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2" r:id="rId3"/>
    <p:sldMasterId id="214748367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Montserrat"/>
      <p:regular r:id="rId32"/>
      <p:bold r:id="rId33"/>
      <p:italic r:id="rId34"/>
      <p:boldItalic r:id="rId35"/>
    </p:embeddedFont>
    <p:embeddedFont>
      <p:font typeface="Montserrat Light"/>
      <p:regular r:id="rId36"/>
      <p:bold r:id="rId37"/>
      <p:italic r:id="rId38"/>
      <p:boldItalic r:id="rId39"/>
    </p:embeddedFont>
    <p:embeddedFont>
      <p:font typeface="Open Sans"/>
      <p:regular r:id="rId40"/>
      <p:bold r:id="rId41"/>
      <p:italic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regular.fntdata"/><Relationship Id="rId20" Type="http://schemas.openxmlformats.org/officeDocument/2006/relationships/slide" Target="slides/slide15.xml"/><Relationship Id="rId42" Type="http://schemas.openxmlformats.org/officeDocument/2006/relationships/font" Target="fonts/OpenSans-italic.fntdata"/><Relationship Id="rId41" Type="http://schemas.openxmlformats.org/officeDocument/2006/relationships/font" Target="fonts/OpenSans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font" Target="fonts/OpenSans-bold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Montserrat-bold.fntdata"/><Relationship Id="rId10" Type="http://schemas.openxmlformats.org/officeDocument/2006/relationships/slide" Target="slides/slide5.xml"/><Relationship Id="rId32" Type="http://schemas.openxmlformats.org/officeDocument/2006/relationships/font" Target="fonts/Montserrat-regular.fntdata"/><Relationship Id="rId13" Type="http://schemas.openxmlformats.org/officeDocument/2006/relationships/slide" Target="slides/slide8.xml"/><Relationship Id="rId35" Type="http://schemas.openxmlformats.org/officeDocument/2006/relationships/font" Target="fonts/Montserrat-boldItalic.fntdata"/><Relationship Id="rId12" Type="http://schemas.openxmlformats.org/officeDocument/2006/relationships/slide" Target="slides/slide7.xml"/><Relationship Id="rId34" Type="http://schemas.openxmlformats.org/officeDocument/2006/relationships/font" Target="fonts/Montserrat-italic.fntdata"/><Relationship Id="rId15" Type="http://schemas.openxmlformats.org/officeDocument/2006/relationships/slide" Target="slides/slide10.xml"/><Relationship Id="rId37" Type="http://schemas.openxmlformats.org/officeDocument/2006/relationships/font" Target="fonts/MontserratLight-bold.fntdata"/><Relationship Id="rId14" Type="http://schemas.openxmlformats.org/officeDocument/2006/relationships/slide" Target="slides/slide9.xml"/><Relationship Id="rId36" Type="http://schemas.openxmlformats.org/officeDocument/2006/relationships/font" Target="fonts/MontserratLight-regular.fntdata"/><Relationship Id="rId17" Type="http://schemas.openxmlformats.org/officeDocument/2006/relationships/slide" Target="slides/slide12.xml"/><Relationship Id="rId39" Type="http://schemas.openxmlformats.org/officeDocument/2006/relationships/font" Target="fonts/MontserratLight-boldItalic.fntdata"/><Relationship Id="rId16" Type="http://schemas.openxmlformats.org/officeDocument/2006/relationships/slide" Target="slides/slide11.xml"/><Relationship Id="rId38" Type="http://schemas.openxmlformats.org/officeDocument/2006/relationships/font" Target="fonts/MontserratLight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dae074269_2_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g4dae074269_2_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4dae074269_2_2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g4dae074269_2_2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dae074269_2_2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4dae074269_2_2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4dae074269_2_26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4dae074269_2_2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4dae074269_2_27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g4dae074269_2_2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4dae074269_2_3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4dae074269_2_3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4dae074269_2_3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g4dae074269_2_3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4dae074269_2_3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g4dae074269_2_3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4dae074269_2_36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4dae074269_2_3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4dae074269_2_39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g4dae074269_2_3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4dae074269_2_4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g4dae074269_2_4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4dae074269_2_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4dae074269_2_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4dae074269_2_4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g4dae074269_2_4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4dae074269_2_4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g4dae074269_2_4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4dae074269_2_45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g4dae074269_2_4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4dae074269_2_4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g4dae074269_2_4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4dae074269_2_5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g4dae074269_2_5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4dae074269_2_5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g4dae074269_2_5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4dae074269_2_6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g4dae074269_2_6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4dae074269_2_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4dae074269_2_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dae074269_2_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4dae074269_2_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4dae074269_2_9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4dae074269_2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4dae074269_2_1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4dae074269_2_1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4dae074269_2_1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4dae074269_2_1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4dae074269_2_17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4dae074269_2_1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4dae074269_2_1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4dae074269_2_1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3_Title Page">
  <p:cSld name="53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583653" y="557213"/>
            <a:ext cx="6931572" cy="4029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4_Title Page">
  <p:cSld name="54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6786563" y="0"/>
            <a:ext cx="1773785" cy="2185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2" name="Google Shape;62;p16"/>
          <p:cNvSpPr/>
          <p:nvPr>
            <p:ph idx="3" type="pic"/>
          </p:nvPr>
        </p:nvSpPr>
        <p:spPr>
          <a:xfrm>
            <a:off x="583653" y="585788"/>
            <a:ext cx="2273847" cy="4557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3_Title Page">
  <p:cSld name="23_Title Pag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/>
          <p:nvPr>
            <p:ph idx="2" type="pic"/>
          </p:nvPr>
        </p:nvSpPr>
        <p:spPr>
          <a:xfrm>
            <a:off x="2796027" y="1384716"/>
            <a:ext cx="3563697" cy="222865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5_Title Page">
  <p:cSld name="55_Title P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>
            <p:ph idx="2" type="pic"/>
          </p:nvPr>
        </p:nvSpPr>
        <p:spPr>
          <a:xfrm>
            <a:off x="1328058" y="567984"/>
            <a:ext cx="4158343" cy="400753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Title Page">
  <p:cSld name="16_Title P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Blank with Footer &amp; Header">
  <p:cSld name="3_Blank with Footer &amp; Head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Title Page">
  <p:cSld name="20_Title Pag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1"/>
          <p:cNvSpPr/>
          <p:nvPr>
            <p:ph idx="2" type="pic"/>
          </p:nvPr>
        </p:nvSpPr>
        <p:spPr>
          <a:xfrm>
            <a:off x="567984" y="567984"/>
            <a:ext cx="4762787" cy="400753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0_Title Page">
  <p:cSld name="30_Title Pag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/>
          <p:nvPr>
            <p:ph idx="2" type="pic"/>
          </p:nvPr>
        </p:nvSpPr>
        <p:spPr>
          <a:xfrm>
            <a:off x="567984" y="567984"/>
            <a:ext cx="2452460" cy="189244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4" name="Google Shape;74;p22"/>
          <p:cNvSpPr/>
          <p:nvPr>
            <p:ph idx="3" type="pic"/>
          </p:nvPr>
        </p:nvSpPr>
        <p:spPr>
          <a:xfrm>
            <a:off x="3020443" y="2460430"/>
            <a:ext cx="3040549" cy="211508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5" name="Google Shape;75;p22"/>
          <p:cNvSpPr/>
          <p:nvPr>
            <p:ph idx="4" type="pic"/>
          </p:nvPr>
        </p:nvSpPr>
        <p:spPr>
          <a:xfrm>
            <a:off x="6060994" y="567984"/>
            <a:ext cx="2515022" cy="400753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22"/>
          <p:cNvSpPr/>
          <p:nvPr>
            <p:ph idx="5" type="pic"/>
          </p:nvPr>
        </p:nvSpPr>
        <p:spPr>
          <a:xfrm>
            <a:off x="3020443" y="567984"/>
            <a:ext cx="3040549" cy="189244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7" name="Google Shape;77;p22"/>
          <p:cNvSpPr/>
          <p:nvPr>
            <p:ph idx="6" type="pic"/>
          </p:nvPr>
        </p:nvSpPr>
        <p:spPr>
          <a:xfrm>
            <a:off x="567984" y="2460430"/>
            <a:ext cx="2452460" cy="211508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Title Page">
  <p:cSld name="24_Title Pag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/>
          <p:nvPr>
            <p:ph idx="2" type="pic"/>
          </p:nvPr>
        </p:nvSpPr>
        <p:spPr>
          <a:xfrm>
            <a:off x="567985" y="567985"/>
            <a:ext cx="4004015" cy="400753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/>
          <p:nvPr>
            <p:ph idx="2" type="pic"/>
          </p:nvPr>
        </p:nvSpPr>
        <p:spPr>
          <a:xfrm>
            <a:off x="567985" y="567984"/>
            <a:ext cx="2057400" cy="400753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2" name="Google Shape;82;p24"/>
          <p:cNvSpPr/>
          <p:nvPr>
            <p:ph idx="3" type="pic"/>
          </p:nvPr>
        </p:nvSpPr>
        <p:spPr>
          <a:xfrm>
            <a:off x="2768263" y="567984"/>
            <a:ext cx="2832437" cy="148941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24"/>
          <p:cNvSpPr/>
          <p:nvPr>
            <p:ph idx="4" type="pic"/>
          </p:nvPr>
        </p:nvSpPr>
        <p:spPr>
          <a:xfrm>
            <a:off x="5743580" y="567984"/>
            <a:ext cx="2832437" cy="27752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4" name="Google Shape;84;p24"/>
          <p:cNvSpPr/>
          <p:nvPr>
            <p:ph idx="5" type="pic"/>
          </p:nvPr>
        </p:nvSpPr>
        <p:spPr>
          <a:xfrm>
            <a:off x="2768263" y="2200280"/>
            <a:ext cx="2832437" cy="2375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9_Title Page">
  <p:cSld name="39_Title Page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5"/>
          <p:cNvSpPr/>
          <p:nvPr>
            <p:ph idx="2" type="pic"/>
          </p:nvPr>
        </p:nvSpPr>
        <p:spPr>
          <a:xfrm>
            <a:off x="1699440" y="566790"/>
            <a:ext cx="3472543" cy="20037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7" name="Google Shape;87;p25"/>
          <p:cNvSpPr/>
          <p:nvPr>
            <p:ph idx="3" type="pic"/>
          </p:nvPr>
        </p:nvSpPr>
        <p:spPr>
          <a:xfrm>
            <a:off x="1167966" y="2570556"/>
            <a:ext cx="2303804" cy="20037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8" name="Google Shape;88;p25"/>
          <p:cNvSpPr/>
          <p:nvPr>
            <p:ph idx="4" type="pic"/>
          </p:nvPr>
        </p:nvSpPr>
        <p:spPr>
          <a:xfrm>
            <a:off x="3471768" y="2570556"/>
            <a:ext cx="1700215" cy="20037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5"/>
          <p:cNvSpPr/>
          <p:nvPr>
            <p:ph idx="5" type="pic"/>
          </p:nvPr>
        </p:nvSpPr>
        <p:spPr>
          <a:xfrm>
            <a:off x="5171983" y="566789"/>
            <a:ext cx="2804051" cy="2829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6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26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93" name="Google Shape;93;p2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26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26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Relationship Id="rId4" Type="http://schemas.openxmlformats.org/officeDocument/2006/relationships/image" Target="../media/image20.jpg"/><Relationship Id="rId5" Type="http://schemas.openxmlformats.org/officeDocument/2006/relationships/image" Target="../media/image10.jpg"/><Relationship Id="rId6" Type="http://schemas.openxmlformats.org/officeDocument/2006/relationships/image" Target="../media/image4.jpg"/><Relationship Id="rId7" Type="http://schemas.openxmlformats.org/officeDocument/2006/relationships/image" Target="../media/image1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jpg"/><Relationship Id="rId4" Type="http://schemas.openxmlformats.org/officeDocument/2006/relationships/image" Target="../media/image24.jpg"/><Relationship Id="rId5" Type="http://schemas.openxmlformats.org/officeDocument/2006/relationships/image" Target="../media/image15.jpg"/><Relationship Id="rId6" Type="http://schemas.openxmlformats.org/officeDocument/2006/relationships/image" Target="../media/image2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9.png"/><Relationship Id="rId4" Type="http://schemas.openxmlformats.org/officeDocument/2006/relationships/image" Target="../media/image19.jpg"/><Relationship Id="rId5" Type="http://schemas.openxmlformats.org/officeDocument/2006/relationships/image" Target="../media/image18.jpg"/><Relationship Id="rId6" Type="http://schemas.openxmlformats.org/officeDocument/2006/relationships/image" Target="../media/image27.jpg"/><Relationship Id="rId7" Type="http://schemas.openxmlformats.org/officeDocument/2006/relationships/image" Target="../media/image2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jpg"/><Relationship Id="rId4" Type="http://schemas.openxmlformats.org/officeDocument/2006/relationships/image" Target="../media/image26.jpg"/><Relationship Id="rId5" Type="http://schemas.openxmlformats.org/officeDocument/2006/relationships/image" Target="../media/image30.png"/><Relationship Id="rId6" Type="http://schemas.openxmlformats.org/officeDocument/2006/relationships/image" Target="../media/image1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2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gradFill>
            <a:gsLst>
              <a:gs pos="0">
                <a:srgbClr val="FFAF28">
                  <a:alpha val="88627"/>
                </a:srgbClr>
              </a:gs>
              <a:gs pos="100000">
                <a:srgbClr val="FA4655">
                  <a:alpha val="8392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27"/>
          <p:cNvSpPr/>
          <p:nvPr/>
        </p:nvSpPr>
        <p:spPr>
          <a:xfrm>
            <a:off x="2928937" y="2099630"/>
            <a:ext cx="3286125" cy="957262"/>
          </a:xfrm>
          <a:prstGeom prst="rect">
            <a:avLst/>
          </a:prstGeom>
          <a:noFill/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7"/>
          <p:cNvSpPr txBox="1"/>
          <p:nvPr/>
        </p:nvSpPr>
        <p:spPr>
          <a:xfrm>
            <a:off x="2950370" y="2255095"/>
            <a:ext cx="3243261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3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MINIMALIS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6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77" name="Google Shape;277;p36"/>
          <p:cNvGrpSpPr/>
          <p:nvPr/>
        </p:nvGrpSpPr>
        <p:grpSpPr>
          <a:xfrm>
            <a:off x="2947023" y="2469448"/>
            <a:ext cx="3249953" cy="2674051"/>
            <a:chOff x="1915578" y="1646298"/>
            <a:chExt cx="4333270" cy="3565401"/>
          </a:xfrm>
        </p:grpSpPr>
        <p:sp>
          <p:nvSpPr>
            <p:cNvPr id="278" name="Google Shape;278;p36"/>
            <p:cNvSpPr/>
            <p:nvPr/>
          </p:nvSpPr>
          <p:spPr>
            <a:xfrm rot="10800000">
              <a:off x="2014278" y="1646298"/>
              <a:ext cx="4135865" cy="3565401"/>
            </a:xfrm>
            <a:prstGeom prst="triangle">
              <a:avLst>
                <a:gd fmla="val 50000" name="adj"/>
              </a:avLst>
            </a:prstGeom>
            <a:solidFill>
              <a:srgbClr val="3F3F3F">
                <a:alpha val="61960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9" name="Google Shape;279;p36"/>
            <p:cNvSpPr/>
            <p:nvPr/>
          </p:nvSpPr>
          <p:spPr>
            <a:xfrm>
              <a:off x="3461391" y="2238551"/>
              <a:ext cx="1241644" cy="1441964"/>
            </a:xfrm>
            <a:custGeom>
              <a:rect b="b" l="l" r="r" t="t"/>
              <a:pathLst>
                <a:path extrusionOk="0" h="21600" w="21600">
                  <a:moveTo>
                    <a:pt x="19371" y="3866"/>
                  </a:moveTo>
                  <a:lnTo>
                    <a:pt x="19371" y="4855"/>
                  </a:lnTo>
                  <a:cubicBezTo>
                    <a:pt x="19371" y="5883"/>
                    <a:pt x="18402" y="6722"/>
                    <a:pt x="17208" y="6722"/>
                  </a:cubicBezTo>
                  <a:lnTo>
                    <a:pt x="17208" y="3866"/>
                  </a:lnTo>
                  <a:cubicBezTo>
                    <a:pt x="17208" y="3866"/>
                    <a:pt x="19371" y="3866"/>
                    <a:pt x="19371" y="3866"/>
                  </a:cubicBezTo>
                  <a:close/>
                  <a:moveTo>
                    <a:pt x="13708" y="5371"/>
                  </a:moveTo>
                  <a:lnTo>
                    <a:pt x="12391" y="6329"/>
                  </a:lnTo>
                  <a:lnTo>
                    <a:pt x="12801" y="7772"/>
                  </a:lnTo>
                  <a:cubicBezTo>
                    <a:pt x="12878" y="8041"/>
                    <a:pt x="12535" y="8258"/>
                    <a:pt x="12258" y="8112"/>
                  </a:cubicBezTo>
                  <a:lnTo>
                    <a:pt x="10797" y="7327"/>
                  </a:lnTo>
                  <a:lnTo>
                    <a:pt x="9332" y="8108"/>
                  </a:lnTo>
                  <a:cubicBezTo>
                    <a:pt x="9055" y="8254"/>
                    <a:pt x="8711" y="8041"/>
                    <a:pt x="8788" y="7768"/>
                  </a:cubicBezTo>
                  <a:lnTo>
                    <a:pt x="9199" y="6325"/>
                  </a:lnTo>
                  <a:lnTo>
                    <a:pt x="7887" y="5371"/>
                  </a:lnTo>
                  <a:cubicBezTo>
                    <a:pt x="7640" y="5191"/>
                    <a:pt x="7769" y="4842"/>
                    <a:pt x="8092" y="4824"/>
                  </a:cubicBezTo>
                  <a:lnTo>
                    <a:pt x="9809" y="4718"/>
                  </a:lnTo>
                  <a:lnTo>
                    <a:pt x="10464" y="3341"/>
                  </a:lnTo>
                  <a:cubicBezTo>
                    <a:pt x="10587" y="3081"/>
                    <a:pt x="11013" y="3081"/>
                    <a:pt x="11136" y="3341"/>
                  </a:cubicBezTo>
                  <a:lnTo>
                    <a:pt x="11786" y="4714"/>
                  </a:lnTo>
                  <a:lnTo>
                    <a:pt x="13503" y="4820"/>
                  </a:lnTo>
                  <a:cubicBezTo>
                    <a:pt x="13826" y="4842"/>
                    <a:pt x="13954" y="5191"/>
                    <a:pt x="13708" y="5371"/>
                  </a:cubicBezTo>
                  <a:cubicBezTo>
                    <a:pt x="13708" y="5371"/>
                    <a:pt x="13708" y="5371"/>
                    <a:pt x="13708" y="5371"/>
                  </a:cubicBezTo>
                  <a:close/>
                  <a:moveTo>
                    <a:pt x="4386" y="6722"/>
                  </a:moveTo>
                  <a:cubicBezTo>
                    <a:pt x="3193" y="6722"/>
                    <a:pt x="2219" y="5883"/>
                    <a:pt x="2219" y="4855"/>
                  </a:cubicBezTo>
                  <a:lnTo>
                    <a:pt x="2219" y="3866"/>
                  </a:lnTo>
                  <a:lnTo>
                    <a:pt x="4386" y="3866"/>
                  </a:lnTo>
                  <a:cubicBezTo>
                    <a:pt x="4386" y="3866"/>
                    <a:pt x="4386" y="6722"/>
                    <a:pt x="4386" y="6722"/>
                  </a:cubicBezTo>
                  <a:close/>
                  <a:moveTo>
                    <a:pt x="17208" y="0"/>
                  </a:moveTo>
                  <a:lnTo>
                    <a:pt x="4386" y="0"/>
                  </a:lnTo>
                  <a:lnTo>
                    <a:pt x="4386" y="1955"/>
                  </a:lnTo>
                  <a:lnTo>
                    <a:pt x="0" y="1955"/>
                  </a:lnTo>
                  <a:lnTo>
                    <a:pt x="0" y="4855"/>
                  </a:lnTo>
                  <a:cubicBezTo>
                    <a:pt x="0" y="6938"/>
                    <a:pt x="1968" y="8633"/>
                    <a:pt x="4386" y="8633"/>
                  </a:cubicBezTo>
                  <a:lnTo>
                    <a:pt x="4463" y="8633"/>
                  </a:lnTo>
                  <a:cubicBezTo>
                    <a:pt x="4868" y="10897"/>
                    <a:pt x="6872" y="12702"/>
                    <a:pt x="9444" y="13179"/>
                  </a:cubicBezTo>
                  <a:lnTo>
                    <a:pt x="9444" y="16308"/>
                  </a:lnTo>
                  <a:lnTo>
                    <a:pt x="7871" y="16308"/>
                  </a:lnTo>
                  <a:cubicBezTo>
                    <a:pt x="7384" y="16308"/>
                    <a:pt x="6995" y="16648"/>
                    <a:pt x="6995" y="17062"/>
                  </a:cubicBezTo>
                  <a:lnTo>
                    <a:pt x="6995" y="18056"/>
                  </a:lnTo>
                  <a:lnTo>
                    <a:pt x="5652" y="18056"/>
                  </a:lnTo>
                  <a:lnTo>
                    <a:pt x="5652" y="21600"/>
                  </a:lnTo>
                  <a:lnTo>
                    <a:pt x="15948" y="21600"/>
                  </a:lnTo>
                  <a:lnTo>
                    <a:pt x="15948" y="18056"/>
                  </a:lnTo>
                  <a:lnTo>
                    <a:pt x="14605" y="18056"/>
                  </a:lnTo>
                  <a:lnTo>
                    <a:pt x="14605" y="17062"/>
                  </a:lnTo>
                  <a:cubicBezTo>
                    <a:pt x="14605" y="16643"/>
                    <a:pt x="14210" y="16308"/>
                    <a:pt x="13729" y="16308"/>
                  </a:cubicBezTo>
                  <a:lnTo>
                    <a:pt x="12155" y="16308"/>
                  </a:lnTo>
                  <a:lnTo>
                    <a:pt x="12155" y="13179"/>
                  </a:lnTo>
                  <a:cubicBezTo>
                    <a:pt x="14733" y="12702"/>
                    <a:pt x="16731" y="10893"/>
                    <a:pt x="17137" y="8633"/>
                  </a:cubicBezTo>
                  <a:lnTo>
                    <a:pt x="17214" y="8633"/>
                  </a:lnTo>
                  <a:cubicBezTo>
                    <a:pt x="19632" y="8633"/>
                    <a:pt x="21600" y="6938"/>
                    <a:pt x="21600" y="4855"/>
                  </a:cubicBezTo>
                  <a:lnTo>
                    <a:pt x="21600" y="1955"/>
                  </a:lnTo>
                  <a:lnTo>
                    <a:pt x="17214" y="1955"/>
                  </a:lnTo>
                  <a:lnTo>
                    <a:pt x="17214" y="0"/>
                  </a:lnTo>
                  <a:cubicBezTo>
                    <a:pt x="17214" y="0"/>
                    <a:pt x="17208" y="0"/>
                    <a:pt x="17208" y="0"/>
                  </a:cubicBezTo>
                  <a:close/>
                  <a:moveTo>
                    <a:pt x="17208" y="0"/>
                  </a:move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0" name="Google Shape;280;p36"/>
            <p:cNvSpPr/>
            <p:nvPr/>
          </p:nvSpPr>
          <p:spPr>
            <a:xfrm>
              <a:off x="1915578" y="2964624"/>
              <a:ext cx="1077350" cy="928750"/>
            </a:xfrm>
            <a:prstGeom prst="triangle">
              <a:avLst>
                <a:gd fmla="val 50000" name="adj"/>
              </a:avLst>
            </a:prstGeom>
            <a:solidFill>
              <a:srgbClr val="3F3F3F">
                <a:alpha val="61960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1" name="Google Shape;281;p36"/>
            <p:cNvSpPr/>
            <p:nvPr/>
          </p:nvSpPr>
          <p:spPr>
            <a:xfrm>
              <a:off x="5171498" y="2964624"/>
              <a:ext cx="1077350" cy="928750"/>
            </a:xfrm>
            <a:prstGeom prst="triangle">
              <a:avLst>
                <a:gd fmla="val 50000" name="adj"/>
              </a:avLst>
            </a:prstGeom>
            <a:solidFill>
              <a:srgbClr val="3F3F3F">
                <a:alpha val="61960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82" name="Google Shape;282;p3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Montserrat"/>
              <a:buNone/>
            </a:pPr>
            <a:r>
              <a:rPr b="1" lang="en" sz="1100">
                <a:solidFill>
                  <a:schemeClr val="lt1"/>
                </a:solidFill>
              </a:rPr>
              <a:t>Our Awesome Award</a:t>
            </a:r>
            <a:endParaRPr sz="1100"/>
          </a:p>
        </p:txBody>
      </p:sp>
      <p:sp>
        <p:nvSpPr>
          <p:cNvPr id="283" name="Google Shape;283;p36"/>
          <p:cNvSpPr txBox="1"/>
          <p:nvPr/>
        </p:nvSpPr>
        <p:spPr>
          <a:xfrm>
            <a:off x="3686175" y="1075849"/>
            <a:ext cx="177165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Have them for one. Living gathered</a:t>
            </a:r>
            <a:endParaRPr sz="1100"/>
          </a:p>
        </p:txBody>
      </p:sp>
      <p:sp>
        <p:nvSpPr>
          <p:cNvPr id="284" name="Google Shape;284;p36"/>
          <p:cNvSpPr txBox="1"/>
          <p:nvPr/>
        </p:nvSpPr>
        <p:spPr>
          <a:xfrm>
            <a:off x="1741708" y="1534057"/>
            <a:ext cx="5660577" cy="4623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</a:t>
            </a:r>
            <a:endParaRPr sz="1100"/>
          </a:p>
        </p:txBody>
      </p:sp>
      <p:sp>
        <p:nvSpPr>
          <p:cNvPr id="285" name="Google Shape;285;p36"/>
          <p:cNvSpPr txBox="1"/>
          <p:nvPr/>
        </p:nvSpPr>
        <p:spPr>
          <a:xfrm>
            <a:off x="6659170" y="2913638"/>
            <a:ext cx="1437887" cy="745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available, which don't look even slightly.</a:t>
            </a:r>
            <a:endParaRPr sz="1100"/>
          </a:p>
        </p:txBody>
      </p:sp>
      <p:sp>
        <p:nvSpPr>
          <p:cNvPr id="286" name="Google Shape;286;p36"/>
          <p:cNvSpPr txBox="1"/>
          <p:nvPr/>
        </p:nvSpPr>
        <p:spPr>
          <a:xfrm>
            <a:off x="1046941" y="2913638"/>
            <a:ext cx="1437887" cy="745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available, which don't look even slightly.</a:t>
            </a:r>
            <a:endParaRPr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Google Shape;291;p37"/>
          <p:cNvGrpSpPr/>
          <p:nvPr/>
        </p:nvGrpSpPr>
        <p:grpSpPr>
          <a:xfrm>
            <a:off x="968629" y="3099163"/>
            <a:ext cx="7206743" cy="1392866"/>
            <a:chOff x="1291505" y="3602565"/>
            <a:chExt cx="9608990" cy="1857154"/>
          </a:xfrm>
        </p:grpSpPr>
        <p:grpSp>
          <p:nvGrpSpPr>
            <p:cNvPr id="292" name="Google Shape;292;p37"/>
            <p:cNvGrpSpPr/>
            <p:nvPr/>
          </p:nvGrpSpPr>
          <p:grpSpPr>
            <a:xfrm>
              <a:off x="1382173" y="3602565"/>
              <a:ext cx="729890" cy="729890"/>
              <a:chOff x="2625151" y="2215150"/>
              <a:chExt cx="729890" cy="729890"/>
            </a:xfrm>
          </p:grpSpPr>
          <p:sp>
            <p:nvSpPr>
              <p:cNvPr id="293" name="Google Shape;293;p37"/>
              <p:cNvSpPr/>
              <p:nvPr/>
            </p:nvSpPr>
            <p:spPr>
              <a:xfrm>
                <a:off x="2792085" y="2415389"/>
                <a:ext cx="396023" cy="329413"/>
              </a:xfrm>
              <a:custGeom>
                <a:rect b="b" l="l" r="r" t="t"/>
                <a:pathLst>
                  <a:path extrusionOk="0" h="117" w="143">
                    <a:moveTo>
                      <a:pt x="141" y="55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2" y="0"/>
                      <a:pt x="71" y="0"/>
                      <a:pt x="69" y="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8"/>
                      <a:pt x="49" y="6"/>
                      <a:pt x="47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1" y="6"/>
                      <a:pt x="30" y="8"/>
                      <a:pt x="30" y="10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2"/>
                      <a:pt x="3" y="63"/>
                      <a:pt x="4" y="63"/>
                    </a:cubicBezTo>
                    <a:cubicBezTo>
                      <a:pt x="5" y="63"/>
                      <a:pt x="5" y="63"/>
                      <a:pt x="6" y="6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17" y="115"/>
                      <a:pt x="19" y="117"/>
                      <a:pt x="21" y="117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61" y="117"/>
                      <a:pt x="63" y="115"/>
                      <a:pt x="63" y="113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115"/>
                      <a:pt x="82" y="117"/>
                      <a:pt x="84" y="117"/>
                    </a:cubicBezTo>
                    <a:cubicBezTo>
                      <a:pt x="122" y="117"/>
                      <a:pt x="122" y="117"/>
                      <a:pt x="122" y="117"/>
                    </a:cubicBezTo>
                    <a:cubicBezTo>
                      <a:pt x="124" y="117"/>
                      <a:pt x="126" y="115"/>
                      <a:pt x="126" y="113"/>
                    </a:cubicBezTo>
                    <a:cubicBezTo>
                      <a:pt x="126" y="52"/>
                      <a:pt x="126" y="52"/>
                      <a:pt x="126" y="52"/>
                    </a:cubicBezTo>
                    <a:cubicBezTo>
                      <a:pt x="137" y="61"/>
                      <a:pt x="137" y="61"/>
                      <a:pt x="137" y="61"/>
                    </a:cubicBezTo>
                    <a:cubicBezTo>
                      <a:pt x="137" y="62"/>
                      <a:pt x="138" y="62"/>
                      <a:pt x="139" y="62"/>
                    </a:cubicBezTo>
                    <a:cubicBezTo>
                      <a:pt x="140" y="62"/>
                      <a:pt x="141" y="61"/>
                      <a:pt x="142" y="60"/>
                    </a:cubicBezTo>
                    <a:cubicBezTo>
                      <a:pt x="143" y="59"/>
                      <a:pt x="143" y="57"/>
                      <a:pt x="141" y="55"/>
                    </a:cubicBezTo>
                    <a:close/>
                    <a:moveTo>
                      <a:pt x="37" y="13"/>
                    </a:move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37" y="27"/>
                      <a:pt x="37" y="27"/>
                      <a:pt x="37" y="27"/>
                    </a:cubicBezTo>
                    <a:lnTo>
                      <a:pt x="37" y="13"/>
                    </a:lnTo>
                    <a:close/>
                    <a:moveTo>
                      <a:pt x="119" y="47"/>
                    </a:moveTo>
                    <a:cubicBezTo>
                      <a:pt x="119" y="109"/>
                      <a:pt x="119" y="109"/>
                      <a:pt x="119" y="109"/>
                    </a:cubicBezTo>
                    <a:cubicBezTo>
                      <a:pt x="87" y="109"/>
                      <a:pt x="87" y="109"/>
                      <a:pt x="87" y="109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79"/>
                      <a:pt x="86" y="78"/>
                      <a:pt x="84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7" y="78"/>
                      <a:pt x="56" y="79"/>
                      <a:pt x="56" y="81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8" y="36"/>
                      <a:pt x="71" y="9"/>
                      <a:pt x="72" y="8"/>
                    </a:cubicBezTo>
                    <a:lnTo>
                      <a:pt x="119" y="47"/>
                    </a:lnTo>
                    <a:close/>
                    <a:moveTo>
                      <a:pt x="119" y="47"/>
                    </a:moveTo>
                    <a:cubicBezTo>
                      <a:pt x="119" y="47"/>
                      <a:pt x="119" y="47"/>
                      <a:pt x="119" y="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94" name="Google Shape;294;p37"/>
              <p:cNvSpPr/>
              <p:nvPr/>
            </p:nvSpPr>
            <p:spPr>
              <a:xfrm>
                <a:off x="2625151" y="2215150"/>
                <a:ext cx="729890" cy="729890"/>
              </a:xfrm>
              <a:prstGeom prst="ellipse">
                <a:avLst/>
              </a:prstGeom>
              <a:noFill/>
              <a:ln cap="flat" cmpd="sng" w="12700">
                <a:solidFill>
                  <a:srgbClr val="7F7F7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95" name="Google Shape;295;p37"/>
            <p:cNvGrpSpPr/>
            <p:nvPr/>
          </p:nvGrpSpPr>
          <p:grpSpPr>
            <a:xfrm>
              <a:off x="1291505" y="4453974"/>
              <a:ext cx="2577822" cy="1005745"/>
              <a:chOff x="1016180" y="4410169"/>
              <a:chExt cx="2577822" cy="1005745"/>
            </a:xfrm>
          </p:grpSpPr>
          <p:sp>
            <p:nvSpPr>
              <p:cNvPr id="296" name="Google Shape;296;p37"/>
              <p:cNvSpPr txBox="1"/>
              <p:nvPr/>
            </p:nvSpPr>
            <p:spPr>
              <a:xfrm>
                <a:off x="1016180" y="4410169"/>
                <a:ext cx="238424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Creative Template</a:t>
                </a:r>
                <a:endParaRPr sz="1100"/>
              </a:p>
            </p:txBody>
          </p:sp>
          <p:sp>
            <p:nvSpPr>
              <p:cNvPr id="297" name="Google Shape;297;p37"/>
              <p:cNvSpPr txBox="1"/>
              <p:nvPr/>
            </p:nvSpPr>
            <p:spPr>
              <a:xfrm>
                <a:off x="1016180" y="4689575"/>
                <a:ext cx="129182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298" name="Google Shape;298;p37"/>
              <p:cNvSpPr txBox="1"/>
              <p:nvPr/>
            </p:nvSpPr>
            <p:spPr>
              <a:xfrm>
                <a:off x="1016180" y="4937385"/>
                <a:ext cx="2577822" cy="4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Contrary to popular belief, Lorem Ipsum is not classical literature dummy.</a:t>
                </a:r>
                <a:endParaRPr sz="1100"/>
              </a:p>
            </p:txBody>
          </p:sp>
        </p:grpSp>
        <p:grpSp>
          <p:nvGrpSpPr>
            <p:cNvPr id="299" name="Google Shape;299;p37"/>
            <p:cNvGrpSpPr/>
            <p:nvPr/>
          </p:nvGrpSpPr>
          <p:grpSpPr>
            <a:xfrm>
              <a:off x="4850034" y="3602565"/>
              <a:ext cx="729890" cy="729890"/>
              <a:chOff x="5731054" y="2215150"/>
              <a:chExt cx="729890" cy="729890"/>
            </a:xfrm>
          </p:grpSpPr>
          <p:sp>
            <p:nvSpPr>
              <p:cNvPr id="300" name="Google Shape;300;p37"/>
              <p:cNvSpPr/>
              <p:nvPr/>
            </p:nvSpPr>
            <p:spPr>
              <a:xfrm>
                <a:off x="5918389" y="2434202"/>
                <a:ext cx="355221" cy="291786"/>
              </a:xfrm>
              <a:custGeom>
                <a:rect b="b" l="l" r="r" t="t"/>
                <a:pathLst>
                  <a:path extrusionOk="0" h="2190750" w="2667000">
                    <a:moveTo>
                      <a:pt x="63500" y="1381350"/>
                    </a:moveTo>
                    <a:cubicBezTo>
                      <a:pt x="111720" y="1404352"/>
                      <a:pt x="165270" y="1417577"/>
                      <a:pt x="222018" y="1417577"/>
                    </a:cubicBezTo>
                    <a:lnTo>
                      <a:pt x="1122426" y="1417577"/>
                    </a:lnTo>
                    <a:cubicBezTo>
                      <a:pt x="1151570" y="1512265"/>
                      <a:pt x="1238768" y="1581987"/>
                      <a:pt x="1343024" y="1581987"/>
                    </a:cubicBezTo>
                    <a:cubicBezTo>
                      <a:pt x="1447164" y="1581987"/>
                      <a:pt x="1534480" y="1512265"/>
                      <a:pt x="1563506" y="1417577"/>
                    </a:cubicBezTo>
                    <a:cubicBezTo>
                      <a:pt x="1563506" y="1417577"/>
                      <a:pt x="2463912" y="1417577"/>
                      <a:pt x="2463912" y="1417577"/>
                    </a:cubicBezTo>
                    <a:cubicBezTo>
                      <a:pt x="2520780" y="1417577"/>
                      <a:pt x="2574330" y="1404352"/>
                      <a:pt x="2622550" y="1381542"/>
                    </a:cubicBezTo>
                    <a:lnTo>
                      <a:pt x="2622550" y="1978661"/>
                    </a:lnTo>
                    <a:cubicBezTo>
                      <a:pt x="2622550" y="2095248"/>
                      <a:pt x="2527178" y="2190750"/>
                      <a:pt x="2410244" y="2190750"/>
                    </a:cubicBezTo>
                    <a:lnTo>
                      <a:pt x="275688" y="2190750"/>
                    </a:lnTo>
                    <a:cubicBezTo>
                      <a:pt x="158754" y="2190750"/>
                      <a:pt x="63500" y="2095248"/>
                      <a:pt x="63500" y="1978661"/>
                    </a:cubicBezTo>
                    <a:close/>
                    <a:moveTo>
                      <a:pt x="1343024" y="1155700"/>
                    </a:moveTo>
                    <a:cubicBezTo>
                      <a:pt x="1415294" y="1155700"/>
                      <a:pt x="1473820" y="1213826"/>
                      <a:pt x="1473820" y="1286088"/>
                    </a:cubicBezTo>
                    <a:lnTo>
                      <a:pt x="1473820" y="1345363"/>
                    </a:lnTo>
                    <a:cubicBezTo>
                      <a:pt x="1473820" y="1417290"/>
                      <a:pt x="1415294" y="1475895"/>
                      <a:pt x="1343024" y="1475895"/>
                    </a:cubicBezTo>
                    <a:cubicBezTo>
                      <a:pt x="1270636" y="1475895"/>
                      <a:pt x="1212466" y="1417290"/>
                      <a:pt x="1212466" y="1345363"/>
                    </a:cubicBezTo>
                    <a:lnTo>
                      <a:pt x="1212466" y="1286088"/>
                    </a:lnTo>
                    <a:cubicBezTo>
                      <a:pt x="1212466" y="1213826"/>
                      <a:pt x="1270636" y="1155700"/>
                      <a:pt x="1343024" y="1155700"/>
                    </a:cubicBezTo>
                    <a:close/>
                    <a:moveTo>
                      <a:pt x="1133626" y="203200"/>
                    </a:moveTo>
                    <a:cubicBezTo>
                      <a:pt x="1042974" y="203200"/>
                      <a:pt x="966900" y="262204"/>
                      <a:pt x="939800" y="342900"/>
                    </a:cubicBezTo>
                    <a:cubicBezTo>
                      <a:pt x="939800" y="342900"/>
                      <a:pt x="1735138" y="342900"/>
                      <a:pt x="1735138" y="342900"/>
                    </a:cubicBezTo>
                    <a:cubicBezTo>
                      <a:pt x="1708038" y="262204"/>
                      <a:pt x="1631928" y="203200"/>
                      <a:pt x="1541348" y="203200"/>
                    </a:cubicBezTo>
                    <a:close/>
                    <a:moveTo>
                      <a:pt x="1129276" y="0"/>
                    </a:moveTo>
                    <a:lnTo>
                      <a:pt x="1537724" y="0"/>
                    </a:lnTo>
                    <a:cubicBezTo>
                      <a:pt x="1738612" y="0"/>
                      <a:pt x="1905546" y="147650"/>
                      <a:pt x="1936044" y="339833"/>
                    </a:cubicBezTo>
                    <a:lnTo>
                      <a:pt x="2445862" y="339833"/>
                    </a:lnTo>
                    <a:cubicBezTo>
                      <a:pt x="2567482" y="339833"/>
                      <a:pt x="2667000" y="435402"/>
                      <a:pt x="2667000" y="552163"/>
                    </a:cubicBezTo>
                    <a:lnTo>
                      <a:pt x="2667000" y="1041969"/>
                    </a:lnTo>
                    <a:cubicBezTo>
                      <a:pt x="2667000" y="1159079"/>
                      <a:pt x="2571804" y="1254125"/>
                      <a:pt x="2454752" y="1254125"/>
                    </a:cubicBezTo>
                    <a:lnTo>
                      <a:pt x="1563900" y="1254125"/>
                    </a:lnTo>
                    <a:cubicBezTo>
                      <a:pt x="1560812" y="1192928"/>
                      <a:pt x="1534636" y="1138293"/>
                      <a:pt x="1493150" y="1098462"/>
                    </a:cubicBezTo>
                    <a:cubicBezTo>
                      <a:pt x="1491792" y="1097127"/>
                      <a:pt x="1490310" y="1096314"/>
                      <a:pt x="1488952" y="1095095"/>
                    </a:cubicBezTo>
                    <a:cubicBezTo>
                      <a:pt x="1479938" y="1086734"/>
                      <a:pt x="1470308" y="1078722"/>
                      <a:pt x="1459936" y="1071696"/>
                    </a:cubicBezTo>
                    <a:cubicBezTo>
                      <a:pt x="1455984" y="1069374"/>
                      <a:pt x="1451910" y="1067632"/>
                      <a:pt x="1447958" y="1065368"/>
                    </a:cubicBezTo>
                    <a:cubicBezTo>
                      <a:pt x="1439440" y="1060374"/>
                      <a:pt x="1430920" y="1055439"/>
                      <a:pt x="1421660" y="1051607"/>
                    </a:cubicBezTo>
                    <a:cubicBezTo>
                      <a:pt x="1414250" y="1048472"/>
                      <a:pt x="1406596" y="1046614"/>
                      <a:pt x="1399064" y="1044582"/>
                    </a:cubicBezTo>
                    <a:cubicBezTo>
                      <a:pt x="1392272" y="1042491"/>
                      <a:pt x="1386100" y="1039937"/>
                      <a:pt x="1379432" y="1038601"/>
                    </a:cubicBezTo>
                    <a:cubicBezTo>
                      <a:pt x="1364616" y="1035466"/>
                      <a:pt x="1349304" y="1033956"/>
                      <a:pt x="1333500" y="1033956"/>
                    </a:cubicBezTo>
                    <a:cubicBezTo>
                      <a:pt x="1317820" y="1033956"/>
                      <a:pt x="1302384" y="1035466"/>
                      <a:pt x="1287568" y="1038601"/>
                    </a:cubicBezTo>
                    <a:cubicBezTo>
                      <a:pt x="1280900" y="1039937"/>
                      <a:pt x="1274604" y="1042491"/>
                      <a:pt x="1267812" y="1044582"/>
                    </a:cubicBezTo>
                    <a:cubicBezTo>
                      <a:pt x="1260404" y="1046614"/>
                      <a:pt x="1252378" y="1048472"/>
                      <a:pt x="1245094" y="1051607"/>
                    </a:cubicBezTo>
                    <a:cubicBezTo>
                      <a:pt x="1236080" y="1055207"/>
                      <a:pt x="1227438" y="1060374"/>
                      <a:pt x="1218918" y="1065368"/>
                    </a:cubicBezTo>
                    <a:cubicBezTo>
                      <a:pt x="1214966" y="1067632"/>
                      <a:pt x="1210646" y="1069374"/>
                      <a:pt x="1206940" y="1071696"/>
                    </a:cubicBezTo>
                    <a:cubicBezTo>
                      <a:pt x="1196570" y="1078722"/>
                      <a:pt x="1187062" y="1086734"/>
                      <a:pt x="1177678" y="1095095"/>
                    </a:cubicBezTo>
                    <a:cubicBezTo>
                      <a:pt x="1176320" y="1096314"/>
                      <a:pt x="1174838" y="1097127"/>
                      <a:pt x="1173728" y="1098462"/>
                    </a:cubicBezTo>
                    <a:cubicBezTo>
                      <a:pt x="1132364" y="1137944"/>
                      <a:pt x="1105940" y="1192928"/>
                      <a:pt x="1102978" y="1254125"/>
                    </a:cubicBezTo>
                    <a:lnTo>
                      <a:pt x="212248" y="1254125"/>
                    </a:lnTo>
                    <a:cubicBezTo>
                      <a:pt x="95198" y="1254125"/>
                      <a:pt x="0" y="1159079"/>
                      <a:pt x="0" y="1041737"/>
                    </a:cubicBezTo>
                    <a:lnTo>
                      <a:pt x="0" y="552163"/>
                    </a:lnTo>
                    <a:cubicBezTo>
                      <a:pt x="0" y="435402"/>
                      <a:pt x="99518" y="339833"/>
                      <a:pt x="221138" y="339833"/>
                    </a:cubicBezTo>
                    <a:lnTo>
                      <a:pt x="730586" y="339833"/>
                    </a:lnTo>
                    <a:cubicBezTo>
                      <a:pt x="761454" y="147650"/>
                      <a:pt x="928388" y="0"/>
                      <a:pt x="11292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1" name="Google Shape;301;p37"/>
              <p:cNvSpPr/>
              <p:nvPr/>
            </p:nvSpPr>
            <p:spPr>
              <a:xfrm rot="10800000">
                <a:off x="5731054" y="2215150"/>
                <a:ext cx="729890" cy="729890"/>
              </a:xfrm>
              <a:prstGeom prst="ellipse">
                <a:avLst/>
              </a:prstGeom>
              <a:noFill/>
              <a:ln cap="flat" cmpd="sng" w="12700">
                <a:solidFill>
                  <a:srgbClr val="7F7F7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02" name="Google Shape;302;p37"/>
            <p:cNvGrpSpPr/>
            <p:nvPr/>
          </p:nvGrpSpPr>
          <p:grpSpPr>
            <a:xfrm>
              <a:off x="4807089" y="4453974"/>
              <a:ext cx="2577822" cy="1005745"/>
              <a:chOff x="1016180" y="4410169"/>
              <a:chExt cx="2577822" cy="1005745"/>
            </a:xfrm>
          </p:grpSpPr>
          <p:sp>
            <p:nvSpPr>
              <p:cNvPr id="303" name="Google Shape;303;p37"/>
              <p:cNvSpPr txBox="1"/>
              <p:nvPr/>
            </p:nvSpPr>
            <p:spPr>
              <a:xfrm>
                <a:off x="1016180" y="4410169"/>
                <a:ext cx="238424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Creative Template</a:t>
                </a:r>
                <a:endParaRPr sz="1100"/>
              </a:p>
            </p:txBody>
          </p:sp>
          <p:sp>
            <p:nvSpPr>
              <p:cNvPr id="304" name="Google Shape;304;p37"/>
              <p:cNvSpPr txBox="1"/>
              <p:nvPr/>
            </p:nvSpPr>
            <p:spPr>
              <a:xfrm>
                <a:off x="1016180" y="4689575"/>
                <a:ext cx="129182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305" name="Google Shape;305;p37"/>
              <p:cNvSpPr txBox="1"/>
              <p:nvPr/>
            </p:nvSpPr>
            <p:spPr>
              <a:xfrm>
                <a:off x="1016180" y="4937385"/>
                <a:ext cx="2577822" cy="4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Contrary to popular belief, Lorem Ipsum is not classical literature dummy.</a:t>
                </a:r>
                <a:endParaRPr sz="1100"/>
              </a:p>
            </p:txBody>
          </p:sp>
        </p:grpSp>
        <p:grpSp>
          <p:nvGrpSpPr>
            <p:cNvPr id="306" name="Google Shape;306;p37"/>
            <p:cNvGrpSpPr/>
            <p:nvPr/>
          </p:nvGrpSpPr>
          <p:grpSpPr>
            <a:xfrm>
              <a:off x="8390666" y="3602565"/>
              <a:ext cx="729890" cy="729890"/>
              <a:chOff x="8836957" y="2215150"/>
              <a:chExt cx="729890" cy="729890"/>
            </a:xfrm>
          </p:grpSpPr>
          <p:sp>
            <p:nvSpPr>
              <p:cNvPr id="307" name="Google Shape;307;p37"/>
              <p:cNvSpPr/>
              <p:nvPr/>
            </p:nvSpPr>
            <p:spPr>
              <a:xfrm>
                <a:off x="9044187" y="2415748"/>
                <a:ext cx="315431" cy="328694"/>
              </a:xfrm>
              <a:custGeom>
                <a:rect b="b" l="l" r="r" t="t"/>
                <a:pathLst>
                  <a:path extrusionOk="0" h="21600" w="21600">
                    <a:moveTo>
                      <a:pt x="16886" y="15360"/>
                    </a:moveTo>
                    <a:cubicBezTo>
                      <a:pt x="16640" y="15125"/>
                      <a:pt x="16246" y="15125"/>
                      <a:pt x="16000" y="15360"/>
                    </a:cubicBezTo>
                    <a:cubicBezTo>
                      <a:pt x="15755" y="15595"/>
                      <a:pt x="15755" y="15973"/>
                      <a:pt x="16000" y="16209"/>
                    </a:cubicBezTo>
                    <a:lnTo>
                      <a:pt x="17552" y="17698"/>
                    </a:lnTo>
                    <a:cubicBezTo>
                      <a:pt x="17673" y="17813"/>
                      <a:pt x="17835" y="17871"/>
                      <a:pt x="17992" y="17871"/>
                    </a:cubicBezTo>
                    <a:cubicBezTo>
                      <a:pt x="18149" y="17871"/>
                      <a:pt x="18312" y="17813"/>
                      <a:pt x="18431" y="17698"/>
                    </a:cubicBezTo>
                    <a:cubicBezTo>
                      <a:pt x="18677" y="17462"/>
                      <a:pt x="18677" y="17085"/>
                      <a:pt x="18431" y="16849"/>
                    </a:cubicBezTo>
                    <a:cubicBezTo>
                      <a:pt x="18431" y="16849"/>
                      <a:pt x="16886" y="15360"/>
                      <a:pt x="16886" y="15360"/>
                    </a:cubicBezTo>
                    <a:close/>
                    <a:moveTo>
                      <a:pt x="4715" y="5368"/>
                    </a:moveTo>
                    <a:cubicBezTo>
                      <a:pt x="4835" y="5484"/>
                      <a:pt x="4997" y="5542"/>
                      <a:pt x="5154" y="5542"/>
                    </a:cubicBezTo>
                    <a:cubicBezTo>
                      <a:pt x="5312" y="5542"/>
                      <a:pt x="5474" y="5484"/>
                      <a:pt x="5594" y="5368"/>
                    </a:cubicBezTo>
                    <a:cubicBezTo>
                      <a:pt x="5840" y="5133"/>
                      <a:pt x="5840" y="4756"/>
                      <a:pt x="5594" y="4520"/>
                    </a:cubicBezTo>
                    <a:lnTo>
                      <a:pt x="4043" y="3031"/>
                    </a:lnTo>
                    <a:cubicBezTo>
                      <a:pt x="3798" y="2796"/>
                      <a:pt x="3404" y="2796"/>
                      <a:pt x="3158" y="3031"/>
                    </a:cubicBezTo>
                    <a:cubicBezTo>
                      <a:pt x="2913" y="3266"/>
                      <a:pt x="2913" y="3644"/>
                      <a:pt x="3158" y="3880"/>
                    </a:cubicBezTo>
                    <a:cubicBezTo>
                      <a:pt x="3158" y="3880"/>
                      <a:pt x="4715" y="5368"/>
                      <a:pt x="4715" y="5368"/>
                    </a:cubicBezTo>
                    <a:close/>
                    <a:moveTo>
                      <a:pt x="16445" y="5546"/>
                    </a:moveTo>
                    <a:cubicBezTo>
                      <a:pt x="16603" y="5546"/>
                      <a:pt x="16765" y="5489"/>
                      <a:pt x="16886" y="5373"/>
                    </a:cubicBezTo>
                    <a:lnTo>
                      <a:pt x="18436" y="3885"/>
                    </a:lnTo>
                    <a:cubicBezTo>
                      <a:pt x="18681" y="3649"/>
                      <a:pt x="18681" y="3271"/>
                      <a:pt x="18436" y="3035"/>
                    </a:cubicBezTo>
                    <a:cubicBezTo>
                      <a:pt x="18191" y="2800"/>
                      <a:pt x="17798" y="2800"/>
                      <a:pt x="17552" y="3035"/>
                    </a:cubicBezTo>
                    <a:lnTo>
                      <a:pt x="16000" y="4524"/>
                    </a:lnTo>
                    <a:cubicBezTo>
                      <a:pt x="15755" y="4760"/>
                      <a:pt x="15755" y="5138"/>
                      <a:pt x="16000" y="5373"/>
                    </a:cubicBezTo>
                    <a:cubicBezTo>
                      <a:pt x="16125" y="5489"/>
                      <a:pt x="16283" y="5546"/>
                      <a:pt x="16445" y="5546"/>
                    </a:cubicBezTo>
                    <a:cubicBezTo>
                      <a:pt x="16445" y="5546"/>
                      <a:pt x="16445" y="5546"/>
                      <a:pt x="16445" y="5546"/>
                    </a:cubicBezTo>
                    <a:close/>
                    <a:moveTo>
                      <a:pt x="4715" y="15360"/>
                    </a:moveTo>
                    <a:lnTo>
                      <a:pt x="3164" y="16849"/>
                    </a:lnTo>
                    <a:cubicBezTo>
                      <a:pt x="2918" y="17085"/>
                      <a:pt x="2918" y="17462"/>
                      <a:pt x="3164" y="17698"/>
                    </a:cubicBezTo>
                    <a:cubicBezTo>
                      <a:pt x="3283" y="17813"/>
                      <a:pt x="3446" y="17871"/>
                      <a:pt x="3603" y="17871"/>
                    </a:cubicBezTo>
                    <a:cubicBezTo>
                      <a:pt x="3760" y="17871"/>
                      <a:pt x="3923" y="17813"/>
                      <a:pt x="4043" y="17698"/>
                    </a:cubicBezTo>
                    <a:lnTo>
                      <a:pt x="5594" y="16209"/>
                    </a:lnTo>
                    <a:cubicBezTo>
                      <a:pt x="5840" y="15973"/>
                      <a:pt x="5840" y="15595"/>
                      <a:pt x="5594" y="15360"/>
                    </a:cubicBezTo>
                    <a:cubicBezTo>
                      <a:pt x="5354" y="15125"/>
                      <a:pt x="4955" y="15125"/>
                      <a:pt x="4715" y="15360"/>
                    </a:cubicBezTo>
                    <a:cubicBezTo>
                      <a:pt x="4715" y="15360"/>
                      <a:pt x="4715" y="15360"/>
                      <a:pt x="4715" y="15360"/>
                    </a:cubicBezTo>
                    <a:close/>
                    <a:moveTo>
                      <a:pt x="20974" y="9764"/>
                    </a:moveTo>
                    <a:lnTo>
                      <a:pt x="18784" y="9764"/>
                    </a:lnTo>
                    <a:cubicBezTo>
                      <a:pt x="18441" y="9764"/>
                      <a:pt x="18158" y="10031"/>
                      <a:pt x="18158" y="10365"/>
                    </a:cubicBezTo>
                    <a:cubicBezTo>
                      <a:pt x="18158" y="10694"/>
                      <a:pt x="18436" y="10964"/>
                      <a:pt x="18784" y="10964"/>
                    </a:cubicBezTo>
                    <a:lnTo>
                      <a:pt x="20974" y="10964"/>
                    </a:lnTo>
                    <a:cubicBezTo>
                      <a:pt x="21317" y="10964"/>
                      <a:pt x="21600" y="10698"/>
                      <a:pt x="21600" y="10365"/>
                    </a:cubicBezTo>
                    <a:cubicBezTo>
                      <a:pt x="21600" y="10036"/>
                      <a:pt x="21321" y="9764"/>
                      <a:pt x="20974" y="9764"/>
                    </a:cubicBezTo>
                    <a:cubicBezTo>
                      <a:pt x="20974" y="9764"/>
                      <a:pt x="20974" y="9764"/>
                      <a:pt x="20974" y="9764"/>
                    </a:cubicBezTo>
                    <a:close/>
                    <a:moveTo>
                      <a:pt x="3441" y="10365"/>
                    </a:moveTo>
                    <a:cubicBezTo>
                      <a:pt x="3441" y="10036"/>
                      <a:pt x="3164" y="9764"/>
                      <a:pt x="2816" y="9764"/>
                    </a:cubicBezTo>
                    <a:lnTo>
                      <a:pt x="625" y="9764"/>
                    </a:lnTo>
                    <a:cubicBezTo>
                      <a:pt x="283" y="9764"/>
                      <a:pt x="0" y="10031"/>
                      <a:pt x="0" y="10365"/>
                    </a:cubicBezTo>
                    <a:cubicBezTo>
                      <a:pt x="0" y="10694"/>
                      <a:pt x="278" y="10964"/>
                      <a:pt x="625" y="10964"/>
                    </a:cubicBezTo>
                    <a:lnTo>
                      <a:pt x="2816" y="10964"/>
                    </a:lnTo>
                    <a:cubicBezTo>
                      <a:pt x="3164" y="10964"/>
                      <a:pt x="3441" y="10698"/>
                      <a:pt x="3441" y="10365"/>
                    </a:cubicBezTo>
                    <a:cubicBezTo>
                      <a:pt x="3441" y="10365"/>
                      <a:pt x="3441" y="10365"/>
                      <a:pt x="3441" y="10365"/>
                    </a:cubicBezTo>
                    <a:close/>
                    <a:moveTo>
                      <a:pt x="10800" y="3302"/>
                    </a:moveTo>
                    <a:cubicBezTo>
                      <a:pt x="11143" y="3302"/>
                      <a:pt x="11425" y="3035"/>
                      <a:pt x="11425" y="2702"/>
                    </a:cubicBezTo>
                    <a:lnTo>
                      <a:pt x="11425" y="600"/>
                    </a:lnTo>
                    <a:cubicBezTo>
                      <a:pt x="11425" y="271"/>
                      <a:pt x="11147" y="0"/>
                      <a:pt x="10800" y="0"/>
                    </a:cubicBezTo>
                    <a:cubicBezTo>
                      <a:pt x="10453" y="0"/>
                      <a:pt x="10175" y="267"/>
                      <a:pt x="10175" y="600"/>
                    </a:cubicBezTo>
                    <a:lnTo>
                      <a:pt x="10175" y="2702"/>
                    </a:lnTo>
                    <a:cubicBezTo>
                      <a:pt x="10175" y="3035"/>
                      <a:pt x="10457" y="3302"/>
                      <a:pt x="10800" y="3302"/>
                    </a:cubicBezTo>
                    <a:cubicBezTo>
                      <a:pt x="10800" y="3302"/>
                      <a:pt x="10800" y="3302"/>
                      <a:pt x="10800" y="3302"/>
                    </a:cubicBezTo>
                    <a:close/>
                    <a:moveTo>
                      <a:pt x="11425" y="7146"/>
                    </a:moveTo>
                    <a:cubicBezTo>
                      <a:pt x="11425" y="6817"/>
                      <a:pt x="11147" y="6547"/>
                      <a:pt x="10800" y="6547"/>
                    </a:cubicBezTo>
                    <a:cubicBezTo>
                      <a:pt x="8595" y="6547"/>
                      <a:pt x="6799" y="8266"/>
                      <a:pt x="6799" y="10386"/>
                    </a:cubicBezTo>
                    <a:cubicBezTo>
                      <a:pt x="6799" y="10715"/>
                      <a:pt x="7077" y="10987"/>
                      <a:pt x="7424" y="10987"/>
                    </a:cubicBezTo>
                    <a:cubicBezTo>
                      <a:pt x="7766" y="10987"/>
                      <a:pt x="8049" y="10720"/>
                      <a:pt x="8049" y="10386"/>
                    </a:cubicBezTo>
                    <a:cubicBezTo>
                      <a:pt x="8049" y="8929"/>
                      <a:pt x="9286" y="7747"/>
                      <a:pt x="10800" y="7747"/>
                    </a:cubicBezTo>
                    <a:cubicBezTo>
                      <a:pt x="11147" y="7747"/>
                      <a:pt x="11425" y="7480"/>
                      <a:pt x="11425" y="7146"/>
                    </a:cubicBezTo>
                    <a:cubicBezTo>
                      <a:pt x="11425" y="7146"/>
                      <a:pt x="11425" y="7146"/>
                      <a:pt x="11425" y="7146"/>
                    </a:cubicBezTo>
                    <a:close/>
                    <a:moveTo>
                      <a:pt x="16343" y="10369"/>
                    </a:moveTo>
                    <a:cubicBezTo>
                      <a:pt x="16343" y="11804"/>
                      <a:pt x="15751" y="13106"/>
                      <a:pt x="14788" y="14062"/>
                    </a:cubicBezTo>
                    <a:cubicBezTo>
                      <a:pt x="14056" y="14791"/>
                      <a:pt x="13583" y="15719"/>
                      <a:pt x="13426" y="16711"/>
                    </a:cubicBezTo>
                    <a:cubicBezTo>
                      <a:pt x="13356" y="17138"/>
                      <a:pt x="12972" y="17453"/>
                      <a:pt x="12517" y="17453"/>
                    </a:cubicBezTo>
                    <a:lnTo>
                      <a:pt x="9077" y="17453"/>
                    </a:lnTo>
                    <a:cubicBezTo>
                      <a:pt x="8628" y="17453"/>
                      <a:pt x="8239" y="17142"/>
                      <a:pt x="8174" y="16716"/>
                    </a:cubicBezTo>
                    <a:cubicBezTo>
                      <a:pt x="8012" y="15724"/>
                      <a:pt x="7535" y="14782"/>
                      <a:pt x="6803" y="14058"/>
                    </a:cubicBezTo>
                    <a:cubicBezTo>
                      <a:pt x="5858" y="13115"/>
                      <a:pt x="5270" y="11836"/>
                      <a:pt x="5256" y="10426"/>
                    </a:cubicBezTo>
                    <a:cubicBezTo>
                      <a:pt x="5224" y="7467"/>
                      <a:pt x="7679" y="5071"/>
                      <a:pt x="10763" y="5049"/>
                    </a:cubicBezTo>
                    <a:cubicBezTo>
                      <a:pt x="13843" y="5026"/>
                      <a:pt x="16343" y="7418"/>
                      <a:pt x="16343" y="10369"/>
                    </a:cubicBezTo>
                    <a:cubicBezTo>
                      <a:pt x="16343" y="10369"/>
                      <a:pt x="16343" y="10369"/>
                      <a:pt x="16343" y="10369"/>
                    </a:cubicBezTo>
                    <a:close/>
                    <a:moveTo>
                      <a:pt x="13366" y="18875"/>
                    </a:moveTo>
                    <a:lnTo>
                      <a:pt x="13366" y="19507"/>
                    </a:lnTo>
                    <a:cubicBezTo>
                      <a:pt x="13366" y="20009"/>
                      <a:pt x="12981" y="20427"/>
                      <a:pt x="12481" y="20498"/>
                    </a:cubicBezTo>
                    <a:lnTo>
                      <a:pt x="12319" y="21071"/>
                    </a:lnTo>
                    <a:cubicBezTo>
                      <a:pt x="12231" y="21382"/>
                      <a:pt x="11938" y="21600"/>
                      <a:pt x="11601" y="21600"/>
                    </a:cubicBezTo>
                    <a:lnTo>
                      <a:pt x="9994" y="21600"/>
                    </a:lnTo>
                    <a:cubicBezTo>
                      <a:pt x="9656" y="21600"/>
                      <a:pt x="9364" y="21382"/>
                      <a:pt x="9276" y="21071"/>
                    </a:cubicBezTo>
                    <a:lnTo>
                      <a:pt x="9119" y="20498"/>
                    </a:lnTo>
                    <a:cubicBezTo>
                      <a:pt x="8614" y="20422"/>
                      <a:pt x="8230" y="20009"/>
                      <a:pt x="8230" y="19502"/>
                    </a:cubicBezTo>
                    <a:lnTo>
                      <a:pt x="8230" y="18871"/>
                    </a:lnTo>
                    <a:cubicBezTo>
                      <a:pt x="8230" y="18534"/>
                      <a:pt x="8512" y="18263"/>
                      <a:pt x="8864" y="18263"/>
                    </a:cubicBezTo>
                    <a:lnTo>
                      <a:pt x="12731" y="18263"/>
                    </a:lnTo>
                    <a:cubicBezTo>
                      <a:pt x="13083" y="18267"/>
                      <a:pt x="13366" y="18538"/>
                      <a:pt x="13366" y="18875"/>
                    </a:cubicBezTo>
                    <a:cubicBezTo>
                      <a:pt x="13366" y="18875"/>
                      <a:pt x="13366" y="18875"/>
                      <a:pt x="13366" y="18875"/>
                    </a:cubicBezTo>
                    <a:close/>
                    <a:moveTo>
                      <a:pt x="13366" y="18875"/>
                    </a:move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8" name="Google Shape;308;p37"/>
              <p:cNvSpPr/>
              <p:nvPr/>
            </p:nvSpPr>
            <p:spPr>
              <a:xfrm>
                <a:off x="8836957" y="2215150"/>
                <a:ext cx="729890" cy="729890"/>
              </a:xfrm>
              <a:prstGeom prst="ellipse">
                <a:avLst/>
              </a:prstGeom>
              <a:noFill/>
              <a:ln cap="flat" cmpd="sng" w="12700">
                <a:solidFill>
                  <a:srgbClr val="7F7F7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09" name="Google Shape;309;p37"/>
            <p:cNvGrpSpPr/>
            <p:nvPr/>
          </p:nvGrpSpPr>
          <p:grpSpPr>
            <a:xfrm>
              <a:off x="8322673" y="4453974"/>
              <a:ext cx="2577822" cy="1005745"/>
              <a:chOff x="1016180" y="4410169"/>
              <a:chExt cx="2577822" cy="1005745"/>
            </a:xfrm>
          </p:grpSpPr>
          <p:sp>
            <p:nvSpPr>
              <p:cNvPr id="310" name="Google Shape;310;p37"/>
              <p:cNvSpPr txBox="1"/>
              <p:nvPr/>
            </p:nvSpPr>
            <p:spPr>
              <a:xfrm>
                <a:off x="1016180" y="4410169"/>
                <a:ext cx="238424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Creative Template</a:t>
                </a:r>
                <a:endParaRPr sz="1100"/>
              </a:p>
            </p:txBody>
          </p:sp>
          <p:sp>
            <p:nvSpPr>
              <p:cNvPr id="311" name="Google Shape;311;p37"/>
              <p:cNvSpPr txBox="1"/>
              <p:nvPr/>
            </p:nvSpPr>
            <p:spPr>
              <a:xfrm>
                <a:off x="1016180" y="4689575"/>
                <a:ext cx="129182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312" name="Google Shape;312;p37"/>
              <p:cNvSpPr txBox="1"/>
              <p:nvPr/>
            </p:nvSpPr>
            <p:spPr>
              <a:xfrm>
                <a:off x="1016180" y="4937385"/>
                <a:ext cx="2577822" cy="4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Contrary to popular belief, Lorem Ipsum is not classical literature dummy.</a:t>
                </a:r>
                <a:endParaRPr sz="1100"/>
              </a:p>
            </p:txBody>
          </p:sp>
        </p:grpSp>
      </p:grpSp>
      <p:sp>
        <p:nvSpPr>
          <p:cNvPr id="313" name="Google Shape;313;p37"/>
          <p:cNvSpPr/>
          <p:nvPr/>
        </p:nvSpPr>
        <p:spPr>
          <a:xfrm>
            <a:off x="4369" y="0"/>
            <a:ext cx="9139632" cy="2571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37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</a:pPr>
            <a:r>
              <a:rPr b="1" lang="en" sz="1100"/>
              <a:t>Our Service</a:t>
            </a:r>
            <a:endParaRPr sz="1100"/>
          </a:p>
        </p:txBody>
      </p:sp>
      <p:sp>
        <p:nvSpPr>
          <p:cNvPr id="315" name="Google Shape;315;p37"/>
          <p:cNvSpPr txBox="1"/>
          <p:nvPr/>
        </p:nvSpPr>
        <p:spPr>
          <a:xfrm>
            <a:off x="3686175" y="1075849"/>
            <a:ext cx="177165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Have them for one. Living gathered</a:t>
            </a:r>
            <a:endParaRPr sz="1100"/>
          </a:p>
        </p:txBody>
      </p:sp>
      <p:sp>
        <p:nvSpPr>
          <p:cNvPr id="316" name="Google Shape;316;p37"/>
          <p:cNvSpPr txBox="1"/>
          <p:nvPr/>
        </p:nvSpPr>
        <p:spPr>
          <a:xfrm>
            <a:off x="1741708" y="1534057"/>
            <a:ext cx="5660577" cy="4623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</a:t>
            </a:r>
            <a:endParaRPr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8"/>
          <p:cNvSpPr/>
          <p:nvPr/>
        </p:nvSpPr>
        <p:spPr>
          <a:xfrm>
            <a:off x="6960903" y="2624900"/>
            <a:ext cx="412813" cy="408458"/>
          </a:xfrm>
          <a:custGeom>
            <a:rect b="b" l="l" r="r" t="t"/>
            <a:pathLst>
              <a:path extrusionOk="0" h="139" w="140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2" name="Google Shape;322;p38"/>
          <p:cNvSpPr txBox="1"/>
          <p:nvPr/>
        </p:nvSpPr>
        <p:spPr>
          <a:xfrm>
            <a:off x="7561100" y="2571750"/>
            <a:ext cx="1122600" cy="5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Creepiest don't subdue which i two set had</a:t>
            </a:r>
            <a:endParaRPr sz="1100"/>
          </a:p>
        </p:txBody>
      </p:sp>
      <p:sp>
        <p:nvSpPr>
          <p:cNvPr id="323" name="Google Shape;323;p38"/>
          <p:cNvSpPr/>
          <p:nvPr/>
        </p:nvSpPr>
        <p:spPr>
          <a:xfrm>
            <a:off x="6985723" y="3357641"/>
            <a:ext cx="363171" cy="329204"/>
          </a:xfrm>
          <a:custGeom>
            <a:rect b="b" l="l" r="r" t="t"/>
            <a:pathLst>
              <a:path extrusionOk="0" h="378" w="417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4" name="Google Shape;324;p38"/>
          <p:cNvSpPr txBox="1"/>
          <p:nvPr/>
        </p:nvSpPr>
        <p:spPr>
          <a:xfrm>
            <a:off x="7561099" y="3264875"/>
            <a:ext cx="1122600" cy="5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Creepiest don't subdue which i two set had</a:t>
            </a:r>
            <a:endParaRPr sz="1100"/>
          </a:p>
        </p:txBody>
      </p:sp>
      <p:sp>
        <p:nvSpPr>
          <p:cNvPr id="325" name="Google Shape;325;p38"/>
          <p:cNvSpPr/>
          <p:nvPr/>
        </p:nvSpPr>
        <p:spPr>
          <a:xfrm>
            <a:off x="6965258" y="4012871"/>
            <a:ext cx="404104" cy="404975"/>
          </a:xfrm>
          <a:custGeom>
            <a:rect b="b" l="l" r="r" t="t"/>
            <a:pathLst>
              <a:path extrusionOk="0" h="138" w="137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6" name="Google Shape;326;p38"/>
          <p:cNvSpPr txBox="1"/>
          <p:nvPr/>
        </p:nvSpPr>
        <p:spPr>
          <a:xfrm>
            <a:off x="7561099" y="3957975"/>
            <a:ext cx="1122600" cy="5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Creepiest don't subdue which i two set had</a:t>
            </a:r>
            <a:endParaRPr sz="1100"/>
          </a:p>
        </p:txBody>
      </p:sp>
      <p:sp>
        <p:nvSpPr>
          <p:cNvPr id="327" name="Google Shape;327;p38"/>
          <p:cNvSpPr txBox="1"/>
          <p:nvPr/>
        </p:nvSpPr>
        <p:spPr>
          <a:xfrm>
            <a:off x="5822188" y="567984"/>
            <a:ext cx="2261693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pic>
        <p:nvPicPr>
          <p:cNvPr id="328" name="Google Shape;328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0388" r="10388" t="0"/>
          <a:stretch/>
        </p:blipFill>
        <p:spPr>
          <a:xfrm>
            <a:off x="567984" y="567984"/>
            <a:ext cx="4762787" cy="4007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9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34" name="Google Shape;334;p39"/>
          <p:cNvGrpSpPr/>
          <p:nvPr/>
        </p:nvGrpSpPr>
        <p:grpSpPr>
          <a:xfrm>
            <a:off x="57150" y="616131"/>
            <a:ext cx="8886824" cy="4347236"/>
            <a:chOff x="29276675" y="4222750"/>
            <a:chExt cx="7700963" cy="3767138"/>
          </a:xfrm>
        </p:grpSpPr>
        <p:sp>
          <p:nvSpPr>
            <p:cNvPr id="335" name="Google Shape;335;p39"/>
            <p:cNvSpPr/>
            <p:nvPr/>
          </p:nvSpPr>
          <p:spPr>
            <a:xfrm>
              <a:off x="29276675" y="4222750"/>
              <a:ext cx="3521075" cy="3767138"/>
            </a:xfrm>
            <a:custGeom>
              <a:rect b="b" l="l" r="r" t="t"/>
              <a:pathLst>
                <a:path extrusionOk="0" h="1045" w="976">
                  <a:moveTo>
                    <a:pt x="55" y="254"/>
                  </a:moveTo>
                  <a:cubicBezTo>
                    <a:pt x="49" y="252"/>
                    <a:pt x="52" y="262"/>
                    <a:pt x="47" y="263"/>
                  </a:cubicBezTo>
                  <a:cubicBezTo>
                    <a:pt x="42" y="264"/>
                    <a:pt x="36" y="267"/>
                    <a:pt x="40" y="269"/>
                  </a:cubicBezTo>
                  <a:cubicBezTo>
                    <a:pt x="44" y="270"/>
                    <a:pt x="53" y="268"/>
                    <a:pt x="54" y="266"/>
                  </a:cubicBezTo>
                  <a:cubicBezTo>
                    <a:pt x="55" y="264"/>
                    <a:pt x="56" y="255"/>
                    <a:pt x="55" y="254"/>
                  </a:cubicBezTo>
                  <a:close/>
                  <a:moveTo>
                    <a:pt x="22" y="271"/>
                  </a:moveTo>
                  <a:cubicBezTo>
                    <a:pt x="21" y="270"/>
                    <a:pt x="15" y="267"/>
                    <a:pt x="15" y="267"/>
                  </a:cubicBezTo>
                  <a:cubicBezTo>
                    <a:pt x="9" y="267"/>
                    <a:pt x="3" y="267"/>
                    <a:pt x="2" y="270"/>
                  </a:cubicBezTo>
                  <a:cubicBezTo>
                    <a:pt x="0" y="272"/>
                    <a:pt x="7" y="274"/>
                    <a:pt x="11" y="274"/>
                  </a:cubicBezTo>
                  <a:cubicBezTo>
                    <a:pt x="15" y="274"/>
                    <a:pt x="24" y="271"/>
                    <a:pt x="22" y="271"/>
                  </a:cubicBezTo>
                  <a:close/>
                  <a:moveTo>
                    <a:pt x="56" y="213"/>
                  </a:moveTo>
                  <a:cubicBezTo>
                    <a:pt x="52" y="213"/>
                    <a:pt x="54" y="213"/>
                    <a:pt x="49" y="214"/>
                  </a:cubicBezTo>
                  <a:cubicBezTo>
                    <a:pt x="47" y="215"/>
                    <a:pt x="53" y="219"/>
                    <a:pt x="55" y="219"/>
                  </a:cubicBezTo>
                  <a:cubicBezTo>
                    <a:pt x="57" y="219"/>
                    <a:pt x="60" y="213"/>
                    <a:pt x="56" y="213"/>
                  </a:cubicBezTo>
                  <a:close/>
                  <a:moveTo>
                    <a:pt x="847" y="680"/>
                  </a:moveTo>
                  <a:cubicBezTo>
                    <a:pt x="844" y="678"/>
                    <a:pt x="836" y="677"/>
                    <a:pt x="833" y="673"/>
                  </a:cubicBezTo>
                  <a:cubicBezTo>
                    <a:pt x="830" y="668"/>
                    <a:pt x="821" y="663"/>
                    <a:pt x="818" y="664"/>
                  </a:cubicBezTo>
                  <a:cubicBezTo>
                    <a:pt x="815" y="665"/>
                    <a:pt x="810" y="666"/>
                    <a:pt x="806" y="663"/>
                  </a:cubicBezTo>
                  <a:cubicBezTo>
                    <a:pt x="801" y="660"/>
                    <a:pt x="795" y="657"/>
                    <a:pt x="792" y="654"/>
                  </a:cubicBezTo>
                  <a:cubicBezTo>
                    <a:pt x="790" y="652"/>
                    <a:pt x="783" y="650"/>
                    <a:pt x="780" y="650"/>
                  </a:cubicBezTo>
                  <a:cubicBezTo>
                    <a:pt x="777" y="650"/>
                    <a:pt x="777" y="648"/>
                    <a:pt x="772" y="655"/>
                  </a:cubicBezTo>
                  <a:cubicBezTo>
                    <a:pt x="768" y="662"/>
                    <a:pt x="772" y="665"/>
                    <a:pt x="764" y="663"/>
                  </a:cubicBezTo>
                  <a:cubicBezTo>
                    <a:pt x="756" y="662"/>
                    <a:pt x="765" y="662"/>
                    <a:pt x="770" y="654"/>
                  </a:cubicBezTo>
                  <a:cubicBezTo>
                    <a:pt x="775" y="647"/>
                    <a:pt x="769" y="643"/>
                    <a:pt x="764" y="645"/>
                  </a:cubicBezTo>
                  <a:cubicBezTo>
                    <a:pt x="759" y="646"/>
                    <a:pt x="763" y="650"/>
                    <a:pt x="754" y="652"/>
                  </a:cubicBezTo>
                  <a:cubicBezTo>
                    <a:pt x="746" y="654"/>
                    <a:pt x="746" y="648"/>
                    <a:pt x="751" y="646"/>
                  </a:cubicBezTo>
                  <a:cubicBezTo>
                    <a:pt x="756" y="645"/>
                    <a:pt x="766" y="640"/>
                    <a:pt x="766" y="637"/>
                  </a:cubicBezTo>
                  <a:cubicBezTo>
                    <a:pt x="766" y="635"/>
                    <a:pt x="765" y="628"/>
                    <a:pt x="761" y="628"/>
                  </a:cubicBezTo>
                  <a:cubicBezTo>
                    <a:pt x="756" y="628"/>
                    <a:pt x="757" y="622"/>
                    <a:pt x="751" y="614"/>
                  </a:cubicBezTo>
                  <a:cubicBezTo>
                    <a:pt x="745" y="606"/>
                    <a:pt x="736" y="597"/>
                    <a:pt x="730" y="598"/>
                  </a:cubicBezTo>
                  <a:cubicBezTo>
                    <a:pt x="724" y="600"/>
                    <a:pt x="720" y="605"/>
                    <a:pt x="717" y="599"/>
                  </a:cubicBezTo>
                  <a:cubicBezTo>
                    <a:pt x="714" y="592"/>
                    <a:pt x="711" y="591"/>
                    <a:pt x="708" y="587"/>
                  </a:cubicBezTo>
                  <a:cubicBezTo>
                    <a:pt x="706" y="584"/>
                    <a:pt x="701" y="587"/>
                    <a:pt x="700" y="585"/>
                  </a:cubicBezTo>
                  <a:cubicBezTo>
                    <a:pt x="698" y="584"/>
                    <a:pt x="698" y="584"/>
                    <a:pt x="698" y="584"/>
                  </a:cubicBezTo>
                  <a:cubicBezTo>
                    <a:pt x="698" y="584"/>
                    <a:pt x="691" y="585"/>
                    <a:pt x="695" y="580"/>
                  </a:cubicBezTo>
                  <a:cubicBezTo>
                    <a:pt x="699" y="574"/>
                    <a:pt x="700" y="564"/>
                    <a:pt x="699" y="565"/>
                  </a:cubicBezTo>
                  <a:cubicBezTo>
                    <a:pt x="697" y="565"/>
                    <a:pt x="694" y="574"/>
                    <a:pt x="692" y="573"/>
                  </a:cubicBezTo>
                  <a:cubicBezTo>
                    <a:pt x="689" y="573"/>
                    <a:pt x="691" y="571"/>
                    <a:pt x="686" y="568"/>
                  </a:cubicBezTo>
                  <a:cubicBezTo>
                    <a:pt x="681" y="564"/>
                    <a:pt x="673" y="567"/>
                    <a:pt x="673" y="570"/>
                  </a:cubicBezTo>
                  <a:cubicBezTo>
                    <a:pt x="673" y="573"/>
                    <a:pt x="670" y="576"/>
                    <a:pt x="670" y="576"/>
                  </a:cubicBezTo>
                  <a:cubicBezTo>
                    <a:pt x="670" y="576"/>
                    <a:pt x="669" y="574"/>
                    <a:pt x="667" y="570"/>
                  </a:cubicBezTo>
                  <a:cubicBezTo>
                    <a:pt x="666" y="566"/>
                    <a:pt x="658" y="566"/>
                    <a:pt x="655" y="569"/>
                  </a:cubicBezTo>
                  <a:cubicBezTo>
                    <a:pt x="651" y="573"/>
                    <a:pt x="649" y="560"/>
                    <a:pt x="646" y="560"/>
                  </a:cubicBezTo>
                  <a:cubicBezTo>
                    <a:pt x="644" y="560"/>
                    <a:pt x="639" y="563"/>
                    <a:pt x="636" y="569"/>
                  </a:cubicBezTo>
                  <a:cubicBezTo>
                    <a:pt x="634" y="574"/>
                    <a:pt x="635" y="582"/>
                    <a:pt x="633" y="582"/>
                  </a:cubicBezTo>
                  <a:cubicBezTo>
                    <a:pt x="630" y="581"/>
                    <a:pt x="630" y="571"/>
                    <a:pt x="630" y="567"/>
                  </a:cubicBezTo>
                  <a:cubicBezTo>
                    <a:pt x="631" y="563"/>
                    <a:pt x="637" y="557"/>
                    <a:pt x="633" y="556"/>
                  </a:cubicBezTo>
                  <a:cubicBezTo>
                    <a:pt x="628" y="555"/>
                    <a:pt x="622" y="562"/>
                    <a:pt x="620" y="563"/>
                  </a:cubicBezTo>
                  <a:cubicBezTo>
                    <a:pt x="617" y="563"/>
                    <a:pt x="612" y="568"/>
                    <a:pt x="609" y="573"/>
                  </a:cubicBezTo>
                  <a:cubicBezTo>
                    <a:pt x="606" y="577"/>
                    <a:pt x="604" y="580"/>
                    <a:pt x="601" y="582"/>
                  </a:cubicBezTo>
                  <a:cubicBezTo>
                    <a:pt x="598" y="584"/>
                    <a:pt x="593" y="582"/>
                    <a:pt x="594" y="580"/>
                  </a:cubicBezTo>
                  <a:cubicBezTo>
                    <a:pt x="595" y="579"/>
                    <a:pt x="586" y="572"/>
                    <a:pt x="584" y="574"/>
                  </a:cubicBezTo>
                  <a:cubicBezTo>
                    <a:pt x="582" y="577"/>
                    <a:pt x="578" y="579"/>
                    <a:pt x="573" y="581"/>
                  </a:cubicBezTo>
                  <a:cubicBezTo>
                    <a:pt x="568" y="584"/>
                    <a:pt x="564" y="578"/>
                    <a:pt x="563" y="576"/>
                  </a:cubicBezTo>
                  <a:cubicBezTo>
                    <a:pt x="562" y="573"/>
                    <a:pt x="560" y="573"/>
                    <a:pt x="560" y="565"/>
                  </a:cubicBezTo>
                  <a:cubicBezTo>
                    <a:pt x="559" y="557"/>
                    <a:pt x="561" y="548"/>
                    <a:pt x="562" y="543"/>
                  </a:cubicBezTo>
                  <a:cubicBezTo>
                    <a:pt x="564" y="538"/>
                    <a:pt x="555" y="529"/>
                    <a:pt x="551" y="529"/>
                  </a:cubicBezTo>
                  <a:cubicBezTo>
                    <a:pt x="547" y="530"/>
                    <a:pt x="544" y="534"/>
                    <a:pt x="540" y="533"/>
                  </a:cubicBezTo>
                  <a:cubicBezTo>
                    <a:pt x="536" y="533"/>
                    <a:pt x="538" y="532"/>
                    <a:pt x="532" y="532"/>
                  </a:cubicBezTo>
                  <a:cubicBezTo>
                    <a:pt x="527" y="532"/>
                    <a:pt x="531" y="530"/>
                    <a:pt x="532" y="525"/>
                  </a:cubicBezTo>
                  <a:cubicBezTo>
                    <a:pt x="533" y="519"/>
                    <a:pt x="530" y="512"/>
                    <a:pt x="536" y="507"/>
                  </a:cubicBezTo>
                  <a:cubicBezTo>
                    <a:pt x="542" y="502"/>
                    <a:pt x="540" y="491"/>
                    <a:pt x="536" y="490"/>
                  </a:cubicBezTo>
                  <a:cubicBezTo>
                    <a:pt x="532" y="490"/>
                    <a:pt x="526" y="492"/>
                    <a:pt x="521" y="491"/>
                  </a:cubicBezTo>
                  <a:cubicBezTo>
                    <a:pt x="516" y="491"/>
                    <a:pt x="513" y="496"/>
                    <a:pt x="514" y="501"/>
                  </a:cubicBezTo>
                  <a:cubicBezTo>
                    <a:pt x="516" y="507"/>
                    <a:pt x="512" y="510"/>
                    <a:pt x="510" y="510"/>
                  </a:cubicBezTo>
                  <a:cubicBezTo>
                    <a:pt x="509" y="509"/>
                    <a:pt x="507" y="506"/>
                    <a:pt x="501" y="511"/>
                  </a:cubicBezTo>
                  <a:cubicBezTo>
                    <a:pt x="495" y="516"/>
                    <a:pt x="493" y="514"/>
                    <a:pt x="487" y="508"/>
                  </a:cubicBezTo>
                  <a:cubicBezTo>
                    <a:pt x="482" y="503"/>
                    <a:pt x="476" y="497"/>
                    <a:pt x="475" y="489"/>
                  </a:cubicBezTo>
                  <a:cubicBezTo>
                    <a:pt x="473" y="480"/>
                    <a:pt x="473" y="472"/>
                    <a:pt x="475" y="467"/>
                  </a:cubicBezTo>
                  <a:cubicBezTo>
                    <a:pt x="477" y="462"/>
                    <a:pt x="477" y="454"/>
                    <a:pt x="474" y="452"/>
                  </a:cubicBezTo>
                  <a:cubicBezTo>
                    <a:pt x="471" y="451"/>
                    <a:pt x="478" y="445"/>
                    <a:pt x="481" y="444"/>
                  </a:cubicBezTo>
                  <a:cubicBezTo>
                    <a:pt x="485" y="443"/>
                    <a:pt x="491" y="437"/>
                    <a:pt x="492" y="435"/>
                  </a:cubicBezTo>
                  <a:cubicBezTo>
                    <a:pt x="493" y="432"/>
                    <a:pt x="498" y="433"/>
                    <a:pt x="503" y="433"/>
                  </a:cubicBezTo>
                  <a:cubicBezTo>
                    <a:pt x="509" y="433"/>
                    <a:pt x="510" y="433"/>
                    <a:pt x="516" y="436"/>
                  </a:cubicBezTo>
                  <a:cubicBezTo>
                    <a:pt x="522" y="440"/>
                    <a:pt x="523" y="435"/>
                    <a:pt x="523" y="433"/>
                  </a:cubicBezTo>
                  <a:cubicBezTo>
                    <a:pt x="523" y="431"/>
                    <a:pt x="526" y="430"/>
                    <a:pt x="532" y="430"/>
                  </a:cubicBezTo>
                  <a:cubicBezTo>
                    <a:pt x="538" y="431"/>
                    <a:pt x="546" y="426"/>
                    <a:pt x="547" y="427"/>
                  </a:cubicBezTo>
                  <a:cubicBezTo>
                    <a:pt x="549" y="429"/>
                    <a:pt x="552" y="436"/>
                    <a:pt x="555" y="434"/>
                  </a:cubicBezTo>
                  <a:cubicBezTo>
                    <a:pt x="558" y="432"/>
                    <a:pt x="559" y="427"/>
                    <a:pt x="560" y="435"/>
                  </a:cubicBezTo>
                  <a:cubicBezTo>
                    <a:pt x="561" y="442"/>
                    <a:pt x="564" y="453"/>
                    <a:pt x="568" y="455"/>
                  </a:cubicBezTo>
                  <a:cubicBezTo>
                    <a:pt x="573" y="457"/>
                    <a:pt x="571" y="464"/>
                    <a:pt x="575" y="465"/>
                  </a:cubicBezTo>
                  <a:cubicBezTo>
                    <a:pt x="580" y="465"/>
                    <a:pt x="582" y="453"/>
                    <a:pt x="580" y="449"/>
                  </a:cubicBezTo>
                  <a:cubicBezTo>
                    <a:pt x="579" y="444"/>
                    <a:pt x="576" y="432"/>
                    <a:pt x="573" y="429"/>
                  </a:cubicBezTo>
                  <a:cubicBezTo>
                    <a:pt x="571" y="426"/>
                    <a:pt x="575" y="418"/>
                    <a:pt x="580" y="415"/>
                  </a:cubicBezTo>
                  <a:cubicBezTo>
                    <a:pt x="585" y="413"/>
                    <a:pt x="593" y="400"/>
                    <a:pt x="597" y="397"/>
                  </a:cubicBezTo>
                  <a:cubicBezTo>
                    <a:pt x="601" y="393"/>
                    <a:pt x="612" y="392"/>
                    <a:pt x="609" y="387"/>
                  </a:cubicBezTo>
                  <a:cubicBezTo>
                    <a:pt x="606" y="382"/>
                    <a:pt x="603" y="377"/>
                    <a:pt x="603" y="374"/>
                  </a:cubicBezTo>
                  <a:cubicBezTo>
                    <a:pt x="603" y="370"/>
                    <a:pt x="606" y="371"/>
                    <a:pt x="608" y="374"/>
                  </a:cubicBezTo>
                  <a:cubicBezTo>
                    <a:pt x="609" y="376"/>
                    <a:pt x="615" y="370"/>
                    <a:pt x="614" y="367"/>
                  </a:cubicBezTo>
                  <a:cubicBezTo>
                    <a:pt x="612" y="364"/>
                    <a:pt x="613" y="360"/>
                    <a:pt x="617" y="360"/>
                  </a:cubicBezTo>
                  <a:cubicBezTo>
                    <a:pt x="620" y="361"/>
                    <a:pt x="621" y="357"/>
                    <a:pt x="620" y="355"/>
                  </a:cubicBezTo>
                  <a:cubicBezTo>
                    <a:pt x="618" y="352"/>
                    <a:pt x="623" y="349"/>
                    <a:pt x="627" y="350"/>
                  </a:cubicBezTo>
                  <a:cubicBezTo>
                    <a:pt x="630" y="352"/>
                    <a:pt x="642" y="353"/>
                    <a:pt x="644" y="350"/>
                  </a:cubicBezTo>
                  <a:cubicBezTo>
                    <a:pt x="645" y="348"/>
                    <a:pt x="638" y="343"/>
                    <a:pt x="638" y="338"/>
                  </a:cubicBezTo>
                  <a:cubicBezTo>
                    <a:pt x="638" y="333"/>
                    <a:pt x="644" y="329"/>
                    <a:pt x="648" y="328"/>
                  </a:cubicBezTo>
                  <a:cubicBezTo>
                    <a:pt x="652" y="327"/>
                    <a:pt x="656" y="328"/>
                    <a:pt x="657" y="326"/>
                  </a:cubicBezTo>
                  <a:cubicBezTo>
                    <a:pt x="657" y="324"/>
                    <a:pt x="662" y="319"/>
                    <a:pt x="663" y="324"/>
                  </a:cubicBezTo>
                  <a:cubicBezTo>
                    <a:pt x="664" y="328"/>
                    <a:pt x="663" y="335"/>
                    <a:pt x="667" y="335"/>
                  </a:cubicBezTo>
                  <a:cubicBezTo>
                    <a:pt x="671" y="335"/>
                    <a:pt x="676" y="330"/>
                    <a:pt x="678" y="329"/>
                  </a:cubicBezTo>
                  <a:cubicBezTo>
                    <a:pt x="680" y="329"/>
                    <a:pt x="689" y="326"/>
                    <a:pt x="691" y="325"/>
                  </a:cubicBezTo>
                  <a:cubicBezTo>
                    <a:pt x="693" y="325"/>
                    <a:pt x="706" y="324"/>
                    <a:pt x="704" y="319"/>
                  </a:cubicBezTo>
                  <a:cubicBezTo>
                    <a:pt x="703" y="315"/>
                    <a:pt x="701" y="311"/>
                    <a:pt x="700" y="309"/>
                  </a:cubicBezTo>
                  <a:cubicBezTo>
                    <a:pt x="698" y="307"/>
                    <a:pt x="697" y="310"/>
                    <a:pt x="694" y="313"/>
                  </a:cubicBezTo>
                  <a:cubicBezTo>
                    <a:pt x="692" y="316"/>
                    <a:pt x="689" y="316"/>
                    <a:pt x="688" y="313"/>
                  </a:cubicBezTo>
                  <a:cubicBezTo>
                    <a:pt x="687" y="311"/>
                    <a:pt x="688" y="303"/>
                    <a:pt x="685" y="306"/>
                  </a:cubicBezTo>
                  <a:cubicBezTo>
                    <a:pt x="681" y="308"/>
                    <a:pt x="681" y="311"/>
                    <a:pt x="678" y="310"/>
                  </a:cubicBezTo>
                  <a:cubicBezTo>
                    <a:pt x="676" y="308"/>
                    <a:pt x="674" y="304"/>
                    <a:pt x="674" y="304"/>
                  </a:cubicBezTo>
                  <a:cubicBezTo>
                    <a:pt x="674" y="304"/>
                    <a:pt x="680" y="301"/>
                    <a:pt x="676" y="296"/>
                  </a:cubicBezTo>
                  <a:cubicBezTo>
                    <a:pt x="672" y="290"/>
                    <a:pt x="667" y="291"/>
                    <a:pt x="662" y="294"/>
                  </a:cubicBezTo>
                  <a:cubicBezTo>
                    <a:pt x="657" y="297"/>
                    <a:pt x="657" y="297"/>
                    <a:pt x="651" y="299"/>
                  </a:cubicBezTo>
                  <a:cubicBezTo>
                    <a:pt x="645" y="300"/>
                    <a:pt x="642" y="302"/>
                    <a:pt x="642" y="302"/>
                  </a:cubicBezTo>
                  <a:cubicBezTo>
                    <a:pt x="642" y="302"/>
                    <a:pt x="644" y="293"/>
                    <a:pt x="647" y="289"/>
                  </a:cubicBezTo>
                  <a:cubicBezTo>
                    <a:pt x="651" y="285"/>
                    <a:pt x="662" y="287"/>
                    <a:pt x="665" y="283"/>
                  </a:cubicBezTo>
                  <a:cubicBezTo>
                    <a:pt x="668" y="280"/>
                    <a:pt x="676" y="285"/>
                    <a:pt x="676" y="285"/>
                  </a:cubicBezTo>
                  <a:cubicBezTo>
                    <a:pt x="676" y="285"/>
                    <a:pt x="681" y="280"/>
                    <a:pt x="681" y="283"/>
                  </a:cubicBezTo>
                  <a:cubicBezTo>
                    <a:pt x="681" y="286"/>
                    <a:pt x="680" y="294"/>
                    <a:pt x="683" y="294"/>
                  </a:cubicBezTo>
                  <a:cubicBezTo>
                    <a:pt x="686" y="294"/>
                    <a:pt x="694" y="289"/>
                    <a:pt x="691" y="288"/>
                  </a:cubicBezTo>
                  <a:cubicBezTo>
                    <a:pt x="687" y="287"/>
                    <a:pt x="693" y="285"/>
                    <a:pt x="697" y="282"/>
                  </a:cubicBezTo>
                  <a:cubicBezTo>
                    <a:pt x="700" y="279"/>
                    <a:pt x="707" y="282"/>
                    <a:pt x="709" y="281"/>
                  </a:cubicBezTo>
                  <a:cubicBezTo>
                    <a:pt x="712" y="280"/>
                    <a:pt x="713" y="274"/>
                    <a:pt x="717" y="274"/>
                  </a:cubicBezTo>
                  <a:cubicBezTo>
                    <a:pt x="720" y="274"/>
                    <a:pt x="722" y="280"/>
                    <a:pt x="717" y="283"/>
                  </a:cubicBezTo>
                  <a:cubicBezTo>
                    <a:pt x="712" y="287"/>
                    <a:pt x="711" y="296"/>
                    <a:pt x="708" y="299"/>
                  </a:cubicBezTo>
                  <a:cubicBezTo>
                    <a:pt x="706" y="301"/>
                    <a:pt x="707" y="304"/>
                    <a:pt x="712" y="303"/>
                  </a:cubicBezTo>
                  <a:cubicBezTo>
                    <a:pt x="716" y="303"/>
                    <a:pt x="719" y="304"/>
                    <a:pt x="723" y="303"/>
                  </a:cubicBezTo>
                  <a:cubicBezTo>
                    <a:pt x="727" y="302"/>
                    <a:pt x="729" y="304"/>
                    <a:pt x="730" y="306"/>
                  </a:cubicBezTo>
                  <a:cubicBezTo>
                    <a:pt x="731" y="308"/>
                    <a:pt x="734" y="304"/>
                    <a:pt x="734" y="304"/>
                  </a:cubicBezTo>
                  <a:cubicBezTo>
                    <a:pt x="734" y="304"/>
                    <a:pt x="740" y="302"/>
                    <a:pt x="742" y="305"/>
                  </a:cubicBezTo>
                  <a:cubicBezTo>
                    <a:pt x="745" y="308"/>
                    <a:pt x="746" y="303"/>
                    <a:pt x="745" y="300"/>
                  </a:cubicBezTo>
                  <a:cubicBezTo>
                    <a:pt x="743" y="297"/>
                    <a:pt x="741" y="294"/>
                    <a:pt x="739" y="291"/>
                  </a:cubicBezTo>
                  <a:cubicBezTo>
                    <a:pt x="738" y="287"/>
                    <a:pt x="736" y="286"/>
                    <a:pt x="732" y="287"/>
                  </a:cubicBezTo>
                  <a:cubicBezTo>
                    <a:pt x="728" y="288"/>
                    <a:pt x="727" y="286"/>
                    <a:pt x="724" y="284"/>
                  </a:cubicBezTo>
                  <a:cubicBezTo>
                    <a:pt x="721" y="282"/>
                    <a:pt x="719" y="286"/>
                    <a:pt x="721" y="282"/>
                  </a:cubicBezTo>
                  <a:cubicBezTo>
                    <a:pt x="723" y="278"/>
                    <a:pt x="724" y="277"/>
                    <a:pt x="726" y="273"/>
                  </a:cubicBezTo>
                  <a:cubicBezTo>
                    <a:pt x="728" y="269"/>
                    <a:pt x="734" y="263"/>
                    <a:pt x="728" y="261"/>
                  </a:cubicBezTo>
                  <a:cubicBezTo>
                    <a:pt x="721" y="259"/>
                    <a:pt x="719" y="258"/>
                    <a:pt x="718" y="254"/>
                  </a:cubicBezTo>
                  <a:cubicBezTo>
                    <a:pt x="717" y="250"/>
                    <a:pt x="709" y="244"/>
                    <a:pt x="707" y="244"/>
                  </a:cubicBezTo>
                  <a:cubicBezTo>
                    <a:pt x="705" y="244"/>
                    <a:pt x="695" y="246"/>
                    <a:pt x="694" y="243"/>
                  </a:cubicBezTo>
                  <a:cubicBezTo>
                    <a:pt x="694" y="240"/>
                    <a:pt x="691" y="231"/>
                    <a:pt x="689" y="228"/>
                  </a:cubicBezTo>
                  <a:cubicBezTo>
                    <a:pt x="686" y="225"/>
                    <a:pt x="676" y="211"/>
                    <a:pt x="675" y="210"/>
                  </a:cubicBezTo>
                  <a:cubicBezTo>
                    <a:pt x="673" y="209"/>
                    <a:pt x="671" y="210"/>
                    <a:pt x="667" y="217"/>
                  </a:cubicBezTo>
                  <a:cubicBezTo>
                    <a:pt x="662" y="224"/>
                    <a:pt x="658" y="225"/>
                    <a:pt x="654" y="224"/>
                  </a:cubicBezTo>
                  <a:cubicBezTo>
                    <a:pt x="651" y="222"/>
                    <a:pt x="647" y="224"/>
                    <a:pt x="643" y="219"/>
                  </a:cubicBezTo>
                  <a:cubicBezTo>
                    <a:pt x="639" y="214"/>
                    <a:pt x="650" y="212"/>
                    <a:pt x="649" y="209"/>
                  </a:cubicBezTo>
                  <a:cubicBezTo>
                    <a:pt x="647" y="206"/>
                    <a:pt x="639" y="205"/>
                    <a:pt x="634" y="204"/>
                  </a:cubicBezTo>
                  <a:cubicBezTo>
                    <a:pt x="628" y="203"/>
                    <a:pt x="625" y="197"/>
                    <a:pt x="617" y="196"/>
                  </a:cubicBezTo>
                  <a:cubicBezTo>
                    <a:pt x="609" y="195"/>
                    <a:pt x="600" y="197"/>
                    <a:pt x="597" y="197"/>
                  </a:cubicBezTo>
                  <a:cubicBezTo>
                    <a:pt x="595" y="197"/>
                    <a:pt x="595" y="202"/>
                    <a:pt x="594" y="208"/>
                  </a:cubicBezTo>
                  <a:cubicBezTo>
                    <a:pt x="593" y="215"/>
                    <a:pt x="597" y="217"/>
                    <a:pt x="593" y="218"/>
                  </a:cubicBezTo>
                  <a:cubicBezTo>
                    <a:pt x="588" y="219"/>
                    <a:pt x="586" y="220"/>
                    <a:pt x="591" y="222"/>
                  </a:cubicBezTo>
                  <a:cubicBezTo>
                    <a:pt x="595" y="225"/>
                    <a:pt x="602" y="235"/>
                    <a:pt x="602" y="235"/>
                  </a:cubicBezTo>
                  <a:cubicBezTo>
                    <a:pt x="602" y="235"/>
                    <a:pt x="602" y="240"/>
                    <a:pt x="598" y="243"/>
                  </a:cubicBezTo>
                  <a:cubicBezTo>
                    <a:pt x="594" y="246"/>
                    <a:pt x="591" y="249"/>
                    <a:pt x="589" y="246"/>
                  </a:cubicBezTo>
                  <a:cubicBezTo>
                    <a:pt x="587" y="242"/>
                    <a:pt x="581" y="242"/>
                    <a:pt x="582" y="246"/>
                  </a:cubicBezTo>
                  <a:cubicBezTo>
                    <a:pt x="584" y="250"/>
                    <a:pt x="587" y="252"/>
                    <a:pt x="587" y="255"/>
                  </a:cubicBezTo>
                  <a:cubicBezTo>
                    <a:pt x="587" y="259"/>
                    <a:pt x="592" y="268"/>
                    <a:pt x="589" y="271"/>
                  </a:cubicBezTo>
                  <a:cubicBezTo>
                    <a:pt x="586" y="274"/>
                    <a:pt x="582" y="272"/>
                    <a:pt x="579" y="272"/>
                  </a:cubicBezTo>
                  <a:cubicBezTo>
                    <a:pt x="577" y="273"/>
                    <a:pt x="574" y="267"/>
                    <a:pt x="576" y="266"/>
                  </a:cubicBezTo>
                  <a:cubicBezTo>
                    <a:pt x="578" y="265"/>
                    <a:pt x="576" y="256"/>
                    <a:pt x="576" y="256"/>
                  </a:cubicBezTo>
                  <a:cubicBezTo>
                    <a:pt x="576" y="256"/>
                    <a:pt x="570" y="266"/>
                    <a:pt x="570" y="261"/>
                  </a:cubicBezTo>
                  <a:cubicBezTo>
                    <a:pt x="571" y="255"/>
                    <a:pt x="567" y="255"/>
                    <a:pt x="567" y="250"/>
                  </a:cubicBezTo>
                  <a:cubicBezTo>
                    <a:pt x="567" y="246"/>
                    <a:pt x="563" y="240"/>
                    <a:pt x="558" y="241"/>
                  </a:cubicBezTo>
                  <a:cubicBezTo>
                    <a:pt x="554" y="243"/>
                    <a:pt x="549" y="244"/>
                    <a:pt x="541" y="242"/>
                  </a:cubicBezTo>
                  <a:cubicBezTo>
                    <a:pt x="532" y="240"/>
                    <a:pt x="528" y="239"/>
                    <a:pt x="521" y="235"/>
                  </a:cubicBezTo>
                  <a:cubicBezTo>
                    <a:pt x="514" y="230"/>
                    <a:pt x="511" y="233"/>
                    <a:pt x="508" y="234"/>
                  </a:cubicBezTo>
                  <a:cubicBezTo>
                    <a:pt x="504" y="235"/>
                    <a:pt x="505" y="225"/>
                    <a:pt x="501" y="224"/>
                  </a:cubicBezTo>
                  <a:cubicBezTo>
                    <a:pt x="496" y="223"/>
                    <a:pt x="499" y="222"/>
                    <a:pt x="498" y="214"/>
                  </a:cubicBezTo>
                  <a:cubicBezTo>
                    <a:pt x="497" y="206"/>
                    <a:pt x="494" y="208"/>
                    <a:pt x="505" y="199"/>
                  </a:cubicBezTo>
                  <a:cubicBezTo>
                    <a:pt x="517" y="191"/>
                    <a:pt x="515" y="187"/>
                    <a:pt x="524" y="186"/>
                  </a:cubicBezTo>
                  <a:cubicBezTo>
                    <a:pt x="533" y="184"/>
                    <a:pt x="536" y="191"/>
                    <a:pt x="536" y="188"/>
                  </a:cubicBezTo>
                  <a:cubicBezTo>
                    <a:pt x="536" y="185"/>
                    <a:pt x="539" y="169"/>
                    <a:pt x="539" y="175"/>
                  </a:cubicBezTo>
                  <a:cubicBezTo>
                    <a:pt x="539" y="181"/>
                    <a:pt x="549" y="181"/>
                    <a:pt x="545" y="186"/>
                  </a:cubicBezTo>
                  <a:cubicBezTo>
                    <a:pt x="540" y="190"/>
                    <a:pt x="543" y="191"/>
                    <a:pt x="546" y="191"/>
                  </a:cubicBezTo>
                  <a:cubicBezTo>
                    <a:pt x="550" y="191"/>
                    <a:pt x="557" y="186"/>
                    <a:pt x="557" y="186"/>
                  </a:cubicBezTo>
                  <a:cubicBezTo>
                    <a:pt x="557" y="186"/>
                    <a:pt x="565" y="182"/>
                    <a:pt x="567" y="186"/>
                  </a:cubicBezTo>
                  <a:cubicBezTo>
                    <a:pt x="569" y="189"/>
                    <a:pt x="569" y="193"/>
                    <a:pt x="573" y="193"/>
                  </a:cubicBezTo>
                  <a:cubicBezTo>
                    <a:pt x="576" y="193"/>
                    <a:pt x="584" y="188"/>
                    <a:pt x="577" y="184"/>
                  </a:cubicBezTo>
                  <a:cubicBezTo>
                    <a:pt x="571" y="180"/>
                    <a:pt x="566" y="180"/>
                    <a:pt x="562" y="175"/>
                  </a:cubicBezTo>
                  <a:cubicBezTo>
                    <a:pt x="558" y="170"/>
                    <a:pt x="559" y="172"/>
                    <a:pt x="555" y="174"/>
                  </a:cubicBezTo>
                  <a:cubicBezTo>
                    <a:pt x="550" y="175"/>
                    <a:pt x="550" y="172"/>
                    <a:pt x="548" y="172"/>
                  </a:cubicBezTo>
                  <a:cubicBezTo>
                    <a:pt x="547" y="172"/>
                    <a:pt x="544" y="173"/>
                    <a:pt x="543" y="170"/>
                  </a:cubicBezTo>
                  <a:cubicBezTo>
                    <a:pt x="542" y="168"/>
                    <a:pt x="544" y="167"/>
                    <a:pt x="549" y="167"/>
                  </a:cubicBezTo>
                  <a:cubicBezTo>
                    <a:pt x="554" y="167"/>
                    <a:pt x="560" y="169"/>
                    <a:pt x="560" y="169"/>
                  </a:cubicBezTo>
                  <a:cubicBezTo>
                    <a:pt x="560" y="169"/>
                    <a:pt x="566" y="167"/>
                    <a:pt x="568" y="166"/>
                  </a:cubicBezTo>
                  <a:cubicBezTo>
                    <a:pt x="570" y="166"/>
                    <a:pt x="578" y="164"/>
                    <a:pt x="576" y="159"/>
                  </a:cubicBezTo>
                  <a:cubicBezTo>
                    <a:pt x="575" y="153"/>
                    <a:pt x="570" y="153"/>
                    <a:pt x="568" y="152"/>
                  </a:cubicBezTo>
                  <a:cubicBezTo>
                    <a:pt x="566" y="150"/>
                    <a:pt x="571" y="147"/>
                    <a:pt x="574" y="146"/>
                  </a:cubicBezTo>
                  <a:cubicBezTo>
                    <a:pt x="576" y="145"/>
                    <a:pt x="583" y="146"/>
                    <a:pt x="583" y="146"/>
                  </a:cubicBezTo>
                  <a:cubicBezTo>
                    <a:pt x="583" y="146"/>
                    <a:pt x="588" y="147"/>
                    <a:pt x="588" y="144"/>
                  </a:cubicBezTo>
                  <a:cubicBezTo>
                    <a:pt x="588" y="142"/>
                    <a:pt x="587" y="139"/>
                    <a:pt x="590" y="141"/>
                  </a:cubicBezTo>
                  <a:cubicBezTo>
                    <a:pt x="593" y="142"/>
                    <a:pt x="590" y="148"/>
                    <a:pt x="595" y="147"/>
                  </a:cubicBezTo>
                  <a:cubicBezTo>
                    <a:pt x="599" y="145"/>
                    <a:pt x="601" y="147"/>
                    <a:pt x="603" y="149"/>
                  </a:cubicBezTo>
                  <a:cubicBezTo>
                    <a:pt x="606" y="150"/>
                    <a:pt x="603" y="158"/>
                    <a:pt x="600" y="159"/>
                  </a:cubicBezTo>
                  <a:cubicBezTo>
                    <a:pt x="597" y="160"/>
                    <a:pt x="593" y="163"/>
                    <a:pt x="599" y="163"/>
                  </a:cubicBezTo>
                  <a:cubicBezTo>
                    <a:pt x="605" y="164"/>
                    <a:pt x="609" y="164"/>
                    <a:pt x="609" y="164"/>
                  </a:cubicBezTo>
                  <a:cubicBezTo>
                    <a:pt x="609" y="164"/>
                    <a:pt x="612" y="160"/>
                    <a:pt x="614" y="156"/>
                  </a:cubicBezTo>
                  <a:cubicBezTo>
                    <a:pt x="615" y="152"/>
                    <a:pt x="618" y="155"/>
                    <a:pt x="620" y="156"/>
                  </a:cubicBezTo>
                  <a:cubicBezTo>
                    <a:pt x="622" y="157"/>
                    <a:pt x="630" y="159"/>
                    <a:pt x="623" y="161"/>
                  </a:cubicBezTo>
                  <a:cubicBezTo>
                    <a:pt x="615" y="164"/>
                    <a:pt x="614" y="167"/>
                    <a:pt x="612" y="170"/>
                  </a:cubicBezTo>
                  <a:cubicBezTo>
                    <a:pt x="611" y="173"/>
                    <a:pt x="610" y="175"/>
                    <a:pt x="604" y="173"/>
                  </a:cubicBezTo>
                  <a:cubicBezTo>
                    <a:pt x="597" y="171"/>
                    <a:pt x="593" y="172"/>
                    <a:pt x="592" y="175"/>
                  </a:cubicBezTo>
                  <a:cubicBezTo>
                    <a:pt x="590" y="178"/>
                    <a:pt x="591" y="188"/>
                    <a:pt x="594" y="186"/>
                  </a:cubicBezTo>
                  <a:cubicBezTo>
                    <a:pt x="596" y="185"/>
                    <a:pt x="599" y="185"/>
                    <a:pt x="602" y="184"/>
                  </a:cubicBezTo>
                  <a:cubicBezTo>
                    <a:pt x="605" y="183"/>
                    <a:pt x="618" y="185"/>
                    <a:pt x="621" y="184"/>
                  </a:cubicBezTo>
                  <a:cubicBezTo>
                    <a:pt x="624" y="184"/>
                    <a:pt x="629" y="191"/>
                    <a:pt x="630" y="189"/>
                  </a:cubicBezTo>
                  <a:cubicBezTo>
                    <a:pt x="632" y="188"/>
                    <a:pt x="635" y="192"/>
                    <a:pt x="638" y="194"/>
                  </a:cubicBezTo>
                  <a:cubicBezTo>
                    <a:pt x="641" y="197"/>
                    <a:pt x="640" y="189"/>
                    <a:pt x="646" y="194"/>
                  </a:cubicBezTo>
                  <a:cubicBezTo>
                    <a:pt x="652" y="199"/>
                    <a:pt x="649" y="199"/>
                    <a:pt x="652" y="199"/>
                  </a:cubicBezTo>
                  <a:cubicBezTo>
                    <a:pt x="655" y="199"/>
                    <a:pt x="661" y="199"/>
                    <a:pt x="661" y="199"/>
                  </a:cubicBezTo>
                  <a:cubicBezTo>
                    <a:pt x="661" y="199"/>
                    <a:pt x="662" y="193"/>
                    <a:pt x="667" y="194"/>
                  </a:cubicBezTo>
                  <a:cubicBezTo>
                    <a:pt x="672" y="195"/>
                    <a:pt x="677" y="202"/>
                    <a:pt x="676" y="197"/>
                  </a:cubicBezTo>
                  <a:cubicBezTo>
                    <a:pt x="676" y="192"/>
                    <a:pt x="677" y="189"/>
                    <a:pt x="673" y="185"/>
                  </a:cubicBezTo>
                  <a:cubicBezTo>
                    <a:pt x="669" y="181"/>
                    <a:pt x="662" y="179"/>
                    <a:pt x="661" y="177"/>
                  </a:cubicBezTo>
                  <a:cubicBezTo>
                    <a:pt x="660" y="175"/>
                    <a:pt x="659" y="173"/>
                    <a:pt x="660" y="172"/>
                  </a:cubicBezTo>
                  <a:cubicBezTo>
                    <a:pt x="662" y="170"/>
                    <a:pt x="669" y="172"/>
                    <a:pt x="673" y="175"/>
                  </a:cubicBezTo>
                  <a:cubicBezTo>
                    <a:pt x="677" y="178"/>
                    <a:pt x="681" y="181"/>
                    <a:pt x="684" y="179"/>
                  </a:cubicBezTo>
                  <a:cubicBezTo>
                    <a:pt x="687" y="177"/>
                    <a:pt x="691" y="175"/>
                    <a:pt x="692" y="174"/>
                  </a:cubicBezTo>
                  <a:cubicBezTo>
                    <a:pt x="694" y="172"/>
                    <a:pt x="698" y="166"/>
                    <a:pt x="698" y="166"/>
                  </a:cubicBezTo>
                  <a:cubicBezTo>
                    <a:pt x="698" y="166"/>
                    <a:pt x="682" y="164"/>
                    <a:pt x="680" y="161"/>
                  </a:cubicBezTo>
                  <a:cubicBezTo>
                    <a:pt x="678" y="158"/>
                    <a:pt x="671" y="153"/>
                    <a:pt x="669" y="153"/>
                  </a:cubicBezTo>
                  <a:cubicBezTo>
                    <a:pt x="667" y="153"/>
                    <a:pt x="661" y="158"/>
                    <a:pt x="659" y="152"/>
                  </a:cubicBezTo>
                  <a:cubicBezTo>
                    <a:pt x="657" y="145"/>
                    <a:pt x="657" y="138"/>
                    <a:pt x="655" y="138"/>
                  </a:cubicBezTo>
                  <a:cubicBezTo>
                    <a:pt x="653" y="137"/>
                    <a:pt x="631" y="133"/>
                    <a:pt x="628" y="131"/>
                  </a:cubicBezTo>
                  <a:cubicBezTo>
                    <a:pt x="625" y="130"/>
                    <a:pt x="612" y="125"/>
                    <a:pt x="608" y="122"/>
                  </a:cubicBezTo>
                  <a:cubicBezTo>
                    <a:pt x="603" y="119"/>
                    <a:pt x="596" y="115"/>
                    <a:pt x="592" y="115"/>
                  </a:cubicBezTo>
                  <a:cubicBezTo>
                    <a:pt x="588" y="115"/>
                    <a:pt x="571" y="117"/>
                    <a:pt x="568" y="117"/>
                  </a:cubicBezTo>
                  <a:cubicBezTo>
                    <a:pt x="565" y="116"/>
                    <a:pt x="556" y="118"/>
                    <a:pt x="552" y="119"/>
                  </a:cubicBezTo>
                  <a:cubicBezTo>
                    <a:pt x="548" y="119"/>
                    <a:pt x="557" y="127"/>
                    <a:pt x="549" y="129"/>
                  </a:cubicBezTo>
                  <a:cubicBezTo>
                    <a:pt x="541" y="131"/>
                    <a:pt x="542" y="132"/>
                    <a:pt x="544" y="123"/>
                  </a:cubicBezTo>
                  <a:cubicBezTo>
                    <a:pt x="545" y="114"/>
                    <a:pt x="539" y="111"/>
                    <a:pt x="532" y="115"/>
                  </a:cubicBezTo>
                  <a:cubicBezTo>
                    <a:pt x="525" y="119"/>
                    <a:pt x="514" y="121"/>
                    <a:pt x="517" y="125"/>
                  </a:cubicBezTo>
                  <a:cubicBezTo>
                    <a:pt x="519" y="130"/>
                    <a:pt x="516" y="133"/>
                    <a:pt x="522" y="137"/>
                  </a:cubicBezTo>
                  <a:cubicBezTo>
                    <a:pt x="527" y="141"/>
                    <a:pt x="529" y="142"/>
                    <a:pt x="535" y="142"/>
                  </a:cubicBezTo>
                  <a:cubicBezTo>
                    <a:pt x="542" y="141"/>
                    <a:pt x="549" y="143"/>
                    <a:pt x="549" y="143"/>
                  </a:cubicBezTo>
                  <a:cubicBezTo>
                    <a:pt x="549" y="143"/>
                    <a:pt x="549" y="150"/>
                    <a:pt x="546" y="152"/>
                  </a:cubicBezTo>
                  <a:cubicBezTo>
                    <a:pt x="544" y="153"/>
                    <a:pt x="540" y="153"/>
                    <a:pt x="539" y="156"/>
                  </a:cubicBezTo>
                  <a:cubicBezTo>
                    <a:pt x="538" y="160"/>
                    <a:pt x="532" y="162"/>
                    <a:pt x="532" y="160"/>
                  </a:cubicBezTo>
                  <a:cubicBezTo>
                    <a:pt x="532" y="158"/>
                    <a:pt x="535" y="152"/>
                    <a:pt x="531" y="149"/>
                  </a:cubicBezTo>
                  <a:cubicBezTo>
                    <a:pt x="528" y="146"/>
                    <a:pt x="527" y="145"/>
                    <a:pt x="523" y="149"/>
                  </a:cubicBezTo>
                  <a:cubicBezTo>
                    <a:pt x="518" y="152"/>
                    <a:pt x="518" y="153"/>
                    <a:pt x="516" y="148"/>
                  </a:cubicBezTo>
                  <a:cubicBezTo>
                    <a:pt x="514" y="143"/>
                    <a:pt x="508" y="139"/>
                    <a:pt x="508" y="139"/>
                  </a:cubicBezTo>
                  <a:cubicBezTo>
                    <a:pt x="508" y="139"/>
                    <a:pt x="503" y="133"/>
                    <a:pt x="500" y="130"/>
                  </a:cubicBezTo>
                  <a:cubicBezTo>
                    <a:pt x="497" y="127"/>
                    <a:pt x="492" y="127"/>
                    <a:pt x="491" y="130"/>
                  </a:cubicBezTo>
                  <a:cubicBezTo>
                    <a:pt x="491" y="133"/>
                    <a:pt x="492" y="136"/>
                    <a:pt x="494" y="142"/>
                  </a:cubicBezTo>
                  <a:cubicBezTo>
                    <a:pt x="496" y="147"/>
                    <a:pt x="497" y="154"/>
                    <a:pt x="493" y="155"/>
                  </a:cubicBezTo>
                  <a:cubicBezTo>
                    <a:pt x="490" y="155"/>
                    <a:pt x="491" y="160"/>
                    <a:pt x="487" y="161"/>
                  </a:cubicBezTo>
                  <a:cubicBezTo>
                    <a:pt x="483" y="162"/>
                    <a:pt x="482" y="159"/>
                    <a:pt x="482" y="154"/>
                  </a:cubicBezTo>
                  <a:cubicBezTo>
                    <a:pt x="482" y="149"/>
                    <a:pt x="480" y="145"/>
                    <a:pt x="481" y="143"/>
                  </a:cubicBezTo>
                  <a:cubicBezTo>
                    <a:pt x="482" y="141"/>
                    <a:pt x="477" y="144"/>
                    <a:pt x="472" y="143"/>
                  </a:cubicBezTo>
                  <a:cubicBezTo>
                    <a:pt x="467" y="142"/>
                    <a:pt x="463" y="145"/>
                    <a:pt x="468" y="147"/>
                  </a:cubicBezTo>
                  <a:cubicBezTo>
                    <a:pt x="473" y="149"/>
                    <a:pt x="474" y="156"/>
                    <a:pt x="469" y="158"/>
                  </a:cubicBezTo>
                  <a:cubicBezTo>
                    <a:pt x="465" y="160"/>
                    <a:pt x="447" y="158"/>
                    <a:pt x="441" y="158"/>
                  </a:cubicBezTo>
                  <a:cubicBezTo>
                    <a:pt x="436" y="158"/>
                    <a:pt x="428" y="160"/>
                    <a:pt x="426" y="156"/>
                  </a:cubicBezTo>
                  <a:cubicBezTo>
                    <a:pt x="424" y="153"/>
                    <a:pt x="431" y="150"/>
                    <a:pt x="434" y="150"/>
                  </a:cubicBezTo>
                  <a:cubicBezTo>
                    <a:pt x="438" y="150"/>
                    <a:pt x="449" y="151"/>
                    <a:pt x="453" y="144"/>
                  </a:cubicBezTo>
                  <a:cubicBezTo>
                    <a:pt x="457" y="138"/>
                    <a:pt x="448" y="136"/>
                    <a:pt x="444" y="136"/>
                  </a:cubicBezTo>
                  <a:cubicBezTo>
                    <a:pt x="439" y="136"/>
                    <a:pt x="436" y="134"/>
                    <a:pt x="432" y="129"/>
                  </a:cubicBezTo>
                  <a:cubicBezTo>
                    <a:pt x="427" y="124"/>
                    <a:pt x="435" y="120"/>
                    <a:pt x="434" y="117"/>
                  </a:cubicBezTo>
                  <a:cubicBezTo>
                    <a:pt x="433" y="115"/>
                    <a:pt x="428" y="117"/>
                    <a:pt x="423" y="117"/>
                  </a:cubicBezTo>
                  <a:cubicBezTo>
                    <a:pt x="418" y="117"/>
                    <a:pt x="411" y="113"/>
                    <a:pt x="411" y="117"/>
                  </a:cubicBezTo>
                  <a:cubicBezTo>
                    <a:pt x="411" y="122"/>
                    <a:pt x="417" y="136"/>
                    <a:pt x="413" y="133"/>
                  </a:cubicBezTo>
                  <a:cubicBezTo>
                    <a:pt x="409" y="130"/>
                    <a:pt x="410" y="126"/>
                    <a:pt x="407" y="122"/>
                  </a:cubicBezTo>
                  <a:cubicBezTo>
                    <a:pt x="405" y="119"/>
                    <a:pt x="401" y="119"/>
                    <a:pt x="396" y="120"/>
                  </a:cubicBezTo>
                  <a:cubicBezTo>
                    <a:pt x="390" y="120"/>
                    <a:pt x="382" y="122"/>
                    <a:pt x="379" y="122"/>
                  </a:cubicBezTo>
                  <a:cubicBezTo>
                    <a:pt x="376" y="121"/>
                    <a:pt x="378" y="121"/>
                    <a:pt x="373" y="118"/>
                  </a:cubicBezTo>
                  <a:cubicBezTo>
                    <a:pt x="367" y="115"/>
                    <a:pt x="365" y="116"/>
                    <a:pt x="360" y="113"/>
                  </a:cubicBezTo>
                  <a:cubicBezTo>
                    <a:pt x="356" y="109"/>
                    <a:pt x="360" y="108"/>
                    <a:pt x="353" y="108"/>
                  </a:cubicBezTo>
                  <a:cubicBezTo>
                    <a:pt x="345" y="107"/>
                    <a:pt x="346" y="112"/>
                    <a:pt x="339" y="111"/>
                  </a:cubicBezTo>
                  <a:cubicBezTo>
                    <a:pt x="331" y="109"/>
                    <a:pt x="329" y="111"/>
                    <a:pt x="322" y="111"/>
                  </a:cubicBezTo>
                  <a:cubicBezTo>
                    <a:pt x="315" y="110"/>
                    <a:pt x="311" y="109"/>
                    <a:pt x="310" y="114"/>
                  </a:cubicBezTo>
                  <a:cubicBezTo>
                    <a:pt x="309" y="118"/>
                    <a:pt x="307" y="125"/>
                    <a:pt x="304" y="125"/>
                  </a:cubicBezTo>
                  <a:cubicBezTo>
                    <a:pt x="301" y="125"/>
                    <a:pt x="297" y="130"/>
                    <a:pt x="307" y="130"/>
                  </a:cubicBezTo>
                  <a:cubicBezTo>
                    <a:pt x="317" y="131"/>
                    <a:pt x="311" y="136"/>
                    <a:pt x="320" y="136"/>
                  </a:cubicBezTo>
                  <a:cubicBezTo>
                    <a:pt x="329" y="135"/>
                    <a:pt x="337" y="135"/>
                    <a:pt x="339" y="130"/>
                  </a:cubicBezTo>
                  <a:cubicBezTo>
                    <a:pt x="341" y="125"/>
                    <a:pt x="342" y="125"/>
                    <a:pt x="343" y="127"/>
                  </a:cubicBezTo>
                  <a:cubicBezTo>
                    <a:pt x="344" y="129"/>
                    <a:pt x="352" y="140"/>
                    <a:pt x="352" y="140"/>
                  </a:cubicBezTo>
                  <a:cubicBezTo>
                    <a:pt x="352" y="140"/>
                    <a:pt x="357" y="145"/>
                    <a:pt x="359" y="146"/>
                  </a:cubicBezTo>
                  <a:cubicBezTo>
                    <a:pt x="361" y="147"/>
                    <a:pt x="357" y="153"/>
                    <a:pt x="353" y="150"/>
                  </a:cubicBezTo>
                  <a:cubicBezTo>
                    <a:pt x="349" y="147"/>
                    <a:pt x="341" y="147"/>
                    <a:pt x="338" y="144"/>
                  </a:cubicBezTo>
                  <a:cubicBezTo>
                    <a:pt x="335" y="141"/>
                    <a:pt x="327" y="140"/>
                    <a:pt x="323" y="141"/>
                  </a:cubicBezTo>
                  <a:cubicBezTo>
                    <a:pt x="320" y="141"/>
                    <a:pt x="308" y="140"/>
                    <a:pt x="306" y="140"/>
                  </a:cubicBezTo>
                  <a:cubicBezTo>
                    <a:pt x="304" y="140"/>
                    <a:pt x="297" y="146"/>
                    <a:pt x="297" y="146"/>
                  </a:cubicBezTo>
                  <a:cubicBezTo>
                    <a:pt x="297" y="146"/>
                    <a:pt x="294" y="141"/>
                    <a:pt x="293" y="139"/>
                  </a:cubicBezTo>
                  <a:cubicBezTo>
                    <a:pt x="291" y="136"/>
                    <a:pt x="289" y="141"/>
                    <a:pt x="287" y="142"/>
                  </a:cubicBezTo>
                  <a:cubicBezTo>
                    <a:pt x="284" y="142"/>
                    <a:pt x="278" y="137"/>
                    <a:pt x="272" y="139"/>
                  </a:cubicBezTo>
                  <a:cubicBezTo>
                    <a:pt x="266" y="142"/>
                    <a:pt x="268" y="144"/>
                    <a:pt x="259" y="144"/>
                  </a:cubicBezTo>
                  <a:cubicBezTo>
                    <a:pt x="250" y="143"/>
                    <a:pt x="248" y="141"/>
                    <a:pt x="245" y="142"/>
                  </a:cubicBezTo>
                  <a:cubicBezTo>
                    <a:pt x="242" y="142"/>
                    <a:pt x="242" y="142"/>
                    <a:pt x="242" y="142"/>
                  </a:cubicBezTo>
                  <a:cubicBezTo>
                    <a:pt x="242" y="142"/>
                    <a:pt x="243" y="145"/>
                    <a:pt x="239" y="147"/>
                  </a:cubicBezTo>
                  <a:cubicBezTo>
                    <a:pt x="235" y="150"/>
                    <a:pt x="233" y="153"/>
                    <a:pt x="230" y="149"/>
                  </a:cubicBezTo>
                  <a:cubicBezTo>
                    <a:pt x="228" y="145"/>
                    <a:pt x="226" y="145"/>
                    <a:pt x="225" y="145"/>
                  </a:cubicBezTo>
                  <a:cubicBezTo>
                    <a:pt x="223" y="144"/>
                    <a:pt x="220" y="141"/>
                    <a:pt x="213" y="143"/>
                  </a:cubicBezTo>
                  <a:cubicBezTo>
                    <a:pt x="207" y="145"/>
                    <a:pt x="199" y="134"/>
                    <a:pt x="197" y="134"/>
                  </a:cubicBezTo>
                  <a:cubicBezTo>
                    <a:pt x="195" y="134"/>
                    <a:pt x="173" y="139"/>
                    <a:pt x="169" y="138"/>
                  </a:cubicBezTo>
                  <a:cubicBezTo>
                    <a:pt x="165" y="137"/>
                    <a:pt x="153" y="132"/>
                    <a:pt x="149" y="132"/>
                  </a:cubicBezTo>
                  <a:cubicBezTo>
                    <a:pt x="145" y="133"/>
                    <a:pt x="137" y="134"/>
                    <a:pt x="137" y="134"/>
                  </a:cubicBezTo>
                  <a:cubicBezTo>
                    <a:pt x="137" y="134"/>
                    <a:pt x="128" y="132"/>
                    <a:pt x="126" y="132"/>
                  </a:cubicBezTo>
                  <a:cubicBezTo>
                    <a:pt x="125" y="132"/>
                    <a:pt x="119" y="135"/>
                    <a:pt x="117" y="132"/>
                  </a:cubicBezTo>
                  <a:cubicBezTo>
                    <a:pt x="114" y="129"/>
                    <a:pt x="109" y="127"/>
                    <a:pt x="109" y="127"/>
                  </a:cubicBezTo>
                  <a:cubicBezTo>
                    <a:pt x="109" y="127"/>
                    <a:pt x="107" y="134"/>
                    <a:pt x="104" y="135"/>
                  </a:cubicBezTo>
                  <a:cubicBezTo>
                    <a:pt x="100" y="136"/>
                    <a:pt x="92" y="139"/>
                    <a:pt x="91" y="138"/>
                  </a:cubicBezTo>
                  <a:cubicBezTo>
                    <a:pt x="89" y="136"/>
                    <a:pt x="76" y="142"/>
                    <a:pt x="76" y="142"/>
                  </a:cubicBezTo>
                  <a:cubicBezTo>
                    <a:pt x="76" y="142"/>
                    <a:pt x="68" y="144"/>
                    <a:pt x="66" y="144"/>
                  </a:cubicBezTo>
                  <a:cubicBezTo>
                    <a:pt x="64" y="143"/>
                    <a:pt x="55" y="148"/>
                    <a:pt x="56" y="150"/>
                  </a:cubicBezTo>
                  <a:cubicBezTo>
                    <a:pt x="57" y="153"/>
                    <a:pt x="56" y="158"/>
                    <a:pt x="65" y="158"/>
                  </a:cubicBezTo>
                  <a:cubicBezTo>
                    <a:pt x="73" y="158"/>
                    <a:pt x="73" y="161"/>
                    <a:pt x="76" y="162"/>
                  </a:cubicBezTo>
                  <a:cubicBezTo>
                    <a:pt x="79" y="163"/>
                    <a:pt x="81" y="162"/>
                    <a:pt x="84" y="166"/>
                  </a:cubicBezTo>
                  <a:cubicBezTo>
                    <a:pt x="88" y="169"/>
                    <a:pt x="88" y="173"/>
                    <a:pt x="83" y="172"/>
                  </a:cubicBezTo>
                  <a:cubicBezTo>
                    <a:pt x="78" y="172"/>
                    <a:pt x="73" y="170"/>
                    <a:pt x="70" y="167"/>
                  </a:cubicBezTo>
                  <a:cubicBezTo>
                    <a:pt x="67" y="164"/>
                    <a:pt x="67" y="164"/>
                    <a:pt x="67" y="164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54" y="168"/>
                    <a:pt x="45" y="172"/>
                    <a:pt x="45" y="172"/>
                  </a:cubicBezTo>
                  <a:cubicBezTo>
                    <a:pt x="45" y="172"/>
                    <a:pt x="47" y="178"/>
                    <a:pt x="52" y="181"/>
                  </a:cubicBezTo>
                  <a:cubicBezTo>
                    <a:pt x="57" y="185"/>
                    <a:pt x="68" y="185"/>
                    <a:pt x="68" y="185"/>
                  </a:cubicBezTo>
                  <a:cubicBezTo>
                    <a:pt x="68" y="185"/>
                    <a:pt x="76" y="186"/>
                    <a:pt x="79" y="183"/>
                  </a:cubicBezTo>
                  <a:cubicBezTo>
                    <a:pt x="82" y="180"/>
                    <a:pt x="86" y="180"/>
                    <a:pt x="88" y="181"/>
                  </a:cubicBezTo>
                  <a:cubicBezTo>
                    <a:pt x="90" y="181"/>
                    <a:pt x="86" y="189"/>
                    <a:pt x="81" y="189"/>
                  </a:cubicBezTo>
                  <a:cubicBezTo>
                    <a:pt x="75" y="188"/>
                    <a:pt x="68" y="189"/>
                    <a:pt x="63" y="194"/>
                  </a:cubicBezTo>
                  <a:cubicBezTo>
                    <a:pt x="59" y="198"/>
                    <a:pt x="55" y="199"/>
                    <a:pt x="57" y="203"/>
                  </a:cubicBezTo>
                  <a:cubicBezTo>
                    <a:pt x="59" y="208"/>
                    <a:pt x="67" y="214"/>
                    <a:pt x="67" y="217"/>
                  </a:cubicBezTo>
                  <a:cubicBezTo>
                    <a:pt x="68" y="221"/>
                    <a:pt x="76" y="216"/>
                    <a:pt x="77" y="213"/>
                  </a:cubicBezTo>
                  <a:cubicBezTo>
                    <a:pt x="78" y="210"/>
                    <a:pt x="84" y="210"/>
                    <a:pt x="82" y="216"/>
                  </a:cubicBezTo>
                  <a:cubicBezTo>
                    <a:pt x="81" y="223"/>
                    <a:pt x="87" y="224"/>
                    <a:pt x="87" y="224"/>
                  </a:cubicBezTo>
                  <a:cubicBezTo>
                    <a:pt x="87" y="224"/>
                    <a:pt x="90" y="218"/>
                    <a:pt x="92" y="219"/>
                  </a:cubicBezTo>
                  <a:cubicBezTo>
                    <a:pt x="93" y="221"/>
                    <a:pt x="99" y="226"/>
                    <a:pt x="99" y="226"/>
                  </a:cubicBezTo>
                  <a:cubicBezTo>
                    <a:pt x="99" y="226"/>
                    <a:pt x="105" y="221"/>
                    <a:pt x="107" y="224"/>
                  </a:cubicBezTo>
                  <a:cubicBezTo>
                    <a:pt x="109" y="228"/>
                    <a:pt x="104" y="231"/>
                    <a:pt x="101" y="233"/>
                  </a:cubicBezTo>
                  <a:cubicBezTo>
                    <a:pt x="98" y="235"/>
                    <a:pt x="87" y="239"/>
                    <a:pt x="84" y="241"/>
                  </a:cubicBezTo>
                  <a:cubicBezTo>
                    <a:pt x="82" y="243"/>
                    <a:pt x="72" y="249"/>
                    <a:pt x="69" y="249"/>
                  </a:cubicBezTo>
                  <a:cubicBezTo>
                    <a:pt x="67" y="249"/>
                    <a:pt x="66" y="256"/>
                    <a:pt x="70" y="255"/>
                  </a:cubicBezTo>
                  <a:cubicBezTo>
                    <a:pt x="75" y="255"/>
                    <a:pt x="88" y="249"/>
                    <a:pt x="91" y="247"/>
                  </a:cubicBezTo>
                  <a:cubicBezTo>
                    <a:pt x="95" y="246"/>
                    <a:pt x="96" y="253"/>
                    <a:pt x="106" y="248"/>
                  </a:cubicBezTo>
                  <a:cubicBezTo>
                    <a:pt x="115" y="242"/>
                    <a:pt x="118" y="234"/>
                    <a:pt x="120" y="235"/>
                  </a:cubicBezTo>
                  <a:cubicBezTo>
                    <a:pt x="123" y="235"/>
                    <a:pt x="123" y="239"/>
                    <a:pt x="128" y="241"/>
                  </a:cubicBezTo>
                  <a:cubicBezTo>
                    <a:pt x="132" y="242"/>
                    <a:pt x="135" y="237"/>
                    <a:pt x="138" y="235"/>
                  </a:cubicBezTo>
                  <a:cubicBezTo>
                    <a:pt x="140" y="233"/>
                    <a:pt x="142" y="226"/>
                    <a:pt x="140" y="227"/>
                  </a:cubicBezTo>
                  <a:cubicBezTo>
                    <a:pt x="137" y="227"/>
                    <a:pt x="131" y="227"/>
                    <a:pt x="131" y="227"/>
                  </a:cubicBezTo>
                  <a:cubicBezTo>
                    <a:pt x="131" y="227"/>
                    <a:pt x="138" y="222"/>
                    <a:pt x="138" y="219"/>
                  </a:cubicBezTo>
                  <a:cubicBezTo>
                    <a:pt x="138" y="216"/>
                    <a:pt x="139" y="211"/>
                    <a:pt x="143" y="209"/>
                  </a:cubicBezTo>
                  <a:cubicBezTo>
                    <a:pt x="147" y="207"/>
                    <a:pt x="147" y="208"/>
                    <a:pt x="145" y="216"/>
                  </a:cubicBezTo>
                  <a:cubicBezTo>
                    <a:pt x="142" y="223"/>
                    <a:pt x="150" y="220"/>
                    <a:pt x="153" y="217"/>
                  </a:cubicBezTo>
                  <a:cubicBezTo>
                    <a:pt x="156" y="214"/>
                    <a:pt x="160" y="222"/>
                    <a:pt x="165" y="218"/>
                  </a:cubicBezTo>
                  <a:cubicBezTo>
                    <a:pt x="171" y="214"/>
                    <a:pt x="169" y="205"/>
                    <a:pt x="172" y="205"/>
                  </a:cubicBezTo>
                  <a:cubicBezTo>
                    <a:pt x="176" y="205"/>
                    <a:pt x="181" y="212"/>
                    <a:pt x="184" y="210"/>
                  </a:cubicBezTo>
                  <a:cubicBezTo>
                    <a:pt x="187" y="207"/>
                    <a:pt x="195" y="215"/>
                    <a:pt x="200" y="215"/>
                  </a:cubicBezTo>
                  <a:cubicBezTo>
                    <a:pt x="206" y="215"/>
                    <a:pt x="223" y="221"/>
                    <a:pt x="226" y="221"/>
                  </a:cubicBezTo>
                  <a:cubicBezTo>
                    <a:pt x="229" y="221"/>
                    <a:pt x="239" y="225"/>
                    <a:pt x="239" y="233"/>
                  </a:cubicBezTo>
                  <a:cubicBezTo>
                    <a:pt x="240" y="241"/>
                    <a:pt x="243" y="240"/>
                    <a:pt x="246" y="240"/>
                  </a:cubicBezTo>
                  <a:cubicBezTo>
                    <a:pt x="249" y="240"/>
                    <a:pt x="256" y="243"/>
                    <a:pt x="256" y="246"/>
                  </a:cubicBezTo>
                  <a:cubicBezTo>
                    <a:pt x="256" y="249"/>
                    <a:pt x="254" y="261"/>
                    <a:pt x="259" y="264"/>
                  </a:cubicBezTo>
                  <a:cubicBezTo>
                    <a:pt x="264" y="267"/>
                    <a:pt x="269" y="272"/>
                    <a:pt x="271" y="271"/>
                  </a:cubicBezTo>
                  <a:cubicBezTo>
                    <a:pt x="273" y="270"/>
                    <a:pt x="271" y="260"/>
                    <a:pt x="268" y="259"/>
                  </a:cubicBezTo>
                  <a:cubicBezTo>
                    <a:pt x="266" y="258"/>
                    <a:pt x="267" y="253"/>
                    <a:pt x="266" y="251"/>
                  </a:cubicBezTo>
                  <a:cubicBezTo>
                    <a:pt x="265" y="249"/>
                    <a:pt x="270" y="249"/>
                    <a:pt x="271" y="253"/>
                  </a:cubicBezTo>
                  <a:cubicBezTo>
                    <a:pt x="273" y="257"/>
                    <a:pt x="277" y="265"/>
                    <a:pt x="279" y="265"/>
                  </a:cubicBezTo>
                  <a:cubicBezTo>
                    <a:pt x="282" y="265"/>
                    <a:pt x="288" y="272"/>
                    <a:pt x="286" y="277"/>
                  </a:cubicBezTo>
                  <a:cubicBezTo>
                    <a:pt x="284" y="281"/>
                    <a:pt x="287" y="290"/>
                    <a:pt x="291" y="290"/>
                  </a:cubicBezTo>
                  <a:cubicBezTo>
                    <a:pt x="296" y="290"/>
                    <a:pt x="303" y="296"/>
                    <a:pt x="305" y="296"/>
                  </a:cubicBezTo>
                  <a:cubicBezTo>
                    <a:pt x="307" y="297"/>
                    <a:pt x="308" y="302"/>
                    <a:pt x="308" y="304"/>
                  </a:cubicBezTo>
                  <a:cubicBezTo>
                    <a:pt x="308" y="306"/>
                    <a:pt x="312" y="314"/>
                    <a:pt x="312" y="318"/>
                  </a:cubicBezTo>
                  <a:cubicBezTo>
                    <a:pt x="312" y="322"/>
                    <a:pt x="310" y="339"/>
                    <a:pt x="310" y="346"/>
                  </a:cubicBezTo>
                  <a:cubicBezTo>
                    <a:pt x="309" y="353"/>
                    <a:pt x="314" y="364"/>
                    <a:pt x="319" y="371"/>
                  </a:cubicBezTo>
                  <a:cubicBezTo>
                    <a:pt x="324" y="377"/>
                    <a:pt x="323" y="390"/>
                    <a:pt x="326" y="393"/>
                  </a:cubicBezTo>
                  <a:cubicBezTo>
                    <a:pt x="329" y="395"/>
                    <a:pt x="337" y="400"/>
                    <a:pt x="342" y="399"/>
                  </a:cubicBezTo>
                  <a:cubicBezTo>
                    <a:pt x="346" y="399"/>
                    <a:pt x="350" y="403"/>
                    <a:pt x="354" y="411"/>
                  </a:cubicBezTo>
                  <a:cubicBezTo>
                    <a:pt x="358" y="420"/>
                    <a:pt x="362" y="434"/>
                    <a:pt x="365" y="435"/>
                  </a:cubicBezTo>
                  <a:cubicBezTo>
                    <a:pt x="368" y="436"/>
                    <a:pt x="373" y="441"/>
                    <a:pt x="371" y="444"/>
                  </a:cubicBezTo>
                  <a:cubicBezTo>
                    <a:pt x="368" y="447"/>
                    <a:pt x="364" y="454"/>
                    <a:pt x="369" y="454"/>
                  </a:cubicBezTo>
                  <a:cubicBezTo>
                    <a:pt x="373" y="454"/>
                    <a:pt x="375" y="451"/>
                    <a:pt x="378" y="456"/>
                  </a:cubicBezTo>
                  <a:cubicBezTo>
                    <a:pt x="382" y="462"/>
                    <a:pt x="387" y="465"/>
                    <a:pt x="386" y="468"/>
                  </a:cubicBezTo>
                  <a:cubicBezTo>
                    <a:pt x="386" y="472"/>
                    <a:pt x="390" y="473"/>
                    <a:pt x="392" y="474"/>
                  </a:cubicBezTo>
                  <a:cubicBezTo>
                    <a:pt x="394" y="474"/>
                    <a:pt x="399" y="485"/>
                    <a:pt x="404" y="480"/>
                  </a:cubicBezTo>
                  <a:cubicBezTo>
                    <a:pt x="408" y="476"/>
                    <a:pt x="398" y="468"/>
                    <a:pt x="394" y="465"/>
                  </a:cubicBezTo>
                  <a:cubicBezTo>
                    <a:pt x="391" y="462"/>
                    <a:pt x="394" y="455"/>
                    <a:pt x="387" y="449"/>
                  </a:cubicBezTo>
                  <a:cubicBezTo>
                    <a:pt x="380" y="442"/>
                    <a:pt x="381" y="437"/>
                    <a:pt x="376" y="432"/>
                  </a:cubicBezTo>
                  <a:cubicBezTo>
                    <a:pt x="371" y="427"/>
                    <a:pt x="367" y="423"/>
                    <a:pt x="372" y="419"/>
                  </a:cubicBezTo>
                  <a:cubicBezTo>
                    <a:pt x="377" y="415"/>
                    <a:pt x="377" y="423"/>
                    <a:pt x="379" y="429"/>
                  </a:cubicBezTo>
                  <a:cubicBezTo>
                    <a:pt x="382" y="434"/>
                    <a:pt x="392" y="445"/>
                    <a:pt x="397" y="450"/>
                  </a:cubicBezTo>
                  <a:cubicBezTo>
                    <a:pt x="402" y="455"/>
                    <a:pt x="410" y="472"/>
                    <a:pt x="413" y="472"/>
                  </a:cubicBezTo>
                  <a:cubicBezTo>
                    <a:pt x="415" y="472"/>
                    <a:pt x="422" y="482"/>
                    <a:pt x="422" y="482"/>
                  </a:cubicBezTo>
                  <a:cubicBezTo>
                    <a:pt x="422" y="482"/>
                    <a:pt x="426" y="490"/>
                    <a:pt x="425" y="492"/>
                  </a:cubicBezTo>
                  <a:cubicBezTo>
                    <a:pt x="423" y="494"/>
                    <a:pt x="427" y="504"/>
                    <a:pt x="431" y="506"/>
                  </a:cubicBezTo>
                  <a:cubicBezTo>
                    <a:pt x="434" y="508"/>
                    <a:pt x="450" y="509"/>
                    <a:pt x="451" y="518"/>
                  </a:cubicBezTo>
                  <a:cubicBezTo>
                    <a:pt x="451" y="520"/>
                    <a:pt x="454" y="532"/>
                    <a:pt x="459" y="532"/>
                  </a:cubicBezTo>
                  <a:cubicBezTo>
                    <a:pt x="465" y="532"/>
                    <a:pt x="472" y="529"/>
                    <a:pt x="474" y="530"/>
                  </a:cubicBezTo>
                  <a:cubicBezTo>
                    <a:pt x="476" y="532"/>
                    <a:pt x="480" y="540"/>
                    <a:pt x="483" y="535"/>
                  </a:cubicBezTo>
                  <a:cubicBezTo>
                    <a:pt x="486" y="531"/>
                    <a:pt x="487" y="529"/>
                    <a:pt x="492" y="529"/>
                  </a:cubicBezTo>
                  <a:cubicBezTo>
                    <a:pt x="496" y="529"/>
                    <a:pt x="498" y="533"/>
                    <a:pt x="501" y="537"/>
                  </a:cubicBezTo>
                  <a:cubicBezTo>
                    <a:pt x="503" y="540"/>
                    <a:pt x="511" y="548"/>
                    <a:pt x="514" y="547"/>
                  </a:cubicBezTo>
                  <a:cubicBezTo>
                    <a:pt x="518" y="546"/>
                    <a:pt x="523" y="552"/>
                    <a:pt x="525" y="550"/>
                  </a:cubicBezTo>
                  <a:cubicBezTo>
                    <a:pt x="528" y="548"/>
                    <a:pt x="532" y="551"/>
                    <a:pt x="534" y="552"/>
                  </a:cubicBezTo>
                  <a:cubicBezTo>
                    <a:pt x="536" y="554"/>
                    <a:pt x="540" y="558"/>
                    <a:pt x="540" y="565"/>
                  </a:cubicBezTo>
                  <a:cubicBezTo>
                    <a:pt x="539" y="573"/>
                    <a:pt x="547" y="574"/>
                    <a:pt x="550" y="576"/>
                  </a:cubicBezTo>
                  <a:cubicBezTo>
                    <a:pt x="553" y="578"/>
                    <a:pt x="557" y="582"/>
                    <a:pt x="560" y="585"/>
                  </a:cubicBezTo>
                  <a:cubicBezTo>
                    <a:pt x="562" y="588"/>
                    <a:pt x="568" y="589"/>
                    <a:pt x="570" y="591"/>
                  </a:cubicBezTo>
                  <a:cubicBezTo>
                    <a:pt x="571" y="593"/>
                    <a:pt x="572" y="596"/>
                    <a:pt x="577" y="593"/>
                  </a:cubicBezTo>
                  <a:cubicBezTo>
                    <a:pt x="581" y="590"/>
                    <a:pt x="580" y="585"/>
                    <a:pt x="580" y="585"/>
                  </a:cubicBezTo>
                  <a:cubicBezTo>
                    <a:pt x="580" y="585"/>
                    <a:pt x="586" y="584"/>
                    <a:pt x="588" y="586"/>
                  </a:cubicBezTo>
                  <a:cubicBezTo>
                    <a:pt x="591" y="588"/>
                    <a:pt x="592" y="596"/>
                    <a:pt x="594" y="598"/>
                  </a:cubicBezTo>
                  <a:cubicBezTo>
                    <a:pt x="595" y="599"/>
                    <a:pt x="598" y="608"/>
                    <a:pt x="596" y="615"/>
                  </a:cubicBezTo>
                  <a:cubicBezTo>
                    <a:pt x="594" y="621"/>
                    <a:pt x="595" y="628"/>
                    <a:pt x="593" y="628"/>
                  </a:cubicBezTo>
                  <a:cubicBezTo>
                    <a:pt x="591" y="628"/>
                    <a:pt x="585" y="634"/>
                    <a:pt x="582" y="636"/>
                  </a:cubicBezTo>
                  <a:cubicBezTo>
                    <a:pt x="579" y="638"/>
                    <a:pt x="574" y="648"/>
                    <a:pt x="574" y="651"/>
                  </a:cubicBezTo>
                  <a:cubicBezTo>
                    <a:pt x="575" y="654"/>
                    <a:pt x="576" y="664"/>
                    <a:pt x="575" y="668"/>
                  </a:cubicBezTo>
                  <a:cubicBezTo>
                    <a:pt x="574" y="673"/>
                    <a:pt x="571" y="677"/>
                    <a:pt x="572" y="684"/>
                  </a:cubicBezTo>
                  <a:cubicBezTo>
                    <a:pt x="574" y="690"/>
                    <a:pt x="585" y="692"/>
                    <a:pt x="585" y="698"/>
                  </a:cubicBezTo>
                  <a:cubicBezTo>
                    <a:pt x="586" y="704"/>
                    <a:pt x="593" y="718"/>
                    <a:pt x="594" y="724"/>
                  </a:cubicBezTo>
                  <a:cubicBezTo>
                    <a:pt x="595" y="730"/>
                    <a:pt x="601" y="737"/>
                    <a:pt x="601" y="746"/>
                  </a:cubicBezTo>
                  <a:cubicBezTo>
                    <a:pt x="601" y="754"/>
                    <a:pt x="617" y="759"/>
                    <a:pt x="619" y="760"/>
                  </a:cubicBezTo>
                  <a:cubicBezTo>
                    <a:pt x="622" y="760"/>
                    <a:pt x="626" y="766"/>
                    <a:pt x="630" y="768"/>
                  </a:cubicBezTo>
                  <a:cubicBezTo>
                    <a:pt x="634" y="770"/>
                    <a:pt x="637" y="773"/>
                    <a:pt x="639" y="778"/>
                  </a:cubicBezTo>
                  <a:cubicBezTo>
                    <a:pt x="642" y="783"/>
                    <a:pt x="641" y="790"/>
                    <a:pt x="641" y="792"/>
                  </a:cubicBezTo>
                  <a:cubicBezTo>
                    <a:pt x="641" y="794"/>
                    <a:pt x="640" y="813"/>
                    <a:pt x="638" y="824"/>
                  </a:cubicBezTo>
                  <a:cubicBezTo>
                    <a:pt x="637" y="835"/>
                    <a:pt x="642" y="845"/>
                    <a:pt x="639" y="848"/>
                  </a:cubicBezTo>
                  <a:cubicBezTo>
                    <a:pt x="636" y="851"/>
                    <a:pt x="630" y="853"/>
                    <a:pt x="633" y="856"/>
                  </a:cubicBezTo>
                  <a:cubicBezTo>
                    <a:pt x="636" y="860"/>
                    <a:pt x="629" y="862"/>
                    <a:pt x="629" y="864"/>
                  </a:cubicBezTo>
                  <a:cubicBezTo>
                    <a:pt x="629" y="866"/>
                    <a:pt x="634" y="876"/>
                    <a:pt x="631" y="880"/>
                  </a:cubicBezTo>
                  <a:cubicBezTo>
                    <a:pt x="629" y="884"/>
                    <a:pt x="628" y="890"/>
                    <a:pt x="626" y="894"/>
                  </a:cubicBezTo>
                  <a:cubicBezTo>
                    <a:pt x="625" y="898"/>
                    <a:pt x="621" y="901"/>
                    <a:pt x="622" y="907"/>
                  </a:cubicBezTo>
                  <a:cubicBezTo>
                    <a:pt x="623" y="912"/>
                    <a:pt x="618" y="911"/>
                    <a:pt x="618" y="916"/>
                  </a:cubicBezTo>
                  <a:cubicBezTo>
                    <a:pt x="618" y="921"/>
                    <a:pt x="623" y="919"/>
                    <a:pt x="622" y="926"/>
                  </a:cubicBezTo>
                  <a:cubicBezTo>
                    <a:pt x="621" y="933"/>
                    <a:pt x="618" y="934"/>
                    <a:pt x="618" y="939"/>
                  </a:cubicBezTo>
                  <a:cubicBezTo>
                    <a:pt x="618" y="944"/>
                    <a:pt x="621" y="951"/>
                    <a:pt x="621" y="953"/>
                  </a:cubicBezTo>
                  <a:cubicBezTo>
                    <a:pt x="621" y="954"/>
                    <a:pt x="618" y="961"/>
                    <a:pt x="614" y="965"/>
                  </a:cubicBezTo>
                  <a:cubicBezTo>
                    <a:pt x="611" y="970"/>
                    <a:pt x="608" y="973"/>
                    <a:pt x="609" y="976"/>
                  </a:cubicBezTo>
                  <a:cubicBezTo>
                    <a:pt x="609" y="979"/>
                    <a:pt x="613" y="983"/>
                    <a:pt x="612" y="985"/>
                  </a:cubicBezTo>
                  <a:cubicBezTo>
                    <a:pt x="612" y="987"/>
                    <a:pt x="607" y="993"/>
                    <a:pt x="608" y="997"/>
                  </a:cubicBezTo>
                  <a:cubicBezTo>
                    <a:pt x="608" y="1001"/>
                    <a:pt x="613" y="1000"/>
                    <a:pt x="614" y="1003"/>
                  </a:cubicBezTo>
                  <a:cubicBezTo>
                    <a:pt x="615" y="1006"/>
                    <a:pt x="608" y="1008"/>
                    <a:pt x="611" y="1011"/>
                  </a:cubicBezTo>
                  <a:cubicBezTo>
                    <a:pt x="614" y="1014"/>
                    <a:pt x="618" y="1014"/>
                    <a:pt x="617" y="1021"/>
                  </a:cubicBezTo>
                  <a:cubicBezTo>
                    <a:pt x="616" y="1028"/>
                    <a:pt x="623" y="1030"/>
                    <a:pt x="624" y="1032"/>
                  </a:cubicBezTo>
                  <a:cubicBezTo>
                    <a:pt x="626" y="1034"/>
                    <a:pt x="629" y="1038"/>
                    <a:pt x="631" y="1038"/>
                  </a:cubicBezTo>
                  <a:cubicBezTo>
                    <a:pt x="634" y="1038"/>
                    <a:pt x="636" y="1036"/>
                    <a:pt x="637" y="1030"/>
                  </a:cubicBezTo>
                  <a:cubicBezTo>
                    <a:pt x="638" y="1023"/>
                    <a:pt x="645" y="1028"/>
                    <a:pt x="640" y="1033"/>
                  </a:cubicBezTo>
                  <a:cubicBezTo>
                    <a:pt x="635" y="1038"/>
                    <a:pt x="633" y="1040"/>
                    <a:pt x="634" y="1040"/>
                  </a:cubicBezTo>
                  <a:cubicBezTo>
                    <a:pt x="636" y="1040"/>
                    <a:pt x="643" y="1045"/>
                    <a:pt x="648" y="1045"/>
                  </a:cubicBezTo>
                  <a:cubicBezTo>
                    <a:pt x="652" y="1045"/>
                    <a:pt x="660" y="1043"/>
                    <a:pt x="661" y="1042"/>
                  </a:cubicBezTo>
                  <a:cubicBezTo>
                    <a:pt x="663" y="1042"/>
                    <a:pt x="674" y="1040"/>
                    <a:pt x="675" y="1038"/>
                  </a:cubicBezTo>
                  <a:cubicBezTo>
                    <a:pt x="676" y="1036"/>
                    <a:pt x="667" y="1037"/>
                    <a:pt x="662" y="1035"/>
                  </a:cubicBezTo>
                  <a:cubicBezTo>
                    <a:pt x="657" y="1033"/>
                    <a:pt x="649" y="1024"/>
                    <a:pt x="648" y="1020"/>
                  </a:cubicBezTo>
                  <a:cubicBezTo>
                    <a:pt x="647" y="1017"/>
                    <a:pt x="647" y="1009"/>
                    <a:pt x="651" y="1007"/>
                  </a:cubicBezTo>
                  <a:cubicBezTo>
                    <a:pt x="654" y="1004"/>
                    <a:pt x="663" y="996"/>
                    <a:pt x="665" y="994"/>
                  </a:cubicBezTo>
                  <a:cubicBezTo>
                    <a:pt x="667" y="992"/>
                    <a:pt x="670" y="984"/>
                    <a:pt x="669" y="983"/>
                  </a:cubicBezTo>
                  <a:cubicBezTo>
                    <a:pt x="667" y="981"/>
                    <a:pt x="659" y="983"/>
                    <a:pt x="658" y="981"/>
                  </a:cubicBezTo>
                  <a:cubicBezTo>
                    <a:pt x="657" y="979"/>
                    <a:pt x="657" y="976"/>
                    <a:pt x="662" y="972"/>
                  </a:cubicBezTo>
                  <a:cubicBezTo>
                    <a:pt x="668" y="968"/>
                    <a:pt x="670" y="962"/>
                    <a:pt x="672" y="960"/>
                  </a:cubicBezTo>
                  <a:cubicBezTo>
                    <a:pt x="674" y="958"/>
                    <a:pt x="678" y="954"/>
                    <a:pt x="680" y="950"/>
                  </a:cubicBezTo>
                  <a:cubicBezTo>
                    <a:pt x="682" y="946"/>
                    <a:pt x="678" y="948"/>
                    <a:pt x="675" y="948"/>
                  </a:cubicBezTo>
                  <a:cubicBezTo>
                    <a:pt x="672" y="948"/>
                    <a:pt x="671" y="942"/>
                    <a:pt x="671" y="939"/>
                  </a:cubicBezTo>
                  <a:cubicBezTo>
                    <a:pt x="671" y="936"/>
                    <a:pt x="678" y="940"/>
                    <a:pt x="684" y="941"/>
                  </a:cubicBezTo>
                  <a:cubicBezTo>
                    <a:pt x="690" y="942"/>
                    <a:pt x="687" y="938"/>
                    <a:pt x="687" y="934"/>
                  </a:cubicBezTo>
                  <a:cubicBezTo>
                    <a:pt x="686" y="931"/>
                    <a:pt x="688" y="925"/>
                    <a:pt x="691" y="926"/>
                  </a:cubicBezTo>
                  <a:cubicBezTo>
                    <a:pt x="694" y="928"/>
                    <a:pt x="710" y="926"/>
                    <a:pt x="712" y="925"/>
                  </a:cubicBezTo>
                  <a:cubicBezTo>
                    <a:pt x="714" y="925"/>
                    <a:pt x="720" y="914"/>
                    <a:pt x="722" y="911"/>
                  </a:cubicBezTo>
                  <a:cubicBezTo>
                    <a:pt x="724" y="907"/>
                    <a:pt x="724" y="904"/>
                    <a:pt x="722" y="903"/>
                  </a:cubicBezTo>
                  <a:cubicBezTo>
                    <a:pt x="719" y="901"/>
                    <a:pt x="712" y="894"/>
                    <a:pt x="711" y="892"/>
                  </a:cubicBezTo>
                  <a:cubicBezTo>
                    <a:pt x="710" y="890"/>
                    <a:pt x="714" y="879"/>
                    <a:pt x="715" y="876"/>
                  </a:cubicBezTo>
                  <a:cubicBezTo>
                    <a:pt x="716" y="873"/>
                    <a:pt x="715" y="894"/>
                    <a:pt x="722" y="896"/>
                  </a:cubicBezTo>
                  <a:cubicBezTo>
                    <a:pt x="729" y="899"/>
                    <a:pt x="733" y="900"/>
                    <a:pt x="740" y="893"/>
                  </a:cubicBezTo>
                  <a:cubicBezTo>
                    <a:pt x="747" y="886"/>
                    <a:pt x="752" y="881"/>
                    <a:pt x="752" y="876"/>
                  </a:cubicBezTo>
                  <a:cubicBezTo>
                    <a:pt x="753" y="871"/>
                    <a:pt x="754" y="866"/>
                    <a:pt x="757" y="864"/>
                  </a:cubicBezTo>
                  <a:cubicBezTo>
                    <a:pt x="760" y="862"/>
                    <a:pt x="762" y="864"/>
                    <a:pt x="765" y="856"/>
                  </a:cubicBezTo>
                  <a:cubicBezTo>
                    <a:pt x="768" y="848"/>
                    <a:pt x="770" y="854"/>
                    <a:pt x="773" y="847"/>
                  </a:cubicBezTo>
                  <a:cubicBezTo>
                    <a:pt x="777" y="840"/>
                    <a:pt x="768" y="832"/>
                    <a:pt x="775" y="827"/>
                  </a:cubicBezTo>
                  <a:cubicBezTo>
                    <a:pt x="781" y="822"/>
                    <a:pt x="792" y="816"/>
                    <a:pt x="792" y="816"/>
                  </a:cubicBezTo>
                  <a:cubicBezTo>
                    <a:pt x="792" y="816"/>
                    <a:pt x="795" y="814"/>
                    <a:pt x="801" y="812"/>
                  </a:cubicBezTo>
                  <a:cubicBezTo>
                    <a:pt x="807" y="810"/>
                    <a:pt x="814" y="812"/>
                    <a:pt x="816" y="808"/>
                  </a:cubicBezTo>
                  <a:cubicBezTo>
                    <a:pt x="818" y="804"/>
                    <a:pt x="820" y="796"/>
                    <a:pt x="823" y="792"/>
                  </a:cubicBezTo>
                  <a:cubicBezTo>
                    <a:pt x="826" y="788"/>
                    <a:pt x="830" y="781"/>
                    <a:pt x="828" y="778"/>
                  </a:cubicBezTo>
                  <a:cubicBezTo>
                    <a:pt x="827" y="775"/>
                    <a:pt x="832" y="762"/>
                    <a:pt x="832" y="758"/>
                  </a:cubicBezTo>
                  <a:cubicBezTo>
                    <a:pt x="831" y="754"/>
                    <a:pt x="827" y="746"/>
                    <a:pt x="834" y="738"/>
                  </a:cubicBezTo>
                  <a:cubicBezTo>
                    <a:pt x="842" y="731"/>
                    <a:pt x="850" y="720"/>
                    <a:pt x="851" y="717"/>
                  </a:cubicBezTo>
                  <a:cubicBezTo>
                    <a:pt x="851" y="714"/>
                    <a:pt x="858" y="701"/>
                    <a:pt x="857" y="695"/>
                  </a:cubicBezTo>
                  <a:cubicBezTo>
                    <a:pt x="857" y="689"/>
                    <a:pt x="851" y="682"/>
                    <a:pt x="847" y="680"/>
                  </a:cubicBezTo>
                  <a:close/>
                  <a:moveTo>
                    <a:pt x="592" y="323"/>
                  </a:moveTo>
                  <a:cubicBezTo>
                    <a:pt x="594" y="324"/>
                    <a:pt x="605" y="321"/>
                    <a:pt x="607" y="324"/>
                  </a:cubicBezTo>
                  <a:cubicBezTo>
                    <a:pt x="609" y="327"/>
                    <a:pt x="605" y="328"/>
                    <a:pt x="599" y="330"/>
                  </a:cubicBezTo>
                  <a:cubicBezTo>
                    <a:pt x="594" y="333"/>
                    <a:pt x="593" y="332"/>
                    <a:pt x="591" y="335"/>
                  </a:cubicBezTo>
                  <a:cubicBezTo>
                    <a:pt x="589" y="338"/>
                    <a:pt x="582" y="339"/>
                    <a:pt x="579" y="343"/>
                  </a:cubicBezTo>
                  <a:cubicBezTo>
                    <a:pt x="576" y="347"/>
                    <a:pt x="570" y="349"/>
                    <a:pt x="569" y="346"/>
                  </a:cubicBezTo>
                  <a:cubicBezTo>
                    <a:pt x="567" y="343"/>
                    <a:pt x="570" y="344"/>
                    <a:pt x="570" y="343"/>
                  </a:cubicBezTo>
                  <a:cubicBezTo>
                    <a:pt x="571" y="341"/>
                    <a:pt x="580" y="336"/>
                    <a:pt x="580" y="336"/>
                  </a:cubicBezTo>
                  <a:cubicBezTo>
                    <a:pt x="580" y="336"/>
                    <a:pt x="591" y="322"/>
                    <a:pt x="592" y="323"/>
                  </a:cubicBezTo>
                  <a:close/>
                  <a:moveTo>
                    <a:pt x="564" y="309"/>
                  </a:moveTo>
                  <a:cubicBezTo>
                    <a:pt x="566" y="308"/>
                    <a:pt x="573" y="308"/>
                    <a:pt x="577" y="309"/>
                  </a:cubicBezTo>
                  <a:cubicBezTo>
                    <a:pt x="580" y="310"/>
                    <a:pt x="586" y="321"/>
                    <a:pt x="583" y="321"/>
                  </a:cubicBezTo>
                  <a:cubicBezTo>
                    <a:pt x="580" y="322"/>
                    <a:pt x="576" y="319"/>
                    <a:pt x="576" y="314"/>
                  </a:cubicBezTo>
                  <a:cubicBezTo>
                    <a:pt x="576" y="310"/>
                    <a:pt x="573" y="322"/>
                    <a:pt x="575" y="326"/>
                  </a:cubicBezTo>
                  <a:cubicBezTo>
                    <a:pt x="577" y="330"/>
                    <a:pt x="571" y="334"/>
                    <a:pt x="568" y="334"/>
                  </a:cubicBezTo>
                  <a:cubicBezTo>
                    <a:pt x="566" y="334"/>
                    <a:pt x="565" y="329"/>
                    <a:pt x="565" y="323"/>
                  </a:cubicBezTo>
                  <a:cubicBezTo>
                    <a:pt x="566" y="318"/>
                    <a:pt x="562" y="313"/>
                    <a:pt x="557" y="313"/>
                  </a:cubicBezTo>
                  <a:cubicBezTo>
                    <a:pt x="551" y="314"/>
                    <a:pt x="548" y="319"/>
                    <a:pt x="546" y="321"/>
                  </a:cubicBezTo>
                  <a:cubicBezTo>
                    <a:pt x="544" y="323"/>
                    <a:pt x="544" y="333"/>
                    <a:pt x="545" y="336"/>
                  </a:cubicBezTo>
                  <a:cubicBezTo>
                    <a:pt x="545" y="338"/>
                    <a:pt x="545" y="347"/>
                    <a:pt x="540" y="346"/>
                  </a:cubicBezTo>
                  <a:cubicBezTo>
                    <a:pt x="535" y="346"/>
                    <a:pt x="536" y="335"/>
                    <a:pt x="537" y="332"/>
                  </a:cubicBezTo>
                  <a:cubicBezTo>
                    <a:pt x="538" y="328"/>
                    <a:pt x="535" y="319"/>
                    <a:pt x="538" y="314"/>
                  </a:cubicBezTo>
                  <a:cubicBezTo>
                    <a:pt x="540" y="309"/>
                    <a:pt x="546" y="307"/>
                    <a:pt x="550" y="307"/>
                  </a:cubicBezTo>
                  <a:cubicBezTo>
                    <a:pt x="554" y="306"/>
                    <a:pt x="563" y="310"/>
                    <a:pt x="564" y="309"/>
                  </a:cubicBezTo>
                  <a:close/>
                  <a:moveTo>
                    <a:pt x="524" y="293"/>
                  </a:moveTo>
                  <a:cubicBezTo>
                    <a:pt x="531" y="289"/>
                    <a:pt x="538" y="281"/>
                    <a:pt x="541" y="285"/>
                  </a:cubicBezTo>
                  <a:cubicBezTo>
                    <a:pt x="544" y="288"/>
                    <a:pt x="550" y="293"/>
                    <a:pt x="554" y="293"/>
                  </a:cubicBezTo>
                  <a:cubicBezTo>
                    <a:pt x="557" y="294"/>
                    <a:pt x="553" y="301"/>
                    <a:pt x="551" y="302"/>
                  </a:cubicBezTo>
                  <a:cubicBezTo>
                    <a:pt x="549" y="302"/>
                    <a:pt x="544" y="300"/>
                    <a:pt x="539" y="300"/>
                  </a:cubicBezTo>
                  <a:cubicBezTo>
                    <a:pt x="534" y="300"/>
                    <a:pt x="535" y="297"/>
                    <a:pt x="533" y="297"/>
                  </a:cubicBezTo>
                  <a:cubicBezTo>
                    <a:pt x="531" y="298"/>
                    <a:pt x="527" y="299"/>
                    <a:pt x="524" y="301"/>
                  </a:cubicBezTo>
                  <a:cubicBezTo>
                    <a:pt x="520" y="303"/>
                    <a:pt x="515" y="303"/>
                    <a:pt x="515" y="299"/>
                  </a:cubicBezTo>
                  <a:cubicBezTo>
                    <a:pt x="515" y="294"/>
                    <a:pt x="517" y="296"/>
                    <a:pt x="524" y="293"/>
                  </a:cubicBezTo>
                  <a:close/>
                  <a:moveTo>
                    <a:pt x="321" y="303"/>
                  </a:moveTo>
                  <a:cubicBezTo>
                    <a:pt x="318" y="303"/>
                    <a:pt x="316" y="296"/>
                    <a:pt x="316" y="293"/>
                  </a:cubicBezTo>
                  <a:cubicBezTo>
                    <a:pt x="315" y="290"/>
                    <a:pt x="310" y="290"/>
                    <a:pt x="308" y="288"/>
                  </a:cubicBezTo>
                  <a:cubicBezTo>
                    <a:pt x="305" y="286"/>
                    <a:pt x="299" y="277"/>
                    <a:pt x="304" y="279"/>
                  </a:cubicBezTo>
                  <a:cubicBezTo>
                    <a:pt x="305" y="280"/>
                    <a:pt x="308" y="283"/>
                    <a:pt x="310" y="283"/>
                  </a:cubicBezTo>
                  <a:cubicBezTo>
                    <a:pt x="311" y="283"/>
                    <a:pt x="319" y="291"/>
                    <a:pt x="321" y="293"/>
                  </a:cubicBezTo>
                  <a:cubicBezTo>
                    <a:pt x="323" y="296"/>
                    <a:pt x="323" y="302"/>
                    <a:pt x="321" y="303"/>
                  </a:cubicBezTo>
                  <a:close/>
                  <a:moveTo>
                    <a:pt x="559" y="195"/>
                  </a:moveTo>
                  <a:cubicBezTo>
                    <a:pt x="557" y="197"/>
                    <a:pt x="565" y="200"/>
                    <a:pt x="566" y="197"/>
                  </a:cubicBezTo>
                  <a:cubicBezTo>
                    <a:pt x="568" y="195"/>
                    <a:pt x="562" y="191"/>
                    <a:pt x="559" y="195"/>
                  </a:cubicBezTo>
                  <a:close/>
                  <a:moveTo>
                    <a:pt x="579" y="199"/>
                  </a:moveTo>
                  <a:cubicBezTo>
                    <a:pt x="573" y="201"/>
                    <a:pt x="578" y="205"/>
                    <a:pt x="582" y="204"/>
                  </a:cubicBezTo>
                  <a:cubicBezTo>
                    <a:pt x="585" y="202"/>
                    <a:pt x="583" y="197"/>
                    <a:pt x="579" y="199"/>
                  </a:cubicBezTo>
                  <a:close/>
                  <a:moveTo>
                    <a:pt x="329" y="102"/>
                  </a:moveTo>
                  <a:cubicBezTo>
                    <a:pt x="334" y="102"/>
                    <a:pt x="341" y="102"/>
                    <a:pt x="343" y="101"/>
                  </a:cubicBezTo>
                  <a:cubicBezTo>
                    <a:pt x="345" y="100"/>
                    <a:pt x="356" y="97"/>
                    <a:pt x="355" y="101"/>
                  </a:cubicBezTo>
                  <a:cubicBezTo>
                    <a:pt x="355" y="104"/>
                    <a:pt x="359" y="110"/>
                    <a:pt x="362" y="109"/>
                  </a:cubicBezTo>
                  <a:cubicBezTo>
                    <a:pt x="364" y="108"/>
                    <a:pt x="369" y="103"/>
                    <a:pt x="371" y="105"/>
                  </a:cubicBezTo>
                  <a:cubicBezTo>
                    <a:pt x="374" y="107"/>
                    <a:pt x="374" y="112"/>
                    <a:pt x="377" y="113"/>
                  </a:cubicBezTo>
                  <a:cubicBezTo>
                    <a:pt x="379" y="114"/>
                    <a:pt x="386" y="114"/>
                    <a:pt x="389" y="113"/>
                  </a:cubicBezTo>
                  <a:cubicBezTo>
                    <a:pt x="392" y="112"/>
                    <a:pt x="400" y="112"/>
                    <a:pt x="404" y="113"/>
                  </a:cubicBezTo>
                  <a:cubicBezTo>
                    <a:pt x="408" y="114"/>
                    <a:pt x="419" y="116"/>
                    <a:pt x="420" y="114"/>
                  </a:cubicBezTo>
                  <a:cubicBezTo>
                    <a:pt x="421" y="111"/>
                    <a:pt x="424" y="111"/>
                    <a:pt x="424" y="108"/>
                  </a:cubicBezTo>
                  <a:cubicBezTo>
                    <a:pt x="425" y="106"/>
                    <a:pt x="426" y="98"/>
                    <a:pt x="426" y="98"/>
                  </a:cubicBezTo>
                  <a:cubicBezTo>
                    <a:pt x="426" y="98"/>
                    <a:pt x="424" y="94"/>
                    <a:pt x="421" y="96"/>
                  </a:cubicBezTo>
                  <a:cubicBezTo>
                    <a:pt x="418" y="98"/>
                    <a:pt x="416" y="99"/>
                    <a:pt x="413" y="98"/>
                  </a:cubicBezTo>
                  <a:cubicBezTo>
                    <a:pt x="410" y="97"/>
                    <a:pt x="410" y="91"/>
                    <a:pt x="405" y="92"/>
                  </a:cubicBezTo>
                  <a:cubicBezTo>
                    <a:pt x="399" y="93"/>
                    <a:pt x="398" y="97"/>
                    <a:pt x="397" y="98"/>
                  </a:cubicBezTo>
                  <a:cubicBezTo>
                    <a:pt x="395" y="100"/>
                    <a:pt x="391" y="101"/>
                    <a:pt x="390" y="101"/>
                  </a:cubicBezTo>
                  <a:cubicBezTo>
                    <a:pt x="388" y="100"/>
                    <a:pt x="380" y="94"/>
                    <a:pt x="380" y="94"/>
                  </a:cubicBezTo>
                  <a:cubicBezTo>
                    <a:pt x="380" y="94"/>
                    <a:pt x="364" y="94"/>
                    <a:pt x="363" y="91"/>
                  </a:cubicBezTo>
                  <a:cubicBezTo>
                    <a:pt x="362" y="89"/>
                    <a:pt x="360" y="85"/>
                    <a:pt x="352" y="85"/>
                  </a:cubicBezTo>
                  <a:cubicBezTo>
                    <a:pt x="345" y="86"/>
                    <a:pt x="331" y="92"/>
                    <a:pt x="329" y="92"/>
                  </a:cubicBezTo>
                  <a:cubicBezTo>
                    <a:pt x="327" y="92"/>
                    <a:pt x="332" y="96"/>
                    <a:pt x="329" y="96"/>
                  </a:cubicBezTo>
                  <a:cubicBezTo>
                    <a:pt x="326" y="96"/>
                    <a:pt x="323" y="96"/>
                    <a:pt x="322" y="100"/>
                  </a:cubicBezTo>
                  <a:cubicBezTo>
                    <a:pt x="321" y="102"/>
                    <a:pt x="325" y="102"/>
                    <a:pt x="329" y="102"/>
                  </a:cubicBezTo>
                  <a:close/>
                  <a:moveTo>
                    <a:pt x="380" y="89"/>
                  </a:moveTo>
                  <a:cubicBezTo>
                    <a:pt x="383" y="89"/>
                    <a:pt x="390" y="86"/>
                    <a:pt x="392" y="88"/>
                  </a:cubicBezTo>
                  <a:cubicBezTo>
                    <a:pt x="394" y="90"/>
                    <a:pt x="399" y="89"/>
                    <a:pt x="399" y="87"/>
                  </a:cubicBezTo>
                  <a:cubicBezTo>
                    <a:pt x="398" y="85"/>
                    <a:pt x="401" y="77"/>
                    <a:pt x="397" y="76"/>
                  </a:cubicBezTo>
                  <a:cubicBezTo>
                    <a:pt x="392" y="76"/>
                    <a:pt x="387" y="81"/>
                    <a:pt x="380" y="83"/>
                  </a:cubicBezTo>
                  <a:cubicBezTo>
                    <a:pt x="376" y="85"/>
                    <a:pt x="377" y="89"/>
                    <a:pt x="380" y="89"/>
                  </a:cubicBezTo>
                  <a:close/>
                  <a:moveTo>
                    <a:pt x="434" y="83"/>
                  </a:moveTo>
                  <a:cubicBezTo>
                    <a:pt x="438" y="83"/>
                    <a:pt x="447" y="81"/>
                    <a:pt x="447" y="83"/>
                  </a:cubicBezTo>
                  <a:cubicBezTo>
                    <a:pt x="448" y="85"/>
                    <a:pt x="447" y="86"/>
                    <a:pt x="452" y="87"/>
                  </a:cubicBezTo>
                  <a:cubicBezTo>
                    <a:pt x="457" y="88"/>
                    <a:pt x="459" y="89"/>
                    <a:pt x="462" y="89"/>
                  </a:cubicBezTo>
                  <a:cubicBezTo>
                    <a:pt x="464" y="89"/>
                    <a:pt x="463" y="83"/>
                    <a:pt x="461" y="80"/>
                  </a:cubicBezTo>
                  <a:cubicBezTo>
                    <a:pt x="459" y="76"/>
                    <a:pt x="459" y="77"/>
                    <a:pt x="453" y="74"/>
                  </a:cubicBezTo>
                  <a:cubicBezTo>
                    <a:pt x="447" y="72"/>
                    <a:pt x="441" y="72"/>
                    <a:pt x="436" y="73"/>
                  </a:cubicBezTo>
                  <a:cubicBezTo>
                    <a:pt x="432" y="73"/>
                    <a:pt x="428" y="72"/>
                    <a:pt x="427" y="78"/>
                  </a:cubicBezTo>
                  <a:cubicBezTo>
                    <a:pt x="426" y="81"/>
                    <a:pt x="430" y="83"/>
                    <a:pt x="434" y="83"/>
                  </a:cubicBezTo>
                  <a:close/>
                  <a:moveTo>
                    <a:pt x="434" y="96"/>
                  </a:moveTo>
                  <a:cubicBezTo>
                    <a:pt x="431" y="99"/>
                    <a:pt x="434" y="107"/>
                    <a:pt x="433" y="108"/>
                  </a:cubicBezTo>
                  <a:cubicBezTo>
                    <a:pt x="432" y="109"/>
                    <a:pt x="433" y="113"/>
                    <a:pt x="436" y="112"/>
                  </a:cubicBezTo>
                  <a:cubicBezTo>
                    <a:pt x="439" y="111"/>
                    <a:pt x="440" y="103"/>
                    <a:pt x="442" y="103"/>
                  </a:cubicBezTo>
                  <a:cubicBezTo>
                    <a:pt x="444" y="103"/>
                    <a:pt x="455" y="101"/>
                    <a:pt x="456" y="105"/>
                  </a:cubicBezTo>
                  <a:cubicBezTo>
                    <a:pt x="458" y="109"/>
                    <a:pt x="458" y="107"/>
                    <a:pt x="463" y="108"/>
                  </a:cubicBezTo>
                  <a:cubicBezTo>
                    <a:pt x="468" y="108"/>
                    <a:pt x="472" y="102"/>
                    <a:pt x="472" y="100"/>
                  </a:cubicBezTo>
                  <a:cubicBezTo>
                    <a:pt x="472" y="98"/>
                    <a:pt x="470" y="94"/>
                    <a:pt x="463" y="95"/>
                  </a:cubicBezTo>
                  <a:cubicBezTo>
                    <a:pt x="456" y="96"/>
                    <a:pt x="436" y="94"/>
                    <a:pt x="434" y="96"/>
                  </a:cubicBezTo>
                  <a:close/>
                  <a:moveTo>
                    <a:pt x="460" y="117"/>
                  </a:moveTo>
                  <a:cubicBezTo>
                    <a:pt x="457" y="118"/>
                    <a:pt x="450" y="115"/>
                    <a:pt x="446" y="118"/>
                  </a:cubicBezTo>
                  <a:cubicBezTo>
                    <a:pt x="444" y="120"/>
                    <a:pt x="445" y="126"/>
                    <a:pt x="449" y="126"/>
                  </a:cubicBezTo>
                  <a:cubicBezTo>
                    <a:pt x="453" y="127"/>
                    <a:pt x="460" y="123"/>
                    <a:pt x="460" y="126"/>
                  </a:cubicBezTo>
                  <a:cubicBezTo>
                    <a:pt x="461" y="128"/>
                    <a:pt x="463" y="139"/>
                    <a:pt x="470" y="136"/>
                  </a:cubicBezTo>
                  <a:cubicBezTo>
                    <a:pt x="476" y="132"/>
                    <a:pt x="475" y="129"/>
                    <a:pt x="477" y="128"/>
                  </a:cubicBezTo>
                  <a:cubicBezTo>
                    <a:pt x="479" y="128"/>
                    <a:pt x="477" y="119"/>
                    <a:pt x="474" y="117"/>
                  </a:cubicBezTo>
                  <a:cubicBezTo>
                    <a:pt x="471" y="115"/>
                    <a:pt x="462" y="116"/>
                    <a:pt x="460" y="117"/>
                  </a:cubicBezTo>
                  <a:close/>
                  <a:moveTo>
                    <a:pt x="493" y="124"/>
                  </a:moveTo>
                  <a:cubicBezTo>
                    <a:pt x="497" y="123"/>
                    <a:pt x="504" y="122"/>
                    <a:pt x="507" y="122"/>
                  </a:cubicBezTo>
                  <a:cubicBezTo>
                    <a:pt x="510" y="122"/>
                    <a:pt x="511" y="116"/>
                    <a:pt x="507" y="115"/>
                  </a:cubicBezTo>
                  <a:cubicBezTo>
                    <a:pt x="504" y="115"/>
                    <a:pt x="501" y="111"/>
                    <a:pt x="498" y="112"/>
                  </a:cubicBezTo>
                  <a:cubicBezTo>
                    <a:pt x="495" y="114"/>
                    <a:pt x="484" y="119"/>
                    <a:pt x="485" y="122"/>
                  </a:cubicBezTo>
                  <a:cubicBezTo>
                    <a:pt x="486" y="123"/>
                    <a:pt x="488" y="125"/>
                    <a:pt x="493" y="124"/>
                  </a:cubicBezTo>
                  <a:close/>
                  <a:moveTo>
                    <a:pt x="496" y="106"/>
                  </a:moveTo>
                  <a:cubicBezTo>
                    <a:pt x="495" y="101"/>
                    <a:pt x="486" y="100"/>
                    <a:pt x="484" y="105"/>
                  </a:cubicBezTo>
                  <a:cubicBezTo>
                    <a:pt x="483" y="109"/>
                    <a:pt x="498" y="111"/>
                    <a:pt x="496" y="106"/>
                  </a:cubicBezTo>
                  <a:close/>
                  <a:moveTo>
                    <a:pt x="477" y="88"/>
                  </a:moveTo>
                  <a:cubicBezTo>
                    <a:pt x="481" y="90"/>
                    <a:pt x="487" y="93"/>
                    <a:pt x="492" y="95"/>
                  </a:cubicBezTo>
                  <a:cubicBezTo>
                    <a:pt x="496" y="97"/>
                    <a:pt x="505" y="98"/>
                    <a:pt x="507" y="102"/>
                  </a:cubicBezTo>
                  <a:cubicBezTo>
                    <a:pt x="510" y="106"/>
                    <a:pt x="519" y="109"/>
                    <a:pt x="519" y="109"/>
                  </a:cubicBezTo>
                  <a:cubicBezTo>
                    <a:pt x="530" y="110"/>
                    <a:pt x="530" y="110"/>
                    <a:pt x="530" y="110"/>
                  </a:cubicBezTo>
                  <a:cubicBezTo>
                    <a:pt x="530" y="110"/>
                    <a:pt x="538" y="108"/>
                    <a:pt x="546" y="109"/>
                  </a:cubicBezTo>
                  <a:cubicBezTo>
                    <a:pt x="554" y="110"/>
                    <a:pt x="566" y="111"/>
                    <a:pt x="572" y="111"/>
                  </a:cubicBezTo>
                  <a:cubicBezTo>
                    <a:pt x="579" y="110"/>
                    <a:pt x="580" y="108"/>
                    <a:pt x="580" y="106"/>
                  </a:cubicBezTo>
                  <a:cubicBezTo>
                    <a:pt x="581" y="105"/>
                    <a:pt x="568" y="101"/>
                    <a:pt x="565" y="102"/>
                  </a:cubicBezTo>
                  <a:cubicBezTo>
                    <a:pt x="562" y="102"/>
                    <a:pt x="545" y="102"/>
                    <a:pt x="539" y="102"/>
                  </a:cubicBezTo>
                  <a:cubicBezTo>
                    <a:pt x="534" y="101"/>
                    <a:pt x="528" y="101"/>
                    <a:pt x="524" y="102"/>
                  </a:cubicBezTo>
                  <a:cubicBezTo>
                    <a:pt x="519" y="102"/>
                    <a:pt x="516" y="98"/>
                    <a:pt x="513" y="96"/>
                  </a:cubicBezTo>
                  <a:cubicBezTo>
                    <a:pt x="510" y="94"/>
                    <a:pt x="503" y="88"/>
                    <a:pt x="499" y="87"/>
                  </a:cubicBezTo>
                  <a:cubicBezTo>
                    <a:pt x="495" y="86"/>
                    <a:pt x="496" y="86"/>
                    <a:pt x="487" y="84"/>
                  </a:cubicBezTo>
                  <a:cubicBezTo>
                    <a:pt x="483" y="83"/>
                    <a:pt x="475" y="81"/>
                    <a:pt x="475" y="80"/>
                  </a:cubicBezTo>
                  <a:cubicBezTo>
                    <a:pt x="475" y="79"/>
                    <a:pt x="473" y="85"/>
                    <a:pt x="477" y="88"/>
                  </a:cubicBezTo>
                  <a:close/>
                  <a:moveTo>
                    <a:pt x="974" y="174"/>
                  </a:moveTo>
                  <a:cubicBezTo>
                    <a:pt x="971" y="171"/>
                    <a:pt x="964" y="169"/>
                    <a:pt x="961" y="168"/>
                  </a:cubicBezTo>
                  <a:cubicBezTo>
                    <a:pt x="958" y="168"/>
                    <a:pt x="955" y="171"/>
                    <a:pt x="948" y="171"/>
                  </a:cubicBezTo>
                  <a:cubicBezTo>
                    <a:pt x="941" y="171"/>
                    <a:pt x="937" y="175"/>
                    <a:pt x="934" y="171"/>
                  </a:cubicBezTo>
                  <a:cubicBezTo>
                    <a:pt x="931" y="168"/>
                    <a:pt x="920" y="166"/>
                    <a:pt x="919" y="168"/>
                  </a:cubicBezTo>
                  <a:cubicBezTo>
                    <a:pt x="918" y="171"/>
                    <a:pt x="915" y="171"/>
                    <a:pt x="918" y="177"/>
                  </a:cubicBezTo>
                  <a:cubicBezTo>
                    <a:pt x="920" y="183"/>
                    <a:pt x="922" y="186"/>
                    <a:pt x="925" y="186"/>
                  </a:cubicBezTo>
                  <a:cubicBezTo>
                    <a:pt x="927" y="185"/>
                    <a:pt x="936" y="185"/>
                    <a:pt x="937" y="188"/>
                  </a:cubicBezTo>
                  <a:cubicBezTo>
                    <a:pt x="938" y="191"/>
                    <a:pt x="940" y="194"/>
                    <a:pt x="946" y="192"/>
                  </a:cubicBezTo>
                  <a:cubicBezTo>
                    <a:pt x="952" y="190"/>
                    <a:pt x="957" y="189"/>
                    <a:pt x="958" y="186"/>
                  </a:cubicBezTo>
                  <a:cubicBezTo>
                    <a:pt x="960" y="184"/>
                    <a:pt x="969" y="184"/>
                    <a:pt x="969" y="184"/>
                  </a:cubicBezTo>
                  <a:cubicBezTo>
                    <a:pt x="969" y="184"/>
                    <a:pt x="976" y="177"/>
                    <a:pt x="974" y="174"/>
                  </a:cubicBezTo>
                  <a:close/>
                  <a:moveTo>
                    <a:pt x="903" y="125"/>
                  </a:moveTo>
                  <a:cubicBezTo>
                    <a:pt x="901" y="122"/>
                    <a:pt x="898" y="114"/>
                    <a:pt x="905" y="113"/>
                  </a:cubicBezTo>
                  <a:cubicBezTo>
                    <a:pt x="912" y="112"/>
                    <a:pt x="924" y="121"/>
                    <a:pt x="924" y="115"/>
                  </a:cubicBezTo>
                  <a:cubicBezTo>
                    <a:pt x="923" y="108"/>
                    <a:pt x="924" y="101"/>
                    <a:pt x="926" y="98"/>
                  </a:cubicBezTo>
                  <a:cubicBezTo>
                    <a:pt x="928" y="94"/>
                    <a:pt x="932" y="92"/>
                    <a:pt x="929" y="90"/>
                  </a:cubicBezTo>
                  <a:cubicBezTo>
                    <a:pt x="927" y="89"/>
                    <a:pt x="924" y="92"/>
                    <a:pt x="922" y="86"/>
                  </a:cubicBezTo>
                  <a:cubicBezTo>
                    <a:pt x="920" y="80"/>
                    <a:pt x="924" y="75"/>
                    <a:pt x="927" y="73"/>
                  </a:cubicBezTo>
                  <a:cubicBezTo>
                    <a:pt x="929" y="70"/>
                    <a:pt x="942" y="55"/>
                    <a:pt x="950" y="52"/>
                  </a:cubicBezTo>
                  <a:cubicBezTo>
                    <a:pt x="957" y="50"/>
                    <a:pt x="962" y="40"/>
                    <a:pt x="957" y="38"/>
                  </a:cubicBezTo>
                  <a:cubicBezTo>
                    <a:pt x="952" y="36"/>
                    <a:pt x="942" y="33"/>
                    <a:pt x="935" y="39"/>
                  </a:cubicBezTo>
                  <a:cubicBezTo>
                    <a:pt x="928" y="46"/>
                    <a:pt x="925" y="52"/>
                    <a:pt x="917" y="50"/>
                  </a:cubicBezTo>
                  <a:cubicBezTo>
                    <a:pt x="910" y="48"/>
                    <a:pt x="908" y="37"/>
                    <a:pt x="904" y="31"/>
                  </a:cubicBezTo>
                  <a:cubicBezTo>
                    <a:pt x="898" y="23"/>
                    <a:pt x="902" y="7"/>
                    <a:pt x="895" y="9"/>
                  </a:cubicBezTo>
                  <a:cubicBezTo>
                    <a:pt x="888" y="10"/>
                    <a:pt x="888" y="10"/>
                    <a:pt x="888" y="10"/>
                  </a:cubicBezTo>
                  <a:cubicBezTo>
                    <a:pt x="888" y="10"/>
                    <a:pt x="881" y="8"/>
                    <a:pt x="876" y="9"/>
                  </a:cubicBezTo>
                  <a:cubicBezTo>
                    <a:pt x="870" y="11"/>
                    <a:pt x="866" y="15"/>
                    <a:pt x="862" y="15"/>
                  </a:cubicBezTo>
                  <a:cubicBezTo>
                    <a:pt x="855" y="13"/>
                    <a:pt x="849" y="17"/>
                    <a:pt x="847" y="17"/>
                  </a:cubicBezTo>
                  <a:cubicBezTo>
                    <a:pt x="831" y="21"/>
                    <a:pt x="819" y="16"/>
                    <a:pt x="817" y="16"/>
                  </a:cubicBezTo>
                  <a:cubicBezTo>
                    <a:pt x="815" y="15"/>
                    <a:pt x="828" y="17"/>
                    <a:pt x="837" y="16"/>
                  </a:cubicBezTo>
                  <a:cubicBezTo>
                    <a:pt x="845" y="14"/>
                    <a:pt x="857" y="11"/>
                    <a:pt x="864" y="10"/>
                  </a:cubicBezTo>
                  <a:cubicBezTo>
                    <a:pt x="870" y="9"/>
                    <a:pt x="865" y="6"/>
                    <a:pt x="863" y="6"/>
                  </a:cubicBezTo>
                  <a:cubicBezTo>
                    <a:pt x="855" y="5"/>
                    <a:pt x="843" y="1"/>
                    <a:pt x="833" y="0"/>
                  </a:cubicBezTo>
                  <a:cubicBezTo>
                    <a:pt x="825" y="0"/>
                    <a:pt x="821" y="2"/>
                    <a:pt x="813" y="3"/>
                  </a:cubicBezTo>
                  <a:cubicBezTo>
                    <a:pt x="804" y="3"/>
                    <a:pt x="792" y="2"/>
                    <a:pt x="785" y="8"/>
                  </a:cubicBezTo>
                  <a:cubicBezTo>
                    <a:pt x="778" y="12"/>
                    <a:pt x="770" y="13"/>
                    <a:pt x="769" y="14"/>
                  </a:cubicBezTo>
                  <a:cubicBezTo>
                    <a:pt x="765" y="19"/>
                    <a:pt x="762" y="31"/>
                    <a:pt x="758" y="28"/>
                  </a:cubicBezTo>
                  <a:cubicBezTo>
                    <a:pt x="755" y="24"/>
                    <a:pt x="754" y="16"/>
                    <a:pt x="750" y="20"/>
                  </a:cubicBezTo>
                  <a:cubicBezTo>
                    <a:pt x="745" y="23"/>
                    <a:pt x="749" y="31"/>
                    <a:pt x="746" y="37"/>
                  </a:cubicBezTo>
                  <a:cubicBezTo>
                    <a:pt x="742" y="42"/>
                    <a:pt x="731" y="42"/>
                    <a:pt x="728" y="40"/>
                  </a:cubicBezTo>
                  <a:cubicBezTo>
                    <a:pt x="725" y="38"/>
                    <a:pt x="722" y="36"/>
                    <a:pt x="709" y="37"/>
                  </a:cubicBezTo>
                  <a:cubicBezTo>
                    <a:pt x="696" y="38"/>
                    <a:pt x="683" y="42"/>
                    <a:pt x="685" y="47"/>
                  </a:cubicBezTo>
                  <a:cubicBezTo>
                    <a:pt x="688" y="52"/>
                    <a:pt x="680" y="55"/>
                    <a:pt x="678" y="53"/>
                  </a:cubicBezTo>
                  <a:cubicBezTo>
                    <a:pt x="675" y="50"/>
                    <a:pt x="665" y="55"/>
                    <a:pt x="666" y="60"/>
                  </a:cubicBezTo>
                  <a:cubicBezTo>
                    <a:pt x="667" y="65"/>
                    <a:pt x="664" y="71"/>
                    <a:pt x="659" y="70"/>
                  </a:cubicBezTo>
                  <a:cubicBezTo>
                    <a:pt x="654" y="68"/>
                    <a:pt x="650" y="72"/>
                    <a:pt x="650" y="77"/>
                  </a:cubicBezTo>
                  <a:cubicBezTo>
                    <a:pt x="649" y="81"/>
                    <a:pt x="637" y="83"/>
                    <a:pt x="636" y="83"/>
                  </a:cubicBezTo>
                  <a:cubicBezTo>
                    <a:pt x="635" y="83"/>
                    <a:pt x="620" y="83"/>
                    <a:pt x="626" y="88"/>
                  </a:cubicBezTo>
                  <a:cubicBezTo>
                    <a:pt x="629" y="91"/>
                    <a:pt x="632" y="89"/>
                    <a:pt x="636" y="90"/>
                  </a:cubicBezTo>
                  <a:cubicBezTo>
                    <a:pt x="641" y="92"/>
                    <a:pt x="645" y="101"/>
                    <a:pt x="647" y="102"/>
                  </a:cubicBezTo>
                  <a:cubicBezTo>
                    <a:pt x="650" y="103"/>
                    <a:pt x="653" y="102"/>
                    <a:pt x="655" y="99"/>
                  </a:cubicBezTo>
                  <a:cubicBezTo>
                    <a:pt x="657" y="97"/>
                    <a:pt x="659" y="88"/>
                    <a:pt x="659" y="88"/>
                  </a:cubicBezTo>
                  <a:cubicBezTo>
                    <a:pt x="659" y="88"/>
                    <a:pt x="659" y="96"/>
                    <a:pt x="663" y="98"/>
                  </a:cubicBezTo>
                  <a:cubicBezTo>
                    <a:pt x="666" y="100"/>
                    <a:pt x="676" y="97"/>
                    <a:pt x="678" y="97"/>
                  </a:cubicBezTo>
                  <a:cubicBezTo>
                    <a:pt x="681" y="98"/>
                    <a:pt x="696" y="100"/>
                    <a:pt x="700" y="103"/>
                  </a:cubicBezTo>
                  <a:cubicBezTo>
                    <a:pt x="704" y="105"/>
                    <a:pt x="714" y="107"/>
                    <a:pt x="717" y="112"/>
                  </a:cubicBezTo>
                  <a:cubicBezTo>
                    <a:pt x="719" y="117"/>
                    <a:pt x="720" y="135"/>
                    <a:pt x="721" y="138"/>
                  </a:cubicBezTo>
                  <a:cubicBezTo>
                    <a:pt x="723" y="140"/>
                    <a:pt x="728" y="131"/>
                    <a:pt x="730" y="129"/>
                  </a:cubicBezTo>
                  <a:cubicBezTo>
                    <a:pt x="731" y="127"/>
                    <a:pt x="737" y="128"/>
                    <a:pt x="740" y="131"/>
                  </a:cubicBezTo>
                  <a:cubicBezTo>
                    <a:pt x="742" y="134"/>
                    <a:pt x="747" y="141"/>
                    <a:pt x="747" y="144"/>
                  </a:cubicBezTo>
                  <a:cubicBezTo>
                    <a:pt x="746" y="146"/>
                    <a:pt x="745" y="151"/>
                    <a:pt x="743" y="149"/>
                  </a:cubicBezTo>
                  <a:cubicBezTo>
                    <a:pt x="742" y="148"/>
                    <a:pt x="738" y="148"/>
                    <a:pt x="740" y="145"/>
                  </a:cubicBezTo>
                  <a:cubicBezTo>
                    <a:pt x="741" y="142"/>
                    <a:pt x="742" y="135"/>
                    <a:pt x="739" y="135"/>
                  </a:cubicBezTo>
                  <a:cubicBezTo>
                    <a:pt x="736" y="135"/>
                    <a:pt x="734" y="135"/>
                    <a:pt x="734" y="135"/>
                  </a:cubicBezTo>
                  <a:cubicBezTo>
                    <a:pt x="734" y="135"/>
                    <a:pt x="730" y="133"/>
                    <a:pt x="726" y="139"/>
                  </a:cubicBezTo>
                  <a:cubicBezTo>
                    <a:pt x="723" y="145"/>
                    <a:pt x="726" y="151"/>
                    <a:pt x="728" y="151"/>
                  </a:cubicBezTo>
                  <a:cubicBezTo>
                    <a:pt x="730" y="151"/>
                    <a:pt x="735" y="151"/>
                    <a:pt x="735" y="153"/>
                  </a:cubicBezTo>
                  <a:cubicBezTo>
                    <a:pt x="735" y="155"/>
                    <a:pt x="730" y="160"/>
                    <a:pt x="730" y="162"/>
                  </a:cubicBezTo>
                  <a:cubicBezTo>
                    <a:pt x="731" y="165"/>
                    <a:pt x="735" y="175"/>
                    <a:pt x="736" y="177"/>
                  </a:cubicBezTo>
                  <a:cubicBezTo>
                    <a:pt x="737" y="179"/>
                    <a:pt x="744" y="181"/>
                    <a:pt x="746" y="181"/>
                  </a:cubicBezTo>
                  <a:cubicBezTo>
                    <a:pt x="748" y="182"/>
                    <a:pt x="741" y="182"/>
                    <a:pt x="743" y="185"/>
                  </a:cubicBezTo>
                  <a:cubicBezTo>
                    <a:pt x="744" y="188"/>
                    <a:pt x="747" y="195"/>
                    <a:pt x="750" y="197"/>
                  </a:cubicBezTo>
                  <a:cubicBezTo>
                    <a:pt x="754" y="198"/>
                    <a:pt x="764" y="205"/>
                    <a:pt x="765" y="209"/>
                  </a:cubicBezTo>
                  <a:cubicBezTo>
                    <a:pt x="766" y="212"/>
                    <a:pt x="774" y="206"/>
                    <a:pt x="775" y="206"/>
                  </a:cubicBezTo>
                  <a:cubicBezTo>
                    <a:pt x="777" y="205"/>
                    <a:pt x="776" y="214"/>
                    <a:pt x="781" y="215"/>
                  </a:cubicBezTo>
                  <a:cubicBezTo>
                    <a:pt x="785" y="215"/>
                    <a:pt x="787" y="214"/>
                    <a:pt x="791" y="210"/>
                  </a:cubicBezTo>
                  <a:cubicBezTo>
                    <a:pt x="794" y="207"/>
                    <a:pt x="793" y="202"/>
                    <a:pt x="794" y="198"/>
                  </a:cubicBezTo>
                  <a:cubicBezTo>
                    <a:pt x="794" y="194"/>
                    <a:pt x="794" y="192"/>
                    <a:pt x="798" y="193"/>
                  </a:cubicBezTo>
                  <a:cubicBezTo>
                    <a:pt x="802" y="194"/>
                    <a:pt x="804" y="192"/>
                    <a:pt x="804" y="188"/>
                  </a:cubicBezTo>
                  <a:cubicBezTo>
                    <a:pt x="804" y="184"/>
                    <a:pt x="800" y="179"/>
                    <a:pt x="807" y="178"/>
                  </a:cubicBezTo>
                  <a:cubicBezTo>
                    <a:pt x="813" y="177"/>
                    <a:pt x="817" y="171"/>
                    <a:pt x="821" y="171"/>
                  </a:cubicBezTo>
                  <a:cubicBezTo>
                    <a:pt x="825" y="171"/>
                    <a:pt x="836" y="173"/>
                    <a:pt x="838" y="171"/>
                  </a:cubicBezTo>
                  <a:cubicBezTo>
                    <a:pt x="839" y="169"/>
                    <a:pt x="844" y="157"/>
                    <a:pt x="848" y="157"/>
                  </a:cubicBezTo>
                  <a:cubicBezTo>
                    <a:pt x="851" y="156"/>
                    <a:pt x="860" y="158"/>
                    <a:pt x="868" y="157"/>
                  </a:cubicBezTo>
                  <a:cubicBezTo>
                    <a:pt x="877" y="155"/>
                    <a:pt x="885" y="149"/>
                    <a:pt x="888" y="149"/>
                  </a:cubicBezTo>
                  <a:cubicBezTo>
                    <a:pt x="891" y="150"/>
                    <a:pt x="898" y="150"/>
                    <a:pt x="896" y="147"/>
                  </a:cubicBezTo>
                  <a:cubicBezTo>
                    <a:pt x="894" y="145"/>
                    <a:pt x="890" y="139"/>
                    <a:pt x="886" y="139"/>
                  </a:cubicBezTo>
                  <a:cubicBezTo>
                    <a:pt x="881" y="139"/>
                    <a:pt x="880" y="127"/>
                    <a:pt x="881" y="127"/>
                  </a:cubicBezTo>
                  <a:cubicBezTo>
                    <a:pt x="883" y="127"/>
                    <a:pt x="894" y="131"/>
                    <a:pt x="894" y="135"/>
                  </a:cubicBezTo>
                  <a:cubicBezTo>
                    <a:pt x="894" y="140"/>
                    <a:pt x="896" y="145"/>
                    <a:pt x="902" y="143"/>
                  </a:cubicBezTo>
                  <a:cubicBezTo>
                    <a:pt x="908" y="142"/>
                    <a:pt x="907" y="135"/>
                    <a:pt x="906" y="134"/>
                  </a:cubicBezTo>
                  <a:cubicBezTo>
                    <a:pt x="905" y="132"/>
                    <a:pt x="904" y="128"/>
                    <a:pt x="903" y="125"/>
                  </a:cubicBezTo>
                  <a:close/>
                  <a:moveTo>
                    <a:pt x="610" y="500"/>
                  </a:moveTo>
                  <a:cubicBezTo>
                    <a:pt x="611" y="497"/>
                    <a:pt x="605" y="491"/>
                    <a:pt x="601" y="491"/>
                  </a:cubicBezTo>
                  <a:cubicBezTo>
                    <a:pt x="597" y="492"/>
                    <a:pt x="590" y="487"/>
                    <a:pt x="586" y="483"/>
                  </a:cubicBezTo>
                  <a:cubicBezTo>
                    <a:pt x="581" y="479"/>
                    <a:pt x="574" y="479"/>
                    <a:pt x="571" y="479"/>
                  </a:cubicBezTo>
                  <a:cubicBezTo>
                    <a:pt x="567" y="479"/>
                    <a:pt x="555" y="483"/>
                    <a:pt x="555" y="483"/>
                  </a:cubicBezTo>
                  <a:cubicBezTo>
                    <a:pt x="555" y="489"/>
                    <a:pt x="560" y="487"/>
                    <a:pt x="566" y="487"/>
                  </a:cubicBezTo>
                  <a:cubicBezTo>
                    <a:pt x="572" y="487"/>
                    <a:pt x="583" y="486"/>
                    <a:pt x="585" y="489"/>
                  </a:cubicBezTo>
                  <a:cubicBezTo>
                    <a:pt x="587" y="492"/>
                    <a:pt x="596" y="497"/>
                    <a:pt x="599" y="499"/>
                  </a:cubicBezTo>
                  <a:cubicBezTo>
                    <a:pt x="602" y="502"/>
                    <a:pt x="610" y="502"/>
                    <a:pt x="610" y="500"/>
                  </a:cubicBezTo>
                  <a:close/>
                  <a:moveTo>
                    <a:pt x="595" y="472"/>
                  </a:moveTo>
                  <a:cubicBezTo>
                    <a:pt x="601" y="471"/>
                    <a:pt x="597" y="465"/>
                    <a:pt x="593" y="466"/>
                  </a:cubicBezTo>
                  <a:cubicBezTo>
                    <a:pt x="588" y="466"/>
                    <a:pt x="589" y="473"/>
                    <a:pt x="595" y="472"/>
                  </a:cubicBezTo>
                  <a:close/>
                  <a:moveTo>
                    <a:pt x="595" y="516"/>
                  </a:moveTo>
                  <a:cubicBezTo>
                    <a:pt x="591" y="517"/>
                    <a:pt x="592" y="528"/>
                    <a:pt x="597" y="526"/>
                  </a:cubicBezTo>
                  <a:cubicBezTo>
                    <a:pt x="603" y="524"/>
                    <a:pt x="600" y="515"/>
                    <a:pt x="595" y="516"/>
                  </a:cubicBezTo>
                  <a:close/>
                  <a:moveTo>
                    <a:pt x="664" y="510"/>
                  </a:moveTo>
                  <a:cubicBezTo>
                    <a:pt x="659" y="511"/>
                    <a:pt x="660" y="521"/>
                    <a:pt x="666" y="519"/>
                  </a:cubicBezTo>
                  <a:cubicBezTo>
                    <a:pt x="671" y="518"/>
                    <a:pt x="668" y="509"/>
                    <a:pt x="664" y="510"/>
                  </a:cubicBezTo>
                  <a:close/>
                  <a:moveTo>
                    <a:pt x="640" y="502"/>
                  </a:moveTo>
                  <a:cubicBezTo>
                    <a:pt x="636" y="501"/>
                    <a:pt x="631" y="502"/>
                    <a:pt x="628" y="502"/>
                  </a:cubicBezTo>
                  <a:cubicBezTo>
                    <a:pt x="625" y="503"/>
                    <a:pt x="617" y="512"/>
                    <a:pt x="617" y="512"/>
                  </a:cubicBezTo>
                  <a:cubicBezTo>
                    <a:pt x="617" y="512"/>
                    <a:pt x="622" y="513"/>
                    <a:pt x="626" y="513"/>
                  </a:cubicBezTo>
                  <a:cubicBezTo>
                    <a:pt x="629" y="513"/>
                    <a:pt x="631" y="516"/>
                    <a:pt x="635" y="518"/>
                  </a:cubicBezTo>
                  <a:cubicBezTo>
                    <a:pt x="638" y="519"/>
                    <a:pt x="643" y="515"/>
                    <a:pt x="645" y="515"/>
                  </a:cubicBezTo>
                  <a:cubicBezTo>
                    <a:pt x="648" y="515"/>
                    <a:pt x="650" y="522"/>
                    <a:pt x="651" y="515"/>
                  </a:cubicBezTo>
                  <a:cubicBezTo>
                    <a:pt x="651" y="507"/>
                    <a:pt x="644" y="503"/>
                    <a:pt x="640" y="502"/>
                  </a:cubicBezTo>
                  <a:close/>
                </a:path>
              </a:pathLst>
            </a:custGeom>
            <a:solidFill>
              <a:schemeClr val="lt1">
                <a:alpha val="17647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6" name="Google Shape;336;p39"/>
            <p:cNvSpPr/>
            <p:nvPr/>
          </p:nvSpPr>
          <p:spPr>
            <a:xfrm>
              <a:off x="32616775" y="5564188"/>
              <a:ext cx="1525588" cy="1892300"/>
            </a:xfrm>
            <a:custGeom>
              <a:rect b="b" l="l" r="r" t="t"/>
              <a:pathLst>
                <a:path extrusionOk="0" h="525" w="423">
                  <a:moveTo>
                    <a:pt x="349" y="302"/>
                  </a:moveTo>
                  <a:cubicBezTo>
                    <a:pt x="352" y="301"/>
                    <a:pt x="359" y="288"/>
                    <a:pt x="363" y="283"/>
                  </a:cubicBezTo>
                  <a:cubicBezTo>
                    <a:pt x="367" y="277"/>
                    <a:pt x="379" y="260"/>
                    <a:pt x="385" y="259"/>
                  </a:cubicBezTo>
                  <a:cubicBezTo>
                    <a:pt x="391" y="258"/>
                    <a:pt x="399" y="248"/>
                    <a:pt x="400" y="243"/>
                  </a:cubicBezTo>
                  <a:cubicBezTo>
                    <a:pt x="400" y="237"/>
                    <a:pt x="415" y="216"/>
                    <a:pt x="416" y="212"/>
                  </a:cubicBezTo>
                  <a:cubicBezTo>
                    <a:pt x="416" y="208"/>
                    <a:pt x="423" y="192"/>
                    <a:pt x="420" y="188"/>
                  </a:cubicBezTo>
                  <a:cubicBezTo>
                    <a:pt x="417" y="185"/>
                    <a:pt x="397" y="194"/>
                    <a:pt x="395" y="195"/>
                  </a:cubicBezTo>
                  <a:cubicBezTo>
                    <a:pt x="392" y="196"/>
                    <a:pt x="385" y="201"/>
                    <a:pt x="377" y="201"/>
                  </a:cubicBezTo>
                  <a:cubicBezTo>
                    <a:pt x="368" y="200"/>
                    <a:pt x="372" y="192"/>
                    <a:pt x="371" y="188"/>
                  </a:cubicBezTo>
                  <a:cubicBezTo>
                    <a:pt x="371" y="185"/>
                    <a:pt x="362" y="171"/>
                    <a:pt x="360" y="170"/>
                  </a:cubicBezTo>
                  <a:cubicBezTo>
                    <a:pt x="358" y="169"/>
                    <a:pt x="352" y="162"/>
                    <a:pt x="349" y="155"/>
                  </a:cubicBezTo>
                  <a:cubicBezTo>
                    <a:pt x="347" y="147"/>
                    <a:pt x="336" y="143"/>
                    <a:pt x="332" y="137"/>
                  </a:cubicBezTo>
                  <a:cubicBezTo>
                    <a:pt x="328" y="132"/>
                    <a:pt x="332" y="115"/>
                    <a:pt x="328" y="106"/>
                  </a:cubicBezTo>
                  <a:cubicBezTo>
                    <a:pt x="324" y="97"/>
                    <a:pt x="320" y="86"/>
                    <a:pt x="317" y="79"/>
                  </a:cubicBezTo>
                  <a:cubicBezTo>
                    <a:pt x="313" y="71"/>
                    <a:pt x="308" y="64"/>
                    <a:pt x="307" y="60"/>
                  </a:cubicBezTo>
                  <a:cubicBezTo>
                    <a:pt x="306" y="57"/>
                    <a:pt x="303" y="45"/>
                    <a:pt x="297" y="47"/>
                  </a:cubicBezTo>
                  <a:cubicBezTo>
                    <a:pt x="291" y="49"/>
                    <a:pt x="283" y="49"/>
                    <a:pt x="278" y="56"/>
                  </a:cubicBezTo>
                  <a:cubicBezTo>
                    <a:pt x="273" y="63"/>
                    <a:pt x="271" y="64"/>
                    <a:pt x="270" y="61"/>
                  </a:cubicBezTo>
                  <a:cubicBezTo>
                    <a:pt x="269" y="59"/>
                    <a:pt x="285" y="49"/>
                    <a:pt x="283" y="46"/>
                  </a:cubicBezTo>
                  <a:cubicBezTo>
                    <a:pt x="281" y="43"/>
                    <a:pt x="268" y="44"/>
                    <a:pt x="261" y="44"/>
                  </a:cubicBezTo>
                  <a:cubicBezTo>
                    <a:pt x="255" y="44"/>
                    <a:pt x="249" y="39"/>
                    <a:pt x="244" y="38"/>
                  </a:cubicBezTo>
                  <a:cubicBezTo>
                    <a:pt x="239" y="36"/>
                    <a:pt x="236" y="49"/>
                    <a:pt x="231" y="55"/>
                  </a:cubicBezTo>
                  <a:cubicBezTo>
                    <a:pt x="226" y="61"/>
                    <a:pt x="218" y="52"/>
                    <a:pt x="213" y="52"/>
                  </a:cubicBezTo>
                  <a:cubicBezTo>
                    <a:pt x="209" y="52"/>
                    <a:pt x="200" y="44"/>
                    <a:pt x="200" y="44"/>
                  </a:cubicBezTo>
                  <a:cubicBezTo>
                    <a:pt x="200" y="44"/>
                    <a:pt x="191" y="39"/>
                    <a:pt x="188" y="39"/>
                  </a:cubicBezTo>
                  <a:cubicBezTo>
                    <a:pt x="184" y="39"/>
                    <a:pt x="177" y="32"/>
                    <a:pt x="175" y="32"/>
                  </a:cubicBezTo>
                  <a:cubicBezTo>
                    <a:pt x="173" y="32"/>
                    <a:pt x="167" y="26"/>
                    <a:pt x="171" y="24"/>
                  </a:cubicBezTo>
                  <a:cubicBezTo>
                    <a:pt x="175" y="21"/>
                    <a:pt x="184" y="26"/>
                    <a:pt x="180" y="13"/>
                  </a:cubicBezTo>
                  <a:cubicBezTo>
                    <a:pt x="176" y="0"/>
                    <a:pt x="162" y="2"/>
                    <a:pt x="158" y="4"/>
                  </a:cubicBezTo>
                  <a:cubicBezTo>
                    <a:pt x="155" y="6"/>
                    <a:pt x="129" y="5"/>
                    <a:pt x="127" y="5"/>
                  </a:cubicBezTo>
                  <a:cubicBezTo>
                    <a:pt x="125" y="5"/>
                    <a:pt x="110" y="11"/>
                    <a:pt x="105" y="14"/>
                  </a:cubicBezTo>
                  <a:cubicBezTo>
                    <a:pt x="100" y="16"/>
                    <a:pt x="92" y="19"/>
                    <a:pt x="90" y="21"/>
                  </a:cubicBezTo>
                  <a:cubicBezTo>
                    <a:pt x="88" y="22"/>
                    <a:pt x="77" y="18"/>
                    <a:pt x="73" y="21"/>
                  </a:cubicBezTo>
                  <a:cubicBezTo>
                    <a:pt x="66" y="25"/>
                    <a:pt x="61" y="32"/>
                    <a:pt x="59" y="32"/>
                  </a:cubicBezTo>
                  <a:cubicBezTo>
                    <a:pt x="58" y="32"/>
                    <a:pt x="53" y="36"/>
                    <a:pt x="50" y="45"/>
                  </a:cubicBezTo>
                  <a:cubicBezTo>
                    <a:pt x="47" y="54"/>
                    <a:pt x="50" y="62"/>
                    <a:pt x="45" y="65"/>
                  </a:cubicBezTo>
                  <a:cubicBezTo>
                    <a:pt x="39" y="68"/>
                    <a:pt x="27" y="73"/>
                    <a:pt x="23" y="78"/>
                  </a:cubicBezTo>
                  <a:cubicBezTo>
                    <a:pt x="18" y="83"/>
                    <a:pt x="15" y="102"/>
                    <a:pt x="10" y="110"/>
                  </a:cubicBezTo>
                  <a:cubicBezTo>
                    <a:pt x="5" y="118"/>
                    <a:pt x="10" y="125"/>
                    <a:pt x="11" y="130"/>
                  </a:cubicBezTo>
                  <a:cubicBezTo>
                    <a:pt x="12" y="135"/>
                    <a:pt x="16" y="144"/>
                    <a:pt x="10" y="152"/>
                  </a:cubicBezTo>
                  <a:cubicBezTo>
                    <a:pt x="4" y="161"/>
                    <a:pt x="5" y="165"/>
                    <a:pt x="2" y="166"/>
                  </a:cubicBezTo>
                  <a:cubicBezTo>
                    <a:pt x="0" y="166"/>
                    <a:pt x="5" y="169"/>
                    <a:pt x="6" y="175"/>
                  </a:cubicBezTo>
                  <a:cubicBezTo>
                    <a:pt x="7" y="181"/>
                    <a:pt x="1" y="187"/>
                    <a:pt x="11" y="193"/>
                  </a:cubicBezTo>
                  <a:cubicBezTo>
                    <a:pt x="21" y="198"/>
                    <a:pt x="30" y="198"/>
                    <a:pt x="32" y="206"/>
                  </a:cubicBezTo>
                  <a:cubicBezTo>
                    <a:pt x="35" y="213"/>
                    <a:pt x="44" y="230"/>
                    <a:pt x="44" y="230"/>
                  </a:cubicBezTo>
                  <a:cubicBezTo>
                    <a:pt x="44" y="230"/>
                    <a:pt x="53" y="240"/>
                    <a:pt x="58" y="244"/>
                  </a:cubicBezTo>
                  <a:cubicBezTo>
                    <a:pt x="62" y="248"/>
                    <a:pt x="64" y="246"/>
                    <a:pt x="65" y="241"/>
                  </a:cubicBezTo>
                  <a:cubicBezTo>
                    <a:pt x="66" y="237"/>
                    <a:pt x="72" y="237"/>
                    <a:pt x="79" y="237"/>
                  </a:cubicBezTo>
                  <a:cubicBezTo>
                    <a:pt x="86" y="237"/>
                    <a:pt x="92" y="238"/>
                    <a:pt x="99" y="237"/>
                  </a:cubicBezTo>
                  <a:cubicBezTo>
                    <a:pt x="106" y="236"/>
                    <a:pt x="111" y="225"/>
                    <a:pt x="114" y="224"/>
                  </a:cubicBezTo>
                  <a:cubicBezTo>
                    <a:pt x="116" y="223"/>
                    <a:pt x="127" y="221"/>
                    <a:pt x="134" y="226"/>
                  </a:cubicBezTo>
                  <a:cubicBezTo>
                    <a:pt x="141" y="231"/>
                    <a:pt x="140" y="238"/>
                    <a:pt x="143" y="242"/>
                  </a:cubicBezTo>
                  <a:cubicBezTo>
                    <a:pt x="147" y="246"/>
                    <a:pt x="153" y="244"/>
                    <a:pt x="158" y="240"/>
                  </a:cubicBezTo>
                  <a:cubicBezTo>
                    <a:pt x="162" y="235"/>
                    <a:pt x="160" y="237"/>
                    <a:pt x="166" y="241"/>
                  </a:cubicBezTo>
                  <a:cubicBezTo>
                    <a:pt x="172" y="244"/>
                    <a:pt x="174" y="248"/>
                    <a:pt x="169" y="254"/>
                  </a:cubicBezTo>
                  <a:cubicBezTo>
                    <a:pt x="164" y="259"/>
                    <a:pt x="167" y="268"/>
                    <a:pt x="164" y="276"/>
                  </a:cubicBezTo>
                  <a:cubicBezTo>
                    <a:pt x="161" y="285"/>
                    <a:pt x="167" y="285"/>
                    <a:pt x="173" y="288"/>
                  </a:cubicBezTo>
                  <a:cubicBezTo>
                    <a:pt x="178" y="292"/>
                    <a:pt x="183" y="316"/>
                    <a:pt x="186" y="320"/>
                  </a:cubicBezTo>
                  <a:cubicBezTo>
                    <a:pt x="189" y="324"/>
                    <a:pt x="185" y="337"/>
                    <a:pt x="189" y="344"/>
                  </a:cubicBezTo>
                  <a:cubicBezTo>
                    <a:pt x="192" y="351"/>
                    <a:pt x="194" y="356"/>
                    <a:pt x="190" y="359"/>
                  </a:cubicBezTo>
                  <a:cubicBezTo>
                    <a:pt x="186" y="363"/>
                    <a:pt x="180" y="370"/>
                    <a:pt x="180" y="382"/>
                  </a:cubicBezTo>
                  <a:cubicBezTo>
                    <a:pt x="179" y="395"/>
                    <a:pt x="182" y="403"/>
                    <a:pt x="184" y="407"/>
                  </a:cubicBezTo>
                  <a:cubicBezTo>
                    <a:pt x="186" y="412"/>
                    <a:pt x="191" y="423"/>
                    <a:pt x="194" y="427"/>
                  </a:cubicBezTo>
                  <a:cubicBezTo>
                    <a:pt x="196" y="432"/>
                    <a:pt x="205" y="440"/>
                    <a:pt x="206" y="446"/>
                  </a:cubicBezTo>
                  <a:cubicBezTo>
                    <a:pt x="206" y="453"/>
                    <a:pt x="199" y="463"/>
                    <a:pt x="202" y="467"/>
                  </a:cubicBezTo>
                  <a:cubicBezTo>
                    <a:pt x="204" y="471"/>
                    <a:pt x="206" y="476"/>
                    <a:pt x="210" y="481"/>
                  </a:cubicBezTo>
                  <a:cubicBezTo>
                    <a:pt x="215" y="486"/>
                    <a:pt x="217" y="496"/>
                    <a:pt x="217" y="496"/>
                  </a:cubicBezTo>
                  <a:cubicBezTo>
                    <a:pt x="217" y="496"/>
                    <a:pt x="218" y="501"/>
                    <a:pt x="219" y="507"/>
                  </a:cubicBezTo>
                  <a:cubicBezTo>
                    <a:pt x="219" y="514"/>
                    <a:pt x="220" y="518"/>
                    <a:pt x="225" y="521"/>
                  </a:cubicBezTo>
                  <a:cubicBezTo>
                    <a:pt x="230" y="524"/>
                    <a:pt x="234" y="525"/>
                    <a:pt x="236" y="522"/>
                  </a:cubicBezTo>
                  <a:cubicBezTo>
                    <a:pt x="239" y="519"/>
                    <a:pt x="250" y="513"/>
                    <a:pt x="256" y="514"/>
                  </a:cubicBezTo>
                  <a:cubicBezTo>
                    <a:pt x="263" y="514"/>
                    <a:pt x="273" y="515"/>
                    <a:pt x="280" y="510"/>
                  </a:cubicBezTo>
                  <a:cubicBezTo>
                    <a:pt x="286" y="504"/>
                    <a:pt x="296" y="490"/>
                    <a:pt x="300" y="485"/>
                  </a:cubicBezTo>
                  <a:cubicBezTo>
                    <a:pt x="303" y="481"/>
                    <a:pt x="312" y="473"/>
                    <a:pt x="311" y="468"/>
                  </a:cubicBezTo>
                  <a:cubicBezTo>
                    <a:pt x="310" y="463"/>
                    <a:pt x="304" y="456"/>
                    <a:pt x="308" y="453"/>
                  </a:cubicBezTo>
                  <a:cubicBezTo>
                    <a:pt x="312" y="451"/>
                    <a:pt x="326" y="449"/>
                    <a:pt x="326" y="445"/>
                  </a:cubicBezTo>
                  <a:cubicBezTo>
                    <a:pt x="327" y="442"/>
                    <a:pt x="322" y="426"/>
                    <a:pt x="321" y="423"/>
                  </a:cubicBezTo>
                  <a:cubicBezTo>
                    <a:pt x="320" y="420"/>
                    <a:pt x="324" y="415"/>
                    <a:pt x="328" y="409"/>
                  </a:cubicBezTo>
                  <a:cubicBezTo>
                    <a:pt x="332" y="402"/>
                    <a:pt x="342" y="396"/>
                    <a:pt x="344" y="393"/>
                  </a:cubicBezTo>
                  <a:cubicBezTo>
                    <a:pt x="346" y="391"/>
                    <a:pt x="355" y="383"/>
                    <a:pt x="356" y="375"/>
                  </a:cubicBezTo>
                  <a:cubicBezTo>
                    <a:pt x="357" y="367"/>
                    <a:pt x="354" y="357"/>
                    <a:pt x="356" y="353"/>
                  </a:cubicBezTo>
                  <a:cubicBezTo>
                    <a:pt x="358" y="349"/>
                    <a:pt x="357" y="345"/>
                    <a:pt x="352" y="340"/>
                  </a:cubicBezTo>
                  <a:cubicBezTo>
                    <a:pt x="347" y="335"/>
                    <a:pt x="347" y="324"/>
                    <a:pt x="345" y="322"/>
                  </a:cubicBezTo>
                  <a:cubicBezTo>
                    <a:pt x="344" y="319"/>
                    <a:pt x="346" y="303"/>
                    <a:pt x="349" y="302"/>
                  </a:cubicBezTo>
                  <a:close/>
                  <a:moveTo>
                    <a:pt x="305" y="291"/>
                  </a:moveTo>
                  <a:cubicBezTo>
                    <a:pt x="301" y="290"/>
                    <a:pt x="302" y="276"/>
                    <a:pt x="304" y="273"/>
                  </a:cubicBezTo>
                  <a:cubicBezTo>
                    <a:pt x="305" y="269"/>
                    <a:pt x="314" y="269"/>
                    <a:pt x="316" y="271"/>
                  </a:cubicBezTo>
                  <a:cubicBezTo>
                    <a:pt x="318" y="276"/>
                    <a:pt x="310" y="292"/>
                    <a:pt x="305" y="291"/>
                  </a:cubicBezTo>
                  <a:close/>
                  <a:moveTo>
                    <a:pt x="410" y="362"/>
                  </a:moveTo>
                  <a:cubicBezTo>
                    <a:pt x="403" y="359"/>
                    <a:pt x="402" y="370"/>
                    <a:pt x="397" y="376"/>
                  </a:cubicBezTo>
                  <a:cubicBezTo>
                    <a:pt x="392" y="383"/>
                    <a:pt x="386" y="388"/>
                    <a:pt x="384" y="388"/>
                  </a:cubicBezTo>
                  <a:cubicBezTo>
                    <a:pt x="382" y="387"/>
                    <a:pt x="371" y="392"/>
                    <a:pt x="375" y="401"/>
                  </a:cubicBezTo>
                  <a:cubicBezTo>
                    <a:pt x="378" y="410"/>
                    <a:pt x="378" y="420"/>
                    <a:pt x="374" y="424"/>
                  </a:cubicBezTo>
                  <a:cubicBezTo>
                    <a:pt x="370" y="428"/>
                    <a:pt x="377" y="440"/>
                    <a:pt x="376" y="447"/>
                  </a:cubicBezTo>
                  <a:cubicBezTo>
                    <a:pt x="375" y="454"/>
                    <a:pt x="378" y="458"/>
                    <a:pt x="385" y="458"/>
                  </a:cubicBezTo>
                  <a:cubicBezTo>
                    <a:pt x="392" y="458"/>
                    <a:pt x="395" y="455"/>
                    <a:pt x="398" y="447"/>
                  </a:cubicBezTo>
                  <a:cubicBezTo>
                    <a:pt x="401" y="439"/>
                    <a:pt x="401" y="431"/>
                    <a:pt x="405" y="424"/>
                  </a:cubicBezTo>
                  <a:cubicBezTo>
                    <a:pt x="408" y="418"/>
                    <a:pt x="410" y="404"/>
                    <a:pt x="412" y="400"/>
                  </a:cubicBezTo>
                  <a:cubicBezTo>
                    <a:pt x="413" y="396"/>
                    <a:pt x="416" y="385"/>
                    <a:pt x="416" y="378"/>
                  </a:cubicBezTo>
                  <a:cubicBezTo>
                    <a:pt x="415" y="371"/>
                    <a:pt x="413" y="363"/>
                    <a:pt x="410" y="362"/>
                  </a:cubicBezTo>
                  <a:close/>
                </a:path>
              </a:pathLst>
            </a:custGeom>
            <a:solidFill>
              <a:schemeClr val="lt1">
                <a:alpha val="17647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7" name="Google Shape;337;p39"/>
            <p:cNvSpPr/>
            <p:nvPr/>
          </p:nvSpPr>
          <p:spPr>
            <a:xfrm>
              <a:off x="35463163" y="6818313"/>
              <a:ext cx="1514475" cy="947738"/>
            </a:xfrm>
            <a:custGeom>
              <a:rect b="b" l="l" r="r" t="t"/>
              <a:pathLst>
                <a:path extrusionOk="0" h="263" w="420">
                  <a:moveTo>
                    <a:pt x="400" y="196"/>
                  </a:moveTo>
                  <a:cubicBezTo>
                    <a:pt x="398" y="196"/>
                    <a:pt x="397" y="199"/>
                    <a:pt x="393" y="196"/>
                  </a:cubicBezTo>
                  <a:cubicBezTo>
                    <a:pt x="388" y="193"/>
                    <a:pt x="389" y="194"/>
                    <a:pt x="386" y="188"/>
                  </a:cubicBezTo>
                  <a:cubicBezTo>
                    <a:pt x="383" y="182"/>
                    <a:pt x="382" y="174"/>
                    <a:pt x="377" y="177"/>
                  </a:cubicBezTo>
                  <a:cubicBezTo>
                    <a:pt x="375" y="178"/>
                    <a:pt x="377" y="185"/>
                    <a:pt x="379" y="187"/>
                  </a:cubicBezTo>
                  <a:cubicBezTo>
                    <a:pt x="381" y="190"/>
                    <a:pt x="382" y="198"/>
                    <a:pt x="382" y="201"/>
                  </a:cubicBezTo>
                  <a:cubicBezTo>
                    <a:pt x="381" y="203"/>
                    <a:pt x="373" y="206"/>
                    <a:pt x="377" y="209"/>
                  </a:cubicBezTo>
                  <a:cubicBezTo>
                    <a:pt x="381" y="213"/>
                    <a:pt x="389" y="209"/>
                    <a:pt x="387" y="213"/>
                  </a:cubicBezTo>
                  <a:cubicBezTo>
                    <a:pt x="386" y="217"/>
                    <a:pt x="382" y="222"/>
                    <a:pt x="387" y="223"/>
                  </a:cubicBezTo>
                  <a:cubicBezTo>
                    <a:pt x="392" y="224"/>
                    <a:pt x="393" y="219"/>
                    <a:pt x="395" y="214"/>
                  </a:cubicBezTo>
                  <a:cubicBezTo>
                    <a:pt x="397" y="210"/>
                    <a:pt x="399" y="206"/>
                    <a:pt x="402" y="204"/>
                  </a:cubicBezTo>
                  <a:cubicBezTo>
                    <a:pt x="406" y="201"/>
                    <a:pt x="402" y="196"/>
                    <a:pt x="400" y="196"/>
                  </a:cubicBezTo>
                  <a:close/>
                  <a:moveTo>
                    <a:pt x="373" y="216"/>
                  </a:moveTo>
                  <a:cubicBezTo>
                    <a:pt x="372" y="219"/>
                    <a:pt x="368" y="220"/>
                    <a:pt x="365" y="223"/>
                  </a:cubicBezTo>
                  <a:cubicBezTo>
                    <a:pt x="362" y="226"/>
                    <a:pt x="365" y="227"/>
                    <a:pt x="356" y="233"/>
                  </a:cubicBezTo>
                  <a:cubicBezTo>
                    <a:pt x="347" y="239"/>
                    <a:pt x="336" y="246"/>
                    <a:pt x="334" y="252"/>
                  </a:cubicBezTo>
                  <a:cubicBezTo>
                    <a:pt x="332" y="257"/>
                    <a:pt x="336" y="260"/>
                    <a:pt x="345" y="261"/>
                  </a:cubicBezTo>
                  <a:cubicBezTo>
                    <a:pt x="353" y="261"/>
                    <a:pt x="351" y="263"/>
                    <a:pt x="357" y="256"/>
                  </a:cubicBezTo>
                  <a:cubicBezTo>
                    <a:pt x="362" y="248"/>
                    <a:pt x="367" y="244"/>
                    <a:pt x="374" y="238"/>
                  </a:cubicBezTo>
                  <a:cubicBezTo>
                    <a:pt x="381" y="232"/>
                    <a:pt x="381" y="223"/>
                    <a:pt x="381" y="223"/>
                  </a:cubicBezTo>
                  <a:cubicBezTo>
                    <a:pt x="381" y="223"/>
                    <a:pt x="374" y="214"/>
                    <a:pt x="373" y="216"/>
                  </a:cubicBezTo>
                  <a:close/>
                  <a:moveTo>
                    <a:pt x="209" y="224"/>
                  </a:moveTo>
                  <a:cubicBezTo>
                    <a:pt x="206" y="223"/>
                    <a:pt x="201" y="221"/>
                    <a:pt x="201" y="221"/>
                  </a:cubicBezTo>
                  <a:cubicBezTo>
                    <a:pt x="195" y="228"/>
                    <a:pt x="206" y="228"/>
                    <a:pt x="205" y="234"/>
                  </a:cubicBezTo>
                  <a:cubicBezTo>
                    <a:pt x="203" y="241"/>
                    <a:pt x="212" y="239"/>
                    <a:pt x="215" y="238"/>
                  </a:cubicBezTo>
                  <a:cubicBezTo>
                    <a:pt x="218" y="236"/>
                    <a:pt x="224" y="222"/>
                    <a:pt x="223" y="219"/>
                  </a:cubicBezTo>
                  <a:cubicBezTo>
                    <a:pt x="222" y="215"/>
                    <a:pt x="211" y="225"/>
                    <a:pt x="209" y="224"/>
                  </a:cubicBezTo>
                  <a:close/>
                  <a:moveTo>
                    <a:pt x="237" y="74"/>
                  </a:moveTo>
                  <a:cubicBezTo>
                    <a:pt x="237" y="69"/>
                    <a:pt x="219" y="69"/>
                    <a:pt x="214" y="65"/>
                  </a:cubicBezTo>
                  <a:cubicBezTo>
                    <a:pt x="210" y="61"/>
                    <a:pt x="209" y="48"/>
                    <a:pt x="207" y="40"/>
                  </a:cubicBezTo>
                  <a:cubicBezTo>
                    <a:pt x="204" y="33"/>
                    <a:pt x="199" y="28"/>
                    <a:pt x="194" y="22"/>
                  </a:cubicBezTo>
                  <a:cubicBezTo>
                    <a:pt x="189" y="15"/>
                    <a:pt x="186" y="0"/>
                    <a:pt x="185" y="1"/>
                  </a:cubicBezTo>
                  <a:cubicBezTo>
                    <a:pt x="183" y="2"/>
                    <a:pt x="178" y="20"/>
                    <a:pt x="182" y="25"/>
                  </a:cubicBezTo>
                  <a:cubicBezTo>
                    <a:pt x="186" y="31"/>
                    <a:pt x="180" y="42"/>
                    <a:pt x="178" y="49"/>
                  </a:cubicBezTo>
                  <a:cubicBezTo>
                    <a:pt x="175" y="56"/>
                    <a:pt x="169" y="48"/>
                    <a:pt x="164" y="44"/>
                  </a:cubicBezTo>
                  <a:cubicBezTo>
                    <a:pt x="159" y="40"/>
                    <a:pt x="152" y="38"/>
                    <a:pt x="148" y="34"/>
                  </a:cubicBezTo>
                  <a:cubicBezTo>
                    <a:pt x="144" y="29"/>
                    <a:pt x="154" y="18"/>
                    <a:pt x="152" y="14"/>
                  </a:cubicBezTo>
                  <a:cubicBezTo>
                    <a:pt x="149" y="9"/>
                    <a:pt x="135" y="13"/>
                    <a:pt x="133" y="13"/>
                  </a:cubicBezTo>
                  <a:cubicBezTo>
                    <a:pt x="132" y="13"/>
                    <a:pt x="129" y="7"/>
                    <a:pt x="126" y="7"/>
                  </a:cubicBezTo>
                  <a:cubicBezTo>
                    <a:pt x="123" y="7"/>
                    <a:pt x="123" y="19"/>
                    <a:pt x="123" y="19"/>
                  </a:cubicBezTo>
                  <a:cubicBezTo>
                    <a:pt x="123" y="19"/>
                    <a:pt x="120" y="15"/>
                    <a:pt x="115" y="9"/>
                  </a:cubicBezTo>
                  <a:cubicBezTo>
                    <a:pt x="111" y="4"/>
                    <a:pt x="116" y="13"/>
                    <a:pt x="111" y="18"/>
                  </a:cubicBezTo>
                  <a:cubicBezTo>
                    <a:pt x="107" y="24"/>
                    <a:pt x="108" y="22"/>
                    <a:pt x="106" y="28"/>
                  </a:cubicBezTo>
                  <a:cubicBezTo>
                    <a:pt x="104" y="34"/>
                    <a:pt x="99" y="32"/>
                    <a:pt x="95" y="26"/>
                  </a:cubicBezTo>
                  <a:cubicBezTo>
                    <a:pt x="90" y="20"/>
                    <a:pt x="87" y="24"/>
                    <a:pt x="84" y="26"/>
                  </a:cubicBezTo>
                  <a:cubicBezTo>
                    <a:pt x="81" y="28"/>
                    <a:pt x="79" y="38"/>
                    <a:pt x="77" y="40"/>
                  </a:cubicBezTo>
                  <a:cubicBezTo>
                    <a:pt x="76" y="43"/>
                    <a:pt x="61" y="36"/>
                    <a:pt x="58" y="39"/>
                  </a:cubicBezTo>
                  <a:cubicBezTo>
                    <a:pt x="56" y="42"/>
                    <a:pt x="59" y="62"/>
                    <a:pt x="59" y="64"/>
                  </a:cubicBezTo>
                  <a:cubicBezTo>
                    <a:pt x="59" y="67"/>
                    <a:pt x="48" y="65"/>
                    <a:pt x="44" y="69"/>
                  </a:cubicBezTo>
                  <a:cubicBezTo>
                    <a:pt x="40" y="72"/>
                    <a:pt x="35" y="70"/>
                    <a:pt x="31" y="70"/>
                  </a:cubicBezTo>
                  <a:cubicBezTo>
                    <a:pt x="28" y="70"/>
                    <a:pt x="15" y="81"/>
                    <a:pt x="11" y="84"/>
                  </a:cubicBezTo>
                  <a:cubicBezTo>
                    <a:pt x="7" y="87"/>
                    <a:pt x="0" y="98"/>
                    <a:pt x="2" y="101"/>
                  </a:cubicBezTo>
                  <a:cubicBezTo>
                    <a:pt x="4" y="104"/>
                    <a:pt x="15" y="112"/>
                    <a:pt x="13" y="113"/>
                  </a:cubicBezTo>
                  <a:cubicBezTo>
                    <a:pt x="10" y="114"/>
                    <a:pt x="8" y="123"/>
                    <a:pt x="15" y="130"/>
                  </a:cubicBezTo>
                  <a:cubicBezTo>
                    <a:pt x="21" y="137"/>
                    <a:pt x="19" y="139"/>
                    <a:pt x="19" y="143"/>
                  </a:cubicBezTo>
                  <a:cubicBezTo>
                    <a:pt x="20" y="147"/>
                    <a:pt x="22" y="148"/>
                    <a:pt x="27" y="154"/>
                  </a:cubicBezTo>
                  <a:cubicBezTo>
                    <a:pt x="31" y="160"/>
                    <a:pt x="19" y="165"/>
                    <a:pt x="18" y="169"/>
                  </a:cubicBezTo>
                  <a:cubicBezTo>
                    <a:pt x="16" y="172"/>
                    <a:pt x="21" y="178"/>
                    <a:pt x="24" y="181"/>
                  </a:cubicBezTo>
                  <a:cubicBezTo>
                    <a:pt x="28" y="184"/>
                    <a:pt x="35" y="182"/>
                    <a:pt x="40" y="180"/>
                  </a:cubicBezTo>
                  <a:cubicBezTo>
                    <a:pt x="45" y="178"/>
                    <a:pt x="50" y="173"/>
                    <a:pt x="53" y="173"/>
                  </a:cubicBezTo>
                  <a:cubicBezTo>
                    <a:pt x="56" y="172"/>
                    <a:pt x="74" y="178"/>
                    <a:pt x="74" y="178"/>
                  </a:cubicBezTo>
                  <a:cubicBezTo>
                    <a:pt x="74" y="178"/>
                    <a:pt x="76" y="162"/>
                    <a:pt x="79" y="158"/>
                  </a:cubicBezTo>
                  <a:cubicBezTo>
                    <a:pt x="83" y="153"/>
                    <a:pt x="94" y="157"/>
                    <a:pt x="94" y="157"/>
                  </a:cubicBezTo>
                  <a:cubicBezTo>
                    <a:pt x="94" y="157"/>
                    <a:pt x="99" y="153"/>
                    <a:pt x="111" y="150"/>
                  </a:cubicBezTo>
                  <a:cubicBezTo>
                    <a:pt x="124" y="147"/>
                    <a:pt x="118" y="153"/>
                    <a:pt x="123" y="155"/>
                  </a:cubicBezTo>
                  <a:cubicBezTo>
                    <a:pt x="128" y="157"/>
                    <a:pt x="134" y="158"/>
                    <a:pt x="138" y="161"/>
                  </a:cubicBezTo>
                  <a:cubicBezTo>
                    <a:pt x="141" y="164"/>
                    <a:pt x="138" y="172"/>
                    <a:pt x="137" y="175"/>
                  </a:cubicBezTo>
                  <a:cubicBezTo>
                    <a:pt x="137" y="178"/>
                    <a:pt x="146" y="176"/>
                    <a:pt x="146" y="173"/>
                  </a:cubicBezTo>
                  <a:cubicBezTo>
                    <a:pt x="147" y="170"/>
                    <a:pt x="149" y="167"/>
                    <a:pt x="155" y="164"/>
                  </a:cubicBezTo>
                  <a:cubicBezTo>
                    <a:pt x="160" y="160"/>
                    <a:pt x="156" y="169"/>
                    <a:pt x="158" y="175"/>
                  </a:cubicBezTo>
                  <a:cubicBezTo>
                    <a:pt x="160" y="180"/>
                    <a:pt x="163" y="167"/>
                    <a:pt x="163" y="173"/>
                  </a:cubicBezTo>
                  <a:cubicBezTo>
                    <a:pt x="163" y="175"/>
                    <a:pt x="164" y="177"/>
                    <a:pt x="165" y="179"/>
                  </a:cubicBezTo>
                  <a:cubicBezTo>
                    <a:pt x="165" y="181"/>
                    <a:pt x="172" y="181"/>
                    <a:pt x="172" y="187"/>
                  </a:cubicBezTo>
                  <a:cubicBezTo>
                    <a:pt x="172" y="194"/>
                    <a:pt x="172" y="197"/>
                    <a:pt x="174" y="198"/>
                  </a:cubicBezTo>
                  <a:cubicBezTo>
                    <a:pt x="175" y="200"/>
                    <a:pt x="184" y="198"/>
                    <a:pt x="187" y="206"/>
                  </a:cubicBezTo>
                  <a:cubicBezTo>
                    <a:pt x="191" y="213"/>
                    <a:pt x="193" y="206"/>
                    <a:pt x="195" y="203"/>
                  </a:cubicBezTo>
                  <a:cubicBezTo>
                    <a:pt x="197" y="200"/>
                    <a:pt x="205" y="205"/>
                    <a:pt x="207" y="207"/>
                  </a:cubicBezTo>
                  <a:cubicBezTo>
                    <a:pt x="209" y="209"/>
                    <a:pt x="214" y="202"/>
                    <a:pt x="222" y="200"/>
                  </a:cubicBezTo>
                  <a:cubicBezTo>
                    <a:pt x="230" y="197"/>
                    <a:pt x="229" y="198"/>
                    <a:pt x="231" y="194"/>
                  </a:cubicBezTo>
                  <a:cubicBezTo>
                    <a:pt x="233" y="191"/>
                    <a:pt x="235" y="181"/>
                    <a:pt x="239" y="173"/>
                  </a:cubicBezTo>
                  <a:cubicBezTo>
                    <a:pt x="244" y="166"/>
                    <a:pt x="261" y="155"/>
                    <a:pt x="261" y="145"/>
                  </a:cubicBezTo>
                  <a:cubicBezTo>
                    <a:pt x="261" y="136"/>
                    <a:pt x="250" y="111"/>
                    <a:pt x="244" y="101"/>
                  </a:cubicBezTo>
                  <a:cubicBezTo>
                    <a:pt x="238" y="90"/>
                    <a:pt x="236" y="80"/>
                    <a:pt x="237" y="74"/>
                  </a:cubicBezTo>
                  <a:close/>
                  <a:moveTo>
                    <a:pt x="415" y="41"/>
                  </a:moveTo>
                  <a:cubicBezTo>
                    <a:pt x="410" y="39"/>
                    <a:pt x="401" y="54"/>
                    <a:pt x="401" y="54"/>
                  </a:cubicBezTo>
                  <a:cubicBezTo>
                    <a:pt x="408" y="57"/>
                    <a:pt x="420" y="43"/>
                    <a:pt x="415" y="41"/>
                  </a:cubicBezTo>
                  <a:close/>
                  <a:moveTo>
                    <a:pt x="335" y="84"/>
                  </a:moveTo>
                  <a:cubicBezTo>
                    <a:pt x="336" y="81"/>
                    <a:pt x="334" y="77"/>
                    <a:pt x="325" y="75"/>
                  </a:cubicBezTo>
                  <a:cubicBezTo>
                    <a:pt x="316" y="72"/>
                    <a:pt x="322" y="76"/>
                    <a:pt x="325" y="82"/>
                  </a:cubicBezTo>
                  <a:cubicBezTo>
                    <a:pt x="328" y="87"/>
                    <a:pt x="334" y="90"/>
                    <a:pt x="335" y="84"/>
                  </a:cubicBezTo>
                  <a:close/>
                </a:path>
              </a:pathLst>
            </a:custGeom>
            <a:solidFill>
              <a:schemeClr val="lt1">
                <a:alpha val="17647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8" name="Google Shape;338;p39"/>
            <p:cNvSpPr/>
            <p:nvPr/>
          </p:nvSpPr>
          <p:spPr>
            <a:xfrm>
              <a:off x="32775525" y="4503738"/>
              <a:ext cx="4191000" cy="2332038"/>
            </a:xfrm>
            <a:custGeom>
              <a:rect b="b" l="l" r="r" t="t"/>
              <a:pathLst>
                <a:path extrusionOk="0" h="647" w="1162">
                  <a:moveTo>
                    <a:pt x="553" y="499"/>
                  </a:moveTo>
                  <a:cubicBezTo>
                    <a:pt x="550" y="501"/>
                    <a:pt x="546" y="530"/>
                    <a:pt x="553" y="532"/>
                  </a:cubicBezTo>
                  <a:cubicBezTo>
                    <a:pt x="559" y="535"/>
                    <a:pt x="563" y="514"/>
                    <a:pt x="561" y="511"/>
                  </a:cubicBezTo>
                  <a:cubicBezTo>
                    <a:pt x="559" y="508"/>
                    <a:pt x="558" y="496"/>
                    <a:pt x="553" y="499"/>
                  </a:cubicBezTo>
                  <a:close/>
                  <a:moveTo>
                    <a:pt x="118" y="271"/>
                  </a:moveTo>
                  <a:cubicBezTo>
                    <a:pt x="113" y="271"/>
                    <a:pt x="111" y="280"/>
                    <a:pt x="114" y="283"/>
                  </a:cubicBezTo>
                  <a:cubicBezTo>
                    <a:pt x="117" y="286"/>
                    <a:pt x="120" y="286"/>
                    <a:pt x="123" y="282"/>
                  </a:cubicBezTo>
                  <a:cubicBezTo>
                    <a:pt x="126" y="277"/>
                    <a:pt x="121" y="271"/>
                    <a:pt x="118" y="271"/>
                  </a:cubicBezTo>
                  <a:close/>
                  <a:moveTo>
                    <a:pt x="79" y="281"/>
                  </a:moveTo>
                  <a:cubicBezTo>
                    <a:pt x="78" y="283"/>
                    <a:pt x="83" y="284"/>
                    <a:pt x="84" y="282"/>
                  </a:cubicBezTo>
                  <a:cubicBezTo>
                    <a:pt x="85" y="279"/>
                    <a:pt x="83" y="274"/>
                    <a:pt x="79" y="281"/>
                  </a:cubicBezTo>
                  <a:close/>
                  <a:moveTo>
                    <a:pt x="151" y="291"/>
                  </a:moveTo>
                  <a:cubicBezTo>
                    <a:pt x="150" y="291"/>
                    <a:pt x="143" y="290"/>
                    <a:pt x="141" y="291"/>
                  </a:cubicBezTo>
                  <a:cubicBezTo>
                    <a:pt x="139" y="293"/>
                    <a:pt x="144" y="297"/>
                    <a:pt x="146" y="298"/>
                  </a:cubicBezTo>
                  <a:cubicBezTo>
                    <a:pt x="149" y="299"/>
                    <a:pt x="151" y="303"/>
                    <a:pt x="153" y="304"/>
                  </a:cubicBezTo>
                  <a:cubicBezTo>
                    <a:pt x="155" y="304"/>
                    <a:pt x="162" y="304"/>
                    <a:pt x="160" y="297"/>
                  </a:cubicBezTo>
                  <a:cubicBezTo>
                    <a:pt x="158" y="291"/>
                    <a:pt x="153" y="291"/>
                    <a:pt x="151" y="291"/>
                  </a:cubicBezTo>
                  <a:close/>
                  <a:moveTo>
                    <a:pt x="8" y="199"/>
                  </a:moveTo>
                  <a:cubicBezTo>
                    <a:pt x="12" y="200"/>
                    <a:pt x="17" y="196"/>
                    <a:pt x="20" y="194"/>
                  </a:cubicBezTo>
                  <a:cubicBezTo>
                    <a:pt x="24" y="193"/>
                    <a:pt x="29" y="189"/>
                    <a:pt x="29" y="183"/>
                  </a:cubicBezTo>
                  <a:cubicBezTo>
                    <a:pt x="29" y="178"/>
                    <a:pt x="28" y="173"/>
                    <a:pt x="26" y="171"/>
                  </a:cubicBezTo>
                  <a:cubicBezTo>
                    <a:pt x="24" y="168"/>
                    <a:pt x="20" y="168"/>
                    <a:pt x="17" y="168"/>
                  </a:cubicBezTo>
                  <a:cubicBezTo>
                    <a:pt x="12" y="169"/>
                    <a:pt x="12" y="175"/>
                    <a:pt x="9" y="175"/>
                  </a:cubicBezTo>
                  <a:cubicBezTo>
                    <a:pt x="6" y="175"/>
                    <a:pt x="2" y="176"/>
                    <a:pt x="3" y="180"/>
                  </a:cubicBezTo>
                  <a:cubicBezTo>
                    <a:pt x="4" y="185"/>
                    <a:pt x="6" y="188"/>
                    <a:pt x="3" y="189"/>
                  </a:cubicBezTo>
                  <a:cubicBezTo>
                    <a:pt x="0" y="191"/>
                    <a:pt x="4" y="199"/>
                    <a:pt x="8" y="199"/>
                  </a:cubicBezTo>
                  <a:close/>
                  <a:moveTo>
                    <a:pt x="33" y="173"/>
                  </a:moveTo>
                  <a:cubicBezTo>
                    <a:pt x="38" y="175"/>
                    <a:pt x="49" y="178"/>
                    <a:pt x="45" y="180"/>
                  </a:cubicBezTo>
                  <a:cubicBezTo>
                    <a:pt x="41" y="183"/>
                    <a:pt x="29" y="195"/>
                    <a:pt x="28" y="198"/>
                  </a:cubicBezTo>
                  <a:cubicBezTo>
                    <a:pt x="27" y="202"/>
                    <a:pt x="41" y="200"/>
                    <a:pt x="41" y="200"/>
                  </a:cubicBezTo>
                  <a:cubicBezTo>
                    <a:pt x="41" y="200"/>
                    <a:pt x="38" y="205"/>
                    <a:pt x="41" y="206"/>
                  </a:cubicBezTo>
                  <a:cubicBezTo>
                    <a:pt x="43" y="207"/>
                    <a:pt x="45" y="202"/>
                    <a:pt x="49" y="202"/>
                  </a:cubicBezTo>
                  <a:cubicBezTo>
                    <a:pt x="53" y="202"/>
                    <a:pt x="62" y="205"/>
                    <a:pt x="66" y="205"/>
                  </a:cubicBezTo>
                  <a:cubicBezTo>
                    <a:pt x="70" y="205"/>
                    <a:pt x="77" y="198"/>
                    <a:pt x="76" y="194"/>
                  </a:cubicBezTo>
                  <a:cubicBezTo>
                    <a:pt x="75" y="189"/>
                    <a:pt x="70" y="183"/>
                    <a:pt x="66" y="180"/>
                  </a:cubicBezTo>
                  <a:cubicBezTo>
                    <a:pt x="61" y="178"/>
                    <a:pt x="56" y="167"/>
                    <a:pt x="53" y="164"/>
                  </a:cubicBezTo>
                  <a:cubicBezTo>
                    <a:pt x="50" y="162"/>
                    <a:pt x="64" y="154"/>
                    <a:pt x="61" y="150"/>
                  </a:cubicBezTo>
                  <a:cubicBezTo>
                    <a:pt x="57" y="145"/>
                    <a:pt x="46" y="148"/>
                    <a:pt x="42" y="145"/>
                  </a:cubicBezTo>
                  <a:cubicBezTo>
                    <a:pt x="38" y="142"/>
                    <a:pt x="34" y="146"/>
                    <a:pt x="32" y="149"/>
                  </a:cubicBezTo>
                  <a:cubicBezTo>
                    <a:pt x="29" y="153"/>
                    <a:pt x="26" y="149"/>
                    <a:pt x="23" y="150"/>
                  </a:cubicBezTo>
                  <a:cubicBezTo>
                    <a:pt x="19" y="151"/>
                    <a:pt x="20" y="158"/>
                    <a:pt x="22" y="161"/>
                  </a:cubicBezTo>
                  <a:cubicBezTo>
                    <a:pt x="24" y="164"/>
                    <a:pt x="28" y="171"/>
                    <a:pt x="33" y="173"/>
                  </a:cubicBezTo>
                  <a:close/>
                  <a:moveTo>
                    <a:pt x="1150" y="103"/>
                  </a:moveTo>
                  <a:cubicBezTo>
                    <a:pt x="1154" y="102"/>
                    <a:pt x="1158" y="101"/>
                    <a:pt x="1159" y="96"/>
                  </a:cubicBezTo>
                  <a:cubicBezTo>
                    <a:pt x="1161" y="91"/>
                    <a:pt x="1154" y="83"/>
                    <a:pt x="1158" y="78"/>
                  </a:cubicBezTo>
                  <a:cubicBezTo>
                    <a:pt x="1162" y="73"/>
                    <a:pt x="1155" y="67"/>
                    <a:pt x="1150" y="66"/>
                  </a:cubicBezTo>
                  <a:cubicBezTo>
                    <a:pt x="1144" y="64"/>
                    <a:pt x="1124" y="67"/>
                    <a:pt x="1120" y="64"/>
                  </a:cubicBezTo>
                  <a:cubicBezTo>
                    <a:pt x="1116" y="62"/>
                    <a:pt x="1109" y="59"/>
                    <a:pt x="1107" y="61"/>
                  </a:cubicBezTo>
                  <a:cubicBezTo>
                    <a:pt x="1105" y="63"/>
                    <a:pt x="1100" y="72"/>
                    <a:pt x="1100" y="72"/>
                  </a:cubicBezTo>
                  <a:cubicBezTo>
                    <a:pt x="1100" y="72"/>
                    <a:pt x="1097" y="74"/>
                    <a:pt x="1094" y="68"/>
                  </a:cubicBezTo>
                  <a:cubicBezTo>
                    <a:pt x="1091" y="63"/>
                    <a:pt x="1074" y="63"/>
                    <a:pt x="1068" y="63"/>
                  </a:cubicBezTo>
                  <a:cubicBezTo>
                    <a:pt x="1063" y="63"/>
                    <a:pt x="1058" y="64"/>
                    <a:pt x="1052" y="65"/>
                  </a:cubicBezTo>
                  <a:cubicBezTo>
                    <a:pt x="1046" y="66"/>
                    <a:pt x="1043" y="67"/>
                    <a:pt x="1039" y="63"/>
                  </a:cubicBezTo>
                  <a:cubicBezTo>
                    <a:pt x="1035" y="59"/>
                    <a:pt x="1029" y="57"/>
                    <a:pt x="1027" y="55"/>
                  </a:cubicBezTo>
                  <a:cubicBezTo>
                    <a:pt x="1025" y="53"/>
                    <a:pt x="1014" y="53"/>
                    <a:pt x="1005" y="55"/>
                  </a:cubicBezTo>
                  <a:cubicBezTo>
                    <a:pt x="996" y="56"/>
                    <a:pt x="987" y="56"/>
                    <a:pt x="987" y="56"/>
                  </a:cubicBezTo>
                  <a:cubicBezTo>
                    <a:pt x="987" y="56"/>
                    <a:pt x="983" y="54"/>
                    <a:pt x="977" y="50"/>
                  </a:cubicBezTo>
                  <a:cubicBezTo>
                    <a:pt x="971" y="46"/>
                    <a:pt x="965" y="42"/>
                    <a:pt x="963" y="42"/>
                  </a:cubicBezTo>
                  <a:cubicBezTo>
                    <a:pt x="961" y="42"/>
                    <a:pt x="945" y="46"/>
                    <a:pt x="941" y="42"/>
                  </a:cubicBezTo>
                  <a:cubicBezTo>
                    <a:pt x="937" y="39"/>
                    <a:pt x="934" y="38"/>
                    <a:pt x="931" y="38"/>
                  </a:cubicBezTo>
                  <a:cubicBezTo>
                    <a:pt x="929" y="38"/>
                    <a:pt x="926" y="33"/>
                    <a:pt x="930" y="33"/>
                  </a:cubicBezTo>
                  <a:cubicBezTo>
                    <a:pt x="933" y="33"/>
                    <a:pt x="947" y="28"/>
                    <a:pt x="947" y="28"/>
                  </a:cubicBezTo>
                  <a:cubicBezTo>
                    <a:pt x="947" y="28"/>
                    <a:pt x="943" y="21"/>
                    <a:pt x="938" y="21"/>
                  </a:cubicBezTo>
                  <a:cubicBezTo>
                    <a:pt x="933" y="21"/>
                    <a:pt x="923" y="18"/>
                    <a:pt x="921" y="18"/>
                  </a:cubicBezTo>
                  <a:cubicBezTo>
                    <a:pt x="918" y="18"/>
                    <a:pt x="920" y="21"/>
                    <a:pt x="915" y="20"/>
                  </a:cubicBezTo>
                  <a:cubicBezTo>
                    <a:pt x="910" y="19"/>
                    <a:pt x="903" y="22"/>
                    <a:pt x="902" y="19"/>
                  </a:cubicBezTo>
                  <a:cubicBezTo>
                    <a:pt x="899" y="12"/>
                    <a:pt x="891" y="25"/>
                    <a:pt x="899" y="27"/>
                  </a:cubicBezTo>
                  <a:cubicBezTo>
                    <a:pt x="907" y="30"/>
                    <a:pt x="914" y="27"/>
                    <a:pt x="916" y="31"/>
                  </a:cubicBezTo>
                  <a:cubicBezTo>
                    <a:pt x="918" y="35"/>
                    <a:pt x="916" y="36"/>
                    <a:pt x="916" y="39"/>
                  </a:cubicBezTo>
                  <a:cubicBezTo>
                    <a:pt x="916" y="41"/>
                    <a:pt x="912" y="48"/>
                    <a:pt x="909" y="49"/>
                  </a:cubicBezTo>
                  <a:cubicBezTo>
                    <a:pt x="907" y="50"/>
                    <a:pt x="904" y="47"/>
                    <a:pt x="899" y="50"/>
                  </a:cubicBezTo>
                  <a:cubicBezTo>
                    <a:pt x="893" y="53"/>
                    <a:pt x="881" y="51"/>
                    <a:pt x="879" y="53"/>
                  </a:cubicBezTo>
                  <a:cubicBezTo>
                    <a:pt x="877" y="55"/>
                    <a:pt x="874" y="48"/>
                    <a:pt x="872" y="49"/>
                  </a:cubicBezTo>
                  <a:cubicBezTo>
                    <a:pt x="869" y="50"/>
                    <a:pt x="862" y="58"/>
                    <a:pt x="859" y="58"/>
                  </a:cubicBezTo>
                  <a:cubicBezTo>
                    <a:pt x="855" y="57"/>
                    <a:pt x="851" y="53"/>
                    <a:pt x="851" y="48"/>
                  </a:cubicBezTo>
                  <a:cubicBezTo>
                    <a:pt x="851" y="43"/>
                    <a:pt x="849" y="37"/>
                    <a:pt x="847" y="36"/>
                  </a:cubicBezTo>
                  <a:cubicBezTo>
                    <a:pt x="846" y="35"/>
                    <a:pt x="835" y="34"/>
                    <a:pt x="830" y="35"/>
                  </a:cubicBezTo>
                  <a:cubicBezTo>
                    <a:pt x="826" y="35"/>
                    <a:pt x="813" y="36"/>
                    <a:pt x="811" y="39"/>
                  </a:cubicBezTo>
                  <a:cubicBezTo>
                    <a:pt x="809" y="41"/>
                    <a:pt x="804" y="43"/>
                    <a:pt x="800" y="43"/>
                  </a:cubicBezTo>
                  <a:cubicBezTo>
                    <a:pt x="796" y="43"/>
                    <a:pt x="793" y="39"/>
                    <a:pt x="785" y="38"/>
                  </a:cubicBezTo>
                  <a:cubicBezTo>
                    <a:pt x="778" y="36"/>
                    <a:pt x="761" y="36"/>
                    <a:pt x="759" y="36"/>
                  </a:cubicBezTo>
                  <a:cubicBezTo>
                    <a:pt x="757" y="37"/>
                    <a:pt x="750" y="35"/>
                    <a:pt x="752" y="33"/>
                  </a:cubicBezTo>
                  <a:cubicBezTo>
                    <a:pt x="755" y="30"/>
                    <a:pt x="763" y="22"/>
                    <a:pt x="758" y="19"/>
                  </a:cubicBezTo>
                  <a:cubicBezTo>
                    <a:pt x="753" y="15"/>
                    <a:pt x="743" y="15"/>
                    <a:pt x="738" y="14"/>
                  </a:cubicBezTo>
                  <a:cubicBezTo>
                    <a:pt x="734" y="14"/>
                    <a:pt x="729" y="13"/>
                    <a:pt x="722" y="14"/>
                  </a:cubicBezTo>
                  <a:cubicBezTo>
                    <a:pt x="715" y="15"/>
                    <a:pt x="713" y="19"/>
                    <a:pt x="710" y="16"/>
                  </a:cubicBezTo>
                  <a:cubicBezTo>
                    <a:pt x="707" y="12"/>
                    <a:pt x="718" y="17"/>
                    <a:pt x="707" y="12"/>
                  </a:cubicBezTo>
                  <a:cubicBezTo>
                    <a:pt x="696" y="6"/>
                    <a:pt x="690" y="12"/>
                    <a:pt x="688" y="9"/>
                  </a:cubicBezTo>
                  <a:cubicBezTo>
                    <a:pt x="688" y="8"/>
                    <a:pt x="687" y="8"/>
                    <a:pt x="687" y="8"/>
                  </a:cubicBezTo>
                  <a:cubicBezTo>
                    <a:pt x="686" y="9"/>
                    <a:pt x="684" y="11"/>
                    <a:pt x="680" y="14"/>
                  </a:cubicBezTo>
                  <a:cubicBezTo>
                    <a:pt x="672" y="18"/>
                    <a:pt x="667" y="19"/>
                    <a:pt x="665" y="20"/>
                  </a:cubicBezTo>
                  <a:cubicBezTo>
                    <a:pt x="663" y="20"/>
                    <a:pt x="649" y="18"/>
                    <a:pt x="649" y="16"/>
                  </a:cubicBezTo>
                  <a:cubicBezTo>
                    <a:pt x="648" y="0"/>
                    <a:pt x="641" y="16"/>
                    <a:pt x="636" y="19"/>
                  </a:cubicBezTo>
                  <a:cubicBezTo>
                    <a:pt x="631" y="21"/>
                    <a:pt x="627" y="25"/>
                    <a:pt x="622" y="24"/>
                  </a:cubicBezTo>
                  <a:cubicBezTo>
                    <a:pt x="617" y="22"/>
                    <a:pt x="609" y="22"/>
                    <a:pt x="604" y="25"/>
                  </a:cubicBezTo>
                  <a:cubicBezTo>
                    <a:pt x="599" y="27"/>
                    <a:pt x="595" y="27"/>
                    <a:pt x="590" y="31"/>
                  </a:cubicBezTo>
                  <a:cubicBezTo>
                    <a:pt x="585" y="36"/>
                    <a:pt x="575" y="38"/>
                    <a:pt x="575" y="38"/>
                  </a:cubicBezTo>
                  <a:cubicBezTo>
                    <a:pt x="575" y="38"/>
                    <a:pt x="566" y="38"/>
                    <a:pt x="561" y="38"/>
                  </a:cubicBezTo>
                  <a:cubicBezTo>
                    <a:pt x="557" y="38"/>
                    <a:pt x="551" y="38"/>
                    <a:pt x="555" y="42"/>
                  </a:cubicBezTo>
                  <a:cubicBezTo>
                    <a:pt x="559" y="46"/>
                    <a:pt x="571" y="50"/>
                    <a:pt x="573" y="53"/>
                  </a:cubicBezTo>
                  <a:cubicBezTo>
                    <a:pt x="574" y="55"/>
                    <a:pt x="576" y="63"/>
                    <a:pt x="574" y="64"/>
                  </a:cubicBezTo>
                  <a:cubicBezTo>
                    <a:pt x="571" y="66"/>
                    <a:pt x="567" y="66"/>
                    <a:pt x="567" y="60"/>
                  </a:cubicBezTo>
                  <a:cubicBezTo>
                    <a:pt x="566" y="55"/>
                    <a:pt x="566" y="54"/>
                    <a:pt x="559" y="52"/>
                  </a:cubicBezTo>
                  <a:cubicBezTo>
                    <a:pt x="553" y="49"/>
                    <a:pt x="554" y="51"/>
                    <a:pt x="548" y="46"/>
                  </a:cubicBezTo>
                  <a:cubicBezTo>
                    <a:pt x="543" y="40"/>
                    <a:pt x="538" y="41"/>
                    <a:pt x="535" y="44"/>
                  </a:cubicBezTo>
                  <a:cubicBezTo>
                    <a:pt x="532" y="48"/>
                    <a:pt x="534" y="55"/>
                    <a:pt x="531" y="56"/>
                  </a:cubicBezTo>
                  <a:cubicBezTo>
                    <a:pt x="528" y="56"/>
                    <a:pt x="524" y="59"/>
                    <a:pt x="524" y="53"/>
                  </a:cubicBezTo>
                  <a:cubicBezTo>
                    <a:pt x="523" y="48"/>
                    <a:pt x="523" y="38"/>
                    <a:pt x="520" y="44"/>
                  </a:cubicBezTo>
                  <a:cubicBezTo>
                    <a:pt x="516" y="50"/>
                    <a:pt x="514" y="50"/>
                    <a:pt x="514" y="53"/>
                  </a:cubicBezTo>
                  <a:cubicBezTo>
                    <a:pt x="514" y="56"/>
                    <a:pt x="517" y="59"/>
                    <a:pt x="516" y="64"/>
                  </a:cubicBezTo>
                  <a:cubicBezTo>
                    <a:pt x="515" y="70"/>
                    <a:pt x="515" y="74"/>
                    <a:pt x="517" y="74"/>
                  </a:cubicBezTo>
                  <a:cubicBezTo>
                    <a:pt x="519" y="74"/>
                    <a:pt x="522" y="68"/>
                    <a:pt x="527" y="67"/>
                  </a:cubicBezTo>
                  <a:cubicBezTo>
                    <a:pt x="531" y="66"/>
                    <a:pt x="540" y="63"/>
                    <a:pt x="540" y="68"/>
                  </a:cubicBezTo>
                  <a:cubicBezTo>
                    <a:pt x="541" y="74"/>
                    <a:pt x="546" y="75"/>
                    <a:pt x="541" y="78"/>
                  </a:cubicBezTo>
                  <a:cubicBezTo>
                    <a:pt x="536" y="80"/>
                    <a:pt x="530" y="79"/>
                    <a:pt x="529" y="75"/>
                  </a:cubicBezTo>
                  <a:cubicBezTo>
                    <a:pt x="528" y="72"/>
                    <a:pt x="524" y="72"/>
                    <a:pt x="521" y="75"/>
                  </a:cubicBezTo>
                  <a:cubicBezTo>
                    <a:pt x="517" y="78"/>
                    <a:pt x="509" y="89"/>
                    <a:pt x="509" y="89"/>
                  </a:cubicBezTo>
                  <a:cubicBezTo>
                    <a:pt x="509" y="89"/>
                    <a:pt x="497" y="96"/>
                    <a:pt x="495" y="94"/>
                  </a:cubicBezTo>
                  <a:cubicBezTo>
                    <a:pt x="494" y="93"/>
                    <a:pt x="499" y="86"/>
                    <a:pt x="504" y="83"/>
                  </a:cubicBezTo>
                  <a:cubicBezTo>
                    <a:pt x="508" y="80"/>
                    <a:pt x="511" y="74"/>
                    <a:pt x="509" y="72"/>
                  </a:cubicBezTo>
                  <a:cubicBezTo>
                    <a:pt x="508" y="70"/>
                    <a:pt x="506" y="58"/>
                    <a:pt x="507" y="55"/>
                  </a:cubicBezTo>
                  <a:cubicBezTo>
                    <a:pt x="508" y="52"/>
                    <a:pt x="512" y="48"/>
                    <a:pt x="507" y="45"/>
                  </a:cubicBezTo>
                  <a:cubicBezTo>
                    <a:pt x="502" y="42"/>
                    <a:pt x="498" y="38"/>
                    <a:pt x="494" y="36"/>
                  </a:cubicBezTo>
                  <a:cubicBezTo>
                    <a:pt x="490" y="35"/>
                    <a:pt x="485" y="44"/>
                    <a:pt x="482" y="46"/>
                  </a:cubicBezTo>
                  <a:cubicBezTo>
                    <a:pt x="478" y="49"/>
                    <a:pt x="479" y="52"/>
                    <a:pt x="474" y="52"/>
                  </a:cubicBezTo>
                  <a:cubicBezTo>
                    <a:pt x="469" y="53"/>
                    <a:pt x="466" y="60"/>
                    <a:pt x="474" y="64"/>
                  </a:cubicBezTo>
                  <a:cubicBezTo>
                    <a:pt x="482" y="69"/>
                    <a:pt x="484" y="72"/>
                    <a:pt x="482" y="74"/>
                  </a:cubicBezTo>
                  <a:cubicBezTo>
                    <a:pt x="480" y="77"/>
                    <a:pt x="472" y="73"/>
                    <a:pt x="472" y="73"/>
                  </a:cubicBezTo>
                  <a:cubicBezTo>
                    <a:pt x="472" y="73"/>
                    <a:pt x="465" y="69"/>
                    <a:pt x="461" y="69"/>
                  </a:cubicBezTo>
                  <a:cubicBezTo>
                    <a:pt x="457" y="69"/>
                    <a:pt x="451" y="66"/>
                    <a:pt x="447" y="66"/>
                  </a:cubicBezTo>
                  <a:cubicBezTo>
                    <a:pt x="443" y="65"/>
                    <a:pt x="435" y="65"/>
                    <a:pt x="433" y="67"/>
                  </a:cubicBezTo>
                  <a:cubicBezTo>
                    <a:pt x="431" y="70"/>
                    <a:pt x="426" y="77"/>
                    <a:pt x="421" y="75"/>
                  </a:cubicBezTo>
                  <a:cubicBezTo>
                    <a:pt x="417" y="72"/>
                    <a:pt x="417" y="70"/>
                    <a:pt x="412" y="72"/>
                  </a:cubicBezTo>
                  <a:cubicBezTo>
                    <a:pt x="406" y="75"/>
                    <a:pt x="400" y="71"/>
                    <a:pt x="397" y="74"/>
                  </a:cubicBezTo>
                  <a:cubicBezTo>
                    <a:pt x="394" y="78"/>
                    <a:pt x="397" y="78"/>
                    <a:pt x="387" y="74"/>
                  </a:cubicBezTo>
                  <a:cubicBezTo>
                    <a:pt x="377" y="71"/>
                    <a:pt x="379" y="77"/>
                    <a:pt x="370" y="78"/>
                  </a:cubicBezTo>
                  <a:cubicBezTo>
                    <a:pt x="361" y="80"/>
                    <a:pt x="355" y="77"/>
                    <a:pt x="352" y="80"/>
                  </a:cubicBezTo>
                  <a:cubicBezTo>
                    <a:pt x="350" y="84"/>
                    <a:pt x="346" y="91"/>
                    <a:pt x="345" y="86"/>
                  </a:cubicBezTo>
                  <a:cubicBezTo>
                    <a:pt x="343" y="82"/>
                    <a:pt x="350" y="75"/>
                    <a:pt x="347" y="72"/>
                  </a:cubicBezTo>
                  <a:cubicBezTo>
                    <a:pt x="345" y="70"/>
                    <a:pt x="334" y="71"/>
                    <a:pt x="332" y="73"/>
                  </a:cubicBezTo>
                  <a:cubicBezTo>
                    <a:pt x="331" y="75"/>
                    <a:pt x="332" y="82"/>
                    <a:pt x="333" y="84"/>
                  </a:cubicBezTo>
                  <a:cubicBezTo>
                    <a:pt x="334" y="86"/>
                    <a:pt x="335" y="96"/>
                    <a:pt x="332" y="94"/>
                  </a:cubicBezTo>
                  <a:cubicBezTo>
                    <a:pt x="329" y="92"/>
                    <a:pt x="330" y="86"/>
                    <a:pt x="326" y="87"/>
                  </a:cubicBezTo>
                  <a:cubicBezTo>
                    <a:pt x="323" y="88"/>
                    <a:pt x="320" y="89"/>
                    <a:pt x="318" y="91"/>
                  </a:cubicBezTo>
                  <a:cubicBezTo>
                    <a:pt x="317" y="92"/>
                    <a:pt x="310" y="92"/>
                    <a:pt x="309" y="94"/>
                  </a:cubicBezTo>
                  <a:cubicBezTo>
                    <a:pt x="307" y="97"/>
                    <a:pt x="309" y="103"/>
                    <a:pt x="307" y="104"/>
                  </a:cubicBezTo>
                  <a:cubicBezTo>
                    <a:pt x="304" y="105"/>
                    <a:pt x="302" y="107"/>
                    <a:pt x="297" y="103"/>
                  </a:cubicBezTo>
                  <a:cubicBezTo>
                    <a:pt x="291" y="99"/>
                    <a:pt x="291" y="101"/>
                    <a:pt x="289" y="102"/>
                  </a:cubicBezTo>
                  <a:cubicBezTo>
                    <a:pt x="288" y="103"/>
                    <a:pt x="280" y="108"/>
                    <a:pt x="280" y="103"/>
                  </a:cubicBezTo>
                  <a:cubicBezTo>
                    <a:pt x="279" y="97"/>
                    <a:pt x="281" y="96"/>
                    <a:pt x="276" y="92"/>
                  </a:cubicBezTo>
                  <a:cubicBezTo>
                    <a:pt x="272" y="88"/>
                    <a:pt x="275" y="88"/>
                    <a:pt x="282" y="91"/>
                  </a:cubicBezTo>
                  <a:cubicBezTo>
                    <a:pt x="288" y="93"/>
                    <a:pt x="295" y="94"/>
                    <a:pt x="307" y="90"/>
                  </a:cubicBezTo>
                  <a:cubicBezTo>
                    <a:pt x="318" y="86"/>
                    <a:pt x="323" y="84"/>
                    <a:pt x="318" y="82"/>
                  </a:cubicBezTo>
                  <a:cubicBezTo>
                    <a:pt x="314" y="79"/>
                    <a:pt x="310" y="71"/>
                    <a:pt x="303" y="70"/>
                  </a:cubicBezTo>
                  <a:cubicBezTo>
                    <a:pt x="295" y="69"/>
                    <a:pt x="285" y="74"/>
                    <a:pt x="273" y="69"/>
                  </a:cubicBezTo>
                  <a:cubicBezTo>
                    <a:pt x="262" y="64"/>
                    <a:pt x="259" y="63"/>
                    <a:pt x="255" y="61"/>
                  </a:cubicBezTo>
                  <a:cubicBezTo>
                    <a:pt x="250" y="60"/>
                    <a:pt x="222" y="45"/>
                    <a:pt x="209" y="48"/>
                  </a:cubicBezTo>
                  <a:cubicBezTo>
                    <a:pt x="196" y="50"/>
                    <a:pt x="160" y="71"/>
                    <a:pt x="158" y="72"/>
                  </a:cubicBezTo>
                  <a:cubicBezTo>
                    <a:pt x="156" y="74"/>
                    <a:pt x="153" y="82"/>
                    <a:pt x="146" y="88"/>
                  </a:cubicBezTo>
                  <a:cubicBezTo>
                    <a:pt x="140" y="94"/>
                    <a:pt x="128" y="100"/>
                    <a:pt x="118" y="102"/>
                  </a:cubicBezTo>
                  <a:cubicBezTo>
                    <a:pt x="108" y="105"/>
                    <a:pt x="96" y="122"/>
                    <a:pt x="96" y="125"/>
                  </a:cubicBezTo>
                  <a:cubicBezTo>
                    <a:pt x="96" y="127"/>
                    <a:pt x="100" y="136"/>
                    <a:pt x="99" y="138"/>
                  </a:cubicBezTo>
                  <a:cubicBezTo>
                    <a:pt x="98" y="140"/>
                    <a:pt x="101" y="149"/>
                    <a:pt x="107" y="152"/>
                  </a:cubicBezTo>
                  <a:cubicBezTo>
                    <a:pt x="113" y="154"/>
                    <a:pt x="122" y="153"/>
                    <a:pt x="123" y="150"/>
                  </a:cubicBezTo>
                  <a:cubicBezTo>
                    <a:pt x="124" y="146"/>
                    <a:pt x="131" y="138"/>
                    <a:pt x="132" y="144"/>
                  </a:cubicBezTo>
                  <a:cubicBezTo>
                    <a:pt x="132" y="149"/>
                    <a:pt x="137" y="158"/>
                    <a:pt x="136" y="161"/>
                  </a:cubicBezTo>
                  <a:cubicBezTo>
                    <a:pt x="135" y="165"/>
                    <a:pt x="136" y="169"/>
                    <a:pt x="140" y="168"/>
                  </a:cubicBezTo>
                  <a:cubicBezTo>
                    <a:pt x="144" y="168"/>
                    <a:pt x="163" y="163"/>
                    <a:pt x="163" y="163"/>
                  </a:cubicBezTo>
                  <a:cubicBezTo>
                    <a:pt x="163" y="163"/>
                    <a:pt x="169" y="160"/>
                    <a:pt x="168" y="155"/>
                  </a:cubicBezTo>
                  <a:cubicBezTo>
                    <a:pt x="167" y="150"/>
                    <a:pt x="175" y="143"/>
                    <a:pt x="176" y="141"/>
                  </a:cubicBezTo>
                  <a:cubicBezTo>
                    <a:pt x="178" y="139"/>
                    <a:pt x="183" y="132"/>
                    <a:pt x="177" y="130"/>
                  </a:cubicBezTo>
                  <a:cubicBezTo>
                    <a:pt x="170" y="127"/>
                    <a:pt x="165" y="127"/>
                    <a:pt x="172" y="119"/>
                  </a:cubicBezTo>
                  <a:cubicBezTo>
                    <a:pt x="179" y="112"/>
                    <a:pt x="184" y="119"/>
                    <a:pt x="193" y="108"/>
                  </a:cubicBezTo>
                  <a:cubicBezTo>
                    <a:pt x="203" y="97"/>
                    <a:pt x="191" y="94"/>
                    <a:pt x="201" y="94"/>
                  </a:cubicBezTo>
                  <a:cubicBezTo>
                    <a:pt x="211" y="93"/>
                    <a:pt x="221" y="92"/>
                    <a:pt x="219" y="96"/>
                  </a:cubicBezTo>
                  <a:cubicBezTo>
                    <a:pt x="217" y="100"/>
                    <a:pt x="205" y="108"/>
                    <a:pt x="198" y="111"/>
                  </a:cubicBezTo>
                  <a:cubicBezTo>
                    <a:pt x="192" y="115"/>
                    <a:pt x="193" y="122"/>
                    <a:pt x="195" y="125"/>
                  </a:cubicBezTo>
                  <a:cubicBezTo>
                    <a:pt x="198" y="129"/>
                    <a:pt x="199" y="138"/>
                    <a:pt x="204" y="136"/>
                  </a:cubicBezTo>
                  <a:cubicBezTo>
                    <a:pt x="208" y="135"/>
                    <a:pt x="214" y="131"/>
                    <a:pt x="219" y="132"/>
                  </a:cubicBezTo>
                  <a:cubicBezTo>
                    <a:pt x="224" y="132"/>
                    <a:pt x="235" y="131"/>
                    <a:pt x="236" y="131"/>
                  </a:cubicBezTo>
                  <a:cubicBezTo>
                    <a:pt x="238" y="131"/>
                    <a:pt x="245" y="139"/>
                    <a:pt x="241" y="141"/>
                  </a:cubicBezTo>
                  <a:cubicBezTo>
                    <a:pt x="237" y="142"/>
                    <a:pt x="231" y="141"/>
                    <a:pt x="223" y="142"/>
                  </a:cubicBezTo>
                  <a:cubicBezTo>
                    <a:pt x="214" y="143"/>
                    <a:pt x="204" y="143"/>
                    <a:pt x="204" y="144"/>
                  </a:cubicBezTo>
                  <a:cubicBezTo>
                    <a:pt x="204" y="146"/>
                    <a:pt x="216" y="150"/>
                    <a:pt x="212" y="153"/>
                  </a:cubicBezTo>
                  <a:cubicBezTo>
                    <a:pt x="208" y="157"/>
                    <a:pt x="204" y="153"/>
                    <a:pt x="198" y="152"/>
                  </a:cubicBezTo>
                  <a:cubicBezTo>
                    <a:pt x="193" y="152"/>
                    <a:pt x="190" y="160"/>
                    <a:pt x="189" y="165"/>
                  </a:cubicBezTo>
                  <a:cubicBezTo>
                    <a:pt x="187" y="170"/>
                    <a:pt x="191" y="179"/>
                    <a:pt x="183" y="175"/>
                  </a:cubicBezTo>
                  <a:cubicBezTo>
                    <a:pt x="176" y="172"/>
                    <a:pt x="170" y="172"/>
                    <a:pt x="168" y="174"/>
                  </a:cubicBezTo>
                  <a:cubicBezTo>
                    <a:pt x="166" y="175"/>
                    <a:pt x="162" y="173"/>
                    <a:pt x="157" y="174"/>
                  </a:cubicBezTo>
                  <a:cubicBezTo>
                    <a:pt x="152" y="176"/>
                    <a:pt x="151" y="176"/>
                    <a:pt x="145" y="176"/>
                  </a:cubicBezTo>
                  <a:cubicBezTo>
                    <a:pt x="138" y="176"/>
                    <a:pt x="138" y="176"/>
                    <a:pt x="138" y="176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7"/>
                    <a:pt x="130" y="174"/>
                    <a:pt x="129" y="169"/>
                  </a:cubicBezTo>
                  <a:cubicBezTo>
                    <a:pt x="129" y="164"/>
                    <a:pt x="131" y="158"/>
                    <a:pt x="129" y="157"/>
                  </a:cubicBezTo>
                  <a:cubicBezTo>
                    <a:pt x="126" y="156"/>
                    <a:pt x="117" y="158"/>
                    <a:pt x="115" y="161"/>
                  </a:cubicBezTo>
                  <a:cubicBezTo>
                    <a:pt x="114" y="165"/>
                    <a:pt x="112" y="172"/>
                    <a:pt x="114" y="175"/>
                  </a:cubicBezTo>
                  <a:cubicBezTo>
                    <a:pt x="116" y="178"/>
                    <a:pt x="122" y="184"/>
                    <a:pt x="117" y="182"/>
                  </a:cubicBezTo>
                  <a:cubicBezTo>
                    <a:pt x="111" y="180"/>
                    <a:pt x="104" y="180"/>
                    <a:pt x="100" y="183"/>
                  </a:cubicBezTo>
                  <a:cubicBezTo>
                    <a:pt x="96" y="187"/>
                    <a:pt x="88" y="195"/>
                    <a:pt x="88" y="195"/>
                  </a:cubicBezTo>
                  <a:cubicBezTo>
                    <a:pt x="88" y="195"/>
                    <a:pt x="75" y="196"/>
                    <a:pt x="75" y="200"/>
                  </a:cubicBezTo>
                  <a:cubicBezTo>
                    <a:pt x="75" y="204"/>
                    <a:pt x="75" y="208"/>
                    <a:pt x="71" y="209"/>
                  </a:cubicBezTo>
                  <a:cubicBezTo>
                    <a:pt x="66" y="210"/>
                    <a:pt x="60" y="211"/>
                    <a:pt x="54" y="213"/>
                  </a:cubicBezTo>
                  <a:cubicBezTo>
                    <a:pt x="48" y="214"/>
                    <a:pt x="48" y="217"/>
                    <a:pt x="41" y="218"/>
                  </a:cubicBezTo>
                  <a:cubicBezTo>
                    <a:pt x="34" y="218"/>
                    <a:pt x="33" y="222"/>
                    <a:pt x="39" y="223"/>
                  </a:cubicBezTo>
                  <a:cubicBezTo>
                    <a:pt x="46" y="224"/>
                    <a:pt x="56" y="229"/>
                    <a:pt x="57" y="235"/>
                  </a:cubicBezTo>
                  <a:cubicBezTo>
                    <a:pt x="57" y="240"/>
                    <a:pt x="56" y="246"/>
                    <a:pt x="54" y="252"/>
                  </a:cubicBezTo>
                  <a:cubicBezTo>
                    <a:pt x="52" y="255"/>
                    <a:pt x="41" y="253"/>
                    <a:pt x="35" y="253"/>
                  </a:cubicBezTo>
                  <a:cubicBezTo>
                    <a:pt x="29" y="253"/>
                    <a:pt x="17" y="251"/>
                    <a:pt x="11" y="253"/>
                  </a:cubicBezTo>
                  <a:cubicBezTo>
                    <a:pt x="6" y="255"/>
                    <a:pt x="7" y="268"/>
                    <a:pt x="9" y="273"/>
                  </a:cubicBezTo>
                  <a:cubicBezTo>
                    <a:pt x="10" y="279"/>
                    <a:pt x="8" y="282"/>
                    <a:pt x="6" y="283"/>
                  </a:cubicBezTo>
                  <a:cubicBezTo>
                    <a:pt x="4" y="285"/>
                    <a:pt x="4" y="291"/>
                    <a:pt x="6" y="293"/>
                  </a:cubicBezTo>
                  <a:cubicBezTo>
                    <a:pt x="9" y="296"/>
                    <a:pt x="11" y="301"/>
                    <a:pt x="13" y="302"/>
                  </a:cubicBezTo>
                  <a:cubicBezTo>
                    <a:pt x="15" y="302"/>
                    <a:pt x="22" y="300"/>
                    <a:pt x="24" y="303"/>
                  </a:cubicBezTo>
                  <a:cubicBezTo>
                    <a:pt x="27" y="306"/>
                    <a:pt x="30" y="313"/>
                    <a:pt x="31" y="312"/>
                  </a:cubicBezTo>
                  <a:cubicBezTo>
                    <a:pt x="33" y="310"/>
                    <a:pt x="35" y="302"/>
                    <a:pt x="37" y="304"/>
                  </a:cubicBezTo>
                  <a:cubicBezTo>
                    <a:pt x="40" y="305"/>
                    <a:pt x="46" y="303"/>
                    <a:pt x="51" y="302"/>
                  </a:cubicBezTo>
                  <a:cubicBezTo>
                    <a:pt x="55" y="302"/>
                    <a:pt x="58" y="296"/>
                    <a:pt x="63" y="293"/>
                  </a:cubicBezTo>
                  <a:cubicBezTo>
                    <a:pt x="67" y="290"/>
                    <a:pt x="65" y="290"/>
                    <a:pt x="63" y="286"/>
                  </a:cubicBezTo>
                  <a:cubicBezTo>
                    <a:pt x="62" y="282"/>
                    <a:pt x="68" y="278"/>
                    <a:pt x="71" y="274"/>
                  </a:cubicBezTo>
                  <a:cubicBezTo>
                    <a:pt x="75" y="269"/>
                    <a:pt x="82" y="273"/>
                    <a:pt x="83" y="268"/>
                  </a:cubicBezTo>
                  <a:cubicBezTo>
                    <a:pt x="85" y="263"/>
                    <a:pt x="85" y="255"/>
                    <a:pt x="89" y="255"/>
                  </a:cubicBezTo>
                  <a:cubicBezTo>
                    <a:pt x="94" y="256"/>
                    <a:pt x="99" y="259"/>
                    <a:pt x="103" y="259"/>
                  </a:cubicBezTo>
                  <a:cubicBezTo>
                    <a:pt x="106" y="259"/>
                    <a:pt x="114" y="252"/>
                    <a:pt x="116" y="251"/>
                  </a:cubicBezTo>
                  <a:cubicBezTo>
                    <a:pt x="118" y="250"/>
                    <a:pt x="126" y="251"/>
                    <a:pt x="127" y="256"/>
                  </a:cubicBezTo>
                  <a:cubicBezTo>
                    <a:pt x="128" y="261"/>
                    <a:pt x="137" y="268"/>
                    <a:pt x="139" y="269"/>
                  </a:cubicBezTo>
                  <a:cubicBezTo>
                    <a:pt x="141" y="271"/>
                    <a:pt x="155" y="276"/>
                    <a:pt x="157" y="277"/>
                  </a:cubicBezTo>
                  <a:cubicBezTo>
                    <a:pt x="159" y="279"/>
                    <a:pt x="162" y="285"/>
                    <a:pt x="163" y="290"/>
                  </a:cubicBezTo>
                  <a:cubicBezTo>
                    <a:pt x="164" y="294"/>
                    <a:pt x="170" y="300"/>
                    <a:pt x="170" y="296"/>
                  </a:cubicBezTo>
                  <a:cubicBezTo>
                    <a:pt x="171" y="292"/>
                    <a:pt x="165" y="278"/>
                    <a:pt x="169" y="279"/>
                  </a:cubicBezTo>
                  <a:cubicBezTo>
                    <a:pt x="173" y="279"/>
                    <a:pt x="177" y="277"/>
                    <a:pt x="177" y="277"/>
                  </a:cubicBezTo>
                  <a:cubicBezTo>
                    <a:pt x="177" y="277"/>
                    <a:pt x="167" y="269"/>
                    <a:pt x="163" y="268"/>
                  </a:cubicBezTo>
                  <a:cubicBezTo>
                    <a:pt x="160" y="266"/>
                    <a:pt x="153" y="262"/>
                    <a:pt x="150" y="256"/>
                  </a:cubicBezTo>
                  <a:cubicBezTo>
                    <a:pt x="147" y="250"/>
                    <a:pt x="139" y="249"/>
                    <a:pt x="140" y="243"/>
                  </a:cubicBezTo>
                  <a:cubicBezTo>
                    <a:pt x="140" y="236"/>
                    <a:pt x="147" y="240"/>
                    <a:pt x="151" y="245"/>
                  </a:cubicBezTo>
                  <a:cubicBezTo>
                    <a:pt x="156" y="250"/>
                    <a:pt x="166" y="257"/>
                    <a:pt x="169" y="261"/>
                  </a:cubicBezTo>
                  <a:cubicBezTo>
                    <a:pt x="173" y="265"/>
                    <a:pt x="179" y="267"/>
                    <a:pt x="180" y="272"/>
                  </a:cubicBezTo>
                  <a:cubicBezTo>
                    <a:pt x="182" y="278"/>
                    <a:pt x="186" y="284"/>
                    <a:pt x="188" y="286"/>
                  </a:cubicBezTo>
                  <a:cubicBezTo>
                    <a:pt x="190" y="289"/>
                    <a:pt x="191" y="308"/>
                    <a:pt x="192" y="311"/>
                  </a:cubicBezTo>
                  <a:cubicBezTo>
                    <a:pt x="194" y="314"/>
                    <a:pt x="203" y="305"/>
                    <a:pt x="206" y="302"/>
                  </a:cubicBezTo>
                  <a:cubicBezTo>
                    <a:pt x="208" y="300"/>
                    <a:pt x="213" y="299"/>
                    <a:pt x="213" y="294"/>
                  </a:cubicBezTo>
                  <a:cubicBezTo>
                    <a:pt x="214" y="289"/>
                    <a:pt x="207" y="285"/>
                    <a:pt x="205" y="283"/>
                  </a:cubicBezTo>
                  <a:cubicBezTo>
                    <a:pt x="203" y="282"/>
                    <a:pt x="210" y="280"/>
                    <a:pt x="213" y="277"/>
                  </a:cubicBezTo>
                  <a:cubicBezTo>
                    <a:pt x="215" y="275"/>
                    <a:pt x="220" y="271"/>
                    <a:pt x="222" y="274"/>
                  </a:cubicBezTo>
                  <a:cubicBezTo>
                    <a:pt x="224" y="278"/>
                    <a:pt x="223" y="293"/>
                    <a:pt x="224" y="295"/>
                  </a:cubicBezTo>
                  <a:cubicBezTo>
                    <a:pt x="225" y="297"/>
                    <a:pt x="236" y="301"/>
                    <a:pt x="238" y="304"/>
                  </a:cubicBezTo>
                  <a:cubicBezTo>
                    <a:pt x="240" y="307"/>
                    <a:pt x="248" y="308"/>
                    <a:pt x="250" y="307"/>
                  </a:cubicBezTo>
                  <a:cubicBezTo>
                    <a:pt x="252" y="305"/>
                    <a:pt x="260" y="308"/>
                    <a:pt x="262" y="308"/>
                  </a:cubicBezTo>
                  <a:cubicBezTo>
                    <a:pt x="264" y="309"/>
                    <a:pt x="270" y="307"/>
                    <a:pt x="274" y="306"/>
                  </a:cubicBezTo>
                  <a:cubicBezTo>
                    <a:pt x="278" y="305"/>
                    <a:pt x="283" y="301"/>
                    <a:pt x="282" y="309"/>
                  </a:cubicBezTo>
                  <a:cubicBezTo>
                    <a:pt x="282" y="317"/>
                    <a:pt x="280" y="329"/>
                    <a:pt x="275" y="335"/>
                  </a:cubicBezTo>
                  <a:cubicBezTo>
                    <a:pt x="270" y="341"/>
                    <a:pt x="272" y="344"/>
                    <a:pt x="267" y="344"/>
                  </a:cubicBezTo>
                  <a:cubicBezTo>
                    <a:pt x="261" y="344"/>
                    <a:pt x="257" y="344"/>
                    <a:pt x="256" y="354"/>
                  </a:cubicBezTo>
                  <a:cubicBezTo>
                    <a:pt x="255" y="364"/>
                    <a:pt x="263" y="368"/>
                    <a:pt x="267" y="368"/>
                  </a:cubicBezTo>
                  <a:cubicBezTo>
                    <a:pt x="271" y="367"/>
                    <a:pt x="282" y="362"/>
                    <a:pt x="283" y="366"/>
                  </a:cubicBezTo>
                  <a:cubicBezTo>
                    <a:pt x="284" y="371"/>
                    <a:pt x="289" y="380"/>
                    <a:pt x="290" y="387"/>
                  </a:cubicBezTo>
                  <a:cubicBezTo>
                    <a:pt x="291" y="393"/>
                    <a:pt x="297" y="391"/>
                    <a:pt x="298" y="397"/>
                  </a:cubicBezTo>
                  <a:cubicBezTo>
                    <a:pt x="298" y="403"/>
                    <a:pt x="303" y="418"/>
                    <a:pt x="305" y="419"/>
                  </a:cubicBezTo>
                  <a:cubicBezTo>
                    <a:pt x="307" y="421"/>
                    <a:pt x="317" y="431"/>
                    <a:pt x="318" y="435"/>
                  </a:cubicBezTo>
                  <a:cubicBezTo>
                    <a:pt x="320" y="438"/>
                    <a:pt x="322" y="443"/>
                    <a:pt x="323" y="452"/>
                  </a:cubicBezTo>
                  <a:cubicBezTo>
                    <a:pt x="325" y="462"/>
                    <a:pt x="326" y="474"/>
                    <a:pt x="331" y="476"/>
                  </a:cubicBezTo>
                  <a:cubicBezTo>
                    <a:pt x="335" y="477"/>
                    <a:pt x="349" y="473"/>
                    <a:pt x="351" y="471"/>
                  </a:cubicBezTo>
                  <a:cubicBezTo>
                    <a:pt x="354" y="469"/>
                    <a:pt x="371" y="459"/>
                    <a:pt x="377" y="459"/>
                  </a:cubicBezTo>
                  <a:cubicBezTo>
                    <a:pt x="383" y="458"/>
                    <a:pt x="384" y="453"/>
                    <a:pt x="392" y="451"/>
                  </a:cubicBezTo>
                  <a:cubicBezTo>
                    <a:pt x="400" y="449"/>
                    <a:pt x="405" y="443"/>
                    <a:pt x="411" y="438"/>
                  </a:cubicBezTo>
                  <a:cubicBezTo>
                    <a:pt x="416" y="433"/>
                    <a:pt x="422" y="421"/>
                    <a:pt x="424" y="416"/>
                  </a:cubicBezTo>
                  <a:cubicBezTo>
                    <a:pt x="426" y="412"/>
                    <a:pt x="431" y="409"/>
                    <a:pt x="429" y="404"/>
                  </a:cubicBezTo>
                  <a:cubicBezTo>
                    <a:pt x="426" y="399"/>
                    <a:pt x="415" y="392"/>
                    <a:pt x="411" y="391"/>
                  </a:cubicBezTo>
                  <a:cubicBezTo>
                    <a:pt x="407" y="391"/>
                    <a:pt x="408" y="383"/>
                    <a:pt x="405" y="383"/>
                  </a:cubicBezTo>
                  <a:cubicBezTo>
                    <a:pt x="402" y="383"/>
                    <a:pt x="403" y="387"/>
                    <a:pt x="398" y="390"/>
                  </a:cubicBezTo>
                  <a:cubicBezTo>
                    <a:pt x="393" y="393"/>
                    <a:pt x="387" y="399"/>
                    <a:pt x="384" y="398"/>
                  </a:cubicBezTo>
                  <a:cubicBezTo>
                    <a:pt x="380" y="397"/>
                    <a:pt x="385" y="394"/>
                    <a:pt x="379" y="388"/>
                  </a:cubicBezTo>
                  <a:cubicBezTo>
                    <a:pt x="373" y="383"/>
                    <a:pt x="371" y="382"/>
                    <a:pt x="371" y="377"/>
                  </a:cubicBezTo>
                  <a:cubicBezTo>
                    <a:pt x="371" y="373"/>
                    <a:pt x="360" y="365"/>
                    <a:pt x="359" y="359"/>
                  </a:cubicBezTo>
                  <a:cubicBezTo>
                    <a:pt x="358" y="353"/>
                    <a:pt x="367" y="344"/>
                    <a:pt x="369" y="350"/>
                  </a:cubicBezTo>
                  <a:cubicBezTo>
                    <a:pt x="372" y="355"/>
                    <a:pt x="374" y="364"/>
                    <a:pt x="381" y="368"/>
                  </a:cubicBezTo>
                  <a:cubicBezTo>
                    <a:pt x="387" y="371"/>
                    <a:pt x="394" y="377"/>
                    <a:pt x="397" y="379"/>
                  </a:cubicBezTo>
                  <a:cubicBezTo>
                    <a:pt x="400" y="380"/>
                    <a:pt x="408" y="372"/>
                    <a:pt x="410" y="373"/>
                  </a:cubicBezTo>
                  <a:cubicBezTo>
                    <a:pt x="413" y="374"/>
                    <a:pt x="418" y="385"/>
                    <a:pt x="422" y="387"/>
                  </a:cubicBezTo>
                  <a:cubicBezTo>
                    <a:pt x="427" y="389"/>
                    <a:pt x="443" y="390"/>
                    <a:pt x="445" y="390"/>
                  </a:cubicBezTo>
                  <a:cubicBezTo>
                    <a:pt x="448" y="390"/>
                    <a:pt x="459" y="390"/>
                    <a:pt x="461" y="387"/>
                  </a:cubicBezTo>
                  <a:cubicBezTo>
                    <a:pt x="463" y="383"/>
                    <a:pt x="464" y="383"/>
                    <a:pt x="467" y="383"/>
                  </a:cubicBezTo>
                  <a:cubicBezTo>
                    <a:pt x="469" y="383"/>
                    <a:pt x="474" y="394"/>
                    <a:pt x="478" y="395"/>
                  </a:cubicBezTo>
                  <a:cubicBezTo>
                    <a:pt x="481" y="396"/>
                    <a:pt x="488" y="396"/>
                    <a:pt x="488" y="404"/>
                  </a:cubicBezTo>
                  <a:cubicBezTo>
                    <a:pt x="487" y="412"/>
                    <a:pt x="491" y="418"/>
                    <a:pt x="494" y="419"/>
                  </a:cubicBezTo>
                  <a:cubicBezTo>
                    <a:pt x="498" y="419"/>
                    <a:pt x="506" y="410"/>
                    <a:pt x="506" y="410"/>
                  </a:cubicBezTo>
                  <a:cubicBezTo>
                    <a:pt x="506" y="410"/>
                    <a:pt x="506" y="425"/>
                    <a:pt x="506" y="430"/>
                  </a:cubicBezTo>
                  <a:cubicBezTo>
                    <a:pt x="505" y="436"/>
                    <a:pt x="511" y="456"/>
                    <a:pt x="511" y="456"/>
                  </a:cubicBezTo>
                  <a:cubicBezTo>
                    <a:pt x="511" y="456"/>
                    <a:pt x="519" y="475"/>
                    <a:pt x="521" y="479"/>
                  </a:cubicBezTo>
                  <a:cubicBezTo>
                    <a:pt x="523" y="484"/>
                    <a:pt x="532" y="496"/>
                    <a:pt x="532" y="502"/>
                  </a:cubicBezTo>
                  <a:cubicBezTo>
                    <a:pt x="532" y="507"/>
                    <a:pt x="533" y="516"/>
                    <a:pt x="536" y="516"/>
                  </a:cubicBezTo>
                  <a:cubicBezTo>
                    <a:pt x="539" y="516"/>
                    <a:pt x="542" y="506"/>
                    <a:pt x="546" y="500"/>
                  </a:cubicBezTo>
                  <a:cubicBezTo>
                    <a:pt x="549" y="494"/>
                    <a:pt x="553" y="488"/>
                    <a:pt x="555" y="482"/>
                  </a:cubicBezTo>
                  <a:cubicBezTo>
                    <a:pt x="557" y="476"/>
                    <a:pt x="554" y="462"/>
                    <a:pt x="554" y="458"/>
                  </a:cubicBezTo>
                  <a:cubicBezTo>
                    <a:pt x="554" y="454"/>
                    <a:pt x="557" y="450"/>
                    <a:pt x="564" y="446"/>
                  </a:cubicBezTo>
                  <a:cubicBezTo>
                    <a:pt x="571" y="443"/>
                    <a:pt x="576" y="432"/>
                    <a:pt x="583" y="427"/>
                  </a:cubicBezTo>
                  <a:cubicBezTo>
                    <a:pt x="589" y="421"/>
                    <a:pt x="588" y="412"/>
                    <a:pt x="601" y="412"/>
                  </a:cubicBezTo>
                  <a:cubicBezTo>
                    <a:pt x="613" y="412"/>
                    <a:pt x="612" y="412"/>
                    <a:pt x="615" y="409"/>
                  </a:cubicBezTo>
                  <a:cubicBezTo>
                    <a:pt x="618" y="405"/>
                    <a:pt x="621" y="402"/>
                    <a:pt x="623" y="409"/>
                  </a:cubicBezTo>
                  <a:cubicBezTo>
                    <a:pt x="624" y="416"/>
                    <a:pt x="633" y="426"/>
                    <a:pt x="635" y="428"/>
                  </a:cubicBezTo>
                  <a:cubicBezTo>
                    <a:pt x="636" y="430"/>
                    <a:pt x="639" y="437"/>
                    <a:pt x="639" y="444"/>
                  </a:cubicBezTo>
                  <a:cubicBezTo>
                    <a:pt x="638" y="452"/>
                    <a:pt x="636" y="472"/>
                    <a:pt x="638" y="472"/>
                  </a:cubicBezTo>
                  <a:cubicBezTo>
                    <a:pt x="641" y="472"/>
                    <a:pt x="650" y="450"/>
                    <a:pt x="650" y="450"/>
                  </a:cubicBezTo>
                  <a:cubicBezTo>
                    <a:pt x="650" y="450"/>
                    <a:pt x="661" y="441"/>
                    <a:pt x="661" y="451"/>
                  </a:cubicBezTo>
                  <a:cubicBezTo>
                    <a:pt x="660" y="460"/>
                    <a:pt x="662" y="471"/>
                    <a:pt x="662" y="477"/>
                  </a:cubicBezTo>
                  <a:cubicBezTo>
                    <a:pt x="662" y="483"/>
                    <a:pt x="671" y="498"/>
                    <a:pt x="671" y="494"/>
                  </a:cubicBezTo>
                  <a:cubicBezTo>
                    <a:pt x="671" y="490"/>
                    <a:pt x="675" y="480"/>
                    <a:pt x="675" y="474"/>
                  </a:cubicBezTo>
                  <a:cubicBezTo>
                    <a:pt x="675" y="469"/>
                    <a:pt x="678" y="471"/>
                    <a:pt x="684" y="477"/>
                  </a:cubicBezTo>
                  <a:cubicBezTo>
                    <a:pt x="691" y="482"/>
                    <a:pt x="696" y="493"/>
                    <a:pt x="696" y="493"/>
                  </a:cubicBezTo>
                  <a:cubicBezTo>
                    <a:pt x="696" y="493"/>
                    <a:pt x="702" y="514"/>
                    <a:pt x="703" y="517"/>
                  </a:cubicBezTo>
                  <a:cubicBezTo>
                    <a:pt x="704" y="520"/>
                    <a:pt x="712" y="502"/>
                    <a:pt x="713" y="499"/>
                  </a:cubicBezTo>
                  <a:cubicBezTo>
                    <a:pt x="715" y="495"/>
                    <a:pt x="716" y="493"/>
                    <a:pt x="720" y="492"/>
                  </a:cubicBezTo>
                  <a:cubicBezTo>
                    <a:pt x="724" y="491"/>
                    <a:pt x="729" y="491"/>
                    <a:pt x="731" y="484"/>
                  </a:cubicBezTo>
                  <a:cubicBezTo>
                    <a:pt x="732" y="477"/>
                    <a:pt x="737" y="470"/>
                    <a:pt x="731" y="460"/>
                  </a:cubicBezTo>
                  <a:cubicBezTo>
                    <a:pt x="725" y="451"/>
                    <a:pt x="721" y="445"/>
                    <a:pt x="717" y="441"/>
                  </a:cubicBezTo>
                  <a:cubicBezTo>
                    <a:pt x="712" y="437"/>
                    <a:pt x="709" y="426"/>
                    <a:pt x="709" y="426"/>
                  </a:cubicBezTo>
                  <a:cubicBezTo>
                    <a:pt x="709" y="426"/>
                    <a:pt x="718" y="415"/>
                    <a:pt x="721" y="412"/>
                  </a:cubicBezTo>
                  <a:cubicBezTo>
                    <a:pt x="725" y="408"/>
                    <a:pt x="729" y="410"/>
                    <a:pt x="730" y="415"/>
                  </a:cubicBezTo>
                  <a:cubicBezTo>
                    <a:pt x="730" y="419"/>
                    <a:pt x="725" y="423"/>
                    <a:pt x="724" y="432"/>
                  </a:cubicBezTo>
                  <a:cubicBezTo>
                    <a:pt x="723" y="441"/>
                    <a:pt x="730" y="444"/>
                    <a:pt x="732" y="441"/>
                  </a:cubicBezTo>
                  <a:cubicBezTo>
                    <a:pt x="734" y="438"/>
                    <a:pt x="740" y="430"/>
                    <a:pt x="740" y="429"/>
                  </a:cubicBezTo>
                  <a:cubicBezTo>
                    <a:pt x="740" y="427"/>
                    <a:pt x="736" y="427"/>
                    <a:pt x="735" y="421"/>
                  </a:cubicBezTo>
                  <a:cubicBezTo>
                    <a:pt x="735" y="414"/>
                    <a:pt x="742" y="409"/>
                    <a:pt x="745" y="411"/>
                  </a:cubicBezTo>
                  <a:cubicBezTo>
                    <a:pt x="747" y="413"/>
                    <a:pt x="764" y="409"/>
                    <a:pt x="772" y="404"/>
                  </a:cubicBezTo>
                  <a:cubicBezTo>
                    <a:pt x="779" y="399"/>
                    <a:pt x="784" y="388"/>
                    <a:pt x="789" y="384"/>
                  </a:cubicBezTo>
                  <a:cubicBezTo>
                    <a:pt x="793" y="380"/>
                    <a:pt x="809" y="366"/>
                    <a:pt x="808" y="359"/>
                  </a:cubicBezTo>
                  <a:cubicBezTo>
                    <a:pt x="807" y="352"/>
                    <a:pt x="809" y="343"/>
                    <a:pt x="805" y="335"/>
                  </a:cubicBezTo>
                  <a:cubicBezTo>
                    <a:pt x="800" y="326"/>
                    <a:pt x="795" y="321"/>
                    <a:pt x="793" y="317"/>
                  </a:cubicBezTo>
                  <a:cubicBezTo>
                    <a:pt x="791" y="313"/>
                    <a:pt x="802" y="313"/>
                    <a:pt x="807" y="307"/>
                  </a:cubicBezTo>
                  <a:cubicBezTo>
                    <a:pt x="812" y="302"/>
                    <a:pt x="807" y="297"/>
                    <a:pt x="805" y="297"/>
                  </a:cubicBezTo>
                  <a:cubicBezTo>
                    <a:pt x="802" y="298"/>
                    <a:pt x="795" y="300"/>
                    <a:pt x="793" y="299"/>
                  </a:cubicBezTo>
                  <a:cubicBezTo>
                    <a:pt x="790" y="299"/>
                    <a:pt x="789" y="296"/>
                    <a:pt x="784" y="292"/>
                  </a:cubicBezTo>
                  <a:cubicBezTo>
                    <a:pt x="780" y="288"/>
                    <a:pt x="785" y="283"/>
                    <a:pt x="788" y="283"/>
                  </a:cubicBezTo>
                  <a:cubicBezTo>
                    <a:pt x="791" y="284"/>
                    <a:pt x="797" y="277"/>
                    <a:pt x="800" y="274"/>
                  </a:cubicBezTo>
                  <a:cubicBezTo>
                    <a:pt x="804" y="271"/>
                    <a:pt x="808" y="269"/>
                    <a:pt x="807" y="272"/>
                  </a:cubicBezTo>
                  <a:cubicBezTo>
                    <a:pt x="805" y="275"/>
                    <a:pt x="801" y="286"/>
                    <a:pt x="806" y="286"/>
                  </a:cubicBezTo>
                  <a:cubicBezTo>
                    <a:pt x="810" y="287"/>
                    <a:pt x="820" y="277"/>
                    <a:pt x="821" y="278"/>
                  </a:cubicBezTo>
                  <a:cubicBezTo>
                    <a:pt x="823" y="279"/>
                    <a:pt x="825" y="286"/>
                    <a:pt x="824" y="290"/>
                  </a:cubicBezTo>
                  <a:cubicBezTo>
                    <a:pt x="822" y="294"/>
                    <a:pt x="822" y="300"/>
                    <a:pt x="824" y="299"/>
                  </a:cubicBezTo>
                  <a:cubicBezTo>
                    <a:pt x="826" y="299"/>
                    <a:pt x="830" y="293"/>
                    <a:pt x="831" y="295"/>
                  </a:cubicBezTo>
                  <a:cubicBezTo>
                    <a:pt x="832" y="297"/>
                    <a:pt x="838" y="301"/>
                    <a:pt x="835" y="307"/>
                  </a:cubicBezTo>
                  <a:cubicBezTo>
                    <a:pt x="832" y="314"/>
                    <a:pt x="827" y="316"/>
                    <a:pt x="834" y="321"/>
                  </a:cubicBezTo>
                  <a:cubicBezTo>
                    <a:pt x="840" y="325"/>
                    <a:pt x="842" y="321"/>
                    <a:pt x="846" y="318"/>
                  </a:cubicBezTo>
                  <a:cubicBezTo>
                    <a:pt x="851" y="315"/>
                    <a:pt x="854" y="302"/>
                    <a:pt x="852" y="297"/>
                  </a:cubicBezTo>
                  <a:cubicBezTo>
                    <a:pt x="849" y="293"/>
                    <a:pt x="843" y="285"/>
                    <a:pt x="843" y="282"/>
                  </a:cubicBezTo>
                  <a:cubicBezTo>
                    <a:pt x="843" y="279"/>
                    <a:pt x="853" y="279"/>
                    <a:pt x="853" y="274"/>
                  </a:cubicBezTo>
                  <a:cubicBezTo>
                    <a:pt x="853" y="269"/>
                    <a:pt x="857" y="265"/>
                    <a:pt x="860" y="263"/>
                  </a:cubicBezTo>
                  <a:cubicBezTo>
                    <a:pt x="864" y="261"/>
                    <a:pt x="869" y="254"/>
                    <a:pt x="870" y="256"/>
                  </a:cubicBezTo>
                  <a:cubicBezTo>
                    <a:pt x="872" y="258"/>
                    <a:pt x="881" y="261"/>
                    <a:pt x="884" y="258"/>
                  </a:cubicBezTo>
                  <a:cubicBezTo>
                    <a:pt x="886" y="254"/>
                    <a:pt x="900" y="241"/>
                    <a:pt x="908" y="233"/>
                  </a:cubicBezTo>
                  <a:cubicBezTo>
                    <a:pt x="916" y="226"/>
                    <a:pt x="919" y="218"/>
                    <a:pt x="921" y="209"/>
                  </a:cubicBezTo>
                  <a:cubicBezTo>
                    <a:pt x="923" y="200"/>
                    <a:pt x="926" y="195"/>
                    <a:pt x="925" y="188"/>
                  </a:cubicBezTo>
                  <a:cubicBezTo>
                    <a:pt x="929" y="197"/>
                    <a:pt x="929" y="203"/>
                    <a:pt x="929" y="210"/>
                  </a:cubicBezTo>
                  <a:cubicBezTo>
                    <a:pt x="928" y="216"/>
                    <a:pt x="929" y="230"/>
                    <a:pt x="930" y="232"/>
                  </a:cubicBezTo>
                  <a:cubicBezTo>
                    <a:pt x="931" y="234"/>
                    <a:pt x="935" y="238"/>
                    <a:pt x="937" y="237"/>
                  </a:cubicBezTo>
                  <a:cubicBezTo>
                    <a:pt x="940" y="236"/>
                    <a:pt x="936" y="224"/>
                    <a:pt x="936" y="221"/>
                  </a:cubicBezTo>
                  <a:cubicBezTo>
                    <a:pt x="936" y="219"/>
                    <a:pt x="940" y="215"/>
                    <a:pt x="942" y="215"/>
                  </a:cubicBezTo>
                  <a:cubicBezTo>
                    <a:pt x="944" y="214"/>
                    <a:pt x="942" y="204"/>
                    <a:pt x="939" y="199"/>
                  </a:cubicBezTo>
                  <a:cubicBezTo>
                    <a:pt x="937" y="195"/>
                    <a:pt x="933" y="193"/>
                    <a:pt x="935" y="192"/>
                  </a:cubicBezTo>
                  <a:cubicBezTo>
                    <a:pt x="937" y="191"/>
                    <a:pt x="940" y="186"/>
                    <a:pt x="938" y="185"/>
                  </a:cubicBezTo>
                  <a:cubicBezTo>
                    <a:pt x="937" y="184"/>
                    <a:pt x="938" y="180"/>
                    <a:pt x="934" y="181"/>
                  </a:cubicBezTo>
                  <a:cubicBezTo>
                    <a:pt x="932" y="182"/>
                    <a:pt x="925" y="180"/>
                    <a:pt x="925" y="185"/>
                  </a:cubicBezTo>
                  <a:cubicBezTo>
                    <a:pt x="923" y="180"/>
                    <a:pt x="920" y="177"/>
                    <a:pt x="916" y="177"/>
                  </a:cubicBezTo>
                  <a:cubicBezTo>
                    <a:pt x="911" y="178"/>
                    <a:pt x="909" y="181"/>
                    <a:pt x="904" y="181"/>
                  </a:cubicBezTo>
                  <a:cubicBezTo>
                    <a:pt x="900" y="181"/>
                    <a:pt x="903" y="172"/>
                    <a:pt x="901" y="172"/>
                  </a:cubicBezTo>
                  <a:cubicBezTo>
                    <a:pt x="899" y="172"/>
                    <a:pt x="894" y="180"/>
                    <a:pt x="892" y="176"/>
                  </a:cubicBezTo>
                  <a:cubicBezTo>
                    <a:pt x="889" y="172"/>
                    <a:pt x="899" y="166"/>
                    <a:pt x="907" y="163"/>
                  </a:cubicBezTo>
                  <a:cubicBezTo>
                    <a:pt x="915" y="160"/>
                    <a:pt x="927" y="143"/>
                    <a:pt x="933" y="142"/>
                  </a:cubicBezTo>
                  <a:cubicBezTo>
                    <a:pt x="938" y="141"/>
                    <a:pt x="951" y="143"/>
                    <a:pt x="962" y="143"/>
                  </a:cubicBezTo>
                  <a:cubicBezTo>
                    <a:pt x="973" y="142"/>
                    <a:pt x="977" y="136"/>
                    <a:pt x="981" y="139"/>
                  </a:cubicBezTo>
                  <a:cubicBezTo>
                    <a:pt x="984" y="143"/>
                    <a:pt x="992" y="146"/>
                    <a:pt x="997" y="146"/>
                  </a:cubicBezTo>
                  <a:cubicBezTo>
                    <a:pt x="1001" y="145"/>
                    <a:pt x="999" y="146"/>
                    <a:pt x="1007" y="139"/>
                  </a:cubicBezTo>
                  <a:cubicBezTo>
                    <a:pt x="1014" y="133"/>
                    <a:pt x="1020" y="130"/>
                    <a:pt x="1024" y="125"/>
                  </a:cubicBezTo>
                  <a:cubicBezTo>
                    <a:pt x="1028" y="121"/>
                    <a:pt x="1037" y="117"/>
                    <a:pt x="1038" y="122"/>
                  </a:cubicBezTo>
                  <a:cubicBezTo>
                    <a:pt x="1039" y="127"/>
                    <a:pt x="1037" y="132"/>
                    <a:pt x="1041" y="132"/>
                  </a:cubicBezTo>
                  <a:cubicBezTo>
                    <a:pt x="1045" y="132"/>
                    <a:pt x="1051" y="127"/>
                    <a:pt x="1057" y="124"/>
                  </a:cubicBezTo>
                  <a:cubicBezTo>
                    <a:pt x="1062" y="122"/>
                    <a:pt x="1066" y="119"/>
                    <a:pt x="1066" y="119"/>
                  </a:cubicBezTo>
                  <a:cubicBezTo>
                    <a:pt x="1066" y="119"/>
                    <a:pt x="1045" y="136"/>
                    <a:pt x="1040" y="139"/>
                  </a:cubicBezTo>
                  <a:cubicBezTo>
                    <a:pt x="1034" y="143"/>
                    <a:pt x="1022" y="146"/>
                    <a:pt x="1017" y="153"/>
                  </a:cubicBezTo>
                  <a:cubicBezTo>
                    <a:pt x="1012" y="160"/>
                    <a:pt x="1009" y="163"/>
                    <a:pt x="1009" y="171"/>
                  </a:cubicBezTo>
                  <a:cubicBezTo>
                    <a:pt x="1010" y="179"/>
                    <a:pt x="1018" y="189"/>
                    <a:pt x="1014" y="196"/>
                  </a:cubicBezTo>
                  <a:cubicBezTo>
                    <a:pt x="1010" y="204"/>
                    <a:pt x="1009" y="214"/>
                    <a:pt x="1009" y="214"/>
                  </a:cubicBezTo>
                  <a:cubicBezTo>
                    <a:pt x="1009" y="214"/>
                    <a:pt x="1015" y="204"/>
                    <a:pt x="1024" y="197"/>
                  </a:cubicBezTo>
                  <a:cubicBezTo>
                    <a:pt x="1032" y="190"/>
                    <a:pt x="1037" y="181"/>
                    <a:pt x="1041" y="177"/>
                  </a:cubicBezTo>
                  <a:cubicBezTo>
                    <a:pt x="1044" y="174"/>
                    <a:pt x="1053" y="173"/>
                    <a:pt x="1053" y="169"/>
                  </a:cubicBezTo>
                  <a:cubicBezTo>
                    <a:pt x="1053" y="164"/>
                    <a:pt x="1056" y="159"/>
                    <a:pt x="1057" y="154"/>
                  </a:cubicBezTo>
                  <a:cubicBezTo>
                    <a:pt x="1059" y="149"/>
                    <a:pt x="1054" y="150"/>
                    <a:pt x="1057" y="144"/>
                  </a:cubicBezTo>
                  <a:cubicBezTo>
                    <a:pt x="1060" y="138"/>
                    <a:pt x="1060" y="133"/>
                    <a:pt x="1075" y="133"/>
                  </a:cubicBezTo>
                  <a:cubicBezTo>
                    <a:pt x="1091" y="133"/>
                    <a:pt x="1085" y="135"/>
                    <a:pt x="1098" y="134"/>
                  </a:cubicBezTo>
                  <a:cubicBezTo>
                    <a:pt x="1110" y="133"/>
                    <a:pt x="1115" y="126"/>
                    <a:pt x="1127" y="122"/>
                  </a:cubicBezTo>
                  <a:cubicBezTo>
                    <a:pt x="1139" y="119"/>
                    <a:pt x="1148" y="116"/>
                    <a:pt x="1152" y="118"/>
                  </a:cubicBezTo>
                  <a:cubicBezTo>
                    <a:pt x="1155" y="120"/>
                    <a:pt x="1161" y="119"/>
                    <a:pt x="1157" y="114"/>
                  </a:cubicBezTo>
                  <a:cubicBezTo>
                    <a:pt x="1154" y="110"/>
                    <a:pt x="1145" y="104"/>
                    <a:pt x="1150" y="103"/>
                  </a:cubicBezTo>
                  <a:close/>
                  <a:moveTo>
                    <a:pt x="252" y="127"/>
                  </a:moveTo>
                  <a:cubicBezTo>
                    <a:pt x="254" y="119"/>
                    <a:pt x="269" y="129"/>
                    <a:pt x="266" y="133"/>
                  </a:cubicBezTo>
                  <a:cubicBezTo>
                    <a:pt x="263" y="138"/>
                    <a:pt x="250" y="133"/>
                    <a:pt x="252" y="127"/>
                  </a:cubicBezTo>
                  <a:close/>
                  <a:moveTo>
                    <a:pt x="316" y="271"/>
                  </a:moveTo>
                  <a:cubicBezTo>
                    <a:pt x="312" y="272"/>
                    <a:pt x="300" y="273"/>
                    <a:pt x="295" y="272"/>
                  </a:cubicBezTo>
                  <a:cubicBezTo>
                    <a:pt x="290" y="272"/>
                    <a:pt x="285" y="266"/>
                    <a:pt x="278" y="265"/>
                  </a:cubicBezTo>
                  <a:cubicBezTo>
                    <a:pt x="271" y="264"/>
                    <a:pt x="263" y="265"/>
                    <a:pt x="260" y="269"/>
                  </a:cubicBezTo>
                  <a:cubicBezTo>
                    <a:pt x="258" y="273"/>
                    <a:pt x="248" y="271"/>
                    <a:pt x="244" y="271"/>
                  </a:cubicBezTo>
                  <a:cubicBezTo>
                    <a:pt x="240" y="271"/>
                    <a:pt x="235" y="277"/>
                    <a:pt x="234" y="275"/>
                  </a:cubicBezTo>
                  <a:cubicBezTo>
                    <a:pt x="234" y="275"/>
                    <a:pt x="237" y="264"/>
                    <a:pt x="234" y="263"/>
                  </a:cubicBezTo>
                  <a:cubicBezTo>
                    <a:pt x="231" y="261"/>
                    <a:pt x="235" y="254"/>
                    <a:pt x="238" y="252"/>
                  </a:cubicBezTo>
                  <a:cubicBezTo>
                    <a:pt x="241" y="249"/>
                    <a:pt x="245" y="243"/>
                    <a:pt x="248" y="237"/>
                  </a:cubicBezTo>
                  <a:cubicBezTo>
                    <a:pt x="251" y="231"/>
                    <a:pt x="255" y="230"/>
                    <a:pt x="258" y="231"/>
                  </a:cubicBezTo>
                  <a:cubicBezTo>
                    <a:pt x="260" y="232"/>
                    <a:pt x="266" y="243"/>
                    <a:pt x="268" y="246"/>
                  </a:cubicBezTo>
                  <a:cubicBezTo>
                    <a:pt x="269" y="250"/>
                    <a:pt x="274" y="245"/>
                    <a:pt x="276" y="244"/>
                  </a:cubicBezTo>
                  <a:cubicBezTo>
                    <a:pt x="278" y="243"/>
                    <a:pt x="282" y="239"/>
                    <a:pt x="282" y="236"/>
                  </a:cubicBezTo>
                  <a:cubicBezTo>
                    <a:pt x="283" y="233"/>
                    <a:pt x="287" y="231"/>
                    <a:pt x="292" y="231"/>
                  </a:cubicBezTo>
                  <a:cubicBezTo>
                    <a:pt x="298" y="231"/>
                    <a:pt x="293" y="236"/>
                    <a:pt x="289" y="237"/>
                  </a:cubicBezTo>
                  <a:cubicBezTo>
                    <a:pt x="286" y="238"/>
                    <a:pt x="288" y="241"/>
                    <a:pt x="294" y="243"/>
                  </a:cubicBezTo>
                  <a:cubicBezTo>
                    <a:pt x="300" y="246"/>
                    <a:pt x="306" y="252"/>
                    <a:pt x="313" y="257"/>
                  </a:cubicBezTo>
                  <a:cubicBezTo>
                    <a:pt x="319" y="261"/>
                    <a:pt x="320" y="269"/>
                    <a:pt x="316" y="271"/>
                  </a:cubicBezTo>
                  <a:close/>
                  <a:moveTo>
                    <a:pt x="397" y="241"/>
                  </a:moveTo>
                  <a:cubicBezTo>
                    <a:pt x="395" y="243"/>
                    <a:pt x="385" y="244"/>
                    <a:pt x="382" y="241"/>
                  </a:cubicBezTo>
                  <a:cubicBezTo>
                    <a:pt x="379" y="237"/>
                    <a:pt x="372" y="241"/>
                    <a:pt x="371" y="248"/>
                  </a:cubicBezTo>
                  <a:cubicBezTo>
                    <a:pt x="371" y="255"/>
                    <a:pt x="373" y="250"/>
                    <a:pt x="377" y="252"/>
                  </a:cubicBezTo>
                  <a:cubicBezTo>
                    <a:pt x="380" y="255"/>
                    <a:pt x="381" y="258"/>
                    <a:pt x="383" y="262"/>
                  </a:cubicBezTo>
                  <a:cubicBezTo>
                    <a:pt x="385" y="266"/>
                    <a:pt x="388" y="265"/>
                    <a:pt x="391" y="268"/>
                  </a:cubicBezTo>
                  <a:cubicBezTo>
                    <a:pt x="394" y="271"/>
                    <a:pt x="384" y="274"/>
                    <a:pt x="388" y="278"/>
                  </a:cubicBezTo>
                  <a:cubicBezTo>
                    <a:pt x="392" y="282"/>
                    <a:pt x="394" y="296"/>
                    <a:pt x="395" y="300"/>
                  </a:cubicBezTo>
                  <a:cubicBezTo>
                    <a:pt x="395" y="304"/>
                    <a:pt x="383" y="305"/>
                    <a:pt x="380" y="305"/>
                  </a:cubicBezTo>
                  <a:cubicBezTo>
                    <a:pt x="376" y="304"/>
                    <a:pt x="365" y="300"/>
                    <a:pt x="362" y="299"/>
                  </a:cubicBezTo>
                  <a:cubicBezTo>
                    <a:pt x="358" y="297"/>
                    <a:pt x="356" y="282"/>
                    <a:pt x="361" y="283"/>
                  </a:cubicBezTo>
                  <a:cubicBezTo>
                    <a:pt x="365" y="283"/>
                    <a:pt x="366" y="282"/>
                    <a:pt x="371" y="276"/>
                  </a:cubicBezTo>
                  <a:cubicBezTo>
                    <a:pt x="377" y="271"/>
                    <a:pt x="364" y="268"/>
                    <a:pt x="360" y="267"/>
                  </a:cubicBezTo>
                  <a:cubicBezTo>
                    <a:pt x="356" y="266"/>
                    <a:pt x="349" y="252"/>
                    <a:pt x="347" y="248"/>
                  </a:cubicBezTo>
                  <a:cubicBezTo>
                    <a:pt x="344" y="244"/>
                    <a:pt x="346" y="237"/>
                    <a:pt x="352" y="232"/>
                  </a:cubicBezTo>
                  <a:cubicBezTo>
                    <a:pt x="355" y="230"/>
                    <a:pt x="364" y="235"/>
                    <a:pt x="368" y="232"/>
                  </a:cubicBezTo>
                  <a:cubicBezTo>
                    <a:pt x="372" y="229"/>
                    <a:pt x="376" y="225"/>
                    <a:pt x="378" y="224"/>
                  </a:cubicBezTo>
                  <a:cubicBezTo>
                    <a:pt x="379" y="223"/>
                    <a:pt x="389" y="226"/>
                    <a:pt x="391" y="230"/>
                  </a:cubicBezTo>
                  <a:cubicBezTo>
                    <a:pt x="393" y="233"/>
                    <a:pt x="399" y="239"/>
                    <a:pt x="397" y="241"/>
                  </a:cubicBezTo>
                  <a:close/>
                  <a:moveTo>
                    <a:pt x="687" y="8"/>
                  </a:moveTo>
                  <a:cubicBezTo>
                    <a:pt x="689" y="4"/>
                    <a:pt x="685" y="3"/>
                    <a:pt x="687" y="8"/>
                  </a:cubicBezTo>
                  <a:close/>
                  <a:moveTo>
                    <a:pt x="379" y="53"/>
                  </a:moveTo>
                  <a:cubicBezTo>
                    <a:pt x="382" y="55"/>
                    <a:pt x="388" y="55"/>
                    <a:pt x="394" y="59"/>
                  </a:cubicBezTo>
                  <a:cubicBezTo>
                    <a:pt x="400" y="63"/>
                    <a:pt x="408" y="64"/>
                    <a:pt x="412" y="60"/>
                  </a:cubicBezTo>
                  <a:cubicBezTo>
                    <a:pt x="415" y="56"/>
                    <a:pt x="412" y="50"/>
                    <a:pt x="410" y="49"/>
                  </a:cubicBezTo>
                  <a:cubicBezTo>
                    <a:pt x="407" y="49"/>
                    <a:pt x="405" y="44"/>
                    <a:pt x="412" y="39"/>
                  </a:cubicBezTo>
                  <a:cubicBezTo>
                    <a:pt x="419" y="35"/>
                    <a:pt x="426" y="30"/>
                    <a:pt x="434" y="28"/>
                  </a:cubicBezTo>
                  <a:cubicBezTo>
                    <a:pt x="442" y="27"/>
                    <a:pt x="459" y="27"/>
                    <a:pt x="465" y="28"/>
                  </a:cubicBezTo>
                  <a:cubicBezTo>
                    <a:pt x="472" y="30"/>
                    <a:pt x="481" y="20"/>
                    <a:pt x="483" y="16"/>
                  </a:cubicBezTo>
                  <a:cubicBezTo>
                    <a:pt x="486" y="12"/>
                    <a:pt x="475" y="9"/>
                    <a:pt x="472" y="14"/>
                  </a:cubicBezTo>
                  <a:cubicBezTo>
                    <a:pt x="469" y="19"/>
                    <a:pt x="454" y="17"/>
                    <a:pt x="451" y="16"/>
                  </a:cubicBezTo>
                  <a:cubicBezTo>
                    <a:pt x="448" y="15"/>
                    <a:pt x="423" y="21"/>
                    <a:pt x="418" y="21"/>
                  </a:cubicBezTo>
                  <a:cubicBezTo>
                    <a:pt x="413" y="21"/>
                    <a:pt x="411" y="28"/>
                    <a:pt x="403" y="32"/>
                  </a:cubicBezTo>
                  <a:cubicBezTo>
                    <a:pt x="396" y="36"/>
                    <a:pt x="386" y="41"/>
                    <a:pt x="383" y="43"/>
                  </a:cubicBezTo>
                  <a:cubicBezTo>
                    <a:pt x="379" y="45"/>
                    <a:pt x="376" y="52"/>
                    <a:pt x="379" y="53"/>
                  </a:cubicBezTo>
                  <a:close/>
                  <a:moveTo>
                    <a:pt x="931" y="263"/>
                  </a:moveTo>
                  <a:cubicBezTo>
                    <a:pt x="938" y="263"/>
                    <a:pt x="945" y="260"/>
                    <a:pt x="945" y="260"/>
                  </a:cubicBezTo>
                  <a:cubicBezTo>
                    <a:pt x="945" y="260"/>
                    <a:pt x="955" y="261"/>
                    <a:pt x="954" y="255"/>
                  </a:cubicBezTo>
                  <a:cubicBezTo>
                    <a:pt x="952" y="249"/>
                    <a:pt x="941" y="248"/>
                    <a:pt x="939" y="249"/>
                  </a:cubicBezTo>
                  <a:cubicBezTo>
                    <a:pt x="937" y="249"/>
                    <a:pt x="933" y="242"/>
                    <a:pt x="929" y="243"/>
                  </a:cubicBezTo>
                  <a:cubicBezTo>
                    <a:pt x="925" y="244"/>
                    <a:pt x="924" y="251"/>
                    <a:pt x="924" y="252"/>
                  </a:cubicBezTo>
                  <a:cubicBezTo>
                    <a:pt x="924" y="254"/>
                    <a:pt x="909" y="258"/>
                    <a:pt x="914" y="263"/>
                  </a:cubicBezTo>
                  <a:cubicBezTo>
                    <a:pt x="919" y="268"/>
                    <a:pt x="923" y="264"/>
                    <a:pt x="931" y="263"/>
                  </a:cubicBezTo>
                  <a:close/>
                  <a:moveTo>
                    <a:pt x="867" y="332"/>
                  </a:moveTo>
                  <a:cubicBezTo>
                    <a:pt x="867" y="326"/>
                    <a:pt x="874" y="332"/>
                    <a:pt x="878" y="332"/>
                  </a:cubicBezTo>
                  <a:cubicBezTo>
                    <a:pt x="882" y="331"/>
                    <a:pt x="884" y="327"/>
                    <a:pt x="885" y="322"/>
                  </a:cubicBezTo>
                  <a:cubicBezTo>
                    <a:pt x="885" y="321"/>
                    <a:pt x="885" y="321"/>
                    <a:pt x="885" y="321"/>
                  </a:cubicBezTo>
                  <a:cubicBezTo>
                    <a:pt x="885" y="322"/>
                    <a:pt x="885" y="325"/>
                    <a:pt x="889" y="326"/>
                  </a:cubicBezTo>
                  <a:cubicBezTo>
                    <a:pt x="895" y="328"/>
                    <a:pt x="898" y="323"/>
                    <a:pt x="898" y="321"/>
                  </a:cubicBezTo>
                  <a:cubicBezTo>
                    <a:pt x="898" y="319"/>
                    <a:pt x="909" y="316"/>
                    <a:pt x="911" y="315"/>
                  </a:cubicBezTo>
                  <a:cubicBezTo>
                    <a:pt x="913" y="313"/>
                    <a:pt x="921" y="310"/>
                    <a:pt x="922" y="307"/>
                  </a:cubicBezTo>
                  <a:cubicBezTo>
                    <a:pt x="922" y="305"/>
                    <a:pt x="922" y="291"/>
                    <a:pt x="924" y="290"/>
                  </a:cubicBezTo>
                  <a:cubicBezTo>
                    <a:pt x="927" y="288"/>
                    <a:pt x="931" y="288"/>
                    <a:pt x="926" y="280"/>
                  </a:cubicBezTo>
                  <a:cubicBezTo>
                    <a:pt x="922" y="271"/>
                    <a:pt x="922" y="263"/>
                    <a:pt x="917" y="267"/>
                  </a:cubicBezTo>
                  <a:cubicBezTo>
                    <a:pt x="913" y="270"/>
                    <a:pt x="916" y="280"/>
                    <a:pt x="913" y="288"/>
                  </a:cubicBezTo>
                  <a:cubicBezTo>
                    <a:pt x="909" y="295"/>
                    <a:pt x="907" y="302"/>
                    <a:pt x="905" y="302"/>
                  </a:cubicBezTo>
                  <a:cubicBezTo>
                    <a:pt x="903" y="302"/>
                    <a:pt x="892" y="307"/>
                    <a:pt x="889" y="310"/>
                  </a:cubicBezTo>
                  <a:cubicBezTo>
                    <a:pt x="886" y="314"/>
                    <a:pt x="871" y="307"/>
                    <a:pt x="869" y="310"/>
                  </a:cubicBezTo>
                  <a:cubicBezTo>
                    <a:pt x="867" y="313"/>
                    <a:pt x="862" y="317"/>
                    <a:pt x="860" y="319"/>
                  </a:cubicBezTo>
                  <a:cubicBezTo>
                    <a:pt x="857" y="322"/>
                    <a:pt x="850" y="320"/>
                    <a:pt x="852" y="327"/>
                  </a:cubicBezTo>
                  <a:cubicBezTo>
                    <a:pt x="853" y="335"/>
                    <a:pt x="857" y="341"/>
                    <a:pt x="860" y="341"/>
                  </a:cubicBezTo>
                  <a:cubicBezTo>
                    <a:pt x="863" y="341"/>
                    <a:pt x="867" y="339"/>
                    <a:pt x="867" y="332"/>
                  </a:cubicBezTo>
                  <a:close/>
                  <a:moveTo>
                    <a:pt x="797" y="407"/>
                  </a:moveTo>
                  <a:cubicBezTo>
                    <a:pt x="804" y="407"/>
                    <a:pt x="810" y="386"/>
                    <a:pt x="804" y="387"/>
                  </a:cubicBezTo>
                  <a:cubicBezTo>
                    <a:pt x="796" y="389"/>
                    <a:pt x="791" y="408"/>
                    <a:pt x="797" y="407"/>
                  </a:cubicBezTo>
                  <a:close/>
                  <a:moveTo>
                    <a:pt x="711" y="589"/>
                  </a:moveTo>
                  <a:cubicBezTo>
                    <a:pt x="714" y="585"/>
                    <a:pt x="713" y="580"/>
                    <a:pt x="709" y="581"/>
                  </a:cubicBezTo>
                  <a:cubicBezTo>
                    <a:pt x="704" y="581"/>
                    <a:pt x="701" y="573"/>
                    <a:pt x="694" y="567"/>
                  </a:cubicBezTo>
                  <a:cubicBezTo>
                    <a:pt x="687" y="562"/>
                    <a:pt x="682" y="558"/>
                    <a:pt x="676" y="550"/>
                  </a:cubicBezTo>
                  <a:cubicBezTo>
                    <a:pt x="670" y="542"/>
                    <a:pt x="662" y="537"/>
                    <a:pt x="658" y="533"/>
                  </a:cubicBezTo>
                  <a:cubicBezTo>
                    <a:pt x="654" y="529"/>
                    <a:pt x="648" y="527"/>
                    <a:pt x="645" y="527"/>
                  </a:cubicBezTo>
                  <a:cubicBezTo>
                    <a:pt x="639" y="529"/>
                    <a:pt x="654" y="542"/>
                    <a:pt x="656" y="544"/>
                  </a:cubicBezTo>
                  <a:cubicBezTo>
                    <a:pt x="657" y="546"/>
                    <a:pt x="671" y="560"/>
                    <a:pt x="671" y="567"/>
                  </a:cubicBezTo>
                  <a:cubicBezTo>
                    <a:pt x="671" y="573"/>
                    <a:pt x="676" y="594"/>
                    <a:pt x="678" y="597"/>
                  </a:cubicBezTo>
                  <a:cubicBezTo>
                    <a:pt x="681" y="599"/>
                    <a:pt x="699" y="603"/>
                    <a:pt x="701" y="608"/>
                  </a:cubicBezTo>
                  <a:cubicBezTo>
                    <a:pt x="703" y="613"/>
                    <a:pt x="708" y="614"/>
                    <a:pt x="708" y="607"/>
                  </a:cubicBezTo>
                  <a:cubicBezTo>
                    <a:pt x="708" y="601"/>
                    <a:pt x="709" y="593"/>
                    <a:pt x="711" y="589"/>
                  </a:cubicBezTo>
                  <a:close/>
                  <a:moveTo>
                    <a:pt x="672" y="520"/>
                  </a:moveTo>
                  <a:cubicBezTo>
                    <a:pt x="674" y="531"/>
                    <a:pt x="680" y="542"/>
                    <a:pt x="682" y="546"/>
                  </a:cubicBezTo>
                  <a:cubicBezTo>
                    <a:pt x="684" y="551"/>
                    <a:pt x="693" y="557"/>
                    <a:pt x="696" y="560"/>
                  </a:cubicBezTo>
                  <a:cubicBezTo>
                    <a:pt x="699" y="563"/>
                    <a:pt x="703" y="559"/>
                    <a:pt x="701" y="555"/>
                  </a:cubicBezTo>
                  <a:cubicBezTo>
                    <a:pt x="699" y="551"/>
                    <a:pt x="695" y="546"/>
                    <a:pt x="695" y="542"/>
                  </a:cubicBezTo>
                  <a:cubicBezTo>
                    <a:pt x="694" y="537"/>
                    <a:pt x="692" y="531"/>
                    <a:pt x="687" y="523"/>
                  </a:cubicBezTo>
                  <a:cubicBezTo>
                    <a:pt x="683" y="516"/>
                    <a:pt x="680" y="514"/>
                    <a:pt x="677" y="509"/>
                  </a:cubicBezTo>
                  <a:cubicBezTo>
                    <a:pt x="674" y="504"/>
                    <a:pt x="665" y="495"/>
                    <a:pt x="665" y="495"/>
                  </a:cubicBezTo>
                  <a:cubicBezTo>
                    <a:pt x="661" y="496"/>
                    <a:pt x="661" y="505"/>
                    <a:pt x="663" y="508"/>
                  </a:cubicBezTo>
                  <a:cubicBezTo>
                    <a:pt x="665" y="511"/>
                    <a:pt x="669" y="509"/>
                    <a:pt x="672" y="520"/>
                  </a:cubicBezTo>
                  <a:close/>
                  <a:moveTo>
                    <a:pt x="754" y="619"/>
                  </a:moveTo>
                  <a:cubicBezTo>
                    <a:pt x="751" y="619"/>
                    <a:pt x="738" y="615"/>
                    <a:pt x="738" y="615"/>
                  </a:cubicBezTo>
                  <a:cubicBezTo>
                    <a:pt x="736" y="616"/>
                    <a:pt x="733" y="617"/>
                    <a:pt x="732" y="619"/>
                  </a:cubicBezTo>
                  <a:cubicBezTo>
                    <a:pt x="732" y="618"/>
                    <a:pt x="731" y="618"/>
                    <a:pt x="730" y="617"/>
                  </a:cubicBezTo>
                  <a:cubicBezTo>
                    <a:pt x="725" y="613"/>
                    <a:pt x="718" y="617"/>
                    <a:pt x="716" y="612"/>
                  </a:cubicBezTo>
                  <a:cubicBezTo>
                    <a:pt x="714" y="607"/>
                    <a:pt x="711" y="607"/>
                    <a:pt x="709" y="610"/>
                  </a:cubicBezTo>
                  <a:cubicBezTo>
                    <a:pt x="705" y="616"/>
                    <a:pt x="710" y="620"/>
                    <a:pt x="711" y="621"/>
                  </a:cubicBezTo>
                  <a:cubicBezTo>
                    <a:pt x="713" y="623"/>
                    <a:pt x="718" y="624"/>
                    <a:pt x="724" y="623"/>
                  </a:cubicBezTo>
                  <a:cubicBezTo>
                    <a:pt x="727" y="623"/>
                    <a:pt x="731" y="622"/>
                    <a:pt x="732" y="621"/>
                  </a:cubicBezTo>
                  <a:cubicBezTo>
                    <a:pt x="732" y="621"/>
                    <a:pt x="733" y="622"/>
                    <a:pt x="733" y="623"/>
                  </a:cubicBezTo>
                  <a:cubicBezTo>
                    <a:pt x="737" y="627"/>
                    <a:pt x="740" y="629"/>
                    <a:pt x="746" y="628"/>
                  </a:cubicBezTo>
                  <a:cubicBezTo>
                    <a:pt x="752" y="628"/>
                    <a:pt x="762" y="632"/>
                    <a:pt x="762" y="628"/>
                  </a:cubicBezTo>
                  <a:cubicBezTo>
                    <a:pt x="763" y="624"/>
                    <a:pt x="757" y="619"/>
                    <a:pt x="754" y="619"/>
                  </a:cubicBezTo>
                  <a:close/>
                  <a:moveTo>
                    <a:pt x="789" y="635"/>
                  </a:moveTo>
                  <a:cubicBezTo>
                    <a:pt x="788" y="641"/>
                    <a:pt x="797" y="643"/>
                    <a:pt x="797" y="637"/>
                  </a:cubicBezTo>
                  <a:cubicBezTo>
                    <a:pt x="798" y="631"/>
                    <a:pt x="790" y="631"/>
                    <a:pt x="789" y="635"/>
                  </a:cubicBezTo>
                  <a:close/>
                  <a:moveTo>
                    <a:pt x="825" y="626"/>
                  </a:moveTo>
                  <a:cubicBezTo>
                    <a:pt x="822" y="631"/>
                    <a:pt x="816" y="635"/>
                    <a:pt x="816" y="640"/>
                  </a:cubicBezTo>
                  <a:cubicBezTo>
                    <a:pt x="817" y="646"/>
                    <a:pt x="828" y="636"/>
                    <a:pt x="828" y="636"/>
                  </a:cubicBezTo>
                  <a:cubicBezTo>
                    <a:pt x="828" y="636"/>
                    <a:pt x="836" y="635"/>
                    <a:pt x="836" y="631"/>
                  </a:cubicBezTo>
                  <a:cubicBezTo>
                    <a:pt x="836" y="626"/>
                    <a:pt x="828" y="621"/>
                    <a:pt x="825" y="626"/>
                  </a:cubicBezTo>
                  <a:close/>
                  <a:moveTo>
                    <a:pt x="807" y="581"/>
                  </a:moveTo>
                  <a:cubicBezTo>
                    <a:pt x="814" y="582"/>
                    <a:pt x="818" y="579"/>
                    <a:pt x="816" y="575"/>
                  </a:cubicBezTo>
                  <a:cubicBezTo>
                    <a:pt x="814" y="571"/>
                    <a:pt x="805" y="573"/>
                    <a:pt x="801" y="574"/>
                  </a:cubicBezTo>
                  <a:cubicBezTo>
                    <a:pt x="798" y="574"/>
                    <a:pt x="794" y="571"/>
                    <a:pt x="794" y="571"/>
                  </a:cubicBezTo>
                  <a:cubicBezTo>
                    <a:pt x="791" y="573"/>
                    <a:pt x="791" y="576"/>
                    <a:pt x="790" y="582"/>
                  </a:cubicBezTo>
                  <a:cubicBezTo>
                    <a:pt x="789" y="588"/>
                    <a:pt x="784" y="592"/>
                    <a:pt x="789" y="595"/>
                  </a:cubicBezTo>
                  <a:cubicBezTo>
                    <a:pt x="793" y="598"/>
                    <a:pt x="800" y="585"/>
                    <a:pt x="803" y="589"/>
                  </a:cubicBezTo>
                  <a:cubicBezTo>
                    <a:pt x="805" y="593"/>
                    <a:pt x="802" y="595"/>
                    <a:pt x="806" y="601"/>
                  </a:cubicBezTo>
                  <a:cubicBezTo>
                    <a:pt x="809" y="606"/>
                    <a:pt x="816" y="606"/>
                    <a:pt x="816" y="606"/>
                  </a:cubicBezTo>
                  <a:cubicBezTo>
                    <a:pt x="816" y="606"/>
                    <a:pt x="815" y="591"/>
                    <a:pt x="810" y="587"/>
                  </a:cubicBezTo>
                  <a:cubicBezTo>
                    <a:pt x="804" y="584"/>
                    <a:pt x="800" y="579"/>
                    <a:pt x="807" y="581"/>
                  </a:cubicBezTo>
                  <a:close/>
                  <a:moveTo>
                    <a:pt x="808" y="560"/>
                  </a:moveTo>
                  <a:cubicBezTo>
                    <a:pt x="806" y="561"/>
                    <a:pt x="797" y="559"/>
                    <a:pt x="797" y="559"/>
                  </a:cubicBezTo>
                  <a:cubicBezTo>
                    <a:pt x="793" y="563"/>
                    <a:pt x="796" y="568"/>
                    <a:pt x="801" y="567"/>
                  </a:cubicBezTo>
                  <a:cubicBezTo>
                    <a:pt x="807" y="567"/>
                    <a:pt x="819" y="565"/>
                    <a:pt x="822" y="565"/>
                  </a:cubicBezTo>
                  <a:cubicBezTo>
                    <a:pt x="824" y="565"/>
                    <a:pt x="828" y="557"/>
                    <a:pt x="826" y="557"/>
                  </a:cubicBezTo>
                  <a:cubicBezTo>
                    <a:pt x="824" y="557"/>
                    <a:pt x="809" y="560"/>
                    <a:pt x="808" y="560"/>
                  </a:cubicBezTo>
                  <a:close/>
                  <a:moveTo>
                    <a:pt x="850" y="551"/>
                  </a:moveTo>
                  <a:cubicBezTo>
                    <a:pt x="845" y="548"/>
                    <a:pt x="836" y="571"/>
                    <a:pt x="842" y="573"/>
                  </a:cubicBezTo>
                  <a:cubicBezTo>
                    <a:pt x="848" y="574"/>
                    <a:pt x="853" y="552"/>
                    <a:pt x="850" y="551"/>
                  </a:cubicBezTo>
                  <a:close/>
                  <a:moveTo>
                    <a:pt x="781" y="538"/>
                  </a:moveTo>
                  <a:cubicBezTo>
                    <a:pt x="784" y="534"/>
                    <a:pt x="789" y="533"/>
                    <a:pt x="789" y="530"/>
                  </a:cubicBezTo>
                  <a:cubicBezTo>
                    <a:pt x="789" y="527"/>
                    <a:pt x="780" y="538"/>
                    <a:pt x="779" y="518"/>
                  </a:cubicBezTo>
                  <a:cubicBezTo>
                    <a:pt x="779" y="514"/>
                    <a:pt x="771" y="520"/>
                    <a:pt x="770" y="524"/>
                  </a:cubicBezTo>
                  <a:cubicBezTo>
                    <a:pt x="769" y="528"/>
                    <a:pt x="776" y="532"/>
                    <a:pt x="766" y="532"/>
                  </a:cubicBezTo>
                  <a:cubicBezTo>
                    <a:pt x="756" y="532"/>
                    <a:pt x="756" y="541"/>
                    <a:pt x="753" y="543"/>
                  </a:cubicBezTo>
                  <a:cubicBezTo>
                    <a:pt x="751" y="545"/>
                    <a:pt x="749" y="545"/>
                    <a:pt x="745" y="546"/>
                  </a:cubicBezTo>
                  <a:cubicBezTo>
                    <a:pt x="741" y="548"/>
                    <a:pt x="740" y="552"/>
                    <a:pt x="739" y="556"/>
                  </a:cubicBezTo>
                  <a:cubicBezTo>
                    <a:pt x="738" y="559"/>
                    <a:pt x="731" y="550"/>
                    <a:pt x="729" y="552"/>
                  </a:cubicBezTo>
                  <a:cubicBezTo>
                    <a:pt x="727" y="555"/>
                    <a:pt x="728" y="567"/>
                    <a:pt x="732" y="576"/>
                  </a:cubicBezTo>
                  <a:cubicBezTo>
                    <a:pt x="735" y="586"/>
                    <a:pt x="745" y="592"/>
                    <a:pt x="747" y="592"/>
                  </a:cubicBezTo>
                  <a:cubicBezTo>
                    <a:pt x="750" y="592"/>
                    <a:pt x="755" y="592"/>
                    <a:pt x="759" y="593"/>
                  </a:cubicBezTo>
                  <a:cubicBezTo>
                    <a:pt x="762" y="595"/>
                    <a:pt x="774" y="596"/>
                    <a:pt x="774" y="590"/>
                  </a:cubicBezTo>
                  <a:cubicBezTo>
                    <a:pt x="773" y="585"/>
                    <a:pt x="772" y="576"/>
                    <a:pt x="777" y="571"/>
                  </a:cubicBezTo>
                  <a:cubicBezTo>
                    <a:pt x="782" y="565"/>
                    <a:pt x="788" y="562"/>
                    <a:pt x="785" y="554"/>
                  </a:cubicBezTo>
                  <a:cubicBezTo>
                    <a:pt x="782" y="546"/>
                    <a:pt x="777" y="542"/>
                    <a:pt x="781" y="538"/>
                  </a:cubicBezTo>
                  <a:close/>
                  <a:moveTo>
                    <a:pt x="792" y="457"/>
                  </a:moveTo>
                  <a:cubicBezTo>
                    <a:pt x="795" y="464"/>
                    <a:pt x="806" y="470"/>
                    <a:pt x="803" y="473"/>
                  </a:cubicBezTo>
                  <a:cubicBezTo>
                    <a:pt x="800" y="476"/>
                    <a:pt x="793" y="482"/>
                    <a:pt x="792" y="487"/>
                  </a:cubicBezTo>
                  <a:cubicBezTo>
                    <a:pt x="791" y="493"/>
                    <a:pt x="804" y="479"/>
                    <a:pt x="808" y="473"/>
                  </a:cubicBezTo>
                  <a:cubicBezTo>
                    <a:pt x="811" y="468"/>
                    <a:pt x="819" y="471"/>
                    <a:pt x="820" y="468"/>
                  </a:cubicBezTo>
                  <a:cubicBezTo>
                    <a:pt x="822" y="465"/>
                    <a:pt x="822" y="465"/>
                    <a:pt x="822" y="465"/>
                  </a:cubicBezTo>
                  <a:cubicBezTo>
                    <a:pt x="822" y="465"/>
                    <a:pt x="816" y="463"/>
                    <a:pt x="811" y="462"/>
                  </a:cubicBezTo>
                  <a:cubicBezTo>
                    <a:pt x="807" y="460"/>
                    <a:pt x="801" y="466"/>
                    <a:pt x="804" y="457"/>
                  </a:cubicBezTo>
                  <a:cubicBezTo>
                    <a:pt x="806" y="447"/>
                    <a:pt x="814" y="449"/>
                    <a:pt x="812" y="441"/>
                  </a:cubicBezTo>
                  <a:cubicBezTo>
                    <a:pt x="811" y="434"/>
                    <a:pt x="806" y="432"/>
                    <a:pt x="804" y="432"/>
                  </a:cubicBezTo>
                  <a:cubicBezTo>
                    <a:pt x="800" y="432"/>
                    <a:pt x="805" y="439"/>
                    <a:pt x="799" y="443"/>
                  </a:cubicBezTo>
                  <a:cubicBezTo>
                    <a:pt x="794" y="448"/>
                    <a:pt x="789" y="449"/>
                    <a:pt x="792" y="457"/>
                  </a:cubicBezTo>
                  <a:close/>
                  <a:moveTo>
                    <a:pt x="808" y="497"/>
                  </a:moveTo>
                  <a:cubicBezTo>
                    <a:pt x="814" y="497"/>
                    <a:pt x="824" y="499"/>
                    <a:pt x="822" y="496"/>
                  </a:cubicBezTo>
                  <a:cubicBezTo>
                    <a:pt x="820" y="493"/>
                    <a:pt x="814" y="483"/>
                    <a:pt x="809" y="485"/>
                  </a:cubicBezTo>
                  <a:cubicBezTo>
                    <a:pt x="807" y="486"/>
                    <a:pt x="803" y="497"/>
                    <a:pt x="808" y="497"/>
                  </a:cubicBezTo>
                  <a:close/>
                  <a:moveTo>
                    <a:pt x="826" y="476"/>
                  </a:moveTo>
                  <a:cubicBezTo>
                    <a:pt x="824" y="476"/>
                    <a:pt x="817" y="489"/>
                    <a:pt x="826" y="488"/>
                  </a:cubicBezTo>
                  <a:cubicBezTo>
                    <a:pt x="836" y="488"/>
                    <a:pt x="833" y="477"/>
                    <a:pt x="826" y="476"/>
                  </a:cubicBezTo>
                  <a:close/>
                  <a:moveTo>
                    <a:pt x="836" y="509"/>
                  </a:moveTo>
                  <a:cubicBezTo>
                    <a:pt x="834" y="505"/>
                    <a:pt x="827" y="499"/>
                    <a:pt x="827" y="499"/>
                  </a:cubicBezTo>
                  <a:cubicBezTo>
                    <a:pt x="820" y="510"/>
                    <a:pt x="821" y="507"/>
                    <a:pt x="815" y="505"/>
                  </a:cubicBezTo>
                  <a:cubicBezTo>
                    <a:pt x="810" y="502"/>
                    <a:pt x="802" y="510"/>
                    <a:pt x="804" y="513"/>
                  </a:cubicBezTo>
                  <a:cubicBezTo>
                    <a:pt x="805" y="517"/>
                    <a:pt x="816" y="513"/>
                    <a:pt x="819" y="518"/>
                  </a:cubicBezTo>
                  <a:cubicBezTo>
                    <a:pt x="822" y="524"/>
                    <a:pt x="822" y="524"/>
                    <a:pt x="827" y="523"/>
                  </a:cubicBezTo>
                  <a:cubicBezTo>
                    <a:pt x="832" y="522"/>
                    <a:pt x="837" y="513"/>
                    <a:pt x="836" y="509"/>
                  </a:cubicBezTo>
                  <a:close/>
                  <a:moveTo>
                    <a:pt x="970" y="628"/>
                  </a:moveTo>
                  <a:cubicBezTo>
                    <a:pt x="966" y="626"/>
                    <a:pt x="959" y="615"/>
                    <a:pt x="959" y="611"/>
                  </a:cubicBezTo>
                  <a:cubicBezTo>
                    <a:pt x="959" y="607"/>
                    <a:pt x="953" y="606"/>
                    <a:pt x="950" y="603"/>
                  </a:cubicBezTo>
                  <a:cubicBezTo>
                    <a:pt x="947" y="599"/>
                    <a:pt x="944" y="591"/>
                    <a:pt x="936" y="589"/>
                  </a:cubicBezTo>
                  <a:cubicBezTo>
                    <a:pt x="929" y="587"/>
                    <a:pt x="926" y="584"/>
                    <a:pt x="918" y="579"/>
                  </a:cubicBezTo>
                  <a:cubicBezTo>
                    <a:pt x="910" y="574"/>
                    <a:pt x="891" y="574"/>
                    <a:pt x="891" y="578"/>
                  </a:cubicBezTo>
                  <a:cubicBezTo>
                    <a:pt x="890" y="581"/>
                    <a:pt x="891" y="578"/>
                    <a:pt x="885" y="575"/>
                  </a:cubicBezTo>
                  <a:cubicBezTo>
                    <a:pt x="878" y="573"/>
                    <a:pt x="874" y="575"/>
                    <a:pt x="872" y="571"/>
                  </a:cubicBezTo>
                  <a:cubicBezTo>
                    <a:pt x="871" y="567"/>
                    <a:pt x="867" y="565"/>
                    <a:pt x="862" y="571"/>
                  </a:cubicBezTo>
                  <a:cubicBezTo>
                    <a:pt x="859" y="575"/>
                    <a:pt x="857" y="576"/>
                    <a:pt x="866" y="578"/>
                  </a:cubicBezTo>
                  <a:cubicBezTo>
                    <a:pt x="874" y="579"/>
                    <a:pt x="877" y="579"/>
                    <a:pt x="873" y="584"/>
                  </a:cubicBezTo>
                  <a:cubicBezTo>
                    <a:pt x="870" y="589"/>
                    <a:pt x="867" y="595"/>
                    <a:pt x="870" y="596"/>
                  </a:cubicBezTo>
                  <a:cubicBezTo>
                    <a:pt x="873" y="596"/>
                    <a:pt x="883" y="593"/>
                    <a:pt x="884" y="596"/>
                  </a:cubicBezTo>
                  <a:cubicBezTo>
                    <a:pt x="885" y="598"/>
                    <a:pt x="882" y="599"/>
                    <a:pt x="892" y="601"/>
                  </a:cubicBezTo>
                  <a:cubicBezTo>
                    <a:pt x="902" y="603"/>
                    <a:pt x="904" y="607"/>
                    <a:pt x="906" y="609"/>
                  </a:cubicBezTo>
                  <a:cubicBezTo>
                    <a:pt x="908" y="612"/>
                    <a:pt x="915" y="620"/>
                    <a:pt x="910" y="620"/>
                  </a:cubicBezTo>
                  <a:cubicBezTo>
                    <a:pt x="906" y="620"/>
                    <a:pt x="902" y="626"/>
                    <a:pt x="905" y="626"/>
                  </a:cubicBezTo>
                  <a:cubicBezTo>
                    <a:pt x="908" y="627"/>
                    <a:pt x="917" y="624"/>
                    <a:pt x="918" y="626"/>
                  </a:cubicBezTo>
                  <a:cubicBezTo>
                    <a:pt x="918" y="628"/>
                    <a:pt x="923" y="640"/>
                    <a:pt x="929" y="639"/>
                  </a:cubicBezTo>
                  <a:cubicBezTo>
                    <a:pt x="934" y="639"/>
                    <a:pt x="937" y="628"/>
                    <a:pt x="939" y="624"/>
                  </a:cubicBezTo>
                  <a:cubicBezTo>
                    <a:pt x="942" y="621"/>
                    <a:pt x="952" y="620"/>
                    <a:pt x="953" y="625"/>
                  </a:cubicBezTo>
                  <a:cubicBezTo>
                    <a:pt x="954" y="631"/>
                    <a:pt x="957" y="636"/>
                    <a:pt x="964" y="640"/>
                  </a:cubicBezTo>
                  <a:cubicBezTo>
                    <a:pt x="970" y="643"/>
                    <a:pt x="977" y="647"/>
                    <a:pt x="978" y="644"/>
                  </a:cubicBezTo>
                  <a:cubicBezTo>
                    <a:pt x="978" y="641"/>
                    <a:pt x="974" y="629"/>
                    <a:pt x="970" y="628"/>
                  </a:cubicBezTo>
                  <a:close/>
                </a:path>
              </a:pathLst>
            </a:custGeom>
            <a:solidFill>
              <a:schemeClr val="lt1">
                <a:alpha val="17647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39" name="Google Shape;339;p39"/>
          <p:cNvSpPr/>
          <p:nvPr/>
        </p:nvSpPr>
        <p:spPr>
          <a:xfrm>
            <a:off x="744658" y="1859979"/>
            <a:ext cx="1529651" cy="1529651"/>
          </a:xfrm>
          <a:prstGeom prst="ellipse">
            <a:avLst/>
          </a:prstGeom>
          <a:solidFill>
            <a:srgbClr val="FFCE7E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0" name="Google Shape;340;p39"/>
          <p:cNvSpPr/>
          <p:nvPr/>
        </p:nvSpPr>
        <p:spPr>
          <a:xfrm>
            <a:off x="2819662" y="973328"/>
            <a:ext cx="2849038" cy="2844950"/>
          </a:xfrm>
          <a:prstGeom prst="ellipse">
            <a:avLst/>
          </a:prstGeom>
          <a:noFill/>
          <a:ln cap="flat" cmpd="sng" w="28575">
            <a:solidFill>
              <a:srgbClr val="D5F3F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1" name="Google Shape;341;p39"/>
          <p:cNvSpPr/>
          <p:nvPr/>
        </p:nvSpPr>
        <p:spPr>
          <a:xfrm>
            <a:off x="2255411" y="1334161"/>
            <a:ext cx="1186148" cy="1187258"/>
          </a:xfrm>
          <a:prstGeom prst="ellipse">
            <a:avLst/>
          </a:prstGeom>
          <a:solidFill>
            <a:srgbClr val="FFEED4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2" name="Google Shape;342;p39"/>
          <p:cNvSpPr/>
          <p:nvPr/>
        </p:nvSpPr>
        <p:spPr>
          <a:xfrm>
            <a:off x="3469350" y="1622083"/>
            <a:ext cx="1549661" cy="154743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3" name="Google Shape;343;p39"/>
          <p:cNvSpPr/>
          <p:nvPr/>
        </p:nvSpPr>
        <p:spPr>
          <a:xfrm>
            <a:off x="5104610" y="1777715"/>
            <a:ext cx="969372" cy="970484"/>
          </a:xfrm>
          <a:prstGeom prst="ellipse">
            <a:avLst/>
          </a:prstGeom>
          <a:solidFill>
            <a:srgbClr val="FFCE7E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4" name="Google Shape;344;p39"/>
          <p:cNvSpPr/>
          <p:nvPr/>
        </p:nvSpPr>
        <p:spPr>
          <a:xfrm>
            <a:off x="-2381" y="1746589"/>
            <a:ext cx="5989653" cy="2915899"/>
          </a:xfrm>
          <a:custGeom>
            <a:rect b="b" l="l" r="r" t="t"/>
            <a:pathLst>
              <a:path extrusionOk="0" h="1541" w="3162">
                <a:moveTo>
                  <a:pt x="3121" y="686"/>
                </a:moveTo>
                <a:cubicBezTo>
                  <a:pt x="1899" y="0"/>
                  <a:pt x="636" y="1459"/>
                  <a:pt x="0" y="853"/>
                </a:cubicBezTo>
                <a:cubicBezTo>
                  <a:pt x="0" y="1068"/>
                  <a:pt x="0" y="1068"/>
                  <a:pt x="0" y="1068"/>
                </a:cubicBezTo>
                <a:cubicBezTo>
                  <a:pt x="828" y="1541"/>
                  <a:pt x="1854" y="51"/>
                  <a:pt x="3116" y="727"/>
                </a:cubicBezTo>
                <a:cubicBezTo>
                  <a:pt x="3141" y="747"/>
                  <a:pt x="3162" y="709"/>
                  <a:pt x="3121" y="6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5" name="Google Shape;345;p39"/>
          <p:cNvSpPr/>
          <p:nvPr/>
        </p:nvSpPr>
        <p:spPr>
          <a:xfrm>
            <a:off x="5821078" y="2857649"/>
            <a:ext cx="684497" cy="68528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6" name="Google Shape;346;p39"/>
          <p:cNvSpPr/>
          <p:nvPr/>
        </p:nvSpPr>
        <p:spPr>
          <a:xfrm>
            <a:off x="5890268" y="2926919"/>
            <a:ext cx="546115" cy="5467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7" name="Google Shape;347;p39"/>
          <p:cNvSpPr/>
          <p:nvPr/>
        </p:nvSpPr>
        <p:spPr>
          <a:xfrm>
            <a:off x="6010324" y="3086145"/>
            <a:ext cx="306004" cy="228289"/>
          </a:xfrm>
          <a:custGeom>
            <a:rect b="b" l="l" r="r" t="t"/>
            <a:pathLst>
              <a:path extrusionOk="0" h="165" w="220">
                <a:moveTo>
                  <a:pt x="81" y="162"/>
                </a:moveTo>
                <a:cubicBezTo>
                  <a:pt x="77" y="165"/>
                  <a:pt x="71" y="165"/>
                  <a:pt x="68" y="161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83"/>
                  <a:pt x="1" y="78"/>
                  <a:pt x="4" y="74"/>
                </a:cubicBezTo>
                <a:cubicBezTo>
                  <a:pt x="25" y="57"/>
                  <a:pt x="25" y="57"/>
                  <a:pt x="25" y="57"/>
                </a:cubicBezTo>
                <a:cubicBezTo>
                  <a:pt x="29" y="53"/>
                  <a:pt x="34" y="54"/>
                  <a:pt x="37" y="57"/>
                </a:cubicBezTo>
                <a:cubicBezTo>
                  <a:pt x="72" y="96"/>
                  <a:pt x="72" y="96"/>
                  <a:pt x="72" y="96"/>
                </a:cubicBezTo>
                <a:cubicBezTo>
                  <a:pt x="75" y="100"/>
                  <a:pt x="80" y="101"/>
                  <a:pt x="84" y="97"/>
                </a:cubicBezTo>
                <a:cubicBezTo>
                  <a:pt x="185" y="3"/>
                  <a:pt x="185" y="3"/>
                  <a:pt x="185" y="3"/>
                </a:cubicBezTo>
                <a:cubicBezTo>
                  <a:pt x="189" y="0"/>
                  <a:pt x="194" y="0"/>
                  <a:pt x="198" y="3"/>
                </a:cubicBezTo>
                <a:cubicBezTo>
                  <a:pt x="216" y="23"/>
                  <a:pt x="216" y="23"/>
                  <a:pt x="216" y="23"/>
                </a:cubicBezTo>
                <a:cubicBezTo>
                  <a:pt x="220" y="27"/>
                  <a:pt x="219" y="32"/>
                  <a:pt x="216" y="36"/>
                </a:cubicBezTo>
                <a:lnTo>
                  <a:pt x="81" y="1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48" name="Google Shape;348;p39"/>
          <p:cNvGrpSpPr/>
          <p:nvPr/>
        </p:nvGrpSpPr>
        <p:grpSpPr>
          <a:xfrm>
            <a:off x="3812946" y="1814736"/>
            <a:ext cx="852551" cy="798463"/>
            <a:chOff x="5176838" y="2566988"/>
            <a:chExt cx="950913" cy="890587"/>
          </a:xfrm>
        </p:grpSpPr>
        <p:sp>
          <p:nvSpPr>
            <p:cNvPr id="349" name="Google Shape;349;p39"/>
            <p:cNvSpPr/>
            <p:nvPr/>
          </p:nvSpPr>
          <p:spPr>
            <a:xfrm>
              <a:off x="5807076" y="2603500"/>
              <a:ext cx="320675" cy="427038"/>
            </a:xfrm>
            <a:custGeom>
              <a:rect b="b" l="l" r="r" t="t"/>
              <a:pathLst>
                <a:path extrusionOk="0" h="83" w="62">
                  <a:moveTo>
                    <a:pt x="19" y="21"/>
                  </a:moveTo>
                  <a:cubicBezTo>
                    <a:pt x="23" y="22"/>
                    <a:pt x="23" y="22"/>
                    <a:pt x="21" y="24"/>
                  </a:cubicBezTo>
                  <a:cubicBezTo>
                    <a:pt x="18" y="26"/>
                    <a:pt x="17" y="28"/>
                    <a:pt x="15" y="28"/>
                  </a:cubicBezTo>
                  <a:cubicBezTo>
                    <a:pt x="14" y="28"/>
                    <a:pt x="12" y="20"/>
                    <a:pt x="12" y="20"/>
                  </a:cubicBezTo>
                  <a:cubicBezTo>
                    <a:pt x="12" y="20"/>
                    <a:pt x="15" y="0"/>
                    <a:pt x="41" y="4"/>
                  </a:cubicBezTo>
                  <a:cubicBezTo>
                    <a:pt x="62" y="8"/>
                    <a:pt x="62" y="36"/>
                    <a:pt x="42" y="47"/>
                  </a:cubicBezTo>
                  <a:cubicBezTo>
                    <a:pt x="22" y="59"/>
                    <a:pt x="9" y="59"/>
                    <a:pt x="11" y="67"/>
                  </a:cubicBezTo>
                  <a:cubicBezTo>
                    <a:pt x="14" y="75"/>
                    <a:pt x="21" y="68"/>
                    <a:pt x="21" y="65"/>
                  </a:cubicBezTo>
                  <a:cubicBezTo>
                    <a:pt x="20" y="65"/>
                    <a:pt x="21" y="66"/>
                    <a:pt x="20" y="65"/>
                  </a:cubicBezTo>
                  <a:cubicBezTo>
                    <a:pt x="19" y="63"/>
                    <a:pt x="25" y="60"/>
                    <a:pt x="27" y="62"/>
                  </a:cubicBezTo>
                  <a:cubicBezTo>
                    <a:pt x="29" y="65"/>
                    <a:pt x="29" y="69"/>
                    <a:pt x="26" y="68"/>
                  </a:cubicBezTo>
                  <a:cubicBezTo>
                    <a:pt x="24" y="77"/>
                    <a:pt x="7" y="83"/>
                    <a:pt x="4" y="64"/>
                  </a:cubicBezTo>
                  <a:cubicBezTo>
                    <a:pt x="0" y="48"/>
                    <a:pt x="42" y="52"/>
                    <a:pt x="48" y="24"/>
                  </a:cubicBezTo>
                  <a:cubicBezTo>
                    <a:pt x="50" y="6"/>
                    <a:pt x="24" y="6"/>
                    <a:pt x="19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0" name="Google Shape;350;p39"/>
            <p:cNvSpPr/>
            <p:nvPr/>
          </p:nvSpPr>
          <p:spPr>
            <a:xfrm>
              <a:off x="5176838" y="2603500"/>
              <a:ext cx="320675" cy="427038"/>
            </a:xfrm>
            <a:custGeom>
              <a:rect b="b" l="l" r="r" t="t"/>
              <a:pathLst>
                <a:path extrusionOk="0" h="83" w="62">
                  <a:moveTo>
                    <a:pt x="43" y="21"/>
                  </a:moveTo>
                  <a:cubicBezTo>
                    <a:pt x="39" y="22"/>
                    <a:pt x="39" y="22"/>
                    <a:pt x="42" y="24"/>
                  </a:cubicBezTo>
                  <a:cubicBezTo>
                    <a:pt x="44" y="26"/>
                    <a:pt x="45" y="28"/>
                    <a:pt x="47" y="28"/>
                  </a:cubicBezTo>
                  <a:cubicBezTo>
                    <a:pt x="48" y="28"/>
                    <a:pt x="50" y="20"/>
                    <a:pt x="50" y="20"/>
                  </a:cubicBezTo>
                  <a:cubicBezTo>
                    <a:pt x="50" y="20"/>
                    <a:pt x="47" y="0"/>
                    <a:pt x="21" y="4"/>
                  </a:cubicBezTo>
                  <a:cubicBezTo>
                    <a:pt x="0" y="8"/>
                    <a:pt x="1" y="36"/>
                    <a:pt x="20" y="47"/>
                  </a:cubicBezTo>
                  <a:cubicBezTo>
                    <a:pt x="40" y="59"/>
                    <a:pt x="53" y="59"/>
                    <a:pt x="51" y="67"/>
                  </a:cubicBezTo>
                  <a:cubicBezTo>
                    <a:pt x="48" y="75"/>
                    <a:pt x="42" y="68"/>
                    <a:pt x="41" y="65"/>
                  </a:cubicBezTo>
                  <a:cubicBezTo>
                    <a:pt x="42" y="65"/>
                    <a:pt x="42" y="66"/>
                    <a:pt x="42" y="65"/>
                  </a:cubicBezTo>
                  <a:cubicBezTo>
                    <a:pt x="43" y="63"/>
                    <a:pt x="37" y="60"/>
                    <a:pt x="35" y="62"/>
                  </a:cubicBezTo>
                  <a:cubicBezTo>
                    <a:pt x="33" y="65"/>
                    <a:pt x="33" y="69"/>
                    <a:pt x="36" y="68"/>
                  </a:cubicBezTo>
                  <a:cubicBezTo>
                    <a:pt x="38" y="77"/>
                    <a:pt x="55" y="83"/>
                    <a:pt x="58" y="64"/>
                  </a:cubicBezTo>
                  <a:cubicBezTo>
                    <a:pt x="62" y="48"/>
                    <a:pt x="20" y="52"/>
                    <a:pt x="14" y="24"/>
                  </a:cubicBezTo>
                  <a:cubicBezTo>
                    <a:pt x="12" y="6"/>
                    <a:pt x="38" y="6"/>
                    <a:pt x="43" y="21"/>
                  </a:cubicBezTo>
                  <a:close/>
                </a:path>
              </a:pathLst>
            </a:custGeom>
            <a:solidFill>
              <a:srgbClr val="FFCE7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1" name="Google Shape;351;p39"/>
            <p:cNvSpPr/>
            <p:nvPr/>
          </p:nvSpPr>
          <p:spPr>
            <a:xfrm>
              <a:off x="5529263" y="3051175"/>
              <a:ext cx="241300" cy="246063"/>
            </a:xfrm>
            <a:custGeom>
              <a:rect b="b" l="l" r="r" t="t"/>
              <a:pathLst>
                <a:path extrusionOk="0" h="48" w="47">
                  <a:moveTo>
                    <a:pt x="34" y="5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4" y="34"/>
                    <a:pt x="41" y="46"/>
                    <a:pt x="47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1" y="42"/>
                    <a:pt x="13" y="32"/>
                    <a:pt x="13" y="25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2" name="Google Shape;352;p39"/>
            <p:cNvSpPr/>
            <p:nvPr/>
          </p:nvSpPr>
          <p:spPr>
            <a:xfrm>
              <a:off x="5410201" y="2566988"/>
              <a:ext cx="479425" cy="539750"/>
            </a:xfrm>
            <a:custGeom>
              <a:rect b="b" l="l" r="r" t="t"/>
              <a:pathLst>
                <a:path extrusionOk="0" h="105" w="93">
                  <a:moveTo>
                    <a:pt x="10" y="0"/>
                  </a:moveTo>
                  <a:cubicBezTo>
                    <a:pt x="0" y="0"/>
                    <a:pt x="1" y="5"/>
                    <a:pt x="1" y="17"/>
                  </a:cubicBezTo>
                  <a:cubicBezTo>
                    <a:pt x="1" y="48"/>
                    <a:pt x="17" y="105"/>
                    <a:pt x="45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76" y="105"/>
                    <a:pt x="92" y="48"/>
                    <a:pt x="92" y="17"/>
                  </a:cubicBezTo>
                  <a:cubicBezTo>
                    <a:pt x="92" y="5"/>
                    <a:pt x="93" y="0"/>
                    <a:pt x="8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CE7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3" name="Google Shape;353;p39"/>
            <p:cNvSpPr/>
            <p:nvPr/>
          </p:nvSpPr>
          <p:spPr>
            <a:xfrm>
              <a:off x="5456238" y="3349625"/>
              <a:ext cx="377825" cy="50800"/>
            </a:xfrm>
            <a:custGeom>
              <a:rect b="b" l="l" r="r" t="t"/>
              <a:pathLst>
                <a:path extrusionOk="0" h="10" w="73">
                  <a:moveTo>
                    <a:pt x="73" y="5"/>
                  </a:moveTo>
                  <a:cubicBezTo>
                    <a:pt x="73" y="8"/>
                    <a:pt x="71" y="10"/>
                    <a:pt x="6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4" name="Google Shape;354;p39"/>
            <p:cNvSpPr/>
            <p:nvPr/>
          </p:nvSpPr>
          <p:spPr>
            <a:xfrm>
              <a:off x="5445126" y="3400425"/>
              <a:ext cx="393700" cy="57150"/>
            </a:xfrm>
            <a:custGeom>
              <a:rect b="b" l="l" r="r" t="t"/>
              <a:pathLst>
                <a:path extrusionOk="0" h="11" w="76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6" y="3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8"/>
                    <a:pt x="74" y="11"/>
                    <a:pt x="7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6"/>
                  </a:cubicBezTo>
                  <a:close/>
                </a:path>
              </a:pathLst>
            </a:custGeom>
            <a:solidFill>
              <a:srgbClr val="FFCE7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5" name="Google Shape;355;p39"/>
            <p:cNvSpPr/>
            <p:nvPr/>
          </p:nvSpPr>
          <p:spPr>
            <a:xfrm>
              <a:off x="5467351" y="3297238"/>
              <a:ext cx="350838" cy="52388"/>
            </a:xfrm>
            <a:custGeom>
              <a:rect b="b" l="l" r="r" t="t"/>
              <a:pathLst>
                <a:path extrusionOk="0" h="10" w="68">
                  <a:moveTo>
                    <a:pt x="68" y="5"/>
                  </a:moveTo>
                  <a:cubicBezTo>
                    <a:pt x="68" y="2"/>
                    <a:pt x="66" y="0"/>
                    <a:pt x="6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0"/>
                    <a:pt x="68" y="8"/>
                    <a:pt x="68" y="5"/>
                  </a:cubicBezTo>
                  <a:close/>
                </a:path>
              </a:pathLst>
            </a:custGeom>
            <a:solidFill>
              <a:srgbClr val="FFCE7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6" name="Google Shape;356;p39"/>
            <p:cNvSpPr/>
            <p:nvPr/>
          </p:nvSpPr>
          <p:spPr>
            <a:xfrm>
              <a:off x="5646738" y="2566988"/>
              <a:ext cx="242888" cy="539750"/>
            </a:xfrm>
            <a:custGeom>
              <a:rect b="b" l="l" r="r" t="t"/>
              <a:pathLst>
                <a:path extrusionOk="0" h="105" w="47">
                  <a:moveTo>
                    <a:pt x="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30" y="105"/>
                    <a:pt x="46" y="48"/>
                    <a:pt x="46" y="17"/>
                  </a:cubicBezTo>
                  <a:cubicBezTo>
                    <a:pt x="46" y="5"/>
                    <a:pt x="47" y="0"/>
                    <a:pt x="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57" name="Google Shape;357;p39"/>
            <p:cNvSpPr/>
            <p:nvPr/>
          </p:nvSpPr>
          <p:spPr>
            <a:xfrm>
              <a:off x="5694363" y="2665413"/>
              <a:ext cx="144463" cy="381000"/>
            </a:xfrm>
            <a:custGeom>
              <a:rect b="b" l="l" r="r" t="t"/>
              <a:pathLst>
                <a:path extrusionOk="0" h="74" w="28">
                  <a:moveTo>
                    <a:pt x="22" y="0"/>
                  </a:moveTo>
                  <a:cubicBezTo>
                    <a:pt x="22" y="30"/>
                    <a:pt x="11" y="69"/>
                    <a:pt x="0" y="74"/>
                  </a:cubicBezTo>
                  <a:cubicBezTo>
                    <a:pt x="14" y="72"/>
                    <a:pt x="28" y="32"/>
                    <a:pt x="22" y="0"/>
                  </a:cubicBezTo>
                  <a:close/>
                </a:path>
              </a:pathLst>
            </a:custGeom>
            <a:solidFill>
              <a:srgbClr val="FFCE7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58" name="Google Shape;358;p39"/>
          <p:cNvSpPr/>
          <p:nvPr/>
        </p:nvSpPr>
        <p:spPr>
          <a:xfrm>
            <a:off x="2623823" y="1703127"/>
            <a:ext cx="449325" cy="449325"/>
          </a:xfrm>
          <a:custGeom>
            <a:rect b="b" l="l" r="r" t="t"/>
            <a:pathLst>
              <a:path extrusionOk="0" h="122" w="123">
                <a:moveTo>
                  <a:pt x="121" y="103"/>
                </a:moveTo>
                <a:cubicBezTo>
                  <a:pt x="97" y="79"/>
                  <a:pt x="97" y="79"/>
                  <a:pt x="97" y="7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68"/>
                  <a:pt x="116" y="67"/>
                  <a:pt x="116" y="65"/>
                </a:cubicBezTo>
                <a:cubicBezTo>
                  <a:pt x="116" y="64"/>
                  <a:pt x="115" y="62"/>
                  <a:pt x="113" y="62"/>
                </a:cubicBezTo>
                <a:cubicBezTo>
                  <a:pt x="36" y="31"/>
                  <a:pt x="36" y="31"/>
                  <a:pt x="36" y="31"/>
                </a:cubicBezTo>
                <a:cubicBezTo>
                  <a:pt x="35" y="30"/>
                  <a:pt x="33" y="31"/>
                  <a:pt x="32" y="32"/>
                </a:cubicBezTo>
                <a:cubicBezTo>
                  <a:pt x="31" y="33"/>
                  <a:pt x="30" y="35"/>
                  <a:pt x="31" y="36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2" y="115"/>
                  <a:pt x="64" y="116"/>
                  <a:pt x="65" y="116"/>
                </a:cubicBezTo>
                <a:cubicBezTo>
                  <a:pt x="67" y="116"/>
                  <a:pt x="68" y="115"/>
                  <a:pt x="69" y="114"/>
                </a:cubicBezTo>
                <a:cubicBezTo>
                  <a:pt x="79" y="97"/>
                  <a:pt x="79" y="97"/>
                  <a:pt x="79" y="97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4" y="122"/>
                  <a:pt x="105" y="122"/>
                  <a:pt x="106" y="122"/>
                </a:cubicBezTo>
                <a:cubicBezTo>
                  <a:pt x="107" y="122"/>
                  <a:pt x="108" y="122"/>
                  <a:pt x="109" y="121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23" y="108"/>
                  <a:pt x="123" y="105"/>
                  <a:pt x="121" y="103"/>
                </a:cubicBezTo>
                <a:close/>
                <a:moveTo>
                  <a:pt x="18" y="12"/>
                </a:moveTo>
                <a:cubicBezTo>
                  <a:pt x="16" y="11"/>
                  <a:pt x="14" y="11"/>
                  <a:pt x="12" y="12"/>
                </a:cubicBezTo>
                <a:cubicBezTo>
                  <a:pt x="11" y="14"/>
                  <a:pt x="11" y="16"/>
                  <a:pt x="12" y="18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8"/>
                  <a:pt x="23" y="28"/>
                  <a:pt x="24" y="28"/>
                </a:cubicBezTo>
                <a:cubicBezTo>
                  <a:pt x="25" y="28"/>
                  <a:pt x="26" y="28"/>
                  <a:pt x="27" y="27"/>
                </a:cubicBezTo>
                <a:cubicBezTo>
                  <a:pt x="29" y="25"/>
                  <a:pt x="29" y="23"/>
                  <a:pt x="27" y="21"/>
                </a:cubicBezTo>
                <a:lnTo>
                  <a:pt x="18" y="12"/>
                </a:lnTo>
                <a:close/>
                <a:moveTo>
                  <a:pt x="21" y="40"/>
                </a:moveTo>
                <a:cubicBezTo>
                  <a:pt x="21" y="38"/>
                  <a:pt x="19" y="36"/>
                  <a:pt x="17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8"/>
                  <a:pt x="0" y="40"/>
                </a:cubicBezTo>
                <a:cubicBezTo>
                  <a:pt x="0" y="43"/>
                  <a:pt x="2" y="45"/>
                  <a:pt x="4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21" y="43"/>
                  <a:pt x="21" y="40"/>
                </a:cubicBezTo>
                <a:close/>
                <a:moveTo>
                  <a:pt x="19" y="53"/>
                </a:moveTo>
                <a:cubicBezTo>
                  <a:pt x="10" y="62"/>
                  <a:pt x="10" y="62"/>
                  <a:pt x="10" y="62"/>
                </a:cubicBezTo>
                <a:cubicBezTo>
                  <a:pt x="9" y="64"/>
                  <a:pt x="9" y="66"/>
                  <a:pt x="10" y="68"/>
                </a:cubicBezTo>
                <a:cubicBezTo>
                  <a:pt x="11" y="69"/>
                  <a:pt x="12" y="69"/>
                  <a:pt x="13" y="69"/>
                </a:cubicBezTo>
                <a:cubicBezTo>
                  <a:pt x="14" y="69"/>
                  <a:pt x="15" y="69"/>
                  <a:pt x="16" y="68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57"/>
                  <a:pt x="27" y="55"/>
                  <a:pt x="25" y="53"/>
                </a:cubicBezTo>
                <a:cubicBezTo>
                  <a:pt x="24" y="51"/>
                  <a:pt x="21" y="51"/>
                  <a:pt x="19" y="53"/>
                </a:cubicBezTo>
                <a:close/>
                <a:moveTo>
                  <a:pt x="40" y="21"/>
                </a:moveTo>
                <a:cubicBezTo>
                  <a:pt x="43" y="21"/>
                  <a:pt x="45" y="19"/>
                  <a:pt x="45" y="17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2"/>
                  <a:pt x="43" y="0"/>
                  <a:pt x="40" y="0"/>
                </a:cubicBezTo>
                <a:cubicBezTo>
                  <a:pt x="38" y="0"/>
                  <a:pt x="36" y="2"/>
                  <a:pt x="36" y="4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9"/>
                  <a:pt x="38" y="21"/>
                  <a:pt x="40" y="21"/>
                </a:cubicBezTo>
                <a:close/>
                <a:moveTo>
                  <a:pt x="56" y="26"/>
                </a:moveTo>
                <a:cubicBezTo>
                  <a:pt x="57" y="26"/>
                  <a:pt x="58" y="26"/>
                  <a:pt x="59" y="25"/>
                </a:cubicBezTo>
                <a:cubicBezTo>
                  <a:pt x="68" y="16"/>
                  <a:pt x="68" y="16"/>
                  <a:pt x="68" y="16"/>
                </a:cubicBezTo>
                <a:cubicBezTo>
                  <a:pt x="69" y="15"/>
                  <a:pt x="69" y="12"/>
                  <a:pt x="68" y="10"/>
                </a:cubicBezTo>
                <a:cubicBezTo>
                  <a:pt x="66" y="9"/>
                  <a:pt x="64" y="9"/>
                  <a:pt x="62" y="10"/>
                </a:cubicBezTo>
                <a:cubicBezTo>
                  <a:pt x="53" y="19"/>
                  <a:pt x="53" y="19"/>
                  <a:pt x="53" y="19"/>
                </a:cubicBezTo>
                <a:cubicBezTo>
                  <a:pt x="51" y="21"/>
                  <a:pt x="51" y="24"/>
                  <a:pt x="53" y="25"/>
                </a:cubicBezTo>
                <a:cubicBezTo>
                  <a:pt x="54" y="26"/>
                  <a:pt x="55" y="26"/>
                  <a:pt x="56" y="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39"/>
          <p:cNvSpPr/>
          <p:nvPr/>
        </p:nvSpPr>
        <p:spPr>
          <a:xfrm>
            <a:off x="5343697" y="2005280"/>
            <a:ext cx="491198" cy="515354"/>
          </a:xfrm>
          <a:custGeom>
            <a:rect b="b" l="l" r="r" t="t"/>
            <a:pathLst>
              <a:path extrusionOk="0" h="140" w="134">
                <a:moveTo>
                  <a:pt x="83" y="122"/>
                </a:moveTo>
                <a:cubicBezTo>
                  <a:pt x="83" y="126"/>
                  <a:pt x="83" y="126"/>
                  <a:pt x="83" y="126"/>
                </a:cubicBezTo>
                <a:cubicBezTo>
                  <a:pt x="83" y="130"/>
                  <a:pt x="80" y="132"/>
                  <a:pt x="77" y="133"/>
                </a:cubicBezTo>
                <a:cubicBezTo>
                  <a:pt x="76" y="136"/>
                  <a:pt x="76" y="136"/>
                  <a:pt x="76" y="136"/>
                </a:cubicBezTo>
                <a:cubicBezTo>
                  <a:pt x="76" y="138"/>
                  <a:pt x="74" y="140"/>
                  <a:pt x="7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0" y="140"/>
                  <a:pt x="58" y="138"/>
                  <a:pt x="57" y="136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3" y="132"/>
                  <a:pt x="51" y="130"/>
                  <a:pt x="51" y="126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1" y="120"/>
                  <a:pt x="53" y="118"/>
                  <a:pt x="55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81" y="118"/>
                  <a:pt x="83" y="120"/>
                  <a:pt x="83" y="122"/>
                </a:cubicBezTo>
                <a:close/>
                <a:moveTo>
                  <a:pt x="101" y="67"/>
                </a:moveTo>
                <a:cubicBezTo>
                  <a:pt x="101" y="77"/>
                  <a:pt x="97" y="85"/>
                  <a:pt x="91" y="91"/>
                </a:cubicBezTo>
                <a:cubicBezTo>
                  <a:pt x="87" y="96"/>
                  <a:pt x="84" y="102"/>
                  <a:pt x="83" y="108"/>
                </a:cubicBezTo>
                <a:cubicBezTo>
                  <a:pt x="82" y="111"/>
                  <a:pt x="80" y="113"/>
                  <a:pt x="77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3" y="113"/>
                  <a:pt x="51" y="111"/>
                  <a:pt x="50" y="108"/>
                </a:cubicBezTo>
                <a:cubicBezTo>
                  <a:pt x="49" y="102"/>
                  <a:pt x="46" y="96"/>
                  <a:pt x="42" y="91"/>
                </a:cubicBezTo>
                <a:cubicBezTo>
                  <a:pt x="36" y="85"/>
                  <a:pt x="32" y="77"/>
                  <a:pt x="32" y="68"/>
                </a:cubicBezTo>
                <a:cubicBezTo>
                  <a:pt x="32" y="49"/>
                  <a:pt x="47" y="33"/>
                  <a:pt x="66" y="33"/>
                </a:cubicBezTo>
                <a:cubicBezTo>
                  <a:pt x="86" y="33"/>
                  <a:pt x="101" y="48"/>
                  <a:pt x="101" y="67"/>
                </a:cubicBezTo>
                <a:close/>
                <a:moveTo>
                  <a:pt x="71" y="47"/>
                </a:moveTo>
                <a:cubicBezTo>
                  <a:pt x="71" y="44"/>
                  <a:pt x="69" y="43"/>
                  <a:pt x="67" y="43"/>
                </a:cubicBezTo>
                <a:cubicBezTo>
                  <a:pt x="53" y="43"/>
                  <a:pt x="42" y="54"/>
                  <a:pt x="42" y="67"/>
                </a:cubicBezTo>
                <a:cubicBezTo>
                  <a:pt x="42" y="70"/>
                  <a:pt x="44" y="71"/>
                  <a:pt x="46" y="71"/>
                </a:cubicBezTo>
                <a:cubicBezTo>
                  <a:pt x="48" y="71"/>
                  <a:pt x="50" y="70"/>
                  <a:pt x="50" y="67"/>
                </a:cubicBezTo>
                <a:cubicBezTo>
                  <a:pt x="50" y="58"/>
                  <a:pt x="57" y="50"/>
                  <a:pt x="67" y="50"/>
                </a:cubicBezTo>
                <a:cubicBezTo>
                  <a:pt x="69" y="50"/>
                  <a:pt x="71" y="49"/>
                  <a:pt x="71" y="47"/>
                </a:cubicBezTo>
                <a:close/>
                <a:moveTo>
                  <a:pt x="67" y="22"/>
                </a:moveTo>
                <a:cubicBezTo>
                  <a:pt x="69" y="22"/>
                  <a:pt x="71" y="20"/>
                  <a:pt x="71" y="18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69" y="0"/>
                  <a:pt x="67" y="0"/>
                </a:cubicBezTo>
                <a:cubicBezTo>
                  <a:pt x="65" y="0"/>
                  <a:pt x="63" y="2"/>
                  <a:pt x="63" y="4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20"/>
                  <a:pt x="65" y="22"/>
                  <a:pt x="67" y="22"/>
                </a:cubicBezTo>
                <a:close/>
                <a:moveTo>
                  <a:pt x="21" y="67"/>
                </a:moveTo>
                <a:cubicBezTo>
                  <a:pt x="21" y="65"/>
                  <a:pt x="19" y="63"/>
                  <a:pt x="17" y="63"/>
                </a:cubicBezTo>
                <a:cubicBezTo>
                  <a:pt x="4" y="63"/>
                  <a:pt x="4" y="63"/>
                  <a:pt x="4" y="63"/>
                </a:cubicBezTo>
                <a:cubicBezTo>
                  <a:pt x="2" y="63"/>
                  <a:pt x="0" y="65"/>
                  <a:pt x="0" y="67"/>
                </a:cubicBezTo>
                <a:cubicBezTo>
                  <a:pt x="0" y="69"/>
                  <a:pt x="2" y="71"/>
                  <a:pt x="4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9" y="71"/>
                  <a:pt x="21" y="69"/>
                  <a:pt x="21" y="67"/>
                </a:cubicBezTo>
                <a:close/>
                <a:moveTo>
                  <a:pt x="130" y="63"/>
                </a:moveTo>
                <a:cubicBezTo>
                  <a:pt x="116" y="63"/>
                  <a:pt x="116" y="63"/>
                  <a:pt x="116" y="63"/>
                </a:cubicBezTo>
                <a:cubicBezTo>
                  <a:pt x="114" y="63"/>
                  <a:pt x="112" y="65"/>
                  <a:pt x="112" y="67"/>
                </a:cubicBezTo>
                <a:cubicBezTo>
                  <a:pt x="112" y="69"/>
                  <a:pt x="114" y="71"/>
                  <a:pt x="116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2" y="71"/>
                  <a:pt x="134" y="69"/>
                  <a:pt x="134" y="67"/>
                </a:cubicBezTo>
                <a:cubicBezTo>
                  <a:pt x="134" y="65"/>
                  <a:pt x="132" y="63"/>
                  <a:pt x="130" y="63"/>
                </a:cubicBezTo>
                <a:close/>
                <a:moveTo>
                  <a:pt x="29" y="100"/>
                </a:moveTo>
                <a:cubicBezTo>
                  <a:pt x="19" y="109"/>
                  <a:pt x="19" y="109"/>
                  <a:pt x="19" y="109"/>
                </a:cubicBezTo>
                <a:cubicBezTo>
                  <a:pt x="18" y="111"/>
                  <a:pt x="18" y="113"/>
                  <a:pt x="19" y="115"/>
                </a:cubicBezTo>
                <a:cubicBezTo>
                  <a:pt x="20" y="115"/>
                  <a:pt x="21" y="116"/>
                  <a:pt x="22" y="116"/>
                </a:cubicBezTo>
                <a:cubicBezTo>
                  <a:pt x="23" y="116"/>
                  <a:pt x="24" y="115"/>
                  <a:pt x="25" y="11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6" y="104"/>
                  <a:pt x="36" y="101"/>
                  <a:pt x="34" y="100"/>
                </a:cubicBezTo>
                <a:cubicBezTo>
                  <a:pt x="33" y="98"/>
                  <a:pt x="31" y="98"/>
                  <a:pt x="29" y="100"/>
                </a:cubicBezTo>
                <a:close/>
                <a:moveTo>
                  <a:pt x="102" y="36"/>
                </a:moveTo>
                <a:cubicBezTo>
                  <a:pt x="103" y="36"/>
                  <a:pt x="104" y="36"/>
                  <a:pt x="104" y="35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5" y="24"/>
                  <a:pt x="115" y="22"/>
                  <a:pt x="114" y="20"/>
                </a:cubicBezTo>
                <a:cubicBezTo>
                  <a:pt x="112" y="19"/>
                  <a:pt x="110" y="19"/>
                  <a:pt x="108" y="20"/>
                </a:cubicBezTo>
                <a:cubicBezTo>
                  <a:pt x="99" y="30"/>
                  <a:pt x="99" y="30"/>
                  <a:pt x="99" y="30"/>
                </a:cubicBezTo>
                <a:cubicBezTo>
                  <a:pt x="97" y="31"/>
                  <a:pt x="97" y="34"/>
                  <a:pt x="99" y="35"/>
                </a:cubicBezTo>
                <a:cubicBezTo>
                  <a:pt x="100" y="36"/>
                  <a:pt x="101" y="36"/>
                  <a:pt x="102" y="36"/>
                </a:cubicBezTo>
                <a:close/>
                <a:moveTo>
                  <a:pt x="29" y="35"/>
                </a:moveTo>
                <a:cubicBezTo>
                  <a:pt x="30" y="36"/>
                  <a:pt x="31" y="36"/>
                  <a:pt x="32" y="36"/>
                </a:cubicBezTo>
                <a:cubicBezTo>
                  <a:pt x="33" y="36"/>
                  <a:pt x="34" y="36"/>
                  <a:pt x="34" y="35"/>
                </a:cubicBezTo>
                <a:cubicBezTo>
                  <a:pt x="36" y="34"/>
                  <a:pt x="36" y="31"/>
                  <a:pt x="34" y="30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19"/>
                  <a:pt x="21" y="19"/>
                  <a:pt x="19" y="20"/>
                </a:cubicBezTo>
                <a:cubicBezTo>
                  <a:pt x="18" y="22"/>
                  <a:pt x="18" y="24"/>
                  <a:pt x="19" y="26"/>
                </a:cubicBezTo>
                <a:lnTo>
                  <a:pt x="29" y="35"/>
                </a:lnTo>
                <a:close/>
                <a:moveTo>
                  <a:pt x="104" y="100"/>
                </a:moveTo>
                <a:cubicBezTo>
                  <a:pt x="103" y="98"/>
                  <a:pt x="100" y="98"/>
                  <a:pt x="99" y="100"/>
                </a:cubicBezTo>
                <a:cubicBezTo>
                  <a:pt x="97" y="101"/>
                  <a:pt x="97" y="104"/>
                  <a:pt x="99" y="105"/>
                </a:cubicBezTo>
                <a:cubicBezTo>
                  <a:pt x="108" y="115"/>
                  <a:pt x="108" y="115"/>
                  <a:pt x="108" y="115"/>
                </a:cubicBezTo>
                <a:cubicBezTo>
                  <a:pt x="109" y="115"/>
                  <a:pt x="110" y="116"/>
                  <a:pt x="111" y="116"/>
                </a:cubicBezTo>
                <a:cubicBezTo>
                  <a:pt x="112" y="116"/>
                  <a:pt x="113" y="115"/>
                  <a:pt x="114" y="115"/>
                </a:cubicBezTo>
                <a:cubicBezTo>
                  <a:pt x="115" y="113"/>
                  <a:pt x="115" y="111"/>
                  <a:pt x="114" y="109"/>
                </a:cubicBezTo>
                <a:lnTo>
                  <a:pt x="104" y="100"/>
                </a:lnTo>
                <a:close/>
                <a:moveTo>
                  <a:pt x="104" y="100"/>
                </a:moveTo>
                <a:cubicBezTo>
                  <a:pt x="104" y="100"/>
                  <a:pt x="104" y="100"/>
                  <a:pt x="104" y="10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0" name="Google Shape;360;p39"/>
          <p:cNvSpPr/>
          <p:nvPr/>
        </p:nvSpPr>
        <p:spPr>
          <a:xfrm>
            <a:off x="1179334" y="2297876"/>
            <a:ext cx="660298" cy="653856"/>
          </a:xfrm>
          <a:custGeom>
            <a:rect b="b" l="l" r="r" t="t"/>
            <a:pathLst>
              <a:path extrusionOk="0" h="178" w="180">
                <a:moveTo>
                  <a:pt x="7" y="150"/>
                </a:moveTo>
                <a:cubicBezTo>
                  <a:pt x="0" y="156"/>
                  <a:pt x="0" y="167"/>
                  <a:pt x="7" y="173"/>
                </a:cubicBezTo>
                <a:cubicBezTo>
                  <a:pt x="10" y="177"/>
                  <a:pt x="14" y="178"/>
                  <a:pt x="18" y="178"/>
                </a:cubicBezTo>
                <a:cubicBezTo>
                  <a:pt x="23" y="178"/>
                  <a:pt x="27" y="177"/>
                  <a:pt x="30" y="173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62" y="95"/>
                  <a:pt x="62" y="95"/>
                  <a:pt x="62" y="95"/>
                </a:cubicBezTo>
                <a:lnTo>
                  <a:pt x="7" y="150"/>
                </a:lnTo>
                <a:close/>
                <a:moveTo>
                  <a:pt x="144" y="48"/>
                </a:moveTo>
                <a:cubicBezTo>
                  <a:pt x="168" y="36"/>
                  <a:pt x="168" y="36"/>
                  <a:pt x="168" y="36"/>
                </a:cubicBezTo>
                <a:cubicBezTo>
                  <a:pt x="180" y="11"/>
                  <a:pt x="180" y="11"/>
                  <a:pt x="180" y="11"/>
                </a:cubicBezTo>
                <a:cubicBezTo>
                  <a:pt x="169" y="0"/>
                  <a:pt x="169" y="0"/>
                  <a:pt x="169" y="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5" y="77"/>
                  <a:pt x="115" y="77"/>
                  <a:pt x="115" y="77"/>
                </a:cubicBezTo>
                <a:lnTo>
                  <a:pt x="144" y="48"/>
                </a:lnTo>
                <a:close/>
                <a:moveTo>
                  <a:pt x="149" y="111"/>
                </a:moveTo>
                <a:cubicBezTo>
                  <a:pt x="147" y="111"/>
                  <a:pt x="147" y="111"/>
                  <a:pt x="147" y="111"/>
                </a:cubicBezTo>
                <a:cubicBezTo>
                  <a:pt x="143" y="111"/>
                  <a:pt x="139" y="112"/>
                  <a:pt x="135" y="113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1"/>
                  <a:pt x="69" y="37"/>
                  <a:pt x="69" y="33"/>
                </a:cubicBezTo>
                <a:cubicBezTo>
                  <a:pt x="69" y="31"/>
                  <a:pt x="69" y="31"/>
                  <a:pt x="69" y="31"/>
                </a:cubicBezTo>
                <a:cubicBezTo>
                  <a:pt x="67" y="13"/>
                  <a:pt x="53" y="0"/>
                  <a:pt x="35" y="0"/>
                </a:cubicBezTo>
                <a:cubicBezTo>
                  <a:pt x="30" y="0"/>
                  <a:pt x="25" y="1"/>
                  <a:pt x="21" y="3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6"/>
                  <a:pt x="45" y="28"/>
                  <a:pt x="46" y="29"/>
                </a:cubicBezTo>
                <a:cubicBezTo>
                  <a:pt x="47" y="33"/>
                  <a:pt x="46" y="38"/>
                  <a:pt x="43" y="41"/>
                </a:cubicBezTo>
                <a:cubicBezTo>
                  <a:pt x="41" y="43"/>
                  <a:pt x="38" y="44"/>
                  <a:pt x="35" y="44"/>
                </a:cubicBezTo>
                <a:cubicBezTo>
                  <a:pt x="34" y="44"/>
                  <a:pt x="33" y="44"/>
                  <a:pt x="32" y="43"/>
                </a:cubicBezTo>
                <a:cubicBezTo>
                  <a:pt x="30" y="43"/>
                  <a:pt x="29" y="42"/>
                  <a:pt x="27" y="41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23"/>
                  <a:pt x="2" y="28"/>
                  <a:pt x="2" y="33"/>
                </a:cubicBezTo>
                <a:cubicBezTo>
                  <a:pt x="2" y="51"/>
                  <a:pt x="16" y="65"/>
                  <a:pt x="33" y="66"/>
                </a:cubicBezTo>
                <a:cubicBezTo>
                  <a:pt x="35" y="67"/>
                  <a:pt x="35" y="67"/>
                  <a:pt x="35" y="67"/>
                </a:cubicBezTo>
                <a:cubicBezTo>
                  <a:pt x="39" y="67"/>
                  <a:pt x="43" y="66"/>
                  <a:pt x="47" y="6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14" y="137"/>
                  <a:pt x="113" y="141"/>
                  <a:pt x="113" y="145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5" y="164"/>
                  <a:pt x="129" y="178"/>
                  <a:pt x="147" y="178"/>
                </a:cubicBezTo>
                <a:cubicBezTo>
                  <a:pt x="152" y="178"/>
                  <a:pt x="157" y="177"/>
                  <a:pt x="161" y="175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8" y="151"/>
                  <a:pt x="137" y="150"/>
                  <a:pt x="136" y="149"/>
                </a:cubicBezTo>
                <a:cubicBezTo>
                  <a:pt x="135" y="145"/>
                  <a:pt x="136" y="140"/>
                  <a:pt x="139" y="137"/>
                </a:cubicBezTo>
                <a:cubicBezTo>
                  <a:pt x="141" y="135"/>
                  <a:pt x="144" y="134"/>
                  <a:pt x="147" y="134"/>
                </a:cubicBezTo>
                <a:cubicBezTo>
                  <a:pt x="148" y="134"/>
                  <a:pt x="150" y="134"/>
                  <a:pt x="151" y="134"/>
                </a:cubicBezTo>
                <a:cubicBezTo>
                  <a:pt x="152" y="135"/>
                  <a:pt x="154" y="136"/>
                  <a:pt x="155" y="137"/>
                </a:cubicBezTo>
                <a:cubicBezTo>
                  <a:pt x="177" y="159"/>
                  <a:pt x="177" y="159"/>
                  <a:pt x="177" y="159"/>
                </a:cubicBezTo>
                <a:cubicBezTo>
                  <a:pt x="179" y="155"/>
                  <a:pt x="180" y="150"/>
                  <a:pt x="180" y="145"/>
                </a:cubicBezTo>
                <a:cubicBezTo>
                  <a:pt x="180" y="127"/>
                  <a:pt x="167" y="113"/>
                  <a:pt x="149" y="11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1" name="Google Shape;361;p39"/>
          <p:cNvSpPr/>
          <p:nvPr/>
        </p:nvSpPr>
        <p:spPr>
          <a:xfrm>
            <a:off x="6692134" y="2926919"/>
            <a:ext cx="1747688" cy="6533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Great</a:t>
            </a:r>
            <a:endParaRPr sz="1100"/>
          </a:p>
          <a:p>
            <a:pPr indent="0" lvl="0" marL="0" marR="0" rtl="0" algn="l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Success</a:t>
            </a:r>
            <a:endParaRPr sz="1100"/>
          </a:p>
        </p:txBody>
      </p:sp>
      <p:sp>
        <p:nvSpPr>
          <p:cNvPr id="362" name="Google Shape;362;p39"/>
          <p:cNvSpPr/>
          <p:nvPr/>
        </p:nvSpPr>
        <p:spPr>
          <a:xfrm>
            <a:off x="6546912" y="1321594"/>
            <a:ext cx="1228942" cy="473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16,073</a:t>
            </a:r>
            <a:endParaRPr sz="1100"/>
          </a:p>
        </p:txBody>
      </p:sp>
      <p:sp>
        <p:nvSpPr>
          <p:cNvPr id="363" name="Google Shape;363;p39"/>
          <p:cNvSpPr txBox="1"/>
          <p:nvPr/>
        </p:nvSpPr>
        <p:spPr>
          <a:xfrm>
            <a:off x="6565106" y="1813943"/>
            <a:ext cx="1874715" cy="61858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Contrary to popular belief, Lorem Ipsum is not simply random text. It has roots in a piece of classical Latin</a:t>
            </a:r>
            <a:endParaRPr sz="1100"/>
          </a:p>
        </p:txBody>
      </p:sp>
      <p:sp>
        <p:nvSpPr>
          <p:cNvPr id="364" name="Google Shape;364;p39"/>
          <p:cNvSpPr txBox="1"/>
          <p:nvPr/>
        </p:nvSpPr>
        <p:spPr>
          <a:xfrm>
            <a:off x="3714704" y="3306451"/>
            <a:ext cx="1058952" cy="28931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waters had text Creepiest to</a:t>
            </a:r>
            <a:endParaRPr sz="1100"/>
          </a:p>
        </p:txBody>
      </p:sp>
      <p:sp>
        <p:nvSpPr>
          <p:cNvPr id="365" name="Google Shape;365;p39"/>
          <p:cNvSpPr txBox="1"/>
          <p:nvPr/>
        </p:nvSpPr>
        <p:spPr>
          <a:xfrm>
            <a:off x="2340293" y="924997"/>
            <a:ext cx="1016383" cy="28931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 text</a:t>
            </a:r>
            <a:endParaRPr sz="1100"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waters had text</a:t>
            </a:r>
            <a:endParaRPr sz="1100"/>
          </a:p>
        </p:txBody>
      </p:sp>
      <p:sp>
        <p:nvSpPr>
          <p:cNvPr id="366" name="Google Shape;366;p39"/>
          <p:cNvSpPr txBox="1"/>
          <p:nvPr/>
        </p:nvSpPr>
        <p:spPr>
          <a:xfrm>
            <a:off x="2010733" y="4005761"/>
            <a:ext cx="4452705" cy="63216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passages of Lorem Ipsum available, but the majority available, which don't look even slightly.</a:t>
            </a:r>
            <a:endParaRPr sz="1100"/>
          </a:p>
        </p:txBody>
      </p:sp>
      <p:sp>
        <p:nvSpPr>
          <p:cNvPr id="367" name="Google Shape;367;p39"/>
          <p:cNvSpPr txBox="1"/>
          <p:nvPr/>
        </p:nvSpPr>
        <p:spPr>
          <a:xfrm>
            <a:off x="1001291" y="1476926"/>
            <a:ext cx="1016383" cy="28931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 text</a:t>
            </a:r>
            <a:endParaRPr sz="1100"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waters had text</a:t>
            </a:r>
            <a:endParaRPr sz="1100"/>
          </a:p>
        </p:txBody>
      </p:sp>
      <p:sp>
        <p:nvSpPr>
          <p:cNvPr id="368" name="Google Shape;368;p39"/>
          <p:cNvSpPr txBox="1"/>
          <p:nvPr/>
        </p:nvSpPr>
        <p:spPr>
          <a:xfrm>
            <a:off x="5556832" y="1391365"/>
            <a:ext cx="879552" cy="28931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waters had text</a:t>
            </a:r>
            <a:endParaRPr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6363" y="773108"/>
            <a:ext cx="3325428" cy="2501789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40"/>
          <p:cNvSpPr txBox="1"/>
          <p:nvPr/>
        </p:nvSpPr>
        <p:spPr>
          <a:xfrm>
            <a:off x="5186375" y="3941776"/>
            <a:ext cx="33948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passages of Lorem Ipsum available, but the majority available, which don't look even slightly.</a:t>
            </a:r>
            <a:endParaRPr sz="1100"/>
          </a:p>
        </p:txBody>
      </p:sp>
      <p:sp>
        <p:nvSpPr>
          <p:cNvPr id="375" name="Google Shape;375;p40"/>
          <p:cNvSpPr/>
          <p:nvPr/>
        </p:nvSpPr>
        <p:spPr>
          <a:xfrm>
            <a:off x="5253946" y="3627783"/>
            <a:ext cx="174171" cy="174171"/>
          </a:xfrm>
          <a:prstGeom prst="rtTriangle">
            <a:avLst/>
          </a:prstGeom>
          <a:solidFill>
            <a:srgbClr val="FFCE7E">
              <a:alpha val="6666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6" name="Google Shape;376;p40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935C00">
              <a:alpha val="2470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40"/>
          <p:cNvSpPr txBox="1"/>
          <p:nvPr/>
        </p:nvSpPr>
        <p:spPr>
          <a:xfrm>
            <a:off x="1527911" y="2306293"/>
            <a:ext cx="151617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Result</a:t>
            </a:r>
            <a:endParaRPr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1"/>
          <p:cNvSpPr txBox="1"/>
          <p:nvPr/>
        </p:nvSpPr>
        <p:spPr>
          <a:xfrm>
            <a:off x="849337" y="3414820"/>
            <a:ext cx="26127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endParaRPr sz="1100"/>
          </a:p>
        </p:txBody>
      </p:sp>
      <p:sp>
        <p:nvSpPr>
          <p:cNvPr id="383" name="Google Shape;383;p41"/>
          <p:cNvSpPr txBox="1"/>
          <p:nvPr/>
        </p:nvSpPr>
        <p:spPr>
          <a:xfrm>
            <a:off x="849335" y="3722207"/>
            <a:ext cx="1439306" cy="4262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Text lorem sit amet ipsum dolor Living</a:t>
            </a:r>
            <a:endParaRPr sz="1100"/>
          </a:p>
        </p:txBody>
      </p:sp>
      <p:grpSp>
        <p:nvGrpSpPr>
          <p:cNvPr id="384" name="Google Shape;384;p41"/>
          <p:cNvGrpSpPr/>
          <p:nvPr/>
        </p:nvGrpSpPr>
        <p:grpSpPr>
          <a:xfrm>
            <a:off x="1185467" y="3442483"/>
            <a:ext cx="746207" cy="242374"/>
            <a:chOff x="1271779" y="5797835"/>
            <a:chExt cx="994943" cy="323165"/>
          </a:xfrm>
        </p:grpSpPr>
        <p:sp>
          <p:nvSpPr>
            <p:cNvPr id="385" name="Google Shape;385;p41"/>
            <p:cNvSpPr/>
            <p:nvPr/>
          </p:nvSpPr>
          <p:spPr>
            <a:xfrm>
              <a:off x="1271779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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6" name="Google Shape;386;p41"/>
            <p:cNvSpPr/>
            <p:nvPr/>
          </p:nvSpPr>
          <p:spPr>
            <a:xfrm>
              <a:off x="1594363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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7" name="Google Shape;387;p41"/>
            <p:cNvSpPr/>
            <p:nvPr/>
          </p:nvSpPr>
          <p:spPr>
            <a:xfrm>
              <a:off x="1916947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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88" name="Google Shape;388;p41"/>
          <p:cNvSpPr txBox="1"/>
          <p:nvPr/>
        </p:nvSpPr>
        <p:spPr>
          <a:xfrm>
            <a:off x="2851345" y="3414820"/>
            <a:ext cx="26127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endParaRPr sz="1100"/>
          </a:p>
        </p:txBody>
      </p:sp>
      <p:sp>
        <p:nvSpPr>
          <p:cNvPr id="389" name="Google Shape;389;p41"/>
          <p:cNvSpPr txBox="1"/>
          <p:nvPr/>
        </p:nvSpPr>
        <p:spPr>
          <a:xfrm>
            <a:off x="2851343" y="3722207"/>
            <a:ext cx="1439306" cy="4262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Text lorem sit amet ipsum dolor Living</a:t>
            </a:r>
            <a:endParaRPr sz="1100"/>
          </a:p>
        </p:txBody>
      </p:sp>
      <p:grpSp>
        <p:nvGrpSpPr>
          <p:cNvPr id="390" name="Google Shape;390;p41"/>
          <p:cNvGrpSpPr/>
          <p:nvPr/>
        </p:nvGrpSpPr>
        <p:grpSpPr>
          <a:xfrm>
            <a:off x="3187475" y="3442483"/>
            <a:ext cx="746207" cy="242374"/>
            <a:chOff x="1271779" y="5797835"/>
            <a:chExt cx="994943" cy="323165"/>
          </a:xfrm>
        </p:grpSpPr>
        <p:sp>
          <p:nvSpPr>
            <p:cNvPr id="391" name="Google Shape;391;p41"/>
            <p:cNvSpPr/>
            <p:nvPr/>
          </p:nvSpPr>
          <p:spPr>
            <a:xfrm>
              <a:off x="1271779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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2" name="Google Shape;392;p41"/>
            <p:cNvSpPr/>
            <p:nvPr/>
          </p:nvSpPr>
          <p:spPr>
            <a:xfrm>
              <a:off x="1594363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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3" name="Google Shape;393;p41"/>
            <p:cNvSpPr/>
            <p:nvPr/>
          </p:nvSpPr>
          <p:spPr>
            <a:xfrm>
              <a:off x="1916947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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94" name="Google Shape;394;p41"/>
          <p:cNvSpPr txBox="1"/>
          <p:nvPr/>
        </p:nvSpPr>
        <p:spPr>
          <a:xfrm>
            <a:off x="4853353" y="3414820"/>
            <a:ext cx="26127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endParaRPr sz="1100"/>
          </a:p>
        </p:txBody>
      </p:sp>
      <p:sp>
        <p:nvSpPr>
          <p:cNvPr id="395" name="Google Shape;395;p41"/>
          <p:cNvSpPr txBox="1"/>
          <p:nvPr/>
        </p:nvSpPr>
        <p:spPr>
          <a:xfrm>
            <a:off x="4853351" y="3722207"/>
            <a:ext cx="1439306" cy="4262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Text lorem sit amet ipsum dolor Living</a:t>
            </a:r>
            <a:endParaRPr sz="1100"/>
          </a:p>
        </p:txBody>
      </p:sp>
      <p:grpSp>
        <p:nvGrpSpPr>
          <p:cNvPr id="396" name="Google Shape;396;p41"/>
          <p:cNvGrpSpPr/>
          <p:nvPr/>
        </p:nvGrpSpPr>
        <p:grpSpPr>
          <a:xfrm>
            <a:off x="5189483" y="3442483"/>
            <a:ext cx="746207" cy="242374"/>
            <a:chOff x="1271779" y="5797835"/>
            <a:chExt cx="994943" cy="323165"/>
          </a:xfrm>
        </p:grpSpPr>
        <p:sp>
          <p:nvSpPr>
            <p:cNvPr id="397" name="Google Shape;397;p41"/>
            <p:cNvSpPr/>
            <p:nvPr/>
          </p:nvSpPr>
          <p:spPr>
            <a:xfrm>
              <a:off x="1271779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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8" name="Google Shape;398;p41"/>
            <p:cNvSpPr/>
            <p:nvPr/>
          </p:nvSpPr>
          <p:spPr>
            <a:xfrm>
              <a:off x="1594363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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9" name="Google Shape;399;p41"/>
            <p:cNvSpPr/>
            <p:nvPr/>
          </p:nvSpPr>
          <p:spPr>
            <a:xfrm>
              <a:off x="1916947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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00" name="Google Shape;400;p41"/>
          <p:cNvSpPr txBox="1"/>
          <p:nvPr/>
        </p:nvSpPr>
        <p:spPr>
          <a:xfrm>
            <a:off x="6855361" y="3414820"/>
            <a:ext cx="26127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endParaRPr sz="1100"/>
          </a:p>
        </p:txBody>
      </p:sp>
      <p:sp>
        <p:nvSpPr>
          <p:cNvPr id="401" name="Google Shape;401;p41"/>
          <p:cNvSpPr txBox="1"/>
          <p:nvPr/>
        </p:nvSpPr>
        <p:spPr>
          <a:xfrm>
            <a:off x="6855359" y="3722207"/>
            <a:ext cx="1439306" cy="4262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Text lorem sit amet ipsum dolor Living</a:t>
            </a:r>
            <a:endParaRPr sz="1100"/>
          </a:p>
        </p:txBody>
      </p:sp>
      <p:grpSp>
        <p:nvGrpSpPr>
          <p:cNvPr id="402" name="Google Shape;402;p41"/>
          <p:cNvGrpSpPr/>
          <p:nvPr/>
        </p:nvGrpSpPr>
        <p:grpSpPr>
          <a:xfrm>
            <a:off x="7191491" y="3442483"/>
            <a:ext cx="746207" cy="242374"/>
            <a:chOff x="1271779" y="5797835"/>
            <a:chExt cx="994943" cy="323165"/>
          </a:xfrm>
        </p:grpSpPr>
        <p:sp>
          <p:nvSpPr>
            <p:cNvPr id="403" name="Google Shape;403;p41"/>
            <p:cNvSpPr/>
            <p:nvPr/>
          </p:nvSpPr>
          <p:spPr>
            <a:xfrm>
              <a:off x="1271779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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4" name="Google Shape;404;p41"/>
            <p:cNvSpPr/>
            <p:nvPr/>
          </p:nvSpPr>
          <p:spPr>
            <a:xfrm>
              <a:off x="1594363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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5" name="Google Shape;405;p41"/>
            <p:cNvSpPr/>
            <p:nvPr/>
          </p:nvSpPr>
          <p:spPr>
            <a:xfrm>
              <a:off x="1916947" y="5797835"/>
              <a:ext cx="34977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Arial"/>
                  <a:ea typeface="Arial"/>
                  <a:cs typeface="Arial"/>
                  <a:sym typeface="Arial"/>
                </a:rPr>
                <a:t></a:t>
              </a:r>
              <a:endParaRPr sz="11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06" name="Google Shape;406;p41"/>
          <p:cNvSpPr/>
          <p:nvPr/>
        </p:nvSpPr>
        <p:spPr>
          <a:xfrm>
            <a:off x="4369" y="0"/>
            <a:ext cx="9139632" cy="2571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7" name="Google Shape;407;p41"/>
          <p:cNvSpPr txBox="1"/>
          <p:nvPr/>
        </p:nvSpPr>
        <p:spPr>
          <a:xfrm>
            <a:off x="3686175" y="1075849"/>
            <a:ext cx="177165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Have them for one. Living gathered</a:t>
            </a:r>
            <a:endParaRPr sz="1100"/>
          </a:p>
        </p:txBody>
      </p:sp>
      <p:sp>
        <p:nvSpPr>
          <p:cNvPr id="408" name="Google Shape;408;p41"/>
          <p:cNvSpPr txBox="1"/>
          <p:nvPr/>
        </p:nvSpPr>
        <p:spPr>
          <a:xfrm>
            <a:off x="1741708" y="1534057"/>
            <a:ext cx="5660577" cy="4623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</a:t>
            </a:r>
            <a:endParaRPr sz="1100"/>
          </a:p>
        </p:txBody>
      </p:sp>
      <p:sp>
        <p:nvSpPr>
          <p:cNvPr id="409" name="Google Shape;409;p4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</a:pPr>
            <a:r>
              <a:rPr b="1" lang="en" sz="1100"/>
              <a:t>Team Members</a:t>
            </a:r>
            <a:endParaRPr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4855" l="20183" r="20183" t="6086"/>
          <a:stretch/>
        </p:blipFill>
        <p:spPr>
          <a:xfrm>
            <a:off x="567984" y="567984"/>
            <a:ext cx="2452460" cy="1892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42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2940" r="2941" t="0"/>
          <a:stretch/>
        </p:blipFill>
        <p:spPr>
          <a:xfrm>
            <a:off x="6060994" y="567984"/>
            <a:ext cx="2515022" cy="4007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42"/>
          <p:cNvPicPr preferRelativeResize="0"/>
          <p:nvPr>
            <p:ph idx="6" type="pic"/>
          </p:nvPr>
        </p:nvPicPr>
        <p:blipFill rotWithShape="1">
          <a:blip r:embed="rId5">
            <a:alphaModFix/>
          </a:blip>
          <a:srcRect b="21802" l="27252" r="15773" t="4520"/>
          <a:stretch/>
        </p:blipFill>
        <p:spPr>
          <a:xfrm>
            <a:off x="567984" y="2460430"/>
            <a:ext cx="2452460" cy="2115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42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5187" l="0" r="0" t="5187"/>
          <a:stretch/>
        </p:blipFill>
        <p:spPr>
          <a:xfrm>
            <a:off x="3020443" y="567984"/>
            <a:ext cx="3040549" cy="1892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42"/>
          <p:cNvPicPr preferRelativeResize="0"/>
          <p:nvPr>
            <p:ph idx="3" type="pic"/>
          </p:nvPr>
        </p:nvPicPr>
        <p:blipFill rotWithShape="1">
          <a:blip r:embed="rId7">
            <a:alphaModFix/>
          </a:blip>
          <a:srcRect b="2863" l="0" r="0" t="2863"/>
          <a:stretch/>
        </p:blipFill>
        <p:spPr>
          <a:xfrm>
            <a:off x="3020443" y="2460430"/>
            <a:ext cx="3040549" cy="21150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3" name="Google Shape;423;p43"/>
          <p:cNvGrpSpPr/>
          <p:nvPr/>
        </p:nvGrpSpPr>
        <p:grpSpPr>
          <a:xfrm>
            <a:off x="6017872" y="567020"/>
            <a:ext cx="2092927" cy="1041570"/>
            <a:chOff x="5233262" y="756026"/>
            <a:chExt cx="2790570" cy="1388760"/>
          </a:xfrm>
        </p:grpSpPr>
        <p:grpSp>
          <p:nvGrpSpPr>
            <p:cNvPr id="424" name="Google Shape;424;p43"/>
            <p:cNvGrpSpPr/>
            <p:nvPr/>
          </p:nvGrpSpPr>
          <p:grpSpPr>
            <a:xfrm>
              <a:off x="5233262" y="756026"/>
              <a:ext cx="2790570" cy="562662"/>
              <a:chOff x="918253" y="2075022"/>
              <a:chExt cx="2790570" cy="562662"/>
            </a:xfrm>
          </p:grpSpPr>
          <p:sp>
            <p:nvSpPr>
              <p:cNvPr id="425" name="Google Shape;425;p43"/>
              <p:cNvSpPr/>
              <p:nvPr/>
            </p:nvSpPr>
            <p:spPr>
              <a:xfrm>
                <a:off x="1004278" y="2482338"/>
                <a:ext cx="1598428" cy="952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26" name="Google Shape;426;p43"/>
              <p:cNvSpPr/>
              <p:nvPr/>
            </p:nvSpPr>
            <p:spPr>
              <a:xfrm>
                <a:off x="2602706" y="2482338"/>
                <a:ext cx="1092016" cy="95250"/>
              </a:xfrm>
              <a:prstGeom prst="rect">
                <a:avLst/>
              </a:prstGeom>
              <a:solidFill>
                <a:srgbClr val="FFCE7E">
                  <a:alpha val="4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27" name="Google Shape;427;p43"/>
              <p:cNvSpPr txBox="1"/>
              <p:nvPr/>
            </p:nvSpPr>
            <p:spPr>
              <a:xfrm>
                <a:off x="918253" y="2075022"/>
                <a:ext cx="862737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800">
                    <a:solidFill>
                      <a:schemeClr val="lt2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SKILLS</a:t>
                </a:r>
                <a:endParaRPr sz="1100"/>
              </a:p>
            </p:txBody>
          </p:sp>
          <p:sp>
            <p:nvSpPr>
              <p:cNvPr id="428" name="Google Shape;428;p43"/>
              <p:cNvSpPr txBox="1"/>
              <p:nvPr/>
            </p:nvSpPr>
            <p:spPr>
              <a:xfrm>
                <a:off x="2177935" y="2422240"/>
                <a:ext cx="42477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60%</a:t>
                </a:r>
                <a:endParaRPr sz="1100"/>
              </a:p>
            </p:txBody>
          </p:sp>
          <p:sp>
            <p:nvSpPr>
              <p:cNvPr id="429" name="Google Shape;429;p43"/>
              <p:cNvSpPr txBox="1"/>
              <p:nvPr/>
            </p:nvSpPr>
            <p:spPr>
              <a:xfrm>
                <a:off x="3284052" y="2422240"/>
                <a:ext cx="42477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40%</a:t>
                </a:r>
                <a:endParaRPr sz="1100"/>
              </a:p>
            </p:txBody>
          </p:sp>
        </p:grpSp>
        <p:grpSp>
          <p:nvGrpSpPr>
            <p:cNvPr id="430" name="Google Shape;430;p43"/>
            <p:cNvGrpSpPr/>
            <p:nvPr/>
          </p:nvGrpSpPr>
          <p:grpSpPr>
            <a:xfrm>
              <a:off x="5233262" y="1582124"/>
              <a:ext cx="2790570" cy="562662"/>
              <a:chOff x="918253" y="2075022"/>
              <a:chExt cx="2790570" cy="562662"/>
            </a:xfrm>
          </p:grpSpPr>
          <p:sp>
            <p:nvSpPr>
              <p:cNvPr id="431" name="Google Shape;431;p43"/>
              <p:cNvSpPr/>
              <p:nvPr/>
            </p:nvSpPr>
            <p:spPr>
              <a:xfrm>
                <a:off x="1004278" y="2482338"/>
                <a:ext cx="1598428" cy="95250"/>
              </a:xfrm>
              <a:prstGeom prst="rect">
                <a:avLst/>
              </a:prstGeom>
              <a:solidFill>
                <a:srgbClr val="262626">
                  <a:alpha val="13725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32" name="Google Shape;432;p43"/>
              <p:cNvSpPr/>
              <p:nvPr/>
            </p:nvSpPr>
            <p:spPr>
              <a:xfrm>
                <a:off x="2602706" y="2482338"/>
                <a:ext cx="1092016" cy="95250"/>
              </a:xfrm>
              <a:prstGeom prst="rect">
                <a:avLst/>
              </a:prstGeom>
              <a:solidFill>
                <a:srgbClr val="262626">
                  <a:alpha val="4705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33" name="Google Shape;433;p43"/>
              <p:cNvSpPr txBox="1"/>
              <p:nvPr/>
            </p:nvSpPr>
            <p:spPr>
              <a:xfrm>
                <a:off x="918253" y="2075022"/>
                <a:ext cx="862737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800">
                    <a:solidFill>
                      <a:schemeClr val="lt2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SKILLS</a:t>
                </a:r>
                <a:endParaRPr sz="1100"/>
              </a:p>
            </p:txBody>
          </p:sp>
          <p:sp>
            <p:nvSpPr>
              <p:cNvPr id="434" name="Google Shape;434;p43"/>
              <p:cNvSpPr txBox="1"/>
              <p:nvPr/>
            </p:nvSpPr>
            <p:spPr>
              <a:xfrm>
                <a:off x="2177935" y="2422240"/>
                <a:ext cx="42477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lt2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60%</a:t>
                </a:r>
                <a:endParaRPr sz="1100"/>
              </a:p>
            </p:txBody>
          </p:sp>
          <p:sp>
            <p:nvSpPr>
              <p:cNvPr id="435" name="Google Shape;435;p43"/>
              <p:cNvSpPr txBox="1"/>
              <p:nvPr/>
            </p:nvSpPr>
            <p:spPr>
              <a:xfrm>
                <a:off x="3284052" y="2422240"/>
                <a:ext cx="42477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lt2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40%</a:t>
                </a:r>
                <a:endParaRPr sz="1100"/>
              </a:p>
            </p:txBody>
          </p:sp>
        </p:grpSp>
      </p:grpSp>
      <p:grpSp>
        <p:nvGrpSpPr>
          <p:cNvPr id="436" name="Google Shape;436;p43"/>
          <p:cNvGrpSpPr/>
          <p:nvPr/>
        </p:nvGrpSpPr>
        <p:grpSpPr>
          <a:xfrm>
            <a:off x="6017872" y="3629366"/>
            <a:ext cx="2558143" cy="946150"/>
            <a:chOff x="8023830" y="4839154"/>
            <a:chExt cx="3410857" cy="1261533"/>
          </a:xfrm>
        </p:grpSpPr>
        <p:sp>
          <p:nvSpPr>
            <p:cNvPr id="437" name="Google Shape;437;p43"/>
            <p:cNvSpPr txBox="1"/>
            <p:nvPr/>
          </p:nvSpPr>
          <p:spPr>
            <a:xfrm>
              <a:off x="8023830" y="5257800"/>
              <a:ext cx="3410857" cy="842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22222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700"/>
                <a:buFont typeface="Arial"/>
                <a:buNone/>
              </a:pPr>
              <a:r>
                <a:rPr b="0" i="0" lang="en" sz="7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There are many variations of passages of Lorem Ipsum passages of Lorem Ipsum available, but the majority available, which don't look even slightly.</a:t>
              </a:r>
              <a:endParaRPr sz="1100"/>
            </a:p>
          </p:txBody>
        </p:sp>
        <p:sp>
          <p:nvSpPr>
            <p:cNvPr id="438" name="Google Shape;438;p43"/>
            <p:cNvSpPr/>
            <p:nvPr/>
          </p:nvSpPr>
          <p:spPr>
            <a:xfrm>
              <a:off x="8113940" y="4839154"/>
              <a:ext cx="232228" cy="232228"/>
            </a:xfrm>
            <a:prstGeom prst="rtTriangle">
              <a:avLst/>
            </a:prstGeom>
            <a:solidFill>
              <a:srgbClr val="FFCE7E">
                <a:alpha val="66666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39" name="Google Shape;439;p43"/>
          <p:cNvSpPr txBox="1"/>
          <p:nvPr/>
        </p:nvSpPr>
        <p:spPr>
          <a:xfrm>
            <a:off x="5255492" y="2306293"/>
            <a:ext cx="2025720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pic>
        <p:nvPicPr>
          <p:cNvPr id="440" name="Google Shape;440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3152" r="13152" t="0"/>
          <a:stretch/>
        </p:blipFill>
        <p:spPr>
          <a:xfrm>
            <a:off x="567985" y="567985"/>
            <a:ext cx="4004015" cy="400753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1" name="Google Shape;441;p43"/>
          <p:cNvCxnSpPr/>
          <p:nvPr/>
        </p:nvCxnSpPr>
        <p:spPr>
          <a:xfrm flipH="1" rot="5400000">
            <a:off x="4758168" y="2567006"/>
            <a:ext cx="1156500" cy="9450"/>
          </a:xfrm>
          <a:prstGeom prst="bentConnector5">
            <a:avLst>
              <a:gd fmla="val -48180" name="adj1"/>
              <a:gd fmla="val 15965944" name="adj2"/>
              <a:gd fmla="val 148177" name="adj3"/>
            </a:avLst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6" name="Google Shape;446;p44"/>
          <p:cNvGrpSpPr/>
          <p:nvPr/>
        </p:nvGrpSpPr>
        <p:grpSpPr>
          <a:xfrm>
            <a:off x="1427465" y="1357035"/>
            <a:ext cx="6289069" cy="2429430"/>
            <a:chOff x="1903287" y="2275147"/>
            <a:chExt cx="8385425" cy="3239240"/>
          </a:xfrm>
        </p:grpSpPr>
        <p:sp>
          <p:nvSpPr>
            <p:cNvPr id="447" name="Google Shape;447;p44"/>
            <p:cNvSpPr txBox="1"/>
            <p:nvPr/>
          </p:nvSpPr>
          <p:spPr>
            <a:xfrm>
              <a:off x="1910430" y="2275147"/>
              <a:ext cx="141676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JOHN DEO</a:t>
              </a:r>
              <a:endParaRPr sz="1100"/>
            </a:p>
          </p:txBody>
        </p:sp>
        <p:grpSp>
          <p:nvGrpSpPr>
            <p:cNvPr id="448" name="Google Shape;448;p44"/>
            <p:cNvGrpSpPr/>
            <p:nvPr/>
          </p:nvGrpSpPr>
          <p:grpSpPr>
            <a:xfrm>
              <a:off x="1924870" y="4581618"/>
              <a:ext cx="1626138" cy="323165"/>
              <a:chOff x="1144779" y="5797835"/>
              <a:chExt cx="1626138" cy="323165"/>
            </a:xfrm>
          </p:grpSpPr>
          <p:sp>
            <p:nvSpPr>
              <p:cNvPr id="449" name="Google Shape;449;p44"/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50" name="Google Shape;450;p44"/>
              <p:cNvSpPr/>
              <p:nvPr/>
            </p:nvSpPr>
            <p:spPr>
              <a:xfrm>
                <a:off x="157023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51" name="Google Shape;451;p44"/>
              <p:cNvSpPr/>
              <p:nvPr/>
            </p:nvSpPr>
            <p:spPr>
              <a:xfrm>
                <a:off x="199568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52" name="Google Shape;452;p44"/>
              <p:cNvSpPr/>
              <p:nvPr/>
            </p:nvSpPr>
            <p:spPr>
              <a:xfrm>
                <a:off x="2421142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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453" name="Google Shape;453;p44"/>
            <p:cNvSpPr txBox="1"/>
            <p:nvPr/>
          </p:nvSpPr>
          <p:spPr>
            <a:xfrm>
              <a:off x="1910430" y="2552086"/>
              <a:ext cx="88536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</a:t>
              </a:r>
              <a:endParaRPr sz="1100"/>
            </a:p>
          </p:txBody>
        </p:sp>
        <p:sp>
          <p:nvSpPr>
            <p:cNvPr id="454" name="Google Shape;454;p44"/>
            <p:cNvSpPr txBox="1"/>
            <p:nvPr/>
          </p:nvSpPr>
          <p:spPr>
            <a:xfrm>
              <a:off x="1906793" y="2958582"/>
              <a:ext cx="2164347" cy="10782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gathered waters had winged. Creepiest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don't subdue which i two set had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Fifth you'll, man wherein</a:t>
              </a:r>
              <a:endParaRPr sz="1100"/>
            </a:p>
          </p:txBody>
        </p:sp>
        <p:sp>
          <p:nvSpPr>
            <p:cNvPr id="455" name="Google Shape;455;p44"/>
            <p:cNvSpPr txBox="1"/>
            <p:nvPr/>
          </p:nvSpPr>
          <p:spPr>
            <a:xfrm>
              <a:off x="1903287" y="4307158"/>
              <a:ext cx="106698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</a:t>
              </a:r>
              <a:endParaRPr sz="1100"/>
            </a:p>
          </p:txBody>
        </p:sp>
        <p:sp>
          <p:nvSpPr>
            <p:cNvPr id="456" name="Google Shape;456;p44"/>
            <p:cNvSpPr txBox="1"/>
            <p:nvPr/>
          </p:nvSpPr>
          <p:spPr>
            <a:xfrm>
              <a:off x="5013991" y="2275147"/>
              <a:ext cx="141676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DR. JACKY</a:t>
              </a:r>
              <a:endParaRPr sz="1100"/>
            </a:p>
          </p:txBody>
        </p:sp>
        <p:sp>
          <p:nvSpPr>
            <p:cNvPr id="457" name="Google Shape;457;p44"/>
            <p:cNvSpPr txBox="1"/>
            <p:nvPr/>
          </p:nvSpPr>
          <p:spPr>
            <a:xfrm>
              <a:off x="5013991" y="2552086"/>
              <a:ext cx="88536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</a:t>
              </a:r>
              <a:endParaRPr sz="1100"/>
            </a:p>
          </p:txBody>
        </p:sp>
        <p:sp>
          <p:nvSpPr>
            <p:cNvPr id="458" name="Google Shape;458;p44"/>
            <p:cNvSpPr txBox="1"/>
            <p:nvPr/>
          </p:nvSpPr>
          <p:spPr>
            <a:xfrm>
              <a:off x="5013991" y="2958582"/>
              <a:ext cx="2164347" cy="10782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gathered waters had winged. Creepiest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don't subdue which i two set had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Fifth you'll, man wherein</a:t>
              </a:r>
              <a:endParaRPr sz="1100"/>
            </a:p>
          </p:txBody>
        </p:sp>
        <p:sp>
          <p:nvSpPr>
            <p:cNvPr id="459" name="Google Shape;459;p44"/>
            <p:cNvSpPr txBox="1"/>
            <p:nvPr/>
          </p:nvSpPr>
          <p:spPr>
            <a:xfrm>
              <a:off x="5011610" y="4307158"/>
              <a:ext cx="106698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</a:t>
              </a:r>
              <a:endParaRPr sz="1100"/>
            </a:p>
          </p:txBody>
        </p:sp>
        <p:sp>
          <p:nvSpPr>
            <p:cNvPr id="460" name="Google Shape;460;p44"/>
            <p:cNvSpPr txBox="1"/>
            <p:nvPr/>
          </p:nvSpPr>
          <p:spPr>
            <a:xfrm>
              <a:off x="8120730" y="2275147"/>
              <a:ext cx="141676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JHON HARY</a:t>
              </a:r>
              <a:endParaRPr sz="1100"/>
            </a:p>
          </p:txBody>
        </p:sp>
        <p:sp>
          <p:nvSpPr>
            <p:cNvPr id="461" name="Google Shape;461;p44"/>
            <p:cNvSpPr txBox="1"/>
            <p:nvPr/>
          </p:nvSpPr>
          <p:spPr>
            <a:xfrm>
              <a:off x="8120730" y="2552086"/>
              <a:ext cx="88536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</a:t>
              </a:r>
              <a:endParaRPr sz="1100"/>
            </a:p>
          </p:txBody>
        </p:sp>
        <p:sp>
          <p:nvSpPr>
            <p:cNvPr id="462" name="Google Shape;462;p44"/>
            <p:cNvSpPr txBox="1"/>
            <p:nvPr/>
          </p:nvSpPr>
          <p:spPr>
            <a:xfrm>
              <a:off x="8124365" y="2958582"/>
              <a:ext cx="2164347" cy="10782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gathered waters had winged. Creepiest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don't subdue which i two set had</a:t>
              </a:r>
              <a:endParaRPr sz="1100"/>
            </a:p>
            <a:p>
              <a:pPr indent="0" lvl="0" marL="0" marR="0" rtl="0" algn="l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Fifth you'll, man wherein</a:t>
              </a:r>
              <a:endParaRPr sz="1100"/>
            </a:p>
          </p:txBody>
        </p:sp>
        <p:sp>
          <p:nvSpPr>
            <p:cNvPr id="463" name="Google Shape;463;p44"/>
            <p:cNvSpPr txBox="1"/>
            <p:nvPr/>
          </p:nvSpPr>
          <p:spPr>
            <a:xfrm>
              <a:off x="8118809" y="4307158"/>
              <a:ext cx="106698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</a:t>
              </a:r>
              <a:endParaRPr sz="1100"/>
            </a:p>
          </p:txBody>
        </p:sp>
        <p:pic>
          <p:nvPicPr>
            <p:cNvPr id="464" name="Google Shape;464;p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005957" y="5068851"/>
              <a:ext cx="1071409" cy="4455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5" name="Google Shape;465;p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113488" y="5068851"/>
              <a:ext cx="1071409" cy="4455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6" name="Google Shape;466;p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8221019" y="5068851"/>
              <a:ext cx="1071409" cy="44553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67" name="Google Shape;467;p44"/>
            <p:cNvGrpSpPr/>
            <p:nvPr/>
          </p:nvGrpSpPr>
          <p:grpSpPr>
            <a:xfrm>
              <a:off x="5030812" y="4581618"/>
              <a:ext cx="1626138" cy="323165"/>
              <a:chOff x="1144779" y="5797835"/>
              <a:chExt cx="1626138" cy="323165"/>
            </a:xfrm>
          </p:grpSpPr>
          <p:sp>
            <p:nvSpPr>
              <p:cNvPr id="468" name="Google Shape;468;p44"/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69" name="Google Shape;469;p44"/>
              <p:cNvSpPr/>
              <p:nvPr/>
            </p:nvSpPr>
            <p:spPr>
              <a:xfrm>
                <a:off x="157023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70" name="Google Shape;470;p44"/>
              <p:cNvSpPr/>
              <p:nvPr/>
            </p:nvSpPr>
            <p:spPr>
              <a:xfrm>
                <a:off x="199568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71" name="Google Shape;471;p44"/>
              <p:cNvSpPr/>
              <p:nvPr/>
            </p:nvSpPr>
            <p:spPr>
              <a:xfrm>
                <a:off x="2421142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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472" name="Google Shape;472;p44"/>
            <p:cNvGrpSpPr/>
            <p:nvPr/>
          </p:nvGrpSpPr>
          <p:grpSpPr>
            <a:xfrm>
              <a:off x="8139932" y="4581618"/>
              <a:ext cx="1626138" cy="323165"/>
              <a:chOff x="1144779" y="5797835"/>
              <a:chExt cx="1626138" cy="323165"/>
            </a:xfrm>
          </p:grpSpPr>
          <p:sp>
            <p:nvSpPr>
              <p:cNvPr id="473" name="Google Shape;473;p44"/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74" name="Google Shape;474;p44"/>
              <p:cNvSpPr/>
              <p:nvPr/>
            </p:nvSpPr>
            <p:spPr>
              <a:xfrm>
                <a:off x="157023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75" name="Google Shape;475;p44"/>
              <p:cNvSpPr/>
              <p:nvPr/>
            </p:nvSpPr>
            <p:spPr>
              <a:xfrm>
                <a:off x="199568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76" name="Google Shape;476;p44"/>
              <p:cNvSpPr/>
              <p:nvPr/>
            </p:nvSpPr>
            <p:spPr>
              <a:xfrm>
                <a:off x="2421142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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481;p45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0" l="10197" r="10197" t="0"/>
          <a:stretch/>
        </p:blipFill>
        <p:spPr>
          <a:xfrm>
            <a:off x="2768263" y="2200280"/>
            <a:ext cx="2832437" cy="2375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45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14650" l="0" r="0" t="14650"/>
          <a:stretch/>
        </p:blipFill>
        <p:spPr>
          <a:xfrm>
            <a:off x="5743580" y="567984"/>
            <a:ext cx="2832437" cy="2775291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45"/>
          <p:cNvSpPr txBox="1"/>
          <p:nvPr/>
        </p:nvSpPr>
        <p:spPr>
          <a:xfrm>
            <a:off x="6359322" y="3905198"/>
            <a:ext cx="1600952" cy="450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pic>
        <p:nvPicPr>
          <p:cNvPr id="484" name="Google Shape;484;p45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20718" l="35680" r="37178" t="1"/>
          <a:stretch/>
        </p:blipFill>
        <p:spPr>
          <a:xfrm>
            <a:off x="567985" y="567984"/>
            <a:ext cx="2057400" cy="4007532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45"/>
          <p:cNvSpPr txBox="1"/>
          <p:nvPr/>
        </p:nvSpPr>
        <p:spPr>
          <a:xfrm>
            <a:off x="1062524" y="1104943"/>
            <a:ext cx="1068320" cy="41549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  <p:pic>
        <p:nvPicPr>
          <p:cNvPr id="486" name="Google Shape;486;p45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10614" l="0" r="0" t="10614"/>
          <a:stretch/>
        </p:blipFill>
        <p:spPr>
          <a:xfrm>
            <a:off x="2768263" y="567984"/>
            <a:ext cx="2832437" cy="1489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95" r="195" t="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8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rgbClr val="262626">
              <a:alpha val="43921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0" name="Google Shape;110;p28"/>
          <p:cNvGrpSpPr/>
          <p:nvPr/>
        </p:nvGrpSpPr>
        <p:grpSpPr>
          <a:xfrm>
            <a:off x="5834743" y="2166500"/>
            <a:ext cx="2741275" cy="1705971"/>
            <a:chOff x="7779657" y="2291685"/>
            <a:chExt cx="3655033" cy="2274628"/>
          </a:xfrm>
        </p:grpSpPr>
        <p:sp>
          <p:nvSpPr>
            <p:cNvPr id="111" name="Google Shape;111;p28"/>
            <p:cNvSpPr txBox="1"/>
            <p:nvPr/>
          </p:nvSpPr>
          <p:spPr>
            <a:xfrm>
              <a:off x="7779657" y="2291685"/>
              <a:ext cx="3655033" cy="1081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222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700" u="none" cap="none" strike="noStrike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Contrary</a:t>
              </a:r>
              <a:r>
                <a:rPr b="0" i="0" lang="en" sz="700" u="none" cap="none" strike="noStrike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 to popular belief, Lorem Ipsum is not simply random text. It has roots in a piece of classical Latin literature from 45 BC, making it over 2000 years old. Richard McClintock, a Latin professor at</a:t>
              </a:r>
              <a:endParaRPr sz="1100"/>
            </a:p>
          </p:txBody>
        </p:sp>
        <p:grpSp>
          <p:nvGrpSpPr>
            <p:cNvPr id="112" name="Google Shape;112;p28"/>
            <p:cNvGrpSpPr/>
            <p:nvPr/>
          </p:nvGrpSpPr>
          <p:grpSpPr>
            <a:xfrm>
              <a:off x="7779657" y="3801585"/>
              <a:ext cx="3655033" cy="764728"/>
              <a:chOff x="7779657" y="3801585"/>
              <a:chExt cx="3655033" cy="764728"/>
            </a:xfrm>
          </p:grpSpPr>
          <p:grpSp>
            <p:nvGrpSpPr>
              <p:cNvPr id="113" name="Google Shape;113;p28"/>
              <p:cNvGrpSpPr/>
              <p:nvPr/>
            </p:nvGrpSpPr>
            <p:grpSpPr>
              <a:xfrm>
                <a:off x="7779657" y="3801585"/>
                <a:ext cx="918533" cy="764728"/>
                <a:chOff x="275804" y="4362305"/>
                <a:chExt cx="918533" cy="764728"/>
              </a:xfrm>
            </p:grpSpPr>
            <p:sp>
              <p:nvSpPr>
                <p:cNvPr id="114" name="Google Shape;114;p28"/>
                <p:cNvSpPr txBox="1"/>
                <p:nvPr/>
              </p:nvSpPr>
              <p:spPr>
                <a:xfrm>
                  <a:off x="275804" y="4362305"/>
                  <a:ext cx="538455" cy="29238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0" i="0" lang="en" sz="1000" u="none" cap="none" strike="noStrike">
                      <a:solidFill>
                        <a:schemeClr val="lt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text</a:t>
                  </a:r>
                  <a:endParaRPr sz="1100"/>
                </a:p>
              </p:txBody>
            </p:sp>
            <p:sp>
              <p:nvSpPr>
                <p:cNvPr id="115" name="Google Shape;115;p28"/>
                <p:cNvSpPr txBox="1"/>
                <p:nvPr/>
              </p:nvSpPr>
              <p:spPr>
                <a:xfrm>
                  <a:off x="275804" y="4651518"/>
                  <a:ext cx="918533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</a:t>
                  </a:r>
                  <a:endParaRPr sz="1100"/>
                </a:p>
              </p:txBody>
            </p:sp>
          </p:grpSp>
          <p:grpSp>
            <p:nvGrpSpPr>
              <p:cNvPr id="116" name="Google Shape;116;p28"/>
              <p:cNvGrpSpPr/>
              <p:nvPr/>
            </p:nvGrpSpPr>
            <p:grpSpPr>
              <a:xfrm>
                <a:off x="9147907" y="3801585"/>
                <a:ext cx="918533" cy="764728"/>
                <a:chOff x="275804" y="4362305"/>
                <a:chExt cx="918533" cy="764728"/>
              </a:xfrm>
            </p:grpSpPr>
            <p:sp>
              <p:nvSpPr>
                <p:cNvPr id="117" name="Google Shape;117;p28"/>
                <p:cNvSpPr txBox="1"/>
                <p:nvPr/>
              </p:nvSpPr>
              <p:spPr>
                <a:xfrm>
                  <a:off x="275804" y="4362305"/>
                  <a:ext cx="538455" cy="29238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000">
                      <a:solidFill>
                        <a:schemeClr val="lt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text</a:t>
                  </a:r>
                  <a:endParaRPr sz="1100"/>
                </a:p>
              </p:txBody>
            </p:sp>
            <p:sp>
              <p:nvSpPr>
                <p:cNvPr id="118" name="Google Shape;118;p28"/>
                <p:cNvSpPr txBox="1"/>
                <p:nvPr/>
              </p:nvSpPr>
              <p:spPr>
                <a:xfrm>
                  <a:off x="275804" y="4651518"/>
                  <a:ext cx="918533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</a:t>
                  </a:r>
                  <a:endParaRPr sz="1100"/>
                </a:p>
              </p:txBody>
            </p:sp>
          </p:grpSp>
          <p:grpSp>
            <p:nvGrpSpPr>
              <p:cNvPr id="119" name="Google Shape;119;p28"/>
              <p:cNvGrpSpPr/>
              <p:nvPr/>
            </p:nvGrpSpPr>
            <p:grpSpPr>
              <a:xfrm>
                <a:off x="10516157" y="3801585"/>
                <a:ext cx="918533" cy="764728"/>
                <a:chOff x="275804" y="4362305"/>
                <a:chExt cx="918533" cy="764728"/>
              </a:xfrm>
            </p:grpSpPr>
            <p:sp>
              <p:nvSpPr>
                <p:cNvPr id="120" name="Google Shape;120;p28"/>
                <p:cNvSpPr txBox="1"/>
                <p:nvPr/>
              </p:nvSpPr>
              <p:spPr>
                <a:xfrm>
                  <a:off x="275804" y="4362305"/>
                  <a:ext cx="538455" cy="29238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000">
                      <a:solidFill>
                        <a:schemeClr val="lt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text</a:t>
                  </a:r>
                  <a:endParaRPr sz="1100"/>
                </a:p>
              </p:txBody>
            </p:sp>
            <p:sp>
              <p:nvSpPr>
                <p:cNvPr id="121" name="Google Shape;121;p28"/>
                <p:cNvSpPr txBox="1"/>
                <p:nvPr/>
              </p:nvSpPr>
              <p:spPr>
                <a:xfrm>
                  <a:off x="275804" y="4651518"/>
                  <a:ext cx="918533" cy="4755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lt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</a:t>
                  </a:r>
                  <a:endParaRPr sz="1100"/>
                </a:p>
              </p:txBody>
            </p:sp>
          </p:grpSp>
        </p:grpSp>
      </p:grpSp>
      <p:grpSp>
        <p:nvGrpSpPr>
          <p:cNvPr id="122" name="Google Shape;122;p28"/>
          <p:cNvGrpSpPr/>
          <p:nvPr/>
        </p:nvGrpSpPr>
        <p:grpSpPr>
          <a:xfrm>
            <a:off x="567982" y="2266888"/>
            <a:ext cx="2157414" cy="609723"/>
            <a:chOff x="3905249" y="2894064"/>
            <a:chExt cx="2876551" cy="812964"/>
          </a:xfrm>
        </p:grpSpPr>
        <p:sp>
          <p:nvSpPr>
            <p:cNvPr id="123" name="Google Shape;123;p28"/>
            <p:cNvSpPr/>
            <p:nvPr/>
          </p:nvSpPr>
          <p:spPr>
            <a:xfrm>
              <a:off x="3905249" y="2894064"/>
              <a:ext cx="2876551" cy="812964"/>
            </a:xfrm>
            <a:prstGeom prst="rect">
              <a:avLst/>
            </a:prstGeom>
            <a:noFill/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4" name="Google Shape;124;p28"/>
            <p:cNvSpPr txBox="1"/>
            <p:nvPr/>
          </p:nvSpPr>
          <p:spPr>
            <a:xfrm>
              <a:off x="3933826" y="3006794"/>
              <a:ext cx="2847974" cy="6001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5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sz="11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46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2992" r="2991" t="0"/>
          <a:stretch/>
        </p:blipFill>
        <p:spPr>
          <a:xfrm>
            <a:off x="6060994" y="567984"/>
            <a:ext cx="2515022" cy="4007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4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366" l="0" r="0" t="44396"/>
          <a:stretch/>
        </p:blipFill>
        <p:spPr>
          <a:xfrm>
            <a:off x="3020443" y="2460430"/>
            <a:ext cx="3040549" cy="2115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p46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6813" r="6813" t="0"/>
          <a:stretch/>
        </p:blipFill>
        <p:spPr>
          <a:xfrm>
            <a:off x="567984" y="567984"/>
            <a:ext cx="2452460" cy="1892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46"/>
          <p:cNvPicPr preferRelativeResize="0"/>
          <p:nvPr>
            <p:ph idx="6" type="pic"/>
          </p:nvPr>
        </p:nvPicPr>
        <p:blipFill rotWithShape="1">
          <a:blip r:embed="rId6">
            <a:alphaModFix/>
          </a:blip>
          <a:srcRect b="0" l="11342" r="11342" t="0"/>
          <a:stretch/>
        </p:blipFill>
        <p:spPr>
          <a:xfrm>
            <a:off x="567984" y="2460430"/>
            <a:ext cx="2452460" cy="2115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46"/>
          <p:cNvPicPr preferRelativeResize="0"/>
          <p:nvPr>
            <p:ph idx="5" type="pic"/>
          </p:nvPr>
        </p:nvPicPr>
        <p:blipFill rotWithShape="1">
          <a:blip r:embed="rId7">
            <a:alphaModFix/>
          </a:blip>
          <a:srcRect b="3302" l="0" r="0" t="3302"/>
          <a:stretch/>
        </p:blipFill>
        <p:spPr>
          <a:xfrm>
            <a:off x="3020443" y="567984"/>
            <a:ext cx="3040549" cy="1892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" name="Google Shape;500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1160" l="0" r="0" t="21160"/>
          <a:stretch/>
        </p:blipFill>
        <p:spPr>
          <a:xfrm>
            <a:off x="1699440" y="566790"/>
            <a:ext cx="3472543" cy="200376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1" name="Google Shape;501;p47"/>
          <p:cNvGrpSpPr/>
          <p:nvPr/>
        </p:nvGrpSpPr>
        <p:grpSpPr>
          <a:xfrm>
            <a:off x="1167965" y="1188424"/>
            <a:ext cx="1068320" cy="608099"/>
            <a:chOff x="9852719" y="3257229"/>
            <a:chExt cx="1424427" cy="810799"/>
          </a:xfrm>
        </p:grpSpPr>
        <p:sp>
          <p:nvSpPr>
            <p:cNvPr id="502" name="Google Shape;502;p47"/>
            <p:cNvSpPr txBox="1"/>
            <p:nvPr/>
          </p:nvSpPr>
          <p:spPr>
            <a:xfrm>
              <a:off x="9852719" y="3257229"/>
              <a:ext cx="1424427" cy="8107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Creative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Business</a:t>
              </a:r>
              <a:endParaRPr sz="1100"/>
            </a:p>
          </p:txBody>
        </p:sp>
        <p:cxnSp>
          <p:nvCxnSpPr>
            <p:cNvPr id="503" name="Google Shape;503;p47"/>
            <p:cNvCxnSpPr/>
            <p:nvPr/>
          </p:nvCxnSpPr>
          <p:spPr>
            <a:xfrm>
              <a:off x="9953297" y="3698062"/>
              <a:ext cx="1199585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04" name="Google Shape;504;p47"/>
            <p:cNvCxnSpPr/>
            <p:nvPr/>
          </p:nvCxnSpPr>
          <p:spPr>
            <a:xfrm>
              <a:off x="9953297" y="4051281"/>
              <a:ext cx="845572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05" name="Google Shape;505;p47"/>
          <p:cNvSpPr txBox="1"/>
          <p:nvPr/>
        </p:nvSpPr>
        <p:spPr>
          <a:xfrm>
            <a:off x="5714341" y="3743325"/>
            <a:ext cx="2261693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pic>
        <p:nvPicPr>
          <p:cNvPr id="506" name="Google Shape;506;p47"/>
          <p:cNvPicPr preferRelativeResize="0"/>
          <p:nvPr>
            <p:ph idx="5" type="pic"/>
          </p:nvPr>
        </p:nvPicPr>
        <p:blipFill rotWithShape="1">
          <a:blip r:embed="rId4">
            <a:alphaModFix/>
          </a:blip>
          <a:srcRect b="0" l="17024" r="17023" t="0"/>
          <a:stretch/>
        </p:blipFill>
        <p:spPr>
          <a:xfrm>
            <a:off x="5171983" y="566789"/>
            <a:ext cx="2804051" cy="2829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4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0671" l="0" r="0" t="10672"/>
          <a:stretch/>
        </p:blipFill>
        <p:spPr>
          <a:xfrm>
            <a:off x="3471768" y="2570556"/>
            <a:ext cx="1700215" cy="2003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47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118" l="0" r="0" t="33294"/>
          <a:stretch/>
        </p:blipFill>
        <p:spPr>
          <a:xfrm>
            <a:off x="1167966" y="2570556"/>
            <a:ext cx="2303804" cy="20037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48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4" name="Google Shape;514;p48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Montserrat"/>
              <a:buNone/>
            </a:pPr>
            <a:r>
              <a:rPr b="1" lang="en" sz="1100">
                <a:solidFill>
                  <a:schemeClr val="lt1"/>
                </a:solidFill>
              </a:rPr>
              <a:t>Infographic</a:t>
            </a:r>
            <a:endParaRPr sz="1100">
              <a:solidFill>
                <a:schemeClr val="lt1"/>
              </a:solidFill>
            </a:endParaRPr>
          </a:p>
        </p:txBody>
      </p:sp>
      <p:sp>
        <p:nvSpPr>
          <p:cNvPr id="515" name="Google Shape;515;p48"/>
          <p:cNvSpPr txBox="1"/>
          <p:nvPr/>
        </p:nvSpPr>
        <p:spPr>
          <a:xfrm>
            <a:off x="3686175" y="1075849"/>
            <a:ext cx="177165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Have them for one. Living gathered</a:t>
            </a:r>
            <a:endParaRPr sz="1100"/>
          </a:p>
        </p:txBody>
      </p:sp>
      <p:pic>
        <p:nvPicPr>
          <p:cNvPr id="516" name="Google Shape;516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4684" y="1874810"/>
            <a:ext cx="3671207" cy="24746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7" name="Google Shape;517;p48"/>
          <p:cNvGrpSpPr/>
          <p:nvPr/>
        </p:nvGrpSpPr>
        <p:grpSpPr>
          <a:xfrm>
            <a:off x="5586825" y="1874809"/>
            <a:ext cx="2362491" cy="2474652"/>
            <a:chOff x="6930118" y="1779232"/>
            <a:chExt cx="3149988" cy="3299536"/>
          </a:xfrm>
        </p:grpSpPr>
        <p:grpSp>
          <p:nvGrpSpPr>
            <p:cNvPr id="518" name="Google Shape;518;p48"/>
            <p:cNvGrpSpPr/>
            <p:nvPr/>
          </p:nvGrpSpPr>
          <p:grpSpPr>
            <a:xfrm>
              <a:off x="6930118" y="1779232"/>
              <a:ext cx="3149988" cy="1662842"/>
              <a:chOff x="911238" y="2910101"/>
              <a:chExt cx="3149988" cy="1662842"/>
            </a:xfrm>
          </p:grpSpPr>
          <p:sp>
            <p:nvSpPr>
              <p:cNvPr id="519" name="Google Shape;519;p48"/>
              <p:cNvSpPr txBox="1"/>
              <p:nvPr/>
            </p:nvSpPr>
            <p:spPr>
              <a:xfrm>
                <a:off x="911240" y="3748165"/>
                <a:ext cx="3149986" cy="8247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222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for one. Living grass to for Creepiest don't subdue</a:t>
                </a:r>
                <a:endParaRPr sz="1100"/>
              </a:p>
            </p:txBody>
          </p:sp>
          <p:sp>
            <p:nvSpPr>
              <p:cNvPr id="520" name="Google Shape;520;p48"/>
              <p:cNvSpPr txBox="1"/>
              <p:nvPr/>
            </p:nvSpPr>
            <p:spPr>
              <a:xfrm>
                <a:off x="911238" y="2910101"/>
                <a:ext cx="2149461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  <p:cxnSp>
            <p:nvCxnSpPr>
              <p:cNvPr id="521" name="Google Shape;521;p48"/>
              <p:cNvCxnSpPr/>
              <p:nvPr/>
            </p:nvCxnSpPr>
            <p:spPr>
              <a:xfrm>
                <a:off x="1581954" y="3421564"/>
                <a:ext cx="0" cy="235590"/>
              </a:xfrm>
              <a:prstGeom prst="straightConnector1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522" name="Google Shape;522;p48"/>
            <p:cNvGrpSpPr/>
            <p:nvPr/>
          </p:nvGrpSpPr>
          <p:grpSpPr>
            <a:xfrm>
              <a:off x="6930118" y="3988136"/>
              <a:ext cx="2414258" cy="1090632"/>
              <a:chOff x="6930118" y="4436259"/>
              <a:chExt cx="2414258" cy="1090632"/>
            </a:xfrm>
          </p:grpSpPr>
          <p:grpSp>
            <p:nvGrpSpPr>
              <p:cNvPr id="523" name="Google Shape;523;p48"/>
              <p:cNvGrpSpPr/>
              <p:nvPr/>
            </p:nvGrpSpPr>
            <p:grpSpPr>
              <a:xfrm>
                <a:off x="6930118" y="4436259"/>
                <a:ext cx="1090634" cy="1090632"/>
                <a:chOff x="7581397" y="3362325"/>
                <a:chExt cx="1090634" cy="1090632"/>
              </a:xfrm>
            </p:grpSpPr>
            <p:sp>
              <p:nvSpPr>
                <p:cNvPr id="524" name="Google Shape;524;p48"/>
                <p:cNvSpPr/>
                <p:nvPr/>
              </p:nvSpPr>
              <p:spPr>
                <a:xfrm>
                  <a:off x="7581397" y="3362325"/>
                  <a:ext cx="1090634" cy="1090632"/>
                </a:xfrm>
                <a:prstGeom prst="ellipse">
                  <a:avLst/>
                </a:prstGeom>
                <a:solidFill>
                  <a:srgbClr val="3F3F3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525" name="Google Shape;525;p48"/>
                <p:cNvSpPr txBox="1"/>
                <p:nvPr/>
              </p:nvSpPr>
              <p:spPr>
                <a:xfrm>
                  <a:off x="7677070" y="3669113"/>
                  <a:ext cx="899286" cy="4770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900">
                      <a:solidFill>
                        <a:schemeClr val="lt1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85%</a:t>
                  </a:r>
                  <a:endParaRPr sz="1100"/>
                </a:p>
              </p:txBody>
            </p:sp>
          </p:grpSp>
          <p:grpSp>
            <p:nvGrpSpPr>
              <p:cNvPr id="526" name="Google Shape;526;p48"/>
              <p:cNvGrpSpPr/>
              <p:nvPr/>
            </p:nvGrpSpPr>
            <p:grpSpPr>
              <a:xfrm>
                <a:off x="8253742" y="4436259"/>
                <a:ext cx="1090634" cy="1090632"/>
                <a:chOff x="7581397" y="3362325"/>
                <a:chExt cx="1090634" cy="1090632"/>
              </a:xfrm>
            </p:grpSpPr>
            <p:sp>
              <p:nvSpPr>
                <p:cNvPr id="527" name="Google Shape;527;p48"/>
                <p:cNvSpPr/>
                <p:nvPr/>
              </p:nvSpPr>
              <p:spPr>
                <a:xfrm>
                  <a:off x="7581397" y="3362325"/>
                  <a:ext cx="1090634" cy="1090632"/>
                </a:xfrm>
                <a:prstGeom prst="ellipse">
                  <a:avLst/>
                </a:prstGeom>
                <a:solidFill>
                  <a:srgbClr val="3F3F3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528" name="Google Shape;528;p48"/>
                <p:cNvSpPr txBox="1"/>
                <p:nvPr/>
              </p:nvSpPr>
              <p:spPr>
                <a:xfrm>
                  <a:off x="7648424" y="3669113"/>
                  <a:ext cx="956578" cy="4770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900">
                      <a:solidFill>
                        <a:schemeClr val="lt1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9K</a:t>
                  </a:r>
                  <a:endParaRPr sz="1100"/>
                </a:p>
              </p:txBody>
            </p:sp>
          </p:grp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</a:pPr>
            <a:r>
              <a:rPr b="1" lang="en" sz="1100"/>
              <a:t>Infographic</a:t>
            </a:r>
            <a:endParaRPr sz="1100"/>
          </a:p>
        </p:txBody>
      </p:sp>
      <p:sp>
        <p:nvSpPr>
          <p:cNvPr id="534" name="Google Shape;534;p49"/>
          <p:cNvSpPr txBox="1"/>
          <p:nvPr/>
        </p:nvSpPr>
        <p:spPr>
          <a:xfrm>
            <a:off x="3686175" y="1075849"/>
            <a:ext cx="177165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rPr>
              <a:t>Have them for one. Living gathered</a:t>
            </a:r>
            <a:endParaRPr sz="1100"/>
          </a:p>
        </p:txBody>
      </p:sp>
      <p:grpSp>
        <p:nvGrpSpPr>
          <p:cNvPr id="535" name="Google Shape;535;p49"/>
          <p:cNvGrpSpPr/>
          <p:nvPr/>
        </p:nvGrpSpPr>
        <p:grpSpPr>
          <a:xfrm>
            <a:off x="3218890" y="1774325"/>
            <a:ext cx="2905887" cy="2907792"/>
            <a:chOff x="4192524" y="1840488"/>
            <a:chExt cx="3874516" cy="3874516"/>
          </a:xfrm>
        </p:grpSpPr>
        <p:sp>
          <p:nvSpPr>
            <p:cNvPr id="536" name="Google Shape;536;p49"/>
            <p:cNvSpPr/>
            <p:nvPr/>
          </p:nvSpPr>
          <p:spPr>
            <a:xfrm>
              <a:off x="5384683" y="3032647"/>
              <a:ext cx="1490198" cy="1490198"/>
            </a:xfrm>
            <a:prstGeom prst="arc">
              <a:avLst>
                <a:gd fmla="val 16200000" name="adj1"/>
                <a:gd fmla="val 16067928" name="adj2"/>
              </a:avLst>
            </a:prstGeom>
            <a:noFill/>
            <a:ln cap="flat" cmpd="sng" w="279400">
              <a:solidFill>
                <a:schemeClr val="dk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7" name="Google Shape;537;p49"/>
            <p:cNvSpPr/>
            <p:nvPr/>
          </p:nvSpPr>
          <p:spPr>
            <a:xfrm>
              <a:off x="5086643" y="2734607"/>
              <a:ext cx="2086278" cy="2086278"/>
            </a:xfrm>
            <a:prstGeom prst="arc">
              <a:avLst>
                <a:gd fmla="val 16200000" name="adj1"/>
                <a:gd fmla="val 16067928" name="adj2"/>
              </a:avLst>
            </a:prstGeom>
            <a:noFill/>
            <a:ln cap="flat" cmpd="sng" w="279400">
              <a:solidFill>
                <a:schemeClr val="dk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8" name="Google Shape;538;p49"/>
            <p:cNvSpPr/>
            <p:nvPr/>
          </p:nvSpPr>
          <p:spPr>
            <a:xfrm>
              <a:off x="4788603" y="2436567"/>
              <a:ext cx="2682357" cy="2682357"/>
            </a:xfrm>
            <a:prstGeom prst="arc">
              <a:avLst>
                <a:gd fmla="val 16200000" name="adj1"/>
                <a:gd fmla="val 16067928" name="adj2"/>
              </a:avLst>
            </a:prstGeom>
            <a:noFill/>
            <a:ln cap="flat" cmpd="sng" w="279400">
              <a:solidFill>
                <a:schemeClr val="dk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9" name="Google Shape;539;p49"/>
            <p:cNvSpPr/>
            <p:nvPr/>
          </p:nvSpPr>
          <p:spPr>
            <a:xfrm>
              <a:off x="4490564" y="2138528"/>
              <a:ext cx="3278437" cy="3278437"/>
            </a:xfrm>
            <a:prstGeom prst="arc">
              <a:avLst>
                <a:gd fmla="val 16200000" name="adj1"/>
                <a:gd fmla="val 16067928" name="adj2"/>
              </a:avLst>
            </a:prstGeom>
            <a:noFill/>
            <a:ln cap="flat" cmpd="sng" w="279400">
              <a:solidFill>
                <a:schemeClr val="dk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0" name="Google Shape;540;p49"/>
            <p:cNvSpPr/>
            <p:nvPr/>
          </p:nvSpPr>
          <p:spPr>
            <a:xfrm>
              <a:off x="4192524" y="1840488"/>
              <a:ext cx="3874516" cy="3874516"/>
            </a:xfrm>
            <a:prstGeom prst="arc">
              <a:avLst>
                <a:gd fmla="val 16200000" name="adj1"/>
                <a:gd fmla="val 16067928" name="adj2"/>
              </a:avLst>
            </a:prstGeom>
            <a:noFill/>
            <a:ln cap="flat" cmpd="sng" w="279400">
              <a:solidFill>
                <a:schemeClr val="dk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41" name="Google Shape;541;p49"/>
          <p:cNvSpPr/>
          <p:nvPr/>
        </p:nvSpPr>
        <p:spPr>
          <a:xfrm>
            <a:off x="779772" y="2277830"/>
            <a:ext cx="2214185" cy="505908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Lorem Ipsum is simply dummy text of the printing and typesetting industry. Lorem Ipsum has been the industry's standard dummy.</a:t>
            </a:r>
            <a:endParaRPr sz="1100"/>
          </a:p>
        </p:txBody>
      </p:sp>
      <p:sp>
        <p:nvSpPr>
          <p:cNvPr id="542" name="Google Shape;542;p49"/>
          <p:cNvSpPr/>
          <p:nvPr/>
        </p:nvSpPr>
        <p:spPr>
          <a:xfrm>
            <a:off x="741640" y="3478044"/>
            <a:ext cx="551666" cy="551666"/>
          </a:xfrm>
          <a:custGeom>
            <a:rect b="b" l="l" r="r" t="t"/>
            <a:pathLst>
              <a:path extrusionOk="0" h="19679" w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3" name="Google Shape;543;p49"/>
          <p:cNvSpPr/>
          <p:nvPr/>
        </p:nvSpPr>
        <p:spPr>
          <a:xfrm>
            <a:off x="1611032" y="3478044"/>
            <a:ext cx="551666" cy="551666"/>
          </a:xfrm>
          <a:custGeom>
            <a:rect b="b" l="l" r="r" t="t"/>
            <a:pathLst>
              <a:path extrusionOk="0" h="19679" w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4" name="Google Shape;544;p49"/>
          <p:cNvSpPr/>
          <p:nvPr/>
        </p:nvSpPr>
        <p:spPr>
          <a:xfrm>
            <a:off x="2502870" y="3478044"/>
            <a:ext cx="551666" cy="551666"/>
          </a:xfrm>
          <a:custGeom>
            <a:rect b="b" l="l" r="r" t="t"/>
            <a:pathLst>
              <a:path extrusionOk="0" h="19679" w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545" name="Google Shape;545;p49"/>
          <p:cNvCxnSpPr/>
          <p:nvPr/>
        </p:nvCxnSpPr>
        <p:spPr>
          <a:xfrm flipH="1">
            <a:off x="1017472" y="3244059"/>
            <a:ext cx="1" cy="148472"/>
          </a:xfrm>
          <a:prstGeom prst="straightConnector1">
            <a:avLst/>
          </a:prstGeom>
          <a:noFill/>
          <a:ln cap="flat" cmpd="sng" w="25400">
            <a:solidFill>
              <a:schemeClr val="dk1">
                <a:alpha val="29803"/>
              </a:schemeClr>
            </a:solidFill>
            <a:prstDash val="solid"/>
            <a:miter lim="400000"/>
            <a:headEnd len="sm" w="sm" type="none"/>
            <a:tailEnd len="med" w="med" type="stealth"/>
          </a:ln>
        </p:spPr>
      </p:cxnSp>
      <p:cxnSp>
        <p:nvCxnSpPr>
          <p:cNvPr id="546" name="Google Shape;546;p49"/>
          <p:cNvCxnSpPr/>
          <p:nvPr/>
        </p:nvCxnSpPr>
        <p:spPr>
          <a:xfrm flipH="1">
            <a:off x="1886865" y="3244059"/>
            <a:ext cx="1" cy="148472"/>
          </a:xfrm>
          <a:prstGeom prst="straightConnector1">
            <a:avLst/>
          </a:prstGeom>
          <a:noFill/>
          <a:ln cap="flat" cmpd="sng" w="25400">
            <a:solidFill>
              <a:schemeClr val="dk1">
                <a:alpha val="29803"/>
              </a:schemeClr>
            </a:solidFill>
            <a:prstDash val="solid"/>
            <a:miter lim="400000"/>
            <a:headEnd len="sm" w="sm" type="none"/>
            <a:tailEnd len="med" w="med" type="stealth"/>
          </a:ln>
        </p:spPr>
      </p:cxnSp>
      <p:cxnSp>
        <p:nvCxnSpPr>
          <p:cNvPr id="547" name="Google Shape;547;p49"/>
          <p:cNvCxnSpPr/>
          <p:nvPr/>
        </p:nvCxnSpPr>
        <p:spPr>
          <a:xfrm flipH="1">
            <a:off x="2778703" y="3244059"/>
            <a:ext cx="1" cy="148472"/>
          </a:xfrm>
          <a:prstGeom prst="straightConnector1">
            <a:avLst/>
          </a:prstGeom>
          <a:noFill/>
          <a:ln cap="flat" cmpd="sng" w="25400">
            <a:solidFill>
              <a:schemeClr val="dk1">
                <a:alpha val="29803"/>
              </a:schemeClr>
            </a:solidFill>
            <a:prstDash val="solid"/>
            <a:miter lim="400000"/>
            <a:headEnd len="sm" w="sm" type="none"/>
            <a:tailEnd len="med" w="med" type="stealth"/>
          </a:ln>
        </p:spPr>
      </p:cxnSp>
      <p:sp>
        <p:nvSpPr>
          <p:cNvPr id="548" name="Google Shape;548;p49"/>
          <p:cNvSpPr/>
          <p:nvPr/>
        </p:nvSpPr>
        <p:spPr>
          <a:xfrm>
            <a:off x="672812" y="4172855"/>
            <a:ext cx="698848" cy="381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Since the 1500 when an unknown.</a:t>
            </a:r>
            <a:endParaRPr sz="1100"/>
          </a:p>
        </p:txBody>
      </p:sp>
      <p:sp>
        <p:nvSpPr>
          <p:cNvPr id="549" name="Google Shape;549;p49"/>
          <p:cNvSpPr/>
          <p:nvPr/>
        </p:nvSpPr>
        <p:spPr>
          <a:xfrm>
            <a:off x="1542203" y="4172855"/>
            <a:ext cx="698848" cy="381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Ever since the 1500 when an unknown.</a:t>
            </a:r>
            <a:endParaRPr sz="1100"/>
          </a:p>
        </p:txBody>
      </p:sp>
      <p:sp>
        <p:nvSpPr>
          <p:cNvPr id="550" name="Google Shape;550;p49"/>
          <p:cNvSpPr/>
          <p:nvPr/>
        </p:nvSpPr>
        <p:spPr>
          <a:xfrm>
            <a:off x="2429279" y="4172855"/>
            <a:ext cx="698848" cy="381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Ever since the 1500 when an text here.</a:t>
            </a:r>
            <a:endParaRPr sz="1100"/>
          </a:p>
        </p:txBody>
      </p:sp>
      <p:sp>
        <p:nvSpPr>
          <p:cNvPr id="551" name="Google Shape;551;p49"/>
          <p:cNvSpPr/>
          <p:nvPr/>
        </p:nvSpPr>
        <p:spPr>
          <a:xfrm>
            <a:off x="2582471" y="3523524"/>
            <a:ext cx="406601" cy="41549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</a:t>
            </a:r>
            <a:endParaRPr sz="23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2" name="Google Shape;552;p49"/>
          <p:cNvSpPr/>
          <p:nvPr/>
        </p:nvSpPr>
        <p:spPr>
          <a:xfrm>
            <a:off x="1660056" y="3530720"/>
            <a:ext cx="467917" cy="41549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</a:t>
            </a:r>
            <a:endParaRPr sz="23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3" name="Google Shape;553;p49"/>
          <p:cNvSpPr/>
          <p:nvPr/>
        </p:nvSpPr>
        <p:spPr>
          <a:xfrm>
            <a:off x="787749" y="3525123"/>
            <a:ext cx="406601" cy="41549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</a:t>
            </a:r>
            <a:endParaRPr sz="23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54" name="Google Shape;554;p49"/>
          <p:cNvGrpSpPr/>
          <p:nvPr/>
        </p:nvGrpSpPr>
        <p:grpSpPr>
          <a:xfrm>
            <a:off x="3218890" y="1774325"/>
            <a:ext cx="2907269" cy="2907792"/>
            <a:chOff x="4203397" y="2365767"/>
            <a:chExt cx="3876358" cy="3877056"/>
          </a:xfrm>
        </p:grpSpPr>
        <p:sp>
          <p:nvSpPr>
            <p:cNvPr id="555" name="Google Shape;555;p49"/>
            <p:cNvSpPr/>
            <p:nvPr/>
          </p:nvSpPr>
          <p:spPr>
            <a:xfrm>
              <a:off x="5395556" y="3557926"/>
              <a:ext cx="1490198" cy="1490198"/>
            </a:xfrm>
            <a:prstGeom prst="arc">
              <a:avLst>
                <a:gd fmla="val 11933811" name="adj1"/>
                <a:gd fmla="val 7957274" name="adj2"/>
              </a:avLst>
            </a:prstGeom>
            <a:noFill/>
            <a:ln cap="rnd" cmpd="sng" w="2794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6" name="Google Shape;556;p49"/>
            <p:cNvSpPr/>
            <p:nvPr/>
          </p:nvSpPr>
          <p:spPr>
            <a:xfrm>
              <a:off x="5097516" y="3259886"/>
              <a:ext cx="2086278" cy="2086278"/>
            </a:xfrm>
            <a:prstGeom prst="arc">
              <a:avLst>
                <a:gd fmla="val 11652921" name="adj1"/>
                <a:gd fmla="val 126116" name="adj2"/>
              </a:avLst>
            </a:prstGeom>
            <a:noFill/>
            <a:ln cap="rnd" cmpd="sng" w="279400">
              <a:solidFill>
                <a:srgbClr val="FFCE7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7" name="Google Shape;557;p49"/>
            <p:cNvSpPr/>
            <p:nvPr/>
          </p:nvSpPr>
          <p:spPr>
            <a:xfrm>
              <a:off x="4799476" y="2961846"/>
              <a:ext cx="2682357" cy="2682357"/>
            </a:xfrm>
            <a:prstGeom prst="arc">
              <a:avLst>
                <a:gd fmla="val 11490997" name="adj1"/>
                <a:gd fmla="val 3612751" name="adj2"/>
              </a:avLst>
            </a:prstGeom>
            <a:noFill/>
            <a:ln cap="rnd" cmpd="sng" w="2794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8" name="Google Shape;558;p49"/>
            <p:cNvSpPr/>
            <p:nvPr/>
          </p:nvSpPr>
          <p:spPr>
            <a:xfrm>
              <a:off x="4501437" y="2663807"/>
              <a:ext cx="3278437" cy="3278437"/>
            </a:xfrm>
            <a:prstGeom prst="arc">
              <a:avLst>
                <a:gd fmla="val 11343284" name="adj1"/>
                <a:gd fmla="val 5678224" name="adj2"/>
              </a:avLst>
            </a:prstGeom>
            <a:noFill/>
            <a:ln cap="rnd" cmpd="sng" w="279400">
              <a:solidFill>
                <a:srgbClr val="FB8F9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9" name="Google Shape;559;p49"/>
            <p:cNvSpPr/>
            <p:nvPr/>
          </p:nvSpPr>
          <p:spPr>
            <a:xfrm>
              <a:off x="4203397" y="2365767"/>
              <a:ext cx="3874516" cy="3877056"/>
            </a:xfrm>
            <a:prstGeom prst="arc">
              <a:avLst>
                <a:gd fmla="val 11283021" name="adj1"/>
                <a:gd fmla="val 1554769" name="adj2"/>
              </a:avLst>
            </a:prstGeom>
            <a:noFill/>
            <a:ln cap="rnd" cmpd="sng" w="279400">
              <a:solidFill>
                <a:srgbClr val="F2F2F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0" name="Google Shape;560;p49"/>
            <p:cNvSpPr/>
            <p:nvPr/>
          </p:nvSpPr>
          <p:spPr>
            <a:xfrm rot="-4279897">
              <a:off x="7732070" y="4944584"/>
              <a:ext cx="384776" cy="1978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rgbClr val="FEFEF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25%</a:t>
              </a:r>
              <a:endParaRPr sz="1100"/>
            </a:p>
          </p:txBody>
        </p:sp>
        <p:sp>
          <p:nvSpPr>
            <p:cNvPr id="561" name="Google Shape;561;p49"/>
            <p:cNvSpPr/>
            <p:nvPr/>
          </p:nvSpPr>
          <p:spPr>
            <a:xfrm>
              <a:off x="5914485" y="5837648"/>
              <a:ext cx="384776" cy="1978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rgbClr val="FEFEF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80%</a:t>
              </a:r>
              <a:endParaRPr sz="1100"/>
            </a:p>
          </p:txBody>
        </p:sp>
        <p:sp>
          <p:nvSpPr>
            <p:cNvPr id="562" name="Google Shape;562;p49"/>
            <p:cNvSpPr/>
            <p:nvPr/>
          </p:nvSpPr>
          <p:spPr>
            <a:xfrm rot="-1857923">
              <a:off x="6693923" y="5320459"/>
              <a:ext cx="384776" cy="1978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rgbClr val="FEFEF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50%</a:t>
              </a:r>
              <a:endParaRPr sz="1100"/>
            </a:p>
          </p:txBody>
        </p:sp>
        <p:sp>
          <p:nvSpPr>
            <p:cNvPr id="563" name="Google Shape;563;p49"/>
            <p:cNvSpPr/>
            <p:nvPr/>
          </p:nvSpPr>
          <p:spPr>
            <a:xfrm rot="-5861571">
              <a:off x="6987509" y="4125850"/>
              <a:ext cx="384776" cy="1978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rgbClr val="FEFEF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70%</a:t>
              </a:r>
              <a:endParaRPr sz="1100"/>
            </a:p>
          </p:txBody>
        </p:sp>
        <p:sp>
          <p:nvSpPr>
            <p:cNvPr id="564" name="Google Shape;564;p49"/>
            <p:cNvSpPr/>
            <p:nvPr/>
          </p:nvSpPr>
          <p:spPr>
            <a:xfrm rot="1800287">
              <a:off x="5523244" y="4771561"/>
              <a:ext cx="384778" cy="1978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rgbClr val="FEFEF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60%</a:t>
              </a:r>
              <a:endParaRPr sz="1100"/>
            </a:p>
          </p:txBody>
        </p:sp>
      </p:grpSp>
      <p:grpSp>
        <p:nvGrpSpPr>
          <p:cNvPr id="565" name="Google Shape;565;p49"/>
          <p:cNvGrpSpPr/>
          <p:nvPr/>
        </p:nvGrpSpPr>
        <p:grpSpPr>
          <a:xfrm>
            <a:off x="6762071" y="2278891"/>
            <a:ext cx="1709116" cy="1896755"/>
            <a:chOff x="8779703" y="3306066"/>
            <a:chExt cx="2278822" cy="2529006"/>
          </a:xfrm>
        </p:grpSpPr>
        <p:sp>
          <p:nvSpPr>
            <p:cNvPr id="566" name="Google Shape;566;p49"/>
            <p:cNvSpPr/>
            <p:nvPr/>
          </p:nvSpPr>
          <p:spPr>
            <a:xfrm>
              <a:off x="8779703" y="3376932"/>
              <a:ext cx="550417" cy="544610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7" name="Google Shape;567;p49"/>
            <p:cNvSpPr txBox="1"/>
            <p:nvPr/>
          </p:nvSpPr>
          <p:spPr>
            <a:xfrm>
              <a:off x="9579973" y="3306066"/>
              <a:ext cx="1478552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winged. Creepiest Creepiest don't subdue which i two set had</a:t>
              </a:r>
              <a:endParaRPr sz="1100"/>
            </a:p>
          </p:txBody>
        </p:sp>
        <p:sp>
          <p:nvSpPr>
            <p:cNvPr id="568" name="Google Shape;568;p49"/>
            <p:cNvSpPr/>
            <p:nvPr/>
          </p:nvSpPr>
          <p:spPr>
            <a:xfrm>
              <a:off x="8812797" y="4353921"/>
              <a:ext cx="484228" cy="438939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9" name="Google Shape;569;p49"/>
            <p:cNvSpPr txBox="1"/>
            <p:nvPr/>
          </p:nvSpPr>
          <p:spPr>
            <a:xfrm>
              <a:off x="9579973" y="4230219"/>
              <a:ext cx="1478552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winged. Creepiest Creepiest don't subdue which i two set had</a:t>
              </a:r>
              <a:endParaRPr sz="1100"/>
            </a:p>
          </p:txBody>
        </p:sp>
        <p:sp>
          <p:nvSpPr>
            <p:cNvPr id="570" name="Google Shape;570;p49"/>
            <p:cNvSpPr/>
            <p:nvPr/>
          </p:nvSpPr>
          <p:spPr>
            <a:xfrm>
              <a:off x="8785509" y="5227561"/>
              <a:ext cx="538805" cy="539966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1" name="Google Shape;571;p49"/>
            <p:cNvSpPr txBox="1"/>
            <p:nvPr/>
          </p:nvSpPr>
          <p:spPr>
            <a:xfrm>
              <a:off x="9579973" y="5154373"/>
              <a:ext cx="1478552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winged. Creepiest Creepiest don't subdue which i two set had</a:t>
              </a:r>
              <a:endParaRPr sz="1100"/>
            </a:p>
          </p:txBody>
        </p:sp>
      </p:grpSp>
      <p:cxnSp>
        <p:nvCxnSpPr>
          <p:cNvPr id="572" name="Google Shape;572;p49"/>
          <p:cNvCxnSpPr/>
          <p:nvPr/>
        </p:nvCxnSpPr>
        <p:spPr>
          <a:xfrm>
            <a:off x="0" y="3108152"/>
            <a:ext cx="4246448" cy="0"/>
          </a:xfrm>
          <a:prstGeom prst="straightConnector1">
            <a:avLst/>
          </a:prstGeom>
          <a:noFill/>
          <a:ln cap="flat" cmpd="sng" w="127000">
            <a:solidFill>
              <a:srgbClr val="CACCCE"/>
            </a:solidFill>
            <a:prstDash val="solid"/>
            <a:miter lim="4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Google Shape;577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76437" y="-1465660"/>
            <a:ext cx="7523560" cy="75235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8" name="Google Shape;578;p50"/>
          <p:cNvGrpSpPr/>
          <p:nvPr/>
        </p:nvGrpSpPr>
        <p:grpSpPr>
          <a:xfrm>
            <a:off x="897255" y="3820768"/>
            <a:ext cx="5220632" cy="530915"/>
            <a:chOff x="1416561" y="3075057"/>
            <a:chExt cx="6960843" cy="707886"/>
          </a:xfrm>
        </p:grpSpPr>
        <p:sp>
          <p:nvSpPr>
            <p:cNvPr id="579" name="Google Shape;579;p50"/>
            <p:cNvSpPr txBox="1"/>
            <p:nvPr/>
          </p:nvSpPr>
          <p:spPr>
            <a:xfrm>
              <a:off x="5879138" y="3130460"/>
              <a:ext cx="2498266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SIMPLE PRESENTATION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TEMPLATE</a:t>
              </a:r>
              <a:endParaRPr sz="1100"/>
            </a:p>
          </p:txBody>
        </p:sp>
        <p:sp>
          <p:nvSpPr>
            <p:cNvPr id="580" name="Google Shape;580;p50"/>
            <p:cNvSpPr txBox="1"/>
            <p:nvPr/>
          </p:nvSpPr>
          <p:spPr>
            <a:xfrm>
              <a:off x="1416561" y="3075057"/>
              <a:ext cx="345450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Infographic</a:t>
              </a:r>
              <a:endParaRPr sz="1100"/>
            </a:p>
          </p:txBody>
        </p:sp>
        <p:sp>
          <p:nvSpPr>
            <p:cNvPr id="581" name="Google Shape;581;p50"/>
            <p:cNvSpPr/>
            <p:nvPr/>
          </p:nvSpPr>
          <p:spPr>
            <a:xfrm rot="5400000">
              <a:off x="5456657" y="3329034"/>
              <a:ext cx="219506" cy="189230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82" name="Google Shape;582;p50"/>
          <p:cNvSpPr/>
          <p:nvPr/>
        </p:nvSpPr>
        <p:spPr>
          <a:xfrm>
            <a:off x="6584777" y="2532699"/>
            <a:ext cx="412813" cy="408458"/>
          </a:xfrm>
          <a:custGeom>
            <a:rect b="b" l="l" r="r" t="t"/>
            <a:pathLst>
              <a:path extrusionOk="0" h="139" w="140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3" name="Google Shape;583;p50"/>
          <p:cNvSpPr txBox="1"/>
          <p:nvPr/>
        </p:nvSpPr>
        <p:spPr>
          <a:xfrm>
            <a:off x="7184979" y="2479550"/>
            <a:ext cx="1061765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Creepiest don't subdue which i two set had</a:t>
            </a:r>
            <a:endParaRPr sz="1100"/>
          </a:p>
        </p:txBody>
      </p:sp>
      <p:sp>
        <p:nvSpPr>
          <p:cNvPr id="584" name="Google Shape;584;p50"/>
          <p:cNvSpPr/>
          <p:nvPr/>
        </p:nvSpPr>
        <p:spPr>
          <a:xfrm>
            <a:off x="6609598" y="3265441"/>
            <a:ext cx="363171" cy="329204"/>
          </a:xfrm>
          <a:custGeom>
            <a:rect b="b" l="l" r="r" t="t"/>
            <a:pathLst>
              <a:path extrusionOk="0" h="378" w="417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5" name="Google Shape;585;p50"/>
          <p:cNvSpPr txBox="1"/>
          <p:nvPr/>
        </p:nvSpPr>
        <p:spPr>
          <a:xfrm>
            <a:off x="7184979" y="3172664"/>
            <a:ext cx="1061765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Creepiest don't subdue which i two set had</a:t>
            </a:r>
            <a:endParaRPr sz="1100"/>
          </a:p>
        </p:txBody>
      </p:sp>
      <p:sp>
        <p:nvSpPr>
          <p:cNvPr id="586" name="Google Shape;586;p50"/>
          <p:cNvSpPr/>
          <p:nvPr/>
        </p:nvSpPr>
        <p:spPr>
          <a:xfrm>
            <a:off x="6589132" y="3920671"/>
            <a:ext cx="404104" cy="404975"/>
          </a:xfrm>
          <a:custGeom>
            <a:rect b="b" l="l" r="r" t="t"/>
            <a:pathLst>
              <a:path extrusionOk="0" h="138" w="137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7" name="Google Shape;587;p50"/>
          <p:cNvSpPr txBox="1"/>
          <p:nvPr/>
        </p:nvSpPr>
        <p:spPr>
          <a:xfrm>
            <a:off x="7184979" y="3865780"/>
            <a:ext cx="1061765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Creepiest don't subdue which i two set had</a:t>
            </a:r>
            <a:endParaRPr sz="11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5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</a:pPr>
            <a:r>
              <a:rPr b="1" lang="en" sz="1100"/>
              <a:t>United States</a:t>
            </a:r>
            <a:endParaRPr sz="1100"/>
          </a:p>
        </p:txBody>
      </p:sp>
      <p:sp>
        <p:nvSpPr>
          <p:cNvPr id="593" name="Google Shape;593;p51"/>
          <p:cNvSpPr txBox="1"/>
          <p:nvPr/>
        </p:nvSpPr>
        <p:spPr>
          <a:xfrm>
            <a:off x="3686175" y="1075849"/>
            <a:ext cx="177165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rPr>
              <a:t>Have them for one. Living gathered</a:t>
            </a:r>
            <a:endParaRPr sz="1100"/>
          </a:p>
        </p:txBody>
      </p:sp>
      <p:grpSp>
        <p:nvGrpSpPr>
          <p:cNvPr id="594" name="Google Shape;594;p51"/>
          <p:cNvGrpSpPr/>
          <p:nvPr/>
        </p:nvGrpSpPr>
        <p:grpSpPr>
          <a:xfrm>
            <a:off x="917710" y="1826335"/>
            <a:ext cx="7308581" cy="2611604"/>
            <a:chOff x="1695904" y="2071834"/>
            <a:chExt cx="9744774" cy="3482138"/>
          </a:xfrm>
        </p:grpSpPr>
        <p:grpSp>
          <p:nvGrpSpPr>
            <p:cNvPr id="595" name="Google Shape;595;p51"/>
            <p:cNvGrpSpPr/>
            <p:nvPr/>
          </p:nvGrpSpPr>
          <p:grpSpPr>
            <a:xfrm>
              <a:off x="5725723" y="2071834"/>
              <a:ext cx="5714956" cy="3482138"/>
              <a:chOff x="-2347914" y="639763"/>
              <a:chExt cx="1023937" cy="623888"/>
            </a:xfrm>
          </p:grpSpPr>
          <p:sp>
            <p:nvSpPr>
              <p:cNvPr id="596" name="Google Shape;596;p51"/>
              <p:cNvSpPr/>
              <p:nvPr/>
            </p:nvSpPr>
            <p:spPr>
              <a:xfrm>
                <a:off x="-2219327" y="1089026"/>
                <a:ext cx="180975" cy="166688"/>
              </a:xfrm>
              <a:custGeom>
                <a:rect b="b" l="l" r="r" t="t"/>
                <a:pathLst>
                  <a:path extrusionOk="0" h="46" w="50">
                    <a:moveTo>
                      <a:pt x="33" y="32"/>
                    </a:move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4" y="6"/>
                      <a:pt x="33" y="6"/>
                    </a:cubicBezTo>
                    <a:cubicBezTo>
                      <a:pt x="33" y="6"/>
                      <a:pt x="34" y="5"/>
                      <a:pt x="33" y="5"/>
                    </a:cubicBezTo>
                    <a:cubicBezTo>
                      <a:pt x="33" y="5"/>
                      <a:pt x="33" y="5"/>
                      <a:pt x="32" y="6"/>
                    </a:cubicBezTo>
                    <a:cubicBezTo>
                      <a:pt x="32" y="6"/>
                      <a:pt x="32" y="6"/>
                      <a:pt x="31" y="6"/>
                    </a:cubicBezTo>
                    <a:cubicBezTo>
                      <a:pt x="31" y="6"/>
                      <a:pt x="30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4"/>
                      <a:pt x="28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5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6" y="3"/>
                      <a:pt x="25" y="3"/>
                    </a:cubicBezTo>
                    <a:cubicBezTo>
                      <a:pt x="24" y="3"/>
                      <a:pt x="23" y="3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1"/>
                      <a:pt x="23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  <a:cubicBezTo>
                      <a:pt x="19" y="0"/>
                      <a:pt x="19" y="0"/>
                      <a:pt x="18" y="1"/>
                    </a:cubicBezTo>
                    <a:cubicBezTo>
                      <a:pt x="18" y="1"/>
                      <a:pt x="18" y="1"/>
                      <a:pt x="17" y="1"/>
                    </a:cubicBezTo>
                    <a:cubicBezTo>
                      <a:pt x="16" y="1"/>
                      <a:pt x="15" y="1"/>
                      <a:pt x="14" y="2"/>
                    </a:cubicBezTo>
                    <a:cubicBezTo>
                      <a:pt x="13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4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9" y="4"/>
                      <a:pt x="10" y="5"/>
                    </a:cubicBezTo>
                    <a:cubicBezTo>
                      <a:pt x="10" y="5"/>
                      <a:pt x="11" y="6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9"/>
                      <a:pt x="13" y="10"/>
                    </a:cubicBezTo>
                    <a:cubicBezTo>
                      <a:pt x="13" y="10"/>
                      <a:pt x="12" y="9"/>
                      <a:pt x="12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2" y="12"/>
                      <a:pt x="12" y="12"/>
                    </a:cubicBezTo>
                    <a:cubicBezTo>
                      <a:pt x="12" y="12"/>
                      <a:pt x="11" y="12"/>
                      <a:pt x="11" y="12"/>
                    </a:cubicBezTo>
                    <a:cubicBezTo>
                      <a:pt x="11" y="11"/>
                      <a:pt x="12" y="12"/>
                      <a:pt x="11" y="11"/>
                    </a:cubicBezTo>
                    <a:cubicBezTo>
                      <a:pt x="10" y="11"/>
                      <a:pt x="10" y="11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6" y="9"/>
                      <a:pt x="5" y="9"/>
                      <a:pt x="5" y="10"/>
                    </a:cubicBezTo>
                    <a:cubicBezTo>
                      <a:pt x="5" y="10"/>
                      <a:pt x="4" y="10"/>
                      <a:pt x="5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ubicBezTo>
                      <a:pt x="7" y="14"/>
                      <a:pt x="8" y="15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1" y="16"/>
                      <a:pt x="11" y="17"/>
                    </a:cubicBezTo>
                    <a:cubicBezTo>
                      <a:pt x="11" y="17"/>
                      <a:pt x="10" y="17"/>
                      <a:pt x="10" y="18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9" y="19"/>
                      <a:pt x="9" y="19"/>
                      <a:pt x="8" y="19"/>
                    </a:cubicBezTo>
                    <a:cubicBezTo>
                      <a:pt x="8" y="18"/>
                      <a:pt x="8" y="18"/>
                      <a:pt x="7" y="18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1" y="20"/>
                      <a:pt x="2" y="21"/>
                      <a:pt x="1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2" y="21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3"/>
                      <a:pt x="2" y="23"/>
                    </a:cubicBezTo>
                    <a:cubicBezTo>
                      <a:pt x="3" y="23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2" y="25"/>
                    </a:cubicBezTo>
                    <a:cubicBezTo>
                      <a:pt x="2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2" y="26"/>
                      <a:pt x="3" y="26"/>
                      <a:pt x="2" y="26"/>
                    </a:cubicBezTo>
                    <a:cubicBezTo>
                      <a:pt x="2" y="26"/>
                      <a:pt x="2" y="27"/>
                      <a:pt x="2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4" y="28"/>
                      <a:pt x="4" y="27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4" y="29"/>
                      <a:pt x="4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4" y="31"/>
                      <a:pt x="5" y="31"/>
                      <a:pt x="5" y="31"/>
                    </a:cubicBezTo>
                    <a:cubicBezTo>
                      <a:pt x="5" y="31"/>
                      <a:pt x="4" y="30"/>
                      <a:pt x="5" y="30"/>
                    </a:cubicBezTo>
                    <a:cubicBezTo>
                      <a:pt x="5" y="30"/>
                      <a:pt x="5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1"/>
                      <a:pt x="6" y="31"/>
                    </a:cubicBezTo>
                    <a:cubicBezTo>
                      <a:pt x="7" y="31"/>
                      <a:pt x="8" y="32"/>
                      <a:pt x="8" y="32"/>
                    </a:cubicBezTo>
                    <a:cubicBezTo>
                      <a:pt x="7" y="33"/>
                      <a:pt x="8" y="34"/>
                      <a:pt x="8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1"/>
                      <a:pt x="9" y="32"/>
                      <a:pt x="9" y="32"/>
                    </a:cubicBezTo>
                    <a:cubicBezTo>
                      <a:pt x="9" y="32"/>
                      <a:pt x="8" y="33"/>
                      <a:pt x="9" y="33"/>
                    </a:cubicBezTo>
                    <a:cubicBezTo>
                      <a:pt x="9" y="33"/>
                      <a:pt x="9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2" y="32"/>
                      <a:pt x="11" y="32"/>
                      <a:pt x="10" y="32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9" y="33"/>
                      <a:pt x="10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8" y="35"/>
                      <a:pt x="8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7" y="35"/>
                      <a:pt x="7" y="36"/>
                    </a:cubicBezTo>
                    <a:cubicBezTo>
                      <a:pt x="7" y="36"/>
                      <a:pt x="7" y="36"/>
                      <a:pt x="6" y="36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6" y="37"/>
                      <a:pt x="5" y="37"/>
                      <a:pt x="5" y="37"/>
                    </a:cubicBezTo>
                    <a:cubicBezTo>
                      <a:pt x="4" y="37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2" y="37"/>
                      <a:pt x="2" y="38"/>
                    </a:cubicBezTo>
                    <a:cubicBezTo>
                      <a:pt x="1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8"/>
                    </a:cubicBezTo>
                    <a:cubicBezTo>
                      <a:pt x="0" y="38"/>
                      <a:pt x="0" y="38"/>
                      <a:pt x="0" y="39"/>
                    </a:cubicBezTo>
                    <a:cubicBezTo>
                      <a:pt x="0" y="39"/>
                      <a:pt x="0" y="40"/>
                      <a:pt x="1" y="39"/>
                    </a:cubicBezTo>
                    <a:cubicBezTo>
                      <a:pt x="1" y="39"/>
                      <a:pt x="1" y="38"/>
                      <a:pt x="1" y="39"/>
                    </a:cubicBezTo>
                    <a:cubicBezTo>
                      <a:pt x="1" y="39"/>
                      <a:pt x="1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3" y="39"/>
                      <a:pt x="3" y="39"/>
                    </a:cubicBezTo>
                    <a:cubicBezTo>
                      <a:pt x="3" y="39"/>
                      <a:pt x="4" y="38"/>
                      <a:pt x="4" y="39"/>
                    </a:cubicBezTo>
                    <a:cubicBezTo>
                      <a:pt x="4" y="39"/>
                      <a:pt x="4" y="40"/>
                      <a:pt x="4" y="40"/>
                    </a:cubicBezTo>
                    <a:cubicBezTo>
                      <a:pt x="4" y="40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7" y="39"/>
                      <a:pt x="7" y="39"/>
                      <a:pt x="7" y="38"/>
                    </a:cubicBezTo>
                    <a:cubicBezTo>
                      <a:pt x="7" y="38"/>
                      <a:pt x="6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7"/>
                      <a:pt x="8" y="37"/>
                    </a:cubicBezTo>
                    <a:cubicBezTo>
                      <a:pt x="8" y="37"/>
                      <a:pt x="9" y="37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7"/>
                      <a:pt x="9" y="37"/>
                    </a:cubicBezTo>
                    <a:cubicBezTo>
                      <a:pt x="10" y="37"/>
                      <a:pt x="9" y="37"/>
                      <a:pt x="9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2" y="36"/>
                      <a:pt x="11" y="36"/>
                    </a:cubicBezTo>
                    <a:cubicBezTo>
                      <a:pt x="11" y="36"/>
                      <a:pt x="11" y="35"/>
                      <a:pt x="11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3" y="35"/>
                      <a:pt x="13" y="35"/>
                    </a:cubicBezTo>
                    <a:cubicBezTo>
                      <a:pt x="13" y="35"/>
                      <a:pt x="13" y="36"/>
                      <a:pt x="13" y="36"/>
                    </a:cubicBezTo>
                    <a:cubicBezTo>
                      <a:pt x="14" y="35"/>
                      <a:pt x="13" y="35"/>
                      <a:pt x="13" y="35"/>
                    </a:cubicBezTo>
                    <a:cubicBezTo>
                      <a:pt x="13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4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6" y="34"/>
                    </a:cubicBezTo>
                    <a:cubicBezTo>
                      <a:pt x="16" y="34"/>
                      <a:pt x="16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1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0"/>
                    </a:cubicBezTo>
                    <a:cubicBezTo>
                      <a:pt x="18" y="30"/>
                      <a:pt x="18" y="30"/>
                      <a:pt x="18" y="29"/>
                    </a:cubicBezTo>
                    <a:cubicBezTo>
                      <a:pt x="18" y="29"/>
                      <a:pt x="18" y="29"/>
                      <a:pt x="19" y="29"/>
                    </a:cubicBezTo>
                    <a:cubicBezTo>
                      <a:pt x="19" y="29"/>
                      <a:pt x="19" y="29"/>
                      <a:pt x="20" y="28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8"/>
                      <a:pt x="21" y="27"/>
                      <a:pt x="21" y="27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7"/>
                      <a:pt x="22" y="28"/>
                    </a:cubicBezTo>
                    <a:cubicBezTo>
                      <a:pt x="23" y="28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3" y="29"/>
                      <a:pt x="23" y="30"/>
                    </a:cubicBezTo>
                    <a:cubicBezTo>
                      <a:pt x="22" y="30"/>
                      <a:pt x="22" y="30"/>
                      <a:pt x="22" y="29"/>
                    </a:cubicBezTo>
                    <a:cubicBezTo>
                      <a:pt x="22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0" y="29"/>
                      <a:pt x="20" y="29"/>
                    </a:cubicBezTo>
                    <a:cubicBezTo>
                      <a:pt x="20" y="29"/>
                      <a:pt x="19" y="29"/>
                      <a:pt x="19" y="29"/>
                    </a:cubicBezTo>
                    <a:cubicBezTo>
                      <a:pt x="19" y="29"/>
                      <a:pt x="20" y="30"/>
                      <a:pt x="19" y="30"/>
                    </a:cubicBezTo>
                    <a:cubicBezTo>
                      <a:pt x="19" y="30"/>
                      <a:pt x="19" y="30"/>
                      <a:pt x="18" y="31"/>
                    </a:cubicBezTo>
                    <a:cubicBezTo>
                      <a:pt x="18" y="32"/>
                      <a:pt x="19" y="32"/>
                      <a:pt x="19" y="3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20" y="33"/>
                      <a:pt x="20" y="33"/>
                    </a:cubicBezTo>
                    <a:cubicBezTo>
                      <a:pt x="20" y="33"/>
                      <a:pt x="20" y="32"/>
                      <a:pt x="20" y="32"/>
                    </a:cubicBezTo>
                    <a:cubicBezTo>
                      <a:pt x="20" y="32"/>
                      <a:pt x="21" y="32"/>
                      <a:pt x="21" y="32"/>
                    </a:cubicBezTo>
                    <a:cubicBezTo>
                      <a:pt x="20" y="32"/>
                      <a:pt x="21" y="33"/>
                      <a:pt x="21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3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4" y="32"/>
                    </a:cubicBezTo>
                    <a:cubicBezTo>
                      <a:pt x="24" y="32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5" y="31"/>
                      <a:pt x="24" y="31"/>
                    </a:cubicBezTo>
                    <a:cubicBezTo>
                      <a:pt x="24" y="30"/>
                      <a:pt x="23" y="30"/>
                      <a:pt x="23" y="3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4" y="30"/>
                      <a:pt x="25" y="30"/>
                    </a:cubicBezTo>
                    <a:cubicBezTo>
                      <a:pt x="25" y="30"/>
                      <a:pt x="25" y="29"/>
                      <a:pt x="25" y="29"/>
                    </a:cubicBezTo>
                    <a:cubicBezTo>
                      <a:pt x="25" y="29"/>
                      <a:pt x="25" y="30"/>
                      <a:pt x="26" y="30"/>
                    </a:cubicBezTo>
                    <a:cubicBezTo>
                      <a:pt x="26" y="30"/>
                      <a:pt x="26" y="29"/>
                      <a:pt x="27" y="29"/>
                    </a:cubicBezTo>
                    <a:cubicBezTo>
                      <a:pt x="27" y="29"/>
                      <a:pt x="26" y="30"/>
                      <a:pt x="26" y="30"/>
                    </a:cubicBezTo>
                    <a:cubicBezTo>
                      <a:pt x="26" y="30"/>
                      <a:pt x="28" y="29"/>
                      <a:pt x="28" y="30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7" y="30"/>
                      <a:pt x="26" y="30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31"/>
                      <a:pt x="27" y="31"/>
                      <a:pt x="28" y="31"/>
                    </a:cubicBezTo>
                    <a:cubicBezTo>
                      <a:pt x="28" y="31"/>
                      <a:pt x="28" y="32"/>
                      <a:pt x="28" y="32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3"/>
                      <a:pt x="31" y="32"/>
                      <a:pt x="31" y="33"/>
                    </a:cubicBezTo>
                    <a:cubicBezTo>
                      <a:pt x="31" y="33"/>
                      <a:pt x="31" y="33"/>
                      <a:pt x="32" y="33"/>
                    </a:cubicBezTo>
                    <a:cubicBezTo>
                      <a:pt x="32" y="33"/>
                      <a:pt x="32" y="33"/>
                      <a:pt x="33" y="33"/>
                    </a:cubicBezTo>
                    <a:cubicBezTo>
                      <a:pt x="33" y="33"/>
                      <a:pt x="33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6" y="35"/>
                    </a:cubicBezTo>
                    <a:cubicBezTo>
                      <a:pt x="36" y="36"/>
                      <a:pt x="36" y="35"/>
                      <a:pt x="36" y="35"/>
                    </a:cubicBezTo>
                    <a:cubicBezTo>
                      <a:pt x="36" y="35"/>
                      <a:pt x="36" y="36"/>
                      <a:pt x="37" y="36"/>
                    </a:cubicBezTo>
                    <a:cubicBezTo>
                      <a:pt x="37" y="36"/>
                      <a:pt x="37" y="36"/>
                      <a:pt x="38" y="3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8"/>
                      <a:pt x="41" y="38"/>
                      <a:pt x="41" y="38"/>
                    </a:cubicBezTo>
                    <a:cubicBezTo>
                      <a:pt x="41" y="37"/>
                      <a:pt x="41" y="37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41" y="35"/>
                      <a:pt x="41" y="36"/>
                      <a:pt x="41" y="36"/>
                    </a:cubicBezTo>
                    <a:cubicBezTo>
                      <a:pt x="41" y="36"/>
                      <a:pt x="42" y="38"/>
                      <a:pt x="43" y="38"/>
                    </a:cubicBezTo>
                    <a:cubicBezTo>
                      <a:pt x="43" y="39"/>
                      <a:pt x="44" y="40"/>
                      <a:pt x="44" y="40"/>
                    </a:cubicBezTo>
                    <a:cubicBezTo>
                      <a:pt x="44" y="40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5" y="41"/>
                    </a:cubicBezTo>
                    <a:cubicBezTo>
                      <a:pt x="45" y="41"/>
                      <a:pt x="46" y="41"/>
                      <a:pt x="46" y="41"/>
                    </a:cubicBezTo>
                    <a:cubicBezTo>
                      <a:pt x="46" y="41"/>
                      <a:pt x="46" y="42"/>
                      <a:pt x="46" y="42"/>
                    </a:cubicBezTo>
                    <a:cubicBezTo>
                      <a:pt x="47" y="43"/>
                      <a:pt x="47" y="44"/>
                      <a:pt x="47" y="44"/>
                    </a:cubicBezTo>
                    <a:cubicBezTo>
                      <a:pt x="47" y="44"/>
                      <a:pt x="46" y="44"/>
                      <a:pt x="46" y="44"/>
                    </a:cubicBezTo>
                    <a:cubicBezTo>
                      <a:pt x="47" y="44"/>
                      <a:pt x="47" y="44"/>
                      <a:pt x="48" y="44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5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5"/>
                      <a:pt x="50" y="45"/>
                    </a:cubicBezTo>
                    <a:cubicBezTo>
                      <a:pt x="50" y="45"/>
                      <a:pt x="49" y="44"/>
                      <a:pt x="49" y="43"/>
                    </a:cubicBezTo>
                    <a:cubicBezTo>
                      <a:pt x="48" y="43"/>
                      <a:pt x="48" y="43"/>
                      <a:pt x="48" y="42"/>
                    </a:cubicBezTo>
                    <a:cubicBezTo>
                      <a:pt x="48" y="42"/>
                      <a:pt x="48" y="41"/>
                      <a:pt x="46" y="41"/>
                    </a:cubicBezTo>
                    <a:cubicBezTo>
                      <a:pt x="45" y="41"/>
                      <a:pt x="45" y="40"/>
                      <a:pt x="45" y="39"/>
                    </a:cubicBezTo>
                    <a:cubicBezTo>
                      <a:pt x="45" y="38"/>
                      <a:pt x="44" y="38"/>
                      <a:pt x="44" y="37"/>
                    </a:cubicBezTo>
                    <a:cubicBezTo>
                      <a:pt x="43" y="37"/>
                      <a:pt x="43" y="36"/>
                      <a:pt x="42" y="36"/>
                    </a:cubicBezTo>
                    <a:cubicBezTo>
                      <a:pt x="42" y="35"/>
                      <a:pt x="41" y="34"/>
                      <a:pt x="41" y="34"/>
                    </a:cubicBezTo>
                    <a:cubicBezTo>
                      <a:pt x="40" y="34"/>
                      <a:pt x="40" y="34"/>
                      <a:pt x="39" y="35"/>
                    </a:cubicBezTo>
                    <a:cubicBezTo>
                      <a:pt x="39" y="36"/>
                      <a:pt x="39" y="37"/>
                      <a:pt x="39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4"/>
                      <a:pt x="37" y="34"/>
                    </a:cubicBezTo>
                    <a:cubicBezTo>
                      <a:pt x="37" y="33"/>
                      <a:pt x="37" y="34"/>
                      <a:pt x="37" y="33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4" y="33"/>
                    </a:cubicBezTo>
                    <a:cubicBezTo>
                      <a:pt x="34" y="33"/>
                      <a:pt x="34" y="32"/>
                      <a:pt x="33" y="32"/>
                    </a:cubicBezTo>
                    <a:close/>
                  </a:path>
                </a:pathLst>
              </a:custGeom>
              <a:solidFill>
                <a:srgbClr val="FFCE7E"/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597" name="Google Shape;597;p51"/>
              <p:cNvSpPr/>
              <p:nvPr/>
            </p:nvSpPr>
            <p:spPr>
              <a:xfrm>
                <a:off x="-2074864" y="1238251"/>
                <a:ext cx="11113" cy="11113"/>
              </a:xfrm>
              <a:custGeom>
                <a:rect b="b" l="l" r="r" t="t"/>
                <a:pathLst>
                  <a:path extrusionOk="0" h="3" w="3">
                    <a:moveTo>
                      <a:pt x="3" y="2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598" name="Google Shape;598;p51"/>
              <p:cNvSpPr/>
              <p:nvPr/>
            </p:nvSpPr>
            <p:spPr>
              <a:xfrm>
                <a:off x="-2063752" y="1238251"/>
                <a:ext cx="7938" cy="11113"/>
              </a:xfrm>
              <a:custGeom>
                <a:rect b="b" l="l" r="r" t="t"/>
                <a:pathLst>
                  <a:path extrusionOk="0" h="3" w="2">
                    <a:moveTo>
                      <a:pt x="0" y="2"/>
                    </a:moveTo>
                    <a:cubicBezTo>
                      <a:pt x="0" y="2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599" name="Google Shape;599;p51"/>
              <p:cNvSpPr/>
              <p:nvPr/>
            </p:nvSpPr>
            <p:spPr>
              <a:xfrm>
                <a:off x="-2063752" y="1241426"/>
                <a:ext cx="7938" cy="3175"/>
              </a:xfrm>
              <a:custGeom>
                <a:rect b="b" l="l" r="r" t="t"/>
                <a:pathLst>
                  <a:path extrusionOk="0" h="1" w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0" name="Google Shape;600;p51"/>
              <p:cNvSpPr/>
              <p:nvPr/>
            </p:nvSpPr>
            <p:spPr>
              <a:xfrm>
                <a:off x="-2058989" y="1244601"/>
                <a:ext cx="9525" cy="19050"/>
              </a:xfrm>
              <a:custGeom>
                <a:rect b="b" l="l" r="r" t="t"/>
                <a:pathLst>
                  <a:path extrusionOk="0" h="5" w="3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0" y="3"/>
                      <a:pt x="1" y="4"/>
                    </a:cubicBezTo>
                    <a:cubicBezTo>
                      <a:pt x="1" y="4"/>
                      <a:pt x="1" y="5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1" name="Google Shape;601;p51"/>
              <p:cNvSpPr/>
              <p:nvPr/>
            </p:nvSpPr>
            <p:spPr>
              <a:xfrm>
                <a:off x="-2058989" y="1241426"/>
                <a:ext cx="6350" cy="7938"/>
              </a:xfrm>
              <a:custGeom>
                <a:rect b="b" l="l" r="r" t="t"/>
                <a:pathLst>
                  <a:path extrusionOk="0" h="2" w="2">
                    <a:moveTo>
                      <a:pt x="1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2" name="Google Shape;602;p51"/>
              <p:cNvSpPr/>
              <p:nvPr/>
            </p:nvSpPr>
            <p:spPr>
              <a:xfrm>
                <a:off x="-2049464" y="1249363"/>
                <a:ext cx="4763" cy="9525"/>
              </a:xfrm>
              <a:custGeom>
                <a:rect b="b" l="l" r="r" t="t"/>
                <a:pathLst>
                  <a:path extrusionOk="0" h="3" w="1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3" name="Google Shape;603;p51"/>
              <p:cNvSpPr/>
              <p:nvPr/>
            </p:nvSpPr>
            <p:spPr>
              <a:xfrm>
                <a:off x="-2041527" y="1255713"/>
                <a:ext cx="0" cy="3175"/>
              </a:xfrm>
              <a:custGeom>
                <a:rect b="b" l="l" r="r" t="t"/>
                <a:pathLst>
                  <a:path extrusionOk="0" h="1" w="120000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4" name="Google Shape;604;p51"/>
              <p:cNvSpPr/>
              <p:nvPr/>
            </p:nvSpPr>
            <p:spPr>
              <a:xfrm>
                <a:off x="-2078039" y="1227138"/>
                <a:ext cx="11113" cy="6350"/>
              </a:xfrm>
              <a:custGeom>
                <a:rect b="b" l="l" r="r" t="t"/>
                <a:pathLst>
                  <a:path extrusionOk="0" h="2" w="3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5" name="Google Shape;605;p51"/>
              <p:cNvSpPr/>
              <p:nvPr/>
            </p:nvSpPr>
            <p:spPr>
              <a:xfrm>
                <a:off x="-2066927" y="1227138"/>
                <a:ext cx="7938" cy="11113"/>
              </a:xfrm>
              <a:custGeom>
                <a:rect b="b" l="l" r="r" t="t"/>
                <a:pathLst>
                  <a:path extrusionOk="0" h="3" w="2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6" name="Google Shape;606;p51"/>
              <p:cNvSpPr/>
              <p:nvPr/>
            </p:nvSpPr>
            <p:spPr>
              <a:xfrm>
                <a:off x="-2176464" y="1219201"/>
                <a:ext cx="19050" cy="11113"/>
              </a:xfrm>
              <a:custGeom>
                <a:rect b="b" l="l" r="r" t="t"/>
                <a:pathLst>
                  <a:path extrusionOk="0" h="3" w="5">
                    <a:moveTo>
                      <a:pt x="1" y="2"/>
                    </a:moveTo>
                    <a:cubicBezTo>
                      <a:pt x="1" y="2"/>
                      <a:pt x="1" y="3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7" name="Google Shape;607;p51"/>
              <p:cNvSpPr/>
              <p:nvPr/>
            </p:nvSpPr>
            <p:spPr>
              <a:xfrm>
                <a:off x="-2179639" y="1230313"/>
                <a:ext cx="6350" cy="3175"/>
              </a:xfrm>
              <a:custGeom>
                <a:rect b="b" l="l" r="r" t="t"/>
                <a:pathLst>
                  <a:path extrusionOk="0" h="1" w="2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8" name="Google Shape;608;p51"/>
              <p:cNvSpPr/>
              <p:nvPr/>
            </p:nvSpPr>
            <p:spPr>
              <a:xfrm>
                <a:off x="-2187577" y="1233488"/>
                <a:ext cx="4763" cy="7938"/>
              </a:xfrm>
              <a:custGeom>
                <a:rect b="b" l="l" r="r" t="t"/>
                <a:pathLst>
                  <a:path extrusionOk="0" h="2" w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09" name="Google Shape;609;p51"/>
              <p:cNvSpPr/>
              <p:nvPr/>
            </p:nvSpPr>
            <p:spPr>
              <a:xfrm>
                <a:off x="-2165352" y="1216026"/>
                <a:ext cx="7938" cy="3175"/>
              </a:xfrm>
              <a:custGeom>
                <a:rect b="b" l="l" r="r" t="t"/>
                <a:pathLst>
                  <a:path extrusionOk="0" h="1"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0" name="Google Shape;610;p51"/>
              <p:cNvSpPr/>
              <p:nvPr/>
            </p:nvSpPr>
            <p:spPr>
              <a:xfrm>
                <a:off x="-2227264" y="1227138"/>
                <a:ext cx="7938" cy="6350"/>
              </a:xfrm>
              <a:custGeom>
                <a:rect b="b" l="l" r="r" t="t"/>
                <a:pathLst>
                  <a:path extrusionOk="0" h="2" w="2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1" name="Google Shape;611;p51"/>
              <p:cNvSpPr/>
              <p:nvPr/>
            </p:nvSpPr>
            <p:spPr>
              <a:xfrm>
                <a:off x="-2238377" y="1230313"/>
                <a:ext cx="11113" cy="3175"/>
              </a:xfrm>
              <a:custGeom>
                <a:rect b="b" l="l" r="r" t="t"/>
                <a:pathLst>
                  <a:path extrusionOk="0" h="1" w="3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2" name="Google Shape;612;p51"/>
              <p:cNvSpPr/>
              <p:nvPr/>
            </p:nvSpPr>
            <p:spPr>
              <a:xfrm>
                <a:off x="-2241552" y="1230313"/>
                <a:ext cx="7938" cy="3175"/>
              </a:xfrm>
              <a:custGeom>
                <a:rect b="b" l="l" r="r" t="t"/>
                <a:pathLst>
                  <a:path extrusionOk="0" h="1" w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3" name="Google Shape;613;p51"/>
              <p:cNvSpPr/>
              <p:nvPr/>
            </p:nvSpPr>
            <p:spPr>
              <a:xfrm>
                <a:off x="-2244727" y="1233488"/>
                <a:ext cx="3175" cy="0"/>
              </a:xfrm>
              <a:custGeom>
                <a:rect b="b" l="l" r="r" t="t"/>
                <a:pathLst>
                  <a:path extrusionOk="0" h="120000"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4" name="Google Shape;614;p51"/>
              <p:cNvSpPr/>
              <p:nvPr/>
            </p:nvSpPr>
            <p:spPr>
              <a:xfrm>
                <a:off x="-2249489" y="1233488"/>
                <a:ext cx="4763" cy="0"/>
              </a:xfrm>
              <a:custGeom>
                <a:rect b="b" l="l" r="r" t="t"/>
                <a:pathLst>
                  <a:path extrusionOk="0" h="120000"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5" name="Google Shape;615;p51"/>
              <p:cNvSpPr/>
              <p:nvPr/>
            </p:nvSpPr>
            <p:spPr>
              <a:xfrm>
                <a:off x="-2260602" y="1230313"/>
                <a:ext cx="11113" cy="7938"/>
              </a:xfrm>
              <a:custGeom>
                <a:rect b="b" l="l" r="r" t="t"/>
                <a:pathLst>
                  <a:path extrusionOk="0" h="2" w="3"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6" name="Google Shape;616;p51"/>
              <p:cNvSpPr/>
              <p:nvPr/>
            </p:nvSpPr>
            <p:spPr>
              <a:xfrm>
                <a:off x="-2270127" y="1233488"/>
                <a:ext cx="14288" cy="4763"/>
              </a:xfrm>
              <a:custGeom>
                <a:rect b="b" l="l" r="r" t="t"/>
                <a:pathLst>
                  <a:path extrusionOk="0" h="1" w="4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7" name="Google Shape;617;p51"/>
              <p:cNvSpPr/>
              <p:nvPr/>
            </p:nvSpPr>
            <p:spPr>
              <a:xfrm>
                <a:off x="-2274889" y="1238251"/>
                <a:ext cx="4763" cy="3175"/>
              </a:xfrm>
              <a:custGeom>
                <a:rect b="b" l="l" r="r" t="t"/>
                <a:pathLst>
                  <a:path extrusionOk="0" h="1"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8" name="Google Shape;618;p51"/>
              <p:cNvSpPr/>
              <p:nvPr/>
            </p:nvSpPr>
            <p:spPr>
              <a:xfrm>
                <a:off x="-2281239" y="1238251"/>
                <a:ext cx="3175" cy="0"/>
              </a:xfrm>
              <a:custGeom>
                <a:rect b="b" l="l" r="r" t="t"/>
                <a:pathLst>
                  <a:path extrusionOk="0" h="120000"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19" name="Google Shape;619;p51"/>
              <p:cNvSpPr/>
              <p:nvPr/>
            </p:nvSpPr>
            <p:spPr>
              <a:xfrm>
                <a:off x="-2292352" y="1233488"/>
                <a:ext cx="3175" cy="4763"/>
              </a:xfrm>
              <a:custGeom>
                <a:rect b="b" l="l" r="r" t="t"/>
                <a:pathLst>
                  <a:path extrusionOk="0" h="1" w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0" name="Google Shape;620;p51"/>
              <p:cNvSpPr/>
              <p:nvPr/>
            </p:nvSpPr>
            <p:spPr>
              <a:xfrm>
                <a:off x="-2300289" y="1233488"/>
                <a:ext cx="7938" cy="4763"/>
              </a:xfrm>
              <a:custGeom>
                <a:rect b="b" l="l" r="r" t="t"/>
                <a:pathLst>
                  <a:path extrusionOk="0" h="1" w="2">
                    <a:moveTo>
                      <a:pt x="1" y="0"/>
                    </a:moveTo>
                    <a:cubicBezTo>
                      <a:pt x="1" y="0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1" name="Google Shape;621;p51"/>
              <p:cNvSpPr/>
              <p:nvPr/>
            </p:nvSpPr>
            <p:spPr>
              <a:xfrm>
                <a:off x="-2306639" y="1227138"/>
                <a:ext cx="11113" cy="3175"/>
              </a:xfrm>
              <a:custGeom>
                <a:rect b="b" l="l" r="r" t="t"/>
                <a:pathLst>
                  <a:path extrusionOk="0" h="1" w="3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2" name="Google Shape;622;p51"/>
              <p:cNvSpPr/>
              <p:nvPr/>
            </p:nvSpPr>
            <p:spPr>
              <a:xfrm>
                <a:off x="-2311402" y="1223963"/>
                <a:ext cx="4763" cy="3175"/>
              </a:xfrm>
              <a:custGeom>
                <a:rect b="b" l="l" r="r" t="t"/>
                <a:pathLst>
                  <a:path extrusionOk="0" h="1" w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3" name="Google Shape;623;p51"/>
              <p:cNvSpPr/>
              <p:nvPr/>
            </p:nvSpPr>
            <p:spPr>
              <a:xfrm>
                <a:off x="-2317752" y="1223963"/>
                <a:ext cx="3175" cy="3175"/>
              </a:xfrm>
              <a:custGeom>
                <a:rect b="b" l="l" r="r" t="t"/>
                <a:pathLst>
                  <a:path extrusionOk="0" h="1" w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4" name="Google Shape;624;p51"/>
              <p:cNvSpPr/>
              <p:nvPr/>
            </p:nvSpPr>
            <p:spPr>
              <a:xfrm>
                <a:off x="-2317752" y="1223963"/>
                <a:ext cx="3175" cy="0"/>
              </a:xfrm>
              <a:custGeom>
                <a:rect b="b" l="l" r="r" t="t"/>
                <a:pathLst>
                  <a:path extrusionOk="0" h="120000"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5" name="Google Shape;625;p51"/>
              <p:cNvSpPr/>
              <p:nvPr/>
            </p:nvSpPr>
            <p:spPr>
              <a:xfrm>
                <a:off x="-2325689" y="1219201"/>
                <a:ext cx="7938" cy="4763"/>
              </a:xfrm>
              <a:custGeom>
                <a:rect b="b" l="l" r="r" t="t"/>
                <a:pathLst>
                  <a:path extrusionOk="0" h="1"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6" name="Google Shape;626;p51"/>
              <p:cNvSpPr/>
              <p:nvPr/>
            </p:nvSpPr>
            <p:spPr>
              <a:xfrm>
                <a:off x="-2332039" y="1208088"/>
                <a:ext cx="3175" cy="4763"/>
              </a:xfrm>
              <a:custGeom>
                <a:rect b="b" l="l" r="r" t="t"/>
                <a:pathLst>
                  <a:path extrusionOk="0" h="1" w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7" name="Google Shape;627;p51"/>
              <p:cNvSpPr/>
              <p:nvPr/>
            </p:nvSpPr>
            <p:spPr>
              <a:xfrm>
                <a:off x="-2339977" y="1208088"/>
                <a:ext cx="3175" cy="7938"/>
              </a:xfrm>
              <a:custGeom>
                <a:rect b="b" l="l" r="r" t="t"/>
                <a:pathLst>
                  <a:path extrusionOk="0" h="5" w="2">
                    <a:moveTo>
                      <a:pt x="0" y="0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8" name="Google Shape;628;p51"/>
              <p:cNvSpPr/>
              <p:nvPr/>
            </p:nvSpPr>
            <p:spPr>
              <a:xfrm>
                <a:off x="-2347914" y="1201738"/>
                <a:ext cx="7938" cy="3175"/>
              </a:xfrm>
              <a:custGeom>
                <a:rect b="b" l="l" r="r" t="t"/>
                <a:pathLst>
                  <a:path extrusionOk="0" h="1" w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29" name="Google Shape;629;p51"/>
              <p:cNvSpPr/>
              <p:nvPr/>
            </p:nvSpPr>
            <p:spPr>
              <a:xfrm>
                <a:off x="-1957389" y="1212851"/>
                <a:ext cx="31750" cy="36513"/>
              </a:xfrm>
              <a:custGeom>
                <a:rect b="b" l="l" r="r" t="t"/>
                <a:pathLst>
                  <a:path extrusionOk="0" h="10" w="9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5" y="8"/>
                      <a:pt x="5" y="8"/>
                    </a:cubicBezTo>
                    <a:cubicBezTo>
                      <a:pt x="6" y="8"/>
                      <a:pt x="7" y="7"/>
                      <a:pt x="7" y="7"/>
                    </a:cubicBezTo>
                    <a:cubicBezTo>
                      <a:pt x="8" y="7"/>
                      <a:pt x="9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6"/>
                      <a:pt x="8" y="4"/>
                      <a:pt x="7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6" y="3"/>
                      <a:pt x="6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0" name="Google Shape;630;p51"/>
              <p:cNvSpPr/>
              <p:nvPr/>
            </p:nvSpPr>
            <p:spPr>
              <a:xfrm>
                <a:off x="-1976439" y="1190626"/>
                <a:ext cx="19050" cy="14288"/>
              </a:xfrm>
              <a:custGeom>
                <a:rect b="b" l="l" r="r" t="t"/>
                <a:pathLst>
                  <a:path extrusionOk="0" h="4" w="5">
                    <a:moveTo>
                      <a:pt x="2" y="2"/>
                    </a:moveTo>
                    <a:cubicBezTo>
                      <a:pt x="2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1" name="Google Shape;631;p51"/>
              <p:cNvSpPr/>
              <p:nvPr/>
            </p:nvSpPr>
            <p:spPr>
              <a:xfrm>
                <a:off x="-1982789" y="1193801"/>
                <a:ext cx="6350" cy="7938"/>
              </a:xfrm>
              <a:custGeom>
                <a:rect b="b" l="l" r="r" t="t"/>
                <a:pathLst>
                  <a:path extrusionOk="0" h="2" w="2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2" name="Google Shape;632;p51"/>
              <p:cNvSpPr/>
              <p:nvPr/>
            </p:nvSpPr>
            <p:spPr>
              <a:xfrm>
                <a:off x="-1990727" y="1187451"/>
                <a:ext cx="19050" cy="3175"/>
              </a:xfrm>
              <a:custGeom>
                <a:rect b="b" l="l" r="r" t="t"/>
                <a:pathLst>
                  <a:path extrusionOk="0" h="1" w="5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3" name="Google Shape;633;p51"/>
              <p:cNvSpPr/>
              <p:nvPr/>
            </p:nvSpPr>
            <p:spPr>
              <a:xfrm>
                <a:off x="-2016127" y="1173163"/>
                <a:ext cx="19050" cy="14288"/>
              </a:xfrm>
              <a:custGeom>
                <a:rect b="b" l="l" r="r" t="t"/>
                <a:pathLst>
                  <a:path extrusionOk="0" h="4" w="5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3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4" name="Google Shape;634;p51"/>
              <p:cNvSpPr/>
              <p:nvPr/>
            </p:nvSpPr>
            <p:spPr>
              <a:xfrm>
                <a:off x="-2055814" y="1157288"/>
                <a:ext cx="17463" cy="11113"/>
              </a:xfrm>
              <a:custGeom>
                <a:rect b="b" l="l" r="r" t="t"/>
                <a:pathLst>
                  <a:path extrusionOk="0" h="3" w="5"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4" y="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5" name="Google Shape;635;p51"/>
              <p:cNvSpPr/>
              <p:nvPr/>
            </p:nvSpPr>
            <p:spPr>
              <a:xfrm>
                <a:off x="-2063752" y="1162051"/>
                <a:ext cx="4763" cy="6350"/>
              </a:xfrm>
              <a:custGeom>
                <a:rect b="b" l="l" r="r" t="t"/>
                <a:pathLst>
                  <a:path extrusionOk="0" h="2" w="1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6" name="Google Shape;636;p51"/>
              <p:cNvSpPr/>
              <p:nvPr/>
            </p:nvSpPr>
            <p:spPr>
              <a:xfrm>
                <a:off x="-2255839" y="1201738"/>
                <a:ext cx="6350" cy="3175"/>
              </a:xfrm>
              <a:custGeom>
                <a:rect b="b" l="l" r="r" t="t"/>
                <a:pathLst>
                  <a:path extrusionOk="0" h="1"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7" name="Google Shape;637;p51"/>
              <p:cNvSpPr/>
              <p:nvPr/>
            </p:nvSpPr>
            <p:spPr>
              <a:xfrm>
                <a:off x="-2255839" y="1190626"/>
                <a:ext cx="6350" cy="3175"/>
              </a:xfrm>
              <a:custGeom>
                <a:rect b="b" l="l" r="r" t="t"/>
                <a:pathLst>
                  <a:path extrusionOk="0" h="1" w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8" name="Google Shape;638;p51"/>
              <p:cNvSpPr/>
              <p:nvPr/>
            </p:nvSpPr>
            <p:spPr>
              <a:xfrm>
                <a:off x="-2227264" y="1176338"/>
                <a:ext cx="11113" cy="6350"/>
              </a:xfrm>
              <a:custGeom>
                <a:rect b="b" l="l" r="r" t="t"/>
                <a:pathLst>
                  <a:path extrusionOk="0" h="2" w="3">
                    <a:moveTo>
                      <a:pt x="3" y="1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39" name="Google Shape;639;p51"/>
              <p:cNvSpPr/>
              <p:nvPr/>
            </p:nvSpPr>
            <p:spPr>
              <a:xfrm>
                <a:off x="-2249489" y="1154113"/>
                <a:ext cx="4763" cy="11113"/>
              </a:xfrm>
              <a:custGeom>
                <a:rect b="b" l="l" r="r" t="t"/>
                <a:pathLst>
                  <a:path extrusionOk="0" h="3" w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cxnSp>
            <p:nvCxnSpPr>
              <p:cNvPr id="640" name="Google Shape;640;p51"/>
              <p:cNvCxnSpPr/>
              <p:nvPr/>
            </p:nvCxnSpPr>
            <p:spPr>
              <a:xfrm>
                <a:off x="-2224089" y="1176338"/>
                <a:ext cx="0" cy="0"/>
              </a:xfrm>
              <a:prstGeom prst="straightConnector1">
                <a:avLst/>
              </a:prstGeom>
              <a:solidFill>
                <a:schemeClr val="dk1">
                  <a:alpha val="41960"/>
                </a:schemeClr>
              </a:solidFill>
              <a:ln cap="flat" cmpd="sng" w="9525">
                <a:solidFill>
                  <a:srgbClr val="D8D8D8">
                    <a:alpha val="3921"/>
                  </a:srgbClr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641" name="Google Shape;641;p51"/>
              <p:cNvCxnSpPr/>
              <p:nvPr/>
            </p:nvCxnSpPr>
            <p:spPr>
              <a:xfrm>
                <a:off x="-2224089" y="1176338"/>
                <a:ext cx="0" cy="0"/>
              </a:xfrm>
              <a:prstGeom prst="straightConnector1">
                <a:avLst/>
              </a:pr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42" name="Google Shape;642;p51"/>
              <p:cNvSpPr/>
              <p:nvPr/>
            </p:nvSpPr>
            <p:spPr>
              <a:xfrm>
                <a:off x="-2230439" y="1131888"/>
                <a:ext cx="14288" cy="15875"/>
              </a:xfrm>
              <a:custGeom>
                <a:rect b="b" l="l" r="r" t="t"/>
                <a:pathLst>
                  <a:path extrusionOk="0" h="4" w="4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43" name="Google Shape;643;p51"/>
              <p:cNvSpPr/>
              <p:nvPr/>
            </p:nvSpPr>
            <p:spPr>
              <a:xfrm>
                <a:off x="-1393827" y="687388"/>
                <a:ext cx="69850" cy="107950"/>
              </a:xfrm>
              <a:custGeom>
                <a:rect b="b" l="l" r="r" t="t"/>
                <a:pathLst>
                  <a:path extrusionOk="0" h="30" w="19">
                    <a:moveTo>
                      <a:pt x="18" y="13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1"/>
                    </a:cubicBezTo>
                    <a:cubicBezTo>
                      <a:pt x="18" y="11"/>
                      <a:pt x="17" y="11"/>
                      <a:pt x="17" y="10"/>
                    </a:cubicBezTo>
                    <a:cubicBezTo>
                      <a:pt x="17" y="10"/>
                      <a:pt x="16" y="10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10"/>
                      <a:pt x="13" y="9"/>
                    </a:cubicBezTo>
                    <a:cubicBezTo>
                      <a:pt x="13" y="9"/>
                      <a:pt x="12" y="6"/>
                      <a:pt x="12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7"/>
                      <a:pt x="1" y="8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30"/>
                      <a:pt x="6" y="29"/>
                    </a:cubicBezTo>
                    <a:cubicBezTo>
                      <a:pt x="6" y="29"/>
                      <a:pt x="6" y="29"/>
                      <a:pt x="6" y="28"/>
                    </a:cubicBezTo>
                    <a:cubicBezTo>
                      <a:pt x="7" y="28"/>
                      <a:pt x="7" y="27"/>
                      <a:pt x="6" y="27"/>
                    </a:cubicBezTo>
                    <a:cubicBezTo>
                      <a:pt x="6" y="27"/>
                      <a:pt x="8" y="27"/>
                      <a:pt x="8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4"/>
                      <a:pt x="8" y="24"/>
                      <a:pt x="7" y="24"/>
                    </a:cubicBezTo>
                    <a:cubicBezTo>
                      <a:pt x="7" y="24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4"/>
                      <a:pt x="9" y="24"/>
                    </a:cubicBezTo>
                    <a:cubicBezTo>
                      <a:pt x="10" y="24"/>
                      <a:pt x="10" y="24"/>
                      <a:pt x="9" y="23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1" y="21"/>
                    </a:cubicBezTo>
                    <a:cubicBezTo>
                      <a:pt x="11" y="21"/>
                      <a:pt x="11" y="22"/>
                      <a:pt x="11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1" y="20"/>
                      <a:pt x="11" y="19"/>
                      <a:pt x="11" y="19"/>
                    </a:cubicBezTo>
                    <a:cubicBezTo>
                      <a:pt x="11" y="18"/>
                      <a:pt x="11" y="17"/>
                      <a:pt x="11" y="17"/>
                    </a:cubicBezTo>
                    <a:cubicBezTo>
                      <a:pt x="11" y="17"/>
                      <a:pt x="12" y="17"/>
                      <a:pt x="12" y="18"/>
                    </a:cubicBezTo>
                    <a:cubicBezTo>
                      <a:pt x="12" y="18"/>
                      <a:pt x="12" y="19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3" y="17"/>
                      <a:pt x="13" y="17"/>
                    </a:cubicBezTo>
                    <a:cubicBezTo>
                      <a:pt x="13" y="17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8"/>
                      <a:pt x="15" y="18"/>
                    </a:cubicBezTo>
                    <a:cubicBezTo>
                      <a:pt x="15" y="18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8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3"/>
                      <a:pt x="18" y="13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44" name="Google Shape;644;p51"/>
              <p:cNvSpPr/>
              <p:nvPr/>
            </p:nvSpPr>
            <p:spPr>
              <a:xfrm>
                <a:off x="-2041527" y="868363"/>
                <a:ext cx="134938" cy="107950"/>
              </a:xfrm>
              <a:custGeom>
                <a:rect b="b" l="l" r="r" t="t"/>
                <a:pathLst>
                  <a:path extrusionOk="0" h="30" w="37">
                    <a:moveTo>
                      <a:pt x="37" y="10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6"/>
                      <a:pt x="23" y="29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45" name="Google Shape;645;p51"/>
              <p:cNvSpPr/>
              <p:nvPr/>
            </p:nvSpPr>
            <p:spPr>
              <a:xfrm>
                <a:off x="-2136777" y="831851"/>
                <a:ext cx="109538" cy="127000"/>
              </a:xfrm>
              <a:custGeom>
                <a:rect b="b" l="l" r="r" t="t"/>
                <a:pathLst>
                  <a:path extrusionOk="0" h="35" w="30">
                    <a:moveTo>
                      <a:pt x="20" y="9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0" y="10"/>
                      <a:pt x="30" y="10"/>
                      <a:pt x="30" y="10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accent4"/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46" name="Google Shape;646;p51"/>
              <p:cNvSpPr/>
              <p:nvPr/>
            </p:nvSpPr>
            <p:spPr>
              <a:xfrm>
                <a:off x="-1644652" y="769938"/>
                <a:ext cx="76200" cy="95250"/>
              </a:xfrm>
              <a:custGeom>
                <a:rect b="b" l="l" r="r" t="t"/>
                <a:pathLst>
                  <a:path extrusionOk="0" h="26" w="21">
                    <a:moveTo>
                      <a:pt x="11" y="26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2"/>
                    </a:cubicBezTo>
                    <a:cubicBezTo>
                      <a:pt x="20" y="22"/>
                      <a:pt x="20" y="21"/>
                      <a:pt x="20" y="21"/>
                    </a:cubicBezTo>
                    <a:cubicBezTo>
                      <a:pt x="20" y="21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9"/>
                      <a:pt x="21" y="19"/>
                      <a:pt x="21" y="18"/>
                    </a:cubicBezTo>
                    <a:cubicBezTo>
                      <a:pt x="21" y="18"/>
                      <a:pt x="21" y="17"/>
                      <a:pt x="21" y="17"/>
                    </a:cubicBezTo>
                    <a:cubicBezTo>
                      <a:pt x="21" y="17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4"/>
                    </a:cubicBezTo>
                    <a:cubicBezTo>
                      <a:pt x="20" y="13"/>
                      <a:pt x="20" y="12"/>
                      <a:pt x="19" y="11"/>
                    </a:cubicBezTo>
                    <a:cubicBezTo>
                      <a:pt x="19" y="11"/>
                      <a:pt x="18" y="10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4"/>
                      <a:pt x="14" y="14"/>
                    </a:cubicBezTo>
                    <a:cubicBezTo>
                      <a:pt x="14" y="13"/>
                      <a:pt x="13" y="13"/>
                      <a:pt x="13" y="12"/>
                    </a:cubicBezTo>
                    <a:cubicBezTo>
                      <a:pt x="13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0"/>
                      <a:pt x="15" y="10"/>
                    </a:cubicBezTo>
                    <a:cubicBezTo>
                      <a:pt x="15" y="9"/>
                      <a:pt x="16" y="8"/>
                      <a:pt x="16" y="8"/>
                    </a:cubicBezTo>
                    <a:cubicBezTo>
                      <a:pt x="15" y="7"/>
                      <a:pt x="15" y="7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4" y="5"/>
                      <a:pt x="14" y="4"/>
                      <a:pt x="15" y="4"/>
                    </a:cubicBezTo>
                    <a:cubicBezTo>
                      <a:pt x="15" y="4"/>
                      <a:pt x="15" y="5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7" y="3"/>
                    </a:cubicBezTo>
                    <a:cubicBezTo>
                      <a:pt x="7" y="3"/>
                      <a:pt x="6" y="3"/>
                      <a:pt x="6" y="5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5" y="6"/>
                      <a:pt x="5" y="7"/>
                      <a:pt x="5" y="6"/>
                    </a:cubicBezTo>
                    <a:cubicBezTo>
                      <a:pt x="5" y="6"/>
                      <a:pt x="5" y="4"/>
                      <a:pt x="5" y="4"/>
                    </a:cubicBezTo>
                    <a:cubicBezTo>
                      <a:pt x="5" y="4"/>
                      <a:pt x="5" y="5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7"/>
                      <a:pt x="2" y="7"/>
                    </a:cubicBezTo>
                    <a:cubicBezTo>
                      <a:pt x="2" y="7"/>
                      <a:pt x="1" y="8"/>
                      <a:pt x="1" y="9"/>
                    </a:cubicBezTo>
                    <a:cubicBezTo>
                      <a:pt x="2" y="10"/>
                      <a:pt x="2" y="11"/>
                      <a:pt x="1" y="11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5"/>
                      <a:pt x="2" y="16"/>
                    </a:cubicBezTo>
                    <a:cubicBezTo>
                      <a:pt x="2" y="16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20"/>
                      <a:pt x="3" y="21"/>
                      <a:pt x="3" y="22"/>
                    </a:cubicBezTo>
                    <a:cubicBezTo>
                      <a:pt x="3" y="23"/>
                      <a:pt x="3" y="24"/>
                      <a:pt x="2" y="25"/>
                    </a:cubicBezTo>
                    <a:cubicBezTo>
                      <a:pt x="1" y="26"/>
                      <a:pt x="1" y="26"/>
                      <a:pt x="0" y="26"/>
                    </a:cubicBezTo>
                    <a:cubicBezTo>
                      <a:pt x="10" y="26"/>
                      <a:pt x="10" y="26"/>
                      <a:pt x="10" y="26"/>
                    </a:cubicBezTo>
                    <a:lnTo>
                      <a:pt x="11" y="26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47" name="Google Shape;647;p51"/>
              <p:cNvSpPr/>
              <p:nvPr/>
            </p:nvSpPr>
            <p:spPr>
              <a:xfrm>
                <a:off x="-2233614" y="803276"/>
                <a:ext cx="122238" cy="184150"/>
              </a:xfrm>
              <a:custGeom>
                <a:rect b="b" l="l" r="r" t="t"/>
                <a:pathLst>
                  <a:path extrusionOk="0" h="51" w="34">
                    <a:moveTo>
                      <a:pt x="21" y="4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2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21" y="50"/>
                      <a:pt x="21" y="50"/>
                    </a:cubicBezTo>
                    <a:cubicBezTo>
                      <a:pt x="21" y="50"/>
                      <a:pt x="22" y="51"/>
                      <a:pt x="22" y="50"/>
                    </a:cubicBezTo>
                    <a:cubicBezTo>
                      <a:pt x="22" y="49"/>
                      <a:pt x="22" y="48"/>
                      <a:pt x="21" y="47"/>
                    </a:cubicBezTo>
                    <a:cubicBezTo>
                      <a:pt x="21" y="47"/>
                      <a:pt x="21" y="46"/>
                      <a:pt x="22" y="46"/>
                    </a:cubicBezTo>
                    <a:cubicBezTo>
                      <a:pt x="22" y="45"/>
                      <a:pt x="22" y="45"/>
                      <a:pt x="22" y="44"/>
                    </a:cubicBezTo>
                    <a:cubicBezTo>
                      <a:pt x="22" y="44"/>
                      <a:pt x="22" y="43"/>
                      <a:pt x="24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34" y="8"/>
                      <a:pt x="34" y="8"/>
                      <a:pt x="34" y="8"/>
                    </a:cubicBezTo>
                    <a:lnTo>
                      <a:pt x="21" y="4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48" name="Google Shape;648;p51"/>
              <p:cNvSpPr/>
              <p:nvPr/>
            </p:nvSpPr>
            <p:spPr>
              <a:xfrm>
                <a:off x="-1914527" y="904876"/>
                <a:ext cx="138113" cy="76200"/>
              </a:xfrm>
              <a:custGeom>
                <a:rect b="b" l="l" r="r" t="t"/>
                <a:pathLst>
                  <a:path extrusionOk="0" h="21" w="38">
                    <a:moveTo>
                      <a:pt x="36" y="6"/>
                    </a:moveTo>
                    <a:cubicBezTo>
                      <a:pt x="36" y="4"/>
                      <a:pt x="37" y="5"/>
                      <a:pt x="37" y="4"/>
                    </a:cubicBezTo>
                    <a:cubicBezTo>
                      <a:pt x="37" y="3"/>
                      <a:pt x="34" y="2"/>
                      <a:pt x="34" y="2"/>
                    </a:cubicBezTo>
                    <a:cubicBezTo>
                      <a:pt x="26" y="2"/>
                      <a:pt x="2" y="0"/>
                      <a:pt x="2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6" y="7"/>
                      <a:pt x="36" y="6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49" name="Google Shape;649;p51"/>
              <p:cNvSpPr/>
              <p:nvPr/>
            </p:nvSpPr>
            <p:spPr>
              <a:xfrm>
                <a:off x="-2063752" y="774701"/>
                <a:ext cx="131763" cy="104775"/>
              </a:xfrm>
              <a:custGeom>
                <a:rect b="b" l="l" r="r" t="t"/>
                <a:pathLst>
                  <a:path extrusionOk="0" h="29" w="36">
                    <a:moveTo>
                      <a:pt x="36" y="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8"/>
                      <a:pt x="35" y="17"/>
                      <a:pt x="35" y="17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5"/>
                      <a:pt x="36" y="4"/>
                      <a:pt x="36" y="4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9525">
                <a:solidFill>
                  <a:srgbClr val="D8D8D8">
                    <a:alpha val="392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0" name="Google Shape;650;p51"/>
              <p:cNvSpPr/>
              <p:nvPr/>
            </p:nvSpPr>
            <p:spPr>
              <a:xfrm>
                <a:off x="-2063752" y="774701"/>
                <a:ext cx="131763" cy="104775"/>
              </a:xfrm>
              <a:custGeom>
                <a:rect b="b" l="l" r="r" t="t"/>
                <a:pathLst>
                  <a:path extrusionOk="0" h="29" w="36">
                    <a:moveTo>
                      <a:pt x="36" y="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8"/>
                      <a:pt x="35" y="17"/>
                      <a:pt x="35" y="17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5"/>
                      <a:pt x="36" y="4"/>
                      <a:pt x="36" y="4"/>
                    </a:cubicBezTo>
                    <a:close/>
                  </a:path>
                </a:pathLst>
              </a:custGeom>
              <a:noFill/>
              <a:ln cap="flat" cmpd="sng" w="14275">
                <a:solidFill>
                  <a:schemeClr val="dk1">
                    <a:alpha val="3921"/>
                  </a:scheme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1" name="Google Shape;651;p51"/>
              <p:cNvSpPr/>
              <p:nvPr/>
            </p:nvSpPr>
            <p:spPr>
              <a:xfrm>
                <a:off x="-1793877" y="896938"/>
                <a:ext cx="120650" cy="101600"/>
              </a:xfrm>
              <a:custGeom>
                <a:rect b="b" l="l" r="r" t="t"/>
                <a:pathLst>
                  <a:path extrusionOk="0" h="28" w="33">
                    <a:moveTo>
                      <a:pt x="0" y="2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4" y="5"/>
                      <a:pt x="4" y="6"/>
                    </a:cubicBezTo>
                    <a:cubicBezTo>
                      <a:pt x="4" y="7"/>
                      <a:pt x="3" y="6"/>
                      <a:pt x="3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30" y="28"/>
                      <a:pt x="30" y="28"/>
                    </a:cubicBezTo>
                    <a:cubicBezTo>
                      <a:pt x="30" y="28"/>
                      <a:pt x="31" y="28"/>
                      <a:pt x="31" y="27"/>
                    </a:cubicBezTo>
                    <a:cubicBezTo>
                      <a:pt x="31" y="27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3"/>
                      <a:pt x="33" y="23"/>
                    </a:cubicBezTo>
                    <a:cubicBezTo>
                      <a:pt x="32" y="23"/>
                      <a:pt x="31" y="22"/>
                      <a:pt x="31" y="21"/>
                    </a:cubicBezTo>
                    <a:cubicBezTo>
                      <a:pt x="31" y="20"/>
                      <a:pt x="31" y="19"/>
                      <a:pt x="31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8"/>
                      <a:pt x="29" y="17"/>
                      <a:pt x="29" y="17"/>
                    </a:cubicBezTo>
                    <a:cubicBezTo>
                      <a:pt x="29" y="17"/>
                      <a:pt x="27" y="15"/>
                      <a:pt x="27" y="15"/>
                    </a:cubicBezTo>
                    <a:cubicBezTo>
                      <a:pt x="26" y="14"/>
                      <a:pt x="27" y="14"/>
                      <a:pt x="27" y="14"/>
                    </a:cubicBezTo>
                    <a:cubicBezTo>
                      <a:pt x="27" y="14"/>
                      <a:pt x="27" y="13"/>
                      <a:pt x="27" y="12"/>
                    </a:cubicBezTo>
                    <a:cubicBezTo>
                      <a:pt x="27" y="11"/>
                      <a:pt x="26" y="11"/>
                      <a:pt x="26" y="11"/>
                    </a:cubicBezTo>
                    <a:cubicBezTo>
                      <a:pt x="25" y="11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2" y="7"/>
                      <a:pt x="22" y="7"/>
                    </a:cubicBezTo>
                    <a:cubicBezTo>
                      <a:pt x="22" y="7"/>
                      <a:pt x="21" y="7"/>
                      <a:pt x="21" y="6"/>
                    </a:cubicBezTo>
                    <a:cubicBezTo>
                      <a:pt x="20" y="6"/>
                      <a:pt x="21" y="5"/>
                      <a:pt x="21" y="4"/>
                    </a:cubicBezTo>
                    <a:cubicBezTo>
                      <a:pt x="21" y="4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1"/>
                      <a:pt x="18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2" name="Google Shape;652;p51"/>
              <p:cNvSpPr/>
              <p:nvPr/>
            </p:nvSpPr>
            <p:spPr>
              <a:xfrm>
                <a:off x="-1943102" y="835026"/>
                <a:ext cx="152400" cy="76200"/>
              </a:xfrm>
              <a:custGeom>
                <a:rect b="b" l="l" r="r" t="t"/>
                <a:pathLst>
                  <a:path extrusionOk="0" h="21" w="4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34" y="21"/>
                      <a:pt x="42" y="21"/>
                    </a:cubicBezTo>
                    <a:cubicBezTo>
                      <a:pt x="42" y="21"/>
                      <a:pt x="42" y="20"/>
                      <a:pt x="42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2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7"/>
                      <a:pt x="40" y="17"/>
                      <a:pt x="40" y="15"/>
                    </a:cubicBezTo>
                    <a:cubicBezTo>
                      <a:pt x="40" y="14"/>
                      <a:pt x="40" y="13"/>
                      <a:pt x="40" y="12"/>
                    </a:cubicBezTo>
                    <a:cubicBezTo>
                      <a:pt x="39" y="12"/>
                      <a:pt x="39" y="10"/>
                      <a:pt x="39" y="10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7"/>
                      <a:pt x="37" y="6"/>
                      <a:pt x="37" y="6"/>
                    </a:cubicBezTo>
                    <a:cubicBezTo>
                      <a:pt x="37" y="6"/>
                      <a:pt x="38" y="6"/>
                      <a:pt x="37" y="5"/>
                    </a:cubicBezTo>
                    <a:cubicBezTo>
                      <a:pt x="37" y="5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3" y="4"/>
                      <a:pt x="32" y="3"/>
                      <a:pt x="31" y="4"/>
                    </a:cubicBezTo>
                    <a:cubicBezTo>
                      <a:pt x="30" y="4"/>
                      <a:pt x="29" y="5"/>
                      <a:pt x="29" y="4"/>
                    </a:cubicBezTo>
                    <a:cubicBezTo>
                      <a:pt x="28" y="4"/>
                      <a:pt x="27" y="3"/>
                      <a:pt x="27" y="3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3"/>
                      <a:pt x="24" y="3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0" y="1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9525">
                <a:solidFill>
                  <a:srgbClr val="D8D8D8">
                    <a:alpha val="392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3" name="Google Shape;653;p51"/>
              <p:cNvSpPr/>
              <p:nvPr/>
            </p:nvSpPr>
            <p:spPr>
              <a:xfrm>
                <a:off x="-1943102" y="835026"/>
                <a:ext cx="152400" cy="76200"/>
              </a:xfrm>
              <a:custGeom>
                <a:rect b="b" l="l" r="r" t="t"/>
                <a:pathLst>
                  <a:path extrusionOk="0" h="21" w="4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34" y="21"/>
                      <a:pt x="42" y="21"/>
                    </a:cubicBezTo>
                    <a:cubicBezTo>
                      <a:pt x="42" y="21"/>
                      <a:pt x="42" y="20"/>
                      <a:pt x="42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2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7"/>
                      <a:pt x="40" y="17"/>
                      <a:pt x="40" y="15"/>
                    </a:cubicBezTo>
                    <a:cubicBezTo>
                      <a:pt x="40" y="14"/>
                      <a:pt x="40" y="13"/>
                      <a:pt x="40" y="12"/>
                    </a:cubicBezTo>
                    <a:cubicBezTo>
                      <a:pt x="39" y="12"/>
                      <a:pt x="39" y="10"/>
                      <a:pt x="39" y="10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7"/>
                      <a:pt x="37" y="6"/>
                      <a:pt x="37" y="6"/>
                    </a:cubicBezTo>
                    <a:cubicBezTo>
                      <a:pt x="37" y="6"/>
                      <a:pt x="38" y="6"/>
                      <a:pt x="37" y="5"/>
                    </a:cubicBezTo>
                    <a:cubicBezTo>
                      <a:pt x="37" y="5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3" y="4"/>
                      <a:pt x="32" y="3"/>
                      <a:pt x="31" y="4"/>
                    </a:cubicBezTo>
                    <a:cubicBezTo>
                      <a:pt x="30" y="4"/>
                      <a:pt x="29" y="5"/>
                      <a:pt x="29" y="4"/>
                    </a:cubicBezTo>
                    <a:cubicBezTo>
                      <a:pt x="28" y="4"/>
                      <a:pt x="27" y="3"/>
                      <a:pt x="27" y="3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3"/>
                      <a:pt x="24" y="3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0" y="12"/>
                    </a:cubicBezTo>
                    <a:close/>
                  </a:path>
                </a:pathLst>
              </a:custGeom>
              <a:noFill/>
              <a:ln cap="flat" cmpd="sng" w="14275">
                <a:solidFill>
                  <a:schemeClr val="dk1">
                    <a:alpha val="3921"/>
                  </a:scheme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4" name="Google Shape;654;p51"/>
              <p:cNvSpPr/>
              <p:nvPr/>
            </p:nvSpPr>
            <p:spPr>
              <a:xfrm>
                <a:off x="-1655764" y="1020763"/>
                <a:ext cx="69850" cy="115888"/>
              </a:xfrm>
              <a:custGeom>
                <a:rect b="b" l="l" r="r" t="t"/>
                <a:pathLst>
                  <a:path extrusionOk="0" h="32" w="19">
                    <a:moveTo>
                      <a:pt x="5" y="30"/>
                    </a:moveTo>
                    <a:cubicBezTo>
                      <a:pt x="5" y="30"/>
                      <a:pt x="6" y="30"/>
                      <a:pt x="6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8"/>
                      <a:pt x="6" y="27"/>
                      <a:pt x="5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4"/>
                      <a:pt x="18" y="23"/>
                      <a:pt x="18" y="22"/>
                    </a:cubicBezTo>
                    <a:cubicBezTo>
                      <a:pt x="18" y="20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3" y="31"/>
                      <a:pt x="3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29"/>
                      <a:pt x="2" y="29"/>
                    </a:cubicBezTo>
                    <a:cubicBezTo>
                      <a:pt x="2" y="29"/>
                      <a:pt x="2" y="29"/>
                      <a:pt x="3" y="29"/>
                    </a:cubicBezTo>
                    <a:cubicBezTo>
                      <a:pt x="3" y="29"/>
                      <a:pt x="3" y="28"/>
                      <a:pt x="2" y="28"/>
                    </a:cubicBezTo>
                    <a:cubicBezTo>
                      <a:pt x="2" y="27"/>
                      <a:pt x="2" y="27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7"/>
                      <a:pt x="3" y="27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31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1"/>
                      <a:pt x="6" y="31"/>
                      <a:pt x="6" y="31"/>
                    </a:cubicBezTo>
                    <a:cubicBezTo>
                      <a:pt x="6" y="31"/>
                      <a:pt x="5" y="31"/>
                      <a:pt x="5" y="3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5" name="Google Shape;655;p51"/>
              <p:cNvSpPr/>
              <p:nvPr/>
            </p:nvSpPr>
            <p:spPr>
              <a:xfrm>
                <a:off x="-1638302" y="1111251"/>
                <a:ext cx="165100" cy="130175"/>
              </a:xfrm>
              <a:custGeom>
                <a:rect b="b" l="l" r="r" t="t"/>
                <a:pathLst>
                  <a:path extrusionOk="0" h="36" w="45">
                    <a:moveTo>
                      <a:pt x="31" y="0"/>
                    </a:moveTo>
                    <a:cubicBezTo>
                      <a:pt x="31" y="0"/>
                      <a:pt x="31" y="1"/>
                      <a:pt x="31" y="1"/>
                    </a:cubicBezTo>
                    <a:cubicBezTo>
                      <a:pt x="31" y="1"/>
                      <a:pt x="31" y="2"/>
                      <a:pt x="30" y="2"/>
                    </a:cubicBezTo>
                    <a:cubicBezTo>
                      <a:pt x="30" y="2"/>
                      <a:pt x="30" y="1"/>
                      <a:pt x="30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8" y="5"/>
                      <a:pt x="9" y="5"/>
                    </a:cubicBezTo>
                    <a:cubicBezTo>
                      <a:pt x="9" y="5"/>
                      <a:pt x="10" y="6"/>
                      <a:pt x="10" y="6"/>
                    </a:cubicBezTo>
                    <a:cubicBezTo>
                      <a:pt x="10" y="6"/>
                      <a:pt x="11" y="6"/>
                      <a:pt x="10" y="6"/>
                    </a:cubicBezTo>
                    <a:cubicBezTo>
                      <a:pt x="10" y="5"/>
                      <a:pt x="10" y="5"/>
                      <a:pt x="11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7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7"/>
                    </a:cubicBezTo>
                    <a:cubicBezTo>
                      <a:pt x="11" y="7"/>
                      <a:pt x="12" y="7"/>
                      <a:pt x="12" y="8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6" y="9"/>
                      <a:pt x="16" y="9"/>
                    </a:cubicBezTo>
                    <a:cubicBezTo>
                      <a:pt x="17" y="9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20" y="5"/>
                      <a:pt x="20" y="6"/>
                    </a:cubicBezTo>
                    <a:cubicBezTo>
                      <a:pt x="20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2" y="7"/>
                    </a:cubicBezTo>
                    <a:cubicBezTo>
                      <a:pt x="22" y="7"/>
                      <a:pt x="22" y="7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7"/>
                      <a:pt x="24" y="8"/>
                      <a:pt x="24" y="8"/>
                    </a:cubicBezTo>
                    <a:cubicBezTo>
                      <a:pt x="23" y="8"/>
                      <a:pt x="23" y="9"/>
                      <a:pt x="24" y="9"/>
                    </a:cubicBezTo>
                    <a:cubicBezTo>
                      <a:pt x="24" y="9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6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8" y="11"/>
                      <a:pt x="27" y="11"/>
                    </a:cubicBezTo>
                    <a:cubicBezTo>
                      <a:pt x="27" y="12"/>
                      <a:pt x="27" y="12"/>
                      <a:pt x="28" y="12"/>
                    </a:cubicBezTo>
                    <a:cubicBezTo>
                      <a:pt x="28" y="12"/>
                      <a:pt x="28" y="13"/>
                      <a:pt x="28" y="13"/>
                    </a:cubicBezTo>
                    <a:cubicBezTo>
                      <a:pt x="28" y="14"/>
                      <a:pt x="29" y="14"/>
                      <a:pt x="28" y="15"/>
                    </a:cubicBezTo>
                    <a:cubicBezTo>
                      <a:pt x="28" y="15"/>
                      <a:pt x="28" y="16"/>
                      <a:pt x="28" y="16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9"/>
                      <a:pt x="27" y="19"/>
                      <a:pt x="28" y="19"/>
                    </a:cubicBezTo>
                    <a:cubicBezTo>
                      <a:pt x="28" y="19"/>
                      <a:pt x="28" y="20"/>
                      <a:pt x="28" y="20"/>
                    </a:cubicBezTo>
                    <a:cubicBezTo>
                      <a:pt x="28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8"/>
                      <a:pt x="28" y="18"/>
                    </a:cubicBezTo>
                    <a:cubicBezTo>
                      <a:pt x="28" y="18"/>
                      <a:pt x="29" y="18"/>
                      <a:pt x="29" y="18"/>
                    </a:cubicBezTo>
                    <a:cubicBezTo>
                      <a:pt x="29" y="18"/>
                      <a:pt x="29" y="19"/>
                      <a:pt x="29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8"/>
                      <a:pt x="30" y="18"/>
                    </a:cubicBezTo>
                    <a:cubicBezTo>
                      <a:pt x="30" y="18"/>
                      <a:pt x="31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1"/>
                      <a:pt x="30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1"/>
                      <a:pt x="29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4"/>
                      <a:pt x="29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5"/>
                      <a:pt x="30" y="25"/>
                      <a:pt x="31" y="25"/>
                    </a:cubicBezTo>
                    <a:cubicBezTo>
                      <a:pt x="31" y="25"/>
                      <a:pt x="31" y="24"/>
                      <a:pt x="31" y="25"/>
                    </a:cubicBezTo>
                    <a:cubicBezTo>
                      <a:pt x="31" y="25"/>
                      <a:pt x="31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4"/>
                      <a:pt x="33" y="24"/>
                    </a:cubicBezTo>
                    <a:cubicBezTo>
                      <a:pt x="33" y="24"/>
                      <a:pt x="33" y="25"/>
                      <a:pt x="33" y="25"/>
                    </a:cubicBezTo>
                    <a:cubicBezTo>
                      <a:pt x="33" y="25"/>
                      <a:pt x="32" y="25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7"/>
                      <a:pt x="32" y="27"/>
                      <a:pt x="32" y="26"/>
                    </a:cubicBezTo>
                    <a:cubicBezTo>
                      <a:pt x="32" y="26"/>
                      <a:pt x="32" y="26"/>
                      <a:pt x="31" y="26"/>
                    </a:cubicBezTo>
                    <a:cubicBezTo>
                      <a:pt x="31" y="26"/>
                      <a:pt x="32" y="27"/>
                      <a:pt x="32" y="27"/>
                    </a:cubicBezTo>
                    <a:cubicBezTo>
                      <a:pt x="32" y="27"/>
                      <a:pt x="32" y="28"/>
                      <a:pt x="32" y="28"/>
                    </a:cubicBezTo>
                    <a:cubicBezTo>
                      <a:pt x="32" y="28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8"/>
                      <a:pt x="34" y="28"/>
                      <a:pt x="34" y="28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7"/>
                      <a:pt x="35" y="28"/>
                    </a:cubicBezTo>
                    <a:cubicBezTo>
                      <a:pt x="35" y="28"/>
                      <a:pt x="35" y="29"/>
                      <a:pt x="35" y="29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7" y="30"/>
                      <a:pt x="37" y="30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8" y="31"/>
                      <a:pt x="38" y="31"/>
                    </a:cubicBezTo>
                    <a:cubicBezTo>
                      <a:pt x="38" y="31"/>
                      <a:pt x="39" y="31"/>
                      <a:pt x="39" y="31"/>
                    </a:cubicBezTo>
                    <a:cubicBezTo>
                      <a:pt x="39" y="31"/>
                      <a:pt x="39" y="32"/>
                      <a:pt x="39" y="32"/>
                    </a:cubicBezTo>
                    <a:cubicBezTo>
                      <a:pt x="39" y="32"/>
                      <a:pt x="39" y="32"/>
                      <a:pt x="39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4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4"/>
                    </a:cubicBezTo>
                    <a:cubicBezTo>
                      <a:pt x="38" y="34"/>
                      <a:pt x="39" y="34"/>
                      <a:pt x="39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0" y="35"/>
                    </a:cubicBezTo>
                    <a:cubicBezTo>
                      <a:pt x="40" y="35"/>
                      <a:pt x="39" y="35"/>
                      <a:pt x="39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9" y="35"/>
                      <a:pt x="39" y="36"/>
                    </a:cubicBezTo>
                    <a:cubicBezTo>
                      <a:pt x="39" y="36"/>
                      <a:pt x="39" y="36"/>
                      <a:pt x="40" y="36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41" y="35"/>
                      <a:pt x="41" y="36"/>
                      <a:pt x="41" y="36"/>
                    </a:cubicBezTo>
                    <a:cubicBezTo>
                      <a:pt x="42" y="36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2" y="3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4" y="34"/>
                      <a:pt x="43" y="33"/>
                    </a:cubicBezTo>
                    <a:cubicBezTo>
                      <a:pt x="43" y="33"/>
                      <a:pt x="43" y="33"/>
                      <a:pt x="43" y="32"/>
                    </a:cubicBezTo>
                    <a:cubicBezTo>
                      <a:pt x="43" y="32"/>
                      <a:pt x="43" y="32"/>
                      <a:pt x="43" y="31"/>
                    </a:cubicBezTo>
                    <a:cubicBezTo>
                      <a:pt x="43" y="31"/>
                      <a:pt x="43" y="30"/>
                      <a:pt x="44" y="30"/>
                    </a:cubicBezTo>
                    <a:cubicBezTo>
                      <a:pt x="44" y="29"/>
                      <a:pt x="44" y="30"/>
                      <a:pt x="44" y="29"/>
                    </a:cubicBezTo>
                    <a:cubicBezTo>
                      <a:pt x="45" y="29"/>
                      <a:pt x="44" y="28"/>
                      <a:pt x="44" y="28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4"/>
                      <a:pt x="44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3"/>
                      <a:pt x="43" y="23"/>
                      <a:pt x="43" y="22"/>
                    </a:cubicBezTo>
                    <a:cubicBezTo>
                      <a:pt x="43" y="22"/>
                      <a:pt x="43" y="22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2" y="20"/>
                      <a:pt x="42" y="21"/>
                    </a:cubicBezTo>
                    <a:cubicBezTo>
                      <a:pt x="42" y="21"/>
                      <a:pt x="43" y="21"/>
                      <a:pt x="43" y="22"/>
                    </a:cubicBezTo>
                    <a:cubicBezTo>
                      <a:pt x="43" y="22"/>
                      <a:pt x="43" y="24"/>
                      <a:pt x="44" y="23"/>
                    </a:cubicBezTo>
                    <a:cubicBezTo>
                      <a:pt x="44" y="23"/>
                      <a:pt x="43" y="22"/>
                      <a:pt x="43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2" y="19"/>
                      <a:pt x="42" y="18"/>
                      <a:pt x="42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8"/>
                      <a:pt x="41" y="18"/>
                    </a:cubicBezTo>
                    <a:cubicBezTo>
                      <a:pt x="41" y="18"/>
                      <a:pt x="41" y="19"/>
                      <a:pt x="41" y="19"/>
                    </a:cubicBezTo>
                    <a:cubicBezTo>
                      <a:pt x="41" y="19"/>
                      <a:pt x="41" y="18"/>
                      <a:pt x="41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1" y="17"/>
                    </a:cubicBezTo>
                    <a:cubicBezTo>
                      <a:pt x="41" y="17"/>
                      <a:pt x="41" y="16"/>
                      <a:pt x="41" y="16"/>
                    </a:cubicBezTo>
                    <a:cubicBezTo>
                      <a:pt x="41" y="16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8" y="14"/>
                      <a:pt x="38" y="13"/>
                      <a:pt x="38" y="13"/>
                    </a:cubicBezTo>
                    <a:cubicBezTo>
                      <a:pt x="38" y="13"/>
                      <a:pt x="38" y="12"/>
                      <a:pt x="38" y="13"/>
                    </a:cubicBezTo>
                    <a:cubicBezTo>
                      <a:pt x="38" y="13"/>
                      <a:pt x="39" y="13"/>
                      <a:pt x="39" y="13"/>
                    </a:cubicBezTo>
                    <a:cubicBezTo>
                      <a:pt x="39" y="13"/>
                      <a:pt x="39" y="14"/>
                      <a:pt x="39" y="13"/>
                    </a:cubicBezTo>
                    <a:cubicBezTo>
                      <a:pt x="40" y="13"/>
                      <a:pt x="39" y="13"/>
                      <a:pt x="39" y="12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6" y="9"/>
                      <a:pt x="36" y="8"/>
                    </a:cubicBezTo>
                    <a:cubicBezTo>
                      <a:pt x="36" y="8"/>
                      <a:pt x="36" y="8"/>
                      <a:pt x="36" y="7"/>
                    </a:cubicBezTo>
                    <a:cubicBezTo>
                      <a:pt x="35" y="7"/>
                      <a:pt x="35" y="6"/>
                      <a:pt x="35" y="6"/>
                    </a:cubicBezTo>
                    <a:cubicBezTo>
                      <a:pt x="35" y="6"/>
                      <a:pt x="35" y="5"/>
                      <a:pt x="35" y="5"/>
                    </a:cubicBezTo>
                    <a:cubicBezTo>
                      <a:pt x="35" y="5"/>
                      <a:pt x="35" y="4"/>
                      <a:pt x="35" y="4"/>
                    </a:cubicBezTo>
                    <a:cubicBezTo>
                      <a:pt x="35" y="4"/>
                      <a:pt x="35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1"/>
                      <a:pt x="32" y="0"/>
                      <a:pt x="31" y="0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6" name="Google Shape;656;p51"/>
              <p:cNvSpPr/>
              <p:nvPr/>
            </p:nvSpPr>
            <p:spPr>
              <a:xfrm>
                <a:off x="-1604964" y="1016001"/>
                <a:ext cx="98425" cy="101600"/>
              </a:xfrm>
              <a:custGeom>
                <a:rect b="b" l="l" r="r" t="t"/>
                <a:pathLst>
                  <a:path extrusionOk="0" h="28" w="27">
                    <a:moveTo>
                      <a:pt x="23" y="12"/>
                    </a:moveTo>
                    <a:cubicBezTo>
                      <a:pt x="23" y="11"/>
                      <a:pt x="22" y="11"/>
                      <a:pt x="21" y="10"/>
                    </a:cubicBezTo>
                    <a:cubicBezTo>
                      <a:pt x="20" y="10"/>
                      <a:pt x="20" y="9"/>
                      <a:pt x="20" y="9"/>
                    </a:cubicBezTo>
                    <a:cubicBezTo>
                      <a:pt x="20" y="9"/>
                      <a:pt x="13" y="3"/>
                      <a:pt x="13" y="2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8"/>
                      <a:pt x="5" y="19"/>
                    </a:cubicBezTo>
                    <a:cubicBezTo>
                      <a:pt x="4" y="19"/>
                      <a:pt x="4" y="21"/>
                      <a:pt x="4" y="23"/>
                    </a:cubicBezTo>
                    <a:cubicBezTo>
                      <a:pt x="4" y="24"/>
                      <a:pt x="5" y="25"/>
                      <a:pt x="5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1" y="28"/>
                    </a:cubicBezTo>
                    <a:cubicBezTo>
                      <a:pt x="22" y="28"/>
                      <a:pt x="22" y="27"/>
                      <a:pt x="22" y="27"/>
                    </a:cubicBezTo>
                    <a:cubicBezTo>
                      <a:pt x="22" y="27"/>
                      <a:pt x="22" y="26"/>
                      <a:pt x="22" y="26"/>
                    </a:cubicBezTo>
                    <a:cubicBezTo>
                      <a:pt x="23" y="26"/>
                      <a:pt x="24" y="27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4" y="26"/>
                    </a:cubicBezTo>
                    <a:cubicBezTo>
                      <a:pt x="24" y="25"/>
                      <a:pt x="24" y="25"/>
                      <a:pt x="24" y="24"/>
                    </a:cubicBezTo>
                    <a:cubicBezTo>
                      <a:pt x="25" y="24"/>
                      <a:pt x="25" y="23"/>
                      <a:pt x="25" y="23"/>
                    </a:cubicBezTo>
                    <a:cubicBezTo>
                      <a:pt x="25" y="23"/>
                      <a:pt x="24" y="23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1"/>
                      <a:pt x="25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8"/>
                      <a:pt x="27" y="18"/>
                      <a:pt x="27" y="17"/>
                    </a:cubicBezTo>
                    <a:cubicBezTo>
                      <a:pt x="27" y="17"/>
                      <a:pt x="27" y="16"/>
                      <a:pt x="25" y="17"/>
                    </a:cubicBezTo>
                    <a:cubicBezTo>
                      <a:pt x="25" y="17"/>
                      <a:pt x="25" y="17"/>
                      <a:pt x="25" y="16"/>
                    </a:cubicBezTo>
                    <a:cubicBezTo>
                      <a:pt x="25" y="16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5" y="14"/>
                    </a:cubicBezTo>
                    <a:cubicBezTo>
                      <a:pt x="25" y="14"/>
                      <a:pt x="24" y="14"/>
                      <a:pt x="24" y="13"/>
                    </a:cubicBezTo>
                    <a:cubicBezTo>
                      <a:pt x="23" y="13"/>
                      <a:pt x="23" y="12"/>
                      <a:pt x="23" y="1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7" name="Google Shape;657;p51"/>
              <p:cNvSpPr/>
              <p:nvPr/>
            </p:nvSpPr>
            <p:spPr>
              <a:xfrm>
                <a:off x="-1768477" y="1071563"/>
                <a:ext cx="101600" cy="93663"/>
              </a:xfrm>
              <a:custGeom>
                <a:rect b="b" l="l" r="r" t="t"/>
                <a:pathLst>
                  <a:path extrusionOk="0" h="26" w="28">
                    <a:moveTo>
                      <a:pt x="25" y="17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6"/>
                      <a:pt x="25" y="16"/>
                      <a:pt x="24" y="16"/>
                    </a:cubicBezTo>
                    <a:cubicBezTo>
                      <a:pt x="24" y="15"/>
                      <a:pt x="24" y="15"/>
                      <a:pt x="24" y="14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4" y="13"/>
                      <a:pt x="14" y="14"/>
                      <a:pt x="14" y="13"/>
                    </a:cubicBezTo>
                    <a:cubicBezTo>
                      <a:pt x="14" y="13"/>
                      <a:pt x="15" y="13"/>
                      <a:pt x="15" y="12"/>
                    </a:cubicBezTo>
                    <a:cubicBezTo>
                      <a:pt x="15" y="12"/>
                      <a:pt x="15" y="11"/>
                      <a:pt x="15" y="11"/>
                    </a:cubicBezTo>
                    <a:cubicBezTo>
                      <a:pt x="16" y="10"/>
                      <a:pt x="16" y="10"/>
                      <a:pt x="16" y="9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7" y="8"/>
                      <a:pt x="17" y="7"/>
                      <a:pt x="17" y="6"/>
                    </a:cubicBezTo>
                    <a:cubicBezTo>
                      <a:pt x="17" y="6"/>
                      <a:pt x="18" y="5"/>
                      <a:pt x="18" y="5"/>
                    </a:cubicBezTo>
                    <a:cubicBezTo>
                      <a:pt x="18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7" y="2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1"/>
                    </a:cubicBezTo>
                    <a:cubicBezTo>
                      <a:pt x="2" y="12"/>
                      <a:pt x="2" y="12"/>
                      <a:pt x="3" y="13"/>
                    </a:cubicBezTo>
                    <a:cubicBezTo>
                      <a:pt x="3" y="13"/>
                      <a:pt x="4" y="13"/>
                      <a:pt x="3" y="14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1"/>
                      <a:pt x="2" y="21"/>
                      <a:pt x="2" y="22"/>
                    </a:cubicBezTo>
                    <a:cubicBezTo>
                      <a:pt x="2" y="22"/>
                      <a:pt x="3" y="22"/>
                      <a:pt x="3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6" y="21"/>
                      <a:pt x="5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19"/>
                      <a:pt x="5" y="19"/>
                    </a:cubicBezTo>
                    <a:cubicBezTo>
                      <a:pt x="5" y="19"/>
                      <a:pt x="6" y="20"/>
                      <a:pt x="6" y="20"/>
                    </a:cubicBezTo>
                    <a:cubicBezTo>
                      <a:pt x="6" y="20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6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11" y="23"/>
                      <a:pt x="11" y="23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3" y="22"/>
                      <a:pt x="13" y="22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2" y="22"/>
                      <a:pt x="11" y="21"/>
                      <a:pt x="11" y="21"/>
                    </a:cubicBezTo>
                    <a:cubicBezTo>
                      <a:pt x="11" y="21"/>
                      <a:pt x="12" y="20"/>
                      <a:pt x="12" y="20"/>
                    </a:cubicBezTo>
                    <a:cubicBezTo>
                      <a:pt x="13" y="20"/>
                      <a:pt x="13" y="20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0"/>
                      <a:pt x="15" y="20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2"/>
                      <a:pt x="14" y="22"/>
                      <a:pt x="15" y="22"/>
                    </a:cubicBezTo>
                    <a:cubicBezTo>
                      <a:pt x="15" y="23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6" y="22"/>
                      <a:pt x="16" y="23"/>
                      <a:pt x="17" y="23"/>
                    </a:cubicBezTo>
                    <a:cubicBezTo>
                      <a:pt x="17" y="23"/>
                      <a:pt x="16" y="24"/>
                      <a:pt x="16" y="24"/>
                    </a:cubicBezTo>
                    <a:cubicBezTo>
                      <a:pt x="16" y="24"/>
                      <a:pt x="16" y="25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6"/>
                      <a:pt x="21" y="25"/>
                      <a:pt x="21" y="25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1" y="23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4" y="24"/>
                      <a:pt x="23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3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6" y="25"/>
                      <a:pt x="25" y="25"/>
                    </a:cubicBezTo>
                    <a:cubicBezTo>
                      <a:pt x="25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6"/>
                      <a:pt x="26" y="26"/>
                    </a:cubicBezTo>
                    <a:cubicBezTo>
                      <a:pt x="27" y="26"/>
                      <a:pt x="27" y="25"/>
                      <a:pt x="27" y="25"/>
                    </a:cubicBezTo>
                    <a:cubicBezTo>
                      <a:pt x="27" y="25"/>
                      <a:pt x="27" y="26"/>
                      <a:pt x="27" y="26"/>
                    </a:cubicBezTo>
                    <a:cubicBezTo>
                      <a:pt x="27" y="26"/>
                      <a:pt x="28" y="26"/>
                      <a:pt x="28" y="25"/>
                    </a:cubicBezTo>
                    <a:cubicBezTo>
                      <a:pt x="28" y="24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6" y="24"/>
                    </a:cubicBezTo>
                    <a:cubicBezTo>
                      <a:pt x="26" y="24"/>
                      <a:pt x="26" y="24"/>
                      <a:pt x="27" y="24"/>
                    </a:cubicBezTo>
                    <a:cubicBezTo>
                      <a:pt x="27" y="24"/>
                      <a:pt x="27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3"/>
                      <a:pt x="26" y="23"/>
                    </a:cubicBezTo>
                    <a:cubicBezTo>
                      <a:pt x="26" y="23"/>
                      <a:pt x="25" y="23"/>
                      <a:pt x="25" y="22"/>
                    </a:cubicBezTo>
                    <a:cubicBezTo>
                      <a:pt x="25" y="22"/>
                      <a:pt x="25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1"/>
                      <a:pt x="26" y="20"/>
                      <a:pt x="26" y="20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6" y="19"/>
                    </a:cubicBezTo>
                    <a:cubicBezTo>
                      <a:pt x="26" y="19"/>
                      <a:pt x="26" y="19"/>
                      <a:pt x="26" y="20"/>
                    </a:cubicBezTo>
                    <a:cubicBezTo>
                      <a:pt x="26" y="20"/>
                      <a:pt x="25" y="21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20"/>
                      <a:pt x="24" y="21"/>
                      <a:pt x="24" y="20"/>
                    </a:cubicBezTo>
                    <a:cubicBezTo>
                      <a:pt x="24" y="20"/>
                      <a:pt x="24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6" y="19"/>
                      <a:pt x="26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3" y="19"/>
                      <a:pt x="23" y="19"/>
                    </a:cubicBezTo>
                    <a:cubicBezTo>
                      <a:pt x="22" y="19"/>
                      <a:pt x="22" y="20"/>
                      <a:pt x="21" y="19"/>
                    </a:cubicBezTo>
                    <a:cubicBezTo>
                      <a:pt x="21" y="19"/>
                      <a:pt x="20" y="18"/>
                      <a:pt x="20" y="19"/>
                    </a:cubicBezTo>
                    <a:cubicBezTo>
                      <a:pt x="20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20" y="18"/>
                      <a:pt x="21" y="18"/>
                      <a:pt x="21" y="18"/>
                    </a:cubicBezTo>
                    <a:cubicBezTo>
                      <a:pt x="21" y="17"/>
                      <a:pt x="20" y="17"/>
                      <a:pt x="21" y="17"/>
                    </a:cubicBezTo>
                    <a:cubicBezTo>
                      <a:pt x="22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4" y="17"/>
                    </a:cubicBezTo>
                    <a:cubicBezTo>
                      <a:pt x="24" y="18"/>
                      <a:pt x="25" y="18"/>
                      <a:pt x="26" y="18"/>
                    </a:cubicBezTo>
                    <a:cubicBezTo>
                      <a:pt x="26" y="18"/>
                      <a:pt x="26" y="17"/>
                      <a:pt x="25" y="17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8" name="Google Shape;658;p51"/>
              <p:cNvSpPr/>
              <p:nvPr/>
            </p:nvSpPr>
            <p:spPr>
              <a:xfrm>
                <a:off x="-1560514" y="1009651"/>
                <a:ext cx="93663" cy="65088"/>
              </a:xfrm>
              <a:custGeom>
                <a:rect b="b" l="l" r="r" t="t"/>
                <a:pathLst>
                  <a:path extrusionOk="0" h="18" w="26">
                    <a:moveTo>
                      <a:pt x="14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1" y="4"/>
                    </a:cubicBezTo>
                    <a:cubicBezTo>
                      <a:pt x="1" y="5"/>
                      <a:pt x="8" y="11"/>
                      <a:pt x="8" y="11"/>
                    </a:cubicBezTo>
                    <a:cubicBezTo>
                      <a:pt x="8" y="11"/>
                      <a:pt x="8" y="12"/>
                      <a:pt x="9" y="12"/>
                    </a:cubicBezTo>
                    <a:cubicBezTo>
                      <a:pt x="10" y="13"/>
                      <a:pt x="11" y="13"/>
                      <a:pt x="11" y="14"/>
                    </a:cubicBezTo>
                    <a:cubicBezTo>
                      <a:pt x="11" y="14"/>
                      <a:pt x="11" y="15"/>
                      <a:pt x="12" y="15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3" y="16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7" y="18"/>
                      <a:pt x="17" y="17"/>
                    </a:cubicBezTo>
                    <a:cubicBezTo>
                      <a:pt x="17" y="17"/>
                      <a:pt x="17" y="17"/>
                      <a:pt x="16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6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8" y="16"/>
                    </a:cubicBezTo>
                    <a:cubicBezTo>
                      <a:pt x="18" y="16"/>
                      <a:pt x="19" y="16"/>
                      <a:pt x="19" y="15"/>
                    </a:cubicBezTo>
                    <a:cubicBezTo>
                      <a:pt x="20" y="14"/>
                      <a:pt x="20" y="14"/>
                      <a:pt x="21" y="14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1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2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4" y="8"/>
                      <a:pt x="24" y="8"/>
                      <a:pt x="25" y="7"/>
                    </a:cubicBezTo>
                    <a:cubicBezTo>
                      <a:pt x="25" y="7"/>
                      <a:pt x="26" y="6"/>
                      <a:pt x="26" y="6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59" name="Google Shape;659;p51"/>
              <p:cNvSpPr/>
              <p:nvPr/>
            </p:nvSpPr>
            <p:spPr>
              <a:xfrm>
                <a:off x="-1717677" y="1023938"/>
                <a:ext cx="65088" cy="112713"/>
              </a:xfrm>
              <a:custGeom>
                <a:rect b="b" l="l" r="r" t="t"/>
                <a:pathLst>
                  <a:path extrusionOk="0" h="31" w="18">
                    <a:moveTo>
                      <a:pt x="18" y="1"/>
                    </a:moveTo>
                    <a:cubicBezTo>
                      <a:pt x="18" y="1"/>
                      <a:pt x="17" y="1"/>
                      <a:pt x="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4" y="6"/>
                      <a:pt x="3" y="7"/>
                      <a:pt x="3" y="9"/>
                    </a:cubicBezTo>
                    <a:cubicBezTo>
                      <a:pt x="3" y="10"/>
                      <a:pt x="4" y="10"/>
                      <a:pt x="3" y="10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2"/>
                      <a:pt x="3" y="12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7"/>
                    </a:cubicBezTo>
                    <a:cubicBezTo>
                      <a:pt x="3" y="17"/>
                      <a:pt x="4" y="17"/>
                      <a:pt x="4" y="18"/>
                    </a:cubicBezTo>
                    <a:cubicBezTo>
                      <a:pt x="4" y="18"/>
                      <a:pt x="3" y="19"/>
                      <a:pt x="3" y="19"/>
                    </a:cubicBezTo>
                    <a:cubicBezTo>
                      <a:pt x="3" y="20"/>
                      <a:pt x="3" y="21"/>
                      <a:pt x="2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3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6"/>
                      <a:pt x="0" y="26"/>
                      <a:pt x="0" y="26"/>
                    </a:cubicBezTo>
                    <a:cubicBezTo>
                      <a:pt x="0" y="27"/>
                      <a:pt x="10" y="26"/>
                      <a:pt x="10" y="26"/>
                    </a:cubicBezTo>
                    <a:cubicBezTo>
                      <a:pt x="10" y="26"/>
                      <a:pt x="10" y="27"/>
                      <a:pt x="10" y="27"/>
                    </a:cubicBezTo>
                    <a:cubicBezTo>
                      <a:pt x="10" y="28"/>
                      <a:pt x="10" y="28"/>
                      <a:pt x="10" y="29"/>
                    </a:cubicBezTo>
                    <a:cubicBezTo>
                      <a:pt x="11" y="29"/>
                      <a:pt x="11" y="29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3" y="31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8" y="30"/>
                    </a:cubicBezTo>
                    <a:cubicBezTo>
                      <a:pt x="17" y="21"/>
                      <a:pt x="17" y="21"/>
                      <a:pt x="17" y="21"/>
                    </a:cubicBezTo>
                    <a:lnTo>
                      <a:pt x="18" y="1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0" name="Google Shape;660;p51"/>
              <p:cNvSpPr/>
              <p:nvPr/>
            </p:nvSpPr>
            <p:spPr>
              <a:xfrm>
                <a:off x="-2303464" y="784226"/>
                <a:ext cx="152400" cy="254000"/>
              </a:xfrm>
              <a:custGeom>
                <a:rect b="b" l="l" r="r" t="t"/>
                <a:pathLst>
                  <a:path extrusionOk="0" h="70" w="42">
                    <a:moveTo>
                      <a:pt x="38" y="69"/>
                    </a:move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8" y="68"/>
                      <a:pt x="38" y="67"/>
                    </a:cubicBezTo>
                    <a:cubicBezTo>
                      <a:pt x="37" y="66"/>
                      <a:pt x="39" y="64"/>
                      <a:pt x="39" y="64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40" y="63"/>
                      <a:pt x="40" y="62"/>
                    </a:cubicBezTo>
                    <a:cubicBezTo>
                      <a:pt x="40" y="62"/>
                      <a:pt x="40" y="61"/>
                      <a:pt x="41" y="61"/>
                    </a:cubicBezTo>
                    <a:cubicBezTo>
                      <a:pt x="42" y="60"/>
                      <a:pt x="42" y="59"/>
                      <a:pt x="41" y="59"/>
                    </a:cubicBezTo>
                    <a:cubicBezTo>
                      <a:pt x="41" y="59"/>
                      <a:pt x="41" y="59"/>
                      <a:pt x="41" y="58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1" y="56"/>
                      <a:pt x="40" y="55"/>
                      <a:pt x="40" y="55"/>
                    </a:cubicBezTo>
                    <a:cubicBezTo>
                      <a:pt x="40" y="55"/>
                      <a:pt x="19" y="24"/>
                      <a:pt x="20" y="24"/>
                    </a:cubicBezTo>
                    <a:cubicBezTo>
                      <a:pt x="20" y="24"/>
                      <a:pt x="20" y="24"/>
                      <a:pt x="20" y="23"/>
                    </a:cubicBezTo>
                    <a:cubicBezTo>
                      <a:pt x="20" y="23"/>
                      <a:pt x="21" y="22"/>
                      <a:pt x="21" y="22"/>
                    </a:cubicBezTo>
                    <a:cubicBezTo>
                      <a:pt x="20" y="22"/>
                      <a:pt x="20" y="21"/>
                      <a:pt x="20" y="2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6"/>
                      <a:pt x="4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1" y="16"/>
                      <a:pt x="2" y="17"/>
                      <a:pt x="2" y="17"/>
                    </a:cubicBezTo>
                    <a:cubicBezTo>
                      <a:pt x="2" y="17"/>
                      <a:pt x="1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1" y="20"/>
                      <a:pt x="1" y="20"/>
                    </a:cubicBezTo>
                    <a:cubicBezTo>
                      <a:pt x="1" y="20"/>
                      <a:pt x="1" y="19"/>
                      <a:pt x="1" y="19"/>
                    </a:cubicBezTo>
                    <a:cubicBezTo>
                      <a:pt x="1" y="19"/>
                      <a:pt x="2" y="20"/>
                      <a:pt x="2" y="20"/>
                    </a:cubicBezTo>
                    <a:cubicBezTo>
                      <a:pt x="2" y="20"/>
                      <a:pt x="2" y="21"/>
                      <a:pt x="2" y="21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4" y="24"/>
                      <a:pt x="4" y="24"/>
                    </a:cubicBezTo>
                    <a:cubicBezTo>
                      <a:pt x="4" y="24"/>
                      <a:pt x="3" y="24"/>
                      <a:pt x="3" y="24"/>
                    </a:cubicBezTo>
                    <a:cubicBezTo>
                      <a:pt x="2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7"/>
                      <a:pt x="5" y="27"/>
                    </a:cubicBezTo>
                    <a:cubicBezTo>
                      <a:pt x="5" y="27"/>
                      <a:pt x="5" y="27"/>
                      <a:pt x="6" y="26"/>
                    </a:cubicBezTo>
                    <a:cubicBezTo>
                      <a:pt x="6" y="26"/>
                      <a:pt x="6" y="25"/>
                      <a:pt x="7" y="26"/>
                    </a:cubicBezTo>
                    <a:cubicBezTo>
                      <a:pt x="7" y="26"/>
                      <a:pt x="8" y="26"/>
                      <a:pt x="9" y="26"/>
                    </a:cubicBezTo>
                    <a:cubicBezTo>
                      <a:pt x="9" y="26"/>
                      <a:pt x="11" y="25"/>
                      <a:pt x="10" y="26"/>
                    </a:cubicBezTo>
                    <a:cubicBezTo>
                      <a:pt x="10" y="27"/>
                      <a:pt x="10" y="27"/>
                      <a:pt x="9" y="27"/>
                    </a:cubicBezTo>
                    <a:cubicBezTo>
                      <a:pt x="9" y="27"/>
                      <a:pt x="9" y="26"/>
                      <a:pt x="8" y="26"/>
                    </a:cubicBezTo>
                    <a:cubicBezTo>
                      <a:pt x="7" y="26"/>
                      <a:pt x="6" y="26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7" y="29"/>
                      <a:pt x="7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29"/>
                      <a:pt x="6" y="28"/>
                      <a:pt x="6" y="28"/>
                    </a:cubicBezTo>
                    <a:cubicBezTo>
                      <a:pt x="6" y="28"/>
                      <a:pt x="5" y="28"/>
                      <a:pt x="5" y="28"/>
                    </a:cubicBezTo>
                    <a:cubicBezTo>
                      <a:pt x="5" y="28"/>
                      <a:pt x="4" y="28"/>
                      <a:pt x="4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2"/>
                    </a:cubicBezTo>
                    <a:cubicBezTo>
                      <a:pt x="4" y="32"/>
                      <a:pt x="4" y="32"/>
                      <a:pt x="4" y="33"/>
                    </a:cubicBezTo>
                    <a:cubicBezTo>
                      <a:pt x="4" y="33"/>
                      <a:pt x="4" y="34"/>
                      <a:pt x="4" y="34"/>
                    </a:cubicBezTo>
                    <a:cubicBezTo>
                      <a:pt x="4" y="34"/>
                      <a:pt x="4" y="35"/>
                      <a:pt x="4" y="35"/>
                    </a:cubicBezTo>
                    <a:cubicBezTo>
                      <a:pt x="4" y="35"/>
                      <a:pt x="5" y="35"/>
                      <a:pt x="5" y="36"/>
                    </a:cubicBezTo>
                    <a:cubicBezTo>
                      <a:pt x="5" y="36"/>
                      <a:pt x="5" y="36"/>
                      <a:pt x="5" y="37"/>
                    </a:cubicBezTo>
                    <a:cubicBezTo>
                      <a:pt x="5" y="37"/>
                      <a:pt x="5" y="38"/>
                      <a:pt x="5" y="38"/>
                    </a:cubicBezTo>
                    <a:cubicBezTo>
                      <a:pt x="6" y="39"/>
                      <a:pt x="6" y="39"/>
                      <a:pt x="6" y="40"/>
                    </a:cubicBezTo>
                    <a:cubicBezTo>
                      <a:pt x="6" y="40"/>
                      <a:pt x="7" y="41"/>
                      <a:pt x="7" y="41"/>
                    </a:cubicBezTo>
                    <a:cubicBezTo>
                      <a:pt x="7" y="41"/>
                      <a:pt x="7" y="42"/>
                      <a:pt x="7" y="42"/>
                    </a:cubicBezTo>
                    <a:cubicBezTo>
                      <a:pt x="8" y="42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4"/>
                    </a:cubicBezTo>
                    <a:cubicBezTo>
                      <a:pt x="8" y="44"/>
                      <a:pt x="9" y="44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6"/>
                      <a:pt x="8" y="46"/>
                      <a:pt x="9" y="46"/>
                    </a:cubicBezTo>
                    <a:cubicBezTo>
                      <a:pt x="9" y="46"/>
                      <a:pt x="9" y="47"/>
                      <a:pt x="9" y="48"/>
                    </a:cubicBezTo>
                    <a:cubicBezTo>
                      <a:pt x="9" y="48"/>
                      <a:pt x="9" y="48"/>
                      <a:pt x="9" y="49"/>
                    </a:cubicBezTo>
                    <a:cubicBezTo>
                      <a:pt x="9" y="49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1"/>
                    </a:cubicBezTo>
                    <a:cubicBezTo>
                      <a:pt x="9" y="51"/>
                      <a:pt x="9" y="52"/>
                      <a:pt x="10" y="52"/>
                    </a:cubicBezTo>
                    <a:cubicBezTo>
                      <a:pt x="10" y="52"/>
                      <a:pt x="11" y="52"/>
                      <a:pt x="11" y="52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3"/>
                      <a:pt x="14" y="54"/>
                      <a:pt x="14" y="54"/>
                    </a:cubicBezTo>
                    <a:cubicBezTo>
                      <a:pt x="14" y="54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6" y="55"/>
                    </a:cubicBezTo>
                    <a:cubicBezTo>
                      <a:pt x="16" y="55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7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7"/>
                      <a:pt x="19" y="57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9"/>
                      <a:pt x="19" y="59"/>
                    </a:cubicBezTo>
                    <a:cubicBezTo>
                      <a:pt x="19" y="59"/>
                      <a:pt x="18" y="60"/>
                      <a:pt x="19" y="60"/>
                    </a:cubicBezTo>
                    <a:cubicBezTo>
                      <a:pt x="19" y="60"/>
                      <a:pt x="19" y="60"/>
                      <a:pt x="20" y="60"/>
                    </a:cubicBezTo>
                    <a:cubicBezTo>
                      <a:pt x="20" y="59"/>
                      <a:pt x="20" y="59"/>
                      <a:pt x="21" y="60"/>
                    </a:cubicBezTo>
                    <a:cubicBezTo>
                      <a:pt x="21" y="60"/>
                      <a:pt x="21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1"/>
                      <a:pt x="22" y="62"/>
                      <a:pt x="22" y="62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3"/>
                      <a:pt x="24" y="64"/>
                      <a:pt x="24" y="65"/>
                    </a:cubicBezTo>
                    <a:cubicBezTo>
                      <a:pt x="24" y="66"/>
                      <a:pt x="23" y="66"/>
                      <a:pt x="23" y="66"/>
                    </a:cubicBezTo>
                    <a:cubicBezTo>
                      <a:pt x="23" y="66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4" y="67"/>
                      <a:pt x="24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9"/>
                      <a:pt x="37" y="69"/>
                      <a:pt x="37" y="70"/>
                    </a:cubicBezTo>
                    <a:cubicBezTo>
                      <a:pt x="38" y="70"/>
                      <a:pt x="38" y="69"/>
                      <a:pt x="38" y="69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1" name="Google Shape;661;p51"/>
              <p:cNvSpPr/>
              <p:nvPr/>
            </p:nvSpPr>
            <p:spPr>
              <a:xfrm>
                <a:off x="-2173289" y="944563"/>
                <a:ext cx="131763" cy="144463"/>
              </a:xfrm>
              <a:custGeom>
                <a:rect b="b" l="l" r="r" t="t"/>
                <a:pathLst>
                  <a:path extrusionOk="0" h="40" w="36">
                    <a:moveTo>
                      <a:pt x="10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11"/>
                      <a:pt x="5" y="12"/>
                      <a:pt x="5" y="12"/>
                    </a:cubicBezTo>
                    <a:cubicBezTo>
                      <a:pt x="5" y="13"/>
                      <a:pt x="4" y="13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7"/>
                      <a:pt x="4" y="18"/>
                      <a:pt x="4" y="18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1" y="22"/>
                      <a:pt x="2" y="23"/>
                    </a:cubicBezTo>
                    <a:cubicBezTo>
                      <a:pt x="2" y="24"/>
                      <a:pt x="3" y="25"/>
                      <a:pt x="3" y="25"/>
                    </a:cubicBezTo>
                    <a:cubicBezTo>
                      <a:pt x="3" y="25"/>
                      <a:pt x="3" y="26"/>
                      <a:pt x="2" y="25"/>
                    </a:cubicBezTo>
                    <a:cubicBezTo>
                      <a:pt x="2" y="25"/>
                      <a:pt x="2" y="26"/>
                      <a:pt x="1" y="26"/>
                    </a:cubicBezTo>
                    <a:cubicBezTo>
                      <a:pt x="1" y="26"/>
                      <a:pt x="0" y="26"/>
                      <a:pt x="0" y="27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6" y="4"/>
                      <a:pt x="36" y="4"/>
                      <a:pt x="36" y="4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2" name="Google Shape;662;p51"/>
              <p:cNvSpPr/>
              <p:nvPr/>
            </p:nvSpPr>
            <p:spPr>
              <a:xfrm>
                <a:off x="-2012952" y="984251"/>
                <a:ext cx="258763" cy="254000"/>
              </a:xfrm>
              <a:custGeom>
                <a:rect b="b" l="l" r="r" t="t"/>
                <a:pathLst>
                  <a:path extrusionOk="0" h="70" w="71">
                    <a:moveTo>
                      <a:pt x="67" y="21"/>
                    </a:moveTo>
                    <a:cubicBezTo>
                      <a:pt x="66" y="21"/>
                      <a:pt x="66" y="21"/>
                      <a:pt x="66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6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4" y="21"/>
                    </a:cubicBezTo>
                    <a:cubicBezTo>
                      <a:pt x="64" y="20"/>
                      <a:pt x="63" y="20"/>
                      <a:pt x="63" y="20"/>
                    </a:cubicBezTo>
                    <a:cubicBezTo>
                      <a:pt x="63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1" y="19"/>
                    </a:cubicBezTo>
                    <a:cubicBezTo>
                      <a:pt x="61" y="19"/>
                      <a:pt x="60" y="19"/>
                      <a:pt x="60" y="19"/>
                    </a:cubicBezTo>
                    <a:cubicBezTo>
                      <a:pt x="59" y="19"/>
                      <a:pt x="60" y="20"/>
                      <a:pt x="59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3" y="19"/>
                      <a:pt x="53" y="18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1" y="19"/>
                      <a:pt x="51" y="20"/>
                    </a:cubicBezTo>
                    <a:cubicBezTo>
                      <a:pt x="51" y="20"/>
                      <a:pt x="50" y="20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9"/>
                      <a:pt x="49" y="20"/>
                      <a:pt x="48" y="20"/>
                    </a:cubicBezTo>
                    <a:cubicBezTo>
                      <a:pt x="48" y="20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9"/>
                      <a:pt x="45" y="19"/>
                    </a:cubicBezTo>
                    <a:cubicBezTo>
                      <a:pt x="45" y="19"/>
                      <a:pt x="45" y="19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7"/>
                      <a:pt x="41" y="16"/>
                      <a:pt x="40" y="16"/>
                    </a:cubicBezTo>
                    <a:cubicBezTo>
                      <a:pt x="40" y="16"/>
                      <a:pt x="40" y="15"/>
                      <a:pt x="40" y="15"/>
                    </a:cubicBezTo>
                    <a:cubicBezTo>
                      <a:pt x="40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8" y="15"/>
                      <a:pt x="37" y="15"/>
                      <a:pt x="37" y="14"/>
                    </a:cubicBezTo>
                    <a:cubicBezTo>
                      <a:pt x="37" y="14"/>
                      <a:pt x="37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2" y="31"/>
                      <a:pt x="2" y="31"/>
                    </a:cubicBezTo>
                    <a:cubicBezTo>
                      <a:pt x="2" y="31"/>
                      <a:pt x="3" y="32"/>
                      <a:pt x="4" y="32"/>
                    </a:cubicBezTo>
                    <a:cubicBezTo>
                      <a:pt x="4" y="33"/>
                      <a:pt x="4" y="33"/>
                      <a:pt x="4" y="34"/>
                    </a:cubicBezTo>
                    <a:cubicBezTo>
                      <a:pt x="5" y="34"/>
                      <a:pt x="5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7" y="36"/>
                    </a:cubicBezTo>
                    <a:cubicBezTo>
                      <a:pt x="7" y="36"/>
                      <a:pt x="8" y="37"/>
                      <a:pt x="8" y="37"/>
                    </a:cubicBezTo>
                    <a:cubicBezTo>
                      <a:pt x="8" y="38"/>
                      <a:pt x="8" y="40"/>
                      <a:pt x="9" y="40"/>
                    </a:cubicBezTo>
                    <a:cubicBezTo>
                      <a:pt x="9" y="41"/>
                      <a:pt x="9" y="42"/>
                      <a:pt x="9" y="42"/>
                    </a:cubicBezTo>
                    <a:cubicBezTo>
                      <a:pt x="9" y="43"/>
                      <a:pt x="9" y="43"/>
                      <a:pt x="10" y="43"/>
                    </a:cubicBezTo>
                    <a:cubicBezTo>
                      <a:pt x="10" y="43"/>
                      <a:pt x="10" y="44"/>
                      <a:pt x="10" y="44"/>
                    </a:cubicBezTo>
                    <a:cubicBezTo>
                      <a:pt x="11" y="45"/>
                      <a:pt x="12" y="46"/>
                      <a:pt x="12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4" y="46"/>
                    </a:cubicBezTo>
                    <a:cubicBezTo>
                      <a:pt x="14" y="46"/>
                      <a:pt x="14" y="47"/>
                      <a:pt x="14" y="47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8"/>
                      <a:pt x="16" y="49"/>
                      <a:pt x="17" y="48"/>
                    </a:cubicBezTo>
                    <a:cubicBezTo>
                      <a:pt x="17" y="48"/>
                      <a:pt x="17" y="47"/>
                      <a:pt x="18" y="47"/>
                    </a:cubicBezTo>
                    <a:cubicBezTo>
                      <a:pt x="18" y="47"/>
                      <a:pt x="19" y="46"/>
                      <a:pt x="19" y="45"/>
                    </a:cubicBezTo>
                    <a:cubicBezTo>
                      <a:pt x="19" y="45"/>
                      <a:pt x="19" y="44"/>
                      <a:pt x="19" y="44"/>
                    </a:cubicBezTo>
                    <a:cubicBezTo>
                      <a:pt x="20" y="44"/>
                      <a:pt x="20" y="43"/>
                      <a:pt x="20" y="43"/>
                    </a:cubicBezTo>
                    <a:cubicBezTo>
                      <a:pt x="20" y="43"/>
                      <a:pt x="21" y="43"/>
                      <a:pt x="21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3" y="43"/>
                      <a:pt x="23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5" y="44"/>
                      <a:pt x="25" y="44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6" y="44"/>
                      <a:pt x="26" y="44"/>
                      <a:pt x="27" y="45"/>
                    </a:cubicBezTo>
                    <a:cubicBezTo>
                      <a:pt x="27" y="45"/>
                      <a:pt x="28" y="45"/>
                      <a:pt x="28" y="45"/>
                    </a:cubicBezTo>
                    <a:cubicBezTo>
                      <a:pt x="28" y="45"/>
                      <a:pt x="29" y="45"/>
                      <a:pt x="29" y="46"/>
                    </a:cubicBezTo>
                    <a:cubicBezTo>
                      <a:pt x="29" y="46"/>
                      <a:pt x="30" y="47"/>
                      <a:pt x="30" y="47"/>
                    </a:cubicBezTo>
                    <a:cubicBezTo>
                      <a:pt x="31" y="48"/>
                      <a:pt x="31" y="48"/>
                      <a:pt x="30" y="48"/>
                    </a:cubicBezTo>
                    <a:cubicBezTo>
                      <a:pt x="30" y="48"/>
                      <a:pt x="32" y="49"/>
                      <a:pt x="32" y="50"/>
                    </a:cubicBezTo>
                    <a:cubicBezTo>
                      <a:pt x="32" y="50"/>
                      <a:pt x="32" y="50"/>
                      <a:pt x="32" y="51"/>
                    </a:cubicBezTo>
                    <a:cubicBezTo>
                      <a:pt x="32" y="51"/>
                      <a:pt x="33" y="52"/>
                      <a:pt x="33" y="53"/>
                    </a:cubicBezTo>
                    <a:cubicBezTo>
                      <a:pt x="33" y="53"/>
                      <a:pt x="33" y="53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5" y="56"/>
                      <a:pt x="35" y="56"/>
                    </a:cubicBezTo>
                    <a:cubicBezTo>
                      <a:pt x="35" y="56"/>
                      <a:pt x="35" y="57"/>
                      <a:pt x="36" y="57"/>
                    </a:cubicBezTo>
                    <a:cubicBezTo>
                      <a:pt x="36" y="58"/>
                      <a:pt x="37" y="58"/>
                      <a:pt x="37" y="59"/>
                    </a:cubicBezTo>
                    <a:cubicBezTo>
                      <a:pt x="37" y="60"/>
                      <a:pt x="37" y="60"/>
                      <a:pt x="37" y="61"/>
                    </a:cubicBezTo>
                    <a:cubicBezTo>
                      <a:pt x="38" y="61"/>
                      <a:pt x="38" y="62"/>
                      <a:pt x="38" y="62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4"/>
                      <a:pt x="39" y="64"/>
                    </a:cubicBezTo>
                    <a:cubicBezTo>
                      <a:pt x="39" y="64"/>
                      <a:pt x="40" y="64"/>
                      <a:pt x="40" y="65"/>
                    </a:cubicBezTo>
                    <a:cubicBezTo>
                      <a:pt x="40" y="66"/>
                      <a:pt x="40" y="66"/>
                      <a:pt x="41" y="67"/>
                    </a:cubicBezTo>
                    <a:cubicBezTo>
                      <a:pt x="41" y="67"/>
                      <a:pt x="42" y="67"/>
                      <a:pt x="42" y="67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7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4" y="68"/>
                    </a:cubicBezTo>
                    <a:cubicBezTo>
                      <a:pt x="44" y="68"/>
                      <a:pt x="47" y="68"/>
                      <a:pt x="47" y="68"/>
                    </a:cubicBezTo>
                    <a:cubicBezTo>
                      <a:pt x="47" y="68"/>
                      <a:pt x="48" y="68"/>
                      <a:pt x="48" y="69"/>
                    </a:cubicBezTo>
                    <a:cubicBezTo>
                      <a:pt x="48" y="69"/>
                      <a:pt x="49" y="70"/>
                      <a:pt x="49" y="70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0" y="68"/>
                      <a:pt x="50" y="67"/>
                      <a:pt x="50" y="67"/>
                    </a:cubicBezTo>
                    <a:cubicBezTo>
                      <a:pt x="50" y="66"/>
                      <a:pt x="50" y="66"/>
                      <a:pt x="50" y="65"/>
                    </a:cubicBezTo>
                    <a:cubicBezTo>
                      <a:pt x="50" y="65"/>
                      <a:pt x="49" y="64"/>
                      <a:pt x="50" y="62"/>
                    </a:cubicBezTo>
                    <a:cubicBezTo>
                      <a:pt x="50" y="61"/>
                      <a:pt x="50" y="60"/>
                      <a:pt x="50" y="60"/>
                    </a:cubicBezTo>
                    <a:cubicBezTo>
                      <a:pt x="51" y="59"/>
                      <a:pt x="50" y="59"/>
                      <a:pt x="50" y="59"/>
                    </a:cubicBezTo>
                    <a:cubicBezTo>
                      <a:pt x="49" y="60"/>
                      <a:pt x="49" y="61"/>
                      <a:pt x="49" y="62"/>
                    </a:cubicBezTo>
                    <a:cubicBezTo>
                      <a:pt x="49" y="64"/>
                      <a:pt x="49" y="64"/>
                      <a:pt x="49" y="65"/>
                    </a:cubicBezTo>
                    <a:cubicBezTo>
                      <a:pt x="49" y="66"/>
                      <a:pt x="50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67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5"/>
                    </a:cubicBezTo>
                    <a:cubicBezTo>
                      <a:pt x="49" y="65"/>
                      <a:pt x="49" y="64"/>
                      <a:pt x="49" y="64"/>
                    </a:cubicBezTo>
                    <a:cubicBezTo>
                      <a:pt x="48" y="63"/>
                      <a:pt x="48" y="63"/>
                      <a:pt x="48" y="62"/>
                    </a:cubicBezTo>
                    <a:cubicBezTo>
                      <a:pt x="48" y="62"/>
                      <a:pt x="48" y="61"/>
                      <a:pt x="47" y="61"/>
                    </a:cubicBezTo>
                    <a:cubicBezTo>
                      <a:pt x="47" y="61"/>
                      <a:pt x="47" y="61"/>
                      <a:pt x="47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1"/>
                      <a:pt x="48" y="59"/>
                      <a:pt x="48" y="59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9" y="62"/>
                      <a:pt x="49" y="61"/>
                    </a:cubicBezTo>
                    <a:cubicBezTo>
                      <a:pt x="49" y="61"/>
                      <a:pt x="49" y="60"/>
                      <a:pt x="49" y="59"/>
                    </a:cubicBezTo>
                    <a:cubicBezTo>
                      <a:pt x="50" y="58"/>
                      <a:pt x="50" y="57"/>
                      <a:pt x="49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9" y="57"/>
                    </a:cubicBezTo>
                    <a:cubicBezTo>
                      <a:pt x="49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1" y="57"/>
                      <a:pt x="51" y="57"/>
                      <a:pt x="51" y="55"/>
                    </a:cubicBezTo>
                    <a:cubicBezTo>
                      <a:pt x="51" y="55"/>
                      <a:pt x="51" y="55"/>
                      <a:pt x="52" y="55"/>
                    </a:cubicBezTo>
                    <a:cubicBezTo>
                      <a:pt x="52" y="55"/>
                      <a:pt x="52" y="55"/>
                      <a:pt x="52" y="54"/>
                    </a:cubicBezTo>
                    <a:cubicBezTo>
                      <a:pt x="53" y="54"/>
                      <a:pt x="53" y="53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54"/>
                      <a:pt x="52" y="55"/>
                      <a:pt x="52" y="56"/>
                    </a:cubicBezTo>
                    <a:cubicBezTo>
                      <a:pt x="52" y="56"/>
                      <a:pt x="51" y="56"/>
                      <a:pt x="51" y="57"/>
                    </a:cubicBezTo>
                    <a:cubicBezTo>
                      <a:pt x="51" y="57"/>
                      <a:pt x="51" y="57"/>
                      <a:pt x="52" y="57"/>
                    </a:cubicBezTo>
                    <a:cubicBezTo>
                      <a:pt x="52" y="57"/>
                      <a:pt x="52" y="56"/>
                      <a:pt x="52" y="56"/>
                    </a:cubicBezTo>
                    <a:cubicBezTo>
                      <a:pt x="53" y="55"/>
                      <a:pt x="54" y="55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54"/>
                      <a:pt x="54" y="54"/>
                      <a:pt x="54" y="53"/>
                    </a:cubicBezTo>
                    <a:cubicBezTo>
                      <a:pt x="54" y="53"/>
                      <a:pt x="53" y="52"/>
                      <a:pt x="53" y="52"/>
                    </a:cubicBezTo>
                    <a:cubicBezTo>
                      <a:pt x="54" y="51"/>
                      <a:pt x="54" y="52"/>
                      <a:pt x="54" y="52"/>
                    </a:cubicBezTo>
                    <a:cubicBezTo>
                      <a:pt x="55" y="52"/>
                      <a:pt x="54" y="51"/>
                      <a:pt x="55" y="51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2"/>
                      <a:pt x="56" y="51"/>
                      <a:pt x="56" y="51"/>
                    </a:cubicBezTo>
                    <a:cubicBezTo>
                      <a:pt x="56" y="52"/>
                      <a:pt x="55" y="52"/>
                      <a:pt x="55" y="52"/>
                    </a:cubicBezTo>
                    <a:cubicBezTo>
                      <a:pt x="55" y="53"/>
                      <a:pt x="54" y="53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7" y="52"/>
                    </a:cubicBezTo>
                    <a:cubicBezTo>
                      <a:pt x="57" y="52"/>
                      <a:pt x="57" y="53"/>
                      <a:pt x="57" y="53"/>
                    </a:cubicBezTo>
                    <a:cubicBezTo>
                      <a:pt x="57" y="53"/>
                      <a:pt x="56" y="53"/>
                      <a:pt x="56" y="52"/>
                    </a:cubicBezTo>
                    <a:cubicBezTo>
                      <a:pt x="56" y="52"/>
                      <a:pt x="57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9" y="52"/>
                      <a:pt x="59" y="51"/>
                    </a:cubicBezTo>
                    <a:cubicBezTo>
                      <a:pt x="59" y="51"/>
                      <a:pt x="59" y="51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2" y="50"/>
                      <a:pt x="62" y="50"/>
                    </a:cubicBezTo>
                    <a:cubicBezTo>
                      <a:pt x="62" y="50"/>
                      <a:pt x="63" y="50"/>
                      <a:pt x="63" y="49"/>
                    </a:cubicBezTo>
                    <a:cubicBezTo>
                      <a:pt x="63" y="49"/>
                      <a:pt x="63" y="50"/>
                      <a:pt x="64" y="50"/>
                    </a:cubicBezTo>
                    <a:cubicBezTo>
                      <a:pt x="64" y="49"/>
                      <a:pt x="64" y="49"/>
                      <a:pt x="64" y="48"/>
                    </a:cubicBezTo>
                    <a:cubicBezTo>
                      <a:pt x="64" y="48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8"/>
                    </a:cubicBezTo>
                    <a:cubicBezTo>
                      <a:pt x="63" y="48"/>
                      <a:pt x="63" y="47"/>
                      <a:pt x="63" y="46"/>
                    </a:cubicBezTo>
                    <a:cubicBezTo>
                      <a:pt x="62" y="46"/>
                      <a:pt x="63" y="46"/>
                      <a:pt x="63" y="46"/>
                    </a:cubicBezTo>
                    <a:cubicBezTo>
                      <a:pt x="63" y="46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5"/>
                    </a:cubicBezTo>
                    <a:cubicBezTo>
                      <a:pt x="64" y="46"/>
                      <a:pt x="64" y="46"/>
                      <a:pt x="64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4" y="47"/>
                    </a:cubicBezTo>
                    <a:cubicBezTo>
                      <a:pt x="64" y="47"/>
                      <a:pt x="64" y="48"/>
                      <a:pt x="64" y="48"/>
                    </a:cubicBezTo>
                    <a:cubicBezTo>
                      <a:pt x="65" y="48"/>
                      <a:pt x="66" y="47"/>
                      <a:pt x="66" y="47"/>
                    </a:cubicBezTo>
                    <a:cubicBezTo>
                      <a:pt x="66" y="47"/>
                      <a:pt x="66" y="46"/>
                      <a:pt x="67" y="46"/>
                    </a:cubicBezTo>
                    <a:cubicBezTo>
                      <a:pt x="67" y="46"/>
                      <a:pt x="68" y="46"/>
                      <a:pt x="6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5"/>
                      <a:pt x="69" y="45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0" y="43"/>
                      <a:pt x="70" y="42"/>
                      <a:pt x="70" y="41"/>
                    </a:cubicBezTo>
                    <a:cubicBezTo>
                      <a:pt x="70" y="40"/>
                      <a:pt x="70" y="39"/>
                      <a:pt x="70" y="38"/>
                    </a:cubicBezTo>
                    <a:cubicBezTo>
                      <a:pt x="71" y="37"/>
                      <a:pt x="70" y="37"/>
                      <a:pt x="70" y="37"/>
                    </a:cubicBezTo>
                    <a:cubicBezTo>
                      <a:pt x="69" y="36"/>
                      <a:pt x="69" y="36"/>
                      <a:pt x="69" y="35"/>
                    </a:cubicBezTo>
                    <a:cubicBezTo>
                      <a:pt x="69" y="34"/>
                      <a:pt x="69" y="33"/>
                      <a:pt x="69" y="33"/>
                    </a:cubicBezTo>
                    <a:cubicBezTo>
                      <a:pt x="69" y="33"/>
                      <a:pt x="68" y="33"/>
                      <a:pt x="68" y="32"/>
                    </a:cubicBezTo>
                    <a:cubicBezTo>
                      <a:pt x="68" y="31"/>
                      <a:pt x="67" y="30"/>
                      <a:pt x="67" y="30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22"/>
                      <a:pt x="67" y="22"/>
                      <a:pt x="67" y="22"/>
                    </a:cubicBez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FFCE7E"/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3" name="Google Shape;663;p51"/>
              <p:cNvSpPr/>
              <p:nvPr/>
            </p:nvSpPr>
            <p:spPr>
              <a:xfrm>
                <a:off x="-2058989" y="958851"/>
                <a:ext cx="127000" cy="133350"/>
              </a:xfrm>
              <a:custGeom>
                <a:rect b="b" l="l" r="r" t="t"/>
                <a:pathLst>
                  <a:path extrusionOk="0" h="37" w="35">
                    <a:moveTo>
                      <a:pt x="13" y="34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2" y="3"/>
                      <a:pt x="6" y="1"/>
                      <a:pt x="5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13" y="34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4" name="Google Shape;664;p51"/>
              <p:cNvSpPr/>
              <p:nvPr/>
            </p:nvSpPr>
            <p:spPr>
              <a:xfrm>
                <a:off x="-1936752" y="973138"/>
                <a:ext cx="165100" cy="87313"/>
              </a:xfrm>
              <a:custGeom>
                <a:rect b="b" l="l" r="r" t="t"/>
                <a:pathLst>
                  <a:path extrusionOk="0" h="24" w="45">
                    <a:moveTo>
                      <a:pt x="0" y="3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7"/>
                      <a:pt x="17" y="17"/>
                    </a:cubicBezTo>
                    <a:cubicBezTo>
                      <a:pt x="17" y="17"/>
                      <a:pt x="18" y="18"/>
                      <a:pt x="18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9"/>
                      <a:pt x="20" y="20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2"/>
                      <a:pt x="24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5" y="20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2"/>
                      <a:pt x="27" y="23"/>
                      <a:pt x="27" y="23"/>
                    </a:cubicBezTo>
                    <a:cubicBezTo>
                      <a:pt x="28" y="23"/>
                      <a:pt x="28" y="22"/>
                      <a:pt x="28" y="22"/>
                    </a:cubicBezTo>
                    <a:cubicBezTo>
                      <a:pt x="28" y="22"/>
                      <a:pt x="29" y="22"/>
                      <a:pt x="29" y="22"/>
                    </a:cubicBezTo>
                    <a:cubicBezTo>
                      <a:pt x="29" y="22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2" y="23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7" y="23"/>
                      <a:pt x="38" y="23"/>
                      <a:pt x="38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2"/>
                      <a:pt x="40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3" y="23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5" name="Google Shape;665;p51"/>
              <p:cNvSpPr/>
              <p:nvPr/>
            </p:nvSpPr>
            <p:spPr>
              <a:xfrm>
                <a:off x="-1776414" y="990601"/>
                <a:ext cx="95250" cy="84138"/>
              </a:xfrm>
              <a:custGeom>
                <a:rect b="b" l="l" r="r" t="t"/>
                <a:pathLst>
                  <a:path extrusionOk="0" h="23" w="26">
                    <a:moveTo>
                      <a:pt x="26" y="4"/>
                    </a:moveTo>
                    <a:cubicBezTo>
                      <a:pt x="26" y="4"/>
                      <a:pt x="26" y="4"/>
                      <a:pt x="26" y="3"/>
                    </a:cubicBezTo>
                    <a:cubicBezTo>
                      <a:pt x="25" y="3"/>
                      <a:pt x="25" y="3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3" y="2"/>
                      <a:pt x="23" y="2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5"/>
                      <a:pt x="1" y="17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8" y="22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6"/>
                    </a:cubicBezTo>
                    <a:cubicBezTo>
                      <a:pt x="19" y="16"/>
                      <a:pt x="20" y="15"/>
                      <a:pt x="20" y="15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2" y="12"/>
                    </a:cubicBezTo>
                    <a:cubicBezTo>
                      <a:pt x="22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4" y="8"/>
                      <a:pt x="24" y="8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6" name="Google Shape;666;p51"/>
              <p:cNvSpPr/>
              <p:nvPr/>
            </p:nvSpPr>
            <p:spPr>
              <a:xfrm>
                <a:off x="-1720852" y="854076"/>
                <a:ext cx="73025" cy="127000"/>
              </a:xfrm>
              <a:custGeom>
                <a:rect b="b" l="l" r="r" t="t"/>
                <a:pathLst>
                  <a:path extrusionOk="0" h="35" w="20">
                    <a:moveTo>
                      <a:pt x="13" y="35"/>
                    </a:move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4"/>
                      <a:pt x="13" y="34"/>
                    </a:cubicBezTo>
                    <a:cubicBezTo>
                      <a:pt x="13" y="34"/>
                      <a:pt x="13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4"/>
                      <a:pt x="16" y="34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9" y="27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3"/>
                      <a:pt x="20" y="22"/>
                      <a:pt x="20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8" y="4"/>
                      <a:pt x="18" y="3"/>
                    </a:cubicBezTo>
                    <a:cubicBezTo>
                      <a:pt x="18" y="3"/>
                      <a:pt x="17" y="2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4" y="0"/>
                      <a:pt x="3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6"/>
                      <a:pt x="1" y="16"/>
                    </a:cubicBezTo>
                    <a:cubicBezTo>
                      <a:pt x="1" y="17"/>
                      <a:pt x="0" y="18"/>
                      <a:pt x="1" y="18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3" y="20"/>
                      <a:pt x="3" y="20"/>
                      <a:pt x="4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4" y="22"/>
                      <a:pt x="5" y="23"/>
                      <a:pt x="6" y="23"/>
                    </a:cubicBezTo>
                    <a:cubicBezTo>
                      <a:pt x="6" y="23"/>
                      <a:pt x="7" y="23"/>
                      <a:pt x="7" y="24"/>
                    </a:cubicBezTo>
                    <a:cubicBezTo>
                      <a:pt x="7" y="25"/>
                      <a:pt x="7" y="26"/>
                      <a:pt x="7" y="26"/>
                    </a:cubicBezTo>
                    <a:cubicBezTo>
                      <a:pt x="7" y="26"/>
                      <a:pt x="6" y="26"/>
                      <a:pt x="7" y="27"/>
                    </a:cubicBezTo>
                    <a:cubicBezTo>
                      <a:pt x="7" y="27"/>
                      <a:pt x="9" y="29"/>
                      <a:pt x="9" y="29"/>
                    </a:cubicBezTo>
                    <a:cubicBezTo>
                      <a:pt x="9" y="29"/>
                      <a:pt x="9" y="30"/>
                      <a:pt x="10" y="30"/>
                    </a:cubicBezTo>
                    <a:cubicBezTo>
                      <a:pt x="10" y="30"/>
                      <a:pt x="10" y="30"/>
                      <a:pt x="11" y="31"/>
                    </a:cubicBezTo>
                    <a:cubicBezTo>
                      <a:pt x="11" y="31"/>
                      <a:pt x="11" y="32"/>
                      <a:pt x="11" y="33"/>
                    </a:cubicBezTo>
                    <a:cubicBezTo>
                      <a:pt x="11" y="34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7" name="Google Shape;667;p51"/>
              <p:cNvSpPr/>
              <p:nvPr/>
            </p:nvSpPr>
            <p:spPr>
              <a:xfrm>
                <a:off x="-1571627" y="904876"/>
                <a:ext cx="144463" cy="76200"/>
              </a:xfrm>
              <a:custGeom>
                <a:rect b="b" l="l" r="r" t="t"/>
                <a:pathLst>
                  <a:path extrusionOk="0" h="21" w="40">
                    <a:moveTo>
                      <a:pt x="40" y="13"/>
                    </a:moveTo>
                    <a:cubicBezTo>
                      <a:pt x="40" y="13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3"/>
                      <a:pt x="38" y="13"/>
                      <a:pt x="38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36" y="13"/>
                      <a:pt x="35" y="12"/>
                      <a:pt x="32" y="12"/>
                    </a:cubicBezTo>
                    <a:cubicBezTo>
                      <a:pt x="32" y="12"/>
                      <a:pt x="34" y="11"/>
                      <a:pt x="35" y="12"/>
                    </a:cubicBezTo>
                    <a:cubicBezTo>
                      <a:pt x="37" y="12"/>
                      <a:pt x="37" y="13"/>
                      <a:pt x="38" y="13"/>
                    </a:cubicBezTo>
                    <a:cubicBezTo>
                      <a:pt x="38" y="13"/>
                      <a:pt x="38" y="12"/>
                      <a:pt x="36" y="11"/>
                    </a:cubicBezTo>
                    <a:cubicBezTo>
                      <a:pt x="36" y="11"/>
                      <a:pt x="37" y="11"/>
                      <a:pt x="36" y="10"/>
                    </a:cubicBezTo>
                    <a:cubicBezTo>
                      <a:pt x="34" y="10"/>
                      <a:pt x="34" y="10"/>
                      <a:pt x="34" y="9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36" y="9"/>
                      <a:pt x="36" y="10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8"/>
                      <a:pt x="36" y="7"/>
                    </a:cubicBezTo>
                    <a:cubicBezTo>
                      <a:pt x="35" y="6"/>
                      <a:pt x="34" y="7"/>
                      <a:pt x="33" y="6"/>
                    </a:cubicBezTo>
                    <a:cubicBezTo>
                      <a:pt x="32" y="6"/>
                      <a:pt x="32" y="5"/>
                      <a:pt x="32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0" y="4"/>
                      <a:pt x="31" y="4"/>
                      <a:pt x="31" y="3"/>
                    </a:cubicBezTo>
                    <a:cubicBezTo>
                      <a:pt x="31" y="2"/>
                      <a:pt x="30" y="1"/>
                      <a:pt x="30" y="1"/>
                    </a:cubicBezTo>
                    <a:cubicBezTo>
                      <a:pt x="29" y="1"/>
                      <a:pt x="29" y="1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1"/>
                    </a:cubicBezTo>
                    <a:cubicBezTo>
                      <a:pt x="26" y="1"/>
                      <a:pt x="26" y="1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3" y="4"/>
                      <a:pt x="23" y="4"/>
                    </a:cubicBezTo>
                    <a:cubicBezTo>
                      <a:pt x="22" y="4"/>
                      <a:pt x="22" y="5"/>
                      <a:pt x="22" y="6"/>
                    </a:cubicBezTo>
                    <a:cubicBezTo>
                      <a:pt x="22" y="6"/>
                      <a:pt x="20" y="7"/>
                      <a:pt x="20" y="7"/>
                    </a:cubicBezTo>
                    <a:cubicBezTo>
                      <a:pt x="19" y="6"/>
                      <a:pt x="18" y="6"/>
                      <a:pt x="18" y="7"/>
                    </a:cubicBezTo>
                    <a:cubicBezTo>
                      <a:pt x="19" y="8"/>
                      <a:pt x="18" y="9"/>
                      <a:pt x="17" y="9"/>
                    </a:cubicBezTo>
                    <a:cubicBezTo>
                      <a:pt x="16" y="9"/>
                      <a:pt x="15" y="10"/>
                      <a:pt x="15" y="11"/>
                    </a:cubicBezTo>
                    <a:cubicBezTo>
                      <a:pt x="15" y="12"/>
                      <a:pt x="15" y="12"/>
                      <a:pt x="14" y="12"/>
                    </a:cubicBezTo>
                    <a:cubicBezTo>
                      <a:pt x="13" y="12"/>
                      <a:pt x="13" y="13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0" y="14"/>
                      <a:pt x="10" y="14"/>
                    </a:cubicBezTo>
                    <a:cubicBezTo>
                      <a:pt x="10" y="15"/>
                      <a:pt x="8" y="14"/>
                      <a:pt x="8" y="14"/>
                    </a:cubicBezTo>
                    <a:cubicBezTo>
                      <a:pt x="8" y="14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4"/>
                      <a:pt x="6" y="15"/>
                    </a:cubicBezTo>
                    <a:cubicBezTo>
                      <a:pt x="5" y="15"/>
                      <a:pt x="4" y="16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2" y="19"/>
                    </a:cubicBezTo>
                    <a:cubicBezTo>
                      <a:pt x="2" y="19"/>
                      <a:pt x="1" y="20"/>
                      <a:pt x="0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3"/>
                      <a:pt x="40" y="13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8" name="Google Shape;668;p51"/>
              <p:cNvSpPr/>
              <p:nvPr/>
            </p:nvSpPr>
            <p:spPr>
              <a:xfrm>
                <a:off x="-1681164" y="922338"/>
                <a:ext cx="134938" cy="68263"/>
              </a:xfrm>
              <a:custGeom>
                <a:rect b="b" l="l" r="r" t="t"/>
                <a:pathLst>
                  <a:path extrusionOk="0" h="19" w="37">
                    <a:moveTo>
                      <a:pt x="30" y="16"/>
                    </a:moveTo>
                    <a:cubicBezTo>
                      <a:pt x="30" y="16"/>
                      <a:pt x="30" y="16"/>
                      <a:pt x="30" y="15"/>
                    </a:cubicBezTo>
                    <a:cubicBezTo>
                      <a:pt x="31" y="15"/>
                      <a:pt x="32" y="14"/>
                      <a:pt x="32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4" y="12"/>
                      <a:pt x="34" y="12"/>
                    </a:cubicBezTo>
                    <a:cubicBezTo>
                      <a:pt x="34" y="11"/>
                      <a:pt x="35" y="10"/>
                      <a:pt x="36" y="10"/>
                    </a:cubicBezTo>
                    <a:cubicBezTo>
                      <a:pt x="37" y="9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5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4" y="4"/>
                      <a:pt x="34" y="3"/>
                    </a:cubicBezTo>
                    <a:cubicBezTo>
                      <a:pt x="33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31" y="2"/>
                      <a:pt x="30" y="2"/>
                      <a:pt x="30" y="2"/>
                    </a:cubicBezTo>
                    <a:cubicBezTo>
                      <a:pt x="29" y="2"/>
                      <a:pt x="29" y="2"/>
                      <a:pt x="28" y="2"/>
                    </a:cubicBezTo>
                    <a:cubicBezTo>
                      <a:pt x="28" y="2"/>
                      <a:pt x="28" y="1"/>
                      <a:pt x="27" y="1"/>
                    </a:cubicBezTo>
                    <a:cubicBezTo>
                      <a:pt x="26" y="1"/>
                      <a:pt x="25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2"/>
                      <a:pt x="22" y="2"/>
                    </a:cubicBezTo>
                    <a:cubicBezTo>
                      <a:pt x="22" y="2"/>
                      <a:pt x="22" y="3"/>
                      <a:pt x="21" y="3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8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1" y="9"/>
                      <a:pt x="10" y="9"/>
                    </a:cubicBezTo>
                    <a:cubicBezTo>
                      <a:pt x="10" y="9"/>
                      <a:pt x="10" y="10"/>
                      <a:pt x="9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7" y="12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8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5"/>
                    </a:cubicBezTo>
                    <a:cubicBezTo>
                      <a:pt x="30" y="16"/>
                      <a:pt x="30" y="16"/>
                      <a:pt x="30" y="16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69" name="Google Shape;669;p51"/>
              <p:cNvSpPr/>
              <p:nvPr/>
            </p:nvSpPr>
            <p:spPr>
              <a:xfrm>
                <a:off x="-1812927" y="831851"/>
                <a:ext cx="114300" cy="73025"/>
              </a:xfrm>
              <a:custGeom>
                <a:rect b="b" l="l" r="r" t="t"/>
                <a:pathLst>
                  <a:path extrusionOk="0" h="20" w="31">
                    <a:moveTo>
                      <a:pt x="26" y="20"/>
                    </a:moveTo>
                    <a:cubicBezTo>
                      <a:pt x="26" y="20"/>
                      <a:pt x="25" y="19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7" y="17"/>
                      <a:pt x="27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"/>
                      <a:pt x="29" y="13"/>
                      <a:pt x="29" y="13"/>
                    </a:cubicBezTo>
                    <a:cubicBezTo>
                      <a:pt x="29" y="13"/>
                      <a:pt x="30" y="12"/>
                      <a:pt x="30" y="12"/>
                    </a:cubicBezTo>
                    <a:cubicBezTo>
                      <a:pt x="30" y="12"/>
                      <a:pt x="31" y="11"/>
                      <a:pt x="31" y="11"/>
                    </a:cubicBezTo>
                    <a:cubicBezTo>
                      <a:pt x="31" y="10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7"/>
                    </a:cubicBezTo>
                    <a:cubicBezTo>
                      <a:pt x="30" y="7"/>
                      <a:pt x="28" y="7"/>
                      <a:pt x="28" y="6"/>
                    </a:cubicBezTo>
                    <a:cubicBezTo>
                      <a:pt x="28" y="6"/>
                      <a:pt x="27" y="6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3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0"/>
                      <a:pt x="2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4"/>
                      <a:pt x="4" y="15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5" y="19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0"/>
                      <a:pt x="26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0" name="Google Shape;670;p51"/>
              <p:cNvSpPr/>
              <p:nvPr/>
            </p:nvSpPr>
            <p:spPr>
              <a:xfrm>
                <a:off x="-1936752" y="766763"/>
                <a:ext cx="131763" cy="90488"/>
              </a:xfrm>
              <a:custGeom>
                <a:rect b="b" l="l" r="r" t="t"/>
                <a:pathLst>
                  <a:path extrusionOk="0" h="25" w="36">
                    <a:moveTo>
                      <a:pt x="35" y="24"/>
                    </a:moveTo>
                    <a:cubicBezTo>
                      <a:pt x="35" y="24"/>
                      <a:pt x="35" y="24"/>
                      <a:pt x="35" y="22"/>
                    </a:cubicBezTo>
                    <a:cubicBezTo>
                      <a:pt x="35" y="21"/>
                      <a:pt x="36" y="20"/>
                      <a:pt x="35" y="1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5"/>
                    </a:cubicBezTo>
                    <a:cubicBezTo>
                      <a:pt x="35" y="4"/>
                      <a:pt x="35" y="3"/>
                      <a:pt x="35" y="2"/>
                    </a:cubicBezTo>
                    <a:cubicBezTo>
                      <a:pt x="35" y="2"/>
                      <a:pt x="12" y="2"/>
                      <a:pt x="2" y="0"/>
                    </a:cubicBezTo>
                    <a:cubicBezTo>
                      <a:pt x="1" y="3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20" y="21"/>
                      <a:pt x="21" y="21"/>
                    </a:cubicBezTo>
                    <a:cubicBezTo>
                      <a:pt x="21" y="21"/>
                      <a:pt x="21" y="21"/>
                      <a:pt x="22" y="21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4" y="22"/>
                      <a:pt x="25" y="22"/>
                      <a:pt x="25" y="22"/>
                    </a:cubicBezTo>
                    <a:cubicBezTo>
                      <a:pt x="25" y="22"/>
                      <a:pt x="26" y="23"/>
                      <a:pt x="27" y="23"/>
                    </a:cubicBezTo>
                    <a:cubicBezTo>
                      <a:pt x="27" y="24"/>
                      <a:pt x="28" y="23"/>
                      <a:pt x="29" y="23"/>
                    </a:cubicBezTo>
                    <a:cubicBezTo>
                      <a:pt x="30" y="22"/>
                      <a:pt x="31" y="23"/>
                      <a:pt x="31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5" y="24"/>
                      <a:pt x="35" y="24"/>
                    </a:cubicBezTo>
                    <a:cubicBezTo>
                      <a:pt x="36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5" y="24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1" name="Google Shape;671;p51"/>
              <p:cNvSpPr/>
              <p:nvPr/>
            </p:nvSpPr>
            <p:spPr>
              <a:xfrm>
                <a:off x="-1655764" y="865188"/>
                <a:ext cx="58738" cy="93663"/>
              </a:xfrm>
              <a:custGeom>
                <a:rect b="b" l="l" r="r" t="t"/>
                <a:pathLst>
                  <a:path extrusionOk="0" h="26" w="16">
                    <a:moveTo>
                      <a:pt x="2" y="17"/>
                    </a:moveTo>
                    <a:cubicBezTo>
                      <a:pt x="2" y="18"/>
                      <a:pt x="2" y="18"/>
                      <a:pt x="2" y="19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2" y="20"/>
                      <a:pt x="2" y="21"/>
                      <a:pt x="2" y="21"/>
                    </a:cubicBezTo>
                    <a:cubicBezTo>
                      <a:pt x="1" y="23"/>
                      <a:pt x="1" y="22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6"/>
                      <a:pt x="1" y="26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7" y="25"/>
                      <a:pt x="8" y="25"/>
                    </a:cubicBezTo>
                    <a:cubicBezTo>
                      <a:pt x="8" y="25"/>
                      <a:pt x="8" y="24"/>
                      <a:pt x="8" y="24"/>
                    </a:cubicBezTo>
                    <a:cubicBezTo>
                      <a:pt x="8" y="24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1" y="24"/>
                      <a:pt x="11" y="24"/>
                    </a:cubicBezTo>
                    <a:cubicBezTo>
                      <a:pt x="11" y="24"/>
                      <a:pt x="12" y="23"/>
                      <a:pt x="12" y="22"/>
                    </a:cubicBezTo>
                    <a:cubicBezTo>
                      <a:pt x="12" y="22"/>
                      <a:pt x="13" y="22"/>
                      <a:pt x="13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9"/>
                      <a:pt x="13" y="19"/>
                      <a:pt x="14" y="19"/>
                    </a:cubicBezTo>
                    <a:cubicBezTo>
                      <a:pt x="14" y="19"/>
                      <a:pt x="15" y="19"/>
                      <a:pt x="15" y="18"/>
                    </a:cubicBezTo>
                    <a:cubicBezTo>
                      <a:pt x="15" y="18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2" name="Google Shape;672;p51"/>
              <p:cNvSpPr/>
              <p:nvPr/>
            </p:nvSpPr>
            <p:spPr>
              <a:xfrm>
                <a:off x="-1436689" y="882651"/>
                <a:ext cx="25400" cy="36513"/>
              </a:xfrm>
              <a:custGeom>
                <a:rect b="b" l="l" r="r" t="t"/>
                <a:pathLst>
                  <a:path extrusionOk="0" h="10" w="7">
                    <a:moveTo>
                      <a:pt x="6" y="9"/>
                    </a:moveTo>
                    <a:cubicBezTo>
                      <a:pt x="6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5" y="7"/>
                      <a:pt x="5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6" y="8"/>
                      <a:pt x="6" y="9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3" name="Google Shape;673;p51"/>
              <p:cNvSpPr/>
              <p:nvPr/>
            </p:nvSpPr>
            <p:spPr>
              <a:xfrm>
                <a:off x="-1531939" y="831851"/>
                <a:ext cx="104775" cy="68263"/>
              </a:xfrm>
              <a:custGeom>
                <a:rect b="b" l="l" r="r" t="t"/>
                <a:pathLst>
                  <a:path extrusionOk="0" h="19" w="29">
                    <a:moveTo>
                      <a:pt x="27" y="14"/>
                    </a:moveTo>
                    <a:cubicBezTo>
                      <a:pt x="27" y="14"/>
                      <a:pt x="27" y="14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9" y="13"/>
                    </a:cubicBezTo>
                    <a:cubicBezTo>
                      <a:pt x="29" y="13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8" y="10"/>
                      <a:pt x="28" y="10"/>
                    </a:cubicBezTo>
                    <a:cubicBezTo>
                      <a:pt x="27" y="10"/>
                      <a:pt x="27" y="10"/>
                      <a:pt x="27" y="9"/>
                    </a:cubicBezTo>
                    <a:cubicBezTo>
                      <a:pt x="26" y="8"/>
                      <a:pt x="26" y="6"/>
                      <a:pt x="27" y="6"/>
                    </a:cubicBezTo>
                    <a:cubicBezTo>
                      <a:pt x="27" y="5"/>
                      <a:pt x="27" y="5"/>
                      <a:pt x="28" y="5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6" y="3"/>
                    </a:cubicBezTo>
                    <a:cubicBezTo>
                      <a:pt x="26" y="3"/>
                      <a:pt x="25" y="2"/>
                      <a:pt x="24" y="1"/>
                    </a:cubicBezTo>
                    <a:cubicBezTo>
                      <a:pt x="24" y="0"/>
                      <a:pt x="23" y="1"/>
                      <a:pt x="23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4" name="Google Shape;674;p51"/>
              <p:cNvSpPr/>
              <p:nvPr/>
            </p:nvSpPr>
            <p:spPr>
              <a:xfrm>
                <a:off x="-1433514" y="846138"/>
                <a:ext cx="17463" cy="47625"/>
              </a:xfrm>
              <a:custGeom>
                <a:rect b="b" l="l" r="r" t="t"/>
                <a:pathLst>
                  <a:path extrusionOk="0" h="13" w="5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4" y="10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2"/>
                    </a:moveTo>
                    <a:cubicBezTo>
                      <a:pt x="1" y="12"/>
                      <a:pt x="1" y="12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5" name="Google Shape;675;p51"/>
              <p:cNvSpPr/>
              <p:nvPr/>
            </p:nvSpPr>
            <p:spPr>
              <a:xfrm>
                <a:off x="-1385889" y="817563"/>
                <a:ext cx="17463" cy="17463"/>
              </a:xfrm>
              <a:custGeom>
                <a:rect b="b" l="l" r="r" t="t"/>
                <a:pathLst>
                  <a:path extrusionOk="0" h="5" w="5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6" name="Google Shape;676;p51"/>
              <p:cNvSpPr/>
              <p:nvPr/>
            </p:nvSpPr>
            <p:spPr>
              <a:xfrm>
                <a:off x="-1416052" y="795338"/>
                <a:ext cx="66675" cy="33338"/>
              </a:xfrm>
              <a:custGeom>
                <a:rect b="b" l="l" r="r" t="t"/>
                <a:pathLst>
                  <a:path extrusionOk="0" h="9" w="18">
                    <a:moveTo>
                      <a:pt x="18" y="6"/>
                    </a:moveTo>
                    <a:cubicBezTo>
                      <a:pt x="18" y="6"/>
                      <a:pt x="18" y="6"/>
                      <a:pt x="17" y="5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7" y="4"/>
                      <a:pt x="16" y="3"/>
                      <a:pt x="16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5"/>
                    </a:cubicBezTo>
                    <a:cubicBezTo>
                      <a:pt x="0" y="6"/>
                      <a:pt x="0" y="8"/>
                      <a:pt x="0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8"/>
                      <a:pt x="15" y="8"/>
                    </a:cubicBezTo>
                    <a:cubicBezTo>
                      <a:pt x="15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7"/>
                      <a:pt x="17" y="6"/>
                      <a:pt x="17" y="6"/>
                    </a:cubicBezTo>
                    <a:cubicBezTo>
                      <a:pt x="18" y="7"/>
                      <a:pt x="18" y="7"/>
                      <a:pt x="18" y="6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7" name="Google Shape;677;p51"/>
              <p:cNvSpPr/>
              <p:nvPr/>
            </p:nvSpPr>
            <p:spPr>
              <a:xfrm>
                <a:off x="-1416052" y="817563"/>
                <a:ext cx="36513" cy="31750"/>
              </a:xfrm>
              <a:custGeom>
                <a:rect b="b" l="l" r="r" t="t"/>
                <a:pathLst>
                  <a:path extrusionOk="0" h="9" w="10">
                    <a:moveTo>
                      <a:pt x="9" y="4"/>
                    </a:moveTo>
                    <a:cubicBezTo>
                      <a:pt x="10" y="4"/>
                      <a:pt x="8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4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8" name="Google Shape;678;p51"/>
              <p:cNvSpPr/>
              <p:nvPr/>
            </p:nvSpPr>
            <p:spPr>
              <a:xfrm>
                <a:off x="-1554164" y="896938"/>
                <a:ext cx="80963" cy="61913"/>
              </a:xfrm>
              <a:custGeom>
                <a:rect b="b" l="l" r="r" t="t"/>
                <a:pathLst>
                  <a:path extrusionOk="0" h="17" w="22">
                    <a:moveTo>
                      <a:pt x="22" y="1"/>
                    </a:move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10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5"/>
                      <a:pt x="3" y="16"/>
                      <a:pt x="3" y="16"/>
                    </a:cubicBezTo>
                    <a:cubicBezTo>
                      <a:pt x="3" y="16"/>
                      <a:pt x="5" y="17"/>
                      <a:pt x="5" y="16"/>
                    </a:cubicBezTo>
                    <a:cubicBezTo>
                      <a:pt x="5" y="16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8" y="14"/>
                      <a:pt x="9" y="14"/>
                    </a:cubicBezTo>
                    <a:cubicBezTo>
                      <a:pt x="10" y="14"/>
                      <a:pt x="10" y="14"/>
                      <a:pt x="10" y="13"/>
                    </a:cubicBezTo>
                    <a:cubicBezTo>
                      <a:pt x="10" y="12"/>
                      <a:pt x="11" y="11"/>
                      <a:pt x="12" y="11"/>
                    </a:cubicBezTo>
                    <a:cubicBezTo>
                      <a:pt x="13" y="11"/>
                      <a:pt x="14" y="10"/>
                      <a:pt x="13" y="9"/>
                    </a:cubicBezTo>
                    <a:cubicBezTo>
                      <a:pt x="13" y="8"/>
                      <a:pt x="14" y="8"/>
                      <a:pt x="15" y="9"/>
                    </a:cubicBezTo>
                    <a:cubicBezTo>
                      <a:pt x="15" y="9"/>
                      <a:pt x="17" y="8"/>
                      <a:pt x="17" y="8"/>
                    </a:cubicBezTo>
                    <a:cubicBezTo>
                      <a:pt x="17" y="7"/>
                      <a:pt x="17" y="6"/>
                      <a:pt x="18" y="6"/>
                    </a:cubicBezTo>
                    <a:cubicBezTo>
                      <a:pt x="18" y="6"/>
                      <a:pt x="19" y="5"/>
                      <a:pt x="19" y="4"/>
                    </a:cubicBezTo>
                    <a:cubicBezTo>
                      <a:pt x="19" y="4"/>
                      <a:pt x="19" y="4"/>
                      <a:pt x="20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79" name="Google Shape;679;p51"/>
              <p:cNvSpPr/>
              <p:nvPr/>
            </p:nvSpPr>
            <p:spPr>
              <a:xfrm>
                <a:off x="-1604964" y="849313"/>
                <a:ext cx="80963" cy="87313"/>
              </a:xfrm>
              <a:custGeom>
                <a:rect b="b" l="l" r="r" t="t"/>
                <a:pathLst>
                  <a:path extrusionOk="0" h="24" w="22">
                    <a:moveTo>
                      <a:pt x="15" y="22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1"/>
                      <a:pt x="15" y="21"/>
                      <a:pt x="16" y="21"/>
                    </a:cubicBezTo>
                    <a:cubicBezTo>
                      <a:pt x="16" y="21"/>
                      <a:pt x="16" y="20"/>
                      <a:pt x="16" y="20"/>
                    </a:cubicBezTo>
                    <a:cubicBezTo>
                      <a:pt x="16" y="20"/>
                      <a:pt x="16" y="19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8"/>
                      <a:pt x="17" y="18"/>
                    </a:cubicBezTo>
                    <a:cubicBezTo>
                      <a:pt x="17" y="18"/>
                      <a:pt x="18" y="18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6"/>
                    </a:cubicBezTo>
                    <a:cubicBezTo>
                      <a:pt x="19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2" y="13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4" y="3"/>
                      <a:pt x="13" y="3"/>
                      <a:pt x="13" y="3"/>
                    </a:cubicBezTo>
                    <a:cubicBezTo>
                      <a:pt x="12" y="3"/>
                      <a:pt x="12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3" y="21"/>
                      <a:pt x="3" y="21"/>
                    </a:cubicBezTo>
                    <a:cubicBezTo>
                      <a:pt x="4" y="21"/>
                      <a:pt x="5" y="21"/>
                      <a:pt x="6" y="21"/>
                    </a:cubicBezTo>
                    <a:cubicBezTo>
                      <a:pt x="7" y="21"/>
                      <a:pt x="7" y="22"/>
                      <a:pt x="7" y="22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2" y="22"/>
                      <a:pt x="13" y="23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4" y="22"/>
                      <a:pt x="15" y="2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0" name="Google Shape;680;p51"/>
              <p:cNvSpPr/>
              <p:nvPr/>
            </p:nvSpPr>
            <p:spPr>
              <a:xfrm>
                <a:off x="-1506539" y="885826"/>
                <a:ext cx="95250" cy="47625"/>
              </a:xfrm>
              <a:custGeom>
                <a:rect b="b" l="l" r="r" t="t"/>
                <a:pathLst>
                  <a:path extrusionOk="0" h="13" w="26">
                    <a:moveTo>
                      <a:pt x="26" y="9"/>
                    </a:moveTo>
                    <a:cubicBezTo>
                      <a:pt x="25" y="8"/>
                      <a:pt x="25" y="8"/>
                      <a:pt x="25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6"/>
                      <a:pt x="13" y="7"/>
                      <a:pt x="13" y="8"/>
                    </a:cubicBezTo>
                    <a:cubicBezTo>
                      <a:pt x="13" y="9"/>
                      <a:pt x="12" y="9"/>
                      <a:pt x="13" y="10"/>
                    </a:cubicBezTo>
                    <a:cubicBezTo>
                      <a:pt x="13" y="11"/>
                      <a:pt x="13" y="11"/>
                      <a:pt x="14" y="11"/>
                    </a:cubicBezTo>
                    <a:cubicBezTo>
                      <a:pt x="14" y="10"/>
                      <a:pt x="14" y="11"/>
                      <a:pt x="15" y="11"/>
                    </a:cubicBezTo>
                    <a:cubicBezTo>
                      <a:pt x="16" y="12"/>
                      <a:pt x="17" y="11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9" y="12"/>
                      <a:pt x="19" y="12"/>
                    </a:cubicBezTo>
                    <a:cubicBezTo>
                      <a:pt x="19" y="13"/>
                      <a:pt x="19" y="13"/>
                      <a:pt x="19" y="12"/>
                    </a:cubicBezTo>
                    <a:cubicBezTo>
                      <a:pt x="19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8" y="11"/>
                    </a:cubicBezTo>
                    <a:cubicBezTo>
                      <a:pt x="18" y="11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1"/>
                      <a:pt x="18" y="10"/>
                    </a:cubicBezTo>
                    <a:cubicBezTo>
                      <a:pt x="19" y="10"/>
                      <a:pt x="18" y="10"/>
                      <a:pt x="18" y="9"/>
                    </a:cubicBezTo>
                    <a:cubicBezTo>
                      <a:pt x="17" y="9"/>
                      <a:pt x="17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2"/>
                    </a:cubicBezTo>
                    <a:cubicBezTo>
                      <a:pt x="19" y="1"/>
                      <a:pt x="19" y="1"/>
                      <a:pt x="19" y="2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4"/>
                    </a:cubicBezTo>
                    <a:cubicBezTo>
                      <a:pt x="18" y="4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20" y="8"/>
                    </a:cubicBezTo>
                    <a:cubicBezTo>
                      <a:pt x="20" y="8"/>
                      <a:pt x="20" y="9"/>
                      <a:pt x="19" y="9"/>
                    </a:cubicBezTo>
                    <a:cubicBezTo>
                      <a:pt x="19" y="8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20" y="11"/>
                      <a:pt x="20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1"/>
                      <a:pt x="22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2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2"/>
                      <a:pt x="23" y="12"/>
                      <a:pt x="24" y="12"/>
                    </a:cubicBezTo>
                    <a:cubicBezTo>
                      <a:pt x="24" y="12"/>
                      <a:pt x="24" y="12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6" y="9"/>
                      <a:pt x="26" y="9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1" name="Google Shape;681;p51"/>
              <p:cNvSpPr/>
              <p:nvPr/>
            </p:nvSpPr>
            <p:spPr>
              <a:xfrm>
                <a:off x="-1852614" y="704851"/>
                <a:ext cx="153988" cy="127000"/>
              </a:xfrm>
              <a:custGeom>
                <a:rect b="b" l="l" r="r" t="t"/>
                <a:pathLst>
                  <a:path extrusionOk="0" h="35" w="42">
                    <a:moveTo>
                      <a:pt x="40" y="5"/>
                    </a:moveTo>
                    <a:cubicBezTo>
                      <a:pt x="38" y="5"/>
                      <a:pt x="37" y="6"/>
                      <a:pt x="34" y="6"/>
                    </a:cubicBezTo>
                    <a:cubicBezTo>
                      <a:pt x="34" y="6"/>
                      <a:pt x="34" y="6"/>
                      <a:pt x="33" y="6"/>
                    </a:cubicBezTo>
                    <a:cubicBezTo>
                      <a:pt x="33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9" y="5"/>
                      <a:pt x="29" y="4"/>
                    </a:cubicBezTo>
                    <a:cubicBezTo>
                      <a:pt x="30" y="4"/>
                      <a:pt x="30" y="4"/>
                      <a:pt x="29" y="3"/>
                    </a:cubicBezTo>
                    <a:cubicBezTo>
                      <a:pt x="29" y="2"/>
                      <a:pt x="29" y="3"/>
                      <a:pt x="29" y="3"/>
                    </a:cubicBezTo>
                    <a:cubicBezTo>
                      <a:pt x="29" y="3"/>
                      <a:pt x="28" y="3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6" y="3"/>
                      <a:pt x="24" y="3"/>
                    </a:cubicBezTo>
                    <a:cubicBezTo>
                      <a:pt x="24" y="3"/>
                      <a:pt x="24" y="2"/>
                      <a:pt x="23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6" y="0"/>
                      <a:pt x="0" y="0"/>
                    </a:cubicBezTo>
                    <a:cubicBezTo>
                      <a:pt x="5" y="0"/>
                      <a:pt x="9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8"/>
                      <a:pt x="11" y="8"/>
                    </a:cubicBezTo>
                    <a:cubicBezTo>
                      <a:pt x="11" y="9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2" y="16"/>
                      <a:pt x="12" y="17"/>
                      <a:pt x="12" y="18"/>
                    </a:cubicBezTo>
                    <a:cubicBezTo>
                      <a:pt x="12" y="18"/>
                      <a:pt x="12" y="19"/>
                      <a:pt x="12" y="19"/>
                    </a:cubicBezTo>
                    <a:cubicBezTo>
                      <a:pt x="12" y="20"/>
                      <a:pt x="12" y="21"/>
                      <a:pt x="12" y="22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2"/>
                      <a:pt x="35" y="32"/>
                    </a:cubicBezTo>
                    <a:cubicBezTo>
                      <a:pt x="35" y="32"/>
                      <a:pt x="35" y="32"/>
                      <a:pt x="34" y="31"/>
                    </a:cubicBezTo>
                    <a:cubicBezTo>
                      <a:pt x="33" y="31"/>
                      <a:pt x="33" y="31"/>
                      <a:pt x="33" y="30"/>
                    </a:cubicBezTo>
                    <a:cubicBezTo>
                      <a:pt x="33" y="30"/>
                      <a:pt x="32" y="29"/>
                      <a:pt x="31" y="29"/>
                    </a:cubicBezTo>
                    <a:cubicBezTo>
                      <a:pt x="30" y="29"/>
                      <a:pt x="30" y="29"/>
                      <a:pt x="30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29" y="27"/>
                      <a:pt x="29" y="27"/>
                      <a:pt x="29" y="26"/>
                    </a:cubicBezTo>
                    <a:cubicBezTo>
                      <a:pt x="29" y="26"/>
                      <a:pt x="29" y="25"/>
                      <a:pt x="29" y="24"/>
                    </a:cubicBezTo>
                    <a:cubicBezTo>
                      <a:pt x="30" y="24"/>
                      <a:pt x="30" y="23"/>
                      <a:pt x="29" y="23"/>
                    </a:cubicBezTo>
                    <a:cubicBezTo>
                      <a:pt x="29" y="23"/>
                      <a:pt x="29" y="21"/>
                      <a:pt x="29" y="20"/>
                    </a:cubicBezTo>
                    <a:cubicBezTo>
                      <a:pt x="29" y="20"/>
                      <a:pt x="30" y="21"/>
                      <a:pt x="31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3"/>
                      <a:pt x="33" y="13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5" y="10"/>
                      <a:pt x="36" y="9"/>
                      <a:pt x="37" y="9"/>
                    </a:cubicBezTo>
                    <a:cubicBezTo>
                      <a:pt x="38" y="8"/>
                      <a:pt x="39" y="7"/>
                      <a:pt x="40" y="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0" y="5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2" name="Google Shape;682;p51"/>
              <p:cNvSpPr/>
              <p:nvPr/>
            </p:nvSpPr>
            <p:spPr>
              <a:xfrm>
                <a:off x="-2114552" y="661988"/>
                <a:ext cx="193675" cy="130175"/>
              </a:xfrm>
              <a:custGeom>
                <a:rect b="b" l="l" r="r" t="t"/>
                <a:pathLst>
                  <a:path extrusionOk="0" h="36" w="53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2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7"/>
                    </a:cubicBezTo>
                    <a:cubicBezTo>
                      <a:pt x="7" y="18"/>
                      <a:pt x="7" y="18"/>
                      <a:pt x="7" y="19"/>
                    </a:cubicBezTo>
                    <a:cubicBezTo>
                      <a:pt x="7" y="19"/>
                      <a:pt x="7" y="19"/>
                      <a:pt x="6" y="20"/>
                    </a:cubicBezTo>
                    <a:cubicBezTo>
                      <a:pt x="6" y="20"/>
                      <a:pt x="6" y="20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4"/>
                      <a:pt x="6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7"/>
                      <a:pt x="7" y="28"/>
                    </a:cubicBezTo>
                    <a:cubicBezTo>
                      <a:pt x="7" y="28"/>
                      <a:pt x="7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9" y="29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2"/>
                      <a:pt x="10" y="32"/>
                    </a:cubicBezTo>
                    <a:cubicBezTo>
                      <a:pt x="10" y="32"/>
                      <a:pt x="11" y="33"/>
                      <a:pt x="12" y="33"/>
                    </a:cubicBezTo>
                    <a:cubicBezTo>
                      <a:pt x="13" y="33"/>
                      <a:pt x="13" y="32"/>
                      <a:pt x="13" y="32"/>
                    </a:cubicBezTo>
                    <a:cubicBezTo>
                      <a:pt x="13" y="32"/>
                      <a:pt x="14" y="32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6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2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2" y="22"/>
                      <a:pt x="53" y="10"/>
                      <a:pt x="53" y="10"/>
                    </a:cubicBezTo>
                    <a:cubicBezTo>
                      <a:pt x="53" y="10"/>
                      <a:pt x="52" y="22"/>
                      <a:pt x="51" y="2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20" y="6"/>
                      <a:pt x="4" y="1"/>
                    </a:cubicBezTo>
                    <a:close/>
                  </a:path>
                </a:pathLst>
              </a:custGeom>
              <a:solidFill>
                <a:schemeClr val="dk1">
                  <a:alpha val="24705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3" name="Google Shape;683;p51"/>
              <p:cNvSpPr/>
              <p:nvPr/>
            </p:nvSpPr>
            <p:spPr>
              <a:xfrm>
                <a:off x="-1928814" y="698501"/>
                <a:ext cx="120650" cy="76200"/>
              </a:xfrm>
              <a:custGeom>
                <a:rect b="b" l="l" r="r" t="t"/>
                <a:pathLst>
                  <a:path extrusionOk="0" h="21" w="33">
                    <a:moveTo>
                      <a:pt x="33" y="17"/>
                    </a:moveTo>
                    <a:cubicBezTo>
                      <a:pt x="33" y="17"/>
                      <a:pt x="33" y="16"/>
                      <a:pt x="33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3"/>
                      <a:pt x="32" y="11"/>
                      <a:pt x="32" y="10"/>
                    </a:cubicBezTo>
                    <a:cubicBezTo>
                      <a:pt x="32" y="10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2"/>
                      <a:pt x="31" y="2"/>
                    </a:cubicBezTo>
                    <a:cubicBezTo>
                      <a:pt x="30" y="2"/>
                      <a:pt x="26" y="2"/>
                      <a:pt x="21" y="2"/>
                    </a:cubicBezTo>
                    <a:cubicBezTo>
                      <a:pt x="15" y="1"/>
                      <a:pt x="7" y="1"/>
                      <a:pt x="2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6" y="20"/>
                      <a:pt x="9" y="20"/>
                    </a:cubicBezTo>
                    <a:cubicBezTo>
                      <a:pt x="20" y="21"/>
                      <a:pt x="33" y="21"/>
                      <a:pt x="33" y="21"/>
                    </a:cubicBezTo>
                    <a:cubicBezTo>
                      <a:pt x="33" y="21"/>
                      <a:pt x="33" y="20"/>
                      <a:pt x="33" y="20"/>
                    </a:cubicBezTo>
                    <a:cubicBezTo>
                      <a:pt x="33" y="19"/>
                      <a:pt x="33" y="18"/>
                      <a:pt x="33" y="17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9525">
                <a:solidFill>
                  <a:srgbClr val="D8D8D8">
                    <a:alpha val="392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4" name="Google Shape;684;p51"/>
              <p:cNvSpPr/>
              <p:nvPr/>
            </p:nvSpPr>
            <p:spPr>
              <a:xfrm>
                <a:off x="-1928814" y="698501"/>
                <a:ext cx="120650" cy="76200"/>
              </a:xfrm>
              <a:custGeom>
                <a:rect b="b" l="l" r="r" t="t"/>
                <a:pathLst>
                  <a:path extrusionOk="0" h="21" w="33">
                    <a:moveTo>
                      <a:pt x="33" y="17"/>
                    </a:moveTo>
                    <a:cubicBezTo>
                      <a:pt x="33" y="17"/>
                      <a:pt x="33" y="16"/>
                      <a:pt x="33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3"/>
                      <a:pt x="32" y="11"/>
                      <a:pt x="32" y="10"/>
                    </a:cubicBezTo>
                    <a:cubicBezTo>
                      <a:pt x="32" y="10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2"/>
                      <a:pt x="31" y="2"/>
                    </a:cubicBezTo>
                    <a:cubicBezTo>
                      <a:pt x="30" y="2"/>
                      <a:pt x="26" y="2"/>
                      <a:pt x="21" y="2"/>
                    </a:cubicBezTo>
                    <a:cubicBezTo>
                      <a:pt x="15" y="1"/>
                      <a:pt x="7" y="1"/>
                      <a:pt x="2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6" y="20"/>
                      <a:pt x="9" y="20"/>
                    </a:cubicBezTo>
                    <a:cubicBezTo>
                      <a:pt x="20" y="21"/>
                      <a:pt x="33" y="21"/>
                      <a:pt x="33" y="21"/>
                    </a:cubicBezTo>
                    <a:cubicBezTo>
                      <a:pt x="33" y="21"/>
                      <a:pt x="33" y="20"/>
                      <a:pt x="33" y="20"/>
                    </a:cubicBezTo>
                    <a:cubicBezTo>
                      <a:pt x="33" y="19"/>
                      <a:pt x="33" y="18"/>
                      <a:pt x="33" y="17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5" name="Google Shape;685;p51"/>
              <p:cNvSpPr/>
              <p:nvPr/>
            </p:nvSpPr>
            <p:spPr>
              <a:xfrm>
                <a:off x="-2157414" y="661988"/>
                <a:ext cx="112713" cy="177800"/>
              </a:xfrm>
              <a:custGeom>
                <a:rect b="b" l="l" r="r" t="t"/>
                <a:pathLst>
                  <a:path extrusionOk="0" h="49" w="31">
                    <a:moveTo>
                      <a:pt x="29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3"/>
                      <a:pt x="29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4"/>
                      <a:pt x="17" y="24"/>
                      <a:pt x="17" y="24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1"/>
                      <a:pt x="18" y="20"/>
                    </a:cubicBezTo>
                    <a:cubicBezTo>
                      <a:pt x="18" y="20"/>
                      <a:pt x="18" y="20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8" y="17"/>
                    </a:cubicBezTo>
                    <a:cubicBezTo>
                      <a:pt x="18" y="17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7" y="13"/>
                      <a:pt x="18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4" y="7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6" y="1"/>
                      <a:pt x="16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20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2"/>
                      <a:pt x="7" y="22"/>
                      <a:pt x="8" y="22"/>
                    </a:cubicBezTo>
                    <a:cubicBezTo>
                      <a:pt x="8" y="22"/>
                      <a:pt x="8" y="23"/>
                      <a:pt x="8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4"/>
                      <a:pt x="7" y="24"/>
                    </a:cubicBezTo>
                    <a:cubicBezTo>
                      <a:pt x="7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9"/>
                      <a:pt x="4" y="29"/>
                    </a:cubicBezTo>
                    <a:cubicBezTo>
                      <a:pt x="4" y="29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1"/>
                    </a:cubicBezTo>
                    <a:cubicBezTo>
                      <a:pt x="3" y="31"/>
                      <a:pt x="3" y="32"/>
                      <a:pt x="3" y="3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4"/>
                      <a:pt x="30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6" name="Google Shape;686;p51"/>
              <p:cNvSpPr/>
              <p:nvPr/>
            </p:nvSpPr>
            <p:spPr>
              <a:xfrm>
                <a:off x="-2289177" y="690563"/>
                <a:ext cx="160338" cy="127000"/>
              </a:xfrm>
              <a:custGeom>
                <a:rect b="b" l="l" r="r" t="t"/>
                <a:pathLst>
                  <a:path extrusionOk="0" h="35" w="44">
                    <a:moveTo>
                      <a:pt x="43" y="13"/>
                    </a:moveTo>
                    <a:cubicBezTo>
                      <a:pt x="43" y="13"/>
                      <a:pt x="43" y="13"/>
                      <a:pt x="43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9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9"/>
                      <a:pt x="27" y="9"/>
                      <a:pt x="26" y="8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4" y="8"/>
                      <a:pt x="24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2" y="7"/>
                      <a:pt x="22" y="7"/>
                    </a:cubicBezTo>
                    <a:cubicBezTo>
                      <a:pt x="22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20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6"/>
                      <a:pt x="17" y="6"/>
                    </a:cubicBezTo>
                    <a:cubicBezTo>
                      <a:pt x="17" y="6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4"/>
                    </a:cubicBezTo>
                    <a:cubicBezTo>
                      <a:pt x="17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2"/>
                      <a:pt x="15" y="2"/>
                    </a:cubicBezTo>
                    <a:cubicBezTo>
                      <a:pt x="15" y="2"/>
                      <a:pt x="14" y="2"/>
                      <a:pt x="14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9" y="7"/>
                      <a:pt x="9" y="7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6" y="13"/>
                      <a:pt x="7" y="14"/>
                      <a:pt x="6" y="14"/>
                    </a:cubicBezTo>
                    <a:cubicBezTo>
                      <a:pt x="6" y="14"/>
                      <a:pt x="6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4" y="16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8"/>
                      <a:pt x="3" y="18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20"/>
                      <a:pt x="2" y="20"/>
                    </a:cubicBezTo>
                    <a:cubicBezTo>
                      <a:pt x="2" y="20"/>
                      <a:pt x="1" y="19"/>
                      <a:pt x="1" y="19"/>
                    </a:cubicBezTo>
                    <a:cubicBezTo>
                      <a:pt x="1" y="20"/>
                      <a:pt x="0" y="20"/>
                      <a:pt x="1" y="21"/>
                    </a:cubicBezTo>
                    <a:cubicBezTo>
                      <a:pt x="1" y="21"/>
                      <a:pt x="2" y="21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1" y="23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3"/>
                      <a:pt x="39" y="23"/>
                    </a:cubicBezTo>
                    <a:cubicBezTo>
                      <a:pt x="39" y="23"/>
                      <a:pt x="39" y="22"/>
                      <a:pt x="39" y="22"/>
                    </a:cubicBezTo>
                    <a:cubicBezTo>
                      <a:pt x="39" y="22"/>
                      <a:pt x="40" y="21"/>
                      <a:pt x="40" y="21"/>
                    </a:cubicBezTo>
                    <a:cubicBezTo>
                      <a:pt x="40" y="21"/>
                      <a:pt x="40" y="20"/>
                      <a:pt x="40" y="20"/>
                    </a:cubicBezTo>
                    <a:cubicBezTo>
                      <a:pt x="40" y="20"/>
                      <a:pt x="41" y="18"/>
                      <a:pt x="41" y="18"/>
                    </a:cubicBezTo>
                    <a:cubicBezTo>
                      <a:pt x="41" y="18"/>
                      <a:pt x="42" y="17"/>
                      <a:pt x="42" y="17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2" y="16"/>
                      <a:pt x="43" y="16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4" y="15"/>
                      <a:pt x="44" y="14"/>
                    </a:cubicBezTo>
                    <a:cubicBezTo>
                      <a:pt x="43" y="14"/>
                      <a:pt x="43" y="13"/>
                      <a:pt x="43" y="13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7" name="Google Shape;687;p51"/>
              <p:cNvSpPr/>
              <p:nvPr/>
            </p:nvSpPr>
            <p:spPr>
              <a:xfrm>
                <a:off x="-2244727" y="639763"/>
                <a:ext cx="130175" cy="90488"/>
              </a:xfrm>
              <a:custGeom>
                <a:rect b="b" l="l" r="r" t="t"/>
                <a:pathLst>
                  <a:path extrusionOk="0" h="25" w="36">
                    <a:moveTo>
                      <a:pt x="5" y="18"/>
                    </a:move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2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6" y="23"/>
                      <a:pt x="18" y="23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3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3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2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1" y="5"/>
                      <a:pt x="12" y="6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3" y="7"/>
                      <a:pt x="13" y="7"/>
                    </a:cubicBezTo>
                    <a:cubicBezTo>
                      <a:pt x="13" y="7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2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1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3" y="11"/>
                      <a:pt x="2" y="11"/>
                    </a:cubicBezTo>
                    <a:cubicBezTo>
                      <a:pt x="2" y="11"/>
                      <a:pt x="1" y="11"/>
                      <a:pt x="1" y="11"/>
                    </a:cubicBezTo>
                    <a:cubicBezTo>
                      <a:pt x="1" y="11"/>
                      <a:pt x="2" y="12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0" y="14"/>
                      <a:pt x="0" y="13"/>
                      <a:pt x="0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11"/>
                      <a:pt x="1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5"/>
                      <a:pt x="3" y="15"/>
                      <a:pt x="4" y="16"/>
                    </a:cubicBezTo>
                    <a:cubicBezTo>
                      <a:pt x="4" y="16"/>
                      <a:pt x="5" y="16"/>
                      <a:pt x="5" y="17"/>
                    </a:cubicBezTo>
                    <a:cubicBezTo>
                      <a:pt x="5" y="17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8" name="Google Shape;688;p51"/>
              <p:cNvSpPr/>
              <p:nvPr/>
            </p:nvSpPr>
            <p:spPr>
              <a:xfrm>
                <a:off x="-1604964" y="958851"/>
                <a:ext cx="188913" cy="73025"/>
              </a:xfrm>
              <a:custGeom>
                <a:rect b="b" l="l" r="r" t="t"/>
                <a:pathLst>
                  <a:path extrusionOk="0" h="20" w="52">
                    <a:moveTo>
                      <a:pt x="49" y="0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0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5" y="17"/>
                      <a:pt x="5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19"/>
                    </a:cubicBezTo>
                    <a:cubicBezTo>
                      <a:pt x="39" y="19"/>
                      <a:pt x="39" y="19"/>
                      <a:pt x="40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7"/>
                      <a:pt x="42" y="17"/>
                      <a:pt x="43" y="17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2" y="16"/>
                      <a:pt x="43" y="15"/>
                      <a:pt x="43" y="15"/>
                    </a:cubicBezTo>
                    <a:cubicBezTo>
                      <a:pt x="43" y="15"/>
                      <a:pt x="43" y="14"/>
                      <a:pt x="44" y="14"/>
                    </a:cubicBezTo>
                    <a:cubicBezTo>
                      <a:pt x="44" y="14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4"/>
                    </a:cubicBezTo>
                    <a:cubicBezTo>
                      <a:pt x="43" y="14"/>
                      <a:pt x="43" y="13"/>
                      <a:pt x="44" y="13"/>
                    </a:cubicBezTo>
                    <a:cubicBezTo>
                      <a:pt x="45" y="13"/>
                      <a:pt x="45" y="13"/>
                      <a:pt x="46" y="13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8" y="12"/>
                      <a:pt x="48" y="12"/>
                      <a:pt x="49" y="11"/>
                    </a:cubicBezTo>
                    <a:cubicBezTo>
                      <a:pt x="49" y="11"/>
                      <a:pt x="49" y="10"/>
                      <a:pt x="49" y="10"/>
                    </a:cubicBezTo>
                    <a:cubicBezTo>
                      <a:pt x="49" y="10"/>
                      <a:pt x="48" y="10"/>
                      <a:pt x="48" y="10"/>
                    </a:cubicBezTo>
                    <a:cubicBezTo>
                      <a:pt x="47" y="11"/>
                      <a:pt x="47" y="11"/>
                      <a:pt x="46" y="11"/>
                    </a:cubicBezTo>
                    <a:cubicBezTo>
                      <a:pt x="46" y="11"/>
                      <a:pt x="45" y="11"/>
                      <a:pt x="45" y="10"/>
                    </a:cubicBezTo>
                    <a:cubicBezTo>
                      <a:pt x="45" y="10"/>
                      <a:pt x="45" y="10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8" y="10"/>
                      <a:pt x="48" y="9"/>
                    </a:cubicBezTo>
                    <a:cubicBezTo>
                      <a:pt x="48" y="9"/>
                      <a:pt x="48" y="9"/>
                      <a:pt x="47" y="9"/>
                    </a:cubicBezTo>
                    <a:cubicBezTo>
                      <a:pt x="47" y="9"/>
                      <a:pt x="47" y="10"/>
                      <a:pt x="47" y="10"/>
                    </a:cubicBezTo>
                    <a:cubicBezTo>
                      <a:pt x="46" y="10"/>
                      <a:pt x="46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8"/>
                      <a:pt x="45" y="8"/>
                    </a:cubicBezTo>
                    <a:cubicBezTo>
                      <a:pt x="46" y="8"/>
                      <a:pt x="46" y="9"/>
                      <a:pt x="46" y="9"/>
                    </a:cubicBezTo>
                    <a:cubicBezTo>
                      <a:pt x="46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8"/>
                    </a:cubicBezTo>
                    <a:cubicBezTo>
                      <a:pt x="46" y="8"/>
                      <a:pt x="46" y="8"/>
                      <a:pt x="46" y="7"/>
                    </a:cubicBezTo>
                    <a:cubicBezTo>
                      <a:pt x="47" y="7"/>
                      <a:pt x="47" y="8"/>
                      <a:pt x="47" y="8"/>
                    </a:cubicBezTo>
                    <a:cubicBezTo>
                      <a:pt x="47" y="8"/>
                      <a:pt x="48" y="9"/>
                      <a:pt x="48" y="9"/>
                    </a:cubicBezTo>
                    <a:cubicBezTo>
                      <a:pt x="49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8"/>
                      <a:pt x="50" y="8"/>
                      <a:pt x="50" y="7"/>
                    </a:cubicBezTo>
                    <a:cubicBezTo>
                      <a:pt x="50" y="7"/>
                      <a:pt x="50" y="7"/>
                      <a:pt x="49" y="7"/>
                    </a:cubicBezTo>
                    <a:cubicBezTo>
                      <a:pt x="49" y="7"/>
                      <a:pt x="48" y="7"/>
                      <a:pt x="48" y="7"/>
                    </a:cubicBezTo>
                    <a:cubicBezTo>
                      <a:pt x="48" y="7"/>
                      <a:pt x="48" y="6"/>
                      <a:pt x="49" y="6"/>
                    </a:cubicBezTo>
                    <a:cubicBezTo>
                      <a:pt x="50" y="7"/>
                      <a:pt x="51" y="6"/>
                      <a:pt x="51" y="5"/>
                    </a:cubicBezTo>
                    <a:cubicBezTo>
                      <a:pt x="51" y="5"/>
                      <a:pt x="50" y="3"/>
                      <a:pt x="50" y="4"/>
                    </a:cubicBezTo>
                    <a:cubicBezTo>
                      <a:pt x="49" y="4"/>
                      <a:pt x="49" y="5"/>
                      <a:pt x="49" y="5"/>
                    </a:cubicBezTo>
                    <a:cubicBezTo>
                      <a:pt x="50" y="5"/>
                      <a:pt x="50" y="6"/>
                      <a:pt x="49" y="6"/>
                    </a:cubicBezTo>
                    <a:cubicBezTo>
                      <a:pt x="49" y="6"/>
                      <a:pt x="49" y="5"/>
                      <a:pt x="49" y="5"/>
                    </a:cubicBezTo>
                    <a:cubicBezTo>
                      <a:pt x="49" y="5"/>
                      <a:pt x="49" y="4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7" y="4"/>
                      <a:pt x="47" y="4"/>
                    </a:cubicBezTo>
                    <a:cubicBezTo>
                      <a:pt x="47" y="4"/>
                      <a:pt x="46" y="5"/>
                      <a:pt x="46" y="5"/>
                    </a:cubicBezTo>
                    <a:cubicBezTo>
                      <a:pt x="46" y="5"/>
                      <a:pt x="45" y="6"/>
                      <a:pt x="45" y="5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6" y="4"/>
                      <a:pt x="47" y="4"/>
                      <a:pt x="47" y="4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47" y="2"/>
                      <a:pt x="48" y="3"/>
                    </a:cubicBezTo>
                    <a:cubicBezTo>
                      <a:pt x="48" y="3"/>
                      <a:pt x="49" y="3"/>
                      <a:pt x="49" y="3"/>
                    </a:cubicBezTo>
                    <a:cubicBezTo>
                      <a:pt x="49" y="3"/>
                      <a:pt x="49" y="2"/>
                      <a:pt x="48" y="2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9" y="1"/>
                      <a:pt x="49" y="1"/>
                    </a:cubicBezTo>
                    <a:cubicBezTo>
                      <a:pt x="49" y="1"/>
                      <a:pt x="50" y="2"/>
                      <a:pt x="50" y="2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4"/>
                      <a:pt x="51" y="5"/>
                      <a:pt x="52" y="5"/>
                    </a:cubicBez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89" name="Google Shape;689;p51"/>
              <p:cNvSpPr/>
              <p:nvPr/>
            </p:nvSpPr>
            <p:spPr>
              <a:xfrm>
                <a:off x="-1692277" y="976313"/>
                <a:ext cx="160338" cy="47625"/>
              </a:xfrm>
              <a:custGeom>
                <a:rect b="b" l="l" r="r" t="t"/>
                <a:pathLst>
                  <a:path extrusionOk="0" h="13" w="44">
                    <a:moveTo>
                      <a:pt x="30" y="11"/>
                    </a:move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2" y="10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8"/>
                      <a:pt x="37" y="7"/>
                    </a:cubicBezTo>
                    <a:cubicBezTo>
                      <a:pt x="37" y="7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8" y="6"/>
                      <a:pt x="38" y="5"/>
                    </a:cubicBezTo>
                    <a:cubicBezTo>
                      <a:pt x="38" y="5"/>
                      <a:pt x="38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40" y="4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3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1" y="13"/>
                      <a:pt x="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1"/>
                      <a:pt x="30" y="11"/>
                      <a:pt x="30" y="11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0" name="Google Shape;690;p51"/>
              <p:cNvSpPr/>
              <p:nvPr/>
            </p:nvSpPr>
            <p:spPr>
              <a:xfrm>
                <a:off x="-1520827" y="749301"/>
                <a:ext cx="141288" cy="111125"/>
              </a:xfrm>
              <a:custGeom>
                <a:rect b="b" l="l" r="r" t="t"/>
                <a:pathLst>
                  <a:path extrusionOk="0" h="31" w="39">
                    <a:moveTo>
                      <a:pt x="28" y="13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11"/>
                      <a:pt x="27" y="12"/>
                      <a:pt x="27" y="12"/>
                    </a:cubicBezTo>
                    <a:cubicBezTo>
                      <a:pt x="27" y="12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9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8" y="4"/>
                      <a:pt x="17" y="5"/>
                      <a:pt x="17" y="5"/>
                    </a:cubicBezTo>
                    <a:cubicBezTo>
                      <a:pt x="17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3" y="11"/>
                      <a:pt x="13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5" y="14"/>
                      <a:pt x="15" y="14"/>
                    </a:cubicBezTo>
                    <a:cubicBezTo>
                      <a:pt x="15" y="14"/>
                      <a:pt x="15" y="15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3" y="15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1" y="17"/>
                      <a:pt x="10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8" y="18"/>
                    </a:cubicBezTo>
                    <a:cubicBezTo>
                      <a:pt x="8" y="17"/>
                      <a:pt x="7" y="17"/>
                      <a:pt x="7" y="17"/>
                    </a:cubicBezTo>
                    <a:cubicBezTo>
                      <a:pt x="7" y="17"/>
                      <a:pt x="6" y="18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3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2" y="20"/>
                      <a:pt x="3" y="20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2" y="24"/>
                      <a:pt x="2" y="24"/>
                    </a:cubicBezTo>
                    <a:cubicBezTo>
                      <a:pt x="2" y="24"/>
                      <a:pt x="1" y="25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1" y="23"/>
                      <a:pt x="21" y="24"/>
                    </a:cubicBezTo>
                    <a:cubicBezTo>
                      <a:pt x="22" y="25"/>
                      <a:pt x="23" y="26"/>
                      <a:pt x="23" y="2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9" y="28"/>
                      <a:pt x="29" y="28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30"/>
                      <a:pt x="29" y="30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0"/>
                      <a:pt x="30" y="30"/>
                      <a:pt x="30" y="30"/>
                    </a:cubicBezTo>
                    <a:cubicBezTo>
                      <a:pt x="30" y="30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0"/>
                    </a:cubicBezTo>
                    <a:cubicBezTo>
                      <a:pt x="30" y="30"/>
                      <a:pt x="31" y="30"/>
                      <a:pt x="31" y="30"/>
                    </a:cubicBezTo>
                    <a:cubicBezTo>
                      <a:pt x="32" y="30"/>
                      <a:pt x="33" y="29"/>
                      <a:pt x="33" y="29"/>
                    </a:cubicBezTo>
                    <a:cubicBezTo>
                      <a:pt x="33" y="29"/>
                      <a:pt x="34" y="29"/>
                      <a:pt x="34" y="28"/>
                    </a:cubicBezTo>
                    <a:cubicBezTo>
                      <a:pt x="34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4" y="29"/>
                    </a:cubicBezTo>
                    <a:cubicBezTo>
                      <a:pt x="33" y="29"/>
                      <a:pt x="32" y="29"/>
                      <a:pt x="33" y="30"/>
                    </a:cubicBezTo>
                    <a:cubicBezTo>
                      <a:pt x="33" y="30"/>
                      <a:pt x="34" y="30"/>
                      <a:pt x="35" y="28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8" y="26"/>
                      <a:pt x="39" y="26"/>
                      <a:pt x="38" y="25"/>
                    </a:cubicBezTo>
                    <a:cubicBezTo>
                      <a:pt x="38" y="25"/>
                      <a:pt x="38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8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7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5"/>
                      <a:pt x="37" y="26"/>
                      <a:pt x="37" y="25"/>
                    </a:cubicBezTo>
                    <a:cubicBezTo>
                      <a:pt x="37" y="25"/>
                      <a:pt x="36" y="25"/>
                      <a:pt x="36" y="25"/>
                    </a:cubicBezTo>
                    <a:cubicBezTo>
                      <a:pt x="36" y="25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4" y="27"/>
                    </a:cubicBezTo>
                    <a:cubicBezTo>
                      <a:pt x="34" y="27"/>
                      <a:pt x="33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8"/>
                      <a:pt x="32" y="28"/>
                    </a:cubicBezTo>
                    <a:cubicBezTo>
                      <a:pt x="32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30" y="28"/>
                      <a:pt x="30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4"/>
                      <a:pt x="29" y="24"/>
                      <a:pt x="29" y="24"/>
                    </a:cubicBezTo>
                    <a:cubicBezTo>
                      <a:pt x="29" y="23"/>
                      <a:pt x="29" y="22"/>
                      <a:pt x="29" y="21"/>
                    </a:cubicBezTo>
                    <a:cubicBezTo>
                      <a:pt x="29" y="21"/>
                      <a:pt x="29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8" y="15"/>
                      <a:pt x="28" y="14"/>
                    </a:cubicBezTo>
                    <a:cubicBezTo>
                      <a:pt x="28" y="14"/>
                      <a:pt x="28" y="13"/>
                      <a:pt x="28" y="13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1" name="Google Shape;691;p51"/>
              <p:cNvSpPr/>
              <p:nvPr/>
            </p:nvSpPr>
            <p:spPr>
              <a:xfrm>
                <a:off x="-1404939" y="741363"/>
                <a:ext cx="33338" cy="61913"/>
              </a:xfrm>
              <a:custGeom>
                <a:rect b="b" l="l" r="r" t="t"/>
                <a:pathLst>
                  <a:path extrusionOk="0" h="17" w="9">
                    <a:moveTo>
                      <a:pt x="7" y="1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9" y="14"/>
                      <a:pt x="9" y="14"/>
                    </a:cubicBezTo>
                    <a:cubicBezTo>
                      <a:pt x="8" y="15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2" name="Google Shape;692;p51"/>
              <p:cNvSpPr/>
              <p:nvPr/>
            </p:nvSpPr>
            <p:spPr>
              <a:xfrm>
                <a:off x="-1430339" y="749301"/>
                <a:ext cx="33338" cy="57150"/>
              </a:xfrm>
              <a:custGeom>
                <a:rect b="b" l="l" r="r" t="t"/>
                <a:pathLst>
                  <a:path extrusionOk="0" h="16" w="9"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4"/>
                      <a:pt x="8" y="14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3" name="Google Shape;693;p51"/>
              <p:cNvSpPr/>
              <p:nvPr/>
            </p:nvSpPr>
            <p:spPr>
              <a:xfrm>
                <a:off x="-1746252" y="752476"/>
                <a:ext cx="93663" cy="101600"/>
              </a:xfrm>
              <a:custGeom>
                <a:rect b="b" l="l" r="r" t="t"/>
                <a:pathLst>
                  <a:path extrusionOk="0" h="28" w="26">
                    <a:moveTo>
                      <a:pt x="23" y="12"/>
                    </a:moveTo>
                    <a:cubicBezTo>
                      <a:pt x="23" y="12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0" y="8"/>
                      <a:pt x="0" y="10"/>
                      <a:pt x="0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7" y="20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5"/>
                      <a:pt x="8" y="25"/>
                    </a:cubicBezTo>
                    <a:cubicBezTo>
                      <a:pt x="8" y="26"/>
                      <a:pt x="8" y="26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4" y="26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3" y="21"/>
                      <a:pt x="23" y="20"/>
                    </a:cubicBezTo>
                    <a:cubicBezTo>
                      <a:pt x="23" y="20"/>
                      <a:pt x="23" y="19"/>
                      <a:pt x="23" y="19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7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5"/>
                    </a:cubicBezTo>
                    <a:cubicBezTo>
                      <a:pt x="24" y="15"/>
                      <a:pt x="24" y="14"/>
                      <a:pt x="25" y="13"/>
                    </a:cubicBezTo>
                    <a:cubicBezTo>
                      <a:pt x="26" y="12"/>
                      <a:pt x="26" y="10"/>
                      <a:pt x="26" y="9"/>
                    </a:cubicBezTo>
                    <a:cubicBezTo>
                      <a:pt x="26" y="8"/>
                      <a:pt x="26" y="9"/>
                      <a:pt x="26" y="9"/>
                    </a:cubicBezTo>
                    <a:cubicBezTo>
                      <a:pt x="26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1"/>
                      <a:pt x="25" y="11"/>
                    </a:cubicBezTo>
                    <a:cubicBezTo>
                      <a:pt x="24" y="11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3"/>
                    </a:cubicBezTo>
                    <a:cubicBezTo>
                      <a:pt x="23" y="13"/>
                      <a:pt x="23" y="14"/>
                      <a:pt x="23" y="14"/>
                    </a:cubicBezTo>
                    <a:cubicBezTo>
                      <a:pt x="22" y="14"/>
                      <a:pt x="22" y="15"/>
                      <a:pt x="22" y="16"/>
                    </a:cubicBezTo>
                    <a:cubicBezTo>
                      <a:pt x="22" y="16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3"/>
                    </a:cubicBezTo>
                    <a:cubicBezTo>
                      <a:pt x="22" y="13"/>
                      <a:pt x="23" y="13"/>
                      <a:pt x="23" y="12"/>
                    </a:cubicBezTo>
                    <a:cubicBezTo>
                      <a:pt x="23" y="12"/>
                      <a:pt x="23" y="12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2"/>
                      <a:pt x="23" y="12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4" name="Google Shape;694;p51"/>
              <p:cNvSpPr/>
              <p:nvPr/>
            </p:nvSpPr>
            <p:spPr>
              <a:xfrm>
                <a:off x="-1706564" y="733426"/>
                <a:ext cx="104775" cy="58738"/>
              </a:xfrm>
              <a:custGeom>
                <a:rect b="b" l="l" r="r" t="t"/>
                <a:pathLst>
                  <a:path extrusionOk="0" h="16" w="29">
                    <a:moveTo>
                      <a:pt x="29" y="8"/>
                    </a:moveTo>
                    <a:cubicBezTo>
                      <a:pt x="29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5" y="6"/>
                      <a:pt x="25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3" y="6"/>
                    </a:cubicBezTo>
                    <a:cubicBezTo>
                      <a:pt x="23" y="6"/>
                      <a:pt x="22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8" y="11"/>
                      <a:pt x="9" y="11"/>
                    </a:cubicBezTo>
                    <a:cubicBezTo>
                      <a:pt x="9" y="11"/>
                      <a:pt x="10" y="11"/>
                      <a:pt x="10" y="12"/>
                    </a:cubicBezTo>
                    <a:cubicBezTo>
                      <a:pt x="10" y="12"/>
                      <a:pt x="10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5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2"/>
                      <a:pt x="14" y="11"/>
                      <a:pt x="15" y="11"/>
                    </a:cubicBezTo>
                    <a:cubicBezTo>
                      <a:pt x="15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7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1" y="8"/>
                      <a:pt x="21" y="8"/>
                      <a:pt x="22" y="8"/>
                    </a:cubicBezTo>
                    <a:cubicBezTo>
                      <a:pt x="22" y="8"/>
                      <a:pt x="22" y="8"/>
                      <a:pt x="23" y="9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5" y="10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8"/>
                      <a:pt x="26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8" y="9"/>
                      <a:pt x="28" y="9"/>
                    </a:cubicBezTo>
                    <a:cubicBezTo>
                      <a:pt x="28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dk1">
                  <a:alpha val="41960"/>
                </a:schemeClr>
              </a:solidFill>
              <a:ln cap="flat" cmpd="sng" w="14275">
                <a:solidFill>
                  <a:srgbClr val="D8D8D8">
                    <a:alpha val="3921"/>
                  </a:srgb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695" name="Google Shape;695;p51"/>
            <p:cNvGrpSpPr/>
            <p:nvPr/>
          </p:nvGrpSpPr>
          <p:grpSpPr>
            <a:xfrm>
              <a:off x="1695904" y="2464651"/>
              <a:ext cx="2793969" cy="3089320"/>
              <a:chOff x="914854" y="2075022"/>
              <a:chExt cx="2793969" cy="3089320"/>
            </a:xfrm>
          </p:grpSpPr>
          <p:sp>
            <p:nvSpPr>
              <p:cNvPr id="696" name="Google Shape;696;p51"/>
              <p:cNvSpPr txBox="1"/>
              <p:nvPr/>
            </p:nvSpPr>
            <p:spPr>
              <a:xfrm>
                <a:off x="914854" y="4269032"/>
                <a:ext cx="2642344" cy="895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lt2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Have them for one. Living grass to for can't gathered waters had winged. Creepiest subdue which i two set</a:t>
                </a:r>
                <a:endParaRPr sz="1100"/>
              </a:p>
            </p:txBody>
          </p:sp>
          <p:grpSp>
            <p:nvGrpSpPr>
              <p:cNvPr id="697" name="Google Shape;697;p51"/>
              <p:cNvGrpSpPr/>
              <p:nvPr/>
            </p:nvGrpSpPr>
            <p:grpSpPr>
              <a:xfrm>
                <a:off x="918254" y="2075022"/>
                <a:ext cx="2790569" cy="562662"/>
                <a:chOff x="918254" y="2075022"/>
                <a:chExt cx="2790569" cy="562662"/>
              </a:xfrm>
            </p:grpSpPr>
            <p:sp>
              <p:nvSpPr>
                <p:cNvPr id="698" name="Google Shape;698;p51"/>
                <p:cNvSpPr/>
                <p:nvPr/>
              </p:nvSpPr>
              <p:spPr>
                <a:xfrm>
                  <a:off x="1004278" y="2482338"/>
                  <a:ext cx="1598428" cy="9525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699" name="Google Shape;699;p51"/>
                <p:cNvSpPr/>
                <p:nvPr/>
              </p:nvSpPr>
              <p:spPr>
                <a:xfrm>
                  <a:off x="2602706" y="2482338"/>
                  <a:ext cx="1092016" cy="95250"/>
                </a:xfrm>
                <a:prstGeom prst="rect">
                  <a:avLst/>
                </a:prstGeom>
                <a:solidFill>
                  <a:srgbClr val="FFCE7E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700" name="Google Shape;700;p51"/>
                <p:cNvSpPr txBox="1"/>
                <p:nvPr/>
              </p:nvSpPr>
              <p:spPr>
                <a:xfrm>
                  <a:off x="918254" y="2075022"/>
                  <a:ext cx="641768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800">
                      <a:solidFill>
                        <a:schemeClr val="lt2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SKILLS</a:t>
                  </a:r>
                  <a:endParaRPr sz="1100"/>
                </a:p>
              </p:txBody>
            </p:sp>
            <p:sp>
              <p:nvSpPr>
                <p:cNvPr id="701" name="Google Shape;701;p51"/>
                <p:cNvSpPr txBox="1"/>
                <p:nvPr/>
              </p:nvSpPr>
              <p:spPr>
                <a:xfrm>
                  <a:off x="2177935" y="2422240"/>
                  <a:ext cx="424771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chemeClr val="lt1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60%</a:t>
                  </a:r>
                  <a:endParaRPr sz="1100"/>
                </a:p>
              </p:txBody>
            </p:sp>
            <p:sp>
              <p:nvSpPr>
                <p:cNvPr id="702" name="Google Shape;702;p51"/>
                <p:cNvSpPr txBox="1"/>
                <p:nvPr/>
              </p:nvSpPr>
              <p:spPr>
                <a:xfrm>
                  <a:off x="3284052" y="2422240"/>
                  <a:ext cx="424771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chemeClr val="lt1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40%</a:t>
                  </a:r>
                  <a:endParaRPr sz="1100"/>
                </a:p>
              </p:txBody>
            </p:sp>
          </p:grpSp>
          <p:grpSp>
            <p:nvGrpSpPr>
              <p:cNvPr id="703" name="Google Shape;703;p51"/>
              <p:cNvGrpSpPr/>
              <p:nvPr/>
            </p:nvGrpSpPr>
            <p:grpSpPr>
              <a:xfrm>
                <a:off x="918254" y="2901120"/>
                <a:ext cx="2790569" cy="562662"/>
                <a:chOff x="918254" y="2075022"/>
                <a:chExt cx="2790569" cy="562662"/>
              </a:xfrm>
            </p:grpSpPr>
            <p:sp>
              <p:nvSpPr>
                <p:cNvPr id="704" name="Google Shape;704;p51"/>
                <p:cNvSpPr/>
                <p:nvPr/>
              </p:nvSpPr>
              <p:spPr>
                <a:xfrm>
                  <a:off x="1004278" y="2482338"/>
                  <a:ext cx="1598428" cy="95250"/>
                </a:xfrm>
                <a:prstGeom prst="rect">
                  <a:avLst/>
                </a:prstGeom>
                <a:solidFill>
                  <a:srgbClr val="262626">
                    <a:alpha val="13725"/>
                  </a:srgbClr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705" name="Google Shape;705;p51"/>
                <p:cNvSpPr/>
                <p:nvPr/>
              </p:nvSpPr>
              <p:spPr>
                <a:xfrm>
                  <a:off x="2602706" y="2482338"/>
                  <a:ext cx="1092016" cy="95250"/>
                </a:xfrm>
                <a:prstGeom prst="rect">
                  <a:avLst/>
                </a:prstGeom>
                <a:solidFill>
                  <a:srgbClr val="262626">
                    <a:alpha val="4705"/>
                  </a:srgbClr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706" name="Google Shape;706;p51"/>
                <p:cNvSpPr txBox="1"/>
                <p:nvPr/>
              </p:nvSpPr>
              <p:spPr>
                <a:xfrm>
                  <a:off x="918254" y="2075022"/>
                  <a:ext cx="641768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800">
                      <a:solidFill>
                        <a:schemeClr val="lt2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SKILLS</a:t>
                  </a:r>
                  <a:endParaRPr sz="1100"/>
                </a:p>
              </p:txBody>
            </p:sp>
            <p:sp>
              <p:nvSpPr>
                <p:cNvPr id="707" name="Google Shape;707;p51"/>
                <p:cNvSpPr txBox="1"/>
                <p:nvPr/>
              </p:nvSpPr>
              <p:spPr>
                <a:xfrm>
                  <a:off x="2177935" y="2422240"/>
                  <a:ext cx="424771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chemeClr val="lt2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60%</a:t>
                  </a:r>
                  <a:endParaRPr sz="1100"/>
                </a:p>
              </p:txBody>
            </p:sp>
            <p:sp>
              <p:nvSpPr>
                <p:cNvPr id="708" name="Google Shape;708;p51"/>
                <p:cNvSpPr txBox="1"/>
                <p:nvPr/>
              </p:nvSpPr>
              <p:spPr>
                <a:xfrm>
                  <a:off x="3284052" y="2422240"/>
                  <a:ext cx="424771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chemeClr val="lt2"/>
                      </a:solidFill>
                      <a:latin typeface="Open Sans"/>
                      <a:ea typeface="Open Sans"/>
                      <a:cs typeface="Open Sans"/>
                      <a:sym typeface="Open Sans"/>
                    </a:rPr>
                    <a:t>40%</a:t>
                  </a:r>
                  <a:endParaRPr sz="1100"/>
                </a:p>
              </p:txBody>
            </p:sp>
          </p:grp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52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</a:pPr>
            <a:r>
              <a:rPr b="1" lang="en" sz="1100"/>
              <a:t>Social Media</a:t>
            </a:r>
            <a:endParaRPr sz="1100"/>
          </a:p>
        </p:txBody>
      </p:sp>
      <p:sp>
        <p:nvSpPr>
          <p:cNvPr id="714" name="Google Shape;714;p52"/>
          <p:cNvSpPr txBox="1"/>
          <p:nvPr/>
        </p:nvSpPr>
        <p:spPr>
          <a:xfrm>
            <a:off x="3686175" y="1075849"/>
            <a:ext cx="177165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rPr>
              <a:t>Have them for one. Living gathered</a:t>
            </a:r>
            <a:endParaRPr sz="1100"/>
          </a:p>
        </p:txBody>
      </p:sp>
      <p:sp>
        <p:nvSpPr>
          <p:cNvPr id="715" name="Google Shape;715;p52"/>
          <p:cNvSpPr/>
          <p:nvPr/>
        </p:nvSpPr>
        <p:spPr>
          <a:xfrm>
            <a:off x="1484107" y="1943100"/>
            <a:ext cx="1386840" cy="1386840"/>
          </a:xfrm>
          <a:prstGeom prst="ellipse">
            <a:avLst/>
          </a:prstGeom>
          <a:solidFill>
            <a:schemeClr val="accent4">
              <a:alpha val="8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6" name="Google Shape;716;p52"/>
          <p:cNvSpPr/>
          <p:nvPr/>
        </p:nvSpPr>
        <p:spPr>
          <a:xfrm>
            <a:off x="2584244" y="1943100"/>
            <a:ext cx="1386840" cy="1386840"/>
          </a:xfrm>
          <a:prstGeom prst="ellipse">
            <a:avLst/>
          </a:prstGeom>
          <a:solidFill>
            <a:schemeClr val="accent5">
              <a:alpha val="8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7" name="Google Shape;717;p52"/>
          <p:cNvSpPr/>
          <p:nvPr/>
        </p:nvSpPr>
        <p:spPr>
          <a:xfrm>
            <a:off x="3684382" y="1943100"/>
            <a:ext cx="1386840" cy="1386840"/>
          </a:xfrm>
          <a:prstGeom prst="ellipse">
            <a:avLst/>
          </a:prstGeom>
          <a:solidFill>
            <a:srgbClr val="262626">
              <a:alpha val="8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8" name="Google Shape;718;p52"/>
          <p:cNvSpPr/>
          <p:nvPr/>
        </p:nvSpPr>
        <p:spPr>
          <a:xfrm>
            <a:off x="4784519" y="1943100"/>
            <a:ext cx="1386840" cy="1386840"/>
          </a:xfrm>
          <a:prstGeom prst="ellipse">
            <a:avLst/>
          </a:prstGeom>
          <a:solidFill>
            <a:schemeClr val="accent4">
              <a:alpha val="8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9" name="Google Shape;719;p52"/>
          <p:cNvSpPr/>
          <p:nvPr/>
        </p:nvSpPr>
        <p:spPr>
          <a:xfrm>
            <a:off x="5884657" y="1943100"/>
            <a:ext cx="1386840" cy="1386840"/>
          </a:xfrm>
          <a:prstGeom prst="ellipse">
            <a:avLst/>
          </a:prstGeom>
          <a:solidFill>
            <a:schemeClr val="accent5">
              <a:alpha val="8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0" name="Google Shape;720;p52"/>
          <p:cNvSpPr/>
          <p:nvPr/>
        </p:nvSpPr>
        <p:spPr>
          <a:xfrm>
            <a:off x="1965297" y="2365481"/>
            <a:ext cx="358512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</a:t>
            </a:r>
            <a:endParaRPr sz="30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1" name="Google Shape;721;p52"/>
          <p:cNvSpPr/>
          <p:nvPr/>
        </p:nvSpPr>
        <p:spPr>
          <a:xfrm>
            <a:off x="3075083" y="2365481"/>
            <a:ext cx="495568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</a:t>
            </a:r>
            <a:endParaRPr sz="30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2" name="Google Shape;722;p52"/>
          <p:cNvSpPr/>
          <p:nvPr/>
        </p:nvSpPr>
        <p:spPr>
          <a:xfrm>
            <a:off x="4121092" y="2365481"/>
            <a:ext cx="495568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</a:t>
            </a:r>
            <a:endParaRPr sz="30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3" name="Google Shape;723;p52"/>
          <p:cNvSpPr/>
          <p:nvPr/>
        </p:nvSpPr>
        <p:spPr>
          <a:xfrm>
            <a:off x="5251710" y="2336396"/>
            <a:ext cx="467917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</a:t>
            </a:r>
            <a:endParaRPr sz="30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4" name="Google Shape;724;p52"/>
          <p:cNvSpPr/>
          <p:nvPr/>
        </p:nvSpPr>
        <p:spPr>
          <a:xfrm>
            <a:off x="6351847" y="2365481"/>
            <a:ext cx="467917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</a:t>
            </a:r>
            <a:endParaRPr sz="30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5" name="Google Shape;725;p52"/>
          <p:cNvSpPr txBox="1"/>
          <p:nvPr/>
        </p:nvSpPr>
        <p:spPr>
          <a:xfrm>
            <a:off x="1675446" y="3452353"/>
            <a:ext cx="938214" cy="3981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Facebook</a:t>
            </a:r>
            <a:endParaRPr sz="1100"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facebookid@here</a:t>
            </a:r>
            <a:endParaRPr sz="7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6" name="Google Shape;726;p52"/>
          <p:cNvSpPr txBox="1"/>
          <p:nvPr/>
        </p:nvSpPr>
        <p:spPr>
          <a:xfrm>
            <a:off x="2890724" y="3452353"/>
            <a:ext cx="793657" cy="3981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Twitter</a:t>
            </a:r>
            <a:endParaRPr sz="1100"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twitter@idhere</a:t>
            </a:r>
            <a:endParaRPr sz="7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7" name="Google Shape;727;p52"/>
          <p:cNvSpPr txBox="1"/>
          <p:nvPr/>
        </p:nvSpPr>
        <p:spPr>
          <a:xfrm>
            <a:off x="3961446" y="3452353"/>
            <a:ext cx="793657" cy="3981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Google+</a:t>
            </a:r>
            <a:endParaRPr sz="1100"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googleidhere</a:t>
            </a:r>
            <a:endParaRPr sz="7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8" name="Google Shape;728;p52"/>
          <p:cNvSpPr txBox="1"/>
          <p:nvPr/>
        </p:nvSpPr>
        <p:spPr>
          <a:xfrm>
            <a:off x="5073966" y="3452353"/>
            <a:ext cx="793657" cy="3981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Linkedin</a:t>
            </a:r>
            <a:endParaRPr b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linkedinidhere</a:t>
            </a:r>
            <a:endParaRPr sz="7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9" name="Google Shape;729;p52"/>
          <p:cNvSpPr txBox="1"/>
          <p:nvPr/>
        </p:nvSpPr>
        <p:spPr>
          <a:xfrm>
            <a:off x="6178866" y="3452353"/>
            <a:ext cx="793657" cy="3981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YouTube</a:t>
            </a:r>
            <a:endParaRPr sz="1100"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youtubeidnere</a:t>
            </a:r>
            <a:endParaRPr sz="7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14630"/>
          <a:stretch/>
        </p:blipFill>
        <p:spPr>
          <a:xfrm>
            <a:off x="583653" y="557213"/>
            <a:ext cx="6931572" cy="4029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9"/>
          <p:cNvSpPr txBox="1"/>
          <p:nvPr/>
        </p:nvSpPr>
        <p:spPr>
          <a:xfrm>
            <a:off x="3557412" y="2152544"/>
            <a:ext cx="2261693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sz="1100"/>
          </a:p>
        </p:txBody>
      </p:sp>
      <p:sp>
        <p:nvSpPr>
          <p:cNvPr id="131" name="Google Shape;131;p29"/>
          <p:cNvSpPr txBox="1"/>
          <p:nvPr/>
        </p:nvSpPr>
        <p:spPr>
          <a:xfrm>
            <a:off x="6864227" y="2108120"/>
            <a:ext cx="1301997" cy="927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passages of Lorem Ipsum which don't look even slightly.</a:t>
            </a:r>
            <a:endParaRPr sz="1100"/>
          </a:p>
        </p:txBody>
      </p:sp>
      <p:sp>
        <p:nvSpPr>
          <p:cNvPr id="132" name="Google Shape;132;p29"/>
          <p:cNvSpPr/>
          <p:nvPr/>
        </p:nvSpPr>
        <p:spPr>
          <a:xfrm>
            <a:off x="6474372" y="1693359"/>
            <a:ext cx="2085975" cy="1756782"/>
          </a:xfrm>
          <a:prstGeom prst="rect">
            <a:avLst/>
          </a:prstGeom>
          <a:noFill/>
          <a:ln cap="flat" cmpd="sng" w="381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791" l="0" r="0" t="3792"/>
          <a:stretch/>
        </p:blipFill>
        <p:spPr>
          <a:xfrm>
            <a:off x="6786563" y="0"/>
            <a:ext cx="1773785" cy="2185987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0"/>
          <p:cNvSpPr txBox="1"/>
          <p:nvPr/>
        </p:nvSpPr>
        <p:spPr>
          <a:xfrm>
            <a:off x="3441154" y="585788"/>
            <a:ext cx="2261693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endParaRPr sz="1100"/>
          </a:p>
        </p:txBody>
      </p:sp>
      <p:grpSp>
        <p:nvGrpSpPr>
          <p:cNvPr id="139" name="Google Shape;139;p30"/>
          <p:cNvGrpSpPr/>
          <p:nvPr/>
        </p:nvGrpSpPr>
        <p:grpSpPr>
          <a:xfrm>
            <a:off x="4557713" y="2785352"/>
            <a:ext cx="4002634" cy="1772360"/>
            <a:chOff x="5323052" y="4080154"/>
            <a:chExt cx="5336845" cy="2363147"/>
          </a:xfrm>
        </p:grpSpPr>
        <p:sp>
          <p:nvSpPr>
            <p:cNvPr id="140" name="Google Shape;140;p30"/>
            <p:cNvSpPr txBox="1"/>
            <p:nvPr/>
          </p:nvSpPr>
          <p:spPr>
            <a:xfrm>
              <a:off x="5972174" y="4530277"/>
              <a:ext cx="4038600" cy="14629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141" name="Google Shape;141;p30"/>
            <p:cNvSpPr txBox="1"/>
            <p:nvPr/>
          </p:nvSpPr>
          <p:spPr>
            <a:xfrm>
              <a:off x="5323052" y="4080154"/>
              <a:ext cx="555295" cy="6001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500">
                  <a:solidFill>
                    <a:srgbClr val="D8D8D8"/>
                  </a:solidFill>
                  <a:latin typeface="Montserrat"/>
                  <a:ea typeface="Montserrat"/>
                  <a:cs typeface="Montserrat"/>
                  <a:sym typeface="Montserrat"/>
                </a:rPr>
                <a:t>//</a:t>
              </a:r>
              <a:endParaRPr sz="1100"/>
            </a:p>
          </p:txBody>
        </p:sp>
        <p:sp>
          <p:nvSpPr>
            <p:cNvPr id="142" name="Google Shape;142;p30"/>
            <p:cNvSpPr txBox="1"/>
            <p:nvPr/>
          </p:nvSpPr>
          <p:spPr>
            <a:xfrm>
              <a:off x="10104602" y="5843137"/>
              <a:ext cx="555295" cy="6001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500">
                  <a:solidFill>
                    <a:srgbClr val="D8D8D8"/>
                  </a:solidFill>
                  <a:latin typeface="Montserrat"/>
                  <a:ea typeface="Montserrat"/>
                  <a:cs typeface="Montserrat"/>
                  <a:sym typeface="Montserrat"/>
                </a:rPr>
                <a:t>//</a:t>
              </a:r>
              <a:endParaRPr sz="1100"/>
            </a:p>
          </p:txBody>
        </p:sp>
      </p:grpSp>
      <p:pic>
        <p:nvPicPr>
          <p:cNvPr id="143" name="Google Shape;143;p3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2578" r="12577" t="0"/>
          <a:stretch/>
        </p:blipFill>
        <p:spPr>
          <a:xfrm>
            <a:off x="583653" y="585788"/>
            <a:ext cx="2273847" cy="4557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 flipH="1" rot="1670541">
            <a:off x="4796349" y="-482208"/>
            <a:ext cx="5077352" cy="7229849"/>
          </a:xfrm>
          <a:custGeom>
            <a:rect b="b" l="l" r="r" t="t"/>
            <a:pathLst>
              <a:path extrusionOk="0" h="9639799" w="6769803">
                <a:moveTo>
                  <a:pt x="6769803" y="1883952"/>
                </a:moveTo>
                <a:lnTo>
                  <a:pt x="3202963" y="0"/>
                </a:lnTo>
                <a:lnTo>
                  <a:pt x="0" y="6064089"/>
                </a:lnTo>
                <a:lnTo>
                  <a:pt x="6769803" y="9639799"/>
                </a:lnTo>
                <a:lnTo>
                  <a:pt x="6769803" y="1883952"/>
                </a:lnTo>
                <a:close/>
              </a:path>
            </a:pathLst>
          </a:custGeom>
          <a:gradFill>
            <a:gsLst>
              <a:gs pos="0">
                <a:srgbClr val="FFAF28">
                  <a:alpha val="88627"/>
                </a:srgbClr>
              </a:gs>
              <a:gs pos="100000">
                <a:srgbClr val="FA4655">
                  <a:alpha val="8392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" name="Google Shape;149;p31"/>
          <p:cNvSpPr txBox="1"/>
          <p:nvPr/>
        </p:nvSpPr>
        <p:spPr>
          <a:xfrm>
            <a:off x="567985" y="2156251"/>
            <a:ext cx="1327095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endParaRPr sz="1100"/>
          </a:p>
        </p:txBody>
      </p:sp>
      <p:pic>
        <p:nvPicPr>
          <p:cNvPr id="150" name="Google Shape;150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978" l="0" r="0" t="2979"/>
          <a:stretch/>
        </p:blipFill>
        <p:spPr>
          <a:xfrm>
            <a:off x="2796027" y="1384716"/>
            <a:ext cx="3563697" cy="22286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1" name="Google Shape;151;p31"/>
          <p:cNvGrpSpPr/>
          <p:nvPr/>
        </p:nvGrpSpPr>
        <p:grpSpPr>
          <a:xfrm>
            <a:off x="2144105" y="1178828"/>
            <a:ext cx="4855790" cy="2785843"/>
            <a:chOff x="3938949" y="2303516"/>
            <a:chExt cx="4210968" cy="2415898"/>
          </a:xfrm>
        </p:grpSpPr>
        <p:sp>
          <p:nvSpPr>
            <p:cNvPr id="152" name="Google Shape;152;p31"/>
            <p:cNvSpPr/>
            <p:nvPr/>
          </p:nvSpPr>
          <p:spPr>
            <a:xfrm>
              <a:off x="4357133" y="2334880"/>
              <a:ext cx="3375972" cy="2288727"/>
            </a:xfrm>
            <a:custGeom>
              <a:rect b="b" l="l" r="r" t="t"/>
              <a:pathLst>
                <a:path extrusionOk="0" h="21600" w="21600">
                  <a:moveTo>
                    <a:pt x="20703" y="1320"/>
                  </a:moveTo>
                  <a:lnTo>
                    <a:pt x="20703" y="19605"/>
                  </a:lnTo>
                  <a:lnTo>
                    <a:pt x="895" y="19605"/>
                  </a:lnTo>
                  <a:lnTo>
                    <a:pt x="895" y="1320"/>
                  </a:lnTo>
                  <a:lnTo>
                    <a:pt x="20703" y="1320"/>
                  </a:lnTo>
                  <a:cubicBezTo>
                    <a:pt x="20703" y="1320"/>
                    <a:pt x="20703" y="1320"/>
                    <a:pt x="20703" y="1320"/>
                  </a:cubicBezTo>
                  <a:close/>
                  <a:moveTo>
                    <a:pt x="20983" y="0"/>
                  </a:moveTo>
                  <a:lnTo>
                    <a:pt x="617" y="0"/>
                  </a:lnTo>
                  <a:cubicBezTo>
                    <a:pt x="277" y="0"/>
                    <a:pt x="0" y="408"/>
                    <a:pt x="0" y="910"/>
                  </a:cubicBezTo>
                  <a:lnTo>
                    <a:pt x="0" y="21021"/>
                  </a:lnTo>
                  <a:lnTo>
                    <a:pt x="0" y="21156"/>
                  </a:lnTo>
                  <a:lnTo>
                    <a:pt x="0" y="21186"/>
                  </a:lnTo>
                  <a:cubicBezTo>
                    <a:pt x="0" y="21415"/>
                    <a:pt x="126" y="21600"/>
                    <a:pt x="281" y="21600"/>
                  </a:cubicBezTo>
                  <a:lnTo>
                    <a:pt x="21319" y="21600"/>
                  </a:lnTo>
                  <a:cubicBezTo>
                    <a:pt x="21474" y="21600"/>
                    <a:pt x="21600" y="21415"/>
                    <a:pt x="21600" y="21186"/>
                  </a:cubicBezTo>
                  <a:lnTo>
                    <a:pt x="21600" y="21156"/>
                  </a:lnTo>
                  <a:lnTo>
                    <a:pt x="21600" y="21021"/>
                  </a:lnTo>
                  <a:lnTo>
                    <a:pt x="21600" y="910"/>
                  </a:lnTo>
                  <a:cubicBezTo>
                    <a:pt x="21600" y="408"/>
                    <a:pt x="21323" y="0"/>
                    <a:pt x="20983" y="0"/>
                  </a:cubicBezTo>
                  <a:close/>
                </a:path>
              </a:pathLst>
            </a:custGeom>
            <a:gradFill>
              <a:gsLst>
                <a:gs pos="0">
                  <a:srgbClr val="E8E7E8"/>
                </a:gs>
                <a:gs pos="95000">
                  <a:srgbClr val="AFB2B4"/>
                </a:gs>
                <a:gs pos="100000">
                  <a:srgbClr val="AFB2B4"/>
                </a:gs>
              </a:gsLst>
              <a:lin ang="2043523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3" name="Google Shape;153;p31"/>
            <p:cNvSpPr/>
            <p:nvPr/>
          </p:nvSpPr>
          <p:spPr>
            <a:xfrm>
              <a:off x="7719331" y="4576339"/>
              <a:ext cx="28020" cy="53081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0" y="21600"/>
                  </a:lnTo>
                  <a:lnTo>
                    <a:pt x="10800" y="1151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8A9A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4" name="Google Shape;154;p31"/>
            <p:cNvSpPr/>
            <p:nvPr/>
          </p:nvSpPr>
          <p:spPr>
            <a:xfrm>
              <a:off x="4342496" y="4576339"/>
              <a:ext cx="28021" cy="53081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11832" y="12996"/>
                  </a:lnTo>
                  <a:cubicBezTo>
                    <a:pt x="11832" y="12996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8A9A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4325769" y="2303516"/>
              <a:ext cx="3437365" cy="2409831"/>
            </a:xfrm>
            <a:custGeom>
              <a:rect b="b" l="l" r="r" t="t"/>
              <a:pathLst>
                <a:path extrusionOk="0" h="21600" w="21600">
                  <a:moveTo>
                    <a:pt x="20801" y="0"/>
                  </a:moveTo>
                  <a:lnTo>
                    <a:pt x="799" y="0"/>
                  </a:lnTo>
                  <a:cubicBezTo>
                    <a:pt x="358" y="0"/>
                    <a:pt x="0" y="510"/>
                    <a:pt x="0" y="1140"/>
                  </a:cubicBezTo>
                  <a:lnTo>
                    <a:pt x="0" y="20460"/>
                  </a:lnTo>
                  <a:cubicBezTo>
                    <a:pt x="0" y="21090"/>
                    <a:pt x="358" y="21600"/>
                    <a:pt x="799" y="21600"/>
                  </a:cubicBezTo>
                  <a:lnTo>
                    <a:pt x="20801" y="21600"/>
                  </a:lnTo>
                  <a:cubicBezTo>
                    <a:pt x="21242" y="21600"/>
                    <a:pt x="21600" y="21090"/>
                    <a:pt x="21600" y="20460"/>
                  </a:cubicBezTo>
                  <a:lnTo>
                    <a:pt x="21600" y="1140"/>
                  </a:lnTo>
                  <a:cubicBezTo>
                    <a:pt x="21600" y="510"/>
                    <a:pt x="21242" y="0"/>
                    <a:pt x="20801" y="0"/>
                  </a:cubicBezTo>
                  <a:cubicBezTo>
                    <a:pt x="20801" y="0"/>
                    <a:pt x="20801" y="0"/>
                    <a:pt x="20801" y="0"/>
                  </a:cubicBezTo>
                  <a:close/>
                  <a:moveTo>
                    <a:pt x="20801" y="138"/>
                  </a:moveTo>
                  <a:cubicBezTo>
                    <a:pt x="21188" y="138"/>
                    <a:pt x="21504" y="587"/>
                    <a:pt x="21504" y="1140"/>
                  </a:cubicBezTo>
                  <a:lnTo>
                    <a:pt x="21504" y="20460"/>
                  </a:lnTo>
                  <a:cubicBezTo>
                    <a:pt x="21504" y="21013"/>
                    <a:pt x="21188" y="21462"/>
                    <a:pt x="20801" y="21462"/>
                  </a:cubicBezTo>
                  <a:lnTo>
                    <a:pt x="799" y="21462"/>
                  </a:lnTo>
                  <a:cubicBezTo>
                    <a:pt x="412" y="21462"/>
                    <a:pt x="96" y="21013"/>
                    <a:pt x="96" y="20460"/>
                  </a:cubicBezTo>
                  <a:lnTo>
                    <a:pt x="96" y="1140"/>
                  </a:lnTo>
                  <a:cubicBezTo>
                    <a:pt x="96" y="587"/>
                    <a:pt x="412" y="138"/>
                    <a:pt x="799" y="138"/>
                  </a:cubicBezTo>
                  <a:lnTo>
                    <a:pt x="20801" y="138"/>
                  </a:lnTo>
                </a:path>
              </a:pathLst>
            </a:custGeom>
            <a:gradFill>
              <a:gsLst>
                <a:gs pos="0">
                  <a:srgbClr val="E9EBF2"/>
                </a:gs>
                <a:gs pos="100000">
                  <a:srgbClr val="C7C8CB"/>
                </a:gs>
              </a:gsLst>
              <a:lin ang="3283355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6" name="Google Shape;156;p31"/>
            <p:cNvSpPr/>
            <p:nvPr/>
          </p:nvSpPr>
          <p:spPr>
            <a:xfrm>
              <a:off x="4336224" y="2313971"/>
              <a:ext cx="3415439" cy="2387903"/>
            </a:xfrm>
            <a:custGeom>
              <a:rect b="b" l="l" r="r" t="t"/>
              <a:pathLst>
                <a:path extrusionOk="0" h="21600" w="21600">
                  <a:moveTo>
                    <a:pt x="20865" y="0"/>
                  </a:moveTo>
                  <a:lnTo>
                    <a:pt x="735" y="0"/>
                  </a:lnTo>
                  <a:cubicBezTo>
                    <a:pt x="330" y="0"/>
                    <a:pt x="0" y="472"/>
                    <a:pt x="0" y="1051"/>
                  </a:cubicBezTo>
                  <a:lnTo>
                    <a:pt x="0" y="20549"/>
                  </a:lnTo>
                  <a:cubicBezTo>
                    <a:pt x="0" y="21128"/>
                    <a:pt x="330" y="21600"/>
                    <a:pt x="735" y="21600"/>
                  </a:cubicBezTo>
                  <a:lnTo>
                    <a:pt x="20865" y="21600"/>
                  </a:lnTo>
                  <a:cubicBezTo>
                    <a:pt x="21270" y="21600"/>
                    <a:pt x="21600" y="21128"/>
                    <a:pt x="21600" y="20549"/>
                  </a:cubicBezTo>
                  <a:lnTo>
                    <a:pt x="21600" y="1051"/>
                  </a:lnTo>
                  <a:cubicBezTo>
                    <a:pt x="21600" y="472"/>
                    <a:pt x="21270" y="0"/>
                    <a:pt x="20865" y="0"/>
                  </a:cubicBezTo>
                  <a:cubicBezTo>
                    <a:pt x="20865" y="0"/>
                    <a:pt x="20865" y="0"/>
                    <a:pt x="20865" y="0"/>
                  </a:cubicBezTo>
                  <a:close/>
                  <a:moveTo>
                    <a:pt x="20865" y="40"/>
                  </a:moveTo>
                  <a:cubicBezTo>
                    <a:pt x="21255" y="40"/>
                    <a:pt x="21572" y="493"/>
                    <a:pt x="21572" y="1051"/>
                  </a:cubicBezTo>
                  <a:lnTo>
                    <a:pt x="21572" y="20549"/>
                  </a:lnTo>
                  <a:cubicBezTo>
                    <a:pt x="21572" y="21107"/>
                    <a:pt x="21255" y="21560"/>
                    <a:pt x="20865" y="21560"/>
                  </a:cubicBezTo>
                  <a:lnTo>
                    <a:pt x="735" y="21560"/>
                  </a:lnTo>
                  <a:cubicBezTo>
                    <a:pt x="345" y="21560"/>
                    <a:pt x="28" y="21107"/>
                    <a:pt x="28" y="20549"/>
                  </a:cubicBezTo>
                  <a:lnTo>
                    <a:pt x="28" y="1051"/>
                  </a:lnTo>
                  <a:cubicBezTo>
                    <a:pt x="28" y="493"/>
                    <a:pt x="345" y="40"/>
                    <a:pt x="735" y="40"/>
                  </a:cubicBezTo>
                  <a:lnTo>
                    <a:pt x="20865" y="40"/>
                  </a:lnTo>
                </a:path>
              </a:pathLst>
            </a:custGeom>
            <a:solidFill>
              <a:srgbClr val="FFFFFF">
                <a:alpha val="24705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7" name="Google Shape;157;p31"/>
            <p:cNvSpPr/>
            <p:nvPr/>
          </p:nvSpPr>
          <p:spPr>
            <a:xfrm>
              <a:off x="4357133" y="2334880"/>
              <a:ext cx="3375972" cy="2288729"/>
            </a:xfrm>
            <a:custGeom>
              <a:rect b="b" l="l" r="r" t="t"/>
              <a:pathLst>
                <a:path extrusionOk="0" h="21600" w="21600">
                  <a:moveTo>
                    <a:pt x="20983" y="0"/>
                  </a:moveTo>
                  <a:lnTo>
                    <a:pt x="617" y="0"/>
                  </a:lnTo>
                  <a:cubicBezTo>
                    <a:pt x="277" y="0"/>
                    <a:pt x="0" y="408"/>
                    <a:pt x="0" y="910"/>
                  </a:cubicBezTo>
                  <a:lnTo>
                    <a:pt x="0" y="21021"/>
                  </a:lnTo>
                  <a:lnTo>
                    <a:pt x="0" y="21156"/>
                  </a:lnTo>
                  <a:lnTo>
                    <a:pt x="0" y="21186"/>
                  </a:lnTo>
                  <a:cubicBezTo>
                    <a:pt x="0" y="21415"/>
                    <a:pt x="126" y="21600"/>
                    <a:pt x="281" y="21600"/>
                  </a:cubicBezTo>
                  <a:lnTo>
                    <a:pt x="21319" y="21600"/>
                  </a:lnTo>
                  <a:cubicBezTo>
                    <a:pt x="21474" y="21600"/>
                    <a:pt x="21600" y="21415"/>
                    <a:pt x="21600" y="21186"/>
                  </a:cubicBezTo>
                  <a:lnTo>
                    <a:pt x="21600" y="21156"/>
                  </a:lnTo>
                  <a:lnTo>
                    <a:pt x="21600" y="21021"/>
                  </a:lnTo>
                  <a:lnTo>
                    <a:pt x="21600" y="910"/>
                  </a:lnTo>
                  <a:cubicBezTo>
                    <a:pt x="21600" y="408"/>
                    <a:pt x="21323" y="0"/>
                    <a:pt x="20983" y="0"/>
                  </a:cubicBezTo>
                  <a:cubicBezTo>
                    <a:pt x="20983" y="0"/>
                    <a:pt x="20983" y="0"/>
                    <a:pt x="20983" y="0"/>
                  </a:cubicBezTo>
                  <a:close/>
                  <a:moveTo>
                    <a:pt x="20983" y="41"/>
                  </a:moveTo>
                  <a:cubicBezTo>
                    <a:pt x="21308" y="41"/>
                    <a:pt x="21572" y="431"/>
                    <a:pt x="21572" y="910"/>
                  </a:cubicBezTo>
                  <a:lnTo>
                    <a:pt x="21572" y="21021"/>
                  </a:lnTo>
                  <a:lnTo>
                    <a:pt x="21572" y="21156"/>
                  </a:lnTo>
                  <a:lnTo>
                    <a:pt x="21572" y="21186"/>
                  </a:lnTo>
                  <a:cubicBezTo>
                    <a:pt x="21572" y="21392"/>
                    <a:pt x="21459" y="21559"/>
                    <a:pt x="21319" y="21559"/>
                  </a:cubicBezTo>
                  <a:lnTo>
                    <a:pt x="281" y="21559"/>
                  </a:lnTo>
                  <a:cubicBezTo>
                    <a:pt x="141" y="21559"/>
                    <a:pt x="28" y="21392"/>
                    <a:pt x="28" y="21186"/>
                  </a:cubicBezTo>
                  <a:lnTo>
                    <a:pt x="28" y="21156"/>
                  </a:lnTo>
                  <a:lnTo>
                    <a:pt x="28" y="21021"/>
                  </a:lnTo>
                  <a:lnTo>
                    <a:pt x="28" y="910"/>
                  </a:lnTo>
                  <a:cubicBezTo>
                    <a:pt x="28" y="431"/>
                    <a:pt x="292" y="41"/>
                    <a:pt x="617" y="41"/>
                  </a:cubicBezTo>
                  <a:lnTo>
                    <a:pt x="20983" y="41"/>
                  </a:lnTo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8" name="Google Shape;158;p31"/>
            <p:cNvSpPr/>
            <p:nvPr/>
          </p:nvSpPr>
          <p:spPr>
            <a:xfrm>
              <a:off x="4342496" y="2320243"/>
              <a:ext cx="3406669" cy="2319426"/>
            </a:xfrm>
            <a:custGeom>
              <a:rect b="b" l="l" r="r" t="t"/>
              <a:pathLst>
                <a:path extrusionOk="0" h="21600" w="21600">
                  <a:moveTo>
                    <a:pt x="20891" y="0"/>
                  </a:moveTo>
                  <a:lnTo>
                    <a:pt x="709" y="0"/>
                  </a:lnTo>
                  <a:cubicBezTo>
                    <a:pt x="318" y="0"/>
                    <a:pt x="0" y="467"/>
                    <a:pt x="0" y="1041"/>
                  </a:cubicBezTo>
                  <a:lnTo>
                    <a:pt x="0" y="20885"/>
                  </a:lnTo>
                  <a:lnTo>
                    <a:pt x="0" y="21019"/>
                  </a:lnTo>
                  <a:lnTo>
                    <a:pt x="0" y="21049"/>
                  </a:lnTo>
                  <a:cubicBezTo>
                    <a:pt x="0" y="21353"/>
                    <a:pt x="168" y="21600"/>
                    <a:pt x="375" y="21600"/>
                  </a:cubicBezTo>
                  <a:lnTo>
                    <a:pt x="21225" y="21600"/>
                  </a:lnTo>
                  <a:cubicBezTo>
                    <a:pt x="21432" y="21600"/>
                    <a:pt x="21600" y="21353"/>
                    <a:pt x="21600" y="21049"/>
                  </a:cubicBezTo>
                  <a:lnTo>
                    <a:pt x="21600" y="21019"/>
                  </a:lnTo>
                  <a:lnTo>
                    <a:pt x="21600" y="20885"/>
                  </a:lnTo>
                  <a:lnTo>
                    <a:pt x="21600" y="1041"/>
                  </a:lnTo>
                  <a:cubicBezTo>
                    <a:pt x="21600" y="467"/>
                    <a:pt x="21282" y="0"/>
                    <a:pt x="20891" y="0"/>
                  </a:cubicBezTo>
                  <a:cubicBezTo>
                    <a:pt x="20891" y="0"/>
                    <a:pt x="20891" y="0"/>
                    <a:pt x="20891" y="0"/>
                  </a:cubicBezTo>
                  <a:close/>
                  <a:moveTo>
                    <a:pt x="20891" y="143"/>
                  </a:moveTo>
                  <a:cubicBezTo>
                    <a:pt x="21228" y="143"/>
                    <a:pt x="21503" y="546"/>
                    <a:pt x="21503" y="1041"/>
                  </a:cubicBezTo>
                  <a:lnTo>
                    <a:pt x="21503" y="20885"/>
                  </a:lnTo>
                  <a:lnTo>
                    <a:pt x="21503" y="21019"/>
                  </a:lnTo>
                  <a:lnTo>
                    <a:pt x="21503" y="21049"/>
                  </a:lnTo>
                  <a:cubicBezTo>
                    <a:pt x="21503" y="21274"/>
                    <a:pt x="21378" y="21457"/>
                    <a:pt x="21225" y="21457"/>
                  </a:cubicBezTo>
                  <a:lnTo>
                    <a:pt x="375" y="21457"/>
                  </a:lnTo>
                  <a:cubicBezTo>
                    <a:pt x="222" y="21457"/>
                    <a:pt x="97" y="21274"/>
                    <a:pt x="97" y="21049"/>
                  </a:cubicBezTo>
                  <a:lnTo>
                    <a:pt x="97" y="21019"/>
                  </a:lnTo>
                  <a:lnTo>
                    <a:pt x="97" y="20885"/>
                  </a:lnTo>
                  <a:lnTo>
                    <a:pt x="97" y="1041"/>
                  </a:lnTo>
                  <a:cubicBezTo>
                    <a:pt x="97" y="546"/>
                    <a:pt x="372" y="143"/>
                    <a:pt x="709" y="143"/>
                  </a:cubicBezTo>
                  <a:lnTo>
                    <a:pt x="20891" y="143"/>
                  </a:lnTo>
                </a:path>
              </a:pathLst>
            </a:custGeom>
            <a:gradFill>
              <a:gsLst>
                <a:gs pos="0">
                  <a:srgbClr val="47484B"/>
                </a:gs>
                <a:gs pos="100000">
                  <a:srgbClr val="47484B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9" name="Google Shape;159;p31"/>
            <p:cNvSpPr/>
            <p:nvPr/>
          </p:nvSpPr>
          <p:spPr>
            <a:xfrm>
              <a:off x="7633603" y="2324425"/>
              <a:ext cx="111220" cy="111222"/>
            </a:xfrm>
            <a:custGeom>
              <a:rect b="b" l="l" r="r" t="t"/>
              <a:pathLst>
                <a:path extrusionOk="0" h="21600" w="21600">
                  <a:moveTo>
                    <a:pt x="1510" y="0"/>
                  </a:moveTo>
                  <a:lnTo>
                    <a:pt x="0" y="0"/>
                  </a:lnTo>
                  <a:cubicBezTo>
                    <a:pt x="11911" y="0"/>
                    <a:pt x="21600" y="9690"/>
                    <a:pt x="21600" y="21600"/>
                  </a:cubicBezTo>
                  <a:lnTo>
                    <a:pt x="21600" y="20090"/>
                  </a:lnTo>
                  <a:cubicBezTo>
                    <a:pt x="21600" y="9013"/>
                    <a:pt x="12588" y="0"/>
                    <a:pt x="1510" y="0"/>
                  </a:cubicBezTo>
                  <a:close/>
                </a:path>
              </a:pathLst>
            </a:custGeom>
            <a:gradFill>
              <a:gsLst>
                <a:gs pos="0">
                  <a:srgbClr val="BFBFC0">
                    <a:alpha val="0"/>
                  </a:srgbClr>
                </a:gs>
                <a:gs pos="100000">
                  <a:srgbClr val="BFBFC0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0" name="Google Shape;160;p31"/>
            <p:cNvSpPr/>
            <p:nvPr/>
          </p:nvSpPr>
          <p:spPr>
            <a:xfrm>
              <a:off x="4346678" y="2324425"/>
              <a:ext cx="111220" cy="111222"/>
            </a:xfrm>
            <a:custGeom>
              <a:rect b="b" l="l" r="r" t="t"/>
              <a:pathLst>
                <a:path extrusionOk="0" h="21600" w="21600">
                  <a:moveTo>
                    <a:pt x="20090" y="0"/>
                  </a:moveTo>
                  <a:lnTo>
                    <a:pt x="21600" y="0"/>
                  </a:lnTo>
                  <a:cubicBezTo>
                    <a:pt x="9689" y="0"/>
                    <a:pt x="0" y="9690"/>
                    <a:pt x="0" y="21600"/>
                  </a:cubicBezTo>
                  <a:lnTo>
                    <a:pt x="0" y="20090"/>
                  </a:lnTo>
                  <a:cubicBezTo>
                    <a:pt x="0" y="9013"/>
                    <a:pt x="9012" y="0"/>
                    <a:pt x="20090" y="0"/>
                  </a:cubicBezTo>
                  <a:close/>
                </a:path>
              </a:pathLst>
            </a:custGeom>
            <a:gradFill>
              <a:gsLst>
                <a:gs pos="0">
                  <a:srgbClr val="BFBFC0">
                    <a:alpha val="0"/>
                  </a:srgbClr>
                </a:gs>
                <a:gs pos="100000">
                  <a:srgbClr val="BFBFC0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1" name="Google Shape;161;p31"/>
            <p:cNvSpPr/>
            <p:nvPr/>
          </p:nvSpPr>
          <p:spPr>
            <a:xfrm>
              <a:off x="4495133" y="2472880"/>
              <a:ext cx="3099624" cy="1941886"/>
            </a:xfrm>
            <a:custGeom>
              <a:rect b="b" l="l" r="r" t="t"/>
              <a:pathLst>
                <a:path extrusionOk="0" h="21600" w="21600">
                  <a:moveTo>
                    <a:pt x="21569" y="0"/>
                  </a:moveTo>
                  <a:lnTo>
                    <a:pt x="31" y="0"/>
                  </a:lnTo>
                  <a:cubicBezTo>
                    <a:pt x="14" y="0"/>
                    <a:pt x="0" y="22"/>
                    <a:pt x="0" y="49"/>
                  </a:cubicBezTo>
                  <a:lnTo>
                    <a:pt x="0" y="21551"/>
                  </a:lnTo>
                  <a:cubicBezTo>
                    <a:pt x="0" y="21578"/>
                    <a:pt x="14" y="21600"/>
                    <a:pt x="31" y="21600"/>
                  </a:cubicBezTo>
                  <a:lnTo>
                    <a:pt x="21569" y="21600"/>
                  </a:lnTo>
                  <a:cubicBezTo>
                    <a:pt x="21586" y="21600"/>
                    <a:pt x="21600" y="21578"/>
                    <a:pt x="21600" y="21551"/>
                  </a:cubicBezTo>
                  <a:lnTo>
                    <a:pt x="21600" y="49"/>
                  </a:lnTo>
                  <a:cubicBezTo>
                    <a:pt x="21600" y="22"/>
                    <a:pt x="21586" y="0"/>
                    <a:pt x="21569" y="0"/>
                  </a:cubicBezTo>
                  <a:cubicBezTo>
                    <a:pt x="21569" y="0"/>
                    <a:pt x="21569" y="0"/>
                    <a:pt x="21569" y="0"/>
                  </a:cubicBezTo>
                  <a:close/>
                  <a:moveTo>
                    <a:pt x="21569" y="49"/>
                  </a:moveTo>
                  <a:lnTo>
                    <a:pt x="21569" y="49"/>
                  </a:lnTo>
                  <a:lnTo>
                    <a:pt x="21569" y="21551"/>
                  </a:lnTo>
                  <a:lnTo>
                    <a:pt x="31" y="21551"/>
                  </a:lnTo>
                  <a:lnTo>
                    <a:pt x="31" y="49"/>
                  </a:lnTo>
                  <a:lnTo>
                    <a:pt x="21569" y="49"/>
                  </a:lnTo>
                </a:path>
              </a:pathLst>
            </a:custGeom>
            <a:solidFill>
              <a:srgbClr val="7D808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2" name="Google Shape;162;p31"/>
            <p:cNvSpPr/>
            <p:nvPr/>
          </p:nvSpPr>
          <p:spPr>
            <a:xfrm>
              <a:off x="4486770" y="2464516"/>
              <a:ext cx="3114972" cy="1957237"/>
            </a:xfrm>
            <a:custGeom>
              <a:rect b="b" l="l" r="r" t="t"/>
              <a:pathLst>
                <a:path extrusionOk="0" h="21600" w="21600">
                  <a:moveTo>
                    <a:pt x="21585" y="21467"/>
                  </a:moveTo>
                  <a:cubicBezTo>
                    <a:pt x="21585" y="21527"/>
                    <a:pt x="21554" y="21576"/>
                    <a:pt x="21516" y="21576"/>
                  </a:cubicBezTo>
                  <a:lnTo>
                    <a:pt x="84" y="21576"/>
                  </a:lnTo>
                  <a:cubicBezTo>
                    <a:pt x="46" y="21576"/>
                    <a:pt x="15" y="21527"/>
                    <a:pt x="15" y="21467"/>
                  </a:cubicBezTo>
                  <a:lnTo>
                    <a:pt x="15" y="133"/>
                  </a:lnTo>
                  <a:cubicBezTo>
                    <a:pt x="15" y="73"/>
                    <a:pt x="46" y="24"/>
                    <a:pt x="84" y="24"/>
                  </a:cubicBezTo>
                  <a:lnTo>
                    <a:pt x="21516" y="24"/>
                  </a:lnTo>
                  <a:cubicBezTo>
                    <a:pt x="21554" y="24"/>
                    <a:pt x="21585" y="73"/>
                    <a:pt x="21585" y="133"/>
                  </a:cubicBezTo>
                  <a:cubicBezTo>
                    <a:pt x="21585" y="133"/>
                    <a:pt x="21585" y="21467"/>
                    <a:pt x="21585" y="21467"/>
                  </a:cubicBezTo>
                  <a:close/>
                  <a:moveTo>
                    <a:pt x="21600" y="133"/>
                  </a:moveTo>
                  <a:cubicBezTo>
                    <a:pt x="21600" y="60"/>
                    <a:pt x="21562" y="0"/>
                    <a:pt x="21516" y="0"/>
                  </a:cubicBezTo>
                  <a:lnTo>
                    <a:pt x="84" y="0"/>
                  </a:lnTo>
                  <a:cubicBezTo>
                    <a:pt x="38" y="0"/>
                    <a:pt x="0" y="60"/>
                    <a:pt x="0" y="133"/>
                  </a:cubicBezTo>
                  <a:lnTo>
                    <a:pt x="0" y="21467"/>
                  </a:lnTo>
                  <a:cubicBezTo>
                    <a:pt x="0" y="21540"/>
                    <a:pt x="38" y="21600"/>
                    <a:pt x="84" y="21600"/>
                  </a:cubicBezTo>
                  <a:lnTo>
                    <a:pt x="21516" y="21600"/>
                  </a:lnTo>
                  <a:cubicBezTo>
                    <a:pt x="21562" y="21600"/>
                    <a:pt x="21600" y="21540"/>
                    <a:pt x="21600" y="21467"/>
                  </a:cubicBezTo>
                  <a:cubicBezTo>
                    <a:pt x="21600" y="21467"/>
                    <a:pt x="21600" y="133"/>
                    <a:pt x="21600" y="133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3" name="Google Shape;163;p31"/>
            <p:cNvSpPr/>
            <p:nvPr/>
          </p:nvSpPr>
          <p:spPr>
            <a:xfrm>
              <a:off x="6023595" y="2387153"/>
              <a:ext cx="42637" cy="42637"/>
            </a:xfrm>
            <a:custGeom>
              <a:rect b="b" l="l" r="r" t="t"/>
              <a:pathLst>
                <a:path extrusionOk="0" h="19678" w="19678">
                  <a:moveTo>
                    <a:pt x="16796" y="2882"/>
                  </a:moveTo>
                  <a:cubicBezTo>
                    <a:pt x="12953" y="-961"/>
                    <a:pt x="6723" y="-961"/>
                    <a:pt x="2882" y="2882"/>
                  </a:cubicBezTo>
                  <a:cubicBezTo>
                    <a:pt x="-961" y="6723"/>
                    <a:pt x="-961" y="12953"/>
                    <a:pt x="2882" y="16797"/>
                  </a:cubicBezTo>
                  <a:cubicBezTo>
                    <a:pt x="6723" y="20639"/>
                    <a:pt x="12953" y="20638"/>
                    <a:pt x="16796" y="16797"/>
                  </a:cubicBezTo>
                  <a:cubicBezTo>
                    <a:pt x="20637" y="12953"/>
                    <a:pt x="20639" y="6723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696969"/>
                </a:gs>
                <a:gs pos="27000">
                  <a:srgbClr val="696969"/>
                </a:gs>
                <a:gs pos="73000">
                  <a:srgbClr val="0C0C0C"/>
                </a:gs>
                <a:gs pos="100000">
                  <a:srgbClr val="0C0C0C"/>
                </a:gs>
              </a:gsLst>
              <a:lin ang="3260679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4" name="Google Shape;164;p31"/>
            <p:cNvSpPr/>
            <p:nvPr/>
          </p:nvSpPr>
          <p:spPr>
            <a:xfrm>
              <a:off x="3945222" y="4639067"/>
              <a:ext cx="4201748" cy="80347"/>
            </a:xfrm>
            <a:custGeom>
              <a:rect b="b" l="l" r="r" t="t"/>
              <a:pathLst>
                <a:path extrusionOk="0" h="21600" w="21600">
                  <a:moveTo>
                    <a:pt x="3570" y="21600"/>
                  </a:moveTo>
                  <a:lnTo>
                    <a:pt x="18030" y="21600"/>
                  </a:lnTo>
                  <a:cubicBezTo>
                    <a:pt x="19340" y="21600"/>
                    <a:pt x="21259" y="12547"/>
                    <a:pt x="21600" y="0"/>
                  </a:cubicBezTo>
                  <a:lnTo>
                    <a:pt x="0" y="0"/>
                  </a:lnTo>
                  <a:cubicBezTo>
                    <a:pt x="341" y="12547"/>
                    <a:pt x="2260" y="21600"/>
                    <a:pt x="3570" y="21600"/>
                  </a:cubicBezTo>
                  <a:close/>
                </a:path>
              </a:pathLst>
            </a:custGeom>
            <a:gradFill>
              <a:gsLst>
                <a:gs pos="0">
                  <a:srgbClr val="A1A2A7">
                    <a:alpha val="0"/>
                  </a:srgbClr>
                </a:gs>
                <a:gs pos="100000">
                  <a:srgbClr val="767778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5" name="Google Shape;165;p31"/>
            <p:cNvSpPr/>
            <p:nvPr/>
          </p:nvSpPr>
          <p:spPr>
            <a:xfrm>
              <a:off x="3945222" y="4639067"/>
              <a:ext cx="4201748" cy="80347"/>
            </a:xfrm>
            <a:custGeom>
              <a:rect b="b" l="l" r="r" t="t"/>
              <a:pathLst>
                <a:path extrusionOk="0" h="21600" w="21600">
                  <a:moveTo>
                    <a:pt x="3570" y="21600"/>
                  </a:moveTo>
                  <a:lnTo>
                    <a:pt x="18030" y="21600"/>
                  </a:lnTo>
                  <a:cubicBezTo>
                    <a:pt x="19340" y="21600"/>
                    <a:pt x="21259" y="12547"/>
                    <a:pt x="21600" y="0"/>
                  </a:cubicBezTo>
                  <a:lnTo>
                    <a:pt x="0" y="0"/>
                  </a:lnTo>
                  <a:cubicBezTo>
                    <a:pt x="341" y="12547"/>
                    <a:pt x="2260" y="21600"/>
                    <a:pt x="3570" y="21600"/>
                  </a:cubicBezTo>
                  <a:close/>
                </a:path>
              </a:pathLst>
            </a:custGeom>
            <a:gradFill>
              <a:gsLst>
                <a:gs pos="0">
                  <a:srgbClr val="BEC1C3"/>
                </a:gs>
                <a:gs pos="100000">
                  <a:srgbClr val="78797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6" name="Google Shape;166;p31"/>
            <p:cNvSpPr/>
            <p:nvPr/>
          </p:nvSpPr>
          <p:spPr>
            <a:xfrm>
              <a:off x="3938949" y="4628612"/>
              <a:ext cx="4210968" cy="10647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0" y="0"/>
                  </a:lnTo>
                  <a:lnTo>
                    <a:pt x="0" y="11121"/>
                  </a:lnTo>
                  <a:cubicBezTo>
                    <a:pt x="8" y="14649"/>
                    <a:pt x="19" y="18142"/>
                    <a:pt x="31" y="21600"/>
                  </a:cubicBezTo>
                  <a:lnTo>
                    <a:pt x="21584" y="21600"/>
                  </a:lnTo>
                  <a:cubicBezTo>
                    <a:pt x="21590" y="19983"/>
                    <a:pt x="21595" y="18350"/>
                    <a:pt x="21600" y="16717"/>
                  </a:cubicBezTo>
                  <a:cubicBezTo>
                    <a:pt x="21600" y="16717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64696E"/>
                </a:gs>
                <a:gs pos="1000">
                  <a:srgbClr val="E9EBF2"/>
                </a:gs>
                <a:gs pos="10000">
                  <a:srgbClr val="BEC1C3"/>
                </a:gs>
                <a:gs pos="46000">
                  <a:srgbClr val="96989B"/>
                </a:gs>
                <a:gs pos="86000">
                  <a:srgbClr val="BEC1C3"/>
                </a:gs>
                <a:gs pos="98000">
                  <a:srgbClr val="E9EBF2"/>
                </a:gs>
                <a:gs pos="100000">
                  <a:srgbClr val="78797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7" name="Google Shape;167;p31"/>
            <p:cNvSpPr/>
            <p:nvPr/>
          </p:nvSpPr>
          <p:spPr>
            <a:xfrm>
              <a:off x="3945222" y="4639067"/>
              <a:ext cx="4201748" cy="24371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2607" y="0"/>
                  </a:lnTo>
                  <a:lnTo>
                    <a:pt x="8865" y="0"/>
                  </a:lnTo>
                  <a:lnTo>
                    <a:pt x="0" y="0"/>
                  </a:lnTo>
                  <a:cubicBezTo>
                    <a:pt x="41" y="4919"/>
                    <a:pt x="104" y="9674"/>
                    <a:pt x="185" y="14237"/>
                  </a:cubicBezTo>
                  <a:lnTo>
                    <a:pt x="8866" y="14237"/>
                  </a:lnTo>
                  <a:cubicBezTo>
                    <a:pt x="8936" y="20966"/>
                    <a:pt x="9087" y="21600"/>
                    <a:pt x="9185" y="21600"/>
                  </a:cubicBezTo>
                  <a:lnTo>
                    <a:pt x="10373" y="21600"/>
                  </a:lnTo>
                  <a:lnTo>
                    <a:pt x="10516" y="21600"/>
                  </a:lnTo>
                  <a:lnTo>
                    <a:pt x="12287" y="21600"/>
                  </a:lnTo>
                  <a:cubicBezTo>
                    <a:pt x="12384" y="21600"/>
                    <a:pt x="12535" y="20966"/>
                    <a:pt x="12605" y="14237"/>
                  </a:cubicBezTo>
                  <a:lnTo>
                    <a:pt x="21415" y="14237"/>
                  </a:lnTo>
                  <a:cubicBezTo>
                    <a:pt x="21496" y="9674"/>
                    <a:pt x="21559" y="4919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BEC1C3"/>
                </a:gs>
                <a:gs pos="100000">
                  <a:srgbClr val="BEC1C3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8" name="Google Shape;168;p31"/>
            <p:cNvSpPr/>
            <p:nvPr/>
          </p:nvSpPr>
          <p:spPr>
            <a:xfrm>
              <a:off x="5682775" y="4628612"/>
              <a:ext cx="701653" cy="2243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0" y="10616"/>
                  </a:lnTo>
                  <a:cubicBezTo>
                    <a:pt x="371" y="20916"/>
                    <a:pt x="876" y="21600"/>
                    <a:pt x="1513" y="21600"/>
                  </a:cubicBezTo>
                  <a:cubicBezTo>
                    <a:pt x="2014" y="21600"/>
                    <a:pt x="6673" y="21600"/>
                    <a:pt x="8626" y="21600"/>
                  </a:cubicBezTo>
                  <a:cubicBezTo>
                    <a:pt x="9152" y="21600"/>
                    <a:pt x="9482" y="21600"/>
                    <a:pt x="9482" y="21600"/>
                  </a:cubicBezTo>
                  <a:cubicBezTo>
                    <a:pt x="12053" y="21600"/>
                    <a:pt x="19560" y="21600"/>
                    <a:pt x="20087" y="21600"/>
                  </a:cubicBezTo>
                  <a:cubicBezTo>
                    <a:pt x="20724" y="21600"/>
                    <a:pt x="21229" y="20916"/>
                    <a:pt x="21600" y="10616"/>
                  </a:cubicBez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8B8D90"/>
                </a:gs>
                <a:gs pos="10000">
                  <a:srgbClr val="EDEEEF"/>
                </a:gs>
                <a:gs pos="84000">
                  <a:srgbClr val="EDEEEF"/>
                </a:gs>
                <a:gs pos="96000">
                  <a:srgbClr val="8B8D90"/>
                </a:gs>
                <a:gs pos="100000">
                  <a:srgbClr val="8B8D90"/>
                </a:gs>
              </a:gsLst>
              <a:lin ang="38616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9" name="Google Shape;169;p31"/>
            <p:cNvSpPr/>
            <p:nvPr/>
          </p:nvSpPr>
          <p:spPr>
            <a:xfrm>
              <a:off x="5676503" y="4645339"/>
              <a:ext cx="716479" cy="15031"/>
            </a:xfrm>
            <a:custGeom>
              <a:rect b="b" l="l" r="r" t="t"/>
              <a:pathLst>
                <a:path extrusionOk="0" h="21600" w="21600">
                  <a:moveTo>
                    <a:pt x="21396" y="0"/>
                  </a:moveTo>
                  <a:cubicBezTo>
                    <a:pt x="21010" y="14111"/>
                    <a:pt x="20506" y="15298"/>
                    <a:pt x="19895" y="15298"/>
                  </a:cubicBezTo>
                  <a:lnTo>
                    <a:pt x="9509" y="15298"/>
                  </a:lnTo>
                  <a:lnTo>
                    <a:pt x="8671" y="15298"/>
                  </a:lnTo>
                  <a:lnTo>
                    <a:pt x="1705" y="15298"/>
                  </a:lnTo>
                  <a:cubicBezTo>
                    <a:pt x="1094" y="15298"/>
                    <a:pt x="590" y="14111"/>
                    <a:pt x="204" y="0"/>
                  </a:cubicBezTo>
                  <a:lnTo>
                    <a:pt x="0" y="0"/>
                  </a:lnTo>
                  <a:lnTo>
                    <a:pt x="3" y="142"/>
                  </a:lnTo>
                  <a:lnTo>
                    <a:pt x="48" y="2025"/>
                  </a:lnTo>
                  <a:cubicBezTo>
                    <a:pt x="477" y="20160"/>
                    <a:pt x="1028" y="21600"/>
                    <a:pt x="1705" y="21600"/>
                  </a:cubicBezTo>
                  <a:lnTo>
                    <a:pt x="8671" y="21600"/>
                  </a:lnTo>
                  <a:lnTo>
                    <a:pt x="9509" y="21600"/>
                  </a:lnTo>
                  <a:lnTo>
                    <a:pt x="19895" y="21600"/>
                  </a:lnTo>
                  <a:cubicBezTo>
                    <a:pt x="20572" y="21600"/>
                    <a:pt x="21124" y="20160"/>
                    <a:pt x="21552" y="2031"/>
                  </a:cubicBezTo>
                  <a:lnTo>
                    <a:pt x="21597" y="142"/>
                  </a:lnTo>
                  <a:lnTo>
                    <a:pt x="21600" y="0"/>
                  </a:lnTo>
                  <a:cubicBezTo>
                    <a:pt x="21600" y="0"/>
                    <a:pt x="21396" y="0"/>
                    <a:pt x="21396" y="0"/>
                  </a:cubicBezTo>
                  <a:close/>
                </a:path>
              </a:pathLst>
            </a:custGeom>
            <a:gradFill>
              <a:gsLst>
                <a:gs pos="0">
                  <a:srgbClr val="A4A6A9"/>
                </a:gs>
                <a:gs pos="100000">
                  <a:srgbClr val="A4A6A9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0" name="Google Shape;170;p31"/>
            <p:cNvSpPr/>
            <p:nvPr/>
          </p:nvSpPr>
          <p:spPr>
            <a:xfrm>
              <a:off x="5323137" y="4676703"/>
              <a:ext cx="39533" cy="8771"/>
            </a:xfrm>
            <a:custGeom>
              <a:rect b="b" l="l" r="r" t="t"/>
              <a:pathLst>
                <a:path extrusionOk="0" h="21600" w="21317">
                  <a:moveTo>
                    <a:pt x="21299" y="10800"/>
                  </a:moveTo>
                  <a:cubicBezTo>
                    <a:pt x="21458" y="16769"/>
                    <a:pt x="20525" y="21600"/>
                    <a:pt x="19220" y="21600"/>
                  </a:cubicBezTo>
                  <a:lnTo>
                    <a:pt x="2668" y="21600"/>
                  </a:lnTo>
                  <a:cubicBezTo>
                    <a:pt x="1364" y="21600"/>
                    <a:pt x="177" y="16769"/>
                    <a:pt x="17" y="10800"/>
                  </a:cubicBezTo>
                  <a:lnTo>
                    <a:pt x="17" y="10800"/>
                  </a:lnTo>
                  <a:cubicBezTo>
                    <a:pt x="-142" y="4831"/>
                    <a:pt x="791" y="0"/>
                    <a:pt x="2096" y="0"/>
                  </a:cubicBezTo>
                  <a:lnTo>
                    <a:pt x="18648" y="0"/>
                  </a:lnTo>
                  <a:cubicBezTo>
                    <a:pt x="19952" y="0"/>
                    <a:pt x="21139" y="4831"/>
                    <a:pt x="21299" y="10800"/>
                  </a:cubicBezTo>
                  <a:cubicBezTo>
                    <a:pt x="21299" y="10800"/>
                    <a:pt x="21299" y="10800"/>
                    <a:pt x="21299" y="10800"/>
                  </a:cubicBezTo>
                  <a:close/>
                </a:path>
              </a:pathLst>
            </a:custGeom>
            <a:gradFill>
              <a:gsLst>
                <a:gs pos="0">
                  <a:srgbClr val="5F6265"/>
                </a:gs>
                <a:gs pos="24000">
                  <a:srgbClr val="5F6265"/>
                </a:gs>
                <a:gs pos="78000">
                  <a:srgbClr val="757677"/>
                </a:gs>
                <a:gs pos="100000">
                  <a:srgbClr val="757677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1" name="Google Shape;171;p31"/>
            <p:cNvSpPr/>
            <p:nvPr/>
          </p:nvSpPr>
          <p:spPr>
            <a:xfrm>
              <a:off x="6705235" y="4676703"/>
              <a:ext cx="39533" cy="8771"/>
            </a:xfrm>
            <a:custGeom>
              <a:rect b="b" l="l" r="r" t="t"/>
              <a:pathLst>
                <a:path extrusionOk="0" h="21600" w="21317">
                  <a:moveTo>
                    <a:pt x="17" y="10800"/>
                  </a:moveTo>
                  <a:cubicBezTo>
                    <a:pt x="-142" y="16769"/>
                    <a:pt x="791" y="21600"/>
                    <a:pt x="2096" y="21600"/>
                  </a:cubicBezTo>
                  <a:lnTo>
                    <a:pt x="18648" y="21600"/>
                  </a:lnTo>
                  <a:cubicBezTo>
                    <a:pt x="19952" y="21600"/>
                    <a:pt x="21139" y="16769"/>
                    <a:pt x="21299" y="10800"/>
                  </a:cubicBezTo>
                  <a:lnTo>
                    <a:pt x="21299" y="10800"/>
                  </a:lnTo>
                  <a:cubicBezTo>
                    <a:pt x="21458" y="4831"/>
                    <a:pt x="20525" y="0"/>
                    <a:pt x="19220" y="0"/>
                  </a:cubicBezTo>
                  <a:lnTo>
                    <a:pt x="2668" y="0"/>
                  </a:lnTo>
                  <a:cubicBezTo>
                    <a:pt x="1364" y="0"/>
                    <a:pt x="177" y="4831"/>
                    <a:pt x="17" y="10800"/>
                  </a:cubicBezTo>
                  <a:cubicBezTo>
                    <a:pt x="17" y="10800"/>
                    <a:pt x="17" y="10800"/>
                    <a:pt x="17" y="10800"/>
                  </a:cubicBezTo>
                  <a:close/>
                </a:path>
              </a:pathLst>
            </a:custGeom>
            <a:gradFill>
              <a:gsLst>
                <a:gs pos="0">
                  <a:srgbClr val="5F6265"/>
                </a:gs>
                <a:gs pos="18000">
                  <a:srgbClr val="5F6265"/>
                </a:gs>
                <a:gs pos="72000">
                  <a:srgbClr val="747576"/>
                </a:gs>
                <a:gs pos="100000">
                  <a:srgbClr val="747576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2" name="Google Shape;172;p31"/>
            <p:cNvSpPr/>
            <p:nvPr/>
          </p:nvSpPr>
          <p:spPr>
            <a:xfrm>
              <a:off x="3955676" y="4639067"/>
              <a:ext cx="4180772" cy="15601"/>
            </a:xfrm>
            <a:custGeom>
              <a:rect b="b" l="l" r="r" t="t"/>
              <a:pathLst>
                <a:path extrusionOk="0" h="21600" w="21600">
                  <a:moveTo>
                    <a:pt x="8852" y="6072"/>
                  </a:moveTo>
                  <a:lnTo>
                    <a:pt x="8913" y="6072"/>
                  </a:lnTo>
                  <a:cubicBezTo>
                    <a:pt x="8980" y="20426"/>
                    <a:pt x="9067" y="21600"/>
                    <a:pt x="9174" y="21600"/>
                  </a:cubicBezTo>
                  <a:lnTo>
                    <a:pt x="10368" y="21600"/>
                  </a:lnTo>
                  <a:lnTo>
                    <a:pt x="10512" y="21600"/>
                  </a:lnTo>
                  <a:lnTo>
                    <a:pt x="12291" y="21600"/>
                  </a:lnTo>
                  <a:cubicBezTo>
                    <a:pt x="12398" y="21600"/>
                    <a:pt x="12486" y="20426"/>
                    <a:pt x="12552" y="6072"/>
                  </a:cubicBezTo>
                  <a:lnTo>
                    <a:pt x="12613" y="6072"/>
                  </a:lnTo>
                  <a:lnTo>
                    <a:pt x="21556" y="6072"/>
                  </a:lnTo>
                  <a:cubicBezTo>
                    <a:pt x="21571" y="4797"/>
                    <a:pt x="21587" y="2882"/>
                    <a:pt x="21600" y="0"/>
                  </a:cubicBezTo>
                  <a:lnTo>
                    <a:pt x="12613" y="0"/>
                  </a:lnTo>
                  <a:lnTo>
                    <a:pt x="12544" y="0"/>
                  </a:lnTo>
                  <a:cubicBezTo>
                    <a:pt x="12482" y="14527"/>
                    <a:pt x="12398" y="15528"/>
                    <a:pt x="12291" y="15528"/>
                  </a:cubicBezTo>
                  <a:cubicBezTo>
                    <a:pt x="12203" y="15528"/>
                    <a:pt x="10943" y="15528"/>
                    <a:pt x="10512" y="15528"/>
                  </a:cubicBezTo>
                  <a:cubicBezTo>
                    <a:pt x="10512" y="15528"/>
                    <a:pt x="10456" y="15528"/>
                    <a:pt x="10368" y="15528"/>
                  </a:cubicBezTo>
                  <a:cubicBezTo>
                    <a:pt x="10040" y="15528"/>
                    <a:pt x="9258" y="15528"/>
                    <a:pt x="9174" y="15528"/>
                  </a:cubicBezTo>
                  <a:cubicBezTo>
                    <a:pt x="9068" y="15528"/>
                    <a:pt x="8984" y="14527"/>
                    <a:pt x="8922" y="0"/>
                  </a:cubicBezTo>
                  <a:lnTo>
                    <a:pt x="8852" y="0"/>
                  </a:lnTo>
                  <a:lnTo>
                    <a:pt x="0" y="0"/>
                  </a:lnTo>
                  <a:cubicBezTo>
                    <a:pt x="0" y="0"/>
                    <a:pt x="16" y="3190"/>
                    <a:pt x="35" y="6072"/>
                  </a:cubicBezTo>
                  <a:cubicBezTo>
                    <a:pt x="35" y="6072"/>
                    <a:pt x="8852" y="6072"/>
                    <a:pt x="8852" y="6072"/>
                  </a:cubicBezTo>
                  <a:close/>
                </a:path>
              </a:pathLst>
            </a:custGeom>
            <a:gradFill>
              <a:gsLst>
                <a:gs pos="0">
                  <a:srgbClr val="EFF5F1"/>
                </a:gs>
                <a:gs pos="6000">
                  <a:srgbClr val="EFF5F1"/>
                </a:gs>
                <a:gs pos="100000">
                  <a:srgbClr val="E9EBF2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3" name="Google Shape;173;p31"/>
            <p:cNvSpPr/>
            <p:nvPr/>
          </p:nvSpPr>
          <p:spPr>
            <a:xfrm>
              <a:off x="6027777" y="2391334"/>
              <a:ext cx="33595" cy="33587"/>
            </a:xfrm>
            <a:custGeom>
              <a:rect b="b" l="l" r="r" t="t"/>
              <a:pathLst>
                <a:path extrusionOk="0" h="21600" w="2160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94949"/>
                </a:gs>
                <a:gs pos="32000">
                  <a:srgbClr val="494949"/>
                </a:gs>
                <a:gs pos="69000">
                  <a:srgbClr val="050505"/>
                </a:gs>
                <a:gs pos="100000">
                  <a:srgbClr val="050505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4" name="Google Shape;174;p31"/>
            <p:cNvSpPr/>
            <p:nvPr/>
          </p:nvSpPr>
          <p:spPr>
            <a:xfrm>
              <a:off x="6040323" y="2403880"/>
              <a:ext cx="8260" cy="8257"/>
            </a:xfrm>
            <a:custGeom>
              <a:rect b="b" l="l" r="r" t="t"/>
              <a:pathLst>
                <a:path extrusionOk="0" h="21600" w="2160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40" y="21600"/>
                    <a:pt x="0" y="16765"/>
                    <a:pt x="0" y="10803"/>
                  </a:cubicBezTo>
                  <a:cubicBezTo>
                    <a:pt x="0" y="4835"/>
                    <a:pt x="4840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5" name="Google Shape;175;p31"/>
            <p:cNvSpPr/>
            <p:nvPr/>
          </p:nvSpPr>
          <p:spPr>
            <a:xfrm>
              <a:off x="5864685" y="2343243"/>
              <a:ext cx="1858721" cy="2271187"/>
            </a:xfrm>
            <a:custGeom>
              <a:rect b="b" l="l" r="r" t="t"/>
              <a:pathLst>
                <a:path extrusionOk="0" h="21600" w="21600">
                  <a:moveTo>
                    <a:pt x="21600" y="21266"/>
                  </a:moveTo>
                  <a:lnTo>
                    <a:pt x="21600" y="21236"/>
                  </a:lnTo>
                  <a:lnTo>
                    <a:pt x="21600" y="21100"/>
                  </a:lnTo>
                  <a:lnTo>
                    <a:pt x="21600" y="834"/>
                  </a:lnTo>
                  <a:cubicBezTo>
                    <a:pt x="21600" y="374"/>
                    <a:pt x="21143" y="0"/>
                    <a:pt x="20581" y="0"/>
                  </a:cubicBezTo>
                  <a:lnTo>
                    <a:pt x="14299" y="0"/>
                  </a:lnTo>
                  <a:lnTo>
                    <a:pt x="0" y="21600"/>
                  </a:lnTo>
                  <a:lnTo>
                    <a:pt x="21192" y="21600"/>
                  </a:lnTo>
                  <a:cubicBezTo>
                    <a:pt x="21417" y="21600"/>
                    <a:pt x="21600" y="21450"/>
                    <a:pt x="21600" y="21266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100000">
                  <a:srgbClr val="FFFFFF">
                    <a:alpha val="980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76" name="Google Shape;176;p31"/>
          <p:cNvGrpSpPr/>
          <p:nvPr/>
        </p:nvGrpSpPr>
        <p:grpSpPr>
          <a:xfrm>
            <a:off x="7248899" y="1616735"/>
            <a:ext cx="1068300" cy="608175"/>
            <a:chOff x="9665199" y="2457129"/>
            <a:chExt cx="1424400" cy="810900"/>
          </a:xfrm>
        </p:grpSpPr>
        <p:sp>
          <p:nvSpPr>
            <p:cNvPr id="177" name="Google Shape;177;p31"/>
            <p:cNvSpPr txBox="1"/>
            <p:nvPr/>
          </p:nvSpPr>
          <p:spPr>
            <a:xfrm>
              <a:off x="9665199" y="2457129"/>
              <a:ext cx="1424400" cy="81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Creative</a:t>
              </a:r>
              <a:endParaRPr sz="1100"/>
            </a:p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Business</a:t>
              </a:r>
              <a:endParaRPr sz="1100"/>
            </a:p>
          </p:txBody>
        </p:sp>
        <p:cxnSp>
          <p:nvCxnSpPr>
            <p:cNvPr id="178" name="Google Shape;178;p31"/>
            <p:cNvCxnSpPr/>
            <p:nvPr/>
          </p:nvCxnSpPr>
          <p:spPr>
            <a:xfrm>
              <a:off x="9765777" y="2796362"/>
              <a:ext cx="1199585" cy="0"/>
            </a:xfrm>
            <a:prstGeom prst="straightConnector1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9" name="Google Shape;179;p31"/>
            <p:cNvCxnSpPr/>
            <p:nvPr/>
          </p:nvCxnSpPr>
          <p:spPr>
            <a:xfrm>
              <a:off x="9765777" y="3149581"/>
              <a:ext cx="845572" cy="0"/>
            </a:xfrm>
            <a:prstGeom prst="straightConnector1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80" name="Google Shape;180;p31"/>
          <p:cNvSpPr txBox="1"/>
          <p:nvPr/>
        </p:nvSpPr>
        <p:spPr>
          <a:xfrm>
            <a:off x="7248899" y="2550925"/>
            <a:ext cx="1068320" cy="97583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Ipsum which don't look even slightly.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831" l="0" r="0" t="1831"/>
          <a:stretch/>
        </p:blipFill>
        <p:spPr>
          <a:xfrm>
            <a:off x="1328058" y="567984"/>
            <a:ext cx="4158343" cy="4007532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2"/>
          <p:cNvSpPr/>
          <p:nvPr/>
        </p:nvSpPr>
        <p:spPr>
          <a:xfrm>
            <a:off x="5974045" y="645035"/>
            <a:ext cx="301059" cy="301058"/>
          </a:xfrm>
          <a:prstGeom prst="ellipse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32"/>
          <p:cNvSpPr txBox="1"/>
          <p:nvPr/>
        </p:nvSpPr>
        <p:spPr>
          <a:xfrm>
            <a:off x="6436270" y="567985"/>
            <a:ext cx="2124076" cy="5940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passages of Lorem Ipsum which don't look even slightly.</a:t>
            </a:r>
            <a:endParaRPr sz="1100"/>
          </a:p>
        </p:txBody>
      </p:sp>
      <p:sp>
        <p:nvSpPr>
          <p:cNvPr id="188" name="Google Shape;188;p32"/>
          <p:cNvSpPr txBox="1"/>
          <p:nvPr/>
        </p:nvSpPr>
        <p:spPr>
          <a:xfrm>
            <a:off x="5984931" y="645334"/>
            <a:ext cx="290173" cy="300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</a:pPr>
            <a:r>
              <a:rPr b="1" i="0" lang="en"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1100"/>
          </a:p>
        </p:txBody>
      </p:sp>
      <p:sp>
        <p:nvSpPr>
          <p:cNvPr id="189" name="Google Shape;189;p32"/>
          <p:cNvSpPr/>
          <p:nvPr/>
        </p:nvSpPr>
        <p:spPr>
          <a:xfrm>
            <a:off x="5974045" y="1782857"/>
            <a:ext cx="301059" cy="301058"/>
          </a:xfrm>
          <a:prstGeom prst="ellipse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p32"/>
          <p:cNvSpPr txBox="1"/>
          <p:nvPr/>
        </p:nvSpPr>
        <p:spPr>
          <a:xfrm>
            <a:off x="6436270" y="1705807"/>
            <a:ext cx="2124076" cy="5940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passages of Lorem Ipsum which don't look even slightly.</a:t>
            </a:r>
            <a:endParaRPr sz="1100"/>
          </a:p>
        </p:txBody>
      </p:sp>
      <p:sp>
        <p:nvSpPr>
          <p:cNvPr id="191" name="Google Shape;191;p32"/>
          <p:cNvSpPr txBox="1"/>
          <p:nvPr/>
        </p:nvSpPr>
        <p:spPr>
          <a:xfrm>
            <a:off x="5984931" y="1783156"/>
            <a:ext cx="290173" cy="300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</a:pPr>
            <a:r>
              <a:rPr b="1" i="0" lang="en"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1100"/>
          </a:p>
        </p:txBody>
      </p:sp>
      <p:sp>
        <p:nvSpPr>
          <p:cNvPr id="192" name="Google Shape;192;p32"/>
          <p:cNvSpPr/>
          <p:nvPr/>
        </p:nvSpPr>
        <p:spPr>
          <a:xfrm>
            <a:off x="5974045" y="2920679"/>
            <a:ext cx="301059" cy="301058"/>
          </a:xfrm>
          <a:prstGeom prst="ellipse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32"/>
          <p:cNvSpPr txBox="1"/>
          <p:nvPr/>
        </p:nvSpPr>
        <p:spPr>
          <a:xfrm>
            <a:off x="6436270" y="2843629"/>
            <a:ext cx="2124076" cy="5940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passages of Lorem Ipsum which don't look even slightly.</a:t>
            </a:r>
            <a:endParaRPr sz="1100"/>
          </a:p>
        </p:txBody>
      </p:sp>
      <p:sp>
        <p:nvSpPr>
          <p:cNvPr id="194" name="Google Shape;194;p32"/>
          <p:cNvSpPr txBox="1"/>
          <p:nvPr/>
        </p:nvSpPr>
        <p:spPr>
          <a:xfrm>
            <a:off x="5984931" y="2920978"/>
            <a:ext cx="290173" cy="300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</a:pPr>
            <a:r>
              <a:rPr b="1" i="0" lang="en"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1100"/>
          </a:p>
        </p:txBody>
      </p:sp>
      <p:sp>
        <p:nvSpPr>
          <p:cNvPr id="195" name="Google Shape;195;p32"/>
          <p:cNvSpPr/>
          <p:nvPr/>
        </p:nvSpPr>
        <p:spPr>
          <a:xfrm>
            <a:off x="5974045" y="4058501"/>
            <a:ext cx="301059" cy="301058"/>
          </a:xfrm>
          <a:prstGeom prst="ellipse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6" name="Google Shape;196;p32"/>
          <p:cNvSpPr txBox="1"/>
          <p:nvPr/>
        </p:nvSpPr>
        <p:spPr>
          <a:xfrm>
            <a:off x="6436270" y="3981450"/>
            <a:ext cx="2124076" cy="5940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passages of Lorem Ipsum which don't look even slightly.</a:t>
            </a:r>
            <a:endParaRPr sz="1100"/>
          </a:p>
        </p:txBody>
      </p:sp>
      <p:sp>
        <p:nvSpPr>
          <p:cNvPr id="197" name="Google Shape;197;p32"/>
          <p:cNvSpPr txBox="1"/>
          <p:nvPr/>
        </p:nvSpPr>
        <p:spPr>
          <a:xfrm>
            <a:off x="5984931" y="4058799"/>
            <a:ext cx="290173" cy="300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</a:pPr>
            <a:r>
              <a:rPr b="1" i="0" lang="en"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1100"/>
          </a:p>
        </p:txBody>
      </p:sp>
      <p:sp>
        <p:nvSpPr>
          <p:cNvPr id="198" name="Google Shape;198;p32"/>
          <p:cNvSpPr txBox="1"/>
          <p:nvPr/>
        </p:nvSpPr>
        <p:spPr>
          <a:xfrm>
            <a:off x="583653" y="2156251"/>
            <a:ext cx="2261693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Vission</a:t>
            </a:r>
            <a:endParaRPr b="1"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1202" l="0" r="0" t="31202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3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gradFill>
            <a:gsLst>
              <a:gs pos="0">
                <a:srgbClr val="FFAF28">
                  <a:alpha val="88627"/>
                </a:srgbClr>
              </a:gs>
              <a:gs pos="100000">
                <a:srgbClr val="FA4655">
                  <a:alpha val="8392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33"/>
          <p:cNvSpPr/>
          <p:nvPr/>
        </p:nvSpPr>
        <p:spPr>
          <a:xfrm>
            <a:off x="3858815" y="1159076"/>
            <a:ext cx="1600200" cy="1600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" name="Google Shape;206;p33"/>
          <p:cNvSpPr/>
          <p:nvPr/>
        </p:nvSpPr>
        <p:spPr>
          <a:xfrm>
            <a:off x="1615678" y="1159076"/>
            <a:ext cx="1600200" cy="1600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33"/>
          <p:cNvSpPr/>
          <p:nvPr/>
        </p:nvSpPr>
        <p:spPr>
          <a:xfrm>
            <a:off x="6101953" y="1159076"/>
            <a:ext cx="1600200" cy="1600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33"/>
          <p:cNvSpPr txBox="1"/>
          <p:nvPr/>
        </p:nvSpPr>
        <p:spPr>
          <a:xfrm>
            <a:off x="1528762" y="3101345"/>
            <a:ext cx="1774031" cy="5315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 sz="1100"/>
          </a:p>
        </p:txBody>
      </p:sp>
      <p:sp>
        <p:nvSpPr>
          <p:cNvPr id="209" name="Google Shape;209;p33"/>
          <p:cNvSpPr txBox="1"/>
          <p:nvPr/>
        </p:nvSpPr>
        <p:spPr>
          <a:xfrm>
            <a:off x="3858815" y="3101345"/>
            <a:ext cx="3843338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grpSp>
        <p:nvGrpSpPr>
          <p:cNvPr id="210" name="Google Shape;210;p33"/>
          <p:cNvGrpSpPr/>
          <p:nvPr/>
        </p:nvGrpSpPr>
        <p:grpSpPr>
          <a:xfrm>
            <a:off x="1910636" y="1539601"/>
            <a:ext cx="5496559" cy="839151"/>
            <a:chOff x="2547515" y="2004862"/>
            <a:chExt cx="7328745" cy="1118868"/>
          </a:xfrm>
        </p:grpSpPr>
        <p:sp>
          <p:nvSpPr>
            <p:cNvPr id="211" name="Google Shape;211;p33"/>
            <p:cNvSpPr/>
            <p:nvPr/>
          </p:nvSpPr>
          <p:spPr>
            <a:xfrm>
              <a:off x="2547515" y="2688139"/>
              <a:ext cx="1347045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sp>
          <p:nvSpPr>
            <p:cNvPr id="212" name="Google Shape;212;p33"/>
            <p:cNvSpPr/>
            <p:nvPr/>
          </p:nvSpPr>
          <p:spPr>
            <a:xfrm>
              <a:off x="5538365" y="2712903"/>
              <a:ext cx="1347045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sp>
          <p:nvSpPr>
            <p:cNvPr id="213" name="Google Shape;213;p33"/>
            <p:cNvSpPr/>
            <p:nvPr/>
          </p:nvSpPr>
          <p:spPr>
            <a:xfrm>
              <a:off x="8529215" y="2729007"/>
              <a:ext cx="1347045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214" name="Google Shape;214;p33"/>
            <p:cNvGrpSpPr/>
            <p:nvPr/>
          </p:nvGrpSpPr>
          <p:grpSpPr>
            <a:xfrm>
              <a:off x="5980478" y="2004862"/>
              <a:ext cx="462818" cy="605625"/>
              <a:chOff x="-4032250" y="-4351338"/>
              <a:chExt cx="4506913" cy="5897563"/>
            </a:xfrm>
          </p:grpSpPr>
          <p:sp>
            <p:nvSpPr>
              <p:cNvPr id="215" name="Google Shape;215;p33"/>
              <p:cNvSpPr/>
              <p:nvPr/>
            </p:nvSpPr>
            <p:spPr>
              <a:xfrm>
                <a:off x="-4032250" y="-4351338"/>
                <a:ext cx="4506913" cy="5897563"/>
              </a:xfrm>
              <a:custGeom>
                <a:rect b="b" l="l" r="r" t="t"/>
                <a:pathLst>
                  <a:path extrusionOk="0" h="1638" w="124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16" name="Google Shape;216;p33"/>
              <p:cNvSpPr/>
              <p:nvPr/>
            </p:nvSpPr>
            <p:spPr>
              <a:xfrm>
                <a:off x="-2935287" y="-1920875"/>
                <a:ext cx="2370138" cy="2419350"/>
              </a:xfrm>
              <a:custGeom>
                <a:rect b="b" l="l" r="r" t="t"/>
                <a:pathLst>
                  <a:path extrusionOk="0" h="672" w="656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17" name="Google Shape;217;p33"/>
            <p:cNvGrpSpPr/>
            <p:nvPr/>
          </p:nvGrpSpPr>
          <p:grpSpPr>
            <a:xfrm>
              <a:off x="2876901" y="2004862"/>
              <a:ext cx="688272" cy="608778"/>
              <a:chOff x="-3121026" y="1930400"/>
              <a:chExt cx="2693988" cy="2382838"/>
            </a:xfrm>
          </p:grpSpPr>
          <p:sp>
            <p:nvSpPr>
              <p:cNvPr id="218" name="Google Shape;218;p33"/>
              <p:cNvSpPr/>
              <p:nvPr/>
            </p:nvSpPr>
            <p:spPr>
              <a:xfrm>
                <a:off x="-3121026" y="1930400"/>
                <a:ext cx="2693988" cy="1077913"/>
              </a:xfrm>
              <a:custGeom>
                <a:rect b="b" l="l" r="r" t="t"/>
                <a:pathLst>
                  <a:path extrusionOk="0" h="662" w="1650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19" name="Google Shape;219;p33"/>
              <p:cNvSpPr/>
              <p:nvPr/>
            </p:nvSpPr>
            <p:spPr>
              <a:xfrm>
                <a:off x="-2816225" y="3001963"/>
                <a:ext cx="2085975" cy="1311275"/>
              </a:xfrm>
              <a:custGeom>
                <a:rect b="b" l="l" r="r" t="t"/>
                <a:pathLst>
                  <a:path extrusionOk="0" h="805" w="1277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220" name="Google Shape;220;p33"/>
            <p:cNvSpPr/>
            <p:nvPr/>
          </p:nvSpPr>
          <p:spPr>
            <a:xfrm>
              <a:off x="8914700" y="2004862"/>
              <a:ext cx="576073" cy="610729"/>
            </a:xfrm>
            <a:custGeom>
              <a:rect b="b" l="l" r="r" t="t"/>
              <a:pathLst>
                <a:path extrusionOk="0" h="1523" w="143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9" l="0" r="0" t="7709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4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chemeClr val="dk1">
              <a:alpha val="77647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7" name="Google Shape;227;p34"/>
          <p:cNvSpPr txBox="1"/>
          <p:nvPr/>
        </p:nvSpPr>
        <p:spPr>
          <a:xfrm>
            <a:off x="5336917" y="2428219"/>
            <a:ext cx="1094548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Starting</a:t>
            </a:r>
            <a:endParaRPr sz="1100"/>
          </a:p>
        </p:txBody>
      </p:sp>
      <p:cxnSp>
        <p:nvCxnSpPr>
          <p:cNvPr id="228" name="Google Shape;228;p34"/>
          <p:cNvCxnSpPr/>
          <p:nvPr/>
        </p:nvCxnSpPr>
        <p:spPr>
          <a:xfrm rot="10800000">
            <a:off x="8039939" y="2578261"/>
            <a:ext cx="1104063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29" name="Google Shape;229;p34"/>
          <p:cNvGrpSpPr/>
          <p:nvPr/>
        </p:nvGrpSpPr>
        <p:grpSpPr>
          <a:xfrm>
            <a:off x="6748001" y="2030987"/>
            <a:ext cx="1094548" cy="1094548"/>
            <a:chOff x="8997334" y="2707982"/>
            <a:chExt cx="1459398" cy="1459398"/>
          </a:xfrm>
        </p:grpSpPr>
        <p:sp>
          <p:nvSpPr>
            <p:cNvPr id="230" name="Google Shape;230;p34"/>
            <p:cNvSpPr/>
            <p:nvPr/>
          </p:nvSpPr>
          <p:spPr>
            <a:xfrm>
              <a:off x="8997334" y="2707982"/>
              <a:ext cx="1459398" cy="14593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31" name="Google Shape;231;p34"/>
            <p:cNvSpPr/>
            <p:nvPr/>
          </p:nvSpPr>
          <p:spPr>
            <a:xfrm>
              <a:off x="9471995" y="3006794"/>
              <a:ext cx="510075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8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</a:t>
              </a:r>
              <a:endParaRPr sz="3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232" name="Google Shape;232;p34"/>
          <p:cNvCxnSpPr/>
          <p:nvPr/>
        </p:nvCxnSpPr>
        <p:spPr>
          <a:xfrm>
            <a:off x="7295275" y="1725035"/>
            <a:ext cx="0" cy="108563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33" name="Google Shape;233;p34"/>
          <p:cNvGrpSpPr/>
          <p:nvPr/>
        </p:nvGrpSpPr>
        <p:grpSpPr>
          <a:xfrm>
            <a:off x="7154753" y="1378245"/>
            <a:ext cx="281043" cy="281043"/>
            <a:chOff x="2266076" y="4053416"/>
            <a:chExt cx="374724" cy="374724"/>
          </a:xfrm>
        </p:grpSpPr>
        <p:sp>
          <p:nvSpPr>
            <p:cNvPr id="234" name="Google Shape;234;p34"/>
            <p:cNvSpPr/>
            <p:nvPr/>
          </p:nvSpPr>
          <p:spPr>
            <a:xfrm>
              <a:off x="2266076" y="4053416"/>
              <a:ext cx="374724" cy="374724"/>
            </a:xfrm>
            <a:prstGeom prst="ellipse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35" name="Google Shape;235;p34"/>
            <p:cNvSpPr txBox="1"/>
            <p:nvPr/>
          </p:nvSpPr>
          <p:spPr>
            <a:xfrm>
              <a:off x="2320760" y="4079196"/>
              <a:ext cx="265357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endParaRPr sz="1100"/>
            </a:p>
          </p:txBody>
        </p:sp>
      </p:grpSp>
      <p:sp>
        <p:nvSpPr>
          <p:cNvPr id="236" name="Google Shape;236;p34"/>
          <p:cNvSpPr txBox="1"/>
          <p:nvPr/>
        </p:nvSpPr>
        <p:spPr>
          <a:xfrm>
            <a:off x="934065" y="2312804"/>
            <a:ext cx="286943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Our timeline</a:t>
            </a:r>
            <a:endParaRPr sz="1100"/>
          </a:p>
        </p:txBody>
      </p:sp>
      <p:sp>
        <p:nvSpPr>
          <p:cNvPr id="237" name="Google Shape;237;p34"/>
          <p:cNvSpPr txBox="1"/>
          <p:nvPr/>
        </p:nvSpPr>
        <p:spPr>
          <a:xfrm>
            <a:off x="6748001" y="3488834"/>
            <a:ext cx="1437887" cy="745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available, which don't look even slightly.</a:t>
            </a:r>
            <a:endParaRPr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35"/>
          <p:cNvGrpSpPr/>
          <p:nvPr/>
        </p:nvGrpSpPr>
        <p:grpSpPr>
          <a:xfrm>
            <a:off x="1036785" y="2030987"/>
            <a:ext cx="1094548" cy="1094548"/>
            <a:chOff x="8997334" y="2707982"/>
            <a:chExt cx="1459398" cy="1459398"/>
          </a:xfrm>
        </p:grpSpPr>
        <p:sp>
          <p:nvSpPr>
            <p:cNvPr id="243" name="Google Shape;243;p35"/>
            <p:cNvSpPr/>
            <p:nvPr/>
          </p:nvSpPr>
          <p:spPr>
            <a:xfrm>
              <a:off x="8997334" y="2707982"/>
              <a:ext cx="1459398" cy="14593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44" name="Google Shape;244;p35"/>
            <p:cNvSpPr/>
            <p:nvPr/>
          </p:nvSpPr>
          <p:spPr>
            <a:xfrm>
              <a:off x="9471995" y="3006794"/>
              <a:ext cx="510075" cy="8617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</a:t>
              </a:r>
              <a:endParaRPr sz="3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45" name="Google Shape;245;p35"/>
          <p:cNvGrpSpPr/>
          <p:nvPr/>
        </p:nvGrpSpPr>
        <p:grpSpPr>
          <a:xfrm>
            <a:off x="0" y="2437739"/>
            <a:ext cx="841177" cy="281043"/>
            <a:chOff x="0" y="3250319"/>
            <a:chExt cx="1121569" cy="374724"/>
          </a:xfrm>
        </p:grpSpPr>
        <p:cxnSp>
          <p:nvCxnSpPr>
            <p:cNvPr id="246" name="Google Shape;246;p35"/>
            <p:cNvCxnSpPr/>
            <p:nvPr/>
          </p:nvCxnSpPr>
          <p:spPr>
            <a:xfrm rot="10800000">
              <a:off x="0" y="3437681"/>
              <a:ext cx="283369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247" name="Google Shape;247;p35"/>
            <p:cNvGrpSpPr/>
            <p:nvPr/>
          </p:nvGrpSpPr>
          <p:grpSpPr>
            <a:xfrm>
              <a:off x="373423" y="3250319"/>
              <a:ext cx="374724" cy="374724"/>
              <a:chOff x="2266076" y="4053416"/>
              <a:chExt cx="374724" cy="374724"/>
            </a:xfrm>
          </p:grpSpPr>
          <p:sp>
            <p:nvSpPr>
              <p:cNvPr id="248" name="Google Shape;248;p35"/>
              <p:cNvSpPr/>
              <p:nvPr/>
            </p:nvSpPr>
            <p:spPr>
              <a:xfrm>
                <a:off x="2266076" y="4053416"/>
                <a:ext cx="374724" cy="374724"/>
              </a:xfrm>
              <a:prstGeom prst="ellipse">
                <a:avLst/>
              </a:prstGeom>
              <a:solidFill>
                <a:schemeClr val="accent1"/>
              </a:solidFill>
              <a:ln cap="flat" cmpd="sng" w="12700">
                <a:solidFill>
                  <a:srgbClr val="7F7F7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49" name="Google Shape;249;p35"/>
              <p:cNvSpPr txBox="1"/>
              <p:nvPr/>
            </p:nvSpPr>
            <p:spPr>
              <a:xfrm>
                <a:off x="2320760" y="4079196"/>
                <a:ext cx="265357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</a:t>
                </a:r>
                <a:endParaRPr sz="1100"/>
              </a:p>
            </p:txBody>
          </p:sp>
        </p:grpSp>
        <p:cxnSp>
          <p:nvCxnSpPr>
            <p:cNvPr id="250" name="Google Shape;250;p35"/>
            <p:cNvCxnSpPr/>
            <p:nvPr/>
          </p:nvCxnSpPr>
          <p:spPr>
            <a:xfrm rot="10800000">
              <a:off x="838200" y="3437681"/>
              <a:ext cx="283369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51" name="Google Shape;251;p35"/>
          <p:cNvGrpSpPr/>
          <p:nvPr/>
        </p:nvGrpSpPr>
        <p:grpSpPr>
          <a:xfrm>
            <a:off x="2326940" y="2437739"/>
            <a:ext cx="841177" cy="281043"/>
            <a:chOff x="0" y="3250319"/>
            <a:chExt cx="1121569" cy="374724"/>
          </a:xfrm>
        </p:grpSpPr>
        <p:cxnSp>
          <p:nvCxnSpPr>
            <p:cNvPr id="252" name="Google Shape;252;p35"/>
            <p:cNvCxnSpPr/>
            <p:nvPr/>
          </p:nvCxnSpPr>
          <p:spPr>
            <a:xfrm rot="10800000">
              <a:off x="0" y="3437681"/>
              <a:ext cx="283369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253" name="Google Shape;253;p35"/>
            <p:cNvGrpSpPr/>
            <p:nvPr/>
          </p:nvGrpSpPr>
          <p:grpSpPr>
            <a:xfrm>
              <a:off x="373423" y="3250319"/>
              <a:ext cx="374724" cy="374724"/>
              <a:chOff x="2266076" y="4053416"/>
              <a:chExt cx="374724" cy="374724"/>
            </a:xfrm>
          </p:grpSpPr>
          <p:sp>
            <p:nvSpPr>
              <p:cNvPr id="254" name="Google Shape;254;p35"/>
              <p:cNvSpPr/>
              <p:nvPr/>
            </p:nvSpPr>
            <p:spPr>
              <a:xfrm>
                <a:off x="2266076" y="4053416"/>
                <a:ext cx="374724" cy="374724"/>
              </a:xfrm>
              <a:prstGeom prst="ellipse">
                <a:avLst/>
              </a:prstGeom>
              <a:solidFill>
                <a:schemeClr val="accent1"/>
              </a:solidFill>
              <a:ln cap="flat" cmpd="sng" w="12700">
                <a:solidFill>
                  <a:srgbClr val="7F7F7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55" name="Google Shape;255;p35"/>
              <p:cNvSpPr txBox="1"/>
              <p:nvPr/>
            </p:nvSpPr>
            <p:spPr>
              <a:xfrm>
                <a:off x="2320760" y="4079196"/>
                <a:ext cx="265357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</a:t>
                </a:r>
                <a:endParaRPr sz="1100"/>
              </a:p>
            </p:txBody>
          </p:sp>
        </p:grpSp>
        <p:cxnSp>
          <p:nvCxnSpPr>
            <p:cNvPr id="256" name="Google Shape;256;p35"/>
            <p:cNvCxnSpPr/>
            <p:nvPr/>
          </p:nvCxnSpPr>
          <p:spPr>
            <a:xfrm rot="10800000">
              <a:off x="838200" y="3437681"/>
              <a:ext cx="283369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57" name="Google Shape;257;p35"/>
          <p:cNvGrpSpPr/>
          <p:nvPr/>
        </p:nvGrpSpPr>
        <p:grpSpPr>
          <a:xfrm>
            <a:off x="3363725" y="2030987"/>
            <a:ext cx="1094548" cy="1094548"/>
            <a:chOff x="8997334" y="2707982"/>
            <a:chExt cx="1459398" cy="1459398"/>
          </a:xfrm>
        </p:grpSpPr>
        <p:sp>
          <p:nvSpPr>
            <p:cNvPr id="258" name="Google Shape;258;p35"/>
            <p:cNvSpPr/>
            <p:nvPr/>
          </p:nvSpPr>
          <p:spPr>
            <a:xfrm>
              <a:off x="8997334" y="2707982"/>
              <a:ext cx="1459398" cy="14593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59" name="Google Shape;259;p35"/>
            <p:cNvSpPr/>
            <p:nvPr/>
          </p:nvSpPr>
          <p:spPr>
            <a:xfrm>
              <a:off x="9471995" y="3006794"/>
              <a:ext cx="510075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</a:t>
              </a:r>
              <a:endParaRPr sz="3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60" name="Google Shape;260;p35"/>
          <p:cNvGrpSpPr/>
          <p:nvPr/>
        </p:nvGrpSpPr>
        <p:grpSpPr>
          <a:xfrm>
            <a:off x="4653880" y="2437739"/>
            <a:ext cx="841177" cy="281043"/>
            <a:chOff x="0" y="3250319"/>
            <a:chExt cx="1121569" cy="374724"/>
          </a:xfrm>
        </p:grpSpPr>
        <p:cxnSp>
          <p:nvCxnSpPr>
            <p:cNvPr id="261" name="Google Shape;261;p35"/>
            <p:cNvCxnSpPr/>
            <p:nvPr/>
          </p:nvCxnSpPr>
          <p:spPr>
            <a:xfrm rot="10800000">
              <a:off x="0" y="3437681"/>
              <a:ext cx="283369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262" name="Google Shape;262;p35"/>
            <p:cNvGrpSpPr/>
            <p:nvPr/>
          </p:nvGrpSpPr>
          <p:grpSpPr>
            <a:xfrm>
              <a:off x="373423" y="3250319"/>
              <a:ext cx="374724" cy="374724"/>
              <a:chOff x="2266076" y="4053416"/>
              <a:chExt cx="374724" cy="374724"/>
            </a:xfrm>
          </p:grpSpPr>
          <p:sp>
            <p:nvSpPr>
              <p:cNvPr id="263" name="Google Shape;263;p35"/>
              <p:cNvSpPr/>
              <p:nvPr/>
            </p:nvSpPr>
            <p:spPr>
              <a:xfrm>
                <a:off x="2266076" y="4053416"/>
                <a:ext cx="374724" cy="374724"/>
              </a:xfrm>
              <a:prstGeom prst="ellipse">
                <a:avLst/>
              </a:prstGeom>
              <a:solidFill>
                <a:schemeClr val="accent1"/>
              </a:solidFill>
              <a:ln cap="flat" cmpd="sng" w="12700">
                <a:solidFill>
                  <a:srgbClr val="7F7F7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64" name="Google Shape;264;p35"/>
              <p:cNvSpPr txBox="1"/>
              <p:nvPr/>
            </p:nvSpPr>
            <p:spPr>
              <a:xfrm>
                <a:off x="2320760" y="4079196"/>
                <a:ext cx="265357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4</a:t>
                </a:r>
                <a:endParaRPr sz="1100"/>
              </a:p>
            </p:txBody>
          </p:sp>
        </p:grpSp>
        <p:cxnSp>
          <p:nvCxnSpPr>
            <p:cNvPr id="265" name="Google Shape;265;p35"/>
            <p:cNvCxnSpPr/>
            <p:nvPr/>
          </p:nvCxnSpPr>
          <p:spPr>
            <a:xfrm rot="10800000">
              <a:off x="838200" y="3437681"/>
              <a:ext cx="283369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66" name="Google Shape;266;p35"/>
          <p:cNvGrpSpPr/>
          <p:nvPr/>
        </p:nvGrpSpPr>
        <p:grpSpPr>
          <a:xfrm>
            <a:off x="5690667" y="2030987"/>
            <a:ext cx="1094548" cy="1094548"/>
            <a:chOff x="8997334" y="2707982"/>
            <a:chExt cx="1459398" cy="1459398"/>
          </a:xfrm>
        </p:grpSpPr>
        <p:sp>
          <p:nvSpPr>
            <p:cNvPr id="267" name="Google Shape;267;p35"/>
            <p:cNvSpPr/>
            <p:nvPr/>
          </p:nvSpPr>
          <p:spPr>
            <a:xfrm>
              <a:off x="8997334" y="2707982"/>
              <a:ext cx="1459398" cy="145939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" name="Google Shape;268;p35"/>
            <p:cNvSpPr/>
            <p:nvPr/>
          </p:nvSpPr>
          <p:spPr>
            <a:xfrm>
              <a:off x="9471995" y="3006794"/>
              <a:ext cx="510075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</a:t>
              </a:r>
              <a:endParaRPr sz="3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69" name="Google Shape;269;p35"/>
          <p:cNvSpPr txBox="1"/>
          <p:nvPr/>
        </p:nvSpPr>
        <p:spPr>
          <a:xfrm>
            <a:off x="1036784" y="3663005"/>
            <a:ext cx="1437887" cy="745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None/>
            </a:pPr>
            <a:r>
              <a:rPr b="0" i="0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available, which don't look even slightly.</a:t>
            </a:r>
            <a:endParaRPr sz="1100"/>
          </a:p>
        </p:txBody>
      </p:sp>
      <p:sp>
        <p:nvSpPr>
          <p:cNvPr id="270" name="Google Shape;270;p35"/>
          <p:cNvSpPr txBox="1"/>
          <p:nvPr/>
        </p:nvSpPr>
        <p:spPr>
          <a:xfrm>
            <a:off x="3363725" y="3663005"/>
            <a:ext cx="1437887" cy="745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None/>
            </a:pPr>
            <a:r>
              <a:rPr b="0" i="0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available, which don't look even slightly.</a:t>
            </a:r>
            <a:endParaRPr sz="1100"/>
          </a:p>
        </p:txBody>
      </p:sp>
      <p:sp>
        <p:nvSpPr>
          <p:cNvPr id="271" name="Google Shape;271;p35"/>
          <p:cNvSpPr txBox="1"/>
          <p:nvPr/>
        </p:nvSpPr>
        <p:spPr>
          <a:xfrm>
            <a:off x="5690665" y="3663005"/>
            <a:ext cx="1437887" cy="745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None/>
            </a:pPr>
            <a:r>
              <a:rPr b="0" i="0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There are many variations of passages of Lorem Ipsum available, which don't look even slightly.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