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3"/>
    <p:sldMasterId id="214748368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5143500" cx="9144000"/>
  <p:notesSz cx="6858000" cy="9144000"/>
  <p:embeddedFontLst>
    <p:embeddedFont>
      <p:font typeface="Montserrat SemiBold"/>
      <p:regular r:id="rId30"/>
      <p:bold r:id="rId31"/>
      <p:italic r:id="rId32"/>
      <p:boldItalic r:id="rId33"/>
    </p:embeddedFont>
    <p:embeddedFont>
      <p:font typeface="Montserrat"/>
      <p:regular r:id="rId34"/>
      <p:bold r:id="rId35"/>
      <p:italic r:id="rId36"/>
      <p:boldItalic r:id="rId37"/>
    </p:embeddedFont>
    <p:embeddedFont>
      <p:font typeface="Lato"/>
      <p:regular r:id="rId38"/>
      <p:bold r:id="rId39"/>
      <p:italic r:id="rId40"/>
      <p:boldItalic r:id="rId41"/>
    </p:embeddedFont>
    <p:embeddedFont>
      <p:font typeface="Montserrat Light"/>
      <p:regular r:id="rId42"/>
      <p:bold r:id="rId43"/>
      <p:italic r:id="rId44"/>
      <p:boldItalic r:id="rId45"/>
    </p:embeddedFont>
    <p:embeddedFont>
      <p:font typeface="Open Sans ExtraBold"/>
      <p:bold r:id="rId46"/>
      <p:boldItalic r:id="rId47"/>
    </p:embeddedFont>
    <p:embeddedFont>
      <p:font typeface="Gill Sans"/>
      <p:regular r:id="rId48"/>
      <p:bold r:id="rId49"/>
    </p:embeddedFont>
    <p:embeddedFont>
      <p:font typeface="Open Sans"/>
      <p:regular r:id="rId50"/>
      <p:bold r:id="rId51"/>
      <p:italic r:id="rId52"/>
      <p:boldItalic r:id="rId53"/>
    </p:embeddedFont>
    <p:embeddedFont>
      <p:font typeface="Montserrat Thin"/>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Lato-italic.fntdata"/><Relationship Id="rId42" Type="http://schemas.openxmlformats.org/officeDocument/2006/relationships/font" Target="fonts/MontserratLight-regular.fntdata"/><Relationship Id="rId41" Type="http://schemas.openxmlformats.org/officeDocument/2006/relationships/font" Target="fonts/Lato-boldItalic.fntdata"/><Relationship Id="rId44" Type="http://schemas.openxmlformats.org/officeDocument/2006/relationships/font" Target="fonts/MontserratLight-italic.fntdata"/><Relationship Id="rId43" Type="http://schemas.openxmlformats.org/officeDocument/2006/relationships/font" Target="fonts/MontserratLight-bold.fntdata"/><Relationship Id="rId46" Type="http://schemas.openxmlformats.org/officeDocument/2006/relationships/font" Target="fonts/OpenSansExtraBold-bold.fntdata"/><Relationship Id="rId45" Type="http://schemas.openxmlformats.org/officeDocument/2006/relationships/font" Target="fonts/MontserratLight-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GillSans-regular.fntdata"/><Relationship Id="rId47" Type="http://schemas.openxmlformats.org/officeDocument/2006/relationships/font" Target="fonts/OpenSansExtraBold-boldItalic.fntdata"/><Relationship Id="rId49" Type="http://schemas.openxmlformats.org/officeDocument/2006/relationships/font" Target="fonts/GillSans-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SemiBold-bold.fntdata"/><Relationship Id="rId30" Type="http://schemas.openxmlformats.org/officeDocument/2006/relationships/font" Target="fonts/MontserratSemiBold-regular.fntdata"/><Relationship Id="rId33" Type="http://schemas.openxmlformats.org/officeDocument/2006/relationships/font" Target="fonts/MontserratSemiBold-boldItalic.fntdata"/><Relationship Id="rId32" Type="http://schemas.openxmlformats.org/officeDocument/2006/relationships/font" Target="fonts/MontserratSemiBold-italic.fntdata"/><Relationship Id="rId35" Type="http://schemas.openxmlformats.org/officeDocument/2006/relationships/font" Target="fonts/Montserrat-bold.fntdata"/><Relationship Id="rId34" Type="http://schemas.openxmlformats.org/officeDocument/2006/relationships/font" Target="fonts/Montserrat-regular.fntdata"/><Relationship Id="rId37" Type="http://schemas.openxmlformats.org/officeDocument/2006/relationships/font" Target="fonts/Montserrat-boldItalic.fntdata"/><Relationship Id="rId36" Type="http://schemas.openxmlformats.org/officeDocument/2006/relationships/font" Target="fonts/Montserrat-italic.fntdata"/><Relationship Id="rId39" Type="http://schemas.openxmlformats.org/officeDocument/2006/relationships/font" Target="fonts/Lato-bold.fntdata"/><Relationship Id="rId38" Type="http://schemas.openxmlformats.org/officeDocument/2006/relationships/font" Target="fonts/Lato-regular.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bold.fntdata"/><Relationship Id="rId50" Type="http://schemas.openxmlformats.org/officeDocument/2006/relationships/font" Target="fonts/OpenSans-regular.fntdata"/><Relationship Id="rId53" Type="http://schemas.openxmlformats.org/officeDocument/2006/relationships/font" Target="fonts/OpenSans-boldItalic.fntdata"/><Relationship Id="rId52" Type="http://schemas.openxmlformats.org/officeDocument/2006/relationships/font" Target="fonts/OpenSans-italic.fntdata"/><Relationship Id="rId11" Type="http://schemas.openxmlformats.org/officeDocument/2006/relationships/slide" Target="slides/slide6.xml"/><Relationship Id="rId55" Type="http://schemas.openxmlformats.org/officeDocument/2006/relationships/font" Target="fonts/MontserratThin-bold.fntdata"/><Relationship Id="rId10" Type="http://schemas.openxmlformats.org/officeDocument/2006/relationships/slide" Target="slides/slide5.xml"/><Relationship Id="rId54" Type="http://schemas.openxmlformats.org/officeDocument/2006/relationships/font" Target="fonts/MontserratThin-regular.fntdata"/><Relationship Id="rId13" Type="http://schemas.openxmlformats.org/officeDocument/2006/relationships/slide" Target="slides/slide8.xml"/><Relationship Id="rId57" Type="http://schemas.openxmlformats.org/officeDocument/2006/relationships/font" Target="fonts/MontserratThin-boldItalic.fntdata"/><Relationship Id="rId12" Type="http://schemas.openxmlformats.org/officeDocument/2006/relationships/slide" Target="slides/slide7.xml"/><Relationship Id="rId56" Type="http://schemas.openxmlformats.org/officeDocument/2006/relationships/font" Target="fonts/MontserratThin-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76" name="Shape 17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Shape 41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3" name="Shape 41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Shape 44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41" name="Shape 44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Shape 46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66" name="Shape 46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7" name="Shape 477"/>
        <p:cNvGrpSpPr/>
        <p:nvPr/>
      </p:nvGrpSpPr>
      <p:grpSpPr>
        <a:xfrm>
          <a:off x="0" y="0"/>
          <a:ext cx="0" cy="0"/>
          <a:chOff x="0" y="0"/>
          <a:chExt cx="0" cy="0"/>
        </a:xfrm>
      </p:grpSpPr>
      <p:sp>
        <p:nvSpPr>
          <p:cNvPr id="478" name="Shape 47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79" name="Shape 47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Shape 51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19" name="Shape 51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Shape 55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55" name="Shape 55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4" name="Shape 584"/>
        <p:cNvGrpSpPr/>
        <p:nvPr/>
      </p:nvGrpSpPr>
      <p:grpSpPr>
        <a:xfrm>
          <a:off x="0" y="0"/>
          <a:ext cx="0" cy="0"/>
          <a:chOff x="0" y="0"/>
          <a:chExt cx="0" cy="0"/>
        </a:xfrm>
      </p:grpSpPr>
      <p:sp>
        <p:nvSpPr>
          <p:cNvPr id="585" name="Shape 58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586" name="Shape 58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8" name="Shape 598"/>
        <p:cNvGrpSpPr/>
        <p:nvPr/>
      </p:nvGrpSpPr>
      <p:grpSpPr>
        <a:xfrm>
          <a:off x="0" y="0"/>
          <a:ext cx="0" cy="0"/>
          <a:chOff x="0" y="0"/>
          <a:chExt cx="0" cy="0"/>
        </a:xfrm>
      </p:grpSpPr>
      <p:sp>
        <p:nvSpPr>
          <p:cNvPr id="599" name="Shape 599"/>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00" name="Shape 60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3" name="Shape 613"/>
        <p:cNvGrpSpPr/>
        <p:nvPr/>
      </p:nvGrpSpPr>
      <p:grpSpPr>
        <a:xfrm>
          <a:off x="0" y="0"/>
          <a:ext cx="0" cy="0"/>
          <a:chOff x="0" y="0"/>
          <a:chExt cx="0" cy="0"/>
        </a:xfrm>
      </p:grpSpPr>
      <p:sp>
        <p:nvSpPr>
          <p:cNvPr id="614" name="Shape 61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15" name="Shape 61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7" name="Shape 637"/>
        <p:cNvGrpSpPr/>
        <p:nvPr/>
      </p:nvGrpSpPr>
      <p:grpSpPr>
        <a:xfrm>
          <a:off x="0" y="0"/>
          <a:ext cx="0" cy="0"/>
          <a:chOff x="0" y="0"/>
          <a:chExt cx="0" cy="0"/>
        </a:xfrm>
      </p:grpSpPr>
      <p:sp>
        <p:nvSpPr>
          <p:cNvPr id="638" name="Shape 63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39" name="Shape 6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86" name="Shape 18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4" name="Shape 1004"/>
        <p:cNvGrpSpPr/>
        <p:nvPr/>
      </p:nvGrpSpPr>
      <p:grpSpPr>
        <a:xfrm>
          <a:off x="0" y="0"/>
          <a:ext cx="0" cy="0"/>
          <a:chOff x="0" y="0"/>
          <a:chExt cx="0" cy="0"/>
        </a:xfrm>
      </p:grpSpPr>
      <p:sp>
        <p:nvSpPr>
          <p:cNvPr id="1005" name="Shape 100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06" name="Shape 100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3" name="Shape 1023"/>
        <p:cNvGrpSpPr/>
        <p:nvPr/>
      </p:nvGrpSpPr>
      <p:grpSpPr>
        <a:xfrm>
          <a:off x="0" y="0"/>
          <a:ext cx="0" cy="0"/>
          <a:chOff x="0" y="0"/>
          <a:chExt cx="0" cy="0"/>
        </a:xfrm>
      </p:grpSpPr>
      <p:sp>
        <p:nvSpPr>
          <p:cNvPr id="1024" name="Shape 102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25" name="Shape 102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6" name="Shape 1046"/>
        <p:cNvGrpSpPr/>
        <p:nvPr/>
      </p:nvGrpSpPr>
      <p:grpSpPr>
        <a:xfrm>
          <a:off x="0" y="0"/>
          <a:ext cx="0" cy="0"/>
          <a:chOff x="0" y="0"/>
          <a:chExt cx="0" cy="0"/>
        </a:xfrm>
      </p:grpSpPr>
      <p:sp>
        <p:nvSpPr>
          <p:cNvPr id="1047" name="Shape 104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48" name="Shape 104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9" name="Shape 1229"/>
        <p:cNvGrpSpPr/>
        <p:nvPr/>
      </p:nvGrpSpPr>
      <p:grpSpPr>
        <a:xfrm>
          <a:off x="0" y="0"/>
          <a:ext cx="0" cy="0"/>
          <a:chOff x="0" y="0"/>
          <a:chExt cx="0" cy="0"/>
        </a:xfrm>
      </p:grpSpPr>
      <p:sp>
        <p:nvSpPr>
          <p:cNvPr id="1230" name="Shape 123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31" name="Shape 123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9" name="Shape 1429"/>
        <p:cNvGrpSpPr/>
        <p:nvPr/>
      </p:nvGrpSpPr>
      <p:grpSpPr>
        <a:xfrm>
          <a:off x="0" y="0"/>
          <a:ext cx="0" cy="0"/>
          <a:chOff x="0" y="0"/>
          <a:chExt cx="0" cy="0"/>
        </a:xfrm>
      </p:grpSpPr>
      <p:sp>
        <p:nvSpPr>
          <p:cNvPr id="1430" name="Shape 1430"/>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431" name="Shape 143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Shape 21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18" name="Shape 21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Shape 238"/>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39" name="Shape 2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Shape 251"/>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52" name="Shape 25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5" name="Shape 27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28" name="Shape 32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Shape 342"/>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3" name="Shape 34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56" name="Shape 35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Header">
    <p:spTree>
      <p:nvGrpSpPr>
        <p:cNvPr id="64" name="Shape 64"/>
        <p:cNvGrpSpPr/>
        <p:nvPr/>
      </p:nvGrpSpPr>
      <p:grpSpPr>
        <a:xfrm>
          <a:off x="0" y="0"/>
          <a:ext cx="0" cy="0"/>
          <a:chOff x="0" y="0"/>
          <a:chExt cx="0" cy="0"/>
        </a:xfrm>
      </p:grpSpPr>
      <p:sp>
        <p:nvSpPr>
          <p:cNvPr id="65" name="Shape 6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6" name="Shape 66"/>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5_Title Slide">
    <p:spTree>
      <p:nvGrpSpPr>
        <p:cNvPr id="67" name="Shape 67"/>
        <p:cNvGrpSpPr/>
        <p:nvPr/>
      </p:nvGrpSpPr>
      <p:grpSpPr>
        <a:xfrm>
          <a:off x="0" y="0"/>
          <a:ext cx="0" cy="0"/>
          <a:chOff x="0" y="0"/>
          <a:chExt cx="0" cy="0"/>
        </a:xfrm>
      </p:grpSpPr>
      <p:sp>
        <p:nvSpPr>
          <p:cNvPr id="68" name="Shape 68"/>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b="0" i="0" sz="800" u="none" cap="none" strike="noStrike">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9" name="Shape 6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b="0" i="0" lang="en" sz="800" u="none" cap="none" strike="noStrike">
                <a:solidFill>
                  <a:srgbClr val="171616"/>
                </a:solidFill>
                <a:latin typeface="Open Sans"/>
                <a:ea typeface="Open Sans"/>
                <a:cs typeface="Open Sans"/>
                <a:sym typeface="Open Sans"/>
              </a:rPr>
              <a:t>‹#›</a:t>
            </a:fld>
            <a:endParaRPr b="0" i="0" sz="800" u="none" cap="none" strike="noStrike">
              <a:solidFill>
                <a:srgbClr val="171616"/>
              </a:solidFill>
              <a:latin typeface="Open Sans"/>
              <a:ea typeface="Open Sans"/>
              <a:cs typeface="Open Sans"/>
              <a:sym typeface="Open Sans"/>
            </a:endParaRPr>
          </a:p>
        </p:txBody>
      </p:sp>
      <p:sp>
        <p:nvSpPr>
          <p:cNvPr id="70" name="Shape 70"/>
          <p:cNvSpPr/>
          <p:nvPr>
            <p:ph idx="2" type="pic"/>
          </p:nvPr>
        </p:nvSpPr>
        <p:spPr>
          <a:xfrm>
            <a:off x="628649" y="510567"/>
            <a:ext cx="1274693" cy="121001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Shape 71"/>
          <p:cNvSpPr/>
          <p:nvPr>
            <p:ph idx="3" type="pic"/>
          </p:nvPr>
        </p:nvSpPr>
        <p:spPr>
          <a:xfrm>
            <a:off x="1990752" y="510567"/>
            <a:ext cx="1274693" cy="121001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Shape 72"/>
          <p:cNvSpPr/>
          <p:nvPr>
            <p:ph idx="4" type="pic"/>
          </p:nvPr>
        </p:nvSpPr>
        <p:spPr>
          <a:xfrm>
            <a:off x="4929807" y="510568"/>
            <a:ext cx="3605186" cy="1939713"/>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p:nvPr>
            <p:ph idx="5" type="pic"/>
          </p:nvPr>
        </p:nvSpPr>
        <p:spPr>
          <a:xfrm>
            <a:off x="4929807" y="2540822"/>
            <a:ext cx="3605186" cy="193971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Slide">
    <p:spTree>
      <p:nvGrpSpPr>
        <p:cNvPr id="74" name="Shape 74"/>
        <p:cNvGrpSpPr/>
        <p:nvPr/>
      </p:nvGrpSpPr>
      <p:grpSpPr>
        <a:xfrm>
          <a:off x="0" y="0"/>
          <a:ext cx="0" cy="0"/>
          <a:chOff x="0" y="0"/>
          <a:chExt cx="0" cy="0"/>
        </a:xfrm>
      </p:grpSpPr>
      <p:sp>
        <p:nvSpPr>
          <p:cNvPr id="75" name="Shape 75"/>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6" name="Shape 76"/>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77" name="Shape 77"/>
          <p:cNvSpPr/>
          <p:nvPr>
            <p:ph idx="2" type="pic"/>
          </p:nvPr>
        </p:nvSpPr>
        <p:spPr>
          <a:xfrm>
            <a:off x="2186940" y="1414152"/>
            <a:ext cx="1219200" cy="12192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8" name="Shape 78"/>
          <p:cNvSpPr/>
          <p:nvPr>
            <p:ph idx="3" type="pic"/>
          </p:nvPr>
        </p:nvSpPr>
        <p:spPr>
          <a:xfrm>
            <a:off x="3991737" y="1414152"/>
            <a:ext cx="1219200" cy="12192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p:nvPr>
            <p:ph idx="4" type="pic"/>
          </p:nvPr>
        </p:nvSpPr>
        <p:spPr>
          <a:xfrm>
            <a:off x="5677662" y="1414152"/>
            <a:ext cx="1219200" cy="121920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and Content">
    <p:spTree>
      <p:nvGrpSpPr>
        <p:cNvPr id="80" name="Shape 80"/>
        <p:cNvGrpSpPr/>
        <p:nvPr/>
      </p:nvGrpSpPr>
      <p:grpSpPr>
        <a:xfrm>
          <a:off x="0" y="0"/>
          <a:ext cx="0" cy="0"/>
          <a:chOff x="0" y="0"/>
          <a:chExt cx="0" cy="0"/>
        </a:xfrm>
      </p:grpSpPr>
      <p:sp>
        <p:nvSpPr>
          <p:cNvPr id="81" name="Shape 8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5_Title and Content">
    <p:spTree>
      <p:nvGrpSpPr>
        <p:cNvPr id="82" name="Shape 82"/>
        <p:cNvGrpSpPr/>
        <p:nvPr/>
      </p:nvGrpSpPr>
      <p:grpSpPr>
        <a:xfrm>
          <a:off x="0" y="0"/>
          <a:ext cx="0" cy="0"/>
          <a:chOff x="0" y="0"/>
          <a:chExt cx="0" cy="0"/>
        </a:xfrm>
      </p:grpSpPr>
      <p:sp>
        <p:nvSpPr>
          <p:cNvPr id="83" name="Shape 8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4" name="Shape 84"/>
          <p:cNvSpPr/>
          <p:nvPr>
            <p:ph idx="2" type="pic"/>
          </p:nvPr>
        </p:nvSpPr>
        <p:spPr>
          <a:xfrm>
            <a:off x="4899991" y="0"/>
            <a:ext cx="4244008"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6_Title and Content">
    <p:spTree>
      <p:nvGrpSpPr>
        <p:cNvPr id="85" name="Shape 85"/>
        <p:cNvGrpSpPr/>
        <p:nvPr/>
      </p:nvGrpSpPr>
      <p:grpSpPr>
        <a:xfrm>
          <a:off x="0" y="0"/>
          <a:ext cx="0" cy="0"/>
          <a:chOff x="0" y="0"/>
          <a:chExt cx="0" cy="0"/>
        </a:xfrm>
      </p:grpSpPr>
      <p:sp>
        <p:nvSpPr>
          <p:cNvPr id="86" name="Shape 8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7" name="Shape 87"/>
          <p:cNvSpPr/>
          <p:nvPr>
            <p:ph idx="2" type="pic"/>
          </p:nvPr>
        </p:nvSpPr>
        <p:spPr>
          <a:xfrm>
            <a:off x="-517" y="0"/>
            <a:ext cx="4235517" cy="5143496"/>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p:spTree>
      <p:nvGrpSpPr>
        <p:cNvPr id="88" name="Shape 88"/>
        <p:cNvGrpSpPr/>
        <p:nvPr/>
      </p:nvGrpSpPr>
      <p:grpSpPr>
        <a:xfrm>
          <a:off x="0" y="0"/>
          <a:ext cx="0" cy="0"/>
          <a:chOff x="0" y="0"/>
          <a:chExt cx="0" cy="0"/>
        </a:xfrm>
      </p:grpSpPr>
      <p:sp>
        <p:nvSpPr>
          <p:cNvPr id="89" name="Shape 89"/>
          <p:cNvSpPr txBox="1"/>
          <p:nvPr>
            <p:ph idx="1" type="subTitle"/>
          </p:nvPr>
        </p:nvSpPr>
        <p:spPr>
          <a:xfrm>
            <a:off x="628651" y="789063"/>
            <a:ext cx="7886700" cy="22122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90" name="Shape 90"/>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1" name="Shape 9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92" name="Shape 92"/>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6_Title Slide">
    <p:spTree>
      <p:nvGrpSpPr>
        <p:cNvPr id="93" name="Shape 93"/>
        <p:cNvGrpSpPr/>
        <p:nvPr/>
      </p:nvGrpSpPr>
      <p:grpSpPr>
        <a:xfrm>
          <a:off x="0" y="0"/>
          <a:ext cx="0" cy="0"/>
          <a:chOff x="0" y="0"/>
          <a:chExt cx="0" cy="0"/>
        </a:xfrm>
      </p:grpSpPr>
      <p:sp>
        <p:nvSpPr>
          <p:cNvPr id="94" name="Shape 94"/>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5" name="Shape 95"/>
          <p:cNvSpPr/>
          <p:nvPr>
            <p:ph idx="2" type="pic"/>
          </p:nvPr>
        </p:nvSpPr>
        <p:spPr>
          <a:xfrm>
            <a:off x="0" y="1460586"/>
            <a:ext cx="9144000" cy="201087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Shape 96"/>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7_Title Slide">
    <p:spTree>
      <p:nvGrpSpPr>
        <p:cNvPr id="97" name="Shape 97"/>
        <p:cNvGrpSpPr/>
        <p:nvPr/>
      </p:nvGrpSpPr>
      <p:grpSpPr>
        <a:xfrm>
          <a:off x="0" y="0"/>
          <a:ext cx="0" cy="0"/>
          <a:chOff x="0" y="0"/>
          <a:chExt cx="0" cy="0"/>
        </a:xfrm>
      </p:grpSpPr>
      <p:sp>
        <p:nvSpPr>
          <p:cNvPr id="98" name="Shape 98"/>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9" name="Shape 99"/>
          <p:cNvSpPr/>
          <p:nvPr>
            <p:ph idx="2" type="pic"/>
          </p:nvPr>
        </p:nvSpPr>
        <p:spPr>
          <a:xfrm>
            <a:off x="669115" y="2047665"/>
            <a:ext cx="2077276" cy="248721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0" name="Shape 100"/>
          <p:cNvSpPr/>
          <p:nvPr>
            <p:ph idx="3" type="pic"/>
          </p:nvPr>
        </p:nvSpPr>
        <p:spPr>
          <a:xfrm>
            <a:off x="3015955" y="2047665"/>
            <a:ext cx="2077276" cy="248721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1" name="Shape 10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Title Slide">
    <p:spTree>
      <p:nvGrpSpPr>
        <p:cNvPr id="102" name="Shape 102"/>
        <p:cNvGrpSpPr/>
        <p:nvPr/>
      </p:nvGrpSpPr>
      <p:grpSpPr>
        <a:xfrm>
          <a:off x="0" y="0"/>
          <a:ext cx="0" cy="0"/>
          <a:chOff x="0" y="0"/>
          <a:chExt cx="0" cy="0"/>
        </a:xfrm>
      </p:grpSpPr>
      <p:sp>
        <p:nvSpPr>
          <p:cNvPr id="103" name="Shape 103"/>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4" name="Shape 104"/>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05" name="Shape 105"/>
          <p:cNvSpPr/>
          <p:nvPr>
            <p:ph idx="2" type="pic"/>
          </p:nvPr>
        </p:nvSpPr>
        <p:spPr>
          <a:xfrm>
            <a:off x="819413" y="1487776"/>
            <a:ext cx="1720599"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6" name="Shape 106"/>
          <p:cNvSpPr/>
          <p:nvPr>
            <p:ph idx="3" type="pic"/>
          </p:nvPr>
        </p:nvSpPr>
        <p:spPr>
          <a:xfrm>
            <a:off x="2747605" y="1487776"/>
            <a:ext cx="1720599"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7" name="Shape 107"/>
          <p:cNvSpPr/>
          <p:nvPr>
            <p:ph idx="4" type="pic"/>
          </p:nvPr>
        </p:nvSpPr>
        <p:spPr>
          <a:xfrm>
            <a:off x="4675796" y="1487776"/>
            <a:ext cx="1720599"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8" name="Shape 108"/>
          <p:cNvSpPr/>
          <p:nvPr>
            <p:ph idx="5" type="pic"/>
          </p:nvPr>
        </p:nvSpPr>
        <p:spPr>
          <a:xfrm>
            <a:off x="6603988" y="1487776"/>
            <a:ext cx="1720599"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9_Title Slide">
    <p:spTree>
      <p:nvGrpSpPr>
        <p:cNvPr id="109" name="Shape 109"/>
        <p:cNvGrpSpPr/>
        <p:nvPr/>
      </p:nvGrpSpPr>
      <p:grpSpPr>
        <a:xfrm>
          <a:off x="0" y="0"/>
          <a:ext cx="0" cy="0"/>
          <a:chOff x="0" y="0"/>
          <a:chExt cx="0" cy="0"/>
        </a:xfrm>
      </p:grpSpPr>
      <p:sp>
        <p:nvSpPr>
          <p:cNvPr id="110" name="Shape 110"/>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1" name="Shape 11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12" name="Shape 112"/>
          <p:cNvSpPr/>
          <p:nvPr>
            <p:ph idx="2" type="pic"/>
          </p:nvPr>
        </p:nvSpPr>
        <p:spPr>
          <a:xfrm>
            <a:off x="782466" y="1709734"/>
            <a:ext cx="1650564" cy="165056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3" name="Shape 113"/>
          <p:cNvSpPr/>
          <p:nvPr>
            <p:ph idx="3" type="pic"/>
          </p:nvPr>
        </p:nvSpPr>
        <p:spPr>
          <a:xfrm>
            <a:off x="2767222" y="1709734"/>
            <a:ext cx="1650564" cy="165056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4" name="Shape 114"/>
          <p:cNvSpPr/>
          <p:nvPr>
            <p:ph idx="4" type="pic"/>
          </p:nvPr>
        </p:nvSpPr>
        <p:spPr>
          <a:xfrm>
            <a:off x="4751977" y="1709734"/>
            <a:ext cx="1650564" cy="165056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5" name="Shape 115"/>
          <p:cNvSpPr/>
          <p:nvPr>
            <p:ph idx="5" type="pic"/>
          </p:nvPr>
        </p:nvSpPr>
        <p:spPr>
          <a:xfrm>
            <a:off x="6794371" y="1709734"/>
            <a:ext cx="1650564" cy="1650562"/>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7_Title and Content">
    <p:spTree>
      <p:nvGrpSpPr>
        <p:cNvPr id="116" name="Shape 116"/>
        <p:cNvGrpSpPr/>
        <p:nvPr/>
      </p:nvGrpSpPr>
      <p:grpSpPr>
        <a:xfrm>
          <a:off x="0" y="0"/>
          <a:ext cx="0" cy="0"/>
          <a:chOff x="0" y="0"/>
          <a:chExt cx="0" cy="0"/>
        </a:xfrm>
      </p:grpSpPr>
      <p:sp>
        <p:nvSpPr>
          <p:cNvPr id="117" name="Shape 11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8" name="Shape 118"/>
          <p:cNvSpPr/>
          <p:nvPr>
            <p:ph idx="2" type="pic"/>
          </p:nvPr>
        </p:nvSpPr>
        <p:spPr>
          <a:xfrm>
            <a:off x="720021" y="2233206"/>
            <a:ext cx="1720600"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9" name="Shape 119"/>
          <p:cNvSpPr/>
          <p:nvPr>
            <p:ph idx="3" type="pic"/>
          </p:nvPr>
        </p:nvSpPr>
        <p:spPr>
          <a:xfrm>
            <a:off x="2721100" y="1739567"/>
            <a:ext cx="1720600"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0" name="Shape 120"/>
          <p:cNvSpPr/>
          <p:nvPr>
            <p:ph idx="4" type="pic"/>
          </p:nvPr>
        </p:nvSpPr>
        <p:spPr>
          <a:xfrm>
            <a:off x="4722177" y="1245925"/>
            <a:ext cx="1720600"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1" name="Shape 121"/>
          <p:cNvSpPr/>
          <p:nvPr>
            <p:ph idx="5" type="pic"/>
          </p:nvPr>
        </p:nvSpPr>
        <p:spPr>
          <a:xfrm>
            <a:off x="6723255" y="752284"/>
            <a:ext cx="1720600" cy="200085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0_Title Slide">
    <p:spTree>
      <p:nvGrpSpPr>
        <p:cNvPr id="122" name="Shape 122"/>
        <p:cNvGrpSpPr/>
        <p:nvPr/>
      </p:nvGrpSpPr>
      <p:grpSpPr>
        <a:xfrm>
          <a:off x="0" y="0"/>
          <a:ext cx="0" cy="0"/>
          <a:chOff x="0" y="0"/>
          <a:chExt cx="0" cy="0"/>
        </a:xfrm>
      </p:grpSpPr>
      <p:sp>
        <p:nvSpPr>
          <p:cNvPr id="123" name="Shape 123"/>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4" name="Shape 124"/>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25" name="Shape 125"/>
          <p:cNvSpPr/>
          <p:nvPr>
            <p:ph idx="2" type="pic"/>
          </p:nvPr>
        </p:nvSpPr>
        <p:spPr>
          <a:xfrm>
            <a:off x="780197" y="1262268"/>
            <a:ext cx="2287068" cy="259968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6" name="Shape 126"/>
          <p:cNvSpPr/>
          <p:nvPr>
            <p:ph idx="3" type="pic"/>
          </p:nvPr>
        </p:nvSpPr>
        <p:spPr>
          <a:xfrm>
            <a:off x="3428466" y="1262268"/>
            <a:ext cx="2287068" cy="259968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7" name="Shape 127"/>
          <p:cNvSpPr/>
          <p:nvPr>
            <p:ph idx="4" type="pic"/>
          </p:nvPr>
        </p:nvSpPr>
        <p:spPr>
          <a:xfrm>
            <a:off x="6073823" y="1262268"/>
            <a:ext cx="2287068" cy="259968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Title and Content">
    <p:spTree>
      <p:nvGrpSpPr>
        <p:cNvPr id="128" name="Shape 128"/>
        <p:cNvGrpSpPr/>
        <p:nvPr/>
      </p:nvGrpSpPr>
      <p:grpSpPr>
        <a:xfrm>
          <a:off x="0" y="0"/>
          <a:ext cx="0" cy="0"/>
          <a:chOff x="0" y="0"/>
          <a:chExt cx="0" cy="0"/>
        </a:xfrm>
      </p:grpSpPr>
      <p:sp>
        <p:nvSpPr>
          <p:cNvPr id="129" name="Shape 12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0" name="Shape 130"/>
          <p:cNvSpPr/>
          <p:nvPr>
            <p:ph idx="2" type="pic"/>
          </p:nvPr>
        </p:nvSpPr>
        <p:spPr>
          <a:xfrm>
            <a:off x="774856" y="1168997"/>
            <a:ext cx="3586798" cy="131091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1" name="Shape 131"/>
          <p:cNvSpPr/>
          <p:nvPr>
            <p:ph idx="3" type="pic"/>
          </p:nvPr>
        </p:nvSpPr>
        <p:spPr>
          <a:xfrm>
            <a:off x="4777006" y="1168997"/>
            <a:ext cx="3586798" cy="131091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2" name="Shape 132"/>
          <p:cNvSpPr/>
          <p:nvPr>
            <p:ph idx="4" type="pic"/>
          </p:nvPr>
        </p:nvSpPr>
        <p:spPr>
          <a:xfrm>
            <a:off x="774856" y="3124714"/>
            <a:ext cx="3586798" cy="131091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3" name="Shape 133"/>
          <p:cNvSpPr/>
          <p:nvPr>
            <p:ph idx="5" type="pic"/>
          </p:nvPr>
        </p:nvSpPr>
        <p:spPr>
          <a:xfrm>
            <a:off x="4777006" y="3124714"/>
            <a:ext cx="3586798" cy="131091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1_Title Slide">
    <p:spTree>
      <p:nvGrpSpPr>
        <p:cNvPr id="134" name="Shape 134"/>
        <p:cNvGrpSpPr/>
        <p:nvPr/>
      </p:nvGrpSpPr>
      <p:grpSpPr>
        <a:xfrm>
          <a:off x="0" y="0"/>
          <a:ext cx="0" cy="0"/>
          <a:chOff x="0" y="0"/>
          <a:chExt cx="0" cy="0"/>
        </a:xfrm>
      </p:grpSpPr>
      <p:sp>
        <p:nvSpPr>
          <p:cNvPr id="135" name="Shape 135"/>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36" name="Shape 136"/>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37" name="Shape 137"/>
          <p:cNvSpPr/>
          <p:nvPr>
            <p:ph idx="2" type="pic"/>
          </p:nvPr>
        </p:nvSpPr>
        <p:spPr>
          <a:xfrm>
            <a:off x="0" y="0"/>
            <a:ext cx="1859341" cy="147576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8" name="Shape 138"/>
          <p:cNvSpPr/>
          <p:nvPr>
            <p:ph idx="3" type="pic"/>
          </p:nvPr>
        </p:nvSpPr>
        <p:spPr>
          <a:xfrm>
            <a:off x="3641253" y="0"/>
            <a:ext cx="1859341" cy="147576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39" name="Shape 139"/>
          <p:cNvSpPr/>
          <p:nvPr>
            <p:ph idx="4" type="pic"/>
          </p:nvPr>
        </p:nvSpPr>
        <p:spPr>
          <a:xfrm>
            <a:off x="7272567" y="0"/>
            <a:ext cx="1859341" cy="147576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0" name="Shape 140"/>
          <p:cNvSpPr/>
          <p:nvPr>
            <p:ph idx="5" type="pic"/>
          </p:nvPr>
        </p:nvSpPr>
        <p:spPr>
          <a:xfrm>
            <a:off x="1868560" y="1510263"/>
            <a:ext cx="1752814" cy="147576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1" name="Shape 141"/>
          <p:cNvSpPr/>
          <p:nvPr>
            <p:ph idx="6" type="pic"/>
          </p:nvPr>
        </p:nvSpPr>
        <p:spPr>
          <a:xfrm>
            <a:off x="5500594" y="1510263"/>
            <a:ext cx="1774847" cy="1475761"/>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Title Slide">
    <p:spTree>
      <p:nvGrpSpPr>
        <p:cNvPr id="142" name="Shape 142"/>
        <p:cNvGrpSpPr/>
        <p:nvPr/>
      </p:nvGrpSpPr>
      <p:grpSpPr>
        <a:xfrm>
          <a:off x="0" y="0"/>
          <a:ext cx="0" cy="0"/>
          <a:chOff x="0" y="0"/>
          <a:chExt cx="0" cy="0"/>
        </a:xfrm>
      </p:grpSpPr>
      <p:sp>
        <p:nvSpPr>
          <p:cNvPr id="143" name="Shape 143"/>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4" name="Shape 144"/>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_Title Slide">
    <p:spTree>
      <p:nvGrpSpPr>
        <p:cNvPr id="145" name="Shape 145"/>
        <p:cNvGrpSpPr/>
        <p:nvPr/>
      </p:nvGrpSpPr>
      <p:grpSpPr>
        <a:xfrm>
          <a:off x="0" y="0"/>
          <a:ext cx="0" cy="0"/>
          <a:chOff x="0" y="0"/>
          <a:chExt cx="0" cy="0"/>
        </a:xfrm>
      </p:grpSpPr>
      <p:sp>
        <p:nvSpPr>
          <p:cNvPr id="146" name="Shape 146"/>
          <p:cNvSpPr txBox="1"/>
          <p:nvPr>
            <p:ph idx="1" type="subTitle"/>
          </p:nvPr>
        </p:nvSpPr>
        <p:spPr>
          <a:xfrm>
            <a:off x="628651" y="789063"/>
            <a:ext cx="7886700" cy="22122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47" name="Shape 147"/>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8" name="Shape 148"/>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49" name="Shape 149"/>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Title Slide">
    <p:spTree>
      <p:nvGrpSpPr>
        <p:cNvPr id="150" name="Shape 150"/>
        <p:cNvGrpSpPr/>
        <p:nvPr/>
      </p:nvGrpSpPr>
      <p:grpSpPr>
        <a:xfrm>
          <a:off x="0" y="0"/>
          <a:ext cx="0" cy="0"/>
          <a:chOff x="0" y="0"/>
          <a:chExt cx="0" cy="0"/>
        </a:xfrm>
      </p:grpSpPr>
      <p:sp>
        <p:nvSpPr>
          <p:cNvPr id="151" name="Shape 151"/>
          <p:cNvSpPr/>
          <p:nvPr>
            <p:ph idx="2" type="pic"/>
          </p:nvPr>
        </p:nvSpPr>
        <p:spPr>
          <a:xfrm>
            <a:off x="1519627" y="1378347"/>
            <a:ext cx="1968174" cy="196817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2" name="Shape 152"/>
          <p:cNvSpPr/>
          <p:nvPr>
            <p:ph idx="3" type="pic"/>
          </p:nvPr>
        </p:nvSpPr>
        <p:spPr>
          <a:xfrm>
            <a:off x="3587912" y="1378347"/>
            <a:ext cx="1968174" cy="196817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3" name="Shape 153"/>
          <p:cNvSpPr/>
          <p:nvPr>
            <p:ph idx="4" type="pic"/>
          </p:nvPr>
        </p:nvSpPr>
        <p:spPr>
          <a:xfrm>
            <a:off x="5656198" y="1378347"/>
            <a:ext cx="1968174" cy="1968174"/>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4" name="Shape 154"/>
          <p:cNvSpPr txBox="1"/>
          <p:nvPr>
            <p:ph idx="1" type="subTitle"/>
          </p:nvPr>
        </p:nvSpPr>
        <p:spPr>
          <a:xfrm>
            <a:off x="628651" y="789063"/>
            <a:ext cx="7886700" cy="221227"/>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55" name="Shape 155"/>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sz="800">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6" name="Shape 156"/>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57" name="Shape 157"/>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_Title and Content">
    <p:spTree>
      <p:nvGrpSpPr>
        <p:cNvPr id="158" name="Shape 158"/>
        <p:cNvGrpSpPr/>
        <p:nvPr/>
      </p:nvGrpSpPr>
      <p:grpSpPr>
        <a:xfrm>
          <a:off x="0" y="0"/>
          <a:ext cx="0" cy="0"/>
          <a:chOff x="0" y="0"/>
          <a:chExt cx="0" cy="0"/>
        </a:xfrm>
      </p:grpSpPr>
      <p:sp>
        <p:nvSpPr>
          <p:cNvPr id="159" name="Shape 15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0" name="Shape 160"/>
          <p:cNvSpPr/>
          <p:nvPr>
            <p:ph idx="2" type="pic"/>
          </p:nvPr>
        </p:nvSpPr>
        <p:spPr>
          <a:xfrm>
            <a:off x="-1" y="688931"/>
            <a:ext cx="1578428" cy="376563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1" name="Shape 161"/>
          <p:cNvSpPr/>
          <p:nvPr>
            <p:ph idx="3" type="pic"/>
          </p:nvPr>
        </p:nvSpPr>
        <p:spPr>
          <a:xfrm>
            <a:off x="1639265" y="688931"/>
            <a:ext cx="1578428" cy="376563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2" name="Shape 162"/>
          <p:cNvSpPr/>
          <p:nvPr>
            <p:ph idx="4" type="pic"/>
          </p:nvPr>
        </p:nvSpPr>
        <p:spPr>
          <a:xfrm>
            <a:off x="3278530" y="688931"/>
            <a:ext cx="1578428" cy="376563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and Content">
    <p:spTree>
      <p:nvGrpSpPr>
        <p:cNvPr id="163" name="Shape 163"/>
        <p:cNvGrpSpPr/>
        <p:nvPr/>
      </p:nvGrpSpPr>
      <p:grpSpPr>
        <a:xfrm>
          <a:off x="0" y="0"/>
          <a:ext cx="0" cy="0"/>
          <a:chOff x="0" y="0"/>
          <a:chExt cx="0" cy="0"/>
        </a:xfrm>
      </p:grpSpPr>
      <p:sp>
        <p:nvSpPr>
          <p:cNvPr id="164" name="Shape 16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5" name="Shape 165"/>
          <p:cNvSpPr/>
          <p:nvPr>
            <p:ph idx="2" type="pic"/>
          </p:nvPr>
        </p:nvSpPr>
        <p:spPr>
          <a:xfrm>
            <a:off x="578644" y="557213"/>
            <a:ext cx="2578503" cy="40290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6" name="Shape 166"/>
          <p:cNvSpPr/>
          <p:nvPr>
            <p:ph idx="3" type="pic"/>
          </p:nvPr>
        </p:nvSpPr>
        <p:spPr>
          <a:xfrm>
            <a:off x="3282747" y="557213"/>
            <a:ext cx="2578503" cy="40290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7" name="Shape 167"/>
          <p:cNvSpPr/>
          <p:nvPr>
            <p:ph idx="4" type="pic"/>
          </p:nvPr>
        </p:nvSpPr>
        <p:spPr>
          <a:xfrm>
            <a:off x="5986853" y="557213"/>
            <a:ext cx="2578503" cy="402907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Title and Content">
    <p:spTree>
      <p:nvGrpSpPr>
        <p:cNvPr id="168" name="Shape 168"/>
        <p:cNvGrpSpPr/>
        <p:nvPr/>
      </p:nvGrpSpPr>
      <p:grpSpPr>
        <a:xfrm>
          <a:off x="0" y="0"/>
          <a:ext cx="0" cy="0"/>
          <a:chOff x="0" y="0"/>
          <a:chExt cx="0" cy="0"/>
        </a:xfrm>
      </p:grpSpPr>
      <p:sp>
        <p:nvSpPr>
          <p:cNvPr id="169" name="Shape 169"/>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0" name="Shape 170"/>
          <p:cNvSpPr/>
          <p:nvPr>
            <p:ph idx="2" type="pic"/>
          </p:nvPr>
        </p:nvSpPr>
        <p:spPr>
          <a:xfrm>
            <a:off x="2454965" y="1983090"/>
            <a:ext cx="1222929" cy="96202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Title and Content">
    <p:spTree>
      <p:nvGrpSpPr>
        <p:cNvPr id="171" name="Shape 171"/>
        <p:cNvGrpSpPr/>
        <p:nvPr/>
      </p:nvGrpSpPr>
      <p:grpSpPr>
        <a:xfrm>
          <a:off x="0" y="0"/>
          <a:ext cx="0" cy="0"/>
          <a:chOff x="0" y="0"/>
          <a:chExt cx="0" cy="0"/>
        </a:xfrm>
      </p:grpSpPr>
      <p:sp>
        <p:nvSpPr>
          <p:cNvPr id="172" name="Shape 17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3" name="Shape 173"/>
          <p:cNvSpPr/>
          <p:nvPr>
            <p:ph idx="2" type="pic"/>
          </p:nvPr>
        </p:nvSpPr>
        <p:spPr>
          <a:xfrm>
            <a:off x="2654474" y="1198663"/>
            <a:ext cx="2315765" cy="231576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0.xml"/><Relationship Id="rId11" Type="http://schemas.openxmlformats.org/officeDocument/2006/relationships/slideLayout" Target="../slideLayouts/slideLayout21.xml"/><Relationship Id="rId22" Type="http://schemas.openxmlformats.org/officeDocument/2006/relationships/slideLayout" Target="../slideLayouts/slideLayout32.xml"/><Relationship Id="rId10" Type="http://schemas.openxmlformats.org/officeDocument/2006/relationships/slideLayout" Target="../slideLayouts/slideLayout20.xml"/><Relationship Id="rId21" Type="http://schemas.openxmlformats.org/officeDocument/2006/relationships/slideLayout" Target="../slideLayouts/slideLayout31.xml"/><Relationship Id="rId13" Type="http://schemas.openxmlformats.org/officeDocument/2006/relationships/slideLayout" Target="../slideLayouts/slideLayout23.xml"/><Relationship Id="rId24" Type="http://schemas.openxmlformats.org/officeDocument/2006/relationships/theme" Target="../theme/theme3.xml"/><Relationship Id="rId12" Type="http://schemas.openxmlformats.org/officeDocument/2006/relationships/slideLayout" Target="../slideLayouts/slideLayout22.xml"/><Relationship Id="rId23" Type="http://schemas.openxmlformats.org/officeDocument/2006/relationships/slideLayout" Target="../slideLayouts/slideLayout33.xml"/><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5" Type="http://schemas.openxmlformats.org/officeDocument/2006/relationships/slideLayout" Target="../slideLayouts/slideLayout15.xml"/><Relationship Id="rId19" Type="http://schemas.openxmlformats.org/officeDocument/2006/relationships/slideLayout" Target="../slideLayouts/slideLayout29.xml"/><Relationship Id="rId6" Type="http://schemas.openxmlformats.org/officeDocument/2006/relationships/slideLayout" Target="../slideLayouts/slideLayout16.xml"/><Relationship Id="rId18" Type="http://schemas.openxmlformats.org/officeDocument/2006/relationships/slideLayout" Target="../slideLayouts/slideLayout28.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p:nvPr/>
        </p:nvSpPr>
        <p:spPr>
          <a:xfrm>
            <a:off x="0" y="4785360"/>
            <a:ext cx="9144000" cy="358140"/>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52" name="Shape 52"/>
          <p:cNvSpPr txBox="1"/>
          <p:nvPr>
            <p:ph type="title"/>
          </p:nvPr>
        </p:nvSpPr>
        <p:spPr>
          <a:xfrm>
            <a:off x="628650" y="357664"/>
            <a:ext cx="7886700" cy="457676"/>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300"/>
              <a:buFont typeface="Open Sans"/>
              <a:buNone/>
              <a:defRPr b="0" i="0" sz="2300" u="none" cap="none" strike="noStrike">
                <a:solidFill>
                  <a:schemeClr val="dk1"/>
                </a:solidFill>
                <a:latin typeface="Open Sans"/>
                <a:ea typeface="Open Sans"/>
                <a:cs typeface="Open Sans"/>
                <a:sym typeface="Open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3" name="Shape 53"/>
          <p:cNvSpPr txBox="1"/>
          <p:nvPr>
            <p:ph idx="1" type="body"/>
          </p:nvPr>
        </p:nvSpPr>
        <p:spPr>
          <a:xfrm>
            <a:off x="628650" y="1369219"/>
            <a:ext cx="7886700" cy="3263504"/>
          </a:xfrm>
          <a:prstGeom prst="rect">
            <a:avLst/>
          </a:prstGeom>
          <a:noFill/>
          <a:ln>
            <a:noFill/>
          </a:ln>
        </p:spPr>
        <p:txBody>
          <a:bodyPr anchorCtr="0" anchor="t" bIns="68575" lIns="68575" spcFirstLastPara="1" rIns="68575" wrap="square" tIns="685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4" name="Shape 54"/>
          <p:cNvCxnSpPr/>
          <p:nvPr/>
        </p:nvCxnSpPr>
        <p:spPr>
          <a:xfrm>
            <a:off x="1243148" y="4873632"/>
            <a:ext cx="0" cy="181597"/>
          </a:xfrm>
          <a:prstGeom prst="straightConnector1">
            <a:avLst/>
          </a:prstGeom>
          <a:noFill/>
          <a:ln cap="flat" cmpd="sng" w="19050">
            <a:solidFill>
              <a:schemeClr val="dk1">
                <a:alpha val="20000"/>
              </a:schemeClr>
            </a:solidFill>
            <a:prstDash val="solid"/>
            <a:miter lim="800000"/>
            <a:headEnd len="med" w="med" type="none"/>
            <a:tailEnd len="med" w="med" type="none"/>
          </a:ln>
        </p:spPr>
      </p:cxnSp>
      <p:sp>
        <p:nvSpPr>
          <p:cNvPr id="55" name="Shape 55"/>
          <p:cNvSpPr/>
          <p:nvPr/>
        </p:nvSpPr>
        <p:spPr>
          <a:xfrm>
            <a:off x="8302880" y="4857504"/>
            <a:ext cx="213853" cy="21385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6" name="Shape 56"/>
          <p:cNvSpPr/>
          <p:nvPr/>
        </p:nvSpPr>
        <p:spPr>
          <a:xfrm>
            <a:off x="8390670" y="4916135"/>
            <a:ext cx="59897" cy="96589"/>
          </a:xfrm>
          <a:prstGeom prst="chevron">
            <a:avLst>
              <a:gd fmla="val 76574"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7" name="Shape 57"/>
          <p:cNvSpPr/>
          <p:nvPr/>
        </p:nvSpPr>
        <p:spPr>
          <a:xfrm>
            <a:off x="8041685" y="4857504"/>
            <a:ext cx="213853" cy="21385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a:ea typeface="Open Sans"/>
              <a:cs typeface="Open Sans"/>
              <a:sym typeface="Open Sans"/>
            </a:endParaRPr>
          </a:p>
        </p:txBody>
      </p:sp>
      <p:sp>
        <p:nvSpPr>
          <p:cNvPr id="58" name="Shape 58"/>
          <p:cNvSpPr/>
          <p:nvPr/>
        </p:nvSpPr>
        <p:spPr>
          <a:xfrm rot="10800000">
            <a:off x="8115187" y="4916135"/>
            <a:ext cx="59897" cy="96589"/>
          </a:xfrm>
          <a:prstGeom prst="chevron">
            <a:avLst>
              <a:gd fmla="val 76574"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9" name="Shape 59"/>
          <p:cNvSpPr/>
          <p:nvPr/>
        </p:nvSpPr>
        <p:spPr>
          <a:xfrm>
            <a:off x="7836011" y="0"/>
            <a:ext cx="679340" cy="24450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60" name="Shape 60"/>
          <p:cNvSpPr txBox="1"/>
          <p:nvPr/>
        </p:nvSpPr>
        <p:spPr>
          <a:xfrm>
            <a:off x="7837669" y="50138"/>
            <a:ext cx="405516" cy="14445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0" i="0" lang="en" sz="700" u="none" cap="none" strike="noStrike">
                <a:solidFill>
                  <a:srgbClr val="171616"/>
                </a:solidFill>
                <a:latin typeface="Open Sans"/>
                <a:ea typeface="Open Sans"/>
                <a:cs typeface="Open Sans"/>
                <a:sym typeface="Open Sans"/>
              </a:rPr>
              <a:t>PAGE</a:t>
            </a:r>
            <a:endParaRPr sz="1100"/>
          </a:p>
        </p:txBody>
      </p:sp>
      <p:sp>
        <p:nvSpPr>
          <p:cNvPr id="61" name="Shape 6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b="0" i="0" lang="en" sz="800" u="none" cap="none" strike="noStrike">
                <a:solidFill>
                  <a:srgbClr val="171616"/>
                </a:solidFill>
                <a:latin typeface="Open Sans"/>
                <a:ea typeface="Open Sans"/>
                <a:cs typeface="Open Sans"/>
                <a:sym typeface="Open Sans"/>
              </a:rPr>
              <a:t>‹#›</a:t>
            </a:fld>
            <a:endParaRPr b="0" i="0" sz="800" u="none" cap="none" strike="noStrike">
              <a:solidFill>
                <a:srgbClr val="171616"/>
              </a:solidFill>
              <a:latin typeface="Open Sans"/>
              <a:ea typeface="Open Sans"/>
              <a:cs typeface="Open Sans"/>
              <a:sym typeface="Open Sans"/>
            </a:endParaRPr>
          </a:p>
        </p:txBody>
      </p:sp>
      <p:sp>
        <p:nvSpPr>
          <p:cNvPr id="62" name="Shape 62"/>
          <p:cNvSpPr txBox="1"/>
          <p:nvPr>
            <p:ph idx="11" type="ftr"/>
          </p:nvPr>
        </p:nvSpPr>
        <p:spPr>
          <a:xfrm>
            <a:off x="1304146" y="4827509"/>
            <a:ext cx="1292678" cy="273844"/>
          </a:xfrm>
          <a:prstGeom prst="rect">
            <a:avLst/>
          </a:prstGeom>
          <a:noFill/>
          <a:ln>
            <a:noFill/>
          </a:ln>
        </p:spPr>
        <p:txBody>
          <a:bodyPr anchorCtr="0" anchor="ctr" bIns="68575" lIns="68575" spcFirstLastPara="1" rIns="68575" wrap="square" tIns="68575"/>
          <a:lstStyle>
            <a:lvl1pPr lvl="0" marR="0" rtl="0" algn="l">
              <a:spcBef>
                <a:spcPts val="0"/>
              </a:spcBef>
              <a:spcAft>
                <a:spcPts val="0"/>
              </a:spcAft>
              <a:buSzPts val="1100"/>
              <a:buNone/>
              <a:defRPr b="0" i="0" sz="800" u="none" cap="none" strike="noStrike">
                <a:solidFill>
                  <a:srgbClr val="7F7F7F"/>
                </a:solidFill>
                <a:latin typeface="Open Sans"/>
                <a:ea typeface="Open Sans"/>
                <a:cs typeface="Open Sans"/>
                <a:sym typeface="Open Sans"/>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pic>
        <p:nvPicPr>
          <p:cNvPr id="63" name="Shape 63"/>
          <p:cNvPicPr preferRelativeResize="0"/>
          <p:nvPr/>
        </p:nvPicPr>
        <p:blipFill rotWithShape="1">
          <a:blip r:embed="rId1">
            <a:alphaModFix/>
          </a:blip>
          <a:srcRect b="0" l="0" r="0" t="0"/>
          <a:stretch/>
        </p:blipFill>
        <p:spPr>
          <a:xfrm>
            <a:off x="627267" y="4853431"/>
            <a:ext cx="547181" cy="221999"/>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7.jp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21.jpg"/><Relationship Id="rId4" Type="http://schemas.openxmlformats.org/officeDocument/2006/relationships/image" Target="../media/image15.jpg"/><Relationship Id="rId5" Type="http://schemas.openxmlformats.org/officeDocument/2006/relationships/image" Target="../media/image17.jpg"/><Relationship Id="rId6"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 Id="rId3" Type="http://schemas.openxmlformats.org/officeDocument/2006/relationships/image" Target="../media/image9.jpg"/><Relationship Id="rId4" Type="http://schemas.openxmlformats.org/officeDocument/2006/relationships/image" Target="../media/image16.jpg"/><Relationship Id="rId5" Type="http://schemas.openxmlformats.org/officeDocument/2006/relationships/image" Target="../media/image18.jpg"/><Relationship Id="rId6" Type="http://schemas.openxmlformats.org/officeDocument/2006/relationships/image" Target="../media/image1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image" Target="../media/image33.png"/><Relationship Id="rId4" Type="http://schemas.openxmlformats.org/officeDocument/2006/relationships/image" Target="../media/image14.png"/><Relationship Id="rId5" Type="http://schemas.openxmlformats.org/officeDocument/2006/relationships/image" Target="../media/image15.jpg"/><Relationship Id="rId6" Type="http://schemas.openxmlformats.org/officeDocument/2006/relationships/image" Target="../media/image2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image" Target="../media/image19.jpg"/><Relationship Id="rId5" Type="http://schemas.openxmlformats.org/officeDocument/2006/relationships/image" Target="../media/image2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28.png"/><Relationship Id="rId4" Type="http://schemas.openxmlformats.org/officeDocument/2006/relationships/image" Target="../media/image36.png"/><Relationship Id="rId5" Type="http://schemas.openxmlformats.org/officeDocument/2006/relationships/image" Target="../media/image32.png"/><Relationship Id="rId6" Type="http://schemas.openxmlformats.org/officeDocument/2006/relationships/image" Target="../media/image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23.jpg"/><Relationship Id="rId4" Type="http://schemas.openxmlformats.org/officeDocument/2006/relationships/image" Target="../media/image19.jpg"/><Relationship Id="rId5" Type="http://schemas.openxmlformats.org/officeDocument/2006/relationships/image" Target="../media/image33.png"/><Relationship Id="rId6" Type="http://schemas.openxmlformats.org/officeDocument/2006/relationships/image" Target="../media/image31.png"/><Relationship Id="rId7"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5.png"/><Relationship Id="rId4" Type="http://schemas.openxmlformats.org/officeDocument/2006/relationships/image" Target="../media/image7.jpg"/><Relationship Id="rId5" Type="http://schemas.openxmlformats.org/officeDocument/2006/relationships/image" Target="../media/image6.png"/><Relationship Id="rId6"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1.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4.png"/><Relationship Id="rId5"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pic>
        <p:nvPicPr>
          <p:cNvPr id="178" name="Shape 178"/>
          <p:cNvPicPr preferRelativeResize="0"/>
          <p:nvPr>
            <p:ph idx="2" type="pic"/>
          </p:nvPr>
        </p:nvPicPr>
        <p:blipFill rotWithShape="1">
          <a:blip r:embed="rId3">
            <a:alphaModFix/>
          </a:blip>
          <a:srcRect b="7746" l="0" r="0" t="7746"/>
          <a:stretch/>
        </p:blipFill>
        <p:spPr>
          <a:xfrm>
            <a:off x="0" y="0"/>
            <a:ext cx="9144000" cy="5143500"/>
          </a:xfrm>
          <a:prstGeom prst="rect">
            <a:avLst/>
          </a:prstGeom>
          <a:noFill/>
          <a:ln>
            <a:noFill/>
          </a:ln>
        </p:spPr>
      </p:pic>
      <p:sp>
        <p:nvSpPr>
          <p:cNvPr id="179" name="Shape 179"/>
          <p:cNvSpPr/>
          <p:nvPr/>
        </p:nvSpPr>
        <p:spPr>
          <a:xfrm>
            <a:off x="0" y="0"/>
            <a:ext cx="9144000" cy="5143500"/>
          </a:xfrm>
          <a:prstGeom prst="rect">
            <a:avLst/>
          </a:prstGeom>
          <a:solidFill>
            <a:schemeClr val="accent1">
              <a:alpha val="6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80" name="Shape 180"/>
          <p:cNvPicPr preferRelativeResize="0"/>
          <p:nvPr/>
        </p:nvPicPr>
        <p:blipFill rotWithShape="1">
          <a:blip r:embed="rId4">
            <a:alphaModFix/>
          </a:blip>
          <a:srcRect b="0" l="0" r="0" t="0"/>
          <a:stretch/>
        </p:blipFill>
        <p:spPr>
          <a:xfrm>
            <a:off x="3462454" y="1387689"/>
            <a:ext cx="2219093" cy="900318"/>
          </a:xfrm>
          <a:prstGeom prst="rect">
            <a:avLst/>
          </a:prstGeom>
          <a:noFill/>
          <a:ln>
            <a:noFill/>
          </a:ln>
        </p:spPr>
      </p:pic>
      <p:cxnSp>
        <p:nvCxnSpPr>
          <p:cNvPr id="181" name="Shape 181"/>
          <p:cNvCxnSpPr/>
          <p:nvPr/>
        </p:nvCxnSpPr>
        <p:spPr>
          <a:xfrm flipH="1">
            <a:off x="2703444" y="2512561"/>
            <a:ext cx="3737113" cy="9494"/>
          </a:xfrm>
          <a:prstGeom prst="straightConnector1">
            <a:avLst/>
          </a:prstGeom>
          <a:noFill/>
          <a:ln cap="flat" cmpd="sng" w="9525">
            <a:solidFill>
              <a:schemeClr val="lt1">
                <a:alpha val="49803"/>
              </a:schemeClr>
            </a:solidFill>
            <a:prstDash val="solid"/>
            <a:miter lim="800000"/>
            <a:headEnd len="med" w="med" type="none"/>
            <a:tailEnd len="med" w="med" type="none"/>
          </a:ln>
        </p:spPr>
      </p:cxnSp>
      <p:sp>
        <p:nvSpPr>
          <p:cNvPr id="182" name="Shape 182"/>
          <p:cNvSpPr txBox="1"/>
          <p:nvPr/>
        </p:nvSpPr>
        <p:spPr>
          <a:xfrm>
            <a:off x="628650" y="2659941"/>
            <a:ext cx="7886700" cy="221227"/>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lt1"/>
              </a:buClr>
              <a:buSzPts val="1000"/>
              <a:buFont typeface="Arial"/>
              <a:buNone/>
            </a:pPr>
            <a:r>
              <a:rPr b="0" i="0" lang="en" sz="1000" u="none" cap="none" strike="noStrike">
                <a:solidFill>
                  <a:schemeClr val="lt1"/>
                </a:solidFill>
                <a:latin typeface="Montserrat Light"/>
                <a:ea typeface="Montserrat Light"/>
                <a:cs typeface="Montserrat Light"/>
                <a:sym typeface="Montserrat Light"/>
              </a:rPr>
              <a:t>There are many variation of passage of lorem ipsum dolor sit</a:t>
            </a:r>
            <a:endParaRPr sz="1100"/>
          </a:p>
        </p:txBody>
      </p:sp>
      <p:sp>
        <p:nvSpPr>
          <p:cNvPr id="183" name="Shape 183"/>
          <p:cNvSpPr txBox="1"/>
          <p:nvPr/>
        </p:nvSpPr>
        <p:spPr>
          <a:xfrm>
            <a:off x="2736056" y="4000500"/>
            <a:ext cx="3671888"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0" i="0" lang="en" sz="1500" u="none" cap="none" strike="noStrike">
                <a:solidFill>
                  <a:schemeClr val="lt1"/>
                </a:solidFill>
                <a:latin typeface="Montserrat"/>
                <a:ea typeface="Montserrat"/>
                <a:cs typeface="Montserrat"/>
                <a:sym typeface="Montserrat"/>
              </a:rPr>
              <a:t>WELCOME OUR PRESENTATION</a:t>
            </a:r>
            <a:endParaRPr sz="110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pic>
        <p:nvPicPr>
          <p:cNvPr id="415" name="Shape 415"/>
          <p:cNvPicPr preferRelativeResize="0"/>
          <p:nvPr>
            <p:ph idx="2" type="pic"/>
          </p:nvPr>
        </p:nvPicPr>
        <p:blipFill rotWithShape="1">
          <a:blip r:embed="rId3">
            <a:alphaModFix/>
          </a:blip>
          <a:srcRect b="33479" l="0" r="0" t="33480"/>
          <a:stretch/>
        </p:blipFill>
        <p:spPr>
          <a:xfrm>
            <a:off x="0" y="1460586"/>
            <a:ext cx="9144000" cy="2010878"/>
          </a:xfrm>
          <a:prstGeom prst="rect">
            <a:avLst/>
          </a:prstGeom>
          <a:noFill/>
          <a:ln>
            <a:noFill/>
          </a:ln>
        </p:spPr>
      </p:pic>
      <p:sp>
        <p:nvSpPr>
          <p:cNvPr id="416" name="Shape 416"/>
          <p:cNvSpPr/>
          <p:nvPr/>
        </p:nvSpPr>
        <p:spPr>
          <a:xfrm>
            <a:off x="0" y="1460586"/>
            <a:ext cx="9144000" cy="2010878"/>
          </a:xfrm>
          <a:prstGeom prst="rect">
            <a:avLst/>
          </a:prstGeom>
          <a:solidFill>
            <a:schemeClr val="accent1">
              <a:alpha val="6980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417" name="Shape 417"/>
          <p:cNvGrpSpPr/>
          <p:nvPr/>
        </p:nvGrpSpPr>
        <p:grpSpPr>
          <a:xfrm>
            <a:off x="1334749" y="1785097"/>
            <a:ext cx="622793" cy="622793"/>
            <a:chOff x="188313" y="96627"/>
            <a:chExt cx="830391" cy="830390"/>
          </a:xfrm>
        </p:grpSpPr>
        <p:sp>
          <p:nvSpPr>
            <p:cNvPr id="418" name="Shape 418"/>
            <p:cNvSpPr/>
            <p:nvPr/>
          </p:nvSpPr>
          <p:spPr>
            <a:xfrm>
              <a:off x="188313" y="96627"/>
              <a:ext cx="830391" cy="83039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19" name="Shape 419"/>
            <p:cNvSpPr/>
            <p:nvPr/>
          </p:nvSpPr>
          <p:spPr>
            <a:xfrm>
              <a:off x="445358" y="353671"/>
              <a:ext cx="316302" cy="31630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accent1">
                <a:alpha val="89803"/>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20" name="Shape 420"/>
          <p:cNvGrpSpPr/>
          <p:nvPr/>
        </p:nvGrpSpPr>
        <p:grpSpPr>
          <a:xfrm>
            <a:off x="3285319" y="1785098"/>
            <a:ext cx="622793" cy="622793"/>
            <a:chOff x="1275748" y="121258"/>
            <a:chExt cx="830391" cy="830390"/>
          </a:xfrm>
        </p:grpSpPr>
        <p:sp>
          <p:nvSpPr>
            <p:cNvPr id="421" name="Shape 421"/>
            <p:cNvSpPr/>
            <p:nvPr/>
          </p:nvSpPr>
          <p:spPr>
            <a:xfrm>
              <a:off x="1275748" y="121258"/>
              <a:ext cx="830391" cy="83039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2" name="Shape 422"/>
            <p:cNvSpPr/>
            <p:nvPr/>
          </p:nvSpPr>
          <p:spPr>
            <a:xfrm>
              <a:off x="1501409" y="338948"/>
              <a:ext cx="379069" cy="39501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23" name="Shape 423"/>
          <p:cNvGrpSpPr/>
          <p:nvPr/>
        </p:nvGrpSpPr>
        <p:grpSpPr>
          <a:xfrm>
            <a:off x="5235889" y="1785097"/>
            <a:ext cx="622793" cy="622793"/>
            <a:chOff x="2326784" y="233027"/>
            <a:chExt cx="830391" cy="830390"/>
          </a:xfrm>
        </p:grpSpPr>
        <p:sp>
          <p:nvSpPr>
            <p:cNvPr id="424" name="Shape 424"/>
            <p:cNvSpPr/>
            <p:nvPr/>
          </p:nvSpPr>
          <p:spPr>
            <a:xfrm>
              <a:off x="2326784" y="233027"/>
              <a:ext cx="830391" cy="83039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5" name="Shape 425"/>
            <p:cNvSpPr/>
            <p:nvPr/>
          </p:nvSpPr>
          <p:spPr>
            <a:xfrm>
              <a:off x="2568096" y="505391"/>
              <a:ext cx="347764" cy="28566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26" name="Shape 426"/>
          <p:cNvGrpSpPr/>
          <p:nvPr/>
        </p:nvGrpSpPr>
        <p:grpSpPr>
          <a:xfrm>
            <a:off x="7186459" y="1785097"/>
            <a:ext cx="622793" cy="622793"/>
            <a:chOff x="3371016" y="106488"/>
            <a:chExt cx="830391" cy="830390"/>
          </a:xfrm>
        </p:grpSpPr>
        <p:sp>
          <p:nvSpPr>
            <p:cNvPr id="427" name="Shape 427"/>
            <p:cNvSpPr/>
            <p:nvPr/>
          </p:nvSpPr>
          <p:spPr>
            <a:xfrm>
              <a:off x="3371016" y="106488"/>
              <a:ext cx="830391" cy="83039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8" name="Shape 428"/>
            <p:cNvSpPr/>
            <p:nvPr/>
          </p:nvSpPr>
          <p:spPr>
            <a:xfrm>
              <a:off x="3632372" y="341662"/>
              <a:ext cx="307677" cy="35731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29" name="Shape 429"/>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430" name="Shape 430"/>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431" name="Shape 431"/>
          <p:cNvSpPr/>
          <p:nvPr/>
        </p:nvSpPr>
        <p:spPr>
          <a:xfrm>
            <a:off x="1152125" y="3763820"/>
            <a:ext cx="6839750" cy="761747"/>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900">
                <a:solidFill>
                  <a:schemeClr val="dk1"/>
                </a:solidFill>
                <a:latin typeface="Montserrat Light"/>
                <a:ea typeface="Montserrat Light"/>
                <a:cs typeface="Montserrat Light"/>
                <a:sym typeface="Montserrat Light"/>
              </a:rPr>
              <a:t>Lorem Ipsum </a:t>
            </a:r>
            <a:r>
              <a:rPr lang="en" sz="1000">
                <a:solidFill>
                  <a:schemeClr val="dk1"/>
                </a:solidFill>
                <a:latin typeface="Montserrat Light"/>
                <a:ea typeface="Montserrat Light"/>
                <a:cs typeface="Montserrat Light"/>
                <a:sym typeface="Montserrat Light"/>
              </a:rPr>
              <a:t>is </a:t>
            </a:r>
            <a:r>
              <a:rPr lang="en" sz="900">
                <a:solidFill>
                  <a:schemeClr val="dk1"/>
                </a:solidFill>
                <a:latin typeface="Montserrat Light"/>
                <a:ea typeface="Montserrat Light"/>
                <a:cs typeface="Montserrat Light"/>
                <a:sym typeface="Montserrat Light"/>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
        <p:nvSpPr>
          <p:cNvPr id="432" name="Shape 432"/>
          <p:cNvSpPr txBox="1"/>
          <p:nvPr/>
        </p:nvSpPr>
        <p:spPr>
          <a:xfrm>
            <a:off x="628650" y="786692"/>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t/>
            </a:r>
            <a:endParaRPr sz="1000">
              <a:solidFill>
                <a:schemeClr val="dk1"/>
              </a:solidFill>
              <a:latin typeface="Montserrat Light"/>
              <a:ea typeface="Montserrat Light"/>
              <a:cs typeface="Montserrat Light"/>
              <a:sym typeface="Montserrat Light"/>
            </a:endParaRPr>
          </a:p>
        </p:txBody>
      </p:sp>
      <p:sp>
        <p:nvSpPr>
          <p:cNvPr id="433" name="Shape 433"/>
          <p:cNvSpPr txBox="1"/>
          <p:nvPr/>
        </p:nvSpPr>
        <p:spPr>
          <a:xfrm>
            <a:off x="742950" y="274621"/>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Our</a:t>
            </a:r>
            <a:r>
              <a:rPr b="1" i="0" lang="en" sz="2600">
                <a:solidFill>
                  <a:schemeClr val="dk1"/>
                </a:solidFill>
                <a:latin typeface="Montserrat"/>
                <a:ea typeface="Montserrat"/>
                <a:cs typeface="Montserrat"/>
                <a:sym typeface="Montserrat"/>
              </a:rPr>
              <a:t> </a:t>
            </a:r>
            <a:r>
              <a:rPr b="1" i="0" lang="en" sz="2600">
                <a:solidFill>
                  <a:schemeClr val="dk1"/>
                </a:solidFill>
                <a:latin typeface="Montserrat SemiBold"/>
                <a:ea typeface="Montserrat SemiBold"/>
                <a:cs typeface="Montserrat SemiBold"/>
                <a:sym typeface="Montserrat SemiBold"/>
              </a:rPr>
              <a:t>Service 2</a:t>
            </a:r>
            <a:endParaRPr b="0" i="0" sz="2600">
              <a:solidFill>
                <a:schemeClr val="dk1"/>
              </a:solidFill>
              <a:latin typeface="Montserrat SemiBold"/>
              <a:ea typeface="Montserrat SemiBold"/>
              <a:cs typeface="Montserrat SemiBold"/>
              <a:sym typeface="Montserrat SemiBold"/>
            </a:endParaRPr>
          </a:p>
        </p:txBody>
      </p:sp>
      <p:sp>
        <p:nvSpPr>
          <p:cNvPr id="434" name="Shape 434"/>
          <p:cNvSpPr txBox="1"/>
          <p:nvPr/>
        </p:nvSpPr>
        <p:spPr>
          <a:xfrm>
            <a:off x="742950" y="841358"/>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435" name="Shape 435"/>
          <p:cNvSpPr/>
          <p:nvPr/>
        </p:nvSpPr>
        <p:spPr>
          <a:xfrm>
            <a:off x="880354" y="251288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lt1"/>
                </a:solidFill>
                <a:latin typeface="Lato"/>
                <a:ea typeface="Lato"/>
                <a:cs typeface="Lato"/>
                <a:sym typeface="Lato"/>
              </a:rPr>
              <a:t>Lorem Ipsum</a:t>
            </a:r>
            <a:r>
              <a:rPr lang="en" sz="900">
                <a:solidFill>
                  <a:schemeClr val="lt1"/>
                </a:solidFill>
                <a:latin typeface="Lato"/>
                <a:ea typeface="Lato"/>
                <a:cs typeface="Lato"/>
                <a:sym typeface="Lato"/>
              </a:rPr>
              <a:t> is simply dum is dummy ever since the 1500s, when an make and survived not</a:t>
            </a:r>
            <a:endParaRPr sz="1100"/>
          </a:p>
        </p:txBody>
      </p:sp>
      <p:sp>
        <p:nvSpPr>
          <p:cNvPr id="436" name="Shape 436"/>
          <p:cNvSpPr/>
          <p:nvPr/>
        </p:nvSpPr>
        <p:spPr>
          <a:xfrm>
            <a:off x="2830924" y="251288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lt1"/>
                </a:solidFill>
                <a:latin typeface="Lato"/>
                <a:ea typeface="Lato"/>
                <a:cs typeface="Lato"/>
                <a:sym typeface="Lato"/>
              </a:rPr>
              <a:t>Lorem Ipsum</a:t>
            </a:r>
            <a:r>
              <a:rPr lang="en" sz="900">
                <a:solidFill>
                  <a:schemeClr val="lt1"/>
                </a:solidFill>
                <a:latin typeface="Lato"/>
                <a:ea typeface="Lato"/>
                <a:cs typeface="Lato"/>
                <a:sym typeface="Lato"/>
              </a:rPr>
              <a:t> is simply dummy ever since the 1500s, when an make a survived not</a:t>
            </a:r>
            <a:endParaRPr sz="1100"/>
          </a:p>
        </p:txBody>
      </p:sp>
      <p:sp>
        <p:nvSpPr>
          <p:cNvPr id="437" name="Shape 437"/>
          <p:cNvSpPr/>
          <p:nvPr/>
        </p:nvSpPr>
        <p:spPr>
          <a:xfrm>
            <a:off x="4781494" y="251288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lt1"/>
                </a:solidFill>
                <a:latin typeface="Lato"/>
                <a:ea typeface="Lato"/>
                <a:cs typeface="Lato"/>
                <a:sym typeface="Lato"/>
              </a:rPr>
              <a:t>Lorem Ipsum</a:t>
            </a:r>
            <a:r>
              <a:rPr lang="en" sz="900">
                <a:solidFill>
                  <a:schemeClr val="lt1"/>
                </a:solidFill>
                <a:latin typeface="Lato"/>
                <a:ea typeface="Lato"/>
                <a:cs typeface="Lato"/>
                <a:sym typeface="Lato"/>
              </a:rPr>
              <a:t> is simply dummy ever since the 1500s, when an make a survived not</a:t>
            </a:r>
            <a:endParaRPr sz="1100"/>
          </a:p>
        </p:txBody>
      </p:sp>
      <p:sp>
        <p:nvSpPr>
          <p:cNvPr id="438" name="Shape 438"/>
          <p:cNvSpPr/>
          <p:nvPr/>
        </p:nvSpPr>
        <p:spPr>
          <a:xfrm>
            <a:off x="6732064" y="2512886"/>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lt1"/>
                </a:solidFill>
                <a:latin typeface="Lato"/>
                <a:ea typeface="Lato"/>
                <a:cs typeface="Lato"/>
                <a:sym typeface="Lato"/>
              </a:rPr>
              <a:t>Lorem Ipsum</a:t>
            </a:r>
            <a:r>
              <a:rPr lang="en" sz="900">
                <a:solidFill>
                  <a:schemeClr val="lt1"/>
                </a:solidFill>
                <a:latin typeface="Lato"/>
                <a:ea typeface="Lato"/>
                <a:cs typeface="Lato"/>
                <a:sym typeface="Lato"/>
              </a:rPr>
              <a:t> is simply dummy ever since the 1500s, when an make a survived not</a:t>
            </a:r>
            <a:endParaRPr sz="1100"/>
          </a:p>
        </p:txBody>
      </p:sp>
    </p:spTree>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pic>
        <p:nvPicPr>
          <p:cNvPr id="443" name="Shape 443"/>
          <p:cNvPicPr preferRelativeResize="0"/>
          <p:nvPr>
            <p:ph idx="2" type="pic"/>
          </p:nvPr>
        </p:nvPicPr>
        <p:blipFill rotWithShape="1">
          <a:blip r:embed="rId3">
            <a:alphaModFix/>
          </a:blip>
          <a:srcRect b="0" l="22184" r="22184" t="0"/>
          <a:stretch/>
        </p:blipFill>
        <p:spPr>
          <a:xfrm>
            <a:off x="669115" y="2047665"/>
            <a:ext cx="2077276" cy="2487211"/>
          </a:xfrm>
          <a:prstGeom prst="rect">
            <a:avLst/>
          </a:prstGeom>
          <a:noFill/>
          <a:ln>
            <a:noFill/>
          </a:ln>
        </p:spPr>
      </p:pic>
      <p:sp>
        <p:nvSpPr>
          <p:cNvPr id="444" name="Shape 444"/>
          <p:cNvSpPr/>
          <p:nvPr/>
        </p:nvSpPr>
        <p:spPr>
          <a:xfrm>
            <a:off x="669115" y="2047665"/>
            <a:ext cx="2077276" cy="2487211"/>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5" name="Shape 445"/>
          <p:cNvSpPr/>
          <p:nvPr/>
        </p:nvSpPr>
        <p:spPr>
          <a:xfrm>
            <a:off x="3015955" y="2047665"/>
            <a:ext cx="2077276" cy="248721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6" name="Shape 446"/>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pic>
        <p:nvPicPr>
          <p:cNvPr id="447" name="Shape 447"/>
          <p:cNvPicPr preferRelativeResize="0"/>
          <p:nvPr>
            <p:ph idx="3" type="pic"/>
          </p:nvPr>
        </p:nvPicPr>
        <p:blipFill rotWithShape="1">
          <a:blip r:embed="rId4">
            <a:alphaModFix/>
          </a:blip>
          <a:srcRect b="0" l="22156" r="22156" t="0"/>
          <a:stretch/>
        </p:blipFill>
        <p:spPr>
          <a:xfrm>
            <a:off x="3015955" y="2047665"/>
            <a:ext cx="2077276" cy="2487211"/>
          </a:xfrm>
          <a:prstGeom prst="rect">
            <a:avLst/>
          </a:prstGeom>
          <a:noFill/>
          <a:ln>
            <a:noFill/>
          </a:ln>
        </p:spPr>
      </p:pic>
      <p:sp>
        <p:nvSpPr>
          <p:cNvPr id="448" name="Shape 448"/>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449" name="Shape 449"/>
          <p:cNvSpPr txBox="1"/>
          <p:nvPr/>
        </p:nvSpPr>
        <p:spPr>
          <a:xfrm>
            <a:off x="628650" y="786692"/>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t/>
            </a:r>
            <a:endParaRPr sz="1000">
              <a:solidFill>
                <a:schemeClr val="dk1"/>
              </a:solidFill>
              <a:latin typeface="Montserrat Light"/>
              <a:ea typeface="Montserrat Light"/>
              <a:cs typeface="Montserrat Light"/>
              <a:sym typeface="Montserrat Light"/>
            </a:endParaRPr>
          </a:p>
        </p:txBody>
      </p:sp>
      <p:grpSp>
        <p:nvGrpSpPr>
          <p:cNvPr id="450" name="Shape 450"/>
          <p:cNvGrpSpPr/>
          <p:nvPr/>
        </p:nvGrpSpPr>
        <p:grpSpPr>
          <a:xfrm>
            <a:off x="669115" y="1363969"/>
            <a:ext cx="1287236" cy="350954"/>
            <a:chOff x="894480" y="1748286"/>
            <a:chExt cx="1716314" cy="467939"/>
          </a:xfrm>
        </p:grpSpPr>
        <p:sp>
          <p:nvSpPr>
            <p:cNvPr id="451" name="Shape 451"/>
            <p:cNvSpPr/>
            <p:nvPr/>
          </p:nvSpPr>
          <p:spPr>
            <a:xfrm>
              <a:off x="894480" y="1748286"/>
              <a:ext cx="1716314" cy="467939"/>
            </a:xfrm>
            <a:prstGeom prst="roundRect">
              <a:avLst>
                <a:gd fmla="val 16667"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2" name="Shape 452"/>
            <p:cNvSpPr txBox="1"/>
            <p:nvPr/>
          </p:nvSpPr>
          <p:spPr>
            <a:xfrm>
              <a:off x="1120622" y="1843756"/>
              <a:ext cx="1264030" cy="261610"/>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One Text Here</a:t>
              </a:r>
              <a:endParaRPr sz="1100"/>
            </a:p>
          </p:txBody>
        </p:sp>
      </p:grpSp>
      <p:grpSp>
        <p:nvGrpSpPr>
          <p:cNvPr id="453" name="Shape 453"/>
          <p:cNvGrpSpPr/>
          <p:nvPr/>
        </p:nvGrpSpPr>
        <p:grpSpPr>
          <a:xfrm>
            <a:off x="2237555" y="1363969"/>
            <a:ext cx="1287236" cy="350954"/>
            <a:chOff x="2880464" y="1748286"/>
            <a:chExt cx="1716314" cy="467939"/>
          </a:xfrm>
        </p:grpSpPr>
        <p:sp>
          <p:nvSpPr>
            <p:cNvPr id="454" name="Shape 454"/>
            <p:cNvSpPr/>
            <p:nvPr/>
          </p:nvSpPr>
          <p:spPr>
            <a:xfrm>
              <a:off x="2880464" y="1748286"/>
              <a:ext cx="1716314" cy="467939"/>
            </a:xfrm>
            <a:prstGeom prst="roundRect">
              <a:avLst>
                <a:gd fmla="val 16667"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5" name="Shape 455"/>
            <p:cNvSpPr txBox="1"/>
            <p:nvPr/>
          </p:nvSpPr>
          <p:spPr>
            <a:xfrm>
              <a:off x="3106606" y="1843756"/>
              <a:ext cx="1264030" cy="261610"/>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Two Text Here</a:t>
              </a:r>
              <a:endParaRPr sz="1100"/>
            </a:p>
          </p:txBody>
        </p:sp>
      </p:grpSp>
      <p:grpSp>
        <p:nvGrpSpPr>
          <p:cNvPr id="456" name="Shape 456"/>
          <p:cNvGrpSpPr/>
          <p:nvPr/>
        </p:nvGrpSpPr>
        <p:grpSpPr>
          <a:xfrm>
            <a:off x="3805997" y="1363969"/>
            <a:ext cx="1287236" cy="350954"/>
            <a:chOff x="4890487" y="1748286"/>
            <a:chExt cx="1716314" cy="467939"/>
          </a:xfrm>
        </p:grpSpPr>
        <p:sp>
          <p:nvSpPr>
            <p:cNvPr id="457" name="Shape 457"/>
            <p:cNvSpPr/>
            <p:nvPr/>
          </p:nvSpPr>
          <p:spPr>
            <a:xfrm>
              <a:off x="4890487" y="1748286"/>
              <a:ext cx="1716314" cy="467939"/>
            </a:xfrm>
            <a:prstGeom prst="roundRect">
              <a:avLst>
                <a:gd fmla="val 16667"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8" name="Shape 458"/>
            <p:cNvSpPr txBox="1"/>
            <p:nvPr/>
          </p:nvSpPr>
          <p:spPr>
            <a:xfrm>
              <a:off x="5055301" y="1843756"/>
              <a:ext cx="1386686" cy="261610"/>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800">
                  <a:solidFill>
                    <a:schemeClr val="lt1"/>
                  </a:solidFill>
                  <a:latin typeface="Montserrat"/>
                  <a:ea typeface="Montserrat"/>
                  <a:cs typeface="Montserrat"/>
                  <a:sym typeface="Montserrat"/>
                </a:rPr>
                <a:t>Three Text Here</a:t>
              </a:r>
              <a:endParaRPr sz="1100"/>
            </a:p>
          </p:txBody>
        </p:sp>
      </p:grpSp>
      <p:sp>
        <p:nvSpPr>
          <p:cNvPr id="459" name="Shape 459"/>
          <p:cNvSpPr txBox="1"/>
          <p:nvPr/>
        </p:nvSpPr>
        <p:spPr>
          <a:xfrm>
            <a:off x="742950" y="185170"/>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Our</a:t>
            </a:r>
            <a:r>
              <a:rPr b="1" i="0" lang="en" sz="2600">
                <a:solidFill>
                  <a:schemeClr val="dk1"/>
                </a:solidFill>
                <a:latin typeface="Montserrat"/>
                <a:ea typeface="Montserrat"/>
                <a:cs typeface="Montserrat"/>
                <a:sym typeface="Montserrat"/>
              </a:rPr>
              <a:t> </a:t>
            </a:r>
            <a:r>
              <a:rPr b="1" i="0" lang="en" sz="2600">
                <a:solidFill>
                  <a:schemeClr val="dk1"/>
                </a:solidFill>
                <a:latin typeface="Montserrat SemiBold"/>
                <a:ea typeface="Montserrat SemiBold"/>
                <a:cs typeface="Montserrat SemiBold"/>
                <a:sym typeface="Montserrat SemiBold"/>
              </a:rPr>
              <a:t>Service 3</a:t>
            </a:r>
            <a:endParaRPr b="0" i="0" sz="2600">
              <a:solidFill>
                <a:schemeClr val="dk1"/>
              </a:solidFill>
              <a:latin typeface="Montserrat SemiBold"/>
              <a:ea typeface="Montserrat SemiBold"/>
              <a:cs typeface="Montserrat SemiBold"/>
              <a:sym typeface="Montserrat SemiBold"/>
            </a:endParaRPr>
          </a:p>
        </p:txBody>
      </p:sp>
      <p:sp>
        <p:nvSpPr>
          <p:cNvPr id="460" name="Shape 460"/>
          <p:cNvSpPr txBox="1"/>
          <p:nvPr/>
        </p:nvSpPr>
        <p:spPr>
          <a:xfrm>
            <a:off x="742950" y="751907"/>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461" name="Shape 461"/>
          <p:cNvSpPr/>
          <p:nvPr/>
        </p:nvSpPr>
        <p:spPr>
          <a:xfrm>
            <a:off x="5755270" y="2141936"/>
            <a:ext cx="2387314" cy="1600419"/>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chemeClr val="dk1"/>
                </a:solidFill>
                <a:latin typeface="Montserrat Light"/>
                <a:ea typeface="Montserrat Light"/>
                <a:cs typeface="Montserrat Light"/>
                <a:sym typeface="Montserrat Light"/>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endParaRPr sz="1100"/>
          </a:p>
        </p:txBody>
      </p:sp>
      <p:sp>
        <p:nvSpPr>
          <p:cNvPr id="462" name="Shape 462"/>
          <p:cNvSpPr/>
          <p:nvPr/>
        </p:nvSpPr>
        <p:spPr>
          <a:xfrm>
            <a:off x="5754486" y="1367723"/>
            <a:ext cx="2388098" cy="576724"/>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900">
                <a:solidFill>
                  <a:srgbClr val="3F3F3F"/>
                </a:solidFill>
                <a:latin typeface="Montserrat"/>
                <a:ea typeface="Montserrat"/>
                <a:cs typeface="Montserrat"/>
                <a:sym typeface="Montserrat"/>
              </a:rPr>
              <a:t>AWESOME</a:t>
            </a:r>
            <a:r>
              <a:rPr b="1" lang="en" sz="1900">
                <a:solidFill>
                  <a:schemeClr val="dk1"/>
                </a:solidFill>
                <a:latin typeface="Montserrat"/>
                <a:ea typeface="Montserrat"/>
                <a:cs typeface="Montserrat"/>
                <a:sym typeface="Montserrat"/>
              </a:rPr>
              <a:t> </a:t>
            </a:r>
            <a:r>
              <a:rPr b="1" lang="en" sz="1900">
                <a:solidFill>
                  <a:schemeClr val="accent1"/>
                </a:solidFill>
                <a:latin typeface="Montserrat"/>
                <a:ea typeface="Montserrat"/>
                <a:cs typeface="Montserrat"/>
                <a:sym typeface="Montserrat"/>
              </a:rPr>
              <a:t>HEADLINE TEXT</a:t>
            </a:r>
            <a:endParaRPr sz="1100"/>
          </a:p>
        </p:txBody>
      </p:sp>
      <p:sp>
        <p:nvSpPr>
          <p:cNvPr id="463" name="Shape 463"/>
          <p:cNvSpPr/>
          <p:nvPr/>
        </p:nvSpPr>
        <p:spPr>
          <a:xfrm>
            <a:off x="5755270" y="3744984"/>
            <a:ext cx="2387314" cy="722384"/>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3F3F3F"/>
                </a:solidFill>
                <a:latin typeface="Montserrat Light"/>
                <a:ea typeface="Montserrat Light"/>
                <a:cs typeface="Montserrat Light"/>
                <a:sym typeface="Montserrat Light"/>
              </a:rPr>
              <a:t>This letterhead design is meant to project an image of professionalism and reliability. By using simple alignments we have created a</a:t>
            </a:r>
            <a:endParaRPr sz="1100"/>
          </a:p>
        </p:txBody>
      </p:sp>
    </p:spTree>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7" name="Shape 467"/>
        <p:cNvGrpSpPr/>
        <p:nvPr/>
      </p:nvGrpSpPr>
      <p:grpSpPr>
        <a:xfrm>
          <a:off x="0" y="0"/>
          <a:ext cx="0" cy="0"/>
          <a:chOff x="0" y="0"/>
          <a:chExt cx="0" cy="0"/>
        </a:xfrm>
      </p:grpSpPr>
      <p:pic>
        <p:nvPicPr>
          <p:cNvPr id="468" name="Shape 468"/>
          <p:cNvPicPr preferRelativeResize="0"/>
          <p:nvPr>
            <p:ph idx="2" type="pic"/>
          </p:nvPr>
        </p:nvPicPr>
        <p:blipFill rotWithShape="1">
          <a:blip r:embed="rId3">
            <a:alphaModFix/>
          </a:blip>
          <a:srcRect b="14473" l="0" r="0" t="14474"/>
          <a:stretch/>
        </p:blipFill>
        <p:spPr>
          <a:xfrm>
            <a:off x="0" y="0"/>
            <a:ext cx="9144000" cy="5143500"/>
          </a:xfrm>
          <a:prstGeom prst="rect">
            <a:avLst/>
          </a:prstGeom>
          <a:noFill/>
          <a:ln>
            <a:noFill/>
          </a:ln>
        </p:spPr>
      </p:pic>
      <p:sp>
        <p:nvSpPr>
          <p:cNvPr id="469" name="Shape 469"/>
          <p:cNvSpPr/>
          <p:nvPr/>
        </p:nvSpPr>
        <p:spPr>
          <a:xfrm>
            <a:off x="0" y="0"/>
            <a:ext cx="9144000" cy="5143500"/>
          </a:xfrm>
          <a:prstGeom prst="rect">
            <a:avLst/>
          </a:prstGeom>
          <a:solidFill>
            <a:schemeClr val="accent1">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70" name="Shape 470"/>
          <p:cNvSpPr txBox="1"/>
          <p:nvPr/>
        </p:nvSpPr>
        <p:spPr>
          <a:xfrm>
            <a:off x="1858369" y="3194906"/>
            <a:ext cx="5427263"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Thin"/>
                <a:ea typeface="Montserrat Thin"/>
                <a:cs typeface="Montserrat Thin"/>
                <a:sym typeface="Montserrat Thin"/>
              </a:rPr>
              <a:t>Creeping is signs isn't deep abundantly is fish evening let hath i gathered fly earth two god them forth called unto replenish given male be Dominion. Ipsum lorem dolor sit amet consectetur dolor adipiscing aquam lorem ipsum dolor sit amet consecteture adipicing</a:t>
            </a:r>
            <a:endParaRPr sz="700">
              <a:solidFill>
                <a:schemeClr val="lt1"/>
              </a:solidFill>
              <a:latin typeface="Montserrat Thin"/>
              <a:ea typeface="Montserrat Thin"/>
              <a:cs typeface="Montserrat Thin"/>
              <a:sym typeface="Montserrat Thin"/>
            </a:endParaRPr>
          </a:p>
        </p:txBody>
      </p:sp>
      <p:cxnSp>
        <p:nvCxnSpPr>
          <p:cNvPr id="471" name="Shape 471"/>
          <p:cNvCxnSpPr/>
          <p:nvPr/>
        </p:nvCxnSpPr>
        <p:spPr>
          <a:xfrm flipH="1">
            <a:off x="2703444" y="3051478"/>
            <a:ext cx="3737113" cy="9494"/>
          </a:xfrm>
          <a:prstGeom prst="straightConnector1">
            <a:avLst/>
          </a:prstGeom>
          <a:noFill/>
          <a:ln cap="flat" cmpd="sng" w="9525">
            <a:solidFill>
              <a:schemeClr val="lt1">
                <a:alpha val="49803"/>
              </a:schemeClr>
            </a:solidFill>
            <a:prstDash val="solid"/>
            <a:miter lim="800000"/>
            <a:headEnd len="med" w="med" type="none"/>
            <a:tailEnd len="med" w="med" type="none"/>
          </a:ln>
        </p:spPr>
      </p:cxnSp>
      <p:sp>
        <p:nvSpPr>
          <p:cNvPr id="472" name="Shape 472"/>
          <p:cNvSpPr txBox="1"/>
          <p:nvPr/>
        </p:nvSpPr>
        <p:spPr>
          <a:xfrm>
            <a:off x="3125065" y="2512431"/>
            <a:ext cx="2893871"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Open Sans"/>
                <a:ea typeface="Open Sans"/>
                <a:cs typeface="Open Sans"/>
                <a:sym typeface="Open Sans"/>
              </a:rPr>
              <a:t>Team Member</a:t>
            </a:r>
            <a:endParaRPr sz="1100"/>
          </a:p>
        </p:txBody>
      </p:sp>
      <p:sp>
        <p:nvSpPr>
          <p:cNvPr id="473" name="Shape 473"/>
          <p:cNvSpPr/>
          <p:nvPr/>
        </p:nvSpPr>
        <p:spPr>
          <a:xfrm>
            <a:off x="4251722" y="1915145"/>
            <a:ext cx="640556" cy="48458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4" name="Shape 474"/>
          <p:cNvSpPr/>
          <p:nvPr/>
        </p:nvSpPr>
        <p:spPr>
          <a:xfrm>
            <a:off x="4261247" y="1925861"/>
            <a:ext cx="621506" cy="464344"/>
          </a:xfrm>
          <a:custGeom>
            <a:pathLst>
              <a:path extrusionOk="0" h="120000" w="120000">
                <a:moveTo>
                  <a:pt x="107978" y="0"/>
                </a:moveTo>
                <a:cubicBezTo>
                  <a:pt x="12021" y="0"/>
                  <a:pt x="12021" y="0"/>
                  <a:pt x="12021" y="0"/>
                </a:cubicBezTo>
                <a:cubicBezTo>
                  <a:pt x="5413" y="0"/>
                  <a:pt x="0" y="7125"/>
                  <a:pt x="0" y="15937"/>
                </a:cubicBezTo>
                <a:cubicBezTo>
                  <a:pt x="0" y="103968"/>
                  <a:pt x="0" y="103968"/>
                  <a:pt x="0" y="103968"/>
                </a:cubicBezTo>
                <a:cubicBezTo>
                  <a:pt x="0" y="112781"/>
                  <a:pt x="5413" y="120000"/>
                  <a:pt x="12021" y="120000"/>
                </a:cubicBezTo>
                <a:cubicBezTo>
                  <a:pt x="107978" y="120000"/>
                  <a:pt x="107978" y="120000"/>
                  <a:pt x="107978" y="120000"/>
                </a:cubicBezTo>
                <a:cubicBezTo>
                  <a:pt x="114586" y="120000"/>
                  <a:pt x="120000" y="112781"/>
                  <a:pt x="120000" y="103968"/>
                </a:cubicBezTo>
                <a:cubicBezTo>
                  <a:pt x="120000" y="15937"/>
                  <a:pt x="120000" y="15937"/>
                  <a:pt x="120000" y="15937"/>
                </a:cubicBezTo>
                <a:cubicBezTo>
                  <a:pt x="120000" y="7125"/>
                  <a:pt x="114586" y="0"/>
                  <a:pt x="107978" y="0"/>
                </a:cubicBezTo>
              </a:path>
            </a:pathLst>
          </a:custGeom>
          <a:noFill/>
          <a:ln cap="flat" cmpd="sng" w="38100">
            <a:solidFill>
              <a:srgbClr val="FFFFFF"/>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Shape 475"/>
          <p:cNvSpPr/>
          <p:nvPr/>
        </p:nvSpPr>
        <p:spPr>
          <a:xfrm>
            <a:off x="4318993" y="2081361"/>
            <a:ext cx="506014" cy="260500"/>
          </a:xfrm>
          <a:custGeom>
            <a:pathLst>
              <a:path extrusionOk="0" h="120000" w="120000">
                <a:moveTo>
                  <a:pt x="113289" y="120000"/>
                </a:moveTo>
                <a:cubicBezTo>
                  <a:pt x="5526" y="120000"/>
                  <a:pt x="5526" y="120000"/>
                  <a:pt x="5526" y="120000"/>
                </a:cubicBezTo>
                <a:cubicBezTo>
                  <a:pt x="3157" y="120000"/>
                  <a:pt x="1184" y="117280"/>
                  <a:pt x="0" y="113371"/>
                </a:cubicBezTo>
                <a:cubicBezTo>
                  <a:pt x="32447" y="43512"/>
                  <a:pt x="32447" y="43512"/>
                  <a:pt x="32447" y="43512"/>
                </a:cubicBezTo>
                <a:cubicBezTo>
                  <a:pt x="50131" y="81586"/>
                  <a:pt x="50131" y="81586"/>
                  <a:pt x="50131" y="81586"/>
                </a:cubicBezTo>
                <a:cubicBezTo>
                  <a:pt x="51473" y="84475"/>
                  <a:pt x="53605" y="84475"/>
                  <a:pt x="54947" y="81586"/>
                </a:cubicBezTo>
                <a:cubicBezTo>
                  <a:pt x="56210" y="78866"/>
                  <a:pt x="56210" y="74277"/>
                  <a:pt x="54947" y="71388"/>
                </a:cubicBezTo>
                <a:cubicBezTo>
                  <a:pt x="49184" y="58980"/>
                  <a:pt x="49184" y="58980"/>
                  <a:pt x="49184" y="58980"/>
                </a:cubicBezTo>
                <a:cubicBezTo>
                  <a:pt x="76263" y="0"/>
                  <a:pt x="76263" y="0"/>
                  <a:pt x="76263" y="0"/>
                </a:cubicBezTo>
                <a:cubicBezTo>
                  <a:pt x="120000" y="94334"/>
                  <a:pt x="120000" y="94334"/>
                  <a:pt x="120000" y="94334"/>
                </a:cubicBezTo>
                <a:cubicBezTo>
                  <a:pt x="120000" y="105552"/>
                  <a:pt x="120000" y="105552"/>
                  <a:pt x="120000" y="105552"/>
                </a:cubicBezTo>
                <a:cubicBezTo>
                  <a:pt x="120000" y="113541"/>
                  <a:pt x="117000" y="120000"/>
                  <a:pt x="113289" y="12000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Shape 476"/>
          <p:cNvSpPr/>
          <p:nvPr/>
        </p:nvSpPr>
        <p:spPr>
          <a:xfrm>
            <a:off x="4441032" y="2050876"/>
            <a:ext cx="76200" cy="76200"/>
          </a:xfrm>
          <a:prstGeom prst="ellipse">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0" name="Shape 480"/>
        <p:cNvGrpSpPr/>
        <p:nvPr/>
      </p:nvGrpSpPr>
      <p:grpSpPr>
        <a:xfrm>
          <a:off x="0" y="0"/>
          <a:ext cx="0" cy="0"/>
          <a:chOff x="0" y="0"/>
          <a:chExt cx="0" cy="0"/>
        </a:xfrm>
      </p:grpSpPr>
      <p:sp>
        <p:nvSpPr>
          <p:cNvPr id="481" name="Shape 481"/>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482" name="Shape 482"/>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pic>
        <p:nvPicPr>
          <p:cNvPr id="483" name="Shape 483"/>
          <p:cNvPicPr preferRelativeResize="0"/>
          <p:nvPr>
            <p:ph idx="2" type="pic"/>
          </p:nvPr>
        </p:nvPicPr>
        <p:blipFill rotWithShape="1">
          <a:blip r:embed="rId3">
            <a:alphaModFix/>
          </a:blip>
          <a:srcRect b="0" l="6994" r="6993" t="0"/>
          <a:stretch/>
        </p:blipFill>
        <p:spPr>
          <a:xfrm>
            <a:off x="819413" y="1487776"/>
            <a:ext cx="1720599" cy="2000858"/>
          </a:xfrm>
          <a:prstGeom prst="rect">
            <a:avLst/>
          </a:prstGeom>
          <a:noFill/>
          <a:ln>
            <a:noFill/>
          </a:ln>
        </p:spPr>
      </p:pic>
      <p:sp>
        <p:nvSpPr>
          <p:cNvPr id="484" name="Shape 484"/>
          <p:cNvSpPr txBox="1"/>
          <p:nvPr/>
        </p:nvSpPr>
        <p:spPr>
          <a:xfrm>
            <a:off x="2950136" y="334901"/>
            <a:ext cx="3179917" cy="298715"/>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Team : </a:t>
            </a:r>
            <a:r>
              <a:rPr b="1" i="0" lang="en" sz="2400">
                <a:solidFill>
                  <a:srgbClr val="3F3F3F"/>
                </a:solidFill>
                <a:latin typeface="Montserrat SemiBold"/>
                <a:ea typeface="Montserrat SemiBold"/>
                <a:cs typeface="Montserrat SemiBold"/>
                <a:sym typeface="Montserrat SemiBold"/>
              </a:rPr>
              <a:t>Member</a:t>
            </a:r>
            <a:endParaRPr sz="1100"/>
          </a:p>
        </p:txBody>
      </p:sp>
      <p:sp>
        <p:nvSpPr>
          <p:cNvPr id="485" name="Shape 485"/>
          <p:cNvSpPr txBox="1"/>
          <p:nvPr/>
        </p:nvSpPr>
        <p:spPr>
          <a:xfrm>
            <a:off x="862321" y="735616"/>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grpSp>
        <p:nvGrpSpPr>
          <p:cNvPr id="486" name="Shape 486"/>
          <p:cNvGrpSpPr/>
          <p:nvPr/>
        </p:nvGrpSpPr>
        <p:grpSpPr>
          <a:xfrm>
            <a:off x="924869" y="3707382"/>
            <a:ext cx="1509689" cy="777571"/>
            <a:chOff x="1247148" y="4142774"/>
            <a:chExt cx="2012919" cy="1036761"/>
          </a:xfrm>
        </p:grpSpPr>
        <p:sp>
          <p:nvSpPr>
            <p:cNvPr id="487" name="Shape 487"/>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488" name="Shape 488"/>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1"/>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489" name="Shape 489"/>
            <p:cNvCxnSpPr/>
            <p:nvPr/>
          </p:nvCxnSpPr>
          <p:spPr>
            <a:xfrm>
              <a:off x="1548898" y="4718644"/>
              <a:ext cx="1409419" cy="0"/>
            </a:xfrm>
            <a:prstGeom prst="straightConnector1">
              <a:avLst/>
            </a:prstGeom>
            <a:noFill/>
            <a:ln cap="flat" cmpd="sng" w="9525">
              <a:solidFill>
                <a:schemeClr val="accent1"/>
              </a:solidFill>
              <a:prstDash val="solid"/>
              <a:miter lim="800000"/>
              <a:headEnd len="med" w="med" type="none"/>
              <a:tailEnd len="med" w="med" type="none"/>
            </a:ln>
          </p:spPr>
        </p:cxnSp>
      </p:grpSp>
      <p:grpSp>
        <p:nvGrpSpPr>
          <p:cNvPr id="490" name="Shape 490"/>
          <p:cNvGrpSpPr/>
          <p:nvPr/>
        </p:nvGrpSpPr>
        <p:grpSpPr>
          <a:xfrm>
            <a:off x="2853060" y="3707382"/>
            <a:ext cx="1509689" cy="777571"/>
            <a:chOff x="1247148" y="4142774"/>
            <a:chExt cx="2012919" cy="1036761"/>
          </a:xfrm>
        </p:grpSpPr>
        <p:sp>
          <p:nvSpPr>
            <p:cNvPr id="491" name="Shape 491"/>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492" name="Shape 492"/>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2"/>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493" name="Shape 493"/>
            <p:cNvCxnSpPr/>
            <p:nvPr/>
          </p:nvCxnSpPr>
          <p:spPr>
            <a:xfrm>
              <a:off x="1548898" y="4718644"/>
              <a:ext cx="1409419" cy="0"/>
            </a:xfrm>
            <a:prstGeom prst="straightConnector1">
              <a:avLst/>
            </a:prstGeom>
            <a:noFill/>
            <a:ln cap="flat" cmpd="sng" w="9525">
              <a:solidFill>
                <a:schemeClr val="accent2"/>
              </a:solidFill>
              <a:prstDash val="solid"/>
              <a:miter lim="800000"/>
              <a:headEnd len="med" w="med" type="none"/>
              <a:tailEnd len="med" w="med" type="none"/>
            </a:ln>
          </p:spPr>
        </p:cxnSp>
      </p:grpSp>
      <p:grpSp>
        <p:nvGrpSpPr>
          <p:cNvPr id="494" name="Shape 494"/>
          <p:cNvGrpSpPr/>
          <p:nvPr/>
        </p:nvGrpSpPr>
        <p:grpSpPr>
          <a:xfrm>
            <a:off x="4781251" y="3707382"/>
            <a:ext cx="1509689" cy="777571"/>
            <a:chOff x="1247148" y="4142774"/>
            <a:chExt cx="2012919" cy="1036761"/>
          </a:xfrm>
        </p:grpSpPr>
        <p:sp>
          <p:nvSpPr>
            <p:cNvPr id="495" name="Shape 495"/>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496" name="Shape 496"/>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4"/>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497" name="Shape 497"/>
            <p:cNvCxnSpPr/>
            <p:nvPr/>
          </p:nvCxnSpPr>
          <p:spPr>
            <a:xfrm>
              <a:off x="1548898" y="4718644"/>
              <a:ext cx="1409419" cy="0"/>
            </a:xfrm>
            <a:prstGeom prst="straightConnector1">
              <a:avLst/>
            </a:prstGeom>
            <a:noFill/>
            <a:ln cap="flat" cmpd="sng" w="9525">
              <a:solidFill>
                <a:schemeClr val="accent4"/>
              </a:solidFill>
              <a:prstDash val="solid"/>
              <a:miter lim="800000"/>
              <a:headEnd len="med" w="med" type="none"/>
              <a:tailEnd len="med" w="med" type="none"/>
            </a:ln>
          </p:spPr>
        </p:cxnSp>
      </p:grpSp>
      <p:grpSp>
        <p:nvGrpSpPr>
          <p:cNvPr id="498" name="Shape 498"/>
          <p:cNvGrpSpPr/>
          <p:nvPr/>
        </p:nvGrpSpPr>
        <p:grpSpPr>
          <a:xfrm>
            <a:off x="6709443" y="3707382"/>
            <a:ext cx="1509689" cy="777571"/>
            <a:chOff x="1247148" y="4142774"/>
            <a:chExt cx="2012919" cy="1036761"/>
          </a:xfrm>
        </p:grpSpPr>
        <p:sp>
          <p:nvSpPr>
            <p:cNvPr id="499" name="Shape 499"/>
            <p:cNvSpPr/>
            <p:nvPr/>
          </p:nvSpPr>
          <p:spPr>
            <a:xfrm>
              <a:off x="1247148" y="4789022"/>
              <a:ext cx="2012919" cy="390513"/>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t>
              </a:r>
              <a:r>
                <a:rPr lang="en" sz="800">
                  <a:solidFill>
                    <a:srgbClr val="7F7F7F"/>
                  </a:solidFill>
                  <a:latin typeface="Montserrat Light"/>
                  <a:ea typeface="Montserrat Light"/>
                  <a:cs typeface="Montserrat Light"/>
                  <a:sym typeface="Montserrat Light"/>
                </a:rPr>
                <a:t>alism and </a:t>
              </a:r>
              <a:endParaRPr sz="1100"/>
            </a:p>
          </p:txBody>
        </p:sp>
        <p:sp>
          <p:nvSpPr>
            <p:cNvPr id="500" name="Shape 500"/>
            <p:cNvSpPr txBox="1"/>
            <p:nvPr/>
          </p:nvSpPr>
          <p:spPr>
            <a:xfrm>
              <a:off x="1320746" y="4142774"/>
              <a:ext cx="1865722" cy="502702"/>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3"/>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01" name="Shape 501"/>
            <p:cNvCxnSpPr/>
            <p:nvPr/>
          </p:nvCxnSpPr>
          <p:spPr>
            <a:xfrm>
              <a:off x="1548898" y="4718644"/>
              <a:ext cx="1409419" cy="0"/>
            </a:xfrm>
            <a:prstGeom prst="straightConnector1">
              <a:avLst/>
            </a:prstGeom>
            <a:noFill/>
            <a:ln cap="flat" cmpd="sng" w="9525">
              <a:solidFill>
                <a:schemeClr val="accent3"/>
              </a:solidFill>
              <a:prstDash val="solid"/>
              <a:miter lim="800000"/>
              <a:headEnd len="med" w="med" type="none"/>
              <a:tailEnd len="med" w="med" type="none"/>
            </a:ln>
          </p:spPr>
        </p:cxnSp>
      </p:grpSp>
      <p:pic>
        <p:nvPicPr>
          <p:cNvPr id="502" name="Shape 502"/>
          <p:cNvPicPr preferRelativeResize="0"/>
          <p:nvPr>
            <p:ph idx="3" type="pic"/>
          </p:nvPr>
        </p:nvPicPr>
        <p:blipFill rotWithShape="1">
          <a:blip r:embed="rId4">
            <a:alphaModFix/>
          </a:blip>
          <a:srcRect b="0" l="6994" r="6993" t="0"/>
          <a:stretch/>
        </p:blipFill>
        <p:spPr>
          <a:xfrm>
            <a:off x="2747605" y="1487776"/>
            <a:ext cx="1720599" cy="2000858"/>
          </a:xfrm>
          <a:prstGeom prst="rect">
            <a:avLst/>
          </a:prstGeom>
          <a:noFill/>
          <a:ln>
            <a:noFill/>
          </a:ln>
        </p:spPr>
      </p:pic>
      <p:pic>
        <p:nvPicPr>
          <p:cNvPr id="503" name="Shape 503"/>
          <p:cNvPicPr preferRelativeResize="0"/>
          <p:nvPr>
            <p:ph idx="4" type="pic"/>
          </p:nvPr>
        </p:nvPicPr>
        <p:blipFill rotWithShape="1">
          <a:blip r:embed="rId5">
            <a:alphaModFix/>
          </a:blip>
          <a:srcRect b="0" l="6994" r="6993" t="0"/>
          <a:stretch/>
        </p:blipFill>
        <p:spPr>
          <a:xfrm>
            <a:off x="4675796" y="1487776"/>
            <a:ext cx="1720599" cy="2000858"/>
          </a:xfrm>
          <a:prstGeom prst="rect">
            <a:avLst/>
          </a:prstGeom>
          <a:noFill/>
          <a:ln>
            <a:noFill/>
          </a:ln>
        </p:spPr>
      </p:pic>
      <p:pic>
        <p:nvPicPr>
          <p:cNvPr id="504" name="Shape 504"/>
          <p:cNvPicPr preferRelativeResize="0"/>
          <p:nvPr>
            <p:ph idx="5" type="pic"/>
          </p:nvPr>
        </p:nvPicPr>
        <p:blipFill rotWithShape="1">
          <a:blip r:embed="rId6">
            <a:alphaModFix/>
          </a:blip>
          <a:srcRect b="6627" l="0" r="0" t="6627"/>
          <a:stretch/>
        </p:blipFill>
        <p:spPr>
          <a:xfrm>
            <a:off x="6603988" y="1487776"/>
            <a:ext cx="1720599" cy="2000858"/>
          </a:xfrm>
          <a:prstGeom prst="rect">
            <a:avLst/>
          </a:prstGeom>
          <a:noFill/>
          <a:ln>
            <a:noFill/>
          </a:ln>
        </p:spPr>
      </p:pic>
      <p:grpSp>
        <p:nvGrpSpPr>
          <p:cNvPr id="505" name="Shape 505"/>
          <p:cNvGrpSpPr/>
          <p:nvPr/>
        </p:nvGrpSpPr>
        <p:grpSpPr>
          <a:xfrm>
            <a:off x="799535" y="1097619"/>
            <a:ext cx="543331" cy="543332"/>
            <a:chOff x="188313" y="96627"/>
            <a:chExt cx="830391" cy="830390"/>
          </a:xfrm>
        </p:grpSpPr>
        <p:sp>
          <p:nvSpPr>
            <p:cNvPr id="506" name="Shape 506"/>
            <p:cNvSpPr/>
            <p:nvPr/>
          </p:nvSpPr>
          <p:spPr>
            <a:xfrm>
              <a:off x="188313" y="96627"/>
              <a:ext cx="830391" cy="83039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7" name="Shape 507"/>
            <p:cNvSpPr/>
            <p:nvPr/>
          </p:nvSpPr>
          <p:spPr>
            <a:xfrm>
              <a:off x="445358" y="353671"/>
              <a:ext cx="316302" cy="31630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08" name="Shape 508"/>
          <p:cNvGrpSpPr/>
          <p:nvPr/>
        </p:nvGrpSpPr>
        <p:grpSpPr>
          <a:xfrm>
            <a:off x="2727727" y="1097619"/>
            <a:ext cx="543331" cy="543332"/>
            <a:chOff x="1275748" y="121258"/>
            <a:chExt cx="830391" cy="830390"/>
          </a:xfrm>
        </p:grpSpPr>
        <p:sp>
          <p:nvSpPr>
            <p:cNvPr id="509" name="Shape 509"/>
            <p:cNvSpPr/>
            <p:nvPr/>
          </p:nvSpPr>
          <p:spPr>
            <a:xfrm>
              <a:off x="1275748" y="121258"/>
              <a:ext cx="830391" cy="83039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0" name="Shape 510"/>
            <p:cNvSpPr/>
            <p:nvPr/>
          </p:nvSpPr>
          <p:spPr>
            <a:xfrm>
              <a:off x="1501409" y="338948"/>
              <a:ext cx="379069" cy="39501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11" name="Shape 511"/>
          <p:cNvGrpSpPr/>
          <p:nvPr/>
        </p:nvGrpSpPr>
        <p:grpSpPr>
          <a:xfrm>
            <a:off x="4655918" y="1097619"/>
            <a:ext cx="543331" cy="543332"/>
            <a:chOff x="2326784" y="233027"/>
            <a:chExt cx="830391" cy="830390"/>
          </a:xfrm>
        </p:grpSpPr>
        <p:sp>
          <p:nvSpPr>
            <p:cNvPr id="512" name="Shape 512"/>
            <p:cNvSpPr/>
            <p:nvPr/>
          </p:nvSpPr>
          <p:spPr>
            <a:xfrm>
              <a:off x="2326784" y="233027"/>
              <a:ext cx="830391" cy="83039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3" name="Shape 513"/>
            <p:cNvSpPr/>
            <p:nvPr/>
          </p:nvSpPr>
          <p:spPr>
            <a:xfrm>
              <a:off x="2568096" y="505391"/>
              <a:ext cx="347764" cy="28566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14" name="Shape 514"/>
          <p:cNvGrpSpPr/>
          <p:nvPr/>
        </p:nvGrpSpPr>
        <p:grpSpPr>
          <a:xfrm>
            <a:off x="6584110" y="1097619"/>
            <a:ext cx="543331" cy="543332"/>
            <a:chOff x="3371016" y="106488"/>
            <a:chExt cx="830391" cy="830390"/>
          </a:xfrm>
        </p:grpSpPr>
        <p:sp>
          <p:nvSpPr>
            <p:cNvPr id="515" name="Shape 515"/>
            <p:cNvSpPr/>
            <p:nvPr/>
          </p:nvSpPr>
          <p:spPr>
            <a:xfrm>
              <a:off x="3371016" y="106488"/>
              <a:ext cx="830391" cy="83039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16" name="Shape 516"/>
            <p:cNvSpPr/>
            <p:nvPr/>
          </p:nvSpPr>
          <p:spPr>
            <a:xfrm>
              <a:off x="3632372" y="341662"/>
              <a:ext cx="307677" cy="35731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 name="Shape 520"/>
        <p:cNvGrpSpPr/>
        <p:nvPr/>
      </p:nvGrpSpPr>
      <p:grpSpPr>
        <a:xfrm>
          <a:off x="0" y="0"/>
          <a:ext cx="0" cy="0"/>
          <a:chOff x="0" y="0"/>
          <a:chExt cx="0" cy="0"/>
        </a:xfrm>
      </p:grpSpPr>
      <p:sp>
        <p:nvSpPr>
          <p:cNvPr id="521" name="Shape 521"/>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522" name="Shape 522"/>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523" name="Shape 523"/>
          <p:cNvSpPr txBox="1"/>
          <p:nvPr/>
        </p:nvSpPr>
        <p:spPr>
          <a:xfrm>
            <a:off x="2950136" y="334901"/>
            <a:ext cx="3179917" cy="298715"/>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Team : </a:t>
            </a:r>
            <a:r>
              <a:rPr b="1" i="0" lang="en" sz="2400">
                <a:solidFill>
                  <a:srgbClr val="3F3F3F"/>
                </a:solidFill>
                <a:latin typeface="Montserrat SemiBold"/>
                <a:ea typeface="Montserrat SemiBold"/>
                <a:cs typeface="Montserrat SemiBold"/>
                <a:sym typeface="Montserrat SemiBold"/>
              </a:rPr>
              <a:t>Member</a:t>
            </a:r>
            <a:endParaRPr sz="1100"/>
          </a:p>
        </p:txBody>
      </p:sp>
      <p:sp>
        <p:nvSpPr>
          <p:cNvPr id="524" name="Shape 524"/>
          <p:cNvSpPr txBox="1"/>
          <p:nvPr/>
        </p:nvSpPr>
        <p:spPr>
          <a:xfrm>
            <a:off x="862321" y="735616"/>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pic>
        <p:nvPicPr>
          <p:cNvPr id="525" name="Shape 525"/>
          <p:cNvPicPr preferRelativeResize="0"/>
          <p:nvPr>
            <p:ph idx="2" type="pic"/>
          </p:nvPr>
        </p:nvPicPr>
        <p:blipFill rotWithShape="1">
          <a:blip r:embed="rId3">
            <a:alphaModFix/>
          </a:blip>
          <a:srcRect b="0" l="0" r="0" t="0"/>
          <a:stretch/>
        </p:blipFill>
        <p:spPr>
          <a:xfrm>
            <a:off x="782466" y="1709734"/>
            <a:ext cx="1650564" cy="1650562"/>
          </a:xfrm>
          <a:prstGeom prst="teardrop">
            <a:avLst>
              <a:gd fmla="val 100000" name="adj"/>
            </a:avLst>
          </a:prstGeom>
          <a:noFill/>
          <a:ln>
            <a:noFill/>
          </a:ln>
        </p:spPr>
      </p:pic>
      <p:pic>
        <p:nvPicPr>
          <p:cNvPr id="526" name="Shape 526"/>
          <p:cNvPicPr preferRelativeResize="0"/>
          <p:nvPr>
            <p:ph idx="3" type="pic"/>
          </p:nvPr>
        </p:nvPicPr>
        <p:blipFill rotWithShape="1">
          <a:blip r:embed="rId4">
            <a:alphaModFix/>
          </a:blip>
          <a:srcRect b="0" l="0" r="0" t="0"/>
          <a:stretch/>
        </p:blipFill>
        <p:spPr>
          <a:xfrm>
            <a:off x="2767222" y="1709734"/>
            <a:ext cx="1650564" cy="1650562"/>
          </a:xfrm>
          <a:prstGeom prst="teardrop">
            <a:avLst>
              <a:gd fmla="val 100000" name="adj"/>
            </a:avLst>
          </a:prstGeom>
          <a:noFill/>
          <a:ln>
            <a:noFill/>
          </a:ln>
        </p:spPr>
      </p:pic>
      <p:pic>
        <p:nvPicPr>
          <p:cNvPr id="527" name="Shape 527"/>
          <p:cNvPicPr preferRelativeResize="0"/>
          <p:nvPr>
            <p:ph idx="4" type="pic"/>
          </p:nvPr>
        </p:nvPicPr>
        <p:blipFill rotWithShape="1">
          <a:blip r:embed="rId5">
            <a:alphaModFix/>
          </a:blip>
          <a:srcRect b="3570" l="0" r="0" t="3570"/>
          <a:stretch/>
        </p:blipFill>
        <p:spPr>
          <a:xfrm>
            <a:off x="4751977" y="1709734"/>
            <a:ext cx="1650564" cy="1650562"/>
          </a:xfrm>
          <a:prstGeom prst="teardrop">
            <a:avLst>
              <a:gd fmla="val 100000" name="adj"/>
            </a:avLst>
          </a:prstGeom>
          <a:noFill/>
          <a:ln>
            <a:noFill/>
          </a:ln>
        </p:spPr>
      </p:pic>
      <p:pic>
        <p:nvPicPr>
          <p:cNvPr id="528" name="Shape 528"/>
          <p:cNvPicPr preferRelativeResize="0"/>
          <p:nvPr>
            <p:ph idx="5" type="pic"/>
          </p:nvPr>
        </p:nvPicPr>
        <p:blipFill rotWithShape="1">
          <a:blip r:embed="rId6">
            <a:alphaModFix/>
          </a:blip>
          <a:srcRect b="0" l="0" r="0" t="0"/>
          <a:stretch/>
        </p:blipFill>
        <p:spPr>
          <a:xfrm>
            <a:off x="6794371" y="1709734"/>
            <a:ext cx="1650564" cy="1650562"/>
          </a:xfrm>
          <a:prstGeom prst="teardrop">
            <a:avLst>
              <a:gd fmla="val 100000" name="adj"/>
            </a:avLst>
          </a:prstGeom>
          <a:noFill/>
          <a:ln>
            <a:noFill/>
          </a:ln>
        </p:spPr>
      </p:pic>
      <p:sp>
        <p:nvSpPr>
          <p:cNvPr id="529" name="Shape 529"/>
          <p:cNvSpPr/>
          <p:nvPr/>
        </p:nvSpPr>
        <p:spPr>
          <a:xfrm>
            <a:off x="852903" y="4268268"/>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30" name="Shape 530"/>
          <p:cNvSpPr txBox="1"/>
          <p:nvPr/>
        </p:nvSpPr>
        <p:spPr>
          <a:xfrm>
            <a:off x="908102" y="3707382"/>
            <a:ext cx="1399292" cy="377026"/>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1"/>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31" name="Shape 531"/>
          <p:cNvCxnSpPr/>
          <p:nvPr/>
        </p:nvCxnSpPr>
        <p:spPr>
          <a:xfrm>
            <a:off x="1079216" y="4139285"/>
            <a:ext cx="1057064" cy="0"/>
          </a:xfrm>
          <a:prstGeom prst="straightConnector1">
            <a:avLst/>
          </a:prstGeom>
          <a:noFill/>
          <a:ln cap="flat" cmpd="sng" w="9525">
            <a:solidFill>
              <a:schemeClr val="accent1"/>
            </a:solidFill>
            <a:prstDash val="solid"/>
            <a:miter lim="800000"/>
            <a:headEnd len="med" w="med" type="none"/>
            <a:tailEnd len="med" w="med" type="none"/>
          </a:ln>
        </p:spPr>
      </p:cxnSp>
      <p:grpSp>
        <p:nvGrpSpPr>
          <p:cNvPr id="532" name="Shape 532"/>
          <p:cNvGrpSpPr/>
          <p:nvPr/>
        </p:nvGrpSpPr>
        <p:grpSpPr>
          <a:xfrm>
            <a:off x="860332" y="1365972"/>
            <a:ext cx="543331" cy="543332"/>
            <a:chOff x="188313" y="96627"/>
            <a:chExt cx="830391" cy="830390"/>
          </a:xfrm>
        </p:grpSpPr>
        <p:sp>
          <p:nvSpPr>
            <p:cNvPr id="533" name="Shape 533"/>
            <p:cNvSpPr/>
            <p:nvPr/>
          </p:nvSpPr>
          <p:spPr>
            <a:xfrm>
              <a:off x="188313" y="96627"/>
              <a:ext cx="830391" cy="83039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4" name="Shape 534"/>
            <p:cNvSpPr/>
            <p:nvPr/>
          </p:nvSpPr>
          <p:spPr>
            <a:xfrm>
              <a:off x="445358" y="353671"/>
              <a:ext cx="316302" cy="31630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35" name="Shape 535"/>
          <p:cNvSpPr/>
          <p:nvPr/>
        </p:nvSpPr>
        <p:spPr>
          <a:xfrm>
            <a:off x="2837659" y="4268269"/>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36" name="Shape 536"/>
          <p:cNvSpPr txBox="1"/>
          <p:nvPr/>
        </p:nvSpPr>
        <p:spPr>
          <a:xfrm>
            <a:off x="2892857" y="3707383"/>
            <a:ext cx="1399292" cy="377026"/>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2"/>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37" name="Shape 537"/>
          <p:cNvCxnSpPr/>
          <p:nvPr/>
        </p:nvCxnSpPr>
        <p:spPr>
          <a:xfrm>
            <a:off x="3063971" y="4139285"/>
            <a:ext cx="1057064" cy="0"/>
          </a:xfrm>
          <a:prstGeom prst="straightConnector1">
            <a:avLst/>
          </a:prstGeom>
          <a:noFill/>
          <a:ln cap="flat" cmpd="sng" w="9525">
            <a:solidFill>
              <a:schemeClr val="accent2"/>
            </a:solidFill>
            <a:prstDash val="solid"/>
            <a:miter lim="800000"/>
            <a:headEnd len="med" w="med" type="none"/>
            <a:tailEnd len="med" w="med" type="none"/>
          </a:ln>
        </p:spPr>
      </p:cxnSp>
      <p:sp>
        <p:nvSpPr>
          <p:cNvPr id="538" name="Shape 538"/>
          <p:cNvSpPr/>
          <p:nvPr/>
        </p:nvSpPr>
        <p:spPr>
          <a:xfrm>
            <a:off x="4779724" y="4268269"/>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39" name="Shape 539"/>
          <p:cNvSpPr txBox="1"/>
          <p:nvPr/>
        </p:nvSpPr>
        <p:spPr>
          <a:xfrm>
            <a:off x="4834922" y="3707383"/>
            <a:ext cx="1399292" cy="377026"/>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4"/>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40" name="Shape 540"/>
          <p:cNvCxnSpPr/>
          <p:nvPr/>
        </p:nvCxnSpPr>
        <p:spPr>
          <a:xfrm>
            <a:off x="5006036" y="4139285"/>
            <a:ext cx="1057064" cy="0"/>
          </a:xfrm>
          <a:prstGeom prst="straightConnector1">
            <a:avLst/>
          </a:prstGeom>
          <a:noFill/>
          <a:ln cap="flat" cmpd="sng" w="9525">
            <a:solidFill>
              <a:schemeClr val="accent4"/>
            </a:solidFill>
            <a:prstDash val="solid"/>
            <a:miter lim="800000"/>
            <a:headEnd len="med" w="med" type="none"/>
            <a:tailEnd len="med" w="med" type="none"/>
          </a:ln>
        </p:spPr>
      </p:cxnSp>
      <p:sp>
        <p:nvSpPr>
          <p:cNvPr id="541" name="Shape 541"/>
          <p:cNvSpPr/>
          <p:nvPr/>
        </p:nvSpPr>
        <p:spPr>
          <a:xfrm>
            <a:off x="6736733" y="4268268"/>
            <a:ext cx="1509600" cy="292800"/>
          </a:xfrm>
          <a:prstGeom prst="rect">
            <a:avLst/>
          </a:prstGeom>
          <a:noFill/>
          <a:ln>
            <a:noFill/>
          </a:ln>
        </p:spPr>
        <p:txBody>
          <a:bodyPr anchorCtr="0" anchor="ctr" bIns="0" lIns="0" spcFirstLastPara="1" rIns="0" wrap="square" tIns="0">
            <a:noAutofit/>
          </a:bodyPr>
          <a:lstStyle/>
          <a:p>
            <a:pPr indent="0" lvl="0" marL="0" marR="0" rtl="0" algn="ctr">
              <a:lnSpc>
                <a:spcPct val="15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42" name="Shape 542"/>
          <p:cNvSpPr txBox="1"/>
          <p:nvPr/>
        </p:nvSpPr>
        <p:spPr>
          <a:xfrm>
            <a:off x="6791932" y="3707382"/>
            <a:ext cx="1399292" cy="377026"/>
          </a:xfrm>
          <a:prstGeom prst="rect">
            <a:avLst/>
          </a:prstGeom>
          <a:noFill/>
          <a:ln>
            <a:noFill/>
          </a:ln>
        </p:spPr>
        <p:txBody>
          <a:bodyPr anchorCtr="0" anchor="t" bIns="34275" lIns="68575" spcFirstLastPara="1" rIns="68575" wrap="square" tIns="34275">
            <a:noAutofit/>
          </a:bodyPr>
          <a:lstStyle/>
          <a:p>
            <a:pPr indent="0" lvl="0" marL="0" marR="0" rtl="0" algn="ctr">
              <a:lnSpc>
                <a:spcPct val="88888"/>
              </a:lnSpc>
              <a:spcBef>
                <a:spcPts val="0"/>
              </a:spcBef>
              <a:spcAft>
                <a:spcPts val="0"/>
              </a:spcAft>
              <a:buNone/>
            </a:pPr>
            <a:r>
              <a:rPr b="1" lang="en" sz="1400">
                <a:solidFill>
                  <a:schemeClr val="accent3"/>
                </a:solidFill>
                <a:latin typeface="Montserrat SemiBold"/>
                <a:ea typeface="Montserrat SemiBold"/>
                <a:cs typeface="Montserrat SemiBold"/>
                <a:sym typeface="Montserrat SemiBold"/>
              </a:rPr>
              <a:t>Sakawi Beda</a:t>
            </a:r>
            <a:endParaRPr sz="1100"/>
          </a:p>
          <a:p>
            <a:pPr indent="0" lvl="0" marL="0" marR="0" rtl="0" algn="ctr">
              <a:lnSpc>
                <a:spcPct val="160000"/>
              </a:lnSpc>
              <a:spcBef>
                <a:spcPts val="0"/>
              </a:spcBef>
              <a:spcAft>
                <a:spcPts val="0"/>
              </a:spcAft>
              <a:buNone/>
            </a:pPr>
            <a:r>
              <a:rPr lang="en" sz="800">
                <a:solidFill>
                  <a:schemeClr val="dk1"/>
                </a:solidFill>
                <a:latin typeface="Montserrat"/>
                <a:ea typeface="Montserrat"/>
                <a:cs typeface="Montserrat"/>
                <a:sym typeface="Montserrat"/>
              </a:rPr>
              <a:t>Post Title Text</a:t>
            </a:r>
            <a:endParaRPr sz="1100"/>
          </a:p>
        </p:txBody>
      </p:sp>
      <p:cxnSp>
        <p:nvCxnSpPr>
          <p:cNvPr id="543" name="Shape 543"/>
          <p:cNvCxnSpPr/>
          <p:nvPr/>
        </p:nvCxnSpPr>
        <p:spPr>
          <a:xfrm>
            <a:off x="6963046" y="4139285"/>
            <a:ext cx="1057064" cy="0"/>
          </a:xfrm>
          <a:prstGeom prst="straightConnector1">
            <a:avLst/>
          </a:prstGeom>
          <a:noFill/>
          <a:ln cap="flat" cmpd="sng" w="9525">
            <a:solidFill>
              <a:schemeClr val="accent3"/>
            </a:solidFill>
            <a:prstDash val="solid"/>
            <a:miter lim="800000"/>
            <a:headEnd len="med" w="med" type="none"/>
            <a:tailEnd len="med" w="med" type="none"/>
          </a:ln>
        </p:spPr>
      </p:cxnSp>
      <p:grpSp>
        <p:nvGrpSpPr>
          <p:cNvPr id="544" name="Shape 544"/>
          <p:cNvGrpSpPr/>
          <p:nvPr/>
        </p:nvGrpSpPr>
        <p:grpSpPr>
          <a:xfrm>
            <a:off x="2845088" y="1365974"/>
            <a:ext cx="543331" cy="543332"/>
            <a:chOff x="1275748" y="121258"/>
            <a:chExt cx="830391" cy="830390"/>
          </a:xfrm>
        </p:grpSpPr>
        <p:sp>
          <p:nvSpPr>
            <p:cNvPr id="545" name="Shape 545"/>
            <p:cNvSpPr/>
            <p:nvPr/>
          </p:nvSpPr>
          <p:spPr>
            <a:xfrm>
              <a:off x="1275748" y="121258"/>
              <a:ext cx="830391" cy="83039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6" name="Shape 546"/>
            <p:cNvSpPr/>
            <p:nvPr/>
          </p:nvSpPr>
          <p:spPr>
            <a:xfrm>
              <a:off x="1501409" y="338948"/>
              <a:ext cx="379069" cy="39501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47" name="Shape 547"/>
          <p:cNvGrpSpPr/>
          <p:nvPr/>
        </p:nvGrpSpPr>
        <p:grpSpPr>
          <a:xfrm>
            <a:off x="4829843" y="1365974"/>
            <a:ext cx="543331" cy="543332"/>
            <a:chOff x="2326784" y="233027"/>
            <a:chExt cx="830391" cy="830390"/>
          </a:xfrm>
        </p:grpSpPr>
        <p:sp>
          <p:nvSpPr>
            <p:cNvPr id="548" name="Shape 548"/>
            <p:cNvSpPr/>
            <p:nvPr/>
          </p:nvSpPr>
          <p:spPr>
            <a:xfrm>
              <a:off x="2326784" y="233027"/>
              <a:ext cx="830391" cy="83039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49" name="Shape 549"/>
            <p:cNvSpPr/>
            <p:nvPr/>
          </p:nvSpPr>
          <p:spPr>
            <a:xfrm>
              <a:off x="2568096" y="505391"/>
              <a:ext cx="347764" cy="28566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50" name="Shape 550"/>
          <p:cNvGrpSpPr/>
          <p:nvPr/>
        </p:nvGrpSpPr>
        <p:grpSpPr>
          <a:xfrm>
            <a:off x="6872236" y="1365974"/>
            <a:ext cx="543331" cy="543332"/>
            <a:chOff x="3371016" y="106488"/>
            <a:chExt cx="830391" cy="830390"/>
          </a:xfrm>
        </p:grpSpPr>
        <p:sp>
          <p:nvSpPr>
            <p:cNvPr id="551" name="Shape 551"/>
            <p:cNvSpPr/>
            <p:nvPr/>
          </p:nvSpPr>
          <p:spPr>
            <a:xfrm>
              <a:off x="3371016" y="106488"/>
              <a:ext cx="830391" cy="83039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52" name="Shape 552"/>
            <p:cNvSpPr/>
            <p:nvPr/>
          </p:nvSpPr>
          <p:spPr>
            <a:xfrm>
              <a:off x="3632372" y="341662"/>
              <a:ext cx="307677" cy="35731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transition spd="slow">
    <p:fade thruBlk="1"/>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6" name="Shape 556"/>
        <p:cNvGrpSpPr/>
        <p:nvPr/>
      </p:nvGrpSpPr>
      <p:grpSpPr>
        <a:xfrm>
          <a:off x="0" y="0"/>
          <a:ext cx="0" cy="0"/>
          <a:chOff x="0" y="0"/>
          <a:chExt cx="0" cy="0"/>
        </a:xfrm>
      </p:grpSpPr>
      <p:sp>
        <p:nvSpPr>
          <p:cNvPr id="557" name="Shape 55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558" name="Shape 558"/>
          <p:cNvPicPr preferRelativeResize="0"/>
          <p:nvPr>
            <p:ph idx="2" type="pic"/>
          </p:nvPr>
        </p:nvPicPr>
        <p:blipFill rotWithShape="1">
          <a:blip r:embed="rId3">
            <a:alphaModFix/>
          </a:blip>
          <a:srcRect b="0" l="21291" r="21291" t="0"/>
          <a:stretch/>
        </p:blipFill>
        <p:spPr>
          <a:xfrm>
            <a:off x="720021" y="2233206"/>
            <a:ext cx="1720600" cy="2000858"/>
          </a:xfrm>
          <a:prstGeom prst="rect">
            <a:avLst/>
          </a:prstGeom>
          <a:noFill/>
          <a:ln>
            <a:noFill/>
          </a:ln>
        </p:spPr>
      </p:pic>
      <p:pic>
        <p:nvPicPr>
          <p:cNvPr id="559" name="Shape 559"/>
          <p:cNvPicPr preferRelativeResize="0"/>
          <p:nvPr>
            <p:ph idx="3" type="pic"/>
          </p:nvPr>
        </p:nvPicPr>
        <p:blipFill rotWithShape="1">
          <a:blip r:embed="rId4">
            <a:alphaModFix/>
          </a:blip>
          <a:srcRect b="6631" l="0" r="0" t="6631"/>
          <a:stretch/>
        </p:blipFill>
        <p:spPr>
          <a:xfrm>
            <a:off x="2721100" y="1739567"/>
            <a:ext cx="1720600" cy="2000858"/>
          </a:xfrm>
          <a:prstGeom prst="rect">
            <a:avLst/>
          </a:prstGeom>
          <a:noFill/>
          <a:ln>
            <a:noFill/>
          </a:ln>
        </p:spPr>
      </p:pic>
      <p:pic>
        <p:nvPicPr>
          <p:cNvPr id="560" name="Shape 560"/>
          <p:cNvPicPr preferRelativeResize="0"/>
          <p:nvPr>
            <p:ph idx="4" type="pic"/>
          </p:nvPr>
        </p:nvPicPr>
        <p:blipFill rotWithShape="1">
          <a:blip r:embed="rId5">
            <a:alphaModFix/>
          </a:blip>
          <a:srcRect b="0" l="7019" r="7019" t="0"/>
          <a:stretch/>
        </p:blipFill>
        <p:spPr>
          <a:xfrm>
            <a:off x="4722177" y="1245925"/>
            <a:ext cx="1720600" cy="2000858"/>
          </a:xfrm>
          <a:prstGeom prst="rect">
            <a:avLst/>
          </a:prstGeom>
          <a:noFill/>
          <a:ln>
            <a:noFill/>
          </a:ln>
        </p:spPr>
      </p:pic>
      <p:pic>
        <p:nvPicPr>
          <p:cNvPr id="561" name="Shape 561"/>
          <p:cNvPicPr preferRelativeResize="0"/>
          <p:nvPr>
            <p:ph idx="5" type="pic"/>
          </p:nvPr>
        </p:nvPicPr>
        <p:blipFill rotWithShape="1">
          <a:blip r:embed="rId6">
            <a:alphaModFix/>
          </a:blip>
          <a:srcRect b="0" l="6994" r="6993" t="0"/>
          <a:stretch/>
        </p:blipFill>
        <p:spPr>
          <a:xfrm>
            <a:off x="6723255" y="752284"/>
            <a:ext cx="1720600" cy="2000858"/>
          </a:xfrm>
          <a:prstGeom prst="rect">
            <a:avLst/>
          </a:prstGeom>
          <a:noFill/>
          <a:ln>
            <a:noFill/>
          </a:ln>
        </p:spPr>
      </p:pic>
      <p:grpSp>
        <p:nvGrpSpPr>
          <p:cNvPr id="562" name="Shape 562"/>
          <p:cNvGrpSpPr/>
          <p:nvPr/>
        </p:nvGrpSpPr>
        <p:grpSpPr>
          <a:xfrm>
            <a:off x="4693602" y="844036"/>
            <a:ext cx="543331" cy="543332"/>
            <a:chOff x="2326784" y="233027"/>
            <a:chExt cx="830391" cy="830390"/>
          </a:xfrm>
        </p:grpSpPr>
        <p:sp>
          <p:nvSpPr>
            <p:cNvPr id="563" name="Shape 563"/>
            <p:cNvSpPr/>
            <p:nvPr/>
          </p:nvSpPr>
          <p:spPr>
            <a:xfrm>
              <a:off x="2326784" y="233027"/>
              <a:ext cx="830391" cy="83039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4" name="Shape 564"/>
            <p:cNvSpPr/>
            <p:nvPr/>
          </p:nvSpPr>
          <p:spPr>
            <a:xfrm>
              <a:off x="2568096" y="505391"/>
              <a:ext cx="347764" cy="285663"/>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65" name="Shape 565"/>
          <p:cNvGrpSpPr/>
          <p:nvPr/>
        </p:nvGrpSpPr>
        <p:grpSpPr>
          <a:xfrm>
            <a:off x="691446" y="1826904"/>
            <a:ext cx="543331" cy="543332"/>
            <a:chOff x="188313" y="96627"/>
            <a:chExt cx="830391" cy="830390"/>
          </a:xfrm>
        </p:grpSpPr>
        <p:sp>
          <p:nvSpPr>
            <p:cNvPr id="566" name="Shape 566"/>
            <p:cNvSpPr/>
            <p:nvPr/>
          </p:nvSpPr>
          <p:spPr>
            <a:xfrm>
              <a:off x="188313" y="96627"/>
              <a:ext cx="830391" cy="83039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67" name="Shape 567"/>
            <p:cNvSpPr/>
            <p:nvPr/>
          </p:nvSpPr>
          <p:spPr>
            <a:xfrm>
              <a:off x="445358" y="353671"/>
              <a:ext cx="316302" cy="31630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68" name="Shape 568"/>
          <p:cNvSpPr/>
          <p:nvPr/>
        </p:nvSpPr>
        <p:spPr>
          <a:xfrm>
            <a:off x="4824557" y="3516107"/>
            <a:ext cx="1509750" cy="292950"/>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sp>
        <p:nvSpPr>
          <p:cNvPr id="569" name="Shape 569"/>
          <p:cNvSpPr/>
          <p:nvPr/>
        </p:nvSpPr>
        <p:spPr>
          <a:xfrm>
            <a:off x="796375" y="4498975"/>
            <a:ext cx="1509689" cy="292885"/>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cxnSp>
        <p:nvCxnSpPr>
          <p:cNvPr id="570" name="Shape 570"/>
          <p:cNvCxnSpPr/>
          <p:nvPr/>
        </p:nvCxnSpPr>
        <p:spPr>
          <a:xfrm>
            <a:off x="1022687" y="4369992"/>
            <a:ext cx="1057200" cy="0"/>
          </a:xfrm>
          <a:prstGeom prst="straightConnector1">
            <a:avLst/>
          </a:prstGeom>
          <a:noFill/>
          <a:ln cap="flat" cmpd="sng" w="9525">
            <a:solidFill>
              <a:schemeClr val="accent1"/>
            </a:solidFill>
            <a:prstDash val="solid"/>
            <a:miter lim="800000"/>
            <a:headEnd len="med" w="med" type="none"/>
            <a:tailEnd len="med" w="med" type="none"/>
          </a:ln>
        </p:spPr>
      </p:cxnSp>
      <p:sp>
        <p:nvSpPr>
          <p:cNvPr id="571" name="Shape 571"/>
          <p:cNvSpPr/>
          <p:nvPr/>
        </p:nvSpPr>
        <p:spPr>
          <a:xfrm>
            <a:off x="2810466" y="4007541"/>
            <a:ext cx="1509689" cy="292885"/>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cxnSp>
        <p:nvCxnSpPr>
          <p:cNvPr id="572" name="Shape 572"/>
          <p:cNvCxnSpPr/>
          <p:nvPr/>
        </p:nvCxnSpPr>
        <p:spPr>
          <a:xfrm>
            <a:off x="3036779" y="3878558"/>
            <a:ext cx="1057200" cy="0"/>
          </a:xfrm>
          <a:prstGeom prst="straightConnector1">
            <a:avLst/>
          </a:prstGeom>
          <a:noFill/>
          <a:ln cap="flat" cmpd="sng" w="9525">
            <a:solidFill>
              <a:schemeClr val="accent2"/>
            </a:solidFill>
            <a:prstDash val="solid"/>
            <a:miter lim="800000"/>
            <a:headEnd len="med" w="med" type="none"/>
            <a:tailEnd len="med" w="med" type="none"/>
          </a:ln>
        </p:spPr>
      </p:cxnSp>
      <p:grpSp>
        <p:nvGrpSpPr>
          <p:cNvPr id="573" name="Shape 573"/>
          <p:cNvGrpSpPr/>
          <p:nvPr/>
        </p:nvGrpSpPr>
        <p:grpSpPr>
          <a:xfrm>
            <a:off x="2692526" y="1335469"/>
            <a:ext cx="543331" cy="543332"/>
            <a:chOff x="1275748" y="121258"/>
            <a:chExt cx="830391" cy="830390"/>
          </a:xfrm>
        </p:grpSpPr>
        <p:sp>
          <p:nvSpPr>
            <p:cNvPr id="574" name="Shape 574"/>
            <p:cNvSpPr/>
            <p:nvPr/>
          </p:nvSpPr>
          <p:spPr>
            <a:xfrm>
              <a:off x="1275748" y="121258"/>
              <a:ext cx="830391" cy="83039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75" name="Shape 575"/>
            <p:cNvSpPr/>
            <p:nvPr/>
          </p:nvSpPr>
          <p:spPr>
            <a:xfrm>
              <a:off x="1501409" y="338948"/>
              <a:ext cx="379069" cy="39501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cxnSp>
        <p:nvCxnSpPr>
          <p:cNvPr id="576" name="Shape 576"/>
          <p:cNvCxnSpPr/>
          <p:nvPr/>
        </p:nvCxnSpPr>
        <p:spPr>
          <a:xfrm>
            <a:off x="5053946" y="3389331"/>
            <a:ext cx="1057200" cy="0"/>
          </a:xfrm>
          <a:prstGeom prst="straightConnector1">
            <a:avLst/>
          </a:prstGeom>
          <a:noFill/>
          <a:ln cap="flat" cmpd="sng" w="9525">
            <a:solidFill>
              <a:schemeClr val="accent4"/>
            </a:solidFill>
            <a:prstDash val="solid"/>
            <a:miter lim="800000"/>
            <a:headEnd len="med" w="med" type="none"/>
            <a:tailEnd len="med" w="med" type="none"/>
          </a:ln>
        </p:spPr>
      </p:cxnSp>
      <p:sp>
        <p:nvSpPr>
          <p:cNvPr id="577" name="Shape 577"/>
          <p:cNvSpPr/>
          <p:nvPr/>
        </p:nvSpPr>
        <p:spPr>
          <a:xfrm>
            <a:off x="6828711" y="3024673"/>
            <a:ext cx="1509689" cy="292885"/>
          </a:xfrm>
          <a:prstGeom prst="rect">
            <a:avLst/>
          </a:prstGeom>
          <a:noFill/>
          <a:ln>
            <a:noFill/>
          </a:ln>
        </p:spPr>
        <p:txBody>
          <a:bodyPr anchorCtr="0" anchor="ctr" bIns="0" lIns="0" spcFirstLastPara="1" rIns="0" wrap="square" tIns="0">
            <a:noAutofit/>
          </a:bodyPr>
          <a:lstStyle/>
          <a:p>
            <a:pPr indent="0" lvl="0" marL="0" marR="0" rtl="0" algn="ctr">
              <a:lnSpc>
                <a:spcPct val="130000"/>
              </a:lnSpc>
              <a:spcBef>
                <a:spcPts val="0"/>
              </a:spcBef>
              <a:spcAft>
                <a:spcPts val="0"/>
              </a:spcAft>
              <a:buNone/>
            </a:pPr>
            <a:r>
              <a:rPr lang="en" sz="800">
                <a:solidFill>
                  <a:srgbClr val="7F7F7F"/>
                </a:solidFill>
                <a:latin typeface="Montserrat Light"/>
                <a:ea typeface="Montserrat Light"/>
                <a:cs typeface="Montserrat Light"/>
                <a:sym typeface="Montserrat Light"/>
              </a:rPr>
              <a:t>This letterhead design is meant to professionalism and </a:t>
            </a:r>
            <a:endParaRPr sz="1100"/>
          </a:p>
        </p:txBody>
      </p:sp>
      <p:cxnSp>
        <p:nvCxnSpPr>
          <p:cNvPr id="578" name="Shape 578"/>
          <p:cNvCxnSpPr/>
          <p:nvPr/>
        </p:nvCxnSpPr>
        <p:spPr>
          <a:xfrm>
            <a:off x="7055024" y="2895690"/>
            <a:ext cx="1057200" cy="0"/>
          </a:xfrm>
          <a:prstGeom prst="straightConnector1">
            <a:avLst/>
          </a:prstGeom>
          <a:noFill/>
          <a:ln cap="flat" cmpd="sng" w="9525">
            <a:solidFill>
              <a:schemeClr val="accent3"/>
            </a:solidFill>
            <a:prstDash val="solid"/>
            <a:miter lim="800000"/>
            <a:headEnd len="med" w="med" type="none"/>
            <a:tailEnd len="med" w="med" type="none"/>
          </a:ln>
        </p:spPr>
      </p:cxnSp>
      <p:sp>
        <p:nvSpPr>
          <p:cNvPr id="579" name="Shape 579"/>
          <p:cNvSpPr txBox="1"/>
          <p:nvPr/>
        </p:nvSpPr>
        <p:spPr>
          <a:xfrm>
            <a:off x="704907" y="627890"/>
            <a:ext cx="2893800" cy="1716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7F7F7F"/>
              </a:buClr>
              <a:buSzPts val="900"/>
              <a:buFont typeface="Arial"/>
              <a:buNone/>
            </a:pPr>
            <a:r>
              <a:rPr lang="en" sz="900">
                <a:solidFill>
                  <a:srgbClr val="7F7F7F"/>
                </a:solidFill>
                <a:latin typeface="Montserrat Light"/>
                <a:ea typeface="Montserrat Light"/>
                <a:cs typeface="Montserrat Light"/>
                <a:sym typeface="Montserrat Light"/>
              </a:rPr>
              <a:t>Lorem ipsum your title here some dolor sit amet</a:t>
            </a:r>
            <a:endParaRPr sz="900">
              <a:solidFill>
                <a:schemeClr val="dk1"/>
              </a:solidFill>
              <a:latin typeface="Montserrat Light"/>
              <a:ea typeface="Montserrat Light"/>
              <a:cs typeface="Montserrat Light"/>
              <a:sym typeface="Montserrat Light"/>
            </a:endParaRPr>
          </a:p>
        </p:txBody>
      </p:sp>
      <p:sp>
        <p:nvSpPr>
          <p:cNvPr id="580" name="Shape 580"/>
          <p:cNvSpPr txBox="1"/>
          <p:nvPr/>
        </p:nvSpPr>
        <p:spPr>
          <a:xfrm>
            <a:off x="704907" y="265466"/>
            <a:ext cx="2288968" cy="294212"/>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595959"/>
              </a:buClr>
              <a:buSzPts val="1800"/>
              <a:buFont typeface="Montserrat Light"/>
              <a:buNone/>
            </a:pPr>
            <a:r>
              <a:rPr b="1" lang="en" sz="1800">
                <a:solidFill>
                  <a:srgbClr val="595959"/>
                </a:solidFill>
                <a:latin typeface="Montserrat Light"/>
                <a:ea typeface="Montserrat Light"/>
                <a:cs typeface="Montserrat Light"/>
                <a:sym typeface="Montserrat Light"/>
              </a:rPr>
              <a:t>Team</a:t>
            </a:r>
            <a:r>
              <a:rPr b="0" lang="en" sz="1800">
                <a:solidFill>
                  <a:srgbClr val="3F3F3F"/>
                </a:solidFill>
                <a:latin typeface="Montserrat"/>
                <a:ea typeface="Montserrat"/>
                <a:cs typeface="Montserrat"/>
                <a:sym typeface="Montserrat"/>
              </a:rPr>
              <a:t> </a:t>
            </a:r>
            <a:r>
              <a:rPr b="1" lang="en" sz="1800">
                <a:solidFill>
                  <a:srgbClr val="3F3F3F"/>
                </a:solidFill>
                <a:latin typeface="Montserrat SemiBold"/>
                <a:ea typeface="Montserrat SemiBold"/>
                <a:cs typeface="Montserrat SemiBold"/>
                <a:sym typeface="Montserrat SemiBold"/>
              </a:rPr>
              <a:t>Member</a:t>
            </a:r>
            <a:endParaRPr sz="1100"/>
          </a:p>
        </p:txBody>
      </p:sp>
      <p:grpSp>
        <p:nvGrpSpPr>
          <p:cNvPr id="581" name="Shape 581"/>
          <p:cNvGrpSpPr/>
          <p:nvPr/>
        </p:nvGrpSpPr>
        <p:grpSpPr>
          <a:xfrm>
            <a:off x="6694680" y="352602"/>
            <a:ext cx="543331" cy="543332"/>
            <a:chOff x="3371016" y="106488"/>
            <a:chExt cx="830391" cy="830390"/>
          </a:xfrm>
        </p:grpSpPr>
        <p:sp>
          <p:nvSpPr>
            <p:cNvPr id="582" name="Shape 582"/>
            <p:cNvSpPr/>
            <p:nvPr/>
          </p:nvSpPr>
          <p:spPr>
            <a:xfrm>
              <a:off x="3371016" y="106488"/>
              <a:ext cx="830391" cy="83039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83" name="Shape 583"/>
            <p:cNvSpPr/>
            <p:nvPr/>
          </p:nvSpPr>
          <p:spPr>
            <a:xfrm>
              <a:off x="3632372" y="341662"/>
              <a:ext cx="307677" cy="357316"/>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transition spd="slow">
    <p:fade thruBlk="1"/>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7" name="Shape 587"/>
        <p:cNvGrpSpPr/>
        <p:nvPr/>
      </p:nvGrpSpPr>
      <p:grpSpPr>
        <a:xfrm>
          <a:off x="0" y="0"/>
          <a:ext cx="0" cy="0"/>
          <a:chOff x="0" y="0"/>
          <a:chExt cx="0" cy="0"/>
        </a:xfrm>
      </p:grpSpPr>
      <p:sp>
        <p:nvSpPr>
          <p:cNvPr id="588" name="Shape 588"/>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589" name="Shape 58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pic>
        <p:nvPicPr>
          <p:cNvPr id="590" name="Shape 590"/>
          <p:cNvPicPr preferRelativeResize="0"/>
          <p:nvPr>
            <p:ph idx="2" type="pic"/>
          </p:nvPr>
        </p:nvPicPr>
        <p:blipFill rotWithShape="1">
          <a:blip r:embed="rId3">
            <a:alphaModFix/>
          </a:blip>
          <a:srcRect b="0" l="20795" r="20794" t="0"/>
          <a:stretch/>
        </p:blipFill>
        <p:spPr>
          <a:xfrm>
            <a:off x="780197" y="1262268"/>
            <a:ext cx="2287068" cy="2599684"/>
          </a:xfrm>
          <a:prstGeom prst="rect">
            <a:avLst/>
          </a:prstGeom>
          <a:noFill/>
          <a:ln>
            <a:noFill/>
          </a:ln>
        </p:spPr>
      </p:pic>
      <p:pic>
        <p:nvPicPr>
          <p:cNvPr id="591" name="Shape 591"/>
          <p:cNvPicPr preferRelativeResize="0"/>
          <p:nvPr>
            <p:ph idx="3" type="pic"/>
          </p:nvPr>
        </p:nvPicPr>
        <p:blipFill rotWithShape="1">
          <a:blip r:embed="rId4">
            <a:alphaModFix/>
          </a:blip>
          <a:srcRect b="0" l="35027" r="35027" t="0"/>
          <a:stretch/>
        </p:blipFill>
        <p:spPr>
          <a:xfrm>
            <a:off x="3428466" y="1262268"/>
            <a:ext cx="2287068" cy="2599684"/>
          </a:xfrm>
          <a:prstGeom prst="rect">
            <a:avLst/>
          </a:prstGeom>
          <a:noFill/>
          <a:ln>
            <a:noFill/>
          </a:ln>
        </p:spPr>
      </p:pic>
      <p:pic>
        <p:nvPicPr>
          <p:cNvPr id="592" name="Shape 592"/>
          <p:cNvPicPr preferRelativeResize="0"/>
          <p:nvPr>
            <p:ph idx="4" type="pic"/>
          </p:nvPr>
        </p:nvPicPr>
        <p:blipFill rotWithShape="1">
          <a:blip r:embed="rId5">
            <a:alphaModFix/>
          </a:blip>
          <a:srcRect b="0" l="20727" r="20727" t="0"/>
          <a:stretch/>
        </p:blipFill>
        <p:spPr>
          <a:xfrm>
            <a:off x="6073823" y="1262268"/>
            <a:ext cx="2287068" cy="2599684"/>
          </a:xfrm>
          <a:prstGeom prst="rect">
            <a:avLst/>
          </a:prstGeom>
          <a:noFill/>
          <a:ln>
            <a:noFill/>
          </a:ln>
        </p:spPr>
      </p:pic>
      <p:sp>
        <p:nvSpPr>
          <p:cNvPr id="593" name="Shape 593"/>
          <p:cNvSpPr txBox="1"/>
          <p:nvPr/>
        </p:nvSpPr>
        <p:spPr>
          <a:xfrm>
            <a:off x="2950136" y="258701"/>
            <a:ext cx="3180000" cy="2988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Our : </a:t>
            </a:r>
            <a:r>
              <a:rPr b="1" i="0" lang="en" sz="2400">
                <a:solidFill>
                  <a:srgbClr val="3F3F3F"/>
                </a:solidFill>
                <a:latin typeface="Montserrat SemiBold"/>
                <a:ea typeface="Montserrat SemiBold"/>
                <a:cs typeface="Montserrat SemiBold"/>
                <a:sym typeface="Montserrat SemiBold"/>
              </a:rPr>
              <a:t>Portfolilo</a:t>
            </a:r>
            <a:endParaRPr b="1" i="0" sz="2400">
              <a:solidFill>
                <a:srgbClr val="3F3F3F"/>
              </a:solidFill>
              <a:latin typeface="Montserrat SemiBold"/>
              <a:ea typeface="Montserrat SemiBold"/>
              <a:cs typeface="Montserrat SemiBold"/>
              <a:sym typeface="Montserrat SemiBold"/>
            </a:endParaRPr>
          </a:p>
        </p:txBody>
      </p:sp>
      <p:sp>
        <p:nvSpPr>
          <p:cNvPr id="594" name="Shape 594"/>
          <p:cNvSpPr txBox="1"/>
          <p:nvPr/>
        </p:nvSpPr>
        <p:spPr>
          <a:xfrm>
            <a:off x="862321" y="68799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595" name="Shape 595"/>
          <p:cNvSpPr txBox="1"/>
          <p:nvPr/>
        </p:nvSpPr>
        <p:spPr>
          <a:xfrm>
            <a:off x="780197" y="4029142"/>
            <a:ext cx="2168978"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a:t>
            </a:r>
            <a:endParaRPr sz="1100"/>
          </a:p>
        </p:txBody>
      </p:sp>
      <p:sp>
        <p:nvSpPr>
          <p:cNvPr id="596" name="Shape 596"/>
          <p:cNvSpPr txBox="1"/>
          <p:nvPr/>
        </p:nvSpPr>
        <p:spPr>
          <a:xfrm>
            <a:off x="3428466" y="4029142"/>
            <a:ext cx="2168978"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a:t>
            </a:r>
            <a:endParaRPr sz="1100"/>
          </a:p>
        </p:txBody>
      </p:sp>
      <p:sp>
        <p:nvSpPr>
          <p:cNvPr id="597" name="Shape 597"/>
          <p:cNvSpPr txBox="1"/>
          <p:nvPr/>
        </p:nvSpPr>
        <p:spPr>
          <a:xfrm>
            <a:off x="6076736" y="4029142"/>
            <a:ext cx="2168978"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a:t>
            </a:r>
            <a:endParaRPr sz="1100"/>
          </a:p>
        </p:txBody>
      </p:sp>
    </p:spTree>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1" name="Shape 601"/>
        <p:cNvGrpSpPr/>
        <p:nvPr/>
      </p:nvGrpSpPr>
      <p:grpSpPr>
        <a:xfrm>
          <a:off x="0" y="0"/>
          <a:ext cx="0" cy="0"/>
          <a:chOff x="0" y="0"/>
          <a:chExt cx="0" cy="0"/>
        </a:xfrm>
      </p:grpSpPr>
      <p:sp>
        <p:nvSpPr>
          <p:cNvPr id="602" name="Shape 602"/>
          <p:cNvSpPr/>
          <p:nvPr/>
        </p:nvSpPr>
        <p:spPr>
          <a:xfrm>
            <a:off x="0" y="0"/>
            <a:ext cx="9144000" cy="5101352"/>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603" name="Shape 603"/>
          <p:cNvPicPr preferRelativeResize="0"/>
          <p:nvPr>
            <p:ph idx="2" type="pic"/>
          </p:nvPr>
        </p:nvPicPr>
        <p:blipFill rotWithShape="1">
          <a:blip r:embed="rId3">
            <a:alphaModFix/>
          </a:blip>
          <a:srcRect b="22585" l="0" r="0" t="22584"/>
          <a:stretch/>
        </p:blipFill>
        <p:spPr>
          <a:xfrm>
            <a:off x="774856" y="1168997"/>
            <a:ext cx="3586798" cy="1310917"/>
          </a:xfrm>
          <a:prstGeom prst="rect">
            <a:avLst/>
          </a:prstGeom>
          <a:noFill/>
          <a:ln>
            <a:noFill/>
          </a:ln>
        </p:spPr>
      </p:pic>
      <p:pic>
        <p:nvPicPr>
          <p:cNvPr id="604" name="Shape 604"/>
          <p:cNvPicPr preferRelativeResize="0"/>
          <p:nvPr>
            <p:ph idx="3" type="pic"/>
          </p:nvPr>
        </p:nvPicPr>
        <p:blipFill rotWithShape="1">
          <a:blip r:embed="rId4">
            <a:alphaModFix/>
          </a:blip>
          <a:srcRect b="23277" l="0" r="0" t="23278"/>
          <a:stretch/>
        </p:blipFill>
        <p:spPr>
          <a:xfrm>
            <a:off x="4777006" y="1168997"/>
            <a:ext cx="3586798" cy="1310917"/>
          </a:xfrm>
          <a:prstGeom prst="rect">
            <a:avLst/>
          </a:prstGeom>
          <a:noFill/>
          <a:ln>
            <a:noFill/>
          </a:ln>
        </p:spPr>
      </p:pic>
      <p:pic>
        <p:nvPicPr>
          <p:cNvPr id="605" name="Shape 605"/>
          <p:cNvPicPr preferRelativeResize="0"/>
          <p:nvPr>
            <p:ph idx="4" type="pic"/>
          </p:nvPr>
        </p:nvPicPr>
        <p:blipFill rotWithShape="1">
          <a:blip r:embed="rId5">
            <a:alphaModFix/>
          </a:blip>
          <a:srcRect b="22585" l="0" r="0" t="22584"/>
          <a:stretch/>
        </p:blipFill>
        <p:spPr>
          <a:xfrm>
            <a:off x="774856" y="3124714"/>
            <a:ext cx="3586798" cy="1310917"/>
          </a:xfrm>
          <a:prstGeom prst="rect">
            <a:avLst/>
          </a:prstGeom>
          <a:noFill/>
          <a:ln>
            <a:noFill/>
          </a:ln>
        </p:spPr>
      </p:pic>
      <p:pic>
        <p:nvPicPr>
          <p:cNvPr id="606" name="Shape 606"/>
          <p:cNvPicPr preferRelativeResize="0"/>
          <p:nvPr>
            <p:ph idx="5" type="pic"/>
          </p:nvPr>
        </p:nvPicPr>
        <p:blipFill rotWithShape="1">
          <a:blip r:embed="rId6">
            <a:alphaModFix/>
          </a:blip>
          <a:srcRect b="22593" l="0" r="0" t="22594"/>
          <a:stretch/>
        </p:blipFill>
        <p:spPr>
          <a:xfrm>
            <a:off x="4777006" y="3124714"/>
            <a:ext cx="3586798" cy="1310917"/>
          </a:xfrm>
          <a:prstGeom prst="rect">
            <a:avLst/>
          </a:prstGeom>
          <a:noFill/>
          <a:ln>
            <a:noFill/>
          </a:ln>
        </p:spPr>
      </p:pic>
      <p:sp>
        <p:nvSpPr>
          <p:cNvPr id="607" name="Shape 607"/>
          <p:cNvSpPr txBox="1"/>
          <p:nvPr/>
        </p:nvSpPr>
        <p:spPr>
          <a:xfrm>
            <a:off x="2950136" y="258701"/>
            <a:ext cx="3180000" cy="2988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595959"/>
              </a:buClr>
              <a:buSzPts val="2400"/>
              <a:buFont typeface="Montserrat Light"/>
              <a:buNone/>
            </a:pPr>
            <a:r>
              <a:rPr b="0" i="0" lang="en" sz="2400">
                <a:solidFill>
                  <a:srgbClr val="595959"/>
                </a:solidFill>
                <a:latin typeface="Montserrat Light"/>
                <a:ea typeface="Montserrat Light"/>
                <a:cs typeface="Montserrat Light"/>
                <a:sym typeface="Montserrat Light"/>
              </a:rPr>
              <a:t>Our : </a:t>
            </a:r>
            <a:r>
              <a:rPr b="1" i="0" lang="en" sz="2400">
                <a:solidFill>
                  <a:srgbClr val="3F3F3F"/>
                </a:solidFill>
                <a:latin typeface="Montserrat SemiBold"/>
                <a:ea typeface="Montserrat SemiBold"/>
                <a:cs typeface="Montserrat SemiBold"/>
                <a:sym typeface="Montserrat SemiBold"/>
              </a:rPr>
              <a:t>Portfolilo</a:t>
            </a:r>
            <a:endParaRPr b="1" i="0" sz="2400">
              <a:solidFill>
                <a:srgbClr val="3F3F3F"/>
              </a:solidFill>
              <a:latin typeface="Montserrat SemiBold"/>
              <a:ea typeface="Montserrat SemiBold"/>
              <a:cs typeface="Montserrat SemiBold"/>
              <a:sym typeface="Montserrat SemiBold"/>
            </a:endParaRPr>
          </a:p>
        </p:txBody>
      </p:sp>
      <p:sp>
        <p:nvSpPr>
          <p:cNvPr id="608" name="Shape 608"/>
          <p:cNvSpPr txBox="1"/>
          <p:nvPr/>
        </p:nvSpPr>
        <p:spPr>
          <a:xfrm>
            <a:off x="862321" y="68799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595959"/>
              </a:buClr>
              <a:buSzPts val="1000"/>
              <a:buFont typeface="Arial"/>
              <a:buNone/>
            </a:pPr>
            <a:r>
              <a:rPr lang="en" sz="1000">
                <a:solidFill>
                  <a:srgbClr val="595959"/>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609" name="Shape 609"/>
          <p:cNvSpPr txBox="1"/>
          <p:nvPr/>
        </p:nvSpPr>
        <p:spPr>
          <a:xfrm>
            <a:off x="699872" y="2554586"/>
            <a:ext cx="3742107" cy="363946"/>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Ipsum lorem dolor </a:t>
            </a:r>
            <a:endParaRPr sz="1100"/>
          </a:p>
        </p:txBody>
      </p:sp>
      <p:sp>
        <p:nvSpPr>
          <p:cNvPr id="610" name="Shape 610"/>
          <p:cNvSpPr txBox="1"/>
          <p:nvPr/>
        </p:nvSpPr>
        <p:spPr>
          <a:xfrm>
            <a:off x="4707360" y="2554586"/>
            <a:ext cx="3742107" cy="363946"/>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Ipsum lorem dolor </a:t>
            </a:r>
            <a:endParaRPr sz="1100"/>
          </a:p>
        </p:txBody>
      </p:sp>
      <p:sp>
        <p:nvSpPr>
          <p:cNvPr id="611" name="Shape 611"/>
          <p:cNvSpPr txBox="1"/>
          <p:nvPr/>
        </p:nvSpPr>
        <p:spPr>
          <a:xfrm>
            <a:off x="699872" y="4510303"/>
            <a:ext cx="3742107" cy="363946"/>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Ipsum lorem dolor </a:t>
            </a:r>
            <a:endParaRPr sz="1100"/>
          </a:p>
        </p:txBody>
      </p:sp>
      <p:sp>
        <p:nvSpPr>
          <p:cNvPr id="612" name="Shape 612"/>
          <p:cNvSpPr txBox="1"/>
          <p:nvPr/>
        </p:nvSpPr>
        <p:spPr>
          <a:xfrm>
            <a:off x="4707360" y="4510303"/>
            <a:ext cx="3742107" cy="363946"/>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rgbClr val="7F7F7F"/>
                </a:solidFill>
                <a:latin typeface="Montserrat Light"/>
                <a:ea typeface="Montserrat Light"/>
                <a:cs typeface="Montserrat Light"/>
                <a:sym typeface="Montserrat Light"/>
              </a:rPr>
              <a:t>Contrary to popular belief, Lorem Ipsum a piece of classical Latin literature from 45 BC, making it over 2000 years old. Ipsum lorem dolor </a:t>
            </a:r>
            <a:endParaRPr sz="1100"/>
          </a:p>
        </p:txBody>
      </p:sp>
    </p:spTree>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6" name="Shape 616"/>
        <p:cNvGrpSpPr/>
        <p:nvPr/>
      </p:nvGrpSpPr>
      <p:grpSpPr>
        <a:xfrm>
          <a:off x="0" y="0"/>
          <a:ext cx="0" cy="0"/>
          <a:chOff x="0" y="0"/>
          <a:chExt cx="0" cy="0"/>
        </a:xfrm>
      </p:grpSpPr>
      <p:sp>
        <p:nvSpPr>
          <p:cNvPr id="617" name="Shape 617"/>
          <p:cNvSpPr/>
          <p:nvPr/>
        </p:nvSpPr>
        <p:spPr>
          <a:xfrm>
            <a:off x="1868560" y="0"/>
            <a:ext cx="1752814" cy="1478552"/>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Shape 618"/>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619" name="Shape 61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pic>
        <p:nvPicPr>
          <p:cNvPr id="620" name="Shape 620"/>
          <p:cNvPicPr preferRelativeResize="0"/>
          <p:nvPr>
            <p:ph idx="2" type="pic"/>
          </p:nvPr>
        </p:nvPicPr>
        <p:blipFill rotWithShape="1">
          <a:blip r:embed="rId3">
            <a:alphaModFix/>
          </a:blip>
          <a:srcRect b="10338" l="0" r="0" t="10339"/>
          <a:stretch/>
        </p:blipFill>
        <p:spPr>
          <a:xfrm>
            <a:off x="0" y="0"/>
            <a:ext cx="1859341" cy="1475761"/>
          </a:xfrm>
          <a:prstGeom prst="rect">
            <a:avLst/>
          </a:prstGeom>
          <a:noFill/>
          <a:ln>
            <a:noFill/>
          </a:ln>
        </p:spPr>
      </p:pic>
      <p:pic>
        <p:nvPicPr>
          <p:cNvPr id="621" name="Shape 621"/>
          <p:cNvPicPr preferRelativeResize="0"/>
          <p:nvPr>
            <p:ph idx="3" type="pic"/>
          </p:nvPr>
        </p:nvPicPr>
        <p:blipFill rotWithShape="1">
          <a:blip r:embed="rId4">
            <a:alphaModFix/>
          </a:blip>
          <a:srcRect b="0" l="28529" r="28529" t="0"/>
          <a:stretch/>
        </p:blipFill>
        <p:spPr>
          <a:xfrm>
            <a:off x="3641253" y="0"/>
            <a:ext cx="1859341" cy="1475761"/>
          </a:xfrm>
          <a:prstGeom prst="rect">
            <a:avLst/>
          </a:prstGeom>
          <a:noFill/>
          <a:ln>
            <a:noFill/>
          </a:ln>
        </p:spPr>
      </p:pic>
      <p:pic>
        <p:nvPicPr>
          <p:cNvPr id="622" name="Shape 622"/>
          <p:cNvPicPr preferRelativeResize="0"/>
          <p:nvPr>
            <p:ph idx="4" type="pic"/>
          </p:nvPr>
        </p:nvPicPr>
        <p:blipFill rotWithShape="1">
          <a:blip r:embed="rId5">
            <a:alphaModFix/>
          </a:blip>
          <a:srcRect b="0" l="7921" r="7920" t="0"/>
          <a:stretch/>
        </p:blipFill>
        <p:spPr>
          <a:xfrm>
            <a:off x="7272567" y="0"/>
            <a:ext cx="1859341" cy="1475761"/>
          </a:xfrm>
          <a:prstGeom prst="rect">
            <a:avLst/>
          </a:prstGeom>
          <a:noFill/>
          <a:ln>
            <a:noFill/>
          </a:ln>
        </p:spPr>
      </p:pic>
      <p:pic>
        <p:nvPicPr>
          <p:cNvPr id="623" name="Shape 623"/>
          <p:cNvPicPr preferRelativeResize="0"/>
          <p:nvPr>
            <p:ph idx="6" type="pic"/>
          </p:nvPr>
        </p:nvPicPr>
        <p:blipFill rotWithShape="1">
          <a:blip r:embed="rId6">
            <a:alphaModFix/>
          </a:blip>
          <a:srcRect b="0" l="9919" r="9918" t="0"/>
          <a:stretch/>
        </p:blipFill>
        <p:spPr>
          <a:xfrm>
            <a:off x="5500594" y="1510263"/>
            <a:ext cx="1774847" cy="1475761"/>
          </a:xfrm>
          <a:prstGeom prst="rect">
            <a:avLst/>
          </a:prstGeom>
          <a:noFill/>
          <a:ln>
            <a:noFill/>
          </a:ln>
        </p:spPr>
      </p:pic>
      <p:sp>
        <p:nvSpPr>
          <p:cNvPr id="624" name="Shape 624"/>
          <p:cNvSpPr/>
          <p:nvPr/>
        </p:nvSpPr>
        <p:spPr>
          <a:xfrm>
            <a:off x="1152125" y="3814935"/>
            <a:ext cx="6839700" cy="761700"/>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900">
                <a:solidFill>
                  <a:srgbClr val="595959"/>
                </a:solidFill>
                <a:latin typeface="Montserrat Light"/>
                <a:ea typeface="Montserrat Light"/>
                <a:cs typeface="Montserrat Light"/>
                <a:sym typeface="Montserrat Light"/>
              </a:rPr>
              <a:t>Lorem Ipsum </a:t>
            </a:r>
            <a:r>
              <a:rPr lang="en" sz="1000">
                <a:solidFill>
                  <a:srgbClr val="595959"/>
                </a:solidFill>
                <a:latin typeface="Montserrat Light"/>
                <a:ea typeface="Montserrat Light"/>
                <a:cs typeface="Montserrat Light"/>
                <a:sym typeface="Montserrat Light"/>
              </a:rPr>
              <a:t>is </a:t>
            </a:r>
            <a:r>
              <a:rPr lang="en" sz="900">
                <a:solidFill>
                  <a:srgbClr val="595959"/>
                </a:solidFill>
                <a:latin typeface="Montserrat Light"/>
                <a:ea typeface="Montserrat Light"/>
                <a:cs typeface="Montserrat Light"/>
                <a:sym typeface="Montserrat Light"/>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
        <p:nvSpPr>
          <p:cNvPr id="625" name="Shape 625"/>
          <p:cNvSpPr/>
          <p:nvPr/>
        </p:nvSpPr>
        <p:spPr>
          <a:xfrm>
            <a:off x="1950224" y="341481"/>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b="1" lang="en" sz="800">
                <a:solidFill>
                  <a:schemeClr val="lt1"/>
                </a:solidFill>
                <a:latin typeface="Montserrat Light"/>
                <a:ea typeface="Montserrat Light"/>
                <a:cs typeface="Montserrat Light"/>
                <a:sym typeface="Montserrat Light"/>
              </a:rPr>
              <a:t>Lorem Ipsum</a:t>
            </a:r>
            <a:r>
              <a:rPr lang="en" sz="800">
                <a:solidFill>
                  <a:schemeClr val="lt1"/>
                </a:solidFill>
                <a:latin typeface="Montserrat Light"/>
                <a:ea typeface="Montserrat Light"/>
                <a:cs typeface="Montserrat Light"/>
                <a:sym typeface="Montserrat Light"/>
              </a:rPr>
              <a:t> is simply dummy text of the printing and typesetting industry. software like Aldus</a:t>
            </a:r>
            <a:endParaRPr sz="1100"/>
          </a:p>
        </p:txBody>
      </p:sp>
      <p:sp>
        <p:nvSpPr>
          <p:cNvPr id="626" name="Shape 626"/>
          <p:cNvSpPr/>
          <p:nvPr/>
        </p:nvSpPr>
        <p:spPr>
          <a:xfrm>
            <a:off x="5500594" y="0"/>
            <a:ext cx="1752814" cy="1478552"/>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7" name="Shape 627"/>
          <p:cNvSpPr/>
          <p:nvPr/>
        </p:nvSpPr>
        <p:spPr>
          <a:xfrm>
            <a:off x="5582259" y="341481"/>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b="1" lang="en" sz="800">
                <a:solidFill>
                  <a:schemeClr val="lt1"/>
                </a:solidFill>
                <a:latin typeface="Montserrat Light"/>
                <a:ea typeface="Montserrat Light"/>
                <a:cs typeface="Montserrat Light"/>
                <a:sym typeface="Montserrat Light"/>
              </a:rPr>
              <a:t>Lorem Ipsum</a:t>
            </a:r>
            <a:r>
              <a:rPr lang="en" sz="800">
                <a:solidFill>
                  <a:schemeClr val="lt1"/>
                </a:solidFill>
                <a:latin typeface="Montserrat Light"/>
                <a:ea typeface="Montserrat Light"/>
                <a:cs typeface="Montserrat Light"/>
                <a:sym typeface="Montserrat Light"/>
              </a:rPr>
              <a:t> is simply dummy text of the printing and typesetting industry. software like Aldus</a:t>
            </a:r>
            <a:endParaRPr sz="1100"/>
          </a:p>
        </p:txBody>
      </p:sp>
      <p:sp>
        <p:nvSpPr>
          <p:cNvPr id="628" name="Shape 628"/>
          <p:cNvSpPr txBox="1"/>
          <p:nvPr/>
        </p:nvSpPr>
        <p:spPr>
          <a:xfrm>
            <a:off x="8186788" y="1556269"/>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629" name="Shape 629"/>
          <p:cNvSpPr/>
          <p:nvPr/>
        </p:nvSpPr>
        <p:spPr>
          <a:xfrm>
            <a:off x="0" y="1507471"/>
            <a:ext cx="1868561" cy="1475761"/>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0" name="Shape 630"/>
          <p:cNvSpPr/>
          <p:nvPr/>
        </p:nvSpPr>
        <p:spPr>
          <a:xfrm>
            <a:off x="139538" y="1848952"/>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b="1" lang="en" sz="800">
                <a:solidFill>
                  <a:schemeClr val="lt1"/>
                </a:solidFill>
                <a:latin typeface="Montserrat Light"/>
                <a:ea typeface="Montserrat Light"/>
                <a:cs typeface="Montserrat Light"/>
                <a:sym typeface="Montserrat Light"/>
              </a:rPr>
              <a:t>Lorem Ipsum</a:t>
            </a:r>
            <a:r>
              <a:rPr lang="en" sz="800">
                <a:solidFill>
                  <a:schemeClr val="lt1"/>
                </a:solidFill>
                <a:latin typeface="Montserrat Light"/>
                <a:ea typeface="Montserrat Light"/>
                <a:cs typeface="Montserrat Light"/>
                <a:sym typeface="Montserrat Light"/>
              </a:rPr>
              <a:t> is simply dummy text of the printing and typesetting industry. software like Aldus</a:t>
            </a:r>
            <a:endParaRPr sz="1100"/>
          </a:p>
        </p:txBody>
      </p:sp>
      <p:sp>
        <p:nvSpPr>
          <p:cNvPr id="631" name="Shape 631"/>
          <p:cNvSpPr/>
          <p:nvPr/>
        </p:nvSpPr>
        <p:spPr>
          <a:xfrm>
            <a:off x="3622094" y="1507471"/>
            <a:ext cx="1878499" cy="1475761"/>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2" name="Shape 632"/>
          <p:cNvSpPr/>
          <p:nvPr/>
        </p:nvSpPr>
        <p:spPr>
          <a:xfrm>
            <a:off x="3766602" y="1848952"/>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b="1" lang="en" sz="800">
                <a:solidFill>
                  <a:schemeClr val="lt1"/>
                </a:solidFill>
                <a:latin typeface="Montserrat Light"/>
                <a:ea typeface="Montserrat Light"/>
                <a:cs typeface="Montserrat Light"/>
                <a:sym typeface="Montserrat Light"/>
              </a:rPr>
              <a:t>Lorem Ipsum</a:t>
            </a:r>
            <a:r>
              <a:rPr lang="en" sz="800">
                <a:solidFill>
                  <a:schemeClr val="lt1"/>
                </a:solidFill>
                <a:latin typeface="Montserrat Light"/>
                <a:ea typeface="Montserrat Light"/>
                <a:cs typeface="Montserrat Light"/>
                <a:sym typeface="Montserrat Light"/>
              </a:rPr>
              <a:t> is simply dummy text of the printing and typesetting industry. software like Aldus</a:t>
            </a:r>
            <a:endParaRPr sz="1100"/>
          </a:p>
        </p:txBody>
      </p:sp>
      <p:sp>
        <p:nvSpPr>
          <p:cNvPr id="633" name="Shape 633"/>
          <p:cNvSpPr/>
          <p:nvPr/>
        </p:nvSpPr>
        <p:spPr>
          <a:xfrm>
            <a:off x="7263347" y="1507471"/>
            <a:ext cx="1868561" cy="1475761"/>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4" name="Shape 634"/>
          <p:cNvSpPr txBox="1"/>
          <p:nvPr/>
        </p:nvSpPr>
        <p:spPr>
          <a:xfrm>
            <a:off x="628650" y="3379160"/>
            <a:ext cx="7886700" cy="45767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300"/>
              <a:buFont typeface="Montserrat Light"/>
              <a:buNone/>
            </a:pPr>
            <a:r>
              <a:rPr b="0" lang="en" sz="2300">
                <a:solidFill>
                  <a:srgbClr val="7F7F7F"/>
                </a:solidFill>
                <a:latin typeface="Montserrat Light"/>
                <a:ea typeface="Montserrat Light"/>
                <a:cs typeface="Montserrat Light"/>
                <a:sym typeface="Montserrat Light"/>
              </a:rPr>
              <a:t>OUR</a:t>
            </a:r>
            <a:r>
              <a:rPr b="0" lang="en" sz="2300">
                <a:solidFill>
                  <a:schemeClr val="dk1"/>
                </a:solidFill>
                <a:latin typeface="Open Sans"/>
                <a:ea typeface="Open Sans"/>
                <a:cs typeface="Open Sans"/>
                <a:sym typeface="Open Sans"/>
              </a:rPr>
              <a:t> </a:t>
            </a:r>
            <a:r>
              <a:rPr b="1" lang="en" sz="2300">
                <a:solidFill>
                  <a:schemeClr val="dk1"/>
                </a:solidFill>
                <a:latin typeface="Montserrat SemiBold"/>
                <a:ea typeface="Montserrat SemiBold"/>
                <a:cs typeface="Montserrat SemiBold"/>
                <a:sym typeface="Montserrat SemiBold"/>
              </a:rPr>
              <a:t>Portfolilo</a:t>
            </a:r>
            <a:endParaRPr b="1" sz="2300">
              <a:solidFill>
                <a:schemeClr val="dk1"/>
              </a:solidFill>
              <a:latin typeface="Montserrat SemiBold"/>
              <a:ea typeface="Montserrat SemiBold"/>
              <a:cs typeface="Montserrat SemiBold"/>
              <a:sym typeface="Montserrat SemiBold"/>
            </a:endParaRPr>
          </a:p>
        </p:txBody>
      </p:sp>
      <p:sp>
        <p:nvSpPr>
          <p:cNvPr id="635" name="Shape 635"/>
          <p:cNvSpPr/>
          <p:nvPr/>
        </p:nvSpPr>
        <p:spPr>
          <a:xfrm>
            <a:off x="7402886" y="1848952"/>
            <a:ext cx="1589484" cy="838691"/>
          </a:xfrm>
          <a:prstGeom prst="rect">
            <a:avLst/>
          </a:prstGeom>
          <a:noFill/>
          <a:ln>
            <a:noFill/>
          </a:ln>
        </p:spPr>
        <p:txBody>
          <a:bodyPr anchorCtr="0" anchor="t" bIns="34275" lIns="68575" spcFirstLastPara="1" rIns="68575" wrap="square" tIns="34275">
            <a:noAutofit/>
          </a:bodyPr>
          <a:lstStyle/>
          <a:p>
            <a:pPr indent="0" lvl="0" marL="0" marR="0" rtl="0" algn="ctr">
              <a:lnSpc>
                <a:spcPct val="170000"/>
              </a:lnSpc>
              <a:spcBef>
                <a:spcPts val="0"/>
              </a:spcBef>
              <a:spcAft>
                <a:spcPts val="0"/>
              </a:spcAft>
              <a:buNone/>
            </a:pPr>
            <a:r>
              <a:rPr b="1" lang="en" sz="800">
                <a:solidFill>
                  <a:schemeClr val="lt1"/>
                </a:solidFill>
                <a:latin typeface="Montserrat Light"/>
                <a:ea typeface="Montserrat Light"/>
                <a:cs typeface="Montserrat Light"/>
                <a:sym typeface="Montserrat Light"/>
              </a:rPr>
              <a:t>Lorem Ipsum</a:t>
            </a:r>
            <a:r>
              <a:rPr lang="en" sz="800">
                <a:solidFill>
                  <a:schemeClr val="lt1"/>
                </a:solidFill>
                <a:latin typeface="Montserrat Light"/>
                <a:ea typeface="Montserrat Light"/>
                <a:cs typeface="Montserrat Light"/>
                <a:sym typeface="Montserrat Light"/>
              </a:rPr>
              <a:t> is simply dummy text of the printing and typesetting industry. software like Aldus</a:t>
            </a:r>
            <a:endParaRPr sz="1100"/>
          </a:p>
        </p:txBody>
      </p:sp>
      <p:pic>
        <p:nvPicPr>
          <p:cNvPr id="636" name="Shape 636"/>
          <p:cNvPicPr preferRelativeResize="0"/>
          <p:nvPr>
            <p:ph idx="5" type="pic"/>
          </p:nvPr>
        </p:nvPicPr>
        <p:blipFill rotWithShape="1">
          <a:blip r:embed="rId7">
            <a:alphaModFix/>
          </a:blip>
          <a:srcRect b="0" l="10402" r="10403" t="0"/>
          <a:stretch/>
        </p:blipFill>
        <p:spPr>
          <a:xfrm>
            <a:off x="1868560" y="1510263"/>
            <a:ext cx="1752814" cy="1475761"/>
          </a:xfrm>
          <a:prstGeom prst="rect">
            <a:avLst/>
          </a:prstGeom>
          <a:noFill/>
          <a:ln>
            <a:noFill/>
          </a:ln>
        </p:spPr>
      </p:pic>
    </p:spTree>
  </p:cSld>
  <p:clrMapOvr>
    <a:masterClrMapping/>
  </p:clrMapOvr>
  <p:transition spd="slow">
    <p:fade thruBlk="1"/>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0" name="Shape 640"/>
        <p:cNvGrpSpPr/>
        <p:nvPr/>
      </p:nvGrpSpPr>
      <p:grpSpPr>
        <a:xfrm>
          <a:off x="0" y="0"/>
          <a:ext cx="0" cy="0"/>
          <a:chOff x="0" y="0"/>
          <a:chExt cx="0" cy="0"/>
        </a:xfrm>
      </p:grpSpPr>
      <p:sp>
        <p:nvSpPr>
          <p:cNvPr id="641" name="Shape 641"/>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642" name="Shape 642"/>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643" name="Shape 643"/>
          <p:cNvSpPr txBox="1"/>
          <p:nvPr/>
        </p:nvSpPr>
        <p:spPr>
          <a:xfrm>
            <a:off x="2583341" y="219867"/>
            <a:ext cx="3913507" cy="373954"/>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644" name="Shape 644"/>
          <p:cNvSpPr txBox="1"/>
          <p:nvPr/>
        </p:nvSpPr>
        <p:spPr>
          <a:xfrm>
            <a:off x="862321" y="62058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645" name="Shape 645"/>
          <p:cNvSpPr/>
          <p:nvPr/>
        </p:nvSpPr>
        <p:spPr>
          <a:xfrm>
            <a:off x="4313205" y="1659539"/>
            <a:ext cx="3496158" cy="235009"/>
          </a:xfrm>
          <a:prstGeom prst="rect">
            <a:avLst/>
          </a:pr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6" name="Shape 646"/>
          <p:cNvSpPr/>
          <p:nvPr/>
        </p:nvSpPr>
        <p:spPr>
          <a:xfrm>
            <a:off x="4313205" y="2709029"/>
            <a:ext cx="3496158" cy="231789"/>
          </a:xfrm>
          <a:prstGeom prst="rect">
            <a:avLst/>
          </a:pr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7" name="Shape 647"/>
          <p:cNvSpPr/>
          <p:nvPr/>
        </p:nvSpPr>
        <p:spPr>
          <a:xfrm>
            <a:off x="4313205" y="2190723"/>
            <a:ext cx="3496158" cy="238228"/>
          </a:xfrm>
          <a:prstGeom prst="rect">
            <a:avLst/>
          </a:pr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8" name="Shape 648"/>
          <p:cNvSpPr/>
          <p:nvPr/>
        </p:nvSpPr>
        <p:spPr>
          <a:xfrm>
            <a:off x="4313205" y="3269187"/>
            <a:ext cx="3496158" cy="235009"/>
          </a:xfrm>
          <a:prstGeom prst="rect">
            <a:avLst/>
          </a:prstGeom>
          <a:solidFill>
            <a:schemeClr val="l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9" name="Shape 649"/>
          <p:cNvSpPr/>
          <p:nvPr/>
        </p:nvSpPr>
        <p:spPr>
          <a:xfrm>
            <a:off x="6138547" y="1424531"/>
            <a:ext cx="251105" cy="180281"/>
          </a:xfrm>
          <a:custGeom>
            <a:pathLst>
              <a:path extrusionOk="0" h="120000" w="120000">
                <a:moveTo>
                  <a:pt x="61538" y="119999"/>
                </a:moveTo>
                <a:lnTo>
                  <a:pt x="29230" y="57857"/>
                </a:lnTo>
                <a:lnTo>
                  <a:pt x="0" y="0"/>
                </a:lnTo>
                <a:lnTo>
                  <a:pt x="58461" y="0"/>
                </a:lnTo>
                <a:lnTo>
                  <a:pt x="120000" y="0"/>
                </a:lnTo>
                <a:lnTo>
                  <a:pt x="90769" y="57857"/>
                </a:lnTo>
                <a:lnTo>
                  <a:pt x="61538" y="119999"/>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0" name="Shape 650"/>
          <p:cNvSpPr/>
          <p:nvPr/>
        </p:nvSpPr>
        <p:spPr>
          <a:xfrm>
            <a:off x="5175977" y="1961309"/>
            <a:ext cx="247886" cy="180281"/>
          </a:xfrm>
          <a:custGeom>
            <a:pathLst>
              <a:path extrusionOk="0" h="120000" w="120000">
                <a:moveTo>
                  <a:pt x="59220" y="119999"/>
                </a:moveTo>
                <a:lnTo>
                  <a:pt x="29610" y="57857"/>
                </a:lnTo>
                <a:lnTo>
                  <a:pt x="0" y="0"/>
                </a:lnTo>
                <a:lnTo>
                  <a:pt x="59220" y="0"/>
                </a:lnTo>
                <a:lnTo>
                  <a:pt x="120000" y="0"/>
                </a:lnTo>
                <a:lnTo>
                  <a:pt x="88831" y="57857"/>
                </a:lnTo>
                <a:lnTo>
                  <a:pt x="59220" y="119999"/>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1" name="Shape 651"/>
          <p:cNvSpPr/>
          <p:nvPr/>
        </p:nvSpPr>
        <p:spPr>
          <a:xfrm>
            <a:off x="6766310" y="2474021"/>
            <a:ext cx="247886" cy="177062"/>
          </a:xfrm>
          <a:custGeom>
            <a:pathLst>
              <a:path extrusionOk="0" h="120000" w="120000">
                <a:moveTo>
                  <a:pt x="59220" y="120000"/>
                </a:moveTo>
                <a:lnTo>
                  <a:pt x="29610" y="63272"/>
                </a:lnTo>
                <a:lnTo>
                  <a:pt x="0" y="0"/>
                </a:lnTo>
                <a:lnTo>
                  <a:pt x="59220" y="0"/>
                </a:lnTo>
                <a:lnTo>
                  <a:pt x="120000" y="0"/>
                </a:lnTo>
                <a:lnTo>
                  <a:pt x="90389" y="63272"/>
                </a:lnTo>
                <a:lnTo>
                  <a:pt x="59220" y="120000"/>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2" name="Shape 652"/>
          <p:cNvSpPr/>
          <p:nvPr/>
        </p:nvSpPr>
        <p:spPr>
          <a:xfrm>
            <a:off x="5565512" y="3034178"/>
            <a:ext cx="251105" cy="180281"/>
          </a:xfrm>
          <a:custGeom>
            <a:pathLst>
              <a:path extrusionOk="0" h="120000" w="120000">
                <a:moveTo>
                  <a:pt x="61538" y="119999"/>
                </a:moveTo>
                <a:lnTo>
                  <a:pt x="32307" y="57857"/>
                </a:lnTo>
                <a:lnTo>
                  <a:pt x="0" y="0"/>
                </a:lnTo>
                <a:lnTo>
                  <a:pt x="58461" y="0"/>
                </a:lnTo>
                <a:lnTo>
                  <a:pt x="120000" y="0"/>
                </a:lnTo>
                <a:lnTo>
                  <a:pt x="90769" y="57857"/>
                </a:lnTo>
                <a:lnTo>
                  <a:pt x="61538" y="119999"/>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3" name="Shape 653"/>
          <p:cNvSpPr/>
          <p:nvPr/>
        </p:nvSpPr>
        <p:spPr>
          <a:xfrm>
            <a:off x="628650" y="4031721"/>
            <a:ext cx="7886700" cy="484684"/>
          </a:xfrm>
          <a:prstGeom prst="rect">
            <a:avLst/>
          </a:prstGeom>
          <a:noFill/>
          <a:ln>
            <a:noFill/>
          </a:ln>
        </p:spPr>
        <p:txBody>
          <a:bodyPr anchorCtr="0" anchor="ctr" bIns="0" lIns="0" spcFirstLastPara="1" rIns="0" wrap="square" tIns="0">
            <a:noAutofit/>
          </a:bodyPr>
          <a:lstStyle/>
          <a:p>
            <a:pPr indent="0" lvl="0" marL="0" marR="0" rtl="0" algn="l">
              <a:lnSpc>
                <a:spcPct val="160000"/>
              </a:lnSpc>
              <a:spcBef>
                <a:spcPts val="0"/>
              </a:spcBef>
              <a:spcAft>
                <a:spcPts val="0"/>
              </a:spcAft>
              <a:buNone/>
            </a:pPr>
            <a:r>
              <a:rPr lang="en" sz="800">
                <a:solidFill>
                  <a:srgbClr val="7F7F7F"/>
                </a:solidFill>
                <a:latin typeface="Montserrat"/>
                <a:ea typeface="Montserrat"/>
                <a:cs typeface="Montserrat"/>
                <a:sym typeface="Montserrat"/>
              </a:rPr>
              <a:t>This letterhead design is meant to project an image of professionalism and reliability. By using simple alignments we have created a very of the layout design is meant to the project an image and the best alignments we have created a very of the layout design is meant to the project an image and the best ipsum and the best popularity then your powerpoint.</a:t>
            </a:r>
            <a:endParaRPr sz="1100"/>
          </a:p>
        </p:txBody>
      </p:sp>
      <p:grpSp>
        <p:nvGrpSpPr>
          <p:cNvPr id="654" name="Shape 654"/>
          <p:cNvGrpSpPr/>
          <p:nvPr/>
        </p:nvGrpSpPr>
        <p:grpSpPr>
          <a:xfrm>
            <a:off x="4313205" y="1659539"/>
            <a:ext cx="1966991" cy="235009"/>
            <a:chOff x="5750940" y="2180739"/>
            <a:chExt cx="2622655" cy="313345"/>
          </a:xfrm>
        </p:grpSpPr>
        <p:sp>
          <p:nvSpPr>
            <p:cNvPr id="655" name="Shape 655"/>
            <p:cNvSpPr/>
            <p:nvPr/>
          </p:nvSpPr>
          <p:spPr>
            <a:xfrm>
              <a:off x="5750940" y="2180739"/>
              <a:ext cx="2622655" cy="313345"/>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6" name="Shape 656"/>
            <p:cNvSpPr txBox="1"/>
            <p:nvPr/>
          </p:nvSpPr>
          <p:spPr>
            <a:xfrm>
              <a:off x="5760357" y="2198912"/>
              <a:ext cx="64044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75%</a:t>
              </a:r>
              <a:endParaRPr sz="1100"/>
            </a:p>
          </p:txBody>
        </p:sp>
      </p:grpSp>
      <p:grpSp>
        <p:nvGrpSpPr>
          <p:cNvPr id="657" name="Shape 657"/>
          <p:cNvGrpSpPr/>
          <p:nvPr/>
        </p:nvGrpSpPr>
        <p:grpSpPr>
          <a:xfrm>
            <a:off x="4313205" y="2190723"/>
            <a:ext cx="985105" cy="238228"/>
            <a:chOff x="5750940" y="2894782"/>
            <a:chExt cx="1313474" cy="317637"/>
          </a:xfrm>
        </p:grpSpPr>
        <p:sp>
          <p:nvSpPr>
            <p:cNvPr id="658" name="Shape 658"/>
            <p:cNvSpPr/>
            <p:nvPr/>
          </p:nvSpPr>
          <p:spPr>
            <a:xfrm>
              <a:off x="5750940" y="2894782"/>
              <a:ext cx="1313474" cy="317637"/>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9" name="Shape 659"/>
            <p:cNvSpPr txBox="1"/>
            <p:nvPr/>
          </p:nvSpPr>
          <p:spPr>
            <a:xfrm>
              <a:off x="5760357" y="2915101"/>
              <a:ext cx="64044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90%</a:t>
              </a:r>
              <a:endParaRPr sz="1100"/>
            </a:p>
          </p:txBody>
        </p:sp>
      </p:grpSp>
      <p:grpSp>
        <p:nvGrpSpPr>
          <p:cNvPr id="660" name="Shape 660"/>
          <p:cNvGrpSpPr/>
          <p:nvPr/>
        </p:nvGrpSpPr>
        <p:grpSpPr>
          <a:xfrm>
            <a:off x="4313205" y="2709029"/>
            <a:ext cx="2575439" cy="231789"/>
            <a:chOff x="5750940" y="3576809"/>
            <a:chExt cx="3433918" cy="309052"/>
          </a:xfrm>
        </p:grpSpPr>
        <p:sp>
          <p:nvSpPr>
            <p:cNvPr id="661" name="Shape 661"/>
            <p:cNvSpPr/>
            <p:nvPr/>
          </p:nvSpPr>
          <p:spPr>
            <a:xfrm>
              <a:off x="5750940" y="3576809"/>
              <a:ext cx="3433918" cy="309052"/>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2" name="Shape 662"/>
            <p:cNvSpPr txBox="1"/>
            <p:nvPr/>
          </p:nvSpPr>
          <p:spPr>
            <a:xfrm>
              <a:off x="5760357" y="3592836"/>
              <a:ext cx="64044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63%</a:t>
              </a:r>
              <a:endParaRPr sz="1100"/>
            </a:p>
          </p:txBody>
        </p:sp>
      </p:grpSp>
      <p:grpSp>
        <p:nvGrpSpPr>
          <p:cNvPr id="663" name="Shape 663"/>
          <p:cNvGrpSpPr/>
          <p:nvPr/>
        </p:nvGrpSpPr>
        <p:grpSpPr>
          <a:xfrm>
            <a:off x="4313205" y="3269187"/>
            <a:ext cx="1374640" cy="235009"/>
            <a:chOff x="5750940" y="4328637"/>
            <a:chExt cx="1832854" cy="313345"/>
          </a:xfrm>
        </p:grpSpPr>
        <p:sp>
          <p:nvSpPr>
            <p:cNvPr id="664" name="Shape 664"/>
            <p:cNvSpPr/>
            <p:nvPr/>
          </p:nvSpPr>
          <p:spPr>
            <a:xfrm>
              <a:off x="5750940" y="4328637"/>
              <a:ext cx="1832854" cy="313345"/>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5" name="Shape 665"/>
            <p:cNvSpPr txBox="1"/>
            <p:nvPr/>
          </p:nvSpPr>
          <p:spPr>
            <a:xfrm>
              <a:off x="5760357" y="4346810"/>
              <a:ext cx="64044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Montserrat"/>
                  <a:ea typeface="Montserrat"/>
                  <a:cs typeface="Montserrat"/>
                  <a:sym typeface="Montserrat"/>
                </a:rPr>
                <a:t>65%</a:t>
              </a:r>
              <a:endParaRPr sz="1100"/>
            </a:p>
          </p:txBody>
        </p:sp>
      </p:grpSp>
      <p:sp>
        <p:nvSpPr>
          <p:cNvPr id="666" name="Shape 666"/>
          <p:cNvSpPr/>
          <p:nvPr/>
        </p:nvSpPr>
        <p:spPr>
          <a:xfrm>
            <a:off x="2398861" y="1257707"/>
            <a:ext cx="818072" cy="685788"/>
          </a:xfrm>
          <a:custGeom>
            <a:pathLst>
              <a:path extrusionOk="0" h="120000" w="120000">
                <a:moveTo>
                  <a:pt x="120000" y="59172"/>
                </a:moveTo>
                <a:cubicBezTo>
                  <a:pt x="86434" y="20689"/>
                  <a:pt x="43304" y="1034"/>
                  <a:pt x="0" y="0"/>
                </a:cubicBezTo>
                <a:cubicBezTo>
                  <a:pt x="0" y="85862"/>
                  <a:pt x="0" y="85862"/>
                  <a:pt x="0" y="85862"/>
                </a:cubicBezTo>
                <a:cubicBezTo>
                  <a:pt x="24869" y="86896"/>
                  <a:pt x="49565" y="98068"/>
                  <a:pt x="68869" y="120000"/>
                </a:cubicBezTo>
                <a:lnTo>
                  <a:pt x="120000" y="59172"/>
                </a:lnTo>
                <a:close/>
              </a:path>
            </a:pathLst>
          </a:custGeom>
          <a:solidFill>
            <a:srgbClr val="64D1D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7" name="Shape 667"/>
          <p:cNvSpPr/>
          <p:nvPr/>
        </p:nvSpPr>
        <p:spPr>
          <a:xfrm rot="341049">
            <a:off x="2514262" y="1455708"/>
            <a:ext cx="503721" cy="28683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7</a:t>
            </a:r>
            <a:r>
              <a:rPr b="1" lang="en" sz="2100">
                <a:solidFill>
                  <a:schemeClr val="lt1"/>
                </a:solidFill>
                <a:latin typeface="Open Sans"/>
                <a:ea typeface="Open Sans"/>
                <a:cs typeface="Open Sans"/>
                <a:sym typeface="Open Sans"/>
              </a:rPr>
              <a:t>5%</a:t>
            </a:r>
            <a:endParaRPr sz="1100"/>
          </a:p>
        </p:txBody>
      </p:sp>
      <p:grpSp>
        <p:nvGrpSpPr>
          <p:cNvPr id="668" name="Shape 668"/>
          <p:cNvGrpSpPr/>
          <p:nvPr/>
        </p:nvGrpSpPr>
        <p:grpSpPr>
          <a:xfrm>
            <a:off x="1982863" y="2160197"/>
            <a:ext cx="852014" cy="657069"/>
            <a:chOff x="1504" y="1929"/>
            <a:chExt cx="979" cy="755"/>
          </a:xfrm>
        </p:grpSpPr>
        <p:sp>
          <p:nvSpPr>
            <p:cNvPr id="669" name="Shape 669"/>
            <p:cNvSpPr/>
            <p:nvPr/>
          </p:nvSpPr>
          <p:spPr>
            <a:xfrm>
              <a:off x="2230" y="2585"/>
              <a:ext cx="253" cy="31"/>
            </a:xfrm>
            <a:custGeom>
              <a:pathLst>
                <a:path extrusionOk="0" h="120000" w="120000">
                  <a:moveTo>
                    <a:pt x="96774" y="0"/>
                  </a:moveTo>
                  <a:cubicBezTo>
                    <a:pt x="96774" y="0"/>
                    <a:pt x="96774" y="0"/>
                    <a:pt x="96774" y="0"/>
                  </a:cubicBezTo>
                  <a:cubicBezTo>
                    <a:pt x="110322" y="15652"/>
                    <a:pt x="118709" y="31304"/>
                    <a:pt x="118709" y="46956"/>
                  </a:cubicBezTo>
                  <a:cubicBezTo>
                    <a:pt x="118709" y="88695"/>
                    <a:pt x="80000" y="114782"/>
                    <a:pt x="32903" y="114782"/>
                  </a:cubicBezTo>
                  <a:cubicBezTo>
                    <a:pt x="21290" y="114782"/>
                    <a:pt x="10322" y="114782"/>
                    <a:pt x="0" y="114782"/>
                  </a:cubicBezTo>
                  <a:cubicBezTo>
                    <a:pt x="0" y="114782"/>
                    <a:pt x="0" y="114782"/>
                    <a:pt x="0" y="114782"/>
                  </a:cubicBezTo>
                  <a:cubicBezTo>
                    <a:pt x="10322" y="114782"/>
                    <a:pt x="21290" y="120000"/>
                    <a:pt x="32903" y="120000"/>
                  </a:cubicBezTo>
                  <a:cubicBezTo>
                    <a:pt x="81290" y="120000"/>
                    <a:pt x="120000" y="88695"/>
                    <a:pt x="120000" y="46956"/>
                  </a:cubicBezTo>
                  <a:cubicBezTo>
                    <a:pt x="120000" y="31304"/>
                    <a:pt x="111612" y="10434"/>
                    <a:pt x="96774" y="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0" name="Shape 670"/>
            <p:cNvSpPr/>
            <p:nvPr/>
          </p:nvSpPr>
          <p:spPr>
            <a:xfrm>
              <a:off x="2230" y="2585"/>
              <a:ext cx="251" cy="30"/>
            </a:xfrm>
            <a:custGeom>
              <a:pathLst>
                <a:path extrusionOk="0" h="120000" w="120000">
                  <a:moveTo>
                    <a:pt x="97826" y="0"/>
                  </a:moveTo>
                  <a:cubicBezTo>
                    <a:pt x="97826" y="0"/>
                    <a:pt x="97826" y="5454"/>
                    <a:pt x="97826" y="5454"/>
                  </a:cubicBezTo>
                  <a:cubicBezTo>
                    <a:pt x="110217" y="16363"/>
                    <a:pt x="118043" y="32727"/>
                    <a:pt x="118043" y="49090"/>
                  </a:cubicBezTo>
                  <a:cubicBezTo>
                    <a:pt x="118043" y="87272"/>
                    <a:pt x="80217" y="120000"/>
                    <a:pt x="33260" y="120000"/>
                  </a:cubicBezTo>
                  <a:cubicBezTo>
                    <a:pt x="21521" y="120000"/>
                    <a:pt x="10434" y="120000"/>
                    <a:pt x="0" y="114545"/>
                  </a:cubicBezTo>
                  <a:cubicBezTo>
                    <a:pt x="0" y="120000"/>
                    <a:pt x="0" y="120000"/>
                    <a:pt x="0" y="120000"/>
                  </a:cubicBezTo>
                  <a:cubicBezTo>
                    <a:pt x="10434" y="120000"/>
                    <a:pt x="21521" y="120000"/>
                    <a:pt x="33260" y="120000"/>
                  </a:cubicBezTo>
                  <a:cubicBezTo>
                    <a:pt x="80869" y="120000"/>
                    <a:pt x="120000" y="92727"/>
                    <a:pt x="120000" y="49090"/>
                  </a:cubicBezTo>
                  <a:cubicBezTo>
                    <a:pt x="120000" y="32727"/>
                    <a:pt x="111521" y="16363"/>
                    <a:pt x="97826" y="0"/>
                  </a:cubicBezTo>
                </a:path>
              </a:pathLst>
            </a:custGeom>
            <a:solidFill>
              <a:srgbClr val="FBFBF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1" name="Shape 671"/>
            <p:cNvSpPr/>
            <p:nvPr/>
          </p:nvSpPr>
          <p:spPr>
            <a:xfrm>
              <a:off x="2230" y="2586"/>
              <a:ext cx="247" cy="29"/>
            </a:xfrm>
            <a:custGeom>
              <a:pathLst>
                <a:path extrusionOk="0" h="120000" w="120000">
                  <a:moveTo>
                    <a:pt x="99447" y="0"/>
                  </a:moveTo>
                  <a:cubicBezTo>
                    <a:pt x="99447" y="0"/>
                    <a:pt x="99447" y="0"/>
                    <a:pt x="99447" y="0"/>
                  </a:cubicBezTo>
                  <a:cubicBezTo>
                    <a:pt x="110718" y="11428"/>
                    <a:pt x="118011" y="28571"/>
                    <a:pt x="118011" y="45714"/>
                  </a:cubicBezTo>
                  <a:cubicBezTo>
                    <a:pt x="118011" y="85714"/>
                    <a:pt x="80220" y="120000"/>
                    <a:pt x="33812" y="120000"/>
                  </a:cubicBezTo>
                  <a:cubicBezTo>
                    <a:pt x="21878" y="120000"/>
                    <a:pt x="10607" y="120000"/>
                    <a:pt x="0" y="114285"/>
                  </a:cubicBezTo>
                  <a:cubicBezTo>
                    <a:pt x="0" y="114285"/>
                    <a:pt x="0" y="114285"/>
                    <a:pt x="0" y="114285"/>
                  </a:cubicBezTo>
                  <a:cubicBezTo>
                    <a:pt x="10607" y="120000"/>
                    <a:pt x="21878" y="120000"/>
                    <a:pt x="33812" y="120000"/>
                  </a:cubicBezTo>
                  <a:cubicBezTo>
                    <a:pt x="81546" y="120000"/>
                    <a:pt x="120000" y="85714"/>
                    <a:pt x="120000" y="45714"/>
                  </a:cubicBezTo>
                  <a:cubicBezTo>
                    <a:pt x="120000" y="28571"/>
                    <a:pt x="112044" y="11428"/>
                    <a:pt x="99447" y="0"/>
                  </a:cubicBezTo>
                </a:path>
              </a:pathLst>
            </a:custGeom>
            <a:solidFill>
              <a:srgbClr val="F5F5F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2" name="Shape 672"/>
            <p:cNvSpPr/>
            <p:nvPr/>
          </p:nvSpPr>
          <p:spPr>
            <a:xfrm>
              <a:off x="2230" y="2586"/>
              <a:ext cx="242" cy="29"/>
            </a:xfrm>
            <a:custGeom>
              <a:pathLst>
                <a:path extrusionOk="0" h="120000" w="120000">
                  <a:moveTo>
                    <a:pt x="101123" y="0"/>
                  </a:moveTo>
                  <a:cubicBezTo>
                    <a:pt x="101123" y="0"/>
                    <a:pt x="101123" y="0"/>
                    <a:pt x="101123" y="5714"/>
                  </a:cubicBezTo>
                  <a:cubicBezTo>
                    <a:pt x="111910" y="17142"/>
                    <a:pt x="117977" y="28571"/>
                    <a:pt x="117977" y="45714"/>
                  </a:cubicBezTo>
                  <a:cubicBezTo>
                    <a:pt x="117977" y="85714"/>
                    <a:pt x="80898" y="120000"/>
                    <a:pt x="34382" y="120000"/>
                  </a:cubicBezTo>
                  <a:cubicBezTo>
                    <a:pt x="22247" y="120000"/>
                    <a:pt x="10786" y="114285"/>
                    <a:pt x="0" y="114285"/>
                  </a:cubicBezTo>
                  <a:cubicBezTo>
                    <a:pt x="0" y="114285"/>
                    <a:pt x="0" y="114285"/>
                    <a:pt x="0" y="114285"/>
                  </a:cubicBezTo>
                  <a:cubicBezTo>
                    <a:pt x="10786" y="120000"/>
                    <a:pt x="22247" y="120000"/>
                    <a:pt x="34382" y="120000"/>
                  </a:cubicBezTo>
                  <a:cubicBezTo>
                    <a:pt x="81573" y="120000"/>
                    <a:pt x="120000" y="85714"/>
                    <a:pt x="120000" y="45714"/>
                  </a:cubicBezTo>
                  <a:cubicBezTo>
                    <a:pt x="120000" y="28571"/>
                    <a:pt x="112584" y="11428"/>
                    <a:pt x="101123" y="0"/>
                  </a:cubicBezTo>
                </a:path>
              </a:pathLst>
            </a:custGeom>
            <a:solidFill>
              <a:srgbClr val="F0F0F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3" name="Shape 673"/>
            <p:cNvSpPr/>
            <p:nvPr/>
          </p:nvSpPr>
          <p:spPr>
            <a:xfrm>
              <a:off x="2230" y="2588"/>
              <a:ext cx="238" cy="27"/>
            </a:xfrm>
            <a:custGeom>
              <a:pathLst>
                <a:path extrusionOk="0" h="120000" w="120000">
                  <a:moveTo>
                    <a:pt x="102857" y="0"/>
                  </a:moveTo>
                  <a:cubicBezTo>
                    <a:pt x="102857" y="0"/>
                    <a:pt x="102857" y="0"/>
                    <a:pt x="102857" y="0"/>
                  </a:cubicBezTo>
                  <a:cubicBezTo>
                    <a:pt x="112457" y="12000"/>
                    <a:pt x="117942" y="24000"/>
                    <a:pt x="117942" y="42000"/>
                  </a:cubicBezTo>
                  <a:cubicBezTo>
                    <a:pt x="117942" y="84000"/>
                    <a:pt x="80914" y="114000"/>
                    <a:pt x="34971" y="114000"/>
                  </a:cubicBezTo>
                  <a:cubicBezTo>
                    <a:pt x="22628" y="114000"/>
                    <a:pt x="10971" y="114000"/>
                    <a:pt x="0" y="108000"/>
                  </a:cubicBezTo>
                  <a:cubicBezTo>
                    <a:pt x="0" y="114000"/>
                    <a:pt x="0" y="114000"/>
                    <a:pt x="0" y="114000"/>
                  </a:cubicBezTo>
                  <a:cubicBezTo>
                    <a:pt x="10971" y="114000"/>
                    <a:pt x="22628" y="120000"/>
                    <a:pt x="34971" y="120000"/>
                  </a:cubicBezTo>
                  <a:cubicBezTo>
                    <a:pt x="82285" y="120000"/>
                    <a:pt x="119999" y="84000"/>
                    <a:pt x="119999" y="42000"/>
                  </a:cubicBezTo>
                  <a:cubicBezTo>
                    <a:pt x="119999" y="24000"/>
                    <a:pt x="113828" y="12000"/>
                    <a:pt x="102857" y="0"/>
                  </a:cubicBezTo>
                </a:path>
              </a:pathLst>
            </a:custGeom>
            <a:solidFill>
              <a:srgbClr val="EBEBE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4" name="Shape 674"/>
            <p:cNvSpPr/>
            <p:nvPr/>
          </p:nvSpPr>
          <p:spPr>
            <a:xfrm>
              <a:off x="2230" y="2588"/>
              <a:ext cx="234" cy="26"/>
            </a:xfrm>
            <a:custGeom>
              <a:pathLst>
                <a:path extrusionOk="0" h="120000" w="120000">
                  <a:moveTo>
                    <a:pt x="104651" y="0"/>
                  </a:moveTo>
                  <a:cubicBezTo>
                    <a:pt x="103953" y="0"/>
                    <a:pt x="103953" y="0"/>
                    <a:pt x="103953" y="0"/>
                  </a:cubicBezTo>
                  <a:cubicBezTo>
                    <a:pt x="113023" y="12631"/>
                    <a:pt x="118604" y="31578"/>
                    <a:pt x="118604" y="44210"/>
                  </a:cubicBezTo>
                  <a:cubicBezTo>
                    <a:pt x="118604" y="88421"/>
                    <a:pt x="80930" y="120000"/>
                    <a:pt x="35581" y="120000"/>
                  </a:cubicBezTo>
                  <a:cubicBezTo>
                    <a:pt x="23023" y="120000"/>
                    <a:pt x="11162" y="120000"/>
                    <a:pt x="0" y="113684"/>
                  </a:cubicBezTo>
                  <a:cubicBezTo>
                    <a:pt x="0" y="113684"/>
                    <a:pt x="0" y="113684"/>
                    <a:pt x="0" y="113684"/>
                  </a:cubicBezTo>
                  <a:cubicBezTo>
                    <a:pt x="11162" y="120000"/>
                    <a:pt x="23023" y="120000"/>
                    <a:pt x="35581" y="120000"/>
                  </a:cubicBezTo>
                  <a:cubicBezTo>
                    <a:pt x="82325" y="120000"/>
                    <a:pt x="120000" y="88421"/>
                    <a:pt x="120000" y="44210"/>
                  </a:cubicBezTo>
                  <a:cubicBezTo>
                    <a:pt x="120000" y="25263"/>
                    <a:pt x="114418" y="12631"/>
                    <a:pt x="104651" y="0"/>
                  </a:cubicBezTo>
                </a:path>
              </a:pathLst>
            </a:custGeom>
            <a:solidFill>
              <a:srgbClr val="E7E6E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5" name="Shape 675"/>
            <p:cNvSpPr/>
            <p:nvPr/>
          </p:nvSpPr>
          <p:spPr>
            <a:xfrm>
              <a:off x="2230" y="2588"/>
              <a:ext cx="232" cy="26"/>
            </a:xfrm>
            <a:custGeom>
              <a:pathLst>
                <a:path extrusionOk="0" h="120000" w="120000">
                  <a:moveTo>
                    <a:pt x="105176" y="0"/>
                  </a:moveTo>
                  <a:cubicBezTo>
                    <a:pt x="105176" y="6315"/>
                    <a:pt x="105176" y="6315"/>
                    <a:pt x="105176" y="6315"/>
                  </a:cubicBezTo>
                  <a:cubicBezTo>
                    <a:pt x="112941" y="18947"/>
                    <a:pt x="117882" y="31578"/>
                    <a:pt x="117882" y="44210"/>
                  </a:cubicBezTo>
                  <a:cubicBezTo>
                    <a:pt x="117882" y="88421"/>
                    <a:pt x="81176" y="120000"/>
                    <a:pt x="36000" y="120000"/>
                  </a:cubicBezTo>
                  <a:cubicBezTo>
                    <a:pt x="23294" y="120000"/>
                    <a:pt x="11294" y="113684"/>
                    <a:pt x="0" y="113684"/>
                  </a:cubicBezTo>
                  <a:cubicBezTo>
                    <a:pt x="0" y="113684"/>
                    <a:pt x="0" y="113684"/>
                    <a:pt x="0" y="113684"/>
                  </a:cubicBezTo>
                  <a:cubicBezTo>
                    <a:pt x="11294" y="120000"/>
                    <a:pt x="23294" y="120000"/>
                    <a:pt x="36000" y="120000"/>
                  </a:cubicBezTo>
                  <a:cubicBezTo>
                    <a:pt x="81882" y="120000"/>
                    <a:pt x="120000" y="88421"/>
                    <a:pt x="120000" y="44210"/>
                  </a:cubicBezTo>
                  <a:cubicBezTo>
                    <a:pt x="120000" y="31578"/>
                    <a:pt x="114352" y="12631"/>
                    <a:pt x="105176" y="0"/>
                  </a:cubicBezTo>
                </a:path>
              </a:pathLst>
            </a:custGeom>
            <a:solidFill>
              <a:srgbClr val="E2E2E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6" name="Shape 676"/>
            <p:cNvSpPr/>
            <p:nvPr/>
          </p:nvSpPr>
          <p:spPr>
            <a:xfrm>
              <a:off x="2230" y="2589"/>
              <a:ext cx="227" cy="25"/>
            </a:xfrm>
            <a:custGeom>
              <a:pathLst>
                <a:path extrusionOk="0" h="120000" w="120000">
                  <a:moveTo>
                    <a:pt x="107065" y="0"/>
                  </a:moveTo>
                  <a:cubicBezTo>
                    <a:pt x="107065" y="0"/>
                    <a:pt x="107065" y="0"/>
                    <a:pt x="107065" y="0"/>
                  </a:cubicBezTo>
                  <a:cubicBezTo>
                    <a:pt x="114251" y="13333"/>
                    <a:pt x="117844" y="26666"/>
                    <a:pt x="117844" y="40000"/>
                  </a:cubicBezTo>
                  <a:cubicBezTo>
                    <a:pt x="117844" y="80000"/>
                    <a:pt x="81197" y="120000"/>
                    <a:pt x="36646" y="120000"/>
                  </a:cubicBezTo>
                  <a:cubicBezTo>
                    <a:pt x="23712" y="120000"/>
                    <a:pt x="11497" y="113333"/>
                    <a:pt x="0" y="106666"/>
                  </a:cubicBezTo>
                  <a:cubicBezTo>
                    <a:pt x="0" y="113333"/>
                    <a:pt x="0" y="113333"/>
                    <a:pt x="0" y="113333"/>
                  </a:cubicBezTo>
                  <a:cubicBezTo>
                    <a:pt x="11497" y="113333"/>
                    <a:pt x="23712" y="120000"/>
                    <a:pt x="36646" y="120000"/>
                  </a:cubicBezTo>
                  <a:cubicBezTo>
                    <a:pt x="82634" y="120000"/>
                    <a:pt x="120000" y="86666"/>
                    <a:pt x="120000" y="40000"/>
                  </a:cubicBezTo>
                  <a:cubicBezTo>
                    <a:pt x="120000" y="26666"/>
                    <a:pt x="114970" y="13333"/>
                    <a:pt x="107065" y="0"/>
                  </a:cubicBezTo>
                </a:path>
              </a:pathLst>
            </a:custGeom>
            <a:solidFill>
              <a:srgbClr val="DCDCD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7" name="Shape 677"/>
            <p:cNvSpPr/>
            <p:nvPr/>
          </p:nvSpPr>
          <p:spPr>
            <a:xfrm>
              <a:off x="2230" y="2589"/>
              <a:ext cx="223" cy="25"/>
            </a:xfrm>
            <a:custGeom>
              <a:pathLst>
                <a:path extrusionOk="0" h="120000" w="120000">
                  <a:moveTo>
                    <a:pt x="109024" y="0"/>
                  </a:moveTo>
                  <a:cubicBezTo>
                    <a:pt x="109024" y="6666"/>
                    <a:pt x="109024" y="6666"/>
                    <a:pt x="108292" y="6666"/>
                  </a:cubicBezTo>
                  <a:cubicBezTo>
                    <a:pt x="114878" y="13333"/>
                    <a:pt x="117804" y="26666"/>
                    <a:pt x="117804" y="40000"/>
                  </a:cubicBezTo>
                  <a:cubicBezTo>
                    <a:pt x="117804" y="80000"/>
                    <a:pt x="81951" y="113333"/>
                    <a:pt x="37317" y="113333"/>
                  </a:cubicBezTo>
                  <a:cubicBezTo>
                    <a:pt x="24146" y="113333"/>
                    <a:pt x="11707" y="113333"/>
                    <a:pt x="0" y="106666"/>
                  </a:cubicBezTo>
                  <a:cubicBezTo>
                    <a:pt x="0" y="106666"/>
                    <a:pt x="0" y="106666"/>
                    <a:pt x="0" y="106666"/>
                  </a:cubicBezTo>
                  <a:cubicBezTo>
                    <a:pt x="11707" y="113333"/>
                    <a:pt x="24146" y="120000"/>
                    <a:pt x="37317" y="120000"/>
                  </a:cubicBezTo>
                  <a:cubicBezTo>
                    <a:pt x="82682" y="120000"/>
                    <a:pt x="120000" y="80000"/>
                    <a:pt x="120000" y="40000"/>
                  </a:cubicBezTo>
                  <a:cubicBezTo>
                    <a:pt x="120000" y="26666"/>
                    <a:pt x="116341" y="13333"/>
                    <a:pt x="109024" y="0"/>
                  </a:cubicBezTo>
                </a:path>
              </a:pathLst>
            </a:custGeom>
            <a:solidFill>
              <a:srgbClr val="D8D7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8" name="Shape 678"/>
            <p:cNvSpPr/>
            <p:nvPr/>
          </p:nvSpPr>
          <p:spPr>
            <a:xfrm>
              <a:off x="2230" y="2591"/>
              <a:ext cx="219" cy="21"/>
            </a:xfrm>
            <a:custGeom>
              <a:pathLst>
                <a:path extrusionOk="0" h="120000" w="120000">
                  <a:moveTo>
                    <a:pt x="110310" y="0"/>
                  </a:moveTo>
                  <a:cubicBezTo>
                    <a:pt x="110310" y="0"/>
                    <a:pt x="110310" y="0"/>
                    <a:pt x="110310" y="0"/>
                  </a:cubicBezTo>
                  <a:cubicBezTo>
                    <a:pt x="115527" y="15000"/>
                    <a:pt x="118509" y="22500"/>
                    <a:pt x="118509" y="37500"/>
                  </a:cubicBezTo>
                  <a:cubicBezTo>
                    <a:pt x="118509" y="82500"/>
                    <a:pt x="81987" y="120000"/>
                    <a:pt x="38012" y="120000"/>
                  </a:cubicBezTo>
                  <a:cubicBezTo>
                    <a:pt x="24596" y="120000"/>
                    <a:pt x="11180" y="120000"/>
                    <a:pt x="0" y="112500"/>
                  </a:cubicBezTo>
                  <a:cubicBezTo>
                    <a:pt x="0" y="112500"/>
                    <a:pt x="0" y="112500"/>
                    <a:pt x="0" y="112500"/>
                  </a:cubicBezTo>
                  <a:cubicBezTo>
                    <a:pt x="11925" y="120000"/>
                    <a:pt x="24596" y="120000"/>
                    <a:pt x="38012" y="120000"/>
                  </a:cubicBezTo>
                  <a:cubicBezTo>
                    <a:pt x="83478" y="120000"/>
                    <a:pt x="120000" y="82500"/>
                    <a:pt x="120000" y="37500"/>
                  </a:cubicBezTo>
                  <a:cubicBezTo>
                    <a:pt x="120000" y="22500"/>
                    <a:pt x="117018" y="7500"/>
                    <a:pt x="110310" y="0"/>
                  </a:cubicBezTo>
                </a:path>
              </a:pathLst>
            </a:custGeom>
            <a:solidFill>
              <a:srgbClr val="D3D2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9" name="Shape 679"/>
            <p:cNvSpPr/>
            <p:nvPr/>
          </p:nvSpPr>
          <p:spPr>
            <a:xfrm>
              <a:off x="2230" y="2591"/>
              <a:ext cx="217" cy="21"/>
            </a:xfrm>
            <a:custGeom>
              <a:pathLst>
                <a:path extrusionOk="0" h="120000" w="120000">
                  <a:moveTo>
                    <a:pt x="111698" y="0"/>
                  </a:moveTo>
                  <a:cubicBezTo>
                    <a:pt x="111698" y="7500"/>
                    <a:pt x="111698" y="7500"/>
                    <a:pt x="111698" y="7500"/>
                  </a:cubicBezTo>
                  <a:cubicBezTo>
                    <a:pt x="115471" y="15000"/>
                    <a:pt x="117735" y="30000"/>
                    <a:pt x="117735" y="37500"/>
                  </a:cubicBezTo>
                  <a:cubicBezTo>
                    <a:pt x="117735" y="82500"/>
                    <a:pt x="82264" y="120000"/>
                    <a:pt x="38490" y="120000"/>
                  </a:cubicBezTo>
                  <a:cubicBezTo>
                    <a:pt x="24905" y="120000"/>
                    <a:pt x="11320" y="112500"/>
                    <a:pt x="0" y="105000"/>
                  </a:cubicBezTo>
                  <a:cubicBezTo>
                    <a:pt x="0" y="112500"/>
                    <a:pt x="0" y="112500"/>
                    <a:pt x="0" y="112500"/>
                  </a:cubicBezTo>
                  <a:cubicBezTo>
                    <a:pt x="11320" y="120000"/>
                    <a:pt x="24905" y="120000"/>
                    <a:pt x="38490" y="120000"/>
                  </a:cubicBezTo>
                  <a:cubicBezTo>
                    <a:pt x="83018" y="120000"/>
                    <a:pt x="120000" y="82500"/>
                    <a:pt x="120000" y="37500"/>
                  </a:cubicBezTo>
                  <a:cubicBezTo>
                    <a:pt x="120000" y="22500"/>
                    <a:pt x="116981" y="15000"/>
                    <a:pt x="111698" y="0"/>
                  </a:cubicBezTo>
                </a:path>
              </a:pathLst>
            </a:custGeom>
            <a:solidFill>
              <a:srgbClr val="CE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0" name="Shape 680"/>
            <p:cNvSpPr/>
            <p:nvPr/>
          </p:nvSpPr>
          <p:spPr>
            <a:xfrm>
              <a:off x="2230" y="2592"/>
              <a:ext cx="212" cy="20"/>
            </a:xfrm>
            <a:custGeom>
              <a:pathLst>
                <a:path extrusionOk="0" h="120000" w="120000">
                  <a:moveTo>
                    <a:pt x="113846" y="0"/>
                  </a:moveTo>
                  <a:cubicBezTo>
                    <a:pt x="113846" y="0"/>
                    <a:pt x="113076" y="0"/>
                    <a:pt x="113076" y="8000"/>
                  </a:cubicBezTo>
                  <a:cubicBezTo>
                    <a:pt x="116153" y="16000"/>
                    <a:pt x="117692" y="24000"/>
                    <a:pt x="117692" y="32000"/>
                  </a:cubicBezTo>
                  <a:cubicBezTo>
                    <a:pt x="117692" y="80000"/>
                    <a:pt x="82307" y="112000"/>
                    <a:pt x="39230" y="112000"/>
                  </a:cubicBezTo>
                  <a:cubicBezTo>
                    <a:pt x="24615" y="112000"/>
                    <a:pt x="11538" y="112000"/>
                    <a:pt x="0" y="104000"/>
                  </a:cubicBezTo>
                  <a:cubicBezTo>
                    <a:pt x="0" y="104000"/>
                    <a:pt x="0" y="104000"/>
                    <a:pt x="0" y="104000"/>
                  </a:cubicBezTo>
                  <a:cubicBezTo>
                    <a:pt x="11538" y="112000"/>
                    <a:pt x="25384" y="120000"/>
                    <a:pt x="39230" y="120000"/>
                  </a:cubicBezTo>
                  <a:cubicBezTo>
                    <a:pt x="83846" y="120000"/>
                    <a:pt x="120000" y="80000"/>
                    <a:pt x="120000" y="32000"/>
                  </a:cubicBezTo>
                  <a:cubicBezTo>
                    <a:pt x="120000" y="24000"/>
                    <a:pt x="117692" y="8000"/>
                    <a:pt x="113846" y="0"/>
                  </a:cubicBezTo>
                </a:path>
              </a:pathLst>
            </a:custGeom>
            <a:solidFill>
              <a:srgbClr val="CAC9C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1" name="Shape 681"/>
            <p:cNvSpPr/>
            <p:nvPr/>
          </p:nvSpPr>
          <p:spPr>
            <a:xfrm>
              <a:off x="2230" y="2593"/>
              <a:ext cx="208" cy="18"/>
            </a:xfrm>
            <a:custGeom>
              <a:pathLst>
                <a:path extrusionOk="0" h="120000" w="120000">
                  <a:moveTo>
                    <a:pt x="115294" y="0"/>
                  </a:moveTo>
                  <a:cubicBezTo>
                    <a:pt x="115294" y="0"/>
                    <a:pt x="115294" y="0"/>
                    <a:pt x="114509" y="0"/>
                  </a:cubicBezTo>
                  <a:cubicBezTo>
                    <a:pt x="116862" y="9230"/>
                    <a:pt x="117647" y="18461"/>
                    <a:pt x="117647" y="27692"/>
                  </a:cubicBezTo>
                  <a:cubicBezTo>
                    <a:pt x="117647" y="83076"/>
                    <a:pt x="83137" y="120000"/>
                    <a:pt x="40000" y="120000"/>
                  </a:cubicBezTo>
                  <a:cubicBezTo>
                    <a:pt x="25098" y="120000"/>
                    <a:pt x="11764" y="120000"/>
                    <a:pt x="0" y="110769"/>
                  </a:cubicBezTo>
                  <a:cubicBezTo>
                    <a:pt x="0" y="110769"/>
                    <a:pt x="0" y="110769"/>
                    <a:pt x="0" y="110769"/>
                  </a:cubicBezTo>
                  <a:cubicBezTo>
                    <a:pt x="11764" y="120000"/>
                    <a:pt x="25098" y="120000"/>
                    <a:pt x="40000" y="120000"/>
                  </a:cubicBezTo>
                  <a:cubicBezTo>
                    <a:pt x="83921" y="120000"/>
                    <a:pt x="120000" y="83076"/>
                    <a:pt x="120000" y="27692"/>
                  </a:cubicBezTo>
                  <a:cubicBezTo>
                    <a:pt x="120000" y="18461"/>
                    <a:pt x="118431" y="9230"/>
                    <a:pt x="115294" y="0"/>
                  </a:cubicBezTo>
                </a:path>
              </a:pathLst>
            </a:custGeom>
            <a:solidFill>
              <a:srgbClr val="C4C3C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2" name="Shape 682"/>
            <p:cNvSpPr/>
            <p:nvPr/>
          </p:nvSpPr>
          <p:spPr>
            <a:xfrm>
              <a:off x="2230" y="2593"/>
              <a:ext cx="204" cy="18"/>
            </a:xfrm>
            <a:custGeom>
              <a:pathLst>
                <a:path extrusionOk="0" h="120000" w="120000">
                  <a:moveTo>
                    <a:pt x="116800" y="0"/>
                  </a:moveTo>
                  <a:cubicBezTo>
                    <a:pt x="116800" y="9230"/>
                    <a:pt x="116800" y="9230"/>
                    <a:pt x="116800" y="9230"/>
                  </a:cubicBezTo>
                  <a:cubicBezTo>
                    <a:pt x="117600" y="18461"/>
                    <a:pt x="117600" y="18461"/>
                    <a:pt x="117600" y="27692"/>
                  </a:cubicBezTo>
                  <a:cubicBezTo>
                    <a:pt x="117600" y="73846"/>
                    <a:pt x="83200" y="120000"/>
                    <a:pt x="40800" y="120000"/>
                  </a:cubicBezTo>
                  <a:cubicBezTo>
                    <a:pt x="25600" y="120000"/>
                    <a:pt x="12000" y="110769"/>
                    <a:pt x="0" y="101538"/>
                  </a:cubicBezTo>
                  <a:cubicBezTo>
                    <a:pt x="0" y="110769"/>
                    <a:pt x="0" y="110769"/>
                    <a:pt x="0" y="110769"/>
                  </a:cubicBezTo>
                  <a:cubicBezTo>
                    <a:pt x="12000" y="120000"/>
                    <a:pt x="25600" y="120000"/>
                    <a:pt x="40800" y="120000"/>
                  </a:cubicBezTo>
                  <a:cubicBezTo>
                    <a:pt x="84800" y="120000"/>
                    <a:pt x="120000" y="83076"/>
                    <a:pt x="120000" y="27692"/>
                  </a:cubicBezTo>
                  <a:cubicBezTo>
                    <a:pt x="120000" y="18461"/>
                    <a:pt x="119200" y="9230"/>
                    <a:pt x="116800" y="0"/>
                  </a:cubicBezTo>
                </a:path>
              </a:pathLst>
            </a:custGeom>
            <a:solidFill>
              <a:srgbClr val="C0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3" name="Shape 683"/>
            <p:cNvSpPr/>
            <p:nvPr/>
          </p:nvSpPr>
          <p:spPr>
            <a:xfrm>
              <a:off x="2230" y="2595"/>
              <a:ext cx="200" cy="16"/>
            </a:xfrm>
            <a:custGeom>
              <a:pathLst>
                <a:path extrusionOk="0" h="120000" w="120000">
                  <a:moveTo>
                    <a:pt x="119183" y="0"/>
                  </a:moveTo>
                  <a:cubicBezTo>
                    <a:pt x="118367" y="10000"/>
                    <a:pt x="118367" y="10000"/>
                    <a:pt x="117551" y="10000"/>
                  </a:cubicBezTo>
                  <a:cubicBezTo>
                    <a:pt x="117551" y="10000"/>
                    <a:pt x="118367" y="20000"/>
                    <a:pt x="118367" y="20000"/>
                  </a:cubicBezTo>
                  <a:cubicBezTo>
                    <a:pt x="118367" y="70000"/>
                    <a:pt x="84081" y="120000"/>
                    <a:pt x="41632" y="120000"/>
                  </a:cubicBezTo>
                  <a:cubicBezTo>
                    <a:pt x="26122" y="120000"/>
                    <a:pt x="12244" y="110000"/>
                    <a:pt x="0" y="100000"/>
                  </a:cubicBezTo>
                  <a:cubicBezTo>
                    <a:pt x="0" y="100000"/>
                    <a:pt x="0" y="100000"/>
                    <a:pt x="0" y="100000"/>
                  </a:cubicBezTo>
                  <a:cubicBezTo>
                    <a:pt x="12244" y="110000"/>
                    <a:pt x="26122" y="120000"/>
                    <a:pt x="41632" y="120000"/>
                  </a:cubicBezTo>
                  <a:cubicBezTo>
                    <a:pt x="84897" y="120000"/>
                    <a:pt x="120000" y="70000"/>
                    <a:pt x="120000" y="20000"/>
                  </a:cubicBezTo>
                  <a:cubicBezTo>
                    <a:pt x="120000" y="10000"/>
                    <a:pt x="120000" y="10000"/>
                    <a:pt x="119183" y="0"/>
                  </a:cubicBezTo>
                </a:path>
              </a:pathLst>
            </a:custGeom>
            <a:solidFill>
              <a:srgbClr val="BBBAB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4" name="Shape 684"/>
            <p:cNvSpPr/>
            <p:nvPr/>
          </p:nvSpPr>
          <p:spPr>
            <a:xfrm>
              <a:off x="2230" y="2596"/>
              <a:ext cx="198" cy="15"/>
            </a:xfrm>
            <a:custGeom>
              <a:pathLst>
                <a:path extrusionOk="0" h="120000" w="120000">
                  <a:moveTo>
                    <a:pt x="119172" y="0"/>
                  </a:moveTo>
                  <a:cubicBezTo>
                    <a:pt x="118344" y="10909"/>
                    <a:pt x="118344" y="10909"/>
                    <a:pt x="117517" y="10909"/>
                  </a:cubicBezTo>
                  <a:cubicBezTo>
                    <a:pt x="116689" y="65454"/>
                    <a:pt x="82758" y="109090"/>
                    <a:pt x="42206" y="109090"/>
                  </a:cubicBezTo>
                  <a:cubicBezTo>
                    <a:pt x="26482" y="109090"/>
                    <a:pt x="12413" y="109090"/>
                    <a:pt x="0" y="98181"/>
                  </a:cubicBezTo>
                  <a:cubicBezTo>
                    <a:pt x="0" y="98181"/>
                    <a:pt x="0" y="98181"/>
                    <a:pt x="0" y="98181"/>
                  </a:cubicBezTo>
                  <a:cubicBezTo>
                    <a:pt x="12413" y="109090"/>
                    <a:pt x="26482" y="120000"/>
                    <a:pt x="42206" y="120000"/>
                  </a:cubicBezTo>
                  <a:cubicBezTo>
                    <a:pt x="85241" y="120000"/>
                    <a:pt x="120000" y="65454"/>
                    <a:pt x="120000" y="10909"/>
                  </a:cubicBezTo>
                  <a:cubicBezTo>
                    <a:pt x="120000" y="10909"/>
                    <a:pt x="119172" y="0"/>
                    <a:pt x="119172" y="0"/>
                  </a:cubicBezTo>
                </a:path>
              </a:pathLst>
            </a:custGeom>
            <a:solidFill>
              <a:srgbClr val="B6B5B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5" name="Shape 685"/>
            <p:cNvSpPr/>
            <p:nvPr/>
          </p:nvSpPr>
          <p:spPr>
            <a:xfrm>
              <a:off x="2230" y="2597"/>
              <a:ext cx="193" cy="13"/>
            </a:xfrm>
            <a:custGeom>
              <a:pathLst>
                <a:path extrusionOk="0" h="120000" w="120000">
                  <a:moveTo>
                    <a:pt x="120000" y="0"/>
                  </a:moveTo>
                  <a:cubicBezTo>
                    <a:pt x="119154" y="13333"/>
                    <a:pt x="118309" y="13333"/>
                    <a:pt x="117464" y="13333"/>
                  </a:cubicBezTo>
                  <a:cubicBezTo>
                    <a:pt x="113239" y="66666"/>
                    <a:pt x="81971" y="120000"/>
                    <a:pt x="43098" y="120000"/>
                  </a:cubicBezTo>
                  <a:cubicBezTo>
                    <a:pt x="27042" y="120000"/>
                    <a:pt x="12676" y="106666"/>
                    <a:pt x="0" y="93333"/>
                  </a:cubicBezTo>
                  <a:cubicBezTo>
                    <a:pt x="0" y="106666"/>
                    <a:pt x="0" y="106666"/>
                    <a:pt x="0" y="106666"/>
                  </a:cubicBezTo>
                  <a:cubicBezTo>
                    <a:pt x="12676" y="120000"/>
                    <a:pt x="27042" y="120000"/>
                    <a:pt x="43098" y="120000"/>
                  </a:cubicBezTo>
                  <a:cubicBezTo>
                    <a:pt x="84507" y="120000"/>
                    <a:pt x="119154" y="66666"/>
                    <a:pt x="120000" y="0"/>
                  </a:cubicBezTo>
                </a:path>
              </a:pathLst>
            </a:custGeom>
            <a:solidFill>
              <a:srgbClr val="B1B0B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6" name="Shape 686"/>
            <p:cNvSpPr/>
            <p:nvPr/>
          </p:nvSpPr>
          <p:spPr>
            <a:xfrm>
              <a:off x="2230" y="2599"/>
              <a:ext cx="189" cy="11"/>
            </a:xfrm>
            <a:custGeom>
              <a:pathLst>
                <a:path extrusionOk="0" h="120000" w="120000">
                  <a:moveTo>
                    <a:pt x="120000" y="0"/>
                  </a:moveTo>
                  <a:cubicBezTo>
                    <a:pt x="119136" y="0"/>
                    <a:pt x="119136" y="0"/>
                    <a:pt x="118273" y="0"/>
                  </a:cubicBezTo>
                  <a:cubicBezTo>
                    <a:pt x="117410" y="0"/>
                    <a:pt x="117410" y="0"/>
                    <a:pt x="117410" y="0"/>
                  </a:cubicBezTo>
                  <a:cubicBezTo>
                    <a:pt x="113093" y="60000"/>
                    <a:pt x="82014" y="120000"/>
                    <a:pt x="44028" y="120000"/>
                  </a:cubicBezTo>
                  <a:cubicBezTo>
                    <a:pt x="27625" y="120000"/>
                    <a:pt x="12949" y="105000"/>
                    <a:pt x="0" y="90000"/>
                  </a:cubicBezTo>
                  <a:cubicBezTo>
                    <a:pt x="0" y="90000"/>
                    <a:pt x="0" y="90000"/>
                    <a:pt x="0" y="90000"/>
                  </a:cubicBezTo>
                  <a:cubicBezTo>
                    <a:pt x="12949" y="105000"/>
                    <a:pt x="27625" y="120000"/>
                    <a:pt x="44028" y="120000"/>
                  </a:cubicBezTo>
                  <a:cubicBezTo>
                    <a:pt x="83741" y="120000"/>
                    <a:pt x="115683" y="60000"/>
                    <a:pt x="120000" y="0"/>
                  </a:cubicBezTo>
                </a:path>
              </a:pathLst>
            </a:custGeom>
            <a:solidFill>
              <a:srgbClr val="ACABA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7" name="Shape 687"/>
            <p:cNvSpPr/>
            <p:nvPr/>
          </p:nvSpPr>
          <p:spPr>
            <a:xfrm>
              <a:off x="2230" y="2599"/>
              <a:ext cx="185" cy="11"/>
            </a:xfrm>
            <a:custGeom>
              <a:pathLst>
                <a:path extrusionOk="0" h="120000" w="120000">
                  <a:moveTo>
                    <a:pt x="120000" y="0"/>
                  </a:moveTo>
                  <a:cubicBezTo>
                    <a:pt x="117352" y="0"/>
                    <a:pt x="117352" y="0"/>
                    <a:pt x="117352" y="0"/>
                  </a:cubicBezTo>
                  <a:cubicBezTo>
                    <a:pt x="112941" y="60000"/>
                    <a:pt x="82058" y="105000"/>
                    <a:pt x="45000" y="105000"/>
                  </a:cubicBezTo>
                  <a:cubicBezTo>
                    <a:pt x="28235" y="105000"/>
                    <a:pt x="12352" y="105000"/>
                    <a:pt x="0" y="90000"/>
                  </a:cubicBezTo>
                  <a:cubicBezTo>
                    <a:pt x="0" y="90000"/>
                    <a:pt x="0" y="90000"/>
                    <a:pt x="0" y="90000"/>
                  </a:cubicBezTo>
                  <a:cubicBezTo>
                    <a:pt x="13235" y="105000"/>
                    <a:pt x="28235" y="120000"/>
                    <a:pt x="45000" y="120000"/>
                  </a:cubicBezTo>
                  <a:cubicBezTo>
                    <a:pt x="83823" y="120000"/>
                    <a:pt x="115588" y="60000"/>
                    <a:pt x="120000" y="0"/>
                  </a:cubicBezTo>
                </a:path>
              </a:pathLst>
            </a:custGeom>
            <a:solidFill>
              <a:srgbClr val="A7A6A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8" name="Shape 688"/>
            <p:cNvSpPr/>
            <p:nvPr/>
          </p:nvSpPr>
          <p:spPr>
            <a:xfrm>
              <a:off x="2230" y="2599"/>
              <a:ext cx="181" cy="9"/>
            </a:xfrm>
            <a:custGeom>
              <a:pathLst>
                <a:path extrusionOk="0" h="120000" w="120000">
                  <a:moveTo>
                    <a:pt x="120000" y="0"/>
                  </a:moveTo>
                  <a:cubicBezTo>
                    <a:pt x="117293" y="0"/>
                    <a:pt x="117293" y="0"/>
                    <a:pt x="117293" y="0"/>
                  </a:cubicBezTo>
                  <a:cubicBezTo>
                    <a:pt x="112781" y="68571"/>
                    <a:pt x="83007" y="119999"/>
                    <a:pt x="46015" y="119999"/>
                  </a:cubicBezTo>
                  <a:cubicBezTo>
                    <a:pt x="28872" y="119999"/>
                    <a:pt x="12631" y="102857"/>
                    <a:pt x="0" y="85714"/>
                  </a:cubicBezTo>
                  <a:cubicBezTo>
                    <a:pt x="0" y="102857"/>
                    <a:pt x="0" y="102857"/>
                    <a:pt x="0" y="102857"/>
                  </a:cubicBezTo>
                  <a:cubicBezTo>
                    <a:pt x="12631" y="119999"/>
                    <a:pt x="28872" y="119999"/>
                    <a:pt x="46015" y="119999"/>
                  </a:cubicBezTo>
                  <a:cubicBezTo>
                    <a:pt x="83909" y="119999"/>
                    <a:pt x="115488" y="68571"/>
                    <a:pt x="120000" y="0"/>
                  </a:cubicBezTo>
                </a:path>
              </a:pathLst>
            </a:custGeom>
            <a:solidFill>
              <a:srgbClr val="A3A2A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9" name="Shape 689"/>
            <p:cNvSpPr/>
            <p:nvPr/>
          </p:nvSpPr>
          <p:spPr>
            <a:xfrm>
              <a:off x="2230" y="2599"/>
              <a:ext cx="177" cy="9"/>
            </a:xfrm>
            <a:custGeom>
              <a:pathLst>
                <a:path extrusionOk="0" h="120000" w="120000">
                  <a:moveTo>
                    <a:pt x="120000" y="0"/>
                  </a:moveTo>
                  <a:cubicBezTo>
                    <a:pt x="117230" y="0"/>
                    <a:pt x="117230" y="0"/>
                    <a:pt x="117230" y="0"/>
                  </a:cubicBezTo>
                  <a:cubicBezTo>
                    <a:pt x="113538" y="68571"/>
                    <a:pt x="83076" y="119999"/>
                    <a:pt x="47076" y="119999"/>
                  </a:cubicBezTo>
                  <a:cubicBezTo>
                    <a:pt x="29538" y="119999"/>
                    <a:pt x="12923" y="102857"/>
                    <a:pt x="0" y="85714"/>
                  </a:cubicBezTo>
                  <a:cubicBezTo>
                    <a:pt x="0" y="85714"/>
                    <a:pt x="0" y="85714"/>
                    <a:pt x="0" y="85714"/>
                  </a:cubicBezTo>
                  <a:cubicBezTo>
                    <a:pt x="12923" y="102857"/>
                    <a:pt x="29538" y="119999"/>
                    <a:pt x="47076" y="119999"/>
                  </a:cubicBezTo>
                  <a:cubicBezTo>
                    <a:pt x="84923" y="119999"/>
                    <a:pt x="115384" y="68571"/>
                    <a:pt x="120000" y="0"/>
                  </a:cubicBezTo>
                </a:path>
              </a:pathLst>
            </a:custGeom>
            <a:solidFill>
              <a:srgbClr val="9E9D9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0" name="Shape 690"/>
            <p:cNvSpPr/>
            <p:nvPr/>
          </p:nvSpPr>
          <p:spPr>
            <a:xfrm>
              <a:off x="2230" y="2599"/>
              <a:ext cx="173" cy="9"/>
            </a:xfrm>
            <a:custGeom>
              <a:pathLst>
                <a:path extrusionOk="0" h="120000" w="120000">
                  <a:moveTo>
                    <a:pt x="120000" y="0"/>
                  </a:moveTo>
                  <a:cubicBezTo>
                    <a:pt x="117165" y="0"/>
                    <a:pt x="117165" y="0"/>
                    <a:pt x="117165" y="0"/>
                  </a:cubicBezTo>
                  <a:cubicBezTo>
                    <a:pt x="113385" y="68571"/>
                    <a:pt x="84094" y="119999"/>
                    <a:pt x="48188" y="119999"/>
                  </a:cubicBezTo>
                  <a:cubicBezTo>
                    <a:pt x="29291" y="119999"/>
                    <a:pt x="13228" y="102857"/>
                    <a:pt x="0" y="85714"/>
                  </a:cubicBezTo>
                  <a:cubicBezTo>
                    <a:pt x="0" y="85714"/>
                    <a:pt x="0" y="85714"/>
                    <a:pt x="0" y="85714"/>
                  </a:cubicBezTo>
                  <a:cubicBezTo>
                    <a:pt x="13228" y="102857"/>
                    <a:pt x="30236" y="119999"/>
                    <a:pt x="48188" y="119999"/>
                  </a:cubicBezTo>
                  <a:cubicBezTo>
                    <a:pt x="85039" y="119999"/>
                    <a:pt x="116220" y="68571"/>
                    <a:pt x="120000" y="0"/>
                  </a:cubicBezTo>
                </a:path>
              </a:pathLst>
            </a:custGeom>
            <a:solidFill>
              <a:srgbClr val="9997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1" name="Shape 691"/>
            <p:cNvSpPr/>
            <p:nvPr/>
          </p:nvSpPr>
          <p:spPr>
            <a:xfrm>
              <a:off x="2230" y="2599"/>
              <a:ext cx="169" cy="9"/>
            </a:xfrm>
            <a:custGeom>
              <a:pathLst>
                <a:path extrusionOk="0" h="120000" w="120000">
                  <a:moveTo>
                    <a:pt x="120000" y="0"/>
                  </a:moveTo>
                  <a:cubicBezTo>
                    <a:pt x="118064" y="0"/>
                    <a:pt x="118064" y="0"/>
                    <a:pt x="118064" y="0"/>
                  </a:cubicBezTo>
                  <a:cubicBezTo>
                    <a:pt x="113225" y="68571"/>
                    <a:pt x="84193" y="102857"/>
                    <a:pt x="49354" y="102857"/>
                  </a:cubicBezTo>
                  <a:cubicBezTo>
                    <a:pt x="30000" y="102857"/>
                    <a:pt x="12580" y="102857"/>
                    <a:pt x="0" y="68571"/>
                  </a:cubicBezTo>
                  <a:cubicBezTo>
                    <a:pt x="0" y="85714"/>
                    <a:pt x="0" y="85714"/>
                    <a:pt x="0" y="85714"/>
                  </a:cubicBezTo>
                  <a:cubicBezTo>
                    <a:pt x="13548" y="102857"/>
                    <a:pt x="30000" y="119999"/>
                    <a:pt x="49354" y="119999"/>
                  </a:cubicBezTo>
                  <a:cubicBezTo>
                    <a:pt x="86129" y="119999"/>
                    <a:pt x="116129" y="68571"/>
                    <a:pt x="120000" y="0"/>
                  </a:cubicBezTo>
                </a:path>
              </a:pathLst>
            </a:custGeom>
            <a:solidFill>
              <a:srgbClr val="94929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2" name="Shape 692"/>
            <p:cNvSpPr/>
            <p:nvPr/>
          </p:nvSpPr>
          <p:spPr>
            <a:xfrm>
              <a:off x="2230" y="2599"/>
              <a:ext cx="166" cy="8"/>
            </a:xfrm>
            <a:custGeom>
              <a:pathLst>
                <a:path extrusionOk="0" h="120000" w="120000">
                  <a:moveTo>
                    <a:pt x="120000" y="0"/>
                  </a:moveTo>
                  <a:cubicBezTo>
                    <a:pt x="117049" y="0"/>
                    <a:pt x="117049" y="0"/>
                    <a:pt x="117049" y="0"/>
                  </a:cubicBezTo>
                  <a:cubicBezTo>
                    <a:pt x="112131" y="60000"/>
                    <a:pt x="84590" y="120000"/>
                    <a:pt x="50163" y="120000"/>
                  </a:cubicBezTo>
                  <a:cubicBezTo>
                    <a:pt x="30491" y="120000"/>
                    <a:pt x="12786" y="100000"/>
                    <a:pt x="0" y="80000"/>
                  </a:cubicBezTo>
                  <a:cubicBezTo>
                    <a:pt x="0" y="80000"/>
                    <a:pt x="0" y="80000"/>
                    <a:pt x="0" y="80000"/>
                  </a:cubicBezTo>
                  <a:cubicBezTo>
                    <a:pt x="12786" y="120000"/>
                    <a:pt x="30491" y="120000"/>
                    <a:pt x="50163" y="120000"/>
                  </a:cubicBezTo>
                  <a:cubicBezTo>
                    <a:pt x="85573" y="120000"/>
                    <a:pt x="115081" y="80000"/>
                    <a:pt x="120000" y="0"/>
                  </a:cubicBezTo>
                </a:path>
              </a:pathLst>
            </a:custGeom>
            <a:solidFill>
              <a:srgbClr val="8F8E8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3" name="Shape 693"/>
            <p:cNvSpPr/>
            <p:nvPr/>
          </p:nvSpPr>
          <p:spPr>
            <a:xfrm>
              <a:off x="2230" y="2599"/>
              <a:ext cx="162" cy="8"/>
            </a:xfrm>
            <a:custGeom>
              <a:pathLst>
                <a:path extrusionOk="0" h="120000" w="120000">
                  <a:moveTo>
                    <a:pt x="120000" y="0"/>
                  </a:moveTo>
                  <a:cubicBezTo>
                    <a:pt x="116974" y="0"/>
                    <a:pt x="116974" y="0"/>
                    <a:pt x="116974" y="0"/>
                  </a:cubicBezTo>
                  <a:cubicBezTo>
                    <a:pt x="112941" y="60000"/>
                    <a:pt x="84705" y="120000"/>
                    <a:pt x="51428" y="120000"/>
                  </a:cubicBezTo>
                  <a:cubicBezTo>
                    <a:pt x="31260" y="120000"/>
                    <a:pt x="13109" y="100000"/>
                    <a:pt x="0" y="60000"/>
                  </a:cubicBezTo>
                  <a:cubicBezTo>
                    <a:pt x="0" y="80000"/>
                    <a:pt x="0" y="80000"/>
                    <a:pt x="0" y="80000"/>
                  </a:cubicBezTo>
                  <a:cubicBezTo>
                    <a:pt x="13109" y="100000"/>
                    <a:pt x="31260" y="120000"/>
                    <a:pt x="51428" y="120000"/>
                  </a:cubicBezTo>
                  <a:cubicBezTo>
                    <a:pt x="86722" y="120000"/>
                    <a:pt x="114957" y="60000"/>
                    <a:pt x="120000" y="0"/>
                  </a:cubicBezTo>
                </a:path>
              </a:pathLst>
            </a:custGeom>
            <a:solidFill>
              <a:srgbClr val="8B898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4" name="Shape 694"/>
            <p:cNvSpPr/>
            <p:nvPr/>
          </p:nvSpPr>
          <p:spPr>
            <a:xfrm>
              <a:off x="2230" y="2599"/>
              <a:ext cx="158" cy="8"/>
            </a:xfrm>
            <a:custGeom>
              <a:pathLst>
                <a:path extrusionOk="0" h="120000" w="120000">
                  <a:moveTo>
                    <a:pt x="120000" y="0"/>
                  </a:moveTo>
                  <a:cubicBezTo>
                    <a:pt x="116896" y="0"/>
                    <a:pt x="116896" y="0"/>
                    <a:pt x="116896" y="0"/>
                  </a:cubicBezTo>
                  <a:cubicBezTo>
                    <a:pt x="112758" y="60000"/>
                    <a:pt x="84827" y="100000"/>
                    <a:pt x="52758" y="100000"/>
                  </a:cubicBezTo>
                  <a:cubicBezTo>
                    <a:pt x="31034" y="100000"/>
                    <a:pt x="12413" y="80000"/>
                    <a:pt x="0" y="60000"/>
                  </a:cubicBezTo>
                  <a:cubicBezTo>
                    <a:pt x="0" y="60000"/>
                    <a:pt x="0" y="60000"/>
                    <a:pt x="0" y="60000"/>
                  </a:cubicBezTo>
                  <a:cubicBezTo>
                    <a:pt x="13448" y="100000"/>
                    <a:pt x="32068" y="120000"/>
                    <a:pt x="52758" y="120000"/>
                  </a:cubicBezTo>
                  <a:cubicBezTo>
                    <a:pt x="86896" y="120000"/>
                    <a:pt x="115862" y="60000"/>
                    <a:pt x="120000" y="0"/>
                  </a:cubicBezTo>
                </a:path>
              </a:pathLst>
            </a:custGeom>
            <a:solidFill>
              <a:srgbClr val="86848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5" name="Shape 695"/>
            <p:cNvSpPr/>
            <p:nvPr/>
          </p:nvSpPr>
          <p:spPr>
            <a:xfrm>
              <a:off x="2230" y="2599"/>
              <a:ext cx="154" cy="7"/>
            </a:xfrm>
            <a:custGeom>
              <a:pathLst>
                <a:path extrusionOk="0" h="120000" w="120000">
                  <a:moveTo>
                    <a:pt x="120000" y="0"/>
                  </a:moveTo>
                  <a:cubicBezTo>
                    <a:pt x="116814" y="0"/>
                    <a:pt x="116814" y="0"/>
                    <a:pt x="116814" y="0"/>
                  </a:cubicBezTo>
                  <a:cubicBezTo>
                    <a:pt x="112566" y="72000"/>
                    <a:pt x="86017" y="120000"/>
                    <a:pt x="54159" y="120000"/>
                  </a:cubicBezTo>
                  <a:cubicBezTo>
                    <a:pt x="31858" y="120000"/>
                    <a:pt x="11681" y="96000"/>
                    <a:pt x="0" y="48000"/>
                  </a:cubicBezTo>
                  <a:cubicBezTo>
                    <a:pt x="0" y="72000"/>
                    <a:pt x="0" y="72000"/>
                    <a:pt x="0" y="72000"/>
                  </a:cubicBezTo>
                  <a:cubicBezTo>
                    <a:pt x="12743" y="96000"/>
                    <a:pt x="31858" y="120000"/>
                    <a:pt x="54159" y="120000"/>
                  </a:cubicBezTo>
                  <a:cubicBezTo>
                    <a:pt x="87079" y="120000"/>
                    <a:pt x="115752" y="72000"/>
                    <a:pt x="120000" y="0"/>
                  </a:cubicBezTo>
                </a:path>
              </a:pathLst>
            </a:custGeom>
            <a:solidFill>
              <a:srgbClr val="80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6" name="Shape 696"/>
            <p:cNvSpPr/>
            <p:nvPr/>
          </p:nvSpPr>
          <p:spPr>
            <a:xfrm>
              <a:off x="2230" y="2599"/>
              <a:ext cx="150" cy="7"/>
            </a:xfrm>
            <a:custGeom>
              <a:pathLst>
                <a:path extrusionOk="0" h="120000" w="120000">
                  <a:moveTo>
                    <a:pt x="120000" y="0"/>
                  </a:moveTo>
                  <a:cubicBezTo>
                    <a:pt x="117818" y="0"/>
                    <a:pt x="117818" y="0"/>
                    <a:pt x="117818" y="0"/>
                  </a:cubicBezTo>
                  <a:cubicBezTo>
                    <a:pt x="112363" y="72000"/>
                    <a:pt x="86181" y="120000"/>
                    <a:pt x="55636" y="120000"/>
                  </a:cubicBezTo>
                  <a:cubicBezTo>
                    <a:pt x="31636" y="120000"/>
                    <a:pt x="10909" y="96000"/>
                    <a:pt x="0" y="48000"/>
                  </a:cubicBezTo>
                  <a:cubicBezTo>
                    <a:pt x="0" y="48000"/>
                    <a:pt x="0" y="48000"/>
                    <a:pt x="0" y="48000"/>
                  </a:cubicBezTo>
                  <a:cubicBezTo>
                    <a:pt x="12000" y="96000"/>
                    <a:pt x="32727" y="120000"/>
                    <a:pt x="55636" y="120000"/>
                  </a:cubicBezTo>
                  <a:cubicBezTo>
                    <a:pt x="88363" y="120000"/>
                    <a:pt x="115636" y="72000"/>
                    <a:pt x="120000" y="0"/>
                  </a:cubicBezTo>
                </a:path>
              </a:pathLst>
            </a:custGeom>
            <a:solidFill>
              <a:srgbClr val="7B797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7" name="Shape 697"/>
            <p:cNvSpPr/>
            <p:nvPr/>
          </p:nvSpPr>
          <p:spPr>
            <a:xfrm>
              <a:off x="2230" y="2599"/>
              <a:ext cx="147" cy="7"/>
            </a:xfrm>
            <a:custGeom>
              <a:pathLst>
                <a:path extrusionOk="0" h="120000" w="120000">
                  <a:moveTo>
                    <a:pt x="120000" y="0"/>
                  </a:moveTo>
                  <a:cubicBezTo>
                    <a:pt x="116666" y="0"/>
                    <a:pt x="116666" y="0"/>
                    <a:pt x="116666" y="0"/>
                  </a:cubicBezTo>
                  <a:cubicBezTo>
                    <a:pt x="111111" y="72000"/>
                    <a:pt x="86666" y="120000"/>
                    <a:pt x="56666" y="120000"/>
                  </a:cubicBezTo>
                  <a:cubicBezTo>
                    <a:pt x="31111" y="120000"/>
                    <a:pt x="10000" y="72000"/>
                    <a:pt x="0" y="24000"/>
                  </a:cubicBezTo>
                  <a:cubicBezTo>
                    <a:pt x="0" y="48000"/>
                    <a:pt x="0" y="48000"/>
                    <a:pt x="0" y="48000"/>
                  </a:cubicBezTo>
                  <a:cubicBezTo>
                    <a:pt x="11111" y="96000"/>
                    <a:pt x="32222" y="120000"/>
                    <a:pt x="56666" y="120000"/>
                  </a:cubicBezTo>
                  <a:cubicBezTo>
                    <a:pt x="87777" y="120000"/>
                    <a:pt x="114444" y="72000"/>
                    <a:pt x="120000" y="0"/>
                  </a:cubicBezTo>
                </a:path>
              </a:pathLst>
            </a:custGeom>
            <a:solidFill>
              <a:srgbClr val="77757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8" name="Shape 698"/>
            <p:cNvSpPr/>
            <p:nvPr/>
          </p:nvSpPr>
          <p:spPr>
            <a:xfrm>
              <a:off x="2230" y="2599"/>
              <a:ext cx="143" cy="7"/>
            </a:xfrm>
            <a:custGeom>
              <a:pathLst>
                <a:path extrusionOk="0" h="120000" w="120000">
                  <a:moveTo>
                    <a:pt x="120000" y="0"/>
                  </a:moveTo>
                  <a:cubicBezTo>
                    <a:pt x="116571" y="0"/>
                    <a:pt x="116571" y="0"/>
                    <a:pt x="116571" y="0"/>
                  </a:cubicBezTo>
                  <a:cubicBezTo>
                    <a:pt x="112000" y="72000"/>
                    <a:pt x="86857" y="96000"/>
                    <a:pt x="58285" y="96000"/>
                  </a:cubicBezTo>
                  <a:cubicBezTo>
                    <a:pt x="30857" y="96000"/>
                    <a:pt x="6857" y="72000"/>
                    <a:pt x="0" y="0"/>
                  </a:cubicBezTo>
                  <a:cubicBezTo>
                    <a:pt x="0" y="24000"/>
                    <a:pt x="0" y="24000"/>
                    <a:pt x="0" y="24000"/>
                  </a:cubicBezTo>
                  <a:cubicBezTo>
                    <a:pt x="10285" y="72000"/>
                    <a:pt x="32000" y="120000"/>
                    <a:pt x="58285" y="120000"/>
                  </a:cubicBezTo>
                  <a:cubicBezTo>
                    <a:pt x="89142" y="120000"/>
                    <a:pt x="114285" y="72000"/>
                    <a:pt x="120000" y="0"/>
                  </a:cubicBezTo>
                </a:path>
              </a:pathLst>
            </a:custGeom>
            <a:solidFill>
              <a:srgbClr val="73717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9" name="Shape 699"/>
            <p:cNvSpPr/>
            <p:nvPr/>
          </p:nvSpPr>
          <p:spPr>
            <a:xfrm>
              <a:off x="2230" y="2599"/>
              <a:ext cx="139" cy="5"/>
            </a:xfrm>
            <a:custGeom>
              <a:pathLst>
                <a:path extrusionOk="0" h="120000" w="120000">
                  <a:moveTo>
                    <a:pt x="120000" y="0"/>
                  </a:moveTo>
                  <a:cubicBezTo>
                    <a:pt x="116470" y="0"/>
                    <a:pt x="116470" y="0"/>
                    <a:pt x="116470" y="0"/>
                  </a:cubicBezTo>
                  <a:cubicBezTo>
                    <a:pt x="111764" y="60000"/>
                    <a:pt x="88235" y="120000"/>
                    <a:pt x="60000" y="120000"/>
                  </a:cubicBezTo>
                  <a:cubicBezTo>
                    <a:pt x="31764" y="120000"/>
                    <a:pt x="8235" y="60000"/>
                    <a:pt x="2352" y="0"/>
                  </a:cubicBezTo>
                  <a:cubicBezTo>
                    <a:pt x="0" y="0"/>
                    <a:pt x="0" y="0"/>
                    <a:pt x="0" y="0"/>
                  </a:cubicBezTo>
                  <a:cubicBezTo>
                    <a:pt x="0" y="0"/>
                    <a:pt x="0" y="0"/>
                    <a:pt x="0" y="0"/>
                  </a:cubicBezTo>
                  <a:cubicBezTo>
                    <a:pt x="7058" y="90000"/>
                    <a:pt x="31764" y="120000"/>
                    <a:pt x="60000" y="120000"/>
                  </a:cubicBezTo>
                  <a:cubicBezTo>
                    <a:pt x="89411" y="120000"/>
                    <a:pt x="115294" y="90000"/>
                    <a:pt x="120000" y="0"/>
                  </a:cubicBezTo>
                </a:path>
              </a:pathLst>
            </a:custGeom>
            <a:solidFill>
              <a:srgbClr val="6D6B6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0" name="Shape 700"/>
            <p:cNvSpPr/>
            <p:nvPr/>
          </p:nvSpPr>
          <p:spPr>
            <a:xfrm>
              <a:off x="2233" y="2599"/>
              <a:ext cx="132" cy="5"/>
            </a:xfrm>
            <a:custGeom>
              <a:pathLst>
                <a:path extrusionOk="0" h="120000" w="120000">
                  <a:moveTo>
                    <a:pt x="120000" y="0"/>
                  </a:moveTo>
                  <a:cubicBezTo>
                    <a:pt x="116288" y="0"/>
                    <a:pt x="116288" y="0"/>
                    <a:pt x="116288" y="0"/>
                  </a:cubicBezTo>
                  <a:cubicBezTo>
                    <a:pt x="111340" y="60000"/>
                    <a:pt x="87835" y="120000"/>
                    <a:pt x="60618" y="120000"/>
                  </a:cubicBezTo>
                  <a:cubicBezTo>
                    <a:pt x="32164" y="120000"/>
                    <a:pt x="9896" y="60000"/>
                    <a:pt x="3711" y="0"/>
                  </a:cubicBezTo>
                  <a:cubicBezTo>
                    <a:pt x="0" y="0"/>
                    <a:pt x="0" y="0"/>
                    <a:pt x="0" y="0"/>
                  </a:cubicBezTo>
                  <a:cubicBezTo>
                    <a:pt x="6185" y="60000"/>
                    <a:pt x="30927" y="120000"/>
                    <a:pt x="60618" y="120000"/>
                  </a:cubicBezTo>
                  <a:cubicBezTo>
                    <a:pt x="90309" y="120000"/>
                    <a:pt x="115051" y="60000"/>
                    <a:pt x="120000" y="0"/>
                  </a:cubicBezTo>
                </a:path>
              </a:pathLst>
            </a:custGeom>
            <a:solidFill>
              <a:srgbClr val="6866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1" name="Shape 701"/>
            <p:cNvSpPr/>
            <p:nvPr/>
          </p:nvSpPr>
          <p:spPr>
            <a:xfrm>
              <a:off x="2237" y="2599"/>
              <a:ext cx="124" cy="5"/>
            </a:xfrm>
            <a:custGeom>
              <a:pathLst>
                <a:path extrusionOk="0" h="120000" w="120000">
                  <a:moveTo>
                    <a:pt x="120000" y="0"/>
                  </a:moveTo>
                  <a:cubicBezTo>
                    <a:pt x="116043" y="0"/>
                    <a:pt x="116043" y="0"/>
                    <a:pt x="116043" y="0"/>
                  </a:cubicBezTo>
                  <a:cubicBezTo>
                    <a:pt x="110769" y="60000"/>
                    <a:pt x="88351" y="120000"/>
                    <a:pt x="60659" y="120000"/>
                  </a:cubicBezTo>
                  <a:cubicBezTo>
                    <a:pt x="32967" y="120000"/>
                    <a:pt x="9230" y="60000"/>
                    <a:pt x="3956" y="0"/>
                  </a:cubicBezTo>
                  <a:cubicBezTo>
                    <a:pt x="0" y="0"/>
                    <a:pt x="0" y="0"/>
                    <a:pt x="0" y="0"/>
                  </a:cubicBezTo>
                  <a:cubicBezTo>
                    <a:pt x="6593" y="60000"/>
                    <a:pt x="30329" y="120000"/>
                    <a:pt x="60659" y="120000"/>
                  </a:cubicBezTo>
                  <a:cubicBezTo>
                    <a:pt x="89670" y="120000"/>
                    <a:pt x="114725" y="60000"/>
                    <a:pt x="120000" y="0"/>
                  </a:cubicBezTo>
                </a:path>
              </a:pathLst>
            </a:custGeom>
            <a:solidFill>
              <a:srgbClr val="64626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2" name="Shape 702"/>
            <p:cNvSpPr/>
            <p:nvPr/>
          </p:nvSpPr>
          <p:spPr>
            <a:xfrm>
              <a:off x="2241" y="2599"/>
              <a:ext cx="116" cy="5"/>
            </a:xfrm>
            <a:custGeom>
              <a:pathLst>
                <a:path extrusionOk="0" h="120000" w="120000">
                  <a:moveTo>
                    <a:pt x="120000" y="0"/>
                  </a:moveTo>
                  <a:cubicBezTo>
                    <a:pt x="117176" y="0"/>
                    <a:pt x="117176" y="0"/>
                    <a:pt x="117176" y="0"/>
                  </a:cubicBezTo>
                  <a:cubicBezTo>
                    <a:pt x="110117" y="60000"/>
                    <a:pt x="87529" y="90000"/>
                    <a:pt x="60705" y="90000"/>
                  </a:cubicBezTo>
                  <a:cubicBezTo>
                    <a:pt x="32470" y="90000"/>
                    <a:pt x="9882" y="60000"/>
                    <a:pt x="4235" y="0"/>
                  </a:cubicBezTo>
                  <a:cubicBezTo>
                    <a:pt x="0" y="0"/>
                    <a:pt x="0" y="0"/>
                    <a:pt x="0" y="0"/>
                  </a:cubicBezTo>
                  <a:cubicBezTo>
                    <a:pt x="5647" y="60000"/>
                    <a:pt x="31058" y="120000"/>
                    <a:pt x="60705" y="120000"/>
                  </a:cubicBezTo>
                  <a:cubicBezTo>
                    <a:pt x="90352" y="120000"/>
                    <a:pt x="114352" y="60000"/>
                    <a:pt x="120000" y="0"/>
                  </a:cubicBezTo>
                </a:path>
              </a:pathLst>
            </a:custGeom>
            <a:solidFill>
              <a:srgbClr val="5F5C5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3" name="Shape 703"/>
            <p:cNvSpPr/>
            <p:nvPr/>
          </p:nvSpPr>
          <p:spPr>
            <a:xfrm>
              <a:off x="2245" y="2599"/>
              <a:ext cx="109" cy="4"/>
            </a:xfrm>
            <a:custGeom>
              <a:pathLst>
                <a:path extrusionOk="0" h="120000" w="120000">
                  <a:moveTo>
                    <a:pt x="120000" y="0"/>
                  </a:moveTo>
                  <a:cubicBezTo>
                    <a:pt x="115500" y="0"/>
                    <a:pt x="115500" y="0"/>
                    <a:pt x="115500" y="0"/>
                  </a:cubicBezTo>
                  <a:cubicBezTo>
                    <a:pt x="108000" y="80000"/>
                    <a:pt x="87000" y="120000"/>
                    <a:pt x="60000" y="120000"/>
                  </a:cubicBezTo>
                  <a:cubicBezTo>
                    <a:pt x="33000" y="120000"/>
                    <a:pt x="10500" y="80000"/>
                    <a:pt x="4500" y="0"/>
                  </a:cubicBezTo>
                  <a:cubicBezTo>
                    <a:pt x="0" y="0"/>
                    <a:pt x="0" y="0"/>
                    <a:pt x="0" y="0"/>
                  </a:cubicBezTo>
                  <a:cubicBezTo>
                    <a:pt x="6000" y="80000"/>
                    <a:pt x="30000" y="120000"/>
                    <a:pt x="60000" y="120000"/>
                  </a:cubicBezTo>
                  <a:cubicBezTo>
                    <a:pt x="88500" y="120000"/>
                    <a:pt x="112500" y="80000"/>
                    <a:pt x="120000" y="0"/>
                  </a:cubicBezTo>
                </a:path>
              </a:pathLst>
            </a:custGeom>
            <a:solidFill>
              <a:srgbClr val="5A585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4" name="Shape 704"/>
            <p:cNvSpPr/>
            <p:nvPr/>
          </p:nvSpPr>
          <p:spPr>
            <a:xfrm>
              <a:off x="2249" y="2599"/>
              <a:ext cx="101" cy="4"/>
            </a:xfrm>
            <a:custGeom>
              <a:pathLst>
                <a:path extrusionOk="0" h="120000" w="120000">
                  <a:moveTo>
                    <a:pt x="120000" y="0"/>
                  </a:moveTo>
                  <a:cubicBezTo>
                    <a:pt x="115135" y="0"/>
                    <a:pt x="115135" y="0"/>
                    <a:pt x="115135" y="0"/>
                  </a:cubicBezTo>
                  <a:cubicBezTo>
                    <a:pt x="108648" y="80000"/>
                    <a:pt x="85945" y="120000"/>
                    <a:pt x="60000" y="120000"/>
                  </a:cubicBezTo>
                  <a:cubicBezTo>
                    <a:pt x="32432" y="120000"/>
                    <a:pt x="11351" y="80000"/>
                    <a:pt x="4864" y="0"/>
                  </a:cubicBezTo>
                  <a:cubicBezTo>
                    <a:pt x="0" y="0"/>
                    <a:pt x="0" y="0"/>
                    <a:pt x="0" y="0"/>
                  </a:cubicBezTo>
                  <a:cubicBezTo>
                    <a:pt x="6486" y="80000"/>
                    <a:pt x="30810" y="120000"/>
                    <a:pt x="60000" y="120000"/>
                  </a:cubicBezTo>
                  <a:cubicBezTo>
                    <a:pt x="89189" y="120000"/>
                    <a:pt x="111891" y="80000"/>
                    <a:pt x="120000" y="0"/>
                  </a:cubicBezTo>
                </a:path>
              </a:pathLst>
            </a:custGeom>
            <a:solidFill>
              <a:srgbClr val="54525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5" name="Shape 705"/>
            <p:cNvSpPr/>
            <p:nvPr/>
          </p:nvSpPr>
          <p:spPr>
            <a:xfrm>
              <a:off x="2253" y="2599"/>
              <a:ext cx="93" cy="4"/>
            </a:xfrm>
            <a:custGeom>
              <a:pathLst>
                <a:path extrusionOk="0" h="120000" w="120000">
                  <a:moveTo>
                    <a:pt x="120000" y="0"/>
                  </a:moveTo>
                  <a:cubicBezTo>
                    <a:pt x="114705" y="0"/>
                    <a:pt x="114705" y="0"/>
                    <a:pt x="114705" y="0"/>
                  </a:cubicBezTo>
                  <a:cubicBezTo>
                    <a:pt x="107647" y="40000"/>
                    <a:pt x="84705" y="80000"/>
                    <a:pt x="60000" y="80000"/>
                  </a:cubicBezTo>
                  <a:cubicBezTo>
                    <a:pt x="33529" y="80000"/>
                    <a:pt x="12352" y="40000"/>
                    <a:pt x="5294" y="0"/>
                  </a:cubicBezTo>
                  <a:cubicBezTo>
                    <a:pt x="0" y="0"/>
                    <a:pt x="0" y="0"/>
                    <a:pt x="0" y="0"/>
                  </a:cubicBezTo>
                  <a:cubicBezTo>
                    <a:pt x="7058" y="80000"/>
                    <a:pt x="30000" y="120000"/>
                    <a:pt x="60000" y="120000"/>
                  </a:cubicBezTo>
                  <a:cubicBezTo>
                    <a:pt x="88235" y="120000"/>
                    <a:pt x="112941" y="80000"/>
                    <a:pt x="120000" y="0"/>
                  </a:cubicBezTo>
                </a:path>
              </a:pathLst>
            </a:custGeom>
            <a:solidFill>
              <a:srgbClr val="504E4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6" name="Shape 706"/>
            <p:cNvSpPr/>
            <p:nvPr/>
          </p:nvSpPr>
          <p:spPr>
            <a:xfrm>
              <a:off x="2257" y="2599"/>
              <a:ext cx="85" cy="2"/>
            </a:xfrm>
            <a:custGeom>
              <a:pathLst>
                <a:path extrusionOk="0" h="120000" w="120000">
                  <a:moveTo>
                    <a:pt x="120000" y="0"/>
                  </a:moveTo>
                  <a:cubicBezTo>
                    <a:pt x="114193" y="0"/>
                    <a:pt x="114193" y="0"/>
                    <a:pt x="114193" y="0"/>
                  </a:cubicBezTo>
                  <a:cubicBezTo>
                    <a:pt x="106451" y="60000"/>
                    <a:pt x="85161" y="120000"/>
                    <a:pt x="60000" y="120000"/>
                  </a:cubicBezTo>
                  <a:cubicBezTo>
                    <a:pt x="34838" y="120000"/>
                    <a:pt x="11612" y="60000"/>
                    <a:pt x="5806" y="0"/>
                  </a:cubicBezTo>
                  <a:cubicBezTo>
                    <a:pt x="0" y="0"/>
                    <a:pt x="0" y="0"/>
                    <a:pt x="0" y="0"/>
                  </a:cubicBezTo>
                  <a:cubicBezTo>
                    <a:pt x="7741" y="60000"/>
                    <a:pt x="30967" y="120000"/>
                    <a:pt x="60000" y="120000"/>
                  </a:cubicBezTo>
                  <a:cubicBezTo>
                    <a:pt x="87096" y="120000"/>
                    <a:pt x="112258" y="60000"/>
                    <a:pt x="120000" y="0"/>
                  </a:cubicBezTo>
                </a:path>
              </a:pathLst>
            </a:custGeom>
            <a:solidFill>
              <a:srgbClr val="4C494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7" name="Shape 707"/>
            <p:cNvSpPr/>
            <p:nvPr/>
          </p:nvSpPr>
          <p:spPr>
            <a:xfrm>
              <a:off x="2261" y="2599"/>
              <a:ext cx="77" cy="2"/>
            </a:xfrm>
            <a:custGeom>
              <a:pathLst>
                <a:path extrusionOk="0" h="120000" w="120000">
                  <a:moveTo>
                    <a:pt x="119999" y="0"/>
                  </a:moveTo>
                  <a:cubicBezTo>
                    <a:pt x="113571" y="0"/>
                    <a:pt x="113571" y="0"/>
                    <a:pt x="113571" y="0"/>
                  </a:cubicBezTo>
                  <a:cubicBezTo>
                    <a:pt x="104999" y="60000"/>
                    <a:pt x="83571" y="120000"/>
                    <a:pt x="59999" y="120000"/>
                  </a:cubicBezTo>
                  <a:cubicBezTo>
                    <a:pt x="34285" y="120000"/>
                    <a:pt x="12857" y="60000"/>
                    <a:pt x="4285" y="0"/>
                  </a:cubicBezTo>
                  <a:cubicBezTo>
                    <a:pt x="0" y="0"/>
                    <a:pt x="0" y="0"/>
                    <a:pt x="0" y="0"/>
                  </a:cubicBezTo>
                  <a:cubicBezTo>
                    <a:pt x="6428" y="60000"/>
                    <a:pt x="32142" y="120000"/>
                    <a:pt x="59999" y="120000"/>
                  </a:cubicBezTo>
                  <a:cubicBezTo>
                    <a:pt x="87857" y="120000"/>
                    <a:pt x="111428" y="60000"/>
                    <a:pt x="119999" y="0"/>
                  </a:cubicBezTo>
                </a:path>
              </a:pathLst>
            </a:custGeom>
            <a:solidFill>
              <a:srgbClr val="46444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8" name="Shape 708"/>
            <p:cNvSpPr/>
            <p:nvPr/>
          </p:nvSpPr>
          <p:spPr>
            <a:xfrm>
              <a:off x="2264" y="2599"/>
              <a:ext cx="70" cy="2"/>
            </a:xfrm>
            <a:custGeom>
              <a:pathLst>
                <a:path extrusionOk="0" h="120000" w="120000">
                  <a:moveTo>
                    <a:pt x="120000" y="0"/>
                  </a:moveTo>
                  <a:cubicBezTo>
                    <a:pt x="112941" y="0"/>
                    <a:pt x="112941" y="0"/>
                    <a:pt x="112941" y="0"/>
                  </a:cubicBezTo>
                  <a:cubicBezTo>
                    <a:pt x="103529" y="60000"/>
                    <a:pt x="84705" y="120000"/>
                    <a:pt x="61176" y="120000"/>
                  </a:cubicBezTo>
                  <a:cubicBezTo>
                    <a:pt x="37647" y="120000"/>
                    <a:pt x="16470" y="60000"/>
                    <a:pt x="9411" y="0"/>
                  </a:cubicBezTo>
                  <a:cubicBezTo>
                    <a:pt x="0" y="0"/>
                    <a:pt x="0" y="0"/>
                    <a:pt x="0" y="0"/>
                  </a:cubicBezTo>
                  <a:cubicBezTo>
                    <a:pt x="9411" y="60000"/>
                    <a:pt x="32941" y="120000"/>
                    <a:pt x="61176" y="120000"/>
                  </a:cubicBezTo>
                  <a:cubicBezTo>
                    <a:pt x="87058" y="120000"/>
                    <a:pt x="110588" y="60000"/>
                    <a:pt x="120000" y="0"/>
                  </a:cubicBezTo>
                </a:path>
              </a:pathLst>
            </a:custGeom>
            <a:solidFill>
              <a:srgbClr val="41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9" name="Shape 709"/>
            <p:cNvSpPr/>
            <p:nvPr/>
          </p:nvSpPr>
          <p:spPr>
            <a:xfrm>
              <a:off x="2270" y="2599"/>
              <a:ext cx="59" cy="2"/>
            </a:xfrm>
            <a:custGeom>
              <a:pathLst>
                <a:path extrusionOk="0" h="120000" w="120000">
                  <a:moveTo>
                    <a:pt x="120000" y="0"/>
                  </a:moveTo>
                  <a:cubicBezTo>
                    <a:pt x="111818" y="0"/>
                    <a:pt x="111818" y="0"/>
                    <a:pt x="111818" y="0"/>
                  </a:cubicBezTo>
                  <a:cubicBezTo>
                    <a:pt x="100909" y="60000"/>
                    <a:pt x="81818" y="60000"/>
                    <a:pt x="60000" y="60000"/>
                  </a:cubicBezTo>
                  <a:cubicBezTo>
                    <a:pt x="35454" y="60000"/>
                    <a:pt x="16363" y="60000"/>
                    <a:pt x="8181" y="0"/>
                  </a:cubicBezTo>
                  <a:cubicBezTo>
                    <a:pt x="0" y="0"/>
                    <a:pt x="0" y="0"/>
                    <a:pt x="0" y="0"/>
                  </a:cubicBezTo>
                  <a:cubicBezTo>
                    <a:pt x="8181" y="60000"/>
                    <a:pt x="32727" y="120000"/>
                    <a:pt x="60000" y="120000"/>
                  </a:cubicBezTo>
                  <a:cubicBezTo>
                    <a:pt x="87272" y="120000"/>
                    <a:pt x="109090" y="60000"/>
                    <a:pt x="120000" y="0"/>
                  </a:cubicBezTo>
                </a:path>
              </a:pathLst>
            </a:custGeom>
            <a:solidFill>
              <a:srgbClr val="3C393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0" name="Shape 710"/>
            <p:cNvSpPr/>
            <p:nvPr/>
          </p:nvSpPr>
          <p:spPr>
            <a:xfrm>
              <a:off x="2274" y="2599"/>
              <a:ext cx="51" cy="1"/>
            </a:xfrm>
            <a:custGeom>
              <a:pathLst>
                <a:path extrusionOk="0" h="120000" w="120000">
                  <a:moveTo>
                    <a:pt x="120000" y="0"/>
                  </a:moveTo>
                  <a:cubicBezTo>
                    <a:pt x="0" y="0"/>
                    <a:pt x="0" y="0"/>
                    <a:pt x="0" y="0"/>
                  </a:cubicBezTo>
                  <a:cubicBezTo>
                    <a:pt x="9473" y="120000"/>
                    <a:pt x="31578" y="120000"/>
                    <a:pt x="60000" y="120000"/>
                  </a:cubicBezTo>
                  <a:cubicBezTo>
                    <a:pt x="85263" y="120000"/>
                    <a:pt x="107368" y="120000"/>
                    <a:pt x="120000" y="0"/>
                  </a:cubicBezTo>
                </a:path>
              </a:pathLst>
            </a:custGeom>
            <a:solidFill>
              <a:srgbClr val="38353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1" name="Shape 711"/>
            <p:cNvSpPr/>
            <p:nvPr/>
          </p:nvSpPr>
          <p:spPr>
            <a:xfrm>
              <a:off x="1606" y="2576"/>
              <a:ext cx="463" cy="24"/>
            </a:xfrm>
            <a:custGeom>
              <a:pathLst>
                <a:path extrusionOk="0" h="120000" w="120000">
                  <a:moveTo>
                    <a:pt x="80823" y="0"/>
                  </a:moveTo>
                  <a:cubicBezTo>
                    <a:pt x="36000" y="0"/>
                    <a:pt x="0" y="26666"/>
                    <a:pt x="0" y="60000"/>
                  </a:cubicBezTo>
                  <a:cubicBezTo>
                    <a:pt x="0" y="93333"/>
                    <a:pt x="36000" y="120000"/>
                    <a:pt x="80823" y="120000"/>
                  </a:cubicBezTo>
                  <a:cubicBezTo>
                    <a:pt x="94941" y="120000"/>
                    <a:pt x="108352" y="120000"/>
                    <a:pt x="120000" y="113333"/>
                  </a:cubicBezTo>
                  <a:cubicBezTo>
                    <a:pt x="120000" y="113333"/>
                    <a:pt x="120000" y="113333"/>
                    <a:pt x="120000" y="113333"/>
                  </a:cubicBezTo>
                  <a:cubicBezTo>
                    <a:pt x="108705" y="120000"/>
                    <a:pt x="94941" y="120000"/>
                    <a:pt x="80823" y="120000"/>
                  </a:cubicBezTo>
                  <a:cubicBezTo>
                    <a:pt x="37058" y="120000"/>
                    <a:pt x="1411" y="93333"/>
                    <a:pt x="1411" y="60000"/>
                  </a:cubicBezTo>
                  <a:cubicBezTo>
                    <a:pt x="1411" y="26666"/>
                    <a:pt x="37058" y="0"/>
                    <a:pt x="80823" y="0"/>
                  </a:cubicBezTo>
                  <a:cubicBezTo>
                    <a:pt x="94941" y="0"/>
                    <a:pt x="108705" y="6666"/>
                    <a:pt x="120000" y="6666"/>
                  </a:cubicBezTo>
                  <a:cubicBezTo>
                    <a:pt x="120000" y="6666"/>
                    <a:pt x="120000" y="6666"/>
                    <a:pt x="120000" y="6666"/>
                  </a:cubicBezTo>
                  <a:cubicBezTo>
                    <a:pt x="108352" y="0"/>
                    <a:pt x="94941" y="0"/>
                    <a:pt x="80823" y="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2" name="Shape 712"/>
            <p:cNvSpPr/>
            <p:nvPr/>
          </p:nvSpPr>
          <p:spPr>
            <a:xfrm>
              <a:off x="1612" y="2576"/>
              <a:ext cx="457" cy="24"/>
            </a:xfrm>
            <a:custGeom>
              <a:pathLst>
                <a:path extrusionOk="0" h="120000" w="120000">
                  <a:moveTo>
                    <a:pt x="80357" y="0"/>
                  </a:moveTo>
                  <a:cubicBezTo>
                    <a:pt x="36071" y="0"/>
                    <a:pt x="0" y="26666"/>
                    <a:pt x="0" y="60000"/>
                  </a:cubicBezTo>
                  <a:cubicBezTo>
                    <a:pt x="0" y="93333"/>
                    <a:pt x="36071" y="120000"/>
                    <a:pt x="80357" y="120000"/>
                  </a:cubicBezTo>
                  <a:cubicBezTo>
                    <a:pt x="94642" y="120000"/>
                    <a:pt x="108571" y="120000"/>
                    <a:pt x="120000" y="113333"/>
                  </a:cubicBezTo>
                  <a:cubicBezTo>
                    <a:pt x="120000" y="113333"/>
                    <a:pt x="120000" y="113333"/>
                    <a:pt x="120000" y="113333"/>
                  </a:cubicBezTo>
                  <a:cubicBezTo>
                    <a:pt x="108571" y="120000"/>
                    <a:pt x="94642" y="120000"/>
                    <a:pt x="80357" y="120000"/>
                  </a:cubicBezTo>
                  <a:cubicBezTo>
                    <a:pt x="36785" y="120000"/>
                    <a:pt x="1785" y="93333"/>
                    <a:pt x="1785" y="60000"/>
                  </a:cubicBezTo>
                  <a:cubicBezTo>
                    <a:pt x="1785" y="26666"/>
                    <a:pt x="36785" y="0"/>
                    <a:pt x="80357" y="0"/>
                  </a:cubicBezTo>
                  <a:cubicBezTo>
                    <a:pt x="94642" y="0"/>
                    <a:pt x="108571" y="6666"/>
                    <a:pt x="120000" y="13333"/>
                  </a:cubicBezTo>
                  <a:cubicBezTo>
                    <a:pt x="120000" y="6666"/>
                    <a:pt x="120000" y="6666"/>
                    <a:pt x="120000" y="6666"/>
                  </a:cubicBezTo>
                  <a:cubicBezTo>
                    <a:pt x="108571" y="6666"/>
                    <a:pt x="94642" y="0"/>
                    <a:pt x="80357" y="0"/>
                  </a:cubicBezTo>
                </a:path>
              </a:pathLst>
            </a:custGeom>
            <a:solidFill>
              <a:srgbClr val="FCFBF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3" name="Shape 713"/>
            <p:cNvSpPr/>
            <p:nvPr/>
          </p:nvSpPr>
          <p:spPr>
            <a:xfrm>
              <a:off x="1619" y="2576"/>
              <a:ext cx="450" cy="24"/>
            </a:xfrm>
            <a:custGeom>
              <a:pathLst>
                <a:path extrusionOk="0" h="120000" w="120000">
                  <a:moveTo>
                    <a:pt x="79758" y="0"/>
                  </a:moveTo>
                  <a:cubicBezTo>
                    <a:pt x="35528" y="0"/>
                    <a:pt x="0" y="26666"/>
                    <a:pt x="0" y="60000"/>
                  </a:cubicBezTo>
                  <a:cubicBezTo>
                    <a:pt x="0" y="93333"/>
                    <a:pt x="35528" y="120000"/>
                    <a:pt x="79758" y="120000"/>
                  </a:cubicBezTo>
                  <a:cubicBezTo>
                    <a:pt x="94259" y="120000"/>
                    <a:pt x="108398" y="120000"/>
                    <a:pt x="120000" y="113333"/>
                  </a:cubicBezTo>
                  <a:cubicBezTo>
                    <a:pt x="120000" y="113333"/>
                    <a:pt x="120000" y="113333"/>
                    <a:pt x="120000" y="113333"/>
                  </a:cubicBezTo>
                  <a:cubicBezTo>
                    <a:pt x="108398" y="113333"/>
                    <a:pt x="94622" y="120000"/>
                    <a:pt x="79758" y="120000"/>
                  </a:cubicBezTo>
                  <a:cubicBezTo>
                    <a:pt x="36616" y="120000"/>
                    <a:pt x="1812" y="93333"/>
                    <a:pt x="1812" y="60000"/>
                  </a:cubicBezTo>
                  <a:cubicBezTo>
                    <a:pt x="1812" y="26666"/>
                    <a:pt x="36616" y="0"/>
                    <a:pt x="79758" y="0"/>
                  </a:cubicBezTo>
                  <a:cubicBezTo>
                    <a:pt x="94622" y="0"/>
                    <a:pt x="108398" y="6666"/>
                    <a:pt x="120000" y="13333"/>
                  </a:cubicBezTo>
                  <a:cubicBezTo>
                    <a:pt x="120000" y="13333"/>
                    <a:pt x="120000" y="13333"/>
                    <a:pt x="120000" y="13333"/>
                  </a:cubicBezTo>
                  <a:cubicBezTo>
                    <a:pt x="108398" y="6666"/>
                    <a:pt x="94259" y="0"/>
                    <a:pt x="79758" y="0"/>
                  </a:cubicBezTo>
                </a:path>
              </a:pathLst>
            </a:custGeom>
            <a:solidFill>
              <a:srgbClr val="F7F7F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4" name="Shape 714"/>
            <p:cNvSpPr/>
            <p:nvPr/>
          </p:nvSpPr>
          <p:spPr>
            <a:xfrm>
              <a:off x="1625" y="2576"/>
              <a:ext cx="444" cy="24"/>
            </a:xfrm>
            <a:custGeom>
              <a:pathLst>
                <a:path extrusionOk="0" h="120000" w="120000">
                  <a:moveTo>
                    <a:pt x="79141" y="0"/>
                  </a:moveTo>
                  <a:cubicBezTo>
                    <a:pt x="35337" y="0"/>
                    <a:pt x="0" y="26666"/>
                    <a:pt x="0" y="60000"/>
                  </a:cubicBezTo>
                  <a:cubicBezTo>
                    <a:pt x="0" y="93333"/>
                    <a:pt x="35337" y="120000"/>
                    <a:pt x="79141" y="120000"/>
                  </a:cubicBezTo>
                  <a:cubicBezTo>
                    <a:pt x="94233" y="120000"/>
                    <a:pt x="108220" y="113333"/>
                    <a:pt x="120000" y="113333"/>
                  </a:cubicBezTo>
                  <a:cubicBezTo>
                    <a:pt x="120000" y="106666"/>
                    <a:pt x="120000" y="106666"/>
                    <a:pt x="120000" y="106666"/>
                  </a:cubicBezTo>
                  <a:cubicBezTo>
                    <a:pt x="108220" y="113333"/>
                    <a:pt x="94233" y="120000"/>
                    <a:pt x="79141" y="120000"/>
                  </a:cubicBezTo>
                  <a:cubicBezTo>
                    <a:pt x="36441" y="120000"/>
                    <a:pt x="1840" y="93333"/>
                    <a:pt x="1840" y="60000"/>
                  </a:cubicBezTo>
                  <a:cubicBezTo>
                    <a:pt x="1840" y="26666"/>
                    <a:pt x="36441" y="6666"/>
                    <a:pt x="79141" y="6666"/>
                  </a:cubicBezTo>
                  <a:cubicBezTo>
                    <a:pt x="94233" y="6666"/>
                    <a:pt x="108220" y="6666"/>
                    <a:pt x="120000" y="13333"/>
                  </a:cubicBezTo>
                  <a:cubicBezTo>
                    <a:pt x="120000" y="13333"/>
                    <a:pt x="120000" y="13333"/>
                    <a:pt x="120000" y="13333"/>
                  </a:cubicBezTo>
                  <a:cubicBezTo>
                    <a:pt x="108220" y="6666"/>
                    <a:pt x="94233" y="0"/>
                    <a:pt x="79141" y="0"/>
                  </a:cubicBezTo>
                </a:path>
              </a:pathLst>
            </a:custGeom>
            <a:solidFill>
              <a:srgbClr val="F3F3F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5" name="Shape 715"/>
            <p:cNvSpPr/>
            <p:nvPr/>
          </p:nvSpPr>
          <p:spPr>
            <a:xfrm>
              <a:off x="1632" y="2577"/>
              <a:ext cx="437" cy="23"/>
            </a:xfrm>
            <a:custGeom>
              <a:pathLst>
                <a:path extrusionOk="0" h="120000" w="120000">
                  <a:moveTo>
                    <a:pt x="78504" y="0"/>
                  </a:moveTo>
                  <a:cubicBezTo>
                    <a:pt x="35140" y="0"/>
                    <a:pt x="0" y="21176"/>
                    <a:pt x="0" y="56470"/>
                  </a:cubicBezTo>
                  <a:cubicBezTo>
                    <a:pt x="0" y="91764"/>
                    <a:pt x="35140" y="120000"/>
                    <a:pt x="78504" y="120000"/>
                  </a:cubicBezTo>
                  <a:cubicBezTo>
                    <a:pt x="93831" y="120000"/>
                    <a:pt x="108037" y="112941"/>
                    <a:pt x="120000" y="105882"/>
                  </a:cubicBezTo>
                  <a:cubicBezTo>
                    <a:pt x="120000" y="105882"/>
                    <a:pt x="120000" y="105882"/>
                    <a:pt x="120000" y="105882"/>
                  </a:cubicBezTo>
                  <a:cubicBezTo>
                    <a:pt x="108037" y="112941"/>
                    <a:pt x="93831" y="120000"/>
                    <a:pt x="78504" y="120000"/>
                  </a:cubicBezTo>
                  <a:cubicBezTo>
                    <a:pt x="35887" y="120000"/>
                    <a:pt x="1495" y="91764"/>
                    <a:pt x="1495" y="56470"/>
                  </a:cubicBezTo>
                  <a:cubicBezTo>
                    <a:pt x="1495" y="28235"/>
                    <a:pt x="35887" y="0"/>
                    <a:pt x="78504" y="0"/>
                  </a:cubicBezTo>
                  <a:cubicBezTo>
                    <a:pt x="93831" y="0"/>
                    <a:pt x="108037" y="0"/>
                    <a:pt x="120000" y="7058"/>
                  </a:cubicBezTo>
                  <a:cubicBezTo>
                    <a:pt x="120000" y="7058"/>
                    <a:pt x="120000" y="7058"/>
                    <a:pt x="120000" y="7058"/>
                  </a:cubicBezTo>
                  <a:cubicBezTo>
                    <a:pt x="108037" y="0"/>
                    <a:pt x="93831" y="0"/>
                    <a:pt x="78504" y="0"/>
                  </a:cubicBezTo>
                </a:path>
              </a:pathLst>
            </a:custGeom>
            <a:solidFill>
              <a:srgbClr val="EFEEE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6" name="Shape 716"/>
            <p:cNvSpPr/>
            <p:nvPr/>
          </p:nvSpPr>
          <p:spPr>
            <a:xfrm>
              <a:off x="1638" y="2577"/>
              <a:ext cx="431" cy="23"/>
            </a:xfrm>
            <a:custGeom>
              <a:pathLst>
                <a:path extrusionOk="0" h="120000" w="120000">
                  <a:moveTo>
                    <a:pt x="77981" y="0"/>
                  </a:moveTo>
                  <a:cubicBezTo>
                    <a:pt x="34826" y="0"/>
                    <a:pt x="0" y="28235"/>
                    <a:pt x="0" y="56470"/>
                  </a:cubicBezTo>
                  <a:cubicBezTo>
                    <a:pt x="0" y="91764"/>
                    <a:pt x="34826" y="120000"/>
                    <a:pt x="77981" y="120000"/>
                  </a:cubicBezTo>
                  <a:cubicBezTo>
                    <a:pt x="93501" y="120000"/>
                    <a:pt x="107886" y="112941"/>
                    <a:pt x="120000" y="105882"/>
                  </a:cubicBezTo>
                  <a:cubicBezTo>
                    <a:pt x="120000" y="105882"/>
                    <a:pt x="120000" y="105882"/>
                    <a:pt x="120000" y="105882"/>
                  </a:cubicBezTo>
                  <a:cubicBezTo>
                    <a:pt x="108264" y="112941"/>
                    <a:pt x="93501" y="112941"/>
                    <a:pt x="77981" y="112941"/>
                  </a:cubicBezTo>
                  <a:cubicBezTo>
                    <a:pt x="35962" y="112941"/>
                    <a:pt x="1892" y="91764"/>
                    <a:pt x="1892" y="56470"/>
                  </a:cubicBezTo>
                  <a:cubicBezTo>
                    <a:pt x="1892" y="28235"/>
                    <a:pt x="35962" y="0"/>
                    <a:pt x="77981" y="0"/>
                  </a:cubicBezTo>
                  <a:cubicBezTo>
                    <a:pt x="93501" y="0"/>
                    <a:pt x="108264" y="7058"/>
                    <a:pt x="120000" y="7058"/>
                  </a:cubicBezTo>
                  <a:cubicBezTo>
                    <a:pt x="120000" y="7058"/>
                    <a:pt x="120000" y="7058"/>
                    <a:pt x="120000" y="7058"/>
                  </a:cubicBezTo>
                  <a:cubicBezTo>
                    <a:pt x="107886" y="0"/>
                    <a:pt x="93501" y="0"/>
                    <a:pt x="77981" y="0"/>
                  </a:cubicBezTo>
                </a:path>
              </a:pathLst>
            </a:custGeom>
            <a:solidFill>
              <a:srgbClr val="EBEBE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7" name="Shape 717"/>
            <p:cNvSpPr/>
            <p:nvPr/>
          </p:nvSpPr>
          <p:spPr>
            <a:xfrm>
              <a:off x="1645" y="2577"/>
              <a:ext cx="424" cy="22"/>
            </a:xfrm>
            <a:custGeom>
              <a:pathLst>
                <a:path extrusionOk="0" h="120000" w="120000">
                  <a:moveTo>
                    <a:pt x="77307" y="0"/>
                  </a:moveTo>
                  <a:cubicBezTo>
                    <a:pt x="34615" y="0"/>
                    <a:pt x="0" y="30000"/>
                    <a:pt x="0" y="60000"/>
                  </a:cubicBezTo>
                  <a:cubicBezTo>
                    <a:pt x="0" y="97500"/>
                    <a:pt x="34615" y="120000"/>
                    <a:pt x="77307" y="120000"/>
                  </a:cubicBezTo>
                  <a:cubicBezTo>
                    <a:pt x="93076" y="120000"/>
                    <a:pt x="108076" y="120000"/>
                    <a:pt x="120000" y="112500"/>
                  </a:cubicBezTo>
                  <a:cubicBezTo>
                    <a:pt x="120000" y="112500"/>
                    <a:pt x="120000" y="112500"/>
                    <a:pt x="120000" y="112500"/>
                  </a:cubicBezTo>
                  <a:cubicBezTo>
                    <a:pt x="108076" y="120000"/>
                    <a:pt x="93076" y="120000"/>
                    <a:pt x="77307" y="120000"/>
                  </a:cubicBezTo>
                  <a:cubicBezTo>
                    <a:pt x="35384" y="120000"/>
                    <a:pt x="1923" y="97500"/>
                    <a:pt x="1923" y="60000"/>
                  </a:cubicBezTo>
                  <a:cubicBezTo>
                    <a:pt x="1923" y="30000"/>
                    <a:pt x="35384" y="0"/>
                    <a:pt x="77307" y="0"/>
                  </a:cubicBezTo>
                  <a:cubicBezTo>
                    <a:pt x="93076" y="0"/>
                    <a:pt x="108076" y="7500"/>
                    <a:pt x="120000" y="15000"/>
                  </a:cubicBezTo>
                  <a:cubicBezTo>
                    <a:pt x="120000" y="7500"/>
                    <a:pt x="120000" y="7500"/>
                    <a:pt x="120000" y="7500"/>
                  </a:cubicBezTo>
                  <a:cubicBezTo>
                    <a:pt x="108076" y="7500"/>
                    <a:pt x="93076" y="0"/>
                    <a:pt x="77307" y="0"/>
                  </a:cubicBezTo>
                </a:path>
              </a:pathLst>
            </a:custGeom>
            <a:solidFill>
              <a:srgbClr val="E7E6E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8" name="Shape 718"/>
            <p:cNvSpPr/>
            <p:nvPr/>
          </p:nvSpPr>
          <p:spPr>
            <a:xfrm>
              <a:off x="1651" y="2577"/>
              <a:ext cx="418" cy="22"/>
            </a:xfrm>
            <a:custGeom>
              <a:pathLst>
                <a:path extrusionOk="0" h="120000" w="120000">
                  <a:moveTo>
                    <a:pt x="76612" y="0"/>
                  </a:moveTo>
                  <a:cubicBezTo>
                    <a:pt x="34006" y="0"/>
                    <a:pt x="0" y="30000"/>
                    <a:pt x="0" y="60000"/>
                  </a:cubicBezTo>
                  <a:cubicBezTo>
                    <a:pt x="0" y="97500"/>
                    <a:pt x="34006" y="120000"/>
                    <a:pt x="76612" y="120000"/>
                  </a:cubicBezTo>
                  <a:cubicBezTo>
                    <a:pt x="92638" y="120000"/>
                    <a:pt x="107882" y="120000"/>
                    <a:pt x="119999" y="112500"/>
                  </a:cubicBezTo>
                  <a:cubicBezTo>
                    <a:pt x="119999" y="105000"/>
                    <a:pt x="119999" y="105000"/>
                    <a:pt x="119999" y="105000"/>
                  </a:cubicBezTo>
                  <a:cubicBezTo>
                    <a:pt x="107882" y="112500"/>
                    <a:pt x="92638" y="120000"/>
                    <a:pt x="76612" y="120000"/>
                  </a:cubicBezTo>
                  <a:cubicBezTo>
                    <a:pt x="35179" y="120000"/>
                    <a:pt x="1563" y="90000"/>
                    <a:pt x="1563" y="60000"/>
                  </a:cubicBezTo>
                  <a:cubicBezTo>
                    <a:pt x="1563" y="30000"/>
                    <a:pt x="35179" y="0"/>
                    <a:pt x="76612" y="0"/>
                  </a:cubicBezTo>
                  <a:cubicBezTo>
                    <a:pt x="92638" y="0"/>
                    <a:pt x="107882" y="7500"/>
                    <a:pt x="119999" y="15000"/>
                  </a:cubicBezTo>
                  <a:cubicBezTo>
                    <a:pt x="119999" y="15000"/>
                    <a:pt x="119999" y="15000"/>
                    <a:pt x="119999" y="15000"/>
                  </a:cubicBezTo>
                  <a:cubicBezTo>
                    <a:pt x="107882" y="7500"/>
                    <a:pt x="92638" y="0"/>
                    <a:pt x="76612" y="0"/>
                  </a:cubicBezTo>
                </a:path>
              </a:pathLst>
            </a:custGeom>
            <a:solidFill>
              <a:srgbClr val="E2E2E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9" name="Shape 719"/>
            <p:cNvSpPr/>
            <p:nvPr/>
          </p:nvSpPr>
          <p:spPr>
            <a:xfrm>
              <a:off x="1657" y="2577"/>
              <a:ext cx="412" cy="22"/>
            </a:xfrm>
            <a:custGeom>
              <a:pathLst>
                <a:path extrusionOk="0" h="120000" w="120000">
                  <a:moveTo>
                    <a:pt x="76039" y="0"/>
                  </a:moveTo>
                  <a:cubicBezTo>
                    <a:pt x="34059" y="0"/>
                    <a:pt x="0" y="30000"/>
                    <a:pt x="0" y="60000"/>
                  </a:cubicBezTo>
                  <a:cubicBezTo>
                    <a:pt x="0" y="90000"/>
                    <a:pt x="34059" y="120000"/>
                    <a:pt x="76039" y="120000"/>
                  </a:cubicBezTo>
                  <a:cubicBezTo>
                    <a:pt x="92277" y="120000"/>
                    <a:pt x="107722" y="112500"/>
                    <a:pt x="120000" y="105000"/>
                  </a:cubicBezTo>
                  <a:cubicBezTo>
                    <a:pt x="120000" y="105000"/>
                    <a:pt x="120000" y="105000"/>
                    <a:pt x="120000" y="105000"/>
                  </a:cubicBezTo>
                  <a:cubicBezTo>
                    <a:pt x="107722" y="112500"/>
                    <a:pt x="92673" y="120000"/>
                    <a:pt x="76039" y="120000"/>
                  </a:cubicBezTo>
                  <a:cubicBezTo>
                    <a:pt x="35247" y="120000"/>
                    <a:pt x="1980" y="90000"/>
                    <a:pt x="1980" y="60000"/>
                  </a:cubicBezTo>
                  <a:cubicBezTo>
                    <a:pt x="1980" y="30000"/>
                    <a:pt x="35247" y="7500"/>
                    <a:pt x="76039" y="7500"/>
                  </a:cubicBezTo>
                  <a:cubicBezTo>
                    <a:pt x="92673" y="7500"/>
                    <a:pt x="107722" y="7500"/>
                    <a:pt x="120000" y="15000"/>
                  </a:cubicBezTo>
                  <a:cubicBezTo>
                    <a:pt x="120000" y="15000"/>
                    <a:pt x="120000" y="15000"/>
                    <a:pt x="120000" y="15000"/>
                  </a:cubicBezTo>
                  <a:cubicBezTo>
                    <a:pt x="107722" y="7500"/>
                    <a:pt x="92277" y="0"/>
                    <a:pt x="76039" y="0"/>
                  </a:cubicBezTo>
                </a:path>
              </a:pathLst>
            </a:custGeom>
            <a:solidFill>
              <a:srgbClr val="DFDED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0" name="Shape 720"/>
            <p:cNvSpPr/>
            <p:nvPr/>
          </p:nvSpPr>
          <p:spPr>
            <a:xfrm>
              <a:off x="1664" y="2578"/>
              <a:ext cx="405" cy="21"/>
            </a:xfrm>
            <a:custGeom>
              <a:pathLst>
                <a:path extrusionOk="0" h="120000" w="120000">
                  <a:moveTo>
                    <a:pt x="75302" y="0"/>
                  </a:moveTo>
                  <a:cubicBezTo>
                    <a:pt x="33825" y="0"/>
                    <a:pt x="0" y="24000"/>
                    <a:pt x="0" y="56000"/>
                  </a:cubicBezTo>
                  <a:cubicBezTo>
                    <a:pt x="0" y="88000"/>
                    <a:pt x="33825" y="120000"/>
                    <a:pt x="75302" y="120000"/>
                  </a:cubicBezTo>
                  <a:cubicBezTo>
                    <a:pt x="92214" y="120000"/>
                    <a:pt x="107516" y="112000"/>
                    <a:pt x="120000" y="104000"/>
                  </a:cubicBezTo>
                  <a:cubicBezTo>
                    <a:pt x="120000" y="104000"/>
                    <a:pt x="120000" y="104000"/>
                    <a:pt x="120000" y="104000"/>
                  </a:cubicBezTo>
                  <a:cubicBezTo>
                    <a:pt x="107919" y="112000"/>
                    <a:pt x="92214" y="120000"/>
                    <a:pt x="75302" y="120000"/>
                  </a:cubicBezTo>
                  <a:cubicBezTo>
                    <a:pt x="34630" y="120000"/>
                    <a:pt x="2013" y="88000"/>
                    <a:pt x="2013" y="56000"/>
                  </a:cubicBezTo>
                  <a:cubicBezTo>
                    <a:pt x="2013" y="24000"/>
                    <a:pt x="34630" y="0"/>
                    <a:pt x="75302" y="0"/>
                  </a:cubicBezTo>
                  <a:cubicBezTo>
                    <a:pt x="92214" y="0"/>
                    <a:pt x="107919" y="0"/>
                    <a:pt x="120000" y="8000"/>
                  </a:cubicBezTo>
                  <a:cubicBezTo>
                    <a:pt x="120000" y="8000"/>
                    <a:pt x="120000" y="8000"/>
                    <a:pt x="120000" y="8000"/>
                  </a:cubicBezTo>
                  <a:cubicBezTo>
                    <a:pt x="107516" y="0"/>
                    <a:pt x="92214" y="0"/>
                    <a:pt x="75302" y="0"/>
                  </a:cubicBezTo>
                </a:path>
              </a:pathLst>
            </a:custGeom>
            <a:solidFill>
              <a:srgbClr val="DBDAD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1" name="Shape 721"/>
            <p:cNvSpPr/>
            <p:nvPr/>
          </p:nvSpPr>
          <p:spPr>
            <a:xfrm>
              <a:off x="1670" y="2578"/>
              <a:ext cx="399" cy="21"/>
            </a:xfrm>
            <a:custGeom>
              <a:pathLst>
                <a:path extrusionOk="0" h="120000" w="120000">
                  <a:moveTo>
                    <a:pt x="74539" y="0"/>
                  </a:moveTo>
                  <a:cubicBezTo>
                    <a:pt x="33174" y="0"/>
                    <a:pt x="0" y="24000"/>
                    <a:pt x="0" y="56000"/>
                  </a:cubicBezTo>
                  <a:cubicBezTo>
                    <a:pt x="0" y="88000"/>
                    <a:pt x="33174" y="120000"/>
                    <a:pt x="74539" y="120000"/>
                  </a:cubicBezTo>
                  <a:cubicBezTo>
                    <a:pt x="91740" y="120000"/>
                    <a:pt x="107713" y="112000"/>
                    <a:pt x="120000" y="104000"/>
                  </a:cubicBezTo>
                  <a:cubicBezTo>
                    <a:pt x="120000" y="104000"/>
                    <a:pt x="120000" y="104000"/>
                    <a:pt x="120000" y="104000"/>
                  </a:cubicBezTo>
                  <a:cubicBezTo>
                    <a:pt x="107713" y="112000"/>
                    <a:pt x="91740" y="112000"/>
                    <a:pt x="74539" y="112000"/>
                  </a:cubicBezTo>
                  <a:cubicBezTo>
                    <a:pt x="34402" y="112000"/>
                    <a:pt x="1638" y="88000"/>
                    <a:pt x="1638" y="56000"/>
                  </a:cubicBezTo>
                  <a:cubicBezTo>
                    <a:pt x="1638" y="24000"/>
                    <a:pt x="34402" y="0"/>
                    <a:pt x="74539" y="0"/>
                  </a:cubicBezTo>
                  <a:cubicBezTo>
                    <a:pt x="91740" y="0"/>
                    <a:pt x="107713" y="8000"/>
                    <a:pt x="120000" y="16000"/>
                  </a:cubicBezTo>
                  <a:cubicBezTo>
                    <a:pt x="120000" y="8000"/>
                    <a:pt x="120000" y="8000"/>
                    <a:pt x="120000" y="8000"/>
                  </a:cubicBezTo>
                  <a:cubicBezTo>
                    <a:pt x="107713" y="0"/>
                    <a:pt x="91740" y="0"/>
                    <a:pt x="74539" y="0"/>
                  </a:cubicBezTo>
                </a:path>
              </a:pathLst>
            </a:custGeom>
            <a:solidFill>
              <a:srgbClr val="D7D7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2" name="Shape 722"/>
            <p:cNvSpPr/>
            <p:nvPr/>
          </p:nvSpPr>
          <p:spPr>
            <a:xfrm>
              <a:off x="1676" y="2578"/>
              <a:ext cx="393" cy="19"/>
            </a:xfrm>
            <a:custGeom>
              <a:pathLst>
                <a:path extrusionOk="0" h="120000" w="120000">
                  <a:moveTo>
                    <a:pt x="73910" y="0"/>
                  </a:moveTo>
                  <a:cubicBezTo>
                    <a:pt x="33217" y="0"/>
                    <a:pt x="0" y="25714"/>
                    <a:pt x="0" y="59999"/>
                  </a:cubicBezTo>
                  <a:cubicBezTo>
                    <a:pt x="0" y="94285"/>
                    <a:pt x="33217" y="119999"/>
                    <a:pt x="73910" y="119999"/>
                  </a:cubicBezTo>
                  <a:cubicBezTo>
                    <a:pt x="91349" y="119999"/>
                    <a:pt x="107543" y="119999"/>
                    <a:pt x="120000" y="111428"/>
                  </a:cubicBezTo>
                  <a:cubicBezTo>
                    <a:pt x="120000" y="102857"/>
                    <a:pt x="120000" y="102857"/>
                    <a:pt x="120000" y="102857"/>
                  </a:cubicBezTo>
                  <a:cubicBezTo>
                    <a:pt x="107543" y="119999"/>
                    <a:pt x="91349" y="119999"/>
                    <a:pt x="73910" y="119999"/>
                  </a:cubicBezTo>
                  <a:cubicBezTo>
                    <a:pt x="34048" y="119999"/>
                    <a:pt x="2076" y="94285"/>
                    <a:pt x="2076" y="59999"/>
                  </a:cubicBezTo>
                  <a:cubicBezTo>
                    <a:pt x="2076" y="25714"/>
                    <a:pt x="34048" y="0"/>
                    <a:pt x="73910" y="0"/>
                  </a:cubicBezTo>
                  <a:cubicBezTo>
                    <a:pt x="91349" y="0"/>
                    <a:pt x="107543" y="8571"/>
                    <a:pt x="120000" y="17142"/>
                  </a:cubicBezTo>
                  <a:cubicBezTo>
                    <a:pt x="120000" y="17142"/>
                    <a:pt x="120000" y="17142"/>
                    <a:pt x="120000" y="17142"/>
                  </a:cubicBezTo>
                  <a:cubicBezTo>
                    <a:pt x="107543" y="8571"/>
                    <a:pt x="91349" y="0"/>
                    <a:pt x="73910" y="0"/>
                  </a:cubicBezTo>
                </a:path>
              </a:pathLst>
            </a:custGeom>
            <a:solidFill>
              <a:srgbClr val="D3D2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3" name="Shape 723"/>
            <p:cNvSpPr/>
            <p:nvPr/>
          </p:nvSpPr>
          <p:spPr>
            <a:xfrm>
              <a:off x="1683" y="2578"/>
              <a:ext cx="386" cy="19"/>
            </a:xfrm>
            <a:custGeom>
              <a:pathLst>
                <a:path extrusionOk="0" h="120000" w="120000">
                  <a:moveTo>
                    <a:pt x="73098" y="0"/>
                  </a:moveTo>
                  <a:cubicBezTo>
                    <a:pt x="32535" y="0"/>
                    <a:pt x="0" y="25714"/>
                    <a:pt x="0" y="59999"/>
                  </a:cubicBezTo>
                  <a:cubicBezTo>
                    <a:pt x="0" y="94285"/>
                    <a:pt x="32535" y="119999"/>
                    <a:pt x="73098" y="119999"/>
                  </a:cubicBezTo>
                  <a:cubicBezTo>
                    <a:pt x="90845" y="119999"/>
                    <a:pt x="107323" y="119999"/>
                    <a:pt x="120000" y="102857"/>
                  </a:cubicBezTo>
                  <a:cubicBezTo>
                    <a:pt x="120000" y="102857"/>
                    <a:pt x="120000" y="102857"/>
                    <a:pt x="120000" y="102857"/>
                  </a:cubicBezTo>
                  <a:cubicBezTo>
                    <a:pt x="107746" y="111428"/>
                    <a:pt x="91267" y="119999"/>
                    <a:pt x="73098" y="119999"/>
                  </a:cubicBezTo>
                  <a:cubicBezTo>
                    <a:pt x="33802" y="119999"/>
                    <a:pt x="2112" y="94285"/>
                    <a:pt x="2112" y="59999"/>
                  </a:cubicBezTo>
                  <a:cubicBezTo>
                    <a:pt x="2112" y="25714"/>
                    <a:pt x="33802" y="0"/>
                    <a:pt x="73098" y="0"/>
                  </a:cubicBezTo>
                  <a:cubicBezTo>
                    <a:pt x="91267" y="0"/>
                    <a:pt x="107746" y="8571"/>
                    <a:pt x="120000" y="17142"/>
                  </a:cubicBezTo>
                  <a:cubicBezTo>
                    <a:pt x="120000" y="17142"/>
                    <a:pt x="120000" y="17142"/>
                    <a:pt x="120000" y="17142"/>
                  </a:cubicBezTo>
                  <a:cubicBezTo>
                    <a:pt x="107323" y="8571"/>
                    <a:pt x="90845" y="0"/>
                    <a:pt x="73098" y="0"/>
                  </a:cubicBezTo>
                </a:path>
              </a:pathLst>
            </a:custGeom>
            <a:solidFill>
              <a:srgbClr val="CE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4" name="Shape 724"/>
            <p:cNvSpPr/>
            <p:nvPr/>
          </p:nvSpPr>
          <p:spPr>
            <a:xfrm>
              <a:off x="1689" y="2578"/>
              <a:ext cx="380" cy="19"/>
            </a:xfrm>
            <a:custGeom>
              <a:pathLst>
                <a:path extrusionOk="0" h="120000" w="120000">
                  <a:moveTo>
                    <a:pt x="72258" y="0"/>
                  </a:moveTo>
                  <a:cubicBezTo>
                    <a:pt x="32258" y="0"/>
                    <a:pt x="0" y="25714"/>
                    <a:pt x="0" y="59999"/>
                  </a:cubicBezTo>
                  <a:cubicBezTo>
                    <a:pt x="0" y="94285"/>
                    <a:pt x="32258" y="119999"/>
                    <a:pt x="72258" y="119999"/>
                  </a:cubicBezTo>
                  <a:cubicBezTo>
                    <a:pt x="90752" y="119999"/>
                    <a:pt x="107526" y="111428"/>
                    <a:pt x="120000" y="102857"/>
                  </a:cubicBezTo>
                  <a:cubicBezTo>
                    <a:pt x="120000" y="102857"/>
                    <a:pt x="120000" y="102857"/>
                    <a:pt x="120000" y="102857"/>
                  </a:cubicBezTo>
                  <a:cubicBezTo>
                    <a:pt x="107526" y="111428"/>
                    <a:pt x="90752" y="119999"/>
                    <a:pt x="72258" y="119999"/>
                  </a:cubicBezTo>
                  <a:cubicBezTo>
                    <a:pt x="33548" y="119999"/>
                    <a:pt x="2150" y="94285"/>
                    <a:pt x="2150" y="59999"/>
                  </a:cubicBezTo>
                  <a:cubicBezTo>
                    <a:pt x="2150" y="34285"/>
                    <a:pt x="33548" y="8571"/>
                    <a:pt x="72258" y="8571"/>
                  </a:cubicBezTo>
                  <a:cubicBezTo>
                    <a:pt x="90752" y="8571"/>
                    <a:pt x="107526" y="8571"/>
                    <a:pt x="120000" y="17142"/>
                  </a:cubicBezTo>
                  <a:cubicBezTo>
                    <a:pt x="120000" y="17142"/>
                    <a:pt x="120000" y="17142"/>
                    <a:pt x="120000" y="17142"/>
                  </a:cubicBezTo>
                  <a:cubicBezTo>
                    <a:pt x="107526" y="8571"/>
                    <a:pt x="90752" y="0"/>
                    <a:pt x="72258" y="0"/>
                  </a:cubicBezTo>
                </a:path>
              </a:pathLst>
            </a:custGeom>
            <a:solidFill>
              <a:srgbClr val="CAC9C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5" name="Shape 725"/>
            <p:cNvSpPr/>
            <p:nvPr/>
          </p:nvSpPr>
          <p:spPr>
            <a:xfrm>
              <a:off x="1696" y="2580"/>
              <a:ext cx="373" cy="17"/>
            </a:xfrm>
            <a:custGeom>
              <a:pathLst>
                <a:path extrusionOk="0" h="120000" w="120000">
                  <a:moveTo>
                    <a:pt x="71386" y="0"/>
                  </a:moveTo>
                  <a:cubicBezTo>
                    <a:pt x="31970" y="0"/>
                    <a:pt x="0" y="27692"/>
                    <a:pt x="0" y="55384"/>
                  </a:cubicBezTo>
                  <a:cubicBezTo>
                    <a:pt x="0" y="92307"/>
                    <a:pt x="31970" y="120000"/>
                    <a:pt x="71386" y="120000"/>
                  </a:cubicBezTo>
                  <a:cubicBezTo>
                    <a:pt x="90218" y="120000"/>
                    <a:pt x="107299" y="110769"/>
                    <a:pt x="120000" y="101538"/>
                  </a:cubicBezTo>
                  <a:cubicBezTo>
                    <a:pt x="120000" y="101538"/>
                    <a:pt x="120000" y="101538"/>
                    <a:pt x="120000" y="101538"/>
                  </a:cubicBezTo>
                  <a:cubicBezTo>
                    <a:pt x="107737" y="110769"/>
                    <a:pt x="90218" y="120000"/>
                    <a:pt x="71386" y="120000"/>
                  </a:cubicBezTo>
                  <a:cubicBezTo>
                    <a:pt x="32846" y="120000"/>
                    <a:pt x="1751" y="92307"/>
                    <a:pt x="1751" y="55384"/>
                  </a:cubicBezTo>
                  <a:cubicBezTo>
                    <a:pt x="1751" y="27692"/>
                    <a:pt x="32846" y="0"/>
                    <a:pt x="71386" y="0"/>
                  </a:cubicBezTo>
                  <a:cubicBezTo>
                    <a:pt x="90218" y="0"/>
                    <a:pt x="107737" y="9230"/>
                    <a:pt x="120000" y="18461"/>
                  </a:cubicBezTo>
                  <a:cubicBezTo>
                    <a:pt x="120000" y="9230"/>
                    <a:pt x="120000" y="9230"/>
                    <a:pt x="120000" y="9230"/>
                  </a:cubicBezTo>
                  <a:cubicBezTo>
                    <a:pt x="107299" y="0"/>
                    <a:pt x="90218" y="0"/>
                    <a:pt x="71386" y="0"/>
                  </a:cubicBezTo>
                </a:path>
              </a:pathLst>
            </a:custGeom>
            <a:solidFill>
              <a:srgbClr val="C7C6C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6" name="Shape 726"/>
            <p:cNvSpPr/>
            <p:nvPr/>
          </p:nvSpPr>
          <p:spPr>
            <a:xfrm>
              <a:off x="1702" y="2580"/>
              <a:ext cx="367" cy="17"/>
            </a:xfrm>
            <a:custGeom>
              <a:pathLst>
                <a:path extrusionOk="0" h="120000" w="120000">
                  <a:moveTo>
                    <a:pt x="70666" y="0"/>
                  </a:moveTo>
                  <a:cubicBezTo>
                    <a:pt x="31555" y="0"/>
                    <a:pt x="0" y="27692"/>
                    <a:pt x="0" y="55384"/>
                  </a:cubicBezTo>
                  <a:cubicBezTo>
                    <a:pt x="0" y="92307"/>
                    <a:pt x="31555" y="120000"/>
                    <a:pt x="70666" y="120000"/>
                  </a:cubicBezTo>
                  <a:cubicBezTo>
                    <a:pt x="89777" y="120000"/>
                    <a:pt x="107555" y="110769"/>
                    <a:pt x="120000" y="101538"/>
                  </a:cubicBezTo>
                  <a:cubicBezTo>
                    <a:pt x="120000" y="92307"/>
                    <a:pt x="120000" y="92307"/>
                    <a:pt x="120000" y="92307"/>
                  </a:cubicBezTo>
                  <a:cubicBezTo>
                    <a:pt x="107555" y="110769"/>
                    <a:pt x="90222" y="110769"/>
                    <a:pt x="70666" y="110769"/>
                  </a:cubicBezTo>
                  <a:cubicBezTo>
                    <a:pt x="32888" y="110769"/>
                    <a:pt x="2222" y="92307"/>
                    <a:pt x="2222" y="55384"/>
                  </a:cubicBezTo>
                  <a:cubicBezTo>
                    <a:pt x="2222" y="27692"/>
                    <a:pt x="32888" y="0"/>
                    <a:pt x="70666" y="0"/>
                  </a:cubicBezTo>
                  <a:cubicBezTo>
                    <a:pt x="90222" y="0"/>
                    <a:pt x="107555" y="9230"/>
                    <a:pt x="120000" y="18461"/>
                  </a:cubicBezTo>
                  <a:cubicBezTo>
                    <a:pt x="120000" y="18461"/>
                    <a:pt x="120000" y="18461"/>
                    <a:pt x="120000" y="18461"/>
                  </a:cubicBezTo>
                  <a:cubicBezTo>
                    <a:pt x="107555" y="9230"/>
                    <a:pt x="89777" y="0"/>
                    <a:pt x="70666" y="0"/>
                  </a:cubicBezTo>
                </a:path>
              </a:pathLst>
            </a:custGeom>
            <a:solidFill>
              <a:srgbClr val="C2C2C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7" name="Shape 727"/>
            <p:cNvSpPr/>
            <p:nvPr/>
          </p:nvSpPr>
          <p:spPr>
            <a:xfrm>
              <a:off x="1709" y="2580"/>
              <a:ext cx="360" cy="16"/>
            </a:xfrm>
            <a:custGeom>
              <a:pathLst>
                <a:path extrusionOk="0" h="120000" w="120000">
                  <a:moveTo>
                    <a:pt x="69735" y="0"/>
                  </a:moveTo>
                  <a:cubicBezTo>
                    <a:pt x="31245" y="0"/>
                    <a:pt x="0" y="30000"/>
                    <a:pt x="0" y="60000"/>
                  </a:cubicBezTo>
                  <a:cubicBezTo>
                    <a:pt x="0" y="100000"/>
                    <a:pt x="31245" y="120000"/>
                    <a:pt x="69735" y="120000"/>
                  </a:cubicBezTo>
                  <a:cubicBezTo>
                    <a:pt x="89660" y="120000"/>
                    <a:pt x="107320" y="120000"/>
                    <a:pt x="120000" y="100000"/>
                  </a:cubicBezTo>
                  <a:cubicBezTo>
                    <a:pt x="120000" y="100000"/>
                    <a:pt x="120000" y="100000"/>
                    <a:pt x="120000" y="100000"/>
                  </a:cubicBezTo>
                  <a:cubicBezTo>
                    <a:pt x="107773" y="110000"/>
                    <a:pt x="89660" y="120000"/>
                    <a:pt x="69735" y="120000"/>
                  </a:cubicBezTo>
                  <a:cubicBezTo>
                    <a:pt x="32150" y="120000"/>
                    <a:pt x="2264" y="100000"/>
                    <a:pt x="2264" y="60000"/>
                  </a:cubicBezTo>
                  <a:cubicBezTo>
                    <a:pt x="2264" y="30000"/>
                    <a:pt x="32150" y="0"/>
                    <a:pt x="69735" y="0"/>
                  </a:cubicBezTo>
                  <a:cubicBezTo>
                    <a:pt x="89660" y="0"/>
                    <a:pt x="107773" y="10000"/>
                    <a:pt x="120000" y="20000"/>
                  </a:cubicBezTo>
                  <a:cubicBezTo>
                    <a:pt x="120000" y="20000"/>
                    <a:pt x="120000" y="20000"/>
                    <a:pt x="120000" y="20000"/>
                  </a:cubicBezTo>
                  <a:cubicBezTo>
                    <a:pt x="107320" y="10000"/>
                    <a:pt x="89660" y="0"/>
                    <a:pt x="69735" y="0"/>
                  </a:cubicBezTo>
                </a:path>
              </a:pathLst>
            </a:custGeom>
            <a:solidFill>
              <a:srgbClr val="BEBDB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8" name="Shape 728"/>
            <p:cNvSpPr/>
            <p:nvPr/>
          </p:nvSpPr>
          <p:spPr>
            <a:xfrm>
              <a:off x="1715" y="2580"/>
              <a:ext cx="354" cy="16"/>
            </a:xfrm>
            <a:custGeom>
              <a:pathLst>
                <a:path extrusionOk="0" h="120000" w="120000">
                  <a:moveTo>
                    <a:pt x="68769" y="0"/>
                  </a:moveTo>
                  <a:cubicBezTo>
                    <a:pt x="30461" y="0"/>
                    <a:pt x="0" y="30000"/>
                    <a:pt x="0" y="60000"/>
                  </a:cubicBezTo>
                  <a:cubicBezTo>
                    <a:pt x="0" y="100000"/>
                    <a:pt x="30461" y="120000"/>
                    <a:pt x="68769" y="120000"/>
                  </a:cubicBezTo>
                  <a:cubicBezTo>
                    <a:pt x="89076" y="120000"/>
                    <a:pt x="107538" y="110000"/>
                    <a:pt x="120000" y="100000"/>
                  </a:cubicBezTo>
                  <a:cubicBezTo>
                    <a:pt x="120000" y="100000"/>
                    <a:pt x="120000" y="100000"/>
                    <a:pt x="120000" y="100000"/>
                  </a:cubicBezTo>
                  <a:cubicBezTo>
                    <a:pt x="108000" y="110000"/>
                    <a:pt x="89538" y="120000"/>
                    <a:pt x="68769" y="120000"/>
                  </a:cubicBezTo>
                  <a:cubicBezTo>
                    <a:pt x="31846" y="120000"/>
                    <a:pt x="1846" y="90000"/>
                    <a:pt x="1846" y="60000"/>
                  </a:cubicBezTo>
                  <a:cubicBezTo>
                    <a:pt x="1846" y="30000"/>
                    <a:pt x="31846" y="0"/>
                    <a:pt x="68769" y="0"/>
                  </a:cubicBezTo>
                  <a:cubicBezTo>
                    <a:pt x="89538" y="0"/>
                    <a:pt x="108000" y="10000"/>
                    <a:pt x="120000" y="30000"/>
                  </a:cubicBezTo>
                  <a:cubicBezTo>
                    <a:pt x="120000" y="20000"/>
                    <a:pt x="120000" y="20000"/>
                    <a:pt x="120000" y="20000"/>
                  </a:cubicBezTo>
                  <a:cubicBezTo>
                    <a:pt x="107538" y="10000"/>
                    <a:pt x="89076" y="0"/>
                    <a:pt x="68769" y="0"/>
                  </a:cubicBezTo>
                </a:path>
              </a:pathLst>
            </a:custGeom>
            <a:solidFill>
              <a:srgbClr val="BBBAB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9" name="Shape 729"/>
            <p:cNvSpPr/>
            <p:nvPr/>
          </p:nvSpPr>
          <p:spPr>
            <a:xfrm>
              <a:off x="1721" y="2580"/>
              <a:ext cx="348" cy="16"/>
            </a:xfrm>
            <a:custGeom>
              <a:pathLst>
                <a:path extrusionOk="0" h="120000" w="120000">
                  <a:moveTo>
                    <a:pt x="67968" y="0"/>
                  </a:moveTo>
                  <a:cubicBezTo>
                    <a:pt x="30468" y="0"/>
                    <a:pt x="0" y="30000"/>
                    <a:pt x="0" y="60000"/>
                  </a:cubicBezTo>
                  <a:cubicBezTo>
                    <a:pt x="0" y="90000"/>
                    <a:pt x="30468" y="120000"/>
                    <a:pt x="67968" y="120000"/>
                  </a:cubicBezTo>
                  <a:cubicBezTo>
                    <a:pt x="89062" y="120000"/>
                    <a:pt x="107812" y="110000"/>
                    <a:pt x="120000" y="100000"/>
                  </a:cubicBezTo>
                  <a:cubicBezTo>
                    <a:pt x="120000" y="100000"/>
                    <a:pt x="120000" y="100000"/>
                    <a:pt x="120000" y="100000"/>
                  </a:cubicBezTo>
                  <a:cubicBezTo>
                    <a:pt x="108281" y="110000"/>
                    <a:pt x="89062" y="120000"/>
                    <a:pt x="67968" y="120000"/>
                  </a:cubicBezTo>
                  <a:cubicBezTo>
                    <a:pt x="31875" y="120000"/>
                    <a:pt x="2343" y="90000"/>
                    <a:pt x="2343" y="60000"/>
                  </a:cubicBezTo>
                  <a:cubicBezTo>
                    <a:pt x="2343" y="30000"/>
                    <a:pt x="31875" y="10000"/>
                    <a:pt x="67968" y="10000"/>
                  </a:cubicBezTo>
                  <a:cubicBezTo>
                    <a:pt x="89062" y="10000"/>
                    <a:pt x="108281" y="10000"/>
                    <a:pt x="120000" y="30000"/>
                  </a:cubicBezTo>
                  <a:cubicBezTo>
                    <a:pt x="120000" y="30000"/>
                    <a:pt x="120000" y="30000"/>
                    <a:pt x="120000" y="30000"/>
                  </a:cubicBezTo>
                  <a:cubicBezTo>
                    <a:pt x="107812" y="10000"/>
                    <a:pt x="89062" y="0"/>
                    <a:pt x="67968" y="0"/>
                  </a:cubicBezTo>
                </a:path>
              </a:pathLst>
            </a:custGeom>
            <a:solidFill>
              <a:srgbClr val="B6B5B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0" name="Shape 730"/>
            <p:cNvSpPr/>
            <p:nvPr/>
          </p:nvSpPr>
          <p:spPr>
            <a:xfrm>
              <a:off x="1728" y="2581"/>
              <a:ext cx="341" cy="15"/>
            </a:xfrm>
            <a:custGeom>
              <a:pathLst>
                <a:path extrusionOk="0" h="120000" w="120000">
                  <a:moveTo>
                    <a:pt x="66932" y="0"/>
                  </a:moveTo>
                  <a:cubicBezTo>
                    <a:pt x="30119" y="0"/>
                    <a:pt x="0" y="21818"/>
                    <a:pt x="0" y="54545"/>
                  </a:cubicBezTo>
                  <a:cubicBezTo>
                    <a:pt x="0" y="87272"/>
                    <a:pt x="30119" y="120000"/>
                    <a:pt x="66932" y="120000"/>
                  </a:cubicBezTo>
                  <a:cubicBezTo>
                    <a:pt x="88446" y="120000"/>
                    <a:pt x="108047" y="109090"/>
                    <a:pt x="120000" y="98181"/>
                  </a:cubicBezTo>
                  <a:cubicBezTo>
                    <a:pt x="120000" y="87272"/>
                    <a:pt x="120000" y="87272"/>
                    <a:pt x="120000" y="87272"/>
                  </a:cubicBezTo>
                  <a:cubicBezTo>
                    <a:pt x="108525" y="109090"/>
                    <a:pt x="88924" y="120000"/>
                    <a:pt x="66932" y="120000"/>
                  </a:cubicBezTo>
                  <a:cubicBezTo>
                    <a:pt x="31075" y="120000"/>
                    <a:pt x="2390" y="87272"/>
                    <a:pt x="2390" y="54545"/>
                  </a:cubicBezTo>
                  <a:cubicBezTo>
                    <a:pt x="2390" y="21818"/>
                    <a:pt x="31075" y="0"/>
                    <a:pt x="66932" y="0"/>
                  </a:cubicBezTo>
                  <a:cubicBezTo>
                    <a:pt x="88924" y="0"/>
                    <a:pt x="108525" y="10909"/>
                    <a:pt x="120000" y="21818"/>
                  </a:cubicBezTo>
                  <a:cubicBezTo>
                    <a:pt x="120000" y="21818"/>
                    <a:pt x="120000" y="21818"/>
                    <a:pt x="120000" y="21818"/>
                  </a:cubicBezTo>
                  <a:cubicBezTo>
                    <a:pt x="108047" y="0"/>
                    <a:pt x="88446" y="0"/>
                    <a:pt x="66932" y="0"/>
                  </a:cubicBezTo>
                </a:path>
              </a:pathLst>
            </a:custGeom>
            <a:solidFill>
              <a:srgbClr val="B3B2B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1" name="Shape 731"/>
            <p:cNvSpPr/>
            <p:nvPr/>
          </p:nvSpPr>
          <p:spPr>
            <a:xfrm>
              <a:off x="1734" y="2581"/>
              <a:ext cx="335" cy="15"/>
            </a:xfrm>
            <a:custGeom>
              <a:pathLst>
                <a:path extrusionOk="0" h="120000" w="120000">
                  <a:moveTo>
                    <a:pt x="65853" y="0"/>
                  </a:moveTo>
                  <a:cubicBezTo>
                    <a:pt x="29268" y="0"/>
                    <a:pt x="0" y="21818"/>
                    <a:pt x="0" y="54545"/>
                  </a:cubicBezTo>
                  <a:cubicBezTo>
                    <a:pt x="0" y="87272"/>
                    <a:pt x="29268" y="120000"/>
                    <a:pt x="65853" y="120000"/>
                  </a:cubicBezTo>
                  <a:cubicBezTo>
                    <a:pt x="88292" y="120000"/>
                    <a:pt x="108292" y="109090"/>
                    <a:pt x="120000" y="87272"/>
                  </a:cubicBezTo>
                  <a:cubicBezTo>
                    <a:pt x="120000" y="87272"/>
                    <a:pt x="120000" y="87272"/>
                    <a:pt x="120000" y="87272"/>
                  </a:cubicBezTo>
                  <a:cubicBezTo>
                    <a:pt x="109268" y="98181"/>
                    <a:pt x="88780" y="109090"/>
                    <a:pt x="65853" y="109090"/>
                  </a:cubicBezTo>
                  <a:cubicBezTo>
                    <a:pt x="30731" y="109090"/>
                    <a:pt x="2439" y="87272"/>
                    <a:pt x="2439" y="54545"/>
                  </a:cubicBezTo>
                  <a:cubicBezTo>
                    <a:pt x="2439" y="21818"/>
                    <a:pt x="30731" y="0"/>
                    <a:pt x="65853" y="0"/>
                  </a:cubicBezTo>
                  <a:cubicBezTo>
                    <a:pt x="88780" y="0"/>
                    <a:pt x="109268" y="10909"/>
                    <a:pt x="120000" y="32727"/>
                  </a:cubicBezTo>
                  <a:cubicBezTo>
                    <a:pt x="120000" y="21818"/>
                    <a:pt x="120000" y="21818"/>
                    <a:pt x="120000" y="21818"/>
                  </a:cubicBezTo>
                  <a:cubicBezTo>
                    <a:pt x="108292" y="10909"/>
                    <a:pt x="88292" y="0"/>
                    <a:pt x="65853" y="0"/>
                  </a:cubicBezTo>
                </a:path>
              </a:pathLst>
            </a:custGeom>
            <a:solidFill>
              <a:srgbClr val="AEADA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2" name="Shape 732"/>
            <p:cNvSpPr/>
            <p:nvPr/>
          </p:nvSpPr>
          <p:spPr>
            <a:xfrm>
              <a:off x="1741" y="2581"/>
              <a:ext cx="328" cy="14"/>
            </a:xfrm>
            <a:custGeom>
              <a:pathLst>
                <a:path extrusionOk="0" h="120000" w="120000">
                  <a:moveTo>
                    <a:pt x="64730" y="0"/>
                  </a:moveTo>
                  <a:cubicBezTo>
                    <a:pt x="28879" y="0"/>
                    <a:pt x="0" y="24000"/>
                    <a:pt x="0" y="60000"/>
                  </a:cubicBezTo>
                  <a:cubicBezTo>
                    <a:pt x="0" y="96000"/>
                    <a:pt x="28879" y="120000"/>
                    <a:pt x="64730" y="120000"/>
                  </a:cubicBezTo>
                  <a:cubicBezTo>
                    <a:pt x="88132" y="120000"/>
                    <a:pt x="109045" y="108000"/>
                    <a:pt x="120000" y="96000"/>
                  </a:cubicBezTo>
                  <a:cubicBezTo>
                    <a:pt x="120000" y="84000"/>
                    <a:pt x="120000" y="84000"/>
                    <a:pt x="120000" y="84000"/>
                  </a:cubicBezTo>
                  <a:cubicBezTo>
                    <a:pt x="110041" y="108000"/>
                    <a:pt x="88630" y="120000"/>
                    <a:pt x="64730" y="120000"/>
                  </a:cubicBezTo>
                  <a:cubicBezTo>
                    <a:pt x="29875" y="120000"/>
                    <a:pt x="1991" y="96000"/>
                    <a:pt x="1991" y="60000"/>
                  </a:cubicBezTo>
                  <a:cubicBezTo>
                    <a:pt x="1991" y="24000"/>
                    <a:pt x="29875" y="0"/>
                    <a:pt x="64730" y="0"/>
                  </a:cubicBezTo>
                  <a:cubicBezTo>
                    <a:pt x="88630" y="0"/>
                    <a:pt x="110041" y="12000"/>
                    <a:pt x="120000" y="36000"/>
                  </a:cubicBezTo>
                  <a:cubicBezTo>
                    <a:pt x="120000" y="36000"/>
                    <a:pt x="120000" y="36000"/>
                    <a:pt x="120000" y="36000"/>
                  </a:cubicBezTo>
                  <a:cubicBezTo>
                    <a:pt x="109045" y="12000"/>
                    <a:pt x="88132" y="0"/>
                    <a:pt x="64730" y="0"/>
                  </a:cubicBezTo>
                </a:path>
              </a:pathLst>
            </a:custGeom>
            <a:solidFill>
              <a:srgbClr val="AAA9A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3" name="Shape 733"/>
            <p:cNvSpPr/>
            <p:nvPr/>
          </p:nvSpPr>
          <p:spPr>
            <a:xfrm>
              <a:off x="1747" y="2581"/>
              <a:ext cx="322" cy="14"/>
            </a:xfrm>
            <a:custGeom>
              <a:pathLst>
                <a:path extrusionOk="0" h="120000" w="120000">
                  <a:moveTo>
                    <a:pt x="63797" y="0"/>
                  </a:moveTo>
                  <a:cubicBezTo>
                    <a:pt x="28354" y="0"/>
                    <a:pt x="0" y="24000"/>
                    <a:pt x="0" y="60000"/>
                  </a:cubicBezTo>
                  <a:cubicBezTo>
                    <a:pt x="0" y="96000"/>
                    <a:pt x="28354" y="120000"/>
                    <a:pt x="63797" y="120000"/>
                  </a:cubicBezTo>
                  <a:cubicBezTo>
                    <a:pt x="88101" y="120000"/>
                    <a:pt x="109873" y="108000"/>
                    <a:pt x="120000" y="84000"/>
                  </a:cubicBezTo>
                  <a:cubicBezTo>
                    <a:pt x="120000" y="84000"/>
                    <a:pt x="120000" y="84000"/>
                    <a:pt x="120000" y="84000"/>
                  </a:cubicBezTo>
                  <a:cubicBezTo>
                    <a:pt x="111392" y="108000"/>
                    <a:pt x="89113" y="120000"/>
                    <a:pt x="63797" y="120000"/>
                  </a:cubicBezTo>
                  <a:cubicBezTo>
                    <a:pt x="29873" y="120000"/>
                    <a:pt x="2531" y="96000"/>
                    <a:pt x="2531" y="60000"/>
                  </a:cubicBezTo>
                  <a:cubicBezTo>
                    <a:pt x="2531" y="24000"/>
                    <a:pt x="29873" y="0"/>
                    <a:pt x="63797" y="0"/>
                  </a:cubicBezTo>
                  <a:cubicBezTo>
                    <a:pt x="89113" y="0"/>
                    <a:pt x="111392" y="24000"/>
                    <a:pt x="120000" y="36000"/>
                  </a:cubicBezTo>
                  <a:cubicBezTo>
                    <a:pt x="120000" y="36000"/>
                    <a:pt x="120000" y="36000"/>
                    <a:pt x="120000" y="36000"/>
                  </a:cubicBezTo>
                  <a:cubicBezTo>
                    <a:pt x="109873" y="12000"/>
                    <a:pt x="88101" y="0"/>
                    <a:pt x="63797" y="0"/>
                  </a:cubicBezTo>
                </a:path>
              </a:pathLst>
            </a:custGeom>
            <a:solidFill>
              <a:srgbClr val="A6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4" name="Shape 734"/>
            <p:cNvSpPr/>
            <p:nvPr/>
          </p:nvSpPr>
          <p:spPr>
            <a:xfrm>
              <a:off x="1753" y="2581"/>
              <a:ext cx="316" cy="14"/>
            </a:xfrm>
            <a:custGeom>
              <a:pathLst>
                <a:path extrusionOk="0" h="120000" w="120000">
                  <a:moveTo>
                    <a:pt x="62586" y="0"/>
                  </a:moveTo>
                  <a:cubicBezTo>
                    <a:pt x="27931" y="0"/>
                    <a:pt x="0" y="24000"/>
                    <a:pt x="0" y="60000"/>
                  </a:cubicBezTo>
                  <a:cubicBezTo>
                    <a:pt x="0" y="96000"/>
                    <a:pt x="27931" y="120000"/>
                    <a:pt x="62586" y="120000"/>
                  </a:cubicBezTo>
                  <a:cubicBezTo>
                    <a:pt x="88448" y="120000"/>
                    <a:pt x="111206" y="108000"/>
                    <a:pt x="120000" y="84000"/>
                  </a:cubicBezTo>
                  <a:cubicBezTo>
                    <a:pt x="120000" y="72000"/>
                    <a:pt x="120000" y="72000"/>
                    <a:pt x="120000" y="72000"/>
                  </a:cubicBezTo>
                  <a:cubicBezTo>
                    <a:pt x="113275" y="96000"/>
                    <a:pt x="90000" y="120000"/>
                    <a:pt x="62586" y="120000"/>
                  </a:cubicBezTo>
                  <a:cubicBezTo>
                    <a:pt x="29482" y="120000"/>
                    <a:pt x="2586" y="96000"/>
                    <a:pt x="2586" y="60000"/>
                  </a:cubicBezTo>
                  <a:cubicBezTo>
                    <a:pt x="2586" y="36000"/>
                    <a:pt x="29482" y="0"/>
                    <a:pt x="62586" y="0"/>
                  </a:cubicBezTo>
                  <a:cubicBezTo>
                    <a:pt x="90000" y="0"/>
                    <a:pt x="113275" y="24000"/>
                    <a:pt x="120000" y="48000"/>
                  </a:cubicBezTo>
                  <a:cubicBezTo>
                    <a:pt x="120000" y="36000"/>
                    <a:pt x="120000" y="36000"/>
                    <a:pt x="120000" y="36000"/>
                  </a:cubicBezTo>
                  <a:cubicBezTo>
                    <a:pt x="111206" y="24000"/>
                    <a:pt x="88448" y="0"/>
                    <a:pt x="62586" y="0"/>
                  </a:cubicBezTo>
                </a:path>
              </a:pathLst>
            </a:custGeom>
            <a:solidFill>
              <a:srgbClr val="A2A1A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5" name="Shape 735"/>
            <p:cNvSpPr/>
            <p:nvPr/>
          </p:nvSpPr>
          <p:spPr>
            <a:xfrm>
              <a:off x="1760" y="2581"/>
              <a:ext cx="309" cy="14"/>
            </a:xfrm>
            <a:custGeom>
              <a:pathLst>
                <a:path extrusionOk="0" h="120000" w="120000">
                  <a:moveTo>
                    <a:pt x="61321" y="120000"/>
                  </a:moveTo>
                  <a:cubicBezTo>
                    <a:pt x="28546" y="120000"/>
                    <a:pt x="2114" y="96000"/>
                    <a:pt x="2114" y="60000"/>
                  </a:cubicBezTo>
                  <a:cubicBezTo>
                    <a:pt x="2114" y="36000"/>
                    <a:pt x="28546" y="12000"/>
                    <a:pt x="61321" y="12000"/>
                  </a:cubicBezTo>
                  <a:cubicBezTo>
                    <a:pt x="93568" y="12000"/>
                    <a:pt x="120000" y="36000"/>
                    <a:pt x="120000" y="60000"/>
                  </a:cubicBezTo>
                  <a:cubicBezTo>
                    <a:pt x="120000" y="96000"/>
                    <a:pt x="93568" y="120000"/>
                    <a:pt x="61321" y="120000"/>
                  </a:cubicBezTo>
                  <a:moveTo>
                    <a:pt x="61321" y="0"/>
                  </a:moveTo>
                  <a:cubicBezTo>
                    <a:pt x="27488" y="0"/>
                    <a:pt x="0" y="36000"/>
                    <a:pt x="0" y="60000"/>
                  </a:cubicBezTo>
                  <a:cubicBezTo>
                    <a:pt x="0" y="96000"/>
                    <a:pt x="27488" y="120000"/>
                    <a:pt x="61321" y="120000"/>
                  </a:cubicBezTo>
                  <a:cubicBezTo>
                    <a:pt x="89339" y="120000"/>
                    <a:pt x="113127" y="96000"/>
                    <a:pt x="120000" y="72000"/>
                  </a:cubicBezTo>
                  <a:cubicBezTo>
                    <a:pt x="120000" y="48000"/>
                    <a:pt x="120000" y="48000"/>
                    <a:pt x="120000" y="48000"/>
                  </a:cubicBezTo>
                  <a:cubicBezTo>
                    <a:pt x="113127" y="24000"/>
                    <a:pt x="89339" y="0"/>
                    <a:pt x="61321" y="0"/>
                  </a:cubicBezTo>
                </a:path>
              </a:pathLst>
            </a:custGeom>
            <a:solidFill>
              <a:srgbClr val="9E9D9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6" name="Shape 736"/>
            <p:cNvSpPr/>
            <p:nvPr/>
          </p:nvSpPr>
          <p:spPr>
            <a:xfrm>
              <a:off x="1766" y="2582"/>
              <a:ext cx="303" cy="13"/>
            </a:xfrm>
            <a:custGeom>
              <a:pathLst>
                <a:path extrusionOk="0" h="120000" w="120000">
                  <a:moveTo>
                    <a:pt x="60269" y="120000"/>
                  </a:moveTo>
                  <a:cubicBezTo>
                    <a:pt x="28520" y="120000"/>
                    <a:pt x="2690" y="93333"/>
                    <a:pt x="2690" y="53333"/>
                  </a:cubicBezTo>
                  <a:cubicBezTo>
                    <a:pt x="2690" y="26666"/>
                    <a:pt x="28520" y="0"/>
                    <a:pt x="60269" y="0"/>
                  </a:cubicBezTo>
                  <a:cubicBezTo>
                    <a:pt x="91479" y="0"/>
                    <a:pt x="117309" y="26666"/>
                    <a:pt x="117309" y="53333"/>
                  </a:cubicBezTo>
                  <a:cubicBezTo>
                    <a:pt x="117309" y="93333"/>
                    <a:pt x="91479" y="120000"/>
                    <a:pt x="60269" y="120000"/>
                  </a:cubicBezTo>
                  <a:moveTo>
                    <a:pt x="60269" y="0"/>
                  </a:moveTo>
                  <a:cubicBezTo>
                    <a:pt x="26905" y="0"/>
                    <a:pt x="0" y="26666"/>
                    <a:pt x="0" y="53333"/>
                  </a:cubicBezTo>
                  <a:cubicBezTo>
                    <a:pt x="0" y="93333"/>
                    <a:pt x="26905" y="120000"/>
                    <a:pt x="60269" y="120000"/>
                  </a:cubicBezTo>
                  <a:cubicBezTo>
                    <a:pt x="93094" y="120000"/>
                    <a:pt x="119999" y="93333"/>
                    <a:pt x="119999" y="53333"/>
                  </a:cubicBezTo>
                  <a:cubicBezTo>
                    <a:pt x="119999" y="26666"/>
                    <a:pt x="93094" y="0"/>
                    <a:pt x="60269" y="0"/>
                  </a:cubicBezTo>
                </a:path>
              </a:pathLst>
            </a:custGeom>
            <a:solidFill>
              <a:srgbClr val="9A999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7" name="Shape 737"/>
            <p:cNvSpPr/>
            <p:nvPr/>
          </p:nvSpPr>
          <p:spPr>
            <a:xfrm>
              <a:off x="1773" y="2582"/>
              <a:ext cx="290" cy="13"/>
            </a:xfrm>
            <a:custGeom>
              <a:pathLst>
                <a:path extrusionOk="0" h="120000" w="120000">
                  <a:moveTo>
                    <a:pt x="60281" y="106666"/>
                  </a:moveTo>
                  <a:cubicBezTo>
                    <a:pt x="28169" y="106666"/>
                    <a:pt x="2816" y="80000"/>
                    <a:pt x="2816" y="53333"/>
                  </a:cubicBezTo>
                  <a:cubicBezTo>
                    <a:pt x="2816" y="26666"/>
                    <a:pt x="28169" y="0"/>
                    <a:pt x="60281" y="0"/>
                  </a:cubicBezTo>
                  <a:cubicBezTo>
                    <a:pt x="91830" y="0"/>
                    <a:pt x="117183" y="26666"/>
                    <a:pt x="117183" y="53333"/>
                  </a:cubicBezTo>
                  <a:cubicBezTo>
                    <a:pt x="117183" y="80000"/>
                    <a:pt x="91830" y="106666"/>
                    <a:pt x="60281" y="106666"/>
                  </a:cubicBezTo>
                  <a:moveTo>
                    <a:pt x="60281" y="0"/>
                  </a:moveTo>
                  <a:cubicBezTo>
                    <a:pt x="27042" y="0"/>
                    <a:pt x="0" y="26666"/>
                    <a:pt x="0" y="53333"/>
                  </a:cubicBezTo>
                  <a:cubicBezTo>
                    <a:pt x="0" y="93333"/>
                    <a:pt x="27042" y="120000"/>
                    <a:pt x="60281" y="120000"/>
                  </a:cubicBezTo>
                  <a:cubicBezTo>
                    <a:pt x="92957" y="120000"/>
                    <a:pt x="119999" y="93333"/>
                    <a:pt x="119999" y="53333"/>
                  </a:cubicBezTo>
                  <a:cubicBezTo>
                    <a:pt x="119999" y="26666"/>
                    <a:pt x="92957" y="0"/>
                    <a:pt x="60281" y="0"/>
                  </a:cubicBezTo>
                </a:path>
              </a:pathLst>
            </a:custGeom>
            <a:solidFill>
              <a:srgbClr val="96959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8" name="Shape 738"/>
            <p:cNvSpPr/>
            <p:nvPr/>
          </p:nvSpPr>
          <p:spPr>
            <a:xfrm>
              <a:off x="1779" y="2582"/>
              <a:ext cx="277" cy="11"/>
            </a:xfrm>
            <a:custGeom>
              <a:pathLst>
                <a:path extrusionOk="0" h="120000" w="120000">
                  <a:moveTo>
                    <a:pt x="60295" y="120000"/>
                  </a:moveTo>
                  <a:cubicBezTo>
                    <a:pt x="28374" y="120000"/>
                    <a:pt x="2364" y="90000"/>
                    <a:pt x="2364" y="60000"/>
                  </a:cubicBezTo>
                  <a:cubicBezTo>
                    <a:pt x="2364" y="30000"/>
                    <a:pt x="28374" y="0"/>
                    <a:pt x="60295" y="0"/>
                  </a:cubicBezTo>
                  <a:cubicBezTo>
                    <a:pt x="91625" y="0"/>
                    <a:pt x="117635" y="30000"/>
                    <a:pt x="117635" y="60000"/>
                  </a:cubicBezTo>
                  <a:cubicBezTo>
                    <a:pt x="117635" y="90000"/>
                    <a:pt x="91625" y="120000"/>
                    <a:pt x="60295" y="120000"/>
                  </a:cubicBezTo>
                  <a:moveTo>
                    <a:pt x="60295" y="0"/>
                  </a:moveTo>
                  <a:cubicBezTo>
                    <a:pt x="26600" y="0"/>
                    <a:pt x="0" y="30000"/>
                    <a:pt x="0" y="60000"/>
                  </a:cubicBezTo>
                  <a:cubicBezTo>
                    <a:pt x="0" y="90000"/>
                    <a:pt x="26600" y="120000"/>
                    <a:pt x="60295" y="120000"/>
                  </a:cubicBezTo>
                  <a:cubicBezTo>
                    <a:pt x="93399" y="120000"/>
                    <a:pt x="120000" y="90000"/>
                    <a:pt x="120000" y="60000"/>
                  </a:cubicBezTo>
                  <a:cubicBezTo>
                    <a:pt x="120000" y="30000"/>
                    <a:pt x="93399" y="0"/>
                    <a:pt x="60295" y="0"/>
                  </a:cubicBezTo>
                </a:path>
              </a:pathLst>
            </a:custGeom>
            <a:solidFill>
              <a:srgbClr val="92909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9" name="Shape 739"/>
            <p:cNvSpPr/>
            <p:nvPr/>
          </p:nvSpPr>
          <p:spPr>
            <a:xfrm>
              <a:off x="1785" y="2582"/>
              <a:ext cx="265" cy="11"/>
            </a:xfrm>
            <a:custGeom>
              <a:pathLst>
                <a:path extrusionOk="0" h="120000" w="120000">
                  <a:moveTo>
                    <a:pt x="60307" y="120000"/>
                  </a:moveTo>
                  <a:cubicBezTo>
                    <a:pt x="28307" y="120000"/>
                    <a:pt x="3076" y="90000"/>
                    <a:pt x="3076" y="60000"/>
                  </a:cubicBezTo>
                  <a:cubicBezTo>
                    <a:pt x="3076" y="30000"/>
                    <a:pt x="28307" y="0"/>
                    <a:pt x="60307" y="0"/>
                  </a:cubicBezTo>
                  <a:cubicBezTo>
                    <a:pt x="91692" y="0"/>
                    <a:pt x="116923" y="30000"/>
                    <a:pt x="116923" y="60000"/>
                  </a:cubicBezTo>
                  <a:cubicBezTo>
                    <a:pt x="116923" y="90000"/>
                    <a:pt x="91692" y="120000"/>
                    <a:pt x="60307" y="120000"/>
                  </a:cubicBezTo>
                  <a:moveTo>
                    <a:pt x="60307" y="0"/>
                  </a:moveTo>
                  <a:cubicBezTo>
                    <a:pt x="27076" y="0"/>
                    <a:pt x="0" y="30000"/>
                    <a:pt x="0" y="60000"/>
                  </a:cubicBezTo>
                  <a:cubicBezTo>
                    <a:pt x="0" y="90000"/>
                    <a:pt x="27076" y="120000"/>
                    <a:pt x="60307" y="120000"/>
                  </a:cubicBezTo>
                  <a:cubicBezTo>
                    <a:pt x="92923" y="120000"/>
                    <a:pt x="120000" y="90000"/>
                    <a:pt x="120000" y="60000"/>
                  </a:cubicBezTo>
                  <a:cubicBezTo>
                    <a:pt x="120000" y="30000"/>
                    <a:pt x="92923" y="0"/>
                    <a:pt x="60307" y="0"/>
                  </a:cubicBezTo>
                </a:path>
              </a:pathLst>
            </a:custGeom>
            <a:solidFill>
              <a:srgbClr val="8E8D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0" name="Shape 740"/>
            <p:cNvSpPr/>
            <p:nvPr/>
          </p:nvSpPr>
          <p:spPr>
            <a:xfrm>
              <a:off x="1792" y="2582"/>
              <a:ext cx="251" cy="11"/>
            </a:xfrm>
            <a:custGeom>
              <a:pathLst>
                <a:path extrusionOk="0" h="120000" w="120000">
                  <a:moveTo>
                    <a:pt x="60324" y="120000"/>
                  </a:moveTo>
                  <a:cubicBezTo>
                    <a:pt x="28540" y="120000"/>
                    <a:pt x="3243" y="90000"/>
                    <a:pt x="3243" y="60000"/>
                  </a:cubicBezTo>
                  <a:cubicBezTo>
                    <a:pt x="3243" y="30000"/>
                    <a:pt x="28540" y="15000"/>
                    <a:pt x="60324" y="15000"/>
                  </a:cubicBezTo>
                  <a:cubicBezTo>
                    <a:pt x="91459" y="15000"/>
                    <a:pt x="116756" y="30000"/>
                    <a:pt x="116756" y="60000"/>
                  </a:cubicBezTo>
                  <a:cubicBezTo>
                    <a:pt x="116756" y="90000"/>
                    <a:pt x="91459" y="120000"/>
                    <a:pt x="60324" y="120000"/>
                  </a:cubicBezTo>
                  <a:moveTo>
                    <a:pt x="60324" y="0"/>
                  </a:moveTo>
                  <a:cubicBezTo>
                    <a:pt x="26594" y="0"/>
                    <a:pt x="0" y="30000"/>
                    <a:pt x="0" y="60000"/>
                  </a:cubicBezTo>
                  <a:cubicBezTo>
                    <a:pt x="0" y="90000"/>
                    <a:pt x="26594" y="120000"/>
                    <a:pt x="60324" y="120000"/>
                  </a:cubicBezTo>
                  <a:cubicBezTo>
                    <a:pt x="93405" y="120000"/>
                    <a:pt x="120000" y="90000"/>
                    <a:pt x="120000" y="60000"/>
                  </a:cubicBezTo>
                  <a:cubicBezTo>
                    <a:pt x="120000" y="30000"/>
                    <a:pt x="93405" y="0"/>
                    <a:pt x="60324" y="0"/>
                  </a:cubicBezTo>
                </a:path>
              </a:pathLst>
            </a:custGeom>
            <a:solidFill>
              <a:srgbClr val="8A888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1" name="Shape 741"/>
            <p:cNvSpPr/>
            <p:nvPr/>
          </p:nvSpPr>
          <p:spPr>
            <a:xfrm>
              <a:off x="1798" y="2584"/>
              <a:ext cx="239" cy="9"/>
            </a:xfrm>
            <a:custGeom>
              <a:pathLst>
                <a:path extrusionOk="0" h="120000" w="120000">
                  <a:moveTo>
                    <a:pt x="60342" y="119999"/>
                  </a:moveTo>
                  <a:cubicBezTo>
                    <a:pt x="28799" y="119999"/>
                    <a:pt x="3428" y="85714"/>
                    <a:pt x="3428" y="51428"/>
                  </a:cubicBezTo>
                  <a:cubicBezTo>
                    <a:pt x="3428" y="17142"/>
                    <a:pt x="28799" y="0"/>
                    <a:pt x="60342" y="0"/>
                  </a:cubicBezTo>
                  <a:cubicBezTo>
                    <a:pt x="91200" y="0"/>
                    <a:pt x="116571" y="17142"/>
                    <a:pt x="116571" y="51428"/>
                  </a:cubicBezTo>
                  <a:cubicBezTo>
                    <a:pt x="116571" y="85714"/>
                    <a:pt x="91200" y="119999"/>
                    <a:pt x="60342" y="119999"/>
                  </a:cubicBezTo>
                  <a:moveTo>
                    <a:pt x="60342" y="0"/>
                  </a:moveTo>
                  <a:cubicBezTo>
                    <a:pt x="26742" y="0"/>
                    <a:pt x="0" y="17142"/>
                    <a:pt x="0" y="51428"/>
                  </a:cubicBezTo>
                  <a:cubicBezTo>
                    <a:pt x="0" y="85714"/>
                    <a:pt x="26742" y="119999"/>
                    <a:pt x="60342" y="119999"/>
                  </a:cubicBezTo>
                  <a:cubicBezTo>
                    <a:pt x="93257" y="119999"/>
                    <a:pt x="119999" y="85714"/>
                    <a:pt x="119999" y="51428"/>
                  </a:cubicBezTo>
                  <a:cubicBezTo>
                    <a:pt x="119999" y="17142"/>
                    <a:pt x="93257" y="0"/>
                    <a:pt x="60342" y="0"/>
                  </a:cubicBezTo>
                </a:path>
              </a:pathLst>
            </a:custGeom>
            <a:solidFill>
              <a:srgbClr val="86848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2" name="Shape 742"/>
            <p:cNvSpPr/>
            <p:nvPr/>
          </p:nvSpPr>
          <p:spPr>
            <a:xfrm>
              <a:off x="1805" y="2584"/>
              <a:ext cx="225" cy="9"/>
            </a:xfrm>
            <a:custGeom>
              <a:pathLst>
                <a:path extrusionOk="0" h="120000" w="120000">
                  <a:moveTo>
                    <a:pt x="60363" y="102857"/>
                  </a:moveTo>
                  <a:cubicBezTo>
                    <a:pt x="28363" y="102857"/>
                    <a:pt x="2909" y="85714"/>
                    <a:pt x="2909" y="51428"/>
                  </a:cubicBezTo>
                  <a:cubicBezTo>
                    <a:pt x="2909" y="17142"/>
                    <a:pt x="28363" y="0"/>
                    <a:pt x="60363" y="0"/>
                  </a:cubicBezTo>
                  <a:cubicBezTo>
                    <a:pt x="91636" y="0"/>
                    <a:pt x="117090" y="17142"/>
                    <a:pt x="117090" y="51428"/>
                  </a:cubicBezTo>
                  <a:cubicBezTo>
                    <a:pt x="117090" y="85714"/>
                    <a:pt x="91636" y="102857"/>
                    <a:pt x="60363" y="102857"/>
                  </a:cubicBezTo>
                  <a:moveTo>
                    <a:pt x="60363" y="0"/>
                  </a:moveTo>
                  <a:cubicBezTo>
                    <a:pt x="26909" y="0"/>
                    <a:pt x="0" y="17142"/>
                    <a:pt x="0" y="51428"/>
                  </a:cubicBezTo>
                  <a:cubicBezTo>
                    <a:pt x="0" y="85714"/>
                    <a:pt x="26909" y="119999"/>
                    <a:pt x="60363" y="119999"/>
                  </a:cubicBezTo>
                  <a:cubicBezTo>
                    <a:pt x="93090" y="119999"/>
                    <a:pt x="120000" y="85714"/>
                    <a:pt x="120000" y="51428"/>
                  </a:cubicBezTo>
                  <a:cubicBezTo>
                    <a:pt x="120000" y="17142"/>
                    <a:pt x="93090" y="0"/>
                    <a:pt x="60363" y="0"/>
                  </a:cubicBezTo>
                </a:path>
              </a:pathLst>
            </a:custGeom>
            <a:solidFill>
              <a:srgbClr val="81808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3" name="Shape 743"/>
            <p:cNvSpPr/>
            <p:nvPr/>
          </p:nvSpPr>
          <p:spPr>
            <a:xfrm>
              <a:off x="1811" y="2584"/>
              <a:ext cx="213" cy="8"/>
            </a:xfrm>
            <a:custGeom>
              <a:pathLst>
                <a:path extrusionOk="0" h="120000" w="120000">
                  <a:moveTo>
                    <a:pt x="60382" y="120000"/>
                  </a:moveTo>
                  <a:cubicBezTo>
                    <a:pt x="29044" y="120000"/>
                    <a:pt x="3821" y="100000"/>
                    <a:pt x="3821" y="60000"/>
                  </a:cubicBezTo>
                  <a:cubicBezTo>
                    <a:pt x="3821" y="40000"/>
                    <a:pt x="29044" y="0"/>
                    <a:pt x="60382" y="0"/>
                  </a:cubicBezTo>
                  <a:cubicBezTo>
                    <a:pt x="90955" y="0"/>
                    <a:pt x="116178" y="40000"/>
                    <a:pt x="116178" y="60000"/>
                  </a:cubicBezTo>
                  <a:cubicBezTo>
                    <a:pt x="116178" y="100000"/>
                    <a:pt x="90955" y="120000"/>
                    <a:pt x="60382" y="120000"/>
                  </a:cubicBezTo>
                  <a:moveTo>
                    <a:pt x="60382" y="0"/>
                  </a:moveTo>
                  <a:cubicBezTo>
                    <a:pt x="26751" y="0"/>
                    <a:pt x="0" y="20000"/>
                    <a:pt x="0" y="60000"/>
                  </a:cubicBezTo>
                  <a:cubicBezTo>
                    <a:pt x="0" y="100000"/>
                    <a:pt x="26751" y="120000"/>
                    <a:pt x="60382" y="120000"/>
                  </a:cubicBezTo>
                  <a:cubicBezTo>
                    <a:pt x="93248" y="120000"/>
                    <a:pt x="120000" y="100000"/>
                    <a:pt x="120000" y="60000"/>
                  </a:cubicBezTo>
                  <a:cubicBezTo>
                    <a:pt x="120000" y="20000"/>
                    <a:pt x="93248" y="0"/>
                    <a:pt x="60382" y="0"/>
                  </a:cubicBezTo>
                </a:path>
              </a:pathLst>
            </a:custGeom>
            <a:solidFill>
              <a:srgbClr val="7E7C7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4" name="Shape 744"/>
            <p:cNvSpPr/>
            <p:nvPr/>
          </p:nvSpPr>
          <p:spPr>
            <a:xfrm>
              <a:off x="1817" y="2584"/>
              <a:ext cx="201" cy="8"/>
            </a:xfrm>
            <a:custGeom>
              <a:pathLst>
                <a:path extrusionOk="0" h="120000" w="120000">
                  <a:moveTo>
                    <a:pt x="60408" y="120000"/>
                  </a:moveTo>
                  <a:cubicBezTo>
                    <a:pt x="28571" y="120000"/>
                    <a:pt x="4081" y="100000"/>
                    <a:pt x="4081" y="60000"/>
                  </a:cubicBezTo>
                  <a:cubicBezTo>
                    <a:pt x="4081" y="40000"/>
                    <a:pt x="28571" y="0"/>
                    <a:pt x="60408" y="0"/>
                  </a:cubicBezTo>
                  <a:cubicBezTo>
                    <a:pt x="91428" y="0"/>
                    <a:pt x="115918" y="40000"/>
                    <a:pt x="115918" y="60000"/>
                  </a:cubicBezTo>
                  <a:cubicBezTo>
                    <a:pt x="115918" y="100000"/>
                    <a:pt x="91428" y="120000"/>
                    <a:pt x="60408" y="120000"/>
                  </a:cubicBezTo>
                  <a:moveTo>
                    <a:pt x="60408" y="0"/>
                  </a:moveTo>
                  <a:cubicBezTo>
                    <a:pt x="26938" y="0"/>
                    <a:pt x="0" y="40000"/>
                    <a:pt x="0" y="60000"/>
                  </a:cubicBezTo>
                  <a:cubicBezTo>
                    <a:pt x="0" y="100000"/>
                    <a:pt x="26938" y="120000"/>
                    <a:pt x="60408" y="120000"/>
                  </a:cubicBezTo>
                  <a:cubicBezTo>
                    <a:pt x="93061" y="120000"/>
                    <a:pt x="120000" y="100000"/>
                    <a:pt x="120000" y="60000"/>
                  </a:cubicBezTo>
                  <a:cubicBezTo>
                    <a:pt x="120000" y="40000"/>
                    <a:pt x="93061" y="0"/>
                    <a:pt x="60408" y="0"/>
                  </a:cubicBezTo>
                </a:path>
              </a:pathLst>
            </a:custGeom>
            <a:solidFill>
              <a:srgbClr val="7A787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5" name="Shape 745"/>
            <p:cNvSpPr/>
            <p:nvPr/>
          </p:nvSpPr>
          <p:spPr>
            <a:xfrm>
              <a:off x="1824" y="2584"/>
              <a:ext cx="187" cy="8"/>
            </a:xfrm>
            <a:custGeom>
              <a:pathLst>
                <a:path extrusionOk="0" h="120000" w="120000">
                  <a:moveTo>
                    <a:pt x="60437" y="120000"/>
                  </a:moveTo>
                  <a:cubicBezTo>
                    <a:pt x="28905" y="120000"/>
                    <a:pt x="3503" y="100000"/>
                    <a:pt x="3503" y="60000"/>
                  </a:cubicBezTo>
                  <a:cubicBezTo>
                    <a:pt x="3503" y="40000"/>
                    <a:pt x="28905" y="20000"/>
                    <a:pt x="60437" y="20000"/>
                  </a:cubicBezTo>
                  <a:cubicBezTo>
                    <a:pt x="91094" y="20000"/>
                    <a:pt x="116496" y="40000"/>
                    <a:pt x="116496" y="60000"/>
                  </a:cubicBezTo>
                  <a:cubicBezTo>
                    <a:pt x="116496" y="100000"/>
                    <a:pt x="91094" y="120000"/>
                    <a:pt x="60437" y="120000"/>
                  </a:cubicBezTo>
                  <a:moveTo>
                    <a:pt x="60437" y="0"/>
                  </a:moveTo>
                  <a:cubicBezTo>
                    <a:pt x="26277" y="0"/>
                    <a:pt x="0" y="40000"/>
                    <a:pt x="0" y="60000"/>
                  </a:cubicBezTo>
                  <a:cubicBezTo>
                    <a:pt x="0" y="100000"/>
                    <a:pt x="26277" y="120000"/>
                    <a:pt x="60437" y="120000"/>
                  </a:cubicBezTo>
                  <a:cubicBezTo>
                    <a:pt x="93722" y="120000"/>
                    <a:pt x="120000" y="100000"/>
                    <a:pt x="120000" y="60000"/>
                  </a:cubicBezTo>
                  <a:cubicBezTo>
                    <a:pt x="120000" y="40000"/>
                    <a:pt x="93722" y="0"/>
                    <a:pt x="60437" y="0"/>
                  </a:cubicBezTo>
                </a:path>
              </a:pathLst>
            </a:custGeom>
            <a:solidFill>
              <a:srgbClr val="76747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6" name="Shape 746"/>
            <p:cNvSpPr/>
            <p:nvPr/>
          </p:nvSpPr>
          <p:spPr>
            <a:xfrm>
              <a:off x="1830" y="2585"/>
              <a:ext cx="175" cy="7"/>
            </a:xfrm>
            <a:custGeom>
              <a:pathLst>
                <a:path extrusionOk="0" h="120000" w="120000">
                  <a:moveTo>
                    <a:pt x="60465" y="120000"/>
                  </a:moveTo>
                  <a:cubicBezTo>
                    <a:pt x="29767" y="120000"/>
                    <a:pt x="4651" y="96000"/>
                    <a:pt x="4651" y="48000"/>
                  </a:cubicBezTo>
                  <a:cubicBezTo>
                    <a:pt x="4651" y="24000"/>
                    <a:pt x="29767" y="0"/>
                    <a:pt x="60465" y="0"/>
                  </a:cubicBezTo>
                  <a:cubicBezTo>
                    <a:pt x="90232" y="0"/>
                    <a:pt x="115348" y="24000"/>
                    <a:pt x="115348" y="48000"/>
                  </a:cubicBezTo>
                  <a:cubicBezTo>
                    <a:pt x="115348" y="96000"/>
                    <a:pt x="90232" y="120000"/>
                    <a:pt x="60465" y="120000"/>
                  </a:cubicBezTo>
                  <a:moveTo>
                    <a:pt x="60465" y="0"/>
                  </a:moveTo>
                  <a:cubicBezTo>
                    <a:pt x="26976" y="0"/>
                    <a:pt x="0" y="24000"/>
                    <a:pt x="0" y="48000"/>
                  </a:cubicBezTo>
                  <a:cubicBezTo>
                    <a:pt x="0" y="96000"/>
                    <a:pt x="26976" y="120000"/>
                    <a:pt x="60465" y="120000"/>
                  </a:cubicBezTo>
                  <a:cubicBezTo>
                    <a:pt x="93023" y="120000"/>
                    <a:pt x="120000" y="96000"/>
                    <a:pt x="120000" y="48000"/>
                  </a:cubicBezTo>
                  <a:cubicBezTo>
                    <a:pt x="120000" y="24000"/>
                    <a:pt x="93023" y="0"/>
                    <a:pt x="60465" y="0"/>
                  </a:cubicBezTo>
                </a:path>
              </a:pathLst>
            </a:custGeom>
            <a:solidFill>
              <a:srgbClr val="72707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7" name="Shape 747"/>
            <p:cNvSpPr/>
            <p:nvPr/>
          </p:nvSpPr>
          <p:spPr>
            <a:xfrm>
              <a:off x="1837" y="2585"/>
              <a:ext cx="162" cy="7"/>
            </a:xfrm>
            <a:custGeom>
              <a:pathLst>
                <a:path extrusionOk="0" h="120000" w="120000">
                  <a:moveTo>
                    <a:pt x="60504" y="96000"/>
                  </a:moveTo>
                  <a:cubicBezTo>
                    <a:pt x="29243" y="96000"/>
                    <a:pt x="5042" y="72000"/>
                    <a:pt x="5042" y="48000"/>
                  </a:cubicBezTo>
                  <a:cubicBezTo>
                    <a:pt x="5042" y="24000"/>
                    <a:pt x="29243" y="0"/>
                    <a:pt x="60504" y="0"/>
                  </a:cubicBezTo>
                  <a:cubicBezTo>
                    <a:pt x="90756" y="0"/>
                    <a:pt x="114957" y="24000"/>
                    <a:pt x="114957" y="48000"/>
                  </a:cubicBezTo>
                  <a:cubicBezTo>
                    <a:pt x="114957" y="72000"/>
                    <a:pt x="90756" y="96000"/>
                    <a:pt x="60504" y="96000"/>
                  </a:cubicBezTo>
                  <a:moveTo>
                    <a:pt x="60504" y="0"/>
                  </a:moveTo>
                  <a:cubicBezTo>
                    <a:pt x="27226" y="0"/>
                    <a:pt x="0" y="24000"/>
                    <a:pt x="0" y="48000"/>
                  </a:cubicBezTo>
                  <a:cubicBezTo>
                    <a:pt x="0" y="96000"/>
                    <a:pt x="27226" y="120000"/>
                    <a:pt x="60504" y="120000"/>
                  </a:cubicBezTo>
                  <a:cubicBezTo>
                    <a:pt x="92773" y="120000"/>
                    <a:pt x="120000" y="96000"/>
                    <a:pt x="120000" y="48000"/>
                  </a:cubicBezTo>
                  <a:cubicBezTo>
                    <a:pt x="120000" y="24000"/>
                    <a:pt x="92773" y="0"/>
                    <a:pt x="60504" y="0"/>
                  </a:cubicBezTo>
                </a:path>
              </a:pathLst>
            </a:custGeom>
            <a:solidFill>
              <a:srgbClr val="6D6B6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8" name="Shape 748"/>
            <p:cNvSpPr/>
            <p:nvPr/>
          </p:nvSpPr>
          <p:spPr>
            <a:xfrm>
              <a:off x="1843" y="2585"/>
              <a:ext cx="149" cy="6"/>
            </a:xfrm>
            <a:custGeom>
              <a:pathLst>
                <a:path extrusionOk="0" h="120000" w="120000">
                  <a:moveTo>
                    <a:pt x="60550" y="120000"/>
                  </a:moveTo>
                  <a:cubicBezTo>
                    <a:pt x="29724" y="120000"/>
                    <a:pt x="4403" y="90000"/>
                    <a:pt x="4403" y="60000"/>
                  </a:cubicBezTo>
                  <a:cubicBezTo>
                    <a:pt x="4403" y="30000"/>
                    <a:pt x="29724" y="0"/>
                    <a:pt x="60550" y="0"/>
                  </a:cubicBezTo>
                  <a:cubicBezTo>
                    <a:pt x="90275" y="0"/>
                    <a:pt x="115596" y="30000"/>
                    <a:pt x="115596" y="60000"/>
                  </a:cubicBezTo>
                  <a:cubicBezTo>
                    <a:pt x="115596" y="90000"/>
                    <a:pt x="90275" y="120000"/>
                    <a:pt x="60550" y="120000"/>
                  </a:cubicBezTo>
                  <a:moveTo>
                    <a:pt x="60550" y="0"/>
                  </a:moveTo>
                  <a:cubicBezTo>
                    <a:pt x="26422" y="0"/>
                    <a:pt x="0" y="30000"/>
                    <a:pt x="0" y="60000"/>
                  </a:cubicBezTo>
                  <a:cubicBezTo>
                    <a:pt x="0" y="90000"/>
                    <a:pt x="26422" y="120000"/>
                    <a:pt x="60550" y="120000"/>
                  </a:cubicBezTo>
                  <a:cubicBezTo>
                    <a:pt x="93577" y="120000"/>
                    <a:pt x="120000" y="90000"/>
                    <a:pt x="120000" y="60000"/>
                  </a:cubicBezTo>
                  <a:cubicBezTo>
                    <a:pt x="120000" y="30000"/>
                    <a:pt x="93577" y="0"/>
                    <a:pt x="60550" y="0"/>
                  </a:cubicBezTo>
                </a:path>
              </a:pathLst>
            </a:custGeom>
            <a:solidFill>
              <a:srgbClr val="6A686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9" name="Shape 749"/>
            <p:cNvSpPr/>
            <p:nvPr/>
          </p:nvSpPr>
          <p:spPr>
            <a:xfrm>
              <a:off x="1849" y="2585"/>
              <a:ext cx="137" cy="6"/>
            </a:xfrm>
            <a:custGeom>
              <a:pathLst>
                <a:path extrusionOk="0" h="120000" w="120000">
                  <a:moveTo>
                    <a:pt x="60594" y="120000"/>
                  </a:moveTo>
                  <a:cubicBezTo>
                    <a:pt x="29702" y="120000"/>
                    <a:pt x="5940" y="90000"/>
                    <a:pt x="5940" y="60000"/>
                  </a:cubicBezTo>
                  <a:cubicBezTo>
                    <a:pt x="5940" y="30000"/>
                    <a:pt x="29702" y="0"/>
                    <a:pt x="60594" y="0"/>
                  </a:cubicBezTo>
                  <a:cubicBezTo>
                    <a:pt x="90297" y="0"/>
                    <a:pt x="114059" y="30000"/>
                    <a:pt x="114059" y="60000"/>
                  </a:cubicBezTo>
                  <a:cubicBezTo>
                    <a:pt x="114059" y="90000"/>
                    <a:pt x="90297" y="120000"/>
                    <a:pt x="60594" y="120000"/>
                  </a:cubicBezTo>
                  <a:moveTo>
                    <a:pt x="60594" y="0"/>
                  </a:moveTo>
                  <a:cubicBezTo>
                    <a:pt x="27326" y="0"/>
                    <a:pt x="0" y="30000"/>
                    <a:pt x="0" y="60000"/>
                  </a:cubicBezTo>
                  <a:cubicBezTo>
                    <a:pt x="0" y="90000"/>
                    <a:pt x="27326" y="120000"/>
                    <a:pt x="60594" y="120000"/>
                  </a:cubicBezTo>
                  <a:cubicBezTo>
                    <a:pt x="92673" y="120000"/>
                    <a:pt x="120000" y="90000"/>
                    <a:pt x="120000" y="60000"/>
                  </a:cubicBezTo>
                  <a:cubicBezTo>
                    <a:pt x="120000" y="30000"/>
                    <a:pt x="92673" y="0"/>
                    <a:pt x="60594" y="0"/>
                  </a:cubicBezTo>
                </a:path>
              </a:pathLst>
            </a:custGeom>
            <a:solidFill>
              <a:srgbClr val="66646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0" name="Shape 750"/>
            <p:cNvSpPr/>
            <p:nvPr/>
          </p:nvSpPr>
          <p:spPr>
            <a:xfrm>
              <a:off x="1856" y="2585"/>
              <a:ext cx="123" cy="6"/>
            </a:xfrm>
            <a:custGeom>
              <a:pathLst>
                <a:path extrusionOk="0" h="120000" w="120000">
                  <a:moveTo>
                    <a:pt x="60659" y="120000"/>
                  </a:moveTo>
                  <a:cubicBezTo>
                    <a:pt x="30329" y="120000"/>
                    <a:pt x="6593" y="90000"/>
                    <a:pt x="6593" y="60000"/>
                  </a:cubicBezTo>
                  <a:cubicBezTo>
                    <a:pt x="6593" y="30000"/>
                    <a:pt x="30329" y="30000"/>
                    <a:pt x="60659" y="30000"/>
                  </a:cubicBezTo>
                  <a:cubicBezTo>
                    <a:pt x="89670" y="30000"/>
                    <a:pt x="113406" y="30000"/>
                    <a:pt x="113406" y="60000"/>
                  </a:cubicBezTo>
                  <a:cubicBezTo>
                    <a:pt x="113406" y="90000"/>
                    <a:pt x="89670" y="120000"/>
                    <a:pt x="60659" y="120000"/>
                  </a:cubicBezTo>
                  <a:moveTo>
                    <a:pt x="60659" y="0"/>
                  </a:moveTo>
                  <a:cubicBezTo>
                    <a:pt x="26373" y="0"/>
                    <a:pt x="0" y="30000"/>
                    <a:pt x="0" y="60000"/>
                  </a:cubicBezTo>
                  <a:cubicBezTo>
                    <a:pt x="0" y="90000"/>
                    <a:pt x="26373" y="120000"/>
                    <a:pt x="60659" y="120000"/>
                  </a:cubicBezTo>
                  <a:cubicBezTo>
                    <a:pt x="93626" y="120000"/>
                    <a:pt x="120000" y="90000"/>
                    <a:pt x="120000" y="60000"/>
                  </a:cubicBezTo>
                  <a:cubicBezTo>
                    <a:pt x="120000" y="30000"/>
                    <a:pt x="93626" y="0"/>
                    <a:pt x="60659" y="0"/>
                  </a:cubicBezTo>
                </a:path>
              </a:pathLst>
            </a:custGeom>
            <a:solidFill>
              <a:srgbClr val="615F5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1" name="Shape 751"/>
            <p:cNvSpPr/>
            <p:nvPr/>
          </p:nvSpPr>
          <p:spPr>
            <a:xfrm>
              <a:off x="1862" y="2586"/>
              <a:ext cx="111" cy="5"/>
            </a:xfrm>
            <a:custGeom>
              <a:pathLst>
                <a:path extrusionOk="0" h="120000" w="120000">
                  <a:moveTo>
                    <a:pt x="60740" y="120000"/>
                  </a:moveTo>
                  <a:cubicBezTo>
                    <a:pt x="31111" y="120000"/>
                    <a:pt x="7407" y="80000"/>
                    <a:pt x="7407" y="40000"/>
                  </a:cubicBezTo>
                  <a:cubicBezTo>
                    <a:pt x="7407" y="0"/>
                    <a:pt x="31111" y="0"/>
                    <a:pt x="60740" y="0"/>
                  </a:cubicBezTo>
                  <a:cubicBezTo>
                    <a:pt x="88888" y="0"/>
                    <a:pt x="112592" y="0"/>
                    <a:pt x="112592" y="40000"/>
                  </a:cubicBezTo>
                  <a:cubicBezTo>
                    <a:pt x="112592" y="80000"/>
                    <a:pt x="88888" y="120000"/>
                    <a:pt x="60740" y="120000"/>
                  </a:cubicBezTo>
                  <a:moveTo>
                    <a:pt x="60740" y="0"/>
                  </a:moveTo>
                  <a:cubicBezTo>
                    <a:pt x="26666" y="0"/>
                    <a:pt x="0" y="0"/>
                    <a:pt x="0" y="40000"/>
                  </a:cubicBezTo>
                  <a:cubicBezTo>
                    <a:pt x="0" y="80000"/>
                    <a:pt x="26666" y="120000"/>
                    <a:pt x="60740" y="120000"/>
                  </a:cubicBezTo>
                  <a:cubicBezTo>
                    <a:pt x="93333" y="120000"/>
                    <a:pt x="120000" y="80000"/>
                    <a:pt x="120000" y="40000"/>
                  </a:cubicBezTo>
                  <a:cubicBezTo>
                    <a:pt x="120000" y="0"/>
                    <a:pt x="93333" y="0"/>
                    <a:pt x="60740" y="0"/>
                  </a:cubicBezTo>
                </a:path>
              </a:pathLst>
            </a:custGeom>
            <a:solidFill>
              <a:srgbClr val="5D5B5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2" name="Shape 752"/>
            <p:cNvSpPr/>
            <p:nvPr/>
          </p:nvSpPr>
          <p:spPr>
            <a:xfrm>
              <a:off x="1869" y="2586"/>
              <a:ext cx="97" cy="5"/>
            </a:xfrm>
            <a:prstGeom prst="ellipse">
              <a:avLst/>
            </a:prstGeom>
            <a:solidFill>
              <a:srgbClr val="59575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3" name="Shape 753"/>
            <p:cNvSpPr/>
            <p:nvPr/>
          </p:nvSpPr>
          <p:spPr>
            <a:xfrm>
              <a:off x="1802" y="2423"/>
              <a:ext cx="218" cy="147"/>
            </a:xfrm>
            <a:custGeom>
              <a:pathLst>
                <a:path extrusionOk="0" h="120000" w="120000">
                  <a:moveTo>
                    <a:pt x="120000" y="120000"/>
                  </a:moveTo>
                  <a:lnTo>
                    <a:pt x="0" y="120000"/>
                  </a:lnTo>
                  <a:lnTo>
                    <a:pt x="17614" y="0"/>
                  </a:lnTo>
                  <a:lnTo>
                    <a:pt x="102935" y="0"/>
                  </a:lnTo>
                  <a:lnTo>
                    <a:pt x="120000" y="120000"/>
                  </a:lnTo>
                  <a:close/>
                </a:path>
              </a:pathLst>
            </a:custGeom>
            <a:solidFill>
              <a:srgbClr val="D0D2D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4" name="Shape 754"/>
            <p:cNvSpPr/>
            <p:nvPr/>
          </p:nvSpPr>
          <p:spPr>
            <a:xfrm>
              <a:off x="1816" y="2423"/>
              <a:ext cx="191" cy="83"/>
            </a:xfrm>
            <a:custGeom>
              <a:pathLst>
                <a:path extrusionOk="0" h="120000" w="120000">
                  <a:moveTo>
                    <a:pt x="120000" y="119999"/>
                  </a:moveTo>
                  <a:lnTo>
                    <a:pt x="108691" y="0"/>
                  </a:lnTo>
                  <a:lnTo>
                    <a:pt x="11308" y="0"/>
                  </a:lnTo>
                  <a:lnTo>
                    <a:pt x="0" y="119999"/>
                  </a:lnTo>
                  <a:lnTo>
                    <a:pt x="120000" y="119999"/>
                  </a:lnTo>
                  <a:close/>
                </a:path>
              </a:pathLst>
            </a:cu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5" name="Shape 755"/>
            <p:cNvSpPr/>
            <p:nvPr/>
          </p:nvSpPr>
          <p:spPr>
            <a:xfrm>
              <a:off x="1738" y="2565"/>
              <a:ext cx="346" cy="21"/>
            </a:xfrm>
            <a:custGeom>
              <a:pathLst>
                <a:path extrusionOk="0" h="120000" w="120000">
                  <a:moveTo>
                    <a:pt x="113385" y="120000"/>
                  </a:moveTo>
                  <a:cubicBezTo>
                    <a:pt x="6614" y="120000"/>
                    <a:pt x="6614" y="120000"/>
                    <a:pt x="6614" y="120000"/>
                  </a:cubicBezTo>
                  <a:cubicBezTo>
                    <a:pt x="944" y="120000"/>
                    <a:pt x="0" y="0"/>
                    <a:pt x="0" y="0"/>
                  </a:cubicBezTo>
                  <a:cubicBezTo>
                    <a:pt x="120000" y="0"/>
                    <a:pt x="120000" y="0"/>
                    <a:pt x="120000" y="0"/>
                  </a:cubicBezTo>
                  <a:cubicBezTo>
                    <a:pt x="120000" y="0"/>
                    <a:pt x="119055" y="120000"/>
                    <a:pt x="113385" y="120000"/>
                  </a:cubicBezTo>
                  <a:close/>
                </a:path>
              </a:pathLst>
            </a:custGeom>
            <a:solidFill>
              <a:srgbClr val="E6E6E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6" name="Shape 756"/>
            <p:cNvSpPr/>
            <p:nvPr/>
          </p:nvSpPr>
          <p:spPr>
            <a:xfrm>
              <a:off x="1504" y="1929"/>
              <a:ext cx="815" cy="501"/>
            </a:xfrm>
            <a:custGeom>
              <a:pathLst>
                <a:path extrusionOk="0" h="120000" w="120000">
                  <a:moveTo>
                    <a:pt x="120000" y="111544"/>
                  </a:moveTo>
                  <a:cubicBezTo>
                    <a:pt x="120000" y="116097"/>
                    <a:pt x="117591" y="120000"/>
                    <a:pt x="114581" y="120000"/>
                  </a:cubicBezTo>
                  <a:cubicBezTo>
                    <a:pt x="5418" y="120000"/>
                    <a:pt x="5418" y="120000"/>
                    <a:pt x="5418" y="120000"/>
                  </a:cubicBezTo>
                  <a:cubicBezTo>
                    <a:pt x="2408" y="120000"/>
                    <a:pt x="0" y="116097"/>
                    <a:pt x="0" y="111544"/>
                  </a:cubicBezTo>
                  <a:cubicBezTo>
                    <a:pt x="0" y="8455"/>
                    <a:pt x="0" y="8455"/>
                    <a:pt x="0" y="8455"/>
                  </a:cubicBezTo>
                  <a:cubicBezTo>
                    <a:pt x="0" y="3902"/>
                    <a:pt x="2408" y="0"/>
                    <a:pt x="5418" y="0"/>
                  </a:cubicBezTo>
                  <a:cubicBezTo>
                    <a:pt x="114581" y="0"/>
                    <a:pt x="114581" y="0"/>
                    <a:pt x="114581" y="0"/>
                  </a:cubicBezTo>
                  <a:cubicBezTo>
                    <a:pt x="117591" y="0"/>
                    <a:pt x="120000" y="3902"/>
                    <a:pt x="120000" y="8455"/>
                  </a:cubicBezTo>
                  <a:cubicBezTo>
                    <a:pt x="120000" y="111544"/>
                    <a:pt x="120000" y="111544"/>
                    <a:pt x="120000" y="111544"/>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7" name="Shape 757"/>
            <p:cNvSpPr/>
            <p:nvPr/>
          </p:nvSpPr>
          <p:spPr>
            <a:xfrm>
              <a:off x="1504" y="2385"/>
              <a:ext cx="815" cy="106"/>
            </a:xfrm>
            <a:custGeom>
              <a:pathLst>
                <a:path extrusionOk="0" h="120000" w="120000">
                  <a:moveTo>
                    <a:pt x="0" y="0"/>
                  </a:moveTo>
                  <a:cubicBezTo>
                    <a:pt x="0" y="80000"/>
                    <a:pt x="0" y="80000"/>
                    <a:pt x="0" y="80000"/>
                  </a:cubicBezTo>
                  <a:cubicBezTo>
                    <a:pt x="0" y="101538"/>
                    <a:pt x="2408" y="120000"/>
                    <a:pt x="5418" y="120000"/>
                  </a:cubicBezTo>
                  <a:cubicBezTo>
                    <a:pt x="114581" y="120000"/>
                    <a:pt x="114581" y="120000"/>
                    <a:pt x="114581" y="120000"/>
                  </a:cubicBezTo>
                  <a:cubicBezTo>
                    <a:pt x="117591" y="120000"/>
                    <a:pt x="120000" y="101538"/>
                    <a:pt x="120000" y="80000"/>
                  </a:cubicBezTo>
                  <a:cubicBezTo>
                    <a:pt x="120000" y="0"/>
                    <a:pt x="120000" y="0"/>
                    <a:pt x="120000" y="0"/>
                  </a:cubicBezTo>
                  <a:cubicBezTo>
                    <a:pt x="0" y="0"/>
                    <a:pt x="0" y="0"/>
                    <a:pt x="0" y="0"/>
                  </a:cubicBezTo>
                </a:path>
              </a:pathLst>
            </a:custGeom>
            <a:solidFill>
              <a:srgbClr val="E6E6E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8" name="Shape 758"/>
            <p:cNvSpPr/>
            <p:nvPr/>
          </p:nvSpPr>
          <p:spPr>
            <a:xfrm>
              <a:off x="1530" y="1963"/>
              <a:ext cx="761" cy="390"/>
            </a:xfrm>
            <a:prstGeom prst="rect">
              <a:avLst/>
            </a:prstGeom>
            <a:solidFill>
              <a:srgbClr val="F0F1F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9" name="Shape 759"/>
            <p:cNvSpPr/>
            <p:nvPr/>
          </p:nvSpPr>
          <p:spPr>
            <a:xfrm>
              <a:off x="1530" y="1963"/>
              <a:ext cx="761" cy="3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0" name="Shape 760"/>
            <p:cNvSpPr/>
            <p:nvPr/>
          </p:nvSpPr>
          <p:spPr>
            <a:xfrm>
              <a:off x="1886" y="2410"/>
              <a:ext cx="51" cy="53"/>
            </a:xfrm>
            <a:prstGeom prst="ellipse">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1" name="Shape 761"/>
            <p:cNvSpPr/>
            <p:nvPr/>
          </p:nvSpPr>
          <p:spPr>
            <a:xfrm>
              <a:off x="1632" y="1982"/>
              <a:ext cx="166" cy="35"/>
            </a:xfrm>
            <a:prstGeom prst="rect">
              <a:avLst/>
            </a:prstGeom>
            <a:solidFill>
              <a:srgbClr val="914E9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2" name="Shape 762"/>
            <p:cNvSpPr/>
            <p:nvPr/>
          </p:nvSpPr>
          <p:spPr>
            <a:xfrm>
              <a:off x="1632" y="1982"/>
              <a:ext cx="166" cy="3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3" name="Shape 763"/>
            <p:cNvSpPr/>
            <p:nvPr/>
          </p:nvSpPr>
          <p:spPr>
            <a:xfrm>
              <a:off x="1828" y="1982"/>
              <a:ext cx="363" cy="35"/>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4" name="Shape 764"/>
            <p:cNvSpPr/>
            <p:nvPr/>
          </p:nvSpPr>
          <p:spPr>
            <a:xfrm>
              <a:off x="1828" y="1982"/>
              <a:ext cx="363" cy="3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5" name="Shape 765"/>
            <p:cNvSpPr/>
            <p:nvPr/>
          </p:nvSpPr>
          <p:spPr>
            <a:xfrm>
              <a:off x="1632" y="2033"/>
              <a:ext cx="559" cy="101"/>
            </a:xfrm>
            <a:prstGeom prst="rect">
              <a:avLst/>
            </a:prstGeom>
            <a:solidFill>
              <a:srgbClr val="29A9E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6" name="Shape 766"/>
            <p:cNvSpPr/>
            <p:nvPr/>
          </p:nvSpPr>
          <p:spPr>
            <a:xfrm>
              <a:off x="1632" y="2033"/>
              <a:ext cx="559" cy="10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7" name="Shape 767"/>
            <p:cNvSpPr/>
            <p:nvPr/>
          </p:nvSpPr>
          <p:spPr>
            <a:xfrm>
              <a:off x="1632" y="2154"/>
              <a:ext cx="166" cy="102"/>
            </a:xfrm>
            <a:prstGeom prst="rect">
              <a:avLst/>
            </a:prstGeom>
            <a:solidFill>
              <a:srgbClr val="F6932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8" name="Shape 768"/>
            <p:cNvSpPr/>
            <p:nvPr/>
          </p:nvSpPr>
          <p:spPr>
            <a:xfrm>
              <a:off x="1828" y="2154"/>
              <a:ext cx="166" cy="102"/>
            </a:xfrm>
            <a:prstGeom prst="rect">
              <a:avLst/>
            </a:prstGeom>
            <a:solidFill>
              <a:srgbClr val="D340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9" name="Shape 769"/>
            <p:cNvSpPr/>
            <p:nvPr/>
          </p:nvSpPr>
          <p:spPr>
            <a:xfrm>
              <a:off x="1828" y="2154"/>
              <a:ext cx="166" cy="10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0" name="Shape 770"/>
            <p:cNvSpPr/>
            <p:nvPr/>
          </p:nvSpPr>
          <p:spPr>
            <a:xfrm>
              <a:off x="2024" y="2154"/>
              <a:ext cx="167" cy="102"/>
            </a:xfrm>
            <a:prstGeom prst="rect">
              <a:avLst/>
            </a:prstGeom>
            <a:solidFill>
              <a:srgbClr val="8BC54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1" name="Shape 771"/>
            <p:cNvSpPr/>
            <p:nvPr/>
          </p:nvSpPr>
          <p:spPr>
            <a:xfrm>
              <a:off x="2024" y="2154"/>
              <a:ext cx="167" cy="10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2" name="Shape 772"/>
            <p:cNvSpPr/>
            <p:nvPr/>
          </p:nvSpPr>
          <p:spPr>
            <a:xfrm>
              <a:off x="1632" y="2271"/>
              <a:ext cx="166" cy="15"/>
            </a:xfrm>
            <a:prstGeom prst="rect">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3" name="Shape 773"/>
            <p:cNvSpPr/>
            <p:nvPr/>
          </p:nvSpPr>
          <p:spPr>
            <a:xfrm>
              <a:off x="1632" y="2297"/>
              <a:ext cx="166" cy="14"/>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4" name="Shape 774"/>
            <p:cNvSpPr/>
            <p:nvPr/>
          </p:nvSpPr>
          <p:spPr>
            <a:xfrm>
              <a:off x="1632" y="2323"/>
              <a:ext cx="166" cy="13"/>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5" name="Shape 775"/>
            <p:cNvSpPr/>
            <p:nvPr/>
          </p:nvSpPr>
          <p:spPr>
            <a:xfrm>
              <a:off x="1828" y="2271"/>
              <a:ext cx="166" cy="15"/>
            </a:xfrm>
            <a:prstGeom prst="rect">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6" name="Shape 776"/>
            <p:cNvSpPr/>
            <p:nvPr/>
          </p:nvSpPr>
          <p:spPr>
            <a:xfrm>
              <a:off x="1828" y="2271"/>
              <a:ext cx="166" cy="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7" name="Shape 777"/>
            <p:cNvSpPr/>
            <p:nvPr/>
          </p:nvSpPr>
          <p:spPr>
            <a:xfrm>
              <a:off x="1828" y="2297"/>
              <a:ext cx="166" cy="14"/>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8" name="Shape 778"/>
            <p:cNvSpPr/>
            <p:nvPr/>
          </p:nvSpPr>
          <p:spPr>
            <a:xfrm>
              <a:off x="1828" y="2297"/>
              <a:ext cx="166" cy="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9" name="Shape 779"/>
            <p:cNvSpPr/>
            <p:nvPr/>
          </p:nvSpPr>
          <p:spPr>
            <a:xfrm>
              <a:off x="1828" y="2323"/>
              <a:ext cx="166" cy="13"/>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0" name="Shape 780"/>
            <p:cNvSpPr/>
            <p:nvPr/>
          </p:nvSpPr>
          <p:spPr>
            <a:xfrm>
              <a:off x="2024" y="2271"/>
              <a:ext cx="167" cy="15"/>
            </a:xfrm>
            <a:prstGeom prst="rect">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1" name="Shape 781"/>
            <p:cNvSpPr/>
            <p:nvPr/>
          </p:nvSpPr>
          <p:spPr>
            <a:xfrm>
              <a:off x="2024" y="2271"/>
              <a:ext cx="167" cy="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2" name="Shape 782"/>
            <p:cNvSpPr/>
            <p:nvPr/>
          </p:nvSpPr>
          <p:spPr>
            <a:xfrm>
              <a:off x="2024" y="2297"/>
              <a:ext cx="167" cy="14"/>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3" name="Shape 783"/>
            <p:cNvSpPr/>
            <p:nvPr/>
          </p:nvSpPr>
          <p:spPr>
            <a:xfrm>
              <a:off x="2024" y="2297"/>
              <a:ext cx="167" cy="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4" name="Shape 784"/>
            <p:cNvSpPr/>
            <p:nvPr/>
          </p:nvSpPr>
          <p:spPr>
            <a:xfrm>
              <a:off x="2024" y="2323"/>
              <a:ext cx="167" cy="13"/>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5" name="Shape 785"/>
            <p:cNvSpPr/>
            <p:nvPr/>
          </p:nvSpPr>
          <p:spPr>
            <a:xfrm>
              <a:off x="2024" y="2323"/>
              <a:ext cx="167" cy="1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6" name="Shape 786"/>
            <p:cNvSpPr/>
            <p:nvPr/>
          </p:nvSpPr>
          <p:spPr>
            <a:xfrm>
              <a:off x="1767" y="1929"/>
              <a:ext cx="552" cy="456"/>
            </a:xfrm>
            <a:custGeom>
              <a:pathLst>
                <a:path extrusionOk="0" h="120000" w="120000">
                  <a:moveTo>
                    <a:pt x="85037" y="111428"/>
                  </a:moveTo>
                  <a:cubicBezTo>
                    <a:pt x="55703" y="111428"/>
                    <a:pt x="55703" y="111428"/>
                    <a:pt x="55703" y="111428"/>
                  </a:cubicBezTo>
                  <a:cubicBezTo>
                    <a:pt x="60148" y="120000"/>
                    <a:pt x="60148" y="120000"/>
                    <a:pt x="60148" y="120000"/>
                  </a:cubicBezTo>
                  <a:cubicBezTo>
                    <a:pt x="85037" y="120000"/>
                    <a:pt x="85037" y="120000"/>
                    <a:pt x="85037" y="120000"/>
                  </a:cubicBezTo>
                  <a:cubicBezTo>
                    <a:pt x="85037" y="111428"/>
                    <a:pt x="85037" y="111428"/>
                    <a:pt x="85037" y="111428"/>
                  </a:cubicBezTo>
                  <a:moveTo>
                    <a:pt x="112000" y="0"/>
                  </a:moveTo>
                  <a:cubicBezTo>
                    <a:pt x="0" y="0"/>
                    <a:pt x="0" y="0"/>
                    <a:pt x="0" y="0"/>
                  </a:cubicBezTo>
                  <a:cubicBezTo>
                    <a:pt x="4444" y="8928"/>
                    <a:pt x="4444" y="8928"/>
                    <a:pt x="4444" y="8928"/>
                  </a:cubicBezTo>
                  <a:cubicBezTo>
                    <a:pt x="114074" y="8928"/>
                    <a:pt x="114074" y="8928"/>
                    <a:pt x="114074" y="8928"/>
                  </a:cubicBezTo>
                  <a:cubicBezTo>
                    <a:pt x="114074" y="72142"/>
                    <a:pt x="114074" y="72142"/>
                    <a:pt x="114074" y="72142"/>
                  </a:cubicBezTo>
                  <a:cubicBezTo>
                    <a:pt x="120000" y="72142"/>
                    <a:pt x="120000" y="72142"/>
                    <a:pt x="120000" y="72142"/>
                  </a:cubicBezTo>
                  <a:cubicBezTo>
                    <a:pt x="120000" y="9642"/>
                    <a:pt x="120000" y="9642"/>
                    <a:pt x="120000" y="9642"/>
                  </a:cubicBezTo>
                  <a:cubicBezTo>
                    <a:pt x="120000" y="4285"/>
                    <a:pt x="116444" y="0"/>
                    <a:pt x="112000" y="0"/>
                  </a:cubicBezTo>
                </a:path>
              </a:pathLst>
            </a:custGeom>
            <a:solidFill>
              <a:srgbClr val="65636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7" name="Shape 787"/>
            <p:cNvSpPr/>
            <p:nvPr/>
          </p:nvSpPr>
          <p:spPr>
            <a:xfrm>
              <a:off x="2043" y="2385"/>
              <a:ext cx="115" cy="45"/>
            </a:xfrm>
            <a:custGeom>
              <a:pathLst>
                <a:path extrusionOk="0" h="120000" w="120000">
                  <a:moveTo>
                    <a:pt x="120000" y="0"/>
                  </a:moveTo>
                  <a:cubicBezTo>
                    <a:pt x="0" y="0"/>
                    <a:pt x="0" y="0"/>
                    <a:pt x="0" y="0"/>
                  </a:cubicBezTo>
                  <a:cubicBezTo>
                    <a:pt x="27142" y="120000"/>
                    <a:pt x="27142" y="120000"/>
                    <a:pt x="27142" y="120000"/>
                  </a:cubicBezTo>
                  <a:cubicBezTo>
                    <a:pt x="27142" y="101818"/>
                    <a:pt x="27142" y="101818"/>
                    <a:pt x="27142" y="101818"/>
                  </a:cubicBezTo>
                  <a:cubicBezTo>
                    <a:pt x="27142" y="94545"/>
                    <a:pt x="28571" y="87272"/>
                    <a:pt x="28571" y="83636"/>
                  </a:cubicBezTo>
                  <a:cubicBezTo>
                    <a:pt x="28571" y="83636"/>
                    <a:pt x="28571" y="83636"/>
                    <a:pt x="28571" y="83636"/>
                  </a:cubicBezTo>
                  <a:cubicBezTo>
                    <a:pt x="31428" y="69090"/>
                    <a:pt x="37142" y="58181"/>
                    <a:pt x="44285" y="58181"/>
                  </a:cubicBezTo>
                  <a:cubicBezTo>
                    <a:pt x="120000" y="58181"/>
                    <a:pt x="120000" y="58181"/>
                    <a:pt x="120000" y="58181"/>
                  </a:cubicBezTo>
                  <a:cubicBezTo>
                    <a:pt x="120000" y="0"/>
                    <a:pt x="120000" y="0"/>
                    <a:pt x="120000" y="0"/>
                  </a:cubicBezTo>
                </a:path>
              </a:pathLst>
            </a:custGeom>
            <a:solidFill>
              <a:srgbClr val="EEEEE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8" name="Shape 788"/>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close/>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close/>
                </a:path>
              </a:pathLst>
            </a:custGeom>
            <a:solidFill>
              <a:srgbClr val="F5F5F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9" name="Shape 789"/>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0" name="Shape 790"/>
            <p:cNvSpPr/>
            <p:nvPr/>
          </p:nvSpPr>
          <p:spPr>
            <a:xfrm>
              <a:off x="1828" y="1982"/>
              <a:ext cx="363" cy="35"/>
            </a:xfrm>
            <a:prstGeom prst="rect">
              <a:avLst/>
            </a:pr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1" name="Shape 791"/>
            <p:cNvSpPr/>
            <p:nvPr/>
          </p:nvSpPr>
          <p:spPr>
            <a:xfrm>
              <a:off x="1828" y="1982"/>
              <a:ext cx="363" cy="3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2" name="Shape 792"/>
            <p:cNvSpPr/>
            <p:nvPr/>
          </p:nvSpPr>
          <p:spPr>
            <a:xfrm>
              <a:off x="1831" y="2033"/>
              <a:ext cx="360" cy="101"/>
            </a:xfrm>
            <a:custGeom>
              <a:pathLst>
                <a:path extrusionOk="0" h="120000" w="120000">
                  <a:moveTo>
                    <a:pt x="120000" y="0"/>
                  </a:moveTo>
                  <a:lnTo>
                    <a:pt x="0" y="0"/>
                  </a:lnTo>
                  <a:lnTo>
                    <a:pt x="20000" y="120000"/>
                  </a:lnTo>
                  <a:lnTo>
                    <a:pt x="120000" y="120000"/>
                  </a:lnTo>
                  <a:lnTo>
                    <a:pt x="120000" y="0"/>
                  </a:lnTo>
                  <a:close/>
                </a:path>
              </a:pathLst>
            </a:custGeom>
            <a:solidFill>
              <a:srgbClr val="6AC3E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3" name="Shape 793"/>
            <p:cNvSpPr/>
            <p:nvPr/>
          </p:nvSpPr>
          <p:spPr>
            <a:xfrm>
              <a:off x="1831" y="2033"/>
              <a:ext cx="360" cy="101"/>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4" name="Shape 794"/>
            <p:cNvSpPr/>
            <p:nvPr/>
          </p:nvSpPr>
          <p:spPr>
            <a:xfrm>
              <a:off x="1903" y="2154"/>
              <a:ext cx="91" cy="102"/>
            </a:xfrm>
            <a:custGeom>
              <a:pathLst>
                <a:path extrusionOk="0" h="120000" w="120000">
                  <a:moveTo>
                    <a:pt x="120000" y="0"/>
                  </a:moveTo>
                  <a:lnTo>
                    <a:pt x="0" y="0"/>
                  </a:lnTo>
                  <a:lnTo>
                    <a:pt x="81758" y="120000"/>
                  </a:lnTo>
                  <a:lnTo>
                    <a:pt x="120000" y="120000"/>
                  </a:lnTo>
                  <a:lnTo>
                    <a:pt x="120000" y="0"/>
                  </a:lnTo>
                  <a:close/>
                </a:path>
              </a:pathLst>
            </a:custGeom>
            <a:solidFill>
              <a:srgbClr val="E07A7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5" name="Shape 795"/>
            <p:cNvSpPr/>
            <p:nvPr/>
          </p:nvSpPr>
          <p:spPr>
            <a:xfrm>
              <a:off x="1903" y="2154"/>
              <a:ext cx="91" cy="102"/>
            </a:xfrm>
            <a:custGeom>
              <a:pathLst>
                <a:path extrusionOk="0" h="120000" w="120000">
                  <a:moveTo>
                    <a:pt x="120000" y="0"/>
                  </a:moveTo>
                  <a:lnTo>
                    <a:pt x="0" y="0"/>
                  </a:lnTo>
                  <a:lnTo>
                    <a:pt x="81758"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6" name="Shape 796"/>
            <p:cNvSpPr/>
            <p:nvPr/>
          </p:nvSpPr>
          <p:spPr>
            <a:xfrm>
              <a:off x="2024" y="2154"/>
              <a:ext cx="167" cy="102"/>
            </a:xfrm>
            <a:custGeom>
              <a:pathLst>
                <a:path extrusionOk="0" h="120000" w="120000">
                  <a:moveTo>
                    <a:pt x="120000" y="0"/>
                  </a:moveTo>
                  <a:cubicBezTo>
                    <a:pt x="0" y="0"/>
                    <a:pt x="0" y="0"/>
                    <a:pt x="0" y="0"/>
                  </a:cubicBezTo>
                  <a:cubicBezTo>
                    <a:pt x="0" y="120000"/>
                    <a:pt x="0" y="120000"/>
                    <a:pt x="0" y="120000"/>
                  </a:cubicBezTo>
                  <a:cubicBezTo>
                    <a:pt x="96393" y="120000"/>
                    <a:pt x="96393" y="120000"/>
                    <a:pt x="96393" y="120000"/>
                  </a:cubicBezTo>
                  <a:cubicBezTo>
                    <a:pt x="96393" y="78400"/>
                    <a:pt x="96393" y="78400"/>
                    <a:pt x="96393" y="78400"/>
                  </a:cubicBezTo>
                  <a:cubicBezTo>
                    <a:pt x="96393" y="67200"/>
                    <a:pt x="102295"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20000" y="57600"/>
                    <a:pt x="120000" y="57600"/>
                    <a:pt x="120000" y="57600"/>
                  </a:cubicBezTo>
                  <a:cubicBezTo>
                    <a:pt x="120000" y="0"/>
                    <a:pt x="120000" y="0"/>
                    <a:pt x="120000" y="0"/>
                  </a:cubicBezTo>
                </a:path>
              </a:pathLst>
            </a:custGeom>
            <a:solidFill>
              <a:srgbClr val="AED77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7" name="Shape 797"/>
            <p:cNvSpPr/>
            <p:nvPr/>
          </p:nvSpPr>
          <p:spPr>
            <a:xfrm>
              <a:off x="1974" y="2271"/>
              <a:ext cx="20" cy="15"/>
            </a:xfrm>
            <a:custGeom>
              <a:pathLst>
                <a:path extrusionOk="0" h="120000" w="120000">
                  <a:moveTo>
                    <a:pt x="120000" y="0"/>
                  </a:moveTo>
                  <a:lnTo>
                    <a:pt x="0" y="0"/>
                  </a:lnTo>
                  <a:lnTo>
                    <a:pt x="60000" y="120000"/>
                  </a:lnTo>
                  <a:lnTo>
                    <a:pt x="120000" y="120000"/>
                  </a:lnTo>
                  <a:lnTo>
                    <a:pt x="120000" y="0"/>
                  </a:lnTo>
                  <a:close/>
                </a:path>
              </a:pathLst>
            </a:custGeom>
            <a:solidFill>
              <a:srgbClr val="B3B5B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8" name="Shape 798"/>
            <p:cNvSpPr/>
            <p:nvPr/>
          </p:nvSpPr>
          <p:spPr>
            <a:xfrm>
              <a:off x="1974" y="2271"/>
              <a:ext cx="20" cy="15"/>
            </a:xfrm>
            <a:custGeom>
              <a:pathLst>
                <a:path extrusionOk="0" h="120000" w="120000">
                  <a:moveTo>
                    <a:pt x="120000" y="0"/>
                  </a:moveTo>
                  <a:lnTo>
                    <a:pt x="0" y="0"/>
                  </a:lnTo>
                  <a:lnTo>
                    <a:pt x="60000"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9" name="Shape 799"/>
            <p:cNvSpPr/>
            <p:nvPr/>
          </p:nvSpPr>
          <p:spPr>
            <a:xfrm>
              <a:off x="1989" y="2297"/>
              <a:ext cx="5" cy="7"/>
            </a:xfrm>
            <a:custGeom>
              <a:pathLst>
                <a:path extrusionOk="0" h="120000" w="120000">
                  <a:moveTo>
                    <a:pt x="120000" y="0"/>
                  </a:moveTo>
                  <a:lnTo>
                    <a:pt x="0" y="0"/>
                  </a:lnTo>
                  <a:lnTo>
                    <a:pt x="120000" y="119999"/>
                  </a:lnTo>
                  <a:lnTo>
                    <a:pt x="120000" y="0"/>
                  </a:lnTo>
                  <a:close/>
                </a:path>
              </a:pathLst>
            </a:cu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0" name="Shape 800"/>
            <p:cNvSpPr/>
            <p:nvPr/>
          </p:nvSpPr>
          <p:spPr>
            <a:xfrm>
              <a:off x="1989" y="2297"/>
              <a:ext cx="5" cy="7"/>
            </a:xfrm>
            <a:custGeom>
              <a:pathLst>
                <a:path extrusionOk="0" h="120000" w="120000">
                  <a:moveTo>
                    <a:pt x="120000" y="0"/>
                  </a:moveTo>
                  <a:lnTo>
                    <a:pt x="0" y="0"/>
                  </a:lnTo>
                  <a:lnTo>
                    <a:pt x="120000" y="119999"/>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1" name="Shape 801"/>
            <p:cNvSpPr/>
            <p:nvPr/>
          </p:nvSpPr>
          <p:spPr>
            <a:xfrm>
              <a:off x="2024" y="2271"/>
              <a:ext cx="134" cy="15"/>
            </a:xfrm>
            <a:prstGeom prst="rect">
              <a:avLst/>
            </a:prstGeom>
            <a:solidFill>
              <a:srgbClr val="B3B5B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2" name="Shape 802"/>
            <p:cNvSpPr/>
            <p:nvPr/>
          </p:nvSpPr>
          <p:spPr>
            <a:xfrm>
              <a:off x="2024" y="2271"/>
              <a:ext cx="134" cy="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3" name="Shape 803"/>
            <p:cNvSpPr/>
            <p:nvPr/>
          </p:nvSpPr>
          <p:spPr>
            <a:xfrm>
              <a:off x="2024" y="2297"/>
              <a:ext cx="134" cy="14"/>
            </a:xfrm>
            <a:prstGeom prst="rect">
              <a:avLst/>
            </a:pr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4" name="Shape 804"/>
            <p:cNvSpPr/>
            <p:nvPr/>
          </p:nvSpPr>
          <p:spPr>
            <a:xfrm>
              <a:off x="2024" y="2297"/>
              <a:ext cx="134" cy="1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5" name="Shape 805"/>
            <p:cNvSpPr/>
            <p:nvPr/>
          </p:nvSpPr>
          <p:spPr>
            <a:xfrm>
              <a:off x="2024" y="2323"/>
              <a:ext cx="134" cy="13"/>
            </a:xfrm>
            <a:prstGeom prst="rect">
              <a:avLst/>
            </a:pr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6" name="Shape 806"/>
            <p:cNvSpPr/>
            <p:nvPr/>
          </p:nvSpPr>
          <p:spPr>
            <a:xfrm>
              <a:off x="2024" y="2323"/>
              <a:ext cx="134" cy="1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7" name="Shape 807"/>
            <p:cNvSpPr/>
            <p:nvPr/>
          </p:nvSpPr>
          <p:spPr>
            <a:xfrm>
              <a:off x="2158" y="2203"/>
              <a:ext cx="278" cy="396"/>
            </a:xfrm>
            <a:custGeom>
              <a:pathLst>
                <a:path extrusionOk="0" h="120000" w="120000">
                  <a:moveTo>
                    <a:pt x="7647" y="120000"/>
                  </a:moveTo>
                  <a:cubicBezTo>
                    <a:pt x="3529" y="120000"/>
                    <a:pt x="0" y="117525"/>
                    <a:pt x="0" y="114639"/>
                  </a:cubicBezTo>
                  <a:cubicBezTo>
                    <a:pt x="0" y="5360"/>
                    <a:pt x="0" y="5360"/>
                    <a:pt x="0" y="5360"/>
                  </a:cubicBezTo>
                  <a:cubicBezTo>
                    <a:pt x="0" y="2474"/>
                    <a:pt x="3529" y="0"/>
                    <a:pt x="7647" y="0"/>
                  </a:cubicBezTo>
                  <a:cubicBezTo>
                    <a:pt x="111764" y="0"/>
                    <a:pt x="111764" y="0"/>
                    <a:pt x="111764" y="0"/>
                  </a:cubicBezTo>
                  <a:cubicBezTo>
                    <a:pt x="116470" y="0"/>
                    <a:pt x="120000" y="2474"/>
                    <a:pt x="120000" y="5360"/>
                  </a:cubicBezTo>
                  <a:cubicBezTo>
                    <a:pt x="120000" y="114639"/>
                    <a:pt x="120000" y="114639"/>
                    <a:pt x="120000" y="114639"/>
                  </a:cubicBezTo>
                  <a:cubicBezTo>
                    <a:pt x="120000" y="117525"/>
                    <a:pt x="116470" y="120000"/>
                    <a:pt x="111764" y="120000"/>
                  </a:cubicBezTo>
                  <a:cubicBezTo>
                    <a:pt x="7647" y="120000"/>
                    <a:pt x="7647" y="120000"/>
                    <a:pt x="7647" y="12000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8" name="Shape 808"/>
            <p:cNvSpPr/>
            <p:nvPr/>
          </p:nvSpPr>
          <p:spPr>
            <a:xfrm>
              <a:off x="2177" y="2241"/>
              <a:ext cx="240" cy="320"/>
            </a:xfrm>
            <a:prstGeom prst="rect">
              <a:avLst/>
            </a:prstGeom>
            <a:solidFill>
              <a:srgbClr val="F0F1F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9" name="Shape 809"/>
            <p:cNvSpPr/>
            <p:nvPr/>
          </p:nvSpPr>
          <p:spPr>
            <a:xfrm>
              <a:off x="2177" y="2241"/>
              <a:ext cx="240" cy="32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0" name="Shape 810"/>
            <p:cNvSpPr/>
            <p:nvPr/>
          </p:nvSpPr>
          <p:spPr>
            <a:xfrm>
              <a:off x="2282" y="2574"/>
              <a:ext cx="34" cy="12"/>
            </a:xfrm>
            <a:custGeom>
              <a:pathLst>
                <a:path extrusionOk="0" h="120000" w="120000">
                  <a:moveTo>
                    <a:pt x="120000" y="66666"/>
                  </a:moveTo>
                  <a:cubicBezTo>
                    <a:pt x="120000" y="93333"/>
                    <a:pt x="105600" y="120000"/>
                    <a:pt x="96000" y="120000"/>
                  </a:cubicBezTo>
                  <a:cubicBezTo>
                    <a:pt x="24000" y="120000"/>
                    <a:pt x="24000" y="120000"/>
                    <a:pt x="24000" y="120000"/>
                  </a:cubicBezTo>
                  <a:cubicBezTo>
                    <a:pt x="9600" y="120000"/>
                    <a:pt x="0" y="93333"/>
                    <a:pt x="0" y="66666"/>
                  </a:cubicBezTo>
                  <a:cubicBezTo>
                    <a:pt x="0" y="26666"/>
                    <a:pt x="9600" y="0"/>
                    <a:pt x="24000" y="0"/>
                  </a:cubicBezTo>
                  <a:cubicBezTo>
                    <a:pt x="96000" y="0"/>
                    <a:pt x="96000" y="0"/>
                    <a:pt x="96000" y="0"/>
                  </a:cubicBezTo>
                  <a:cubicBezTo>
                    <a:pt x="105600" y="0"/>
                    <a:pt x="120000" y="26666"/>
                    <a:pt x="120000" y="66666"/>
                  </a:cubicBezTo>
                  <a:close/>
                </a:path>
              </a:pathLst>
            </a:custGeom>
            <a:solidFill>
              <a:srgbClr val="403F4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1" name="Shape 811"/>
            <p:cNvSpPr/>
            <p:nvPr/>
          </p:nvSpPr>
          <p:spPr>
            <a:xfrm>
              <a:off x="2189" y="2259"/>
              <a:ext cx="75" cy="31"/>
            </a:xfrm>
            <a:prstGeom prst="rect">
              <a:avLst/>
            </a:prstGeom>
            <a:solidFill>
              <a:srgbClr val="914E9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2" name="Shape 812"/>
            <p:cNvSpPr/>
            <p:nvPr/>
          </p:nvSpPr>
          <p:spPr>
            <a:xfrm>
              <a:off x="2189" y="2259"/>
              <a:ext cx="75" cy="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3" name="Shape 813"/>
            <p:cNvSpPr/>
            <p:nvPr/>
          </p:nvSpPr>
          <p:spPr>
            <a:xfrm>
              <a:off x="2276" y="2259"/>
              <a:ext cx="127" cy="31"/>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4" name="Shape 814"/>
            <p:cNvSpPr/>
            <p:nvPr/>
          </p:nvSpPr>
          <p:spPr>
            <a:xfrm>
              <a:off x="2276" y="2259"/>
              <a:ext cx="127" cy="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5" name="Shape 815"/>
            <p:cNvSpPr/>
            <p:nvPr/>
          </p:nvSpPr>
          <p:spPr>
            <a:xfrm>
              <a:off x="2189" y="2308"/>
              <a:ext cx="214" cy="88"/>
            </a:xfrm>
            <a:prstGeom prst="rect">
              <a:avLst/>
            </a:prstGeom>
            <a:solidFill>
              <a:srgbClr val="29A9E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6" name="Shape 816"/>
            <p:cNvSpPr/>
            <p:nvPr/>
          </p:nvSpPr>
          <p:spPr>
            <a:xfrm>
              <a:off x="2189" y="2308"/>
              <a:ext cx="214" cy="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7" name="Shape 817"/>
            <p:cNvSpPr/>
            <p:nvPr/>
          </p:nvSpPr>
          <p:spPr>
            <a:xfrm>
              <a:off x="2189" y="2413"/>
              <a:ext cx="98" cy="59"/>
            </a:xfrm>
            <a:prstGeom prst="rect">
              <a:avLst/>
            </a:prstGeom>
            <a:solidFill>
              <a:srgbClr val="F6932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8" name="Shape 818"/>
            <p:cNvSpPr/>
            <p:nvPr/>
          </p:nvSpPr>
          <p:spPr>
            <a:xfrm>
              <a:off x="2189" y="2413"/>
              <a:ext cx="98" cy="5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9" name="Shape 819"/>
            <p:cNvSpPr/>
            <p:nvPr/>
          </p:nvSpPr>
          <p:spPr>
            <a:xfrm>
              <a:off x="2305" y="2413"/>
              <a:ext cx="97" cy="59"/>
            </a:xfrm>
            <a:prstGeom prst="rect">
              <a:avLst/>
            </a:prstGeom>
            <a:solidFill>
              <a:srgbClr val="D340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0" name="Shape 820"/>
            <p:cNvSpPr/>
            <p:nvPr/>
          </p:nvSpPr>
          <p:spPr>
            <a:xfrm>
              <a:off x="2305" y="2413"/>
              <a:ext cx="97" cy="5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1" name="Shape 821"/>
            <p:cNvSpPr/>
            <p:nvPr/>
          </p:nvSpPr>
          <p:spPr>
            <a:xfrm>
              <a:off x="2189" y="2487"/>
              <a:ext cx="98" cy="8"/>
            </a:xfrm>
            <a:prstGeom prst="rect">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2" name="Shape 822"/>
            <p:cNvSpPr/>
            <p:nvPr/>
          </p:nvSpPr>
          <p:spPr>
            <a:xfrm>
              <a:off x="2189" y="2487"/>
              <a:ext cx="98"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3" name="Shape 823"/>
            <p:cNvSpPr/>
            <p:nvPr/>
          </p:nvSpPr>
          <p:spPr>
            <a:xfrm>
              <a:off x="2189" y="2504"/>
              <a:ext cx="98" cy="9"/>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4" name="Shape 824"/>
            <p:cNvSpPr/>
            <p:nvPr/>
          </p:nvSpPr>
          <p:spPr>
            <a:xfrm>
              <a:off x="2189" y="2504"/>
              <a:ext cx="98" cy="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5" name="Shape 825"/>
            <p:cNvSpPr/>
            <p:nvPr/>
          </p:nvSpPr>
          <p:spPr>
            <a:xfrm>
              <a:off x="2189" y="2521"/>
              <a:ext cx="98" cy="8"/>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6" name="Shape 826"/>
            <p:cNvSpPr/>
            <p:nvPr/>
          </p:nvSpPr>
          <p:spPr>
            <a:xfrm>
              <a:off x="2189" y="2521"/>
              <a:ext cx="98"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7" name="Shape 827"/>
            <p:cNvSpPr/>
            <p:nvPr/>
          </p:nvSpPr>
          <p:spPr>
            <a:xfrm>
              <a:off x="2189" y="2539"/>
              <a:ext cx="98" cy="8"/>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8" name="Shape 828"/>
            <p:cNvSpPr/>
            <p:nvPr/>
          </p:nvSpPr>
          <p:spPr>
            <a:xfrm>
              <a:off x="2189" y="2539"/>
              <a:ext cx="98"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9" name="Shape 829"/>
            <p:cNvSpPr/>
            <p:nvPr/>
          </p:nvSpPr>
          <p:spPr>
            <a:xfrm>
              <a:off x="2305" y="2487"/>
              <a:ext cx="97" cy="8"/>
            </a:xfrm>
            <a:prstGeom prst="rect">
              <a:avLst/>
            </a:prstGeom>
            <a:solidFill>
              <a:srgbClr val="9295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0" name="Shape 830"/>
            <p:cNvSpPr/>
            <p:nvPr/>
          </p:nvSpPr>
          <p:spPr>
            <a:xfrm>
              <a:off x="2305" y="2487"/>
              <a:ext cx="97"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1" name="Shape 831"/>
            <p:cNvSpPr/>
            <p:nvPr/>
          </p:nvSpPr>
          <p:spPr>
            <a:xfrm>
              <a:off x="2305" y="2504"/>
              <a:ext cx="97" cy="9"/>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2" name="Shape 832"/>
            <p:cNvSpPr/>
            <p:nvPr/>
          </p:nvSpPr>
          <p:spPr>
            <a:xfrm>
              <a:off x="2305" y="2504"/>
              <a:ext cx="97" cy="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3" name="Shape 833"/>
            <p:cNvSpPr/>
            <p:nvPr/>
          </p:nvSpPr>
          <p:spPr>
            <a:xfrm>
              <a:off x="2305" y="2521"/>
              <a:ext cx="97" cy="8"/>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4" name="Shape 834"/>
            <p:cNvSpPr/>
            <p:nvPr/>
          </p:nvSpPr>
          <p:spPr>
            <a:xfrm>
              <a:off x="2305" y="2521"/>
              <a:ext cx="97"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5" name="Shape 835"/>
            <p:cNvSpPr/>
            <p:nvPr/>
          </p:nvSpPr>
          <p:spPr>
            <a:xfrm>
              <a:off x="2305" y="2539"/>
              <a:ext cx="97" cy="8"/>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6" name="Shape 836"/>
            <p:cNvSpPr/>
            <p:nvPr/>
          </p:nvSpPr>
          <p:spPr>
            <a:xfrm>
              <a:off x="2305" y="2539"/>
              <a:ext cx="97" cy="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7" name="Shape 837"/>
            <p:cNvSpPr/>
            <p:nvPr/>
          </p:nvSpPr>
          <p:spPr>
            <a:xfrm>
              <a:off x="2319" y="2203"/>
              <a:ext cx="117" cy="378"/>
            </a:xfrm>
            <a:custGeom>
              <a:pathLst>
                <a:path extrusionOk="0" h="120000" w="120000">
                  <a:moveTo>
                    <a:pt x="100465" y="0"/>
                  </a:moveTo>
                  <a:cubicBezTo>
                    <a:pt x="0" y="0"/>
                    <a:pt x="0" y="0"/>
                    <a:pt x="0" y="0"/>
                  </a:cubicBezTo>
                  <a:cubicBezTo>
                    <a:pt x="100465" y="0"/>
                    <a:pt x="100465" y="0"/>
                    <a:pt x="100465" y="0"/>
                  </a:cubicBezTo>
                  <a:cubicBezTo>
                    <a:pt x="111627" y="0"/>
                    <a:pt x="120000" y="2589"/>
                    <a:pt x="120000" y="5611"/>
                  </a:cubicBezTo>
                  <a:cubicBezTo>
                    <a:pt x="120000" y="120000"/>
                    <a:pt x="120000" y="120000"/>
                    <a:pt x="120000" y="120000"/>
                  </a:cubicBezTo>
                  <a:cubicBezTo>
                    <a:pt x="120000" y="120000"/>
                    <a:pt x="120000" y="120000"/>
                    <a:pt x="120000" y="120000"/>
                  </a:cubicBezTo>
                  <a:cubicBezTo>
                    <a:pt x="120000" y="5611"/>
                    <a:pt x="120000" y="5611"/>
                    <a:pt x="120000" y="5611"/>
                  </a:cubicBezTo>
                  <a:cubicBezTo>
                    <a:pt x="120000" y="2589"/>
                    <a:pt x="111627" y="0"/>
                    <a:pt x="100465" y="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8" name="Shape 838"/>
            <p:cNvSpPr/>
            <p:nvPr/>
          </p:nvSpPr>
          <p:spPr>
            <a:xfrm>
              <a:off x="2170" y="2203"/>
              <a:ext cx="266" cy="396"/>
            </a:xfrm>
            <a:custGeom>
              <a:pathLst>
                <a:path extrusionOk="0" h="120000" w="120000">
                  <a:moveTo>
                    <a:pt x="111384" y="0"/>
                  </a:moveTo>
                  <a:cubicBezTo>
                    <a:pt x="67076" y="0"/>
                    <a:pt x="67076" y="0"/>
                    <a:pt x="67076" y="0"/>
                  </a:cubicBezTo>
                  <a:cubicBezTo>
                    <a:pt x="9230" y="0"/>
                    <a:pt x="9230" y="0"/>
                    <a:pt x="9230" y="0"/>
                  </a:cubicBezTo>
                  <a:cubicBezTo>
                    <a:pt x="2461" y="0"/>
                    <a:pt x="2461" y="0"/>
                    <a:pt x="2461" y="0"/>
                  </a:cubicBezTo>
                  <a:cubicBezTo>
                    <a:pt x="2461" y="0"/>
                    <a:pt x="2461" y="0"/>
                    <a:pt x="2461" y="0"/>
                  </a:cubicBezTo>
                  <a:cubicBezTo>
                    <a:pt x="2461" y="0"/>
                    <a:pt x="2461" y="0"/>
                    <a:pt x="2461" y="0"/>
                  </a:cubicBezTo>
                  <a:cubicBezTo>
                    <a:pt x="1846" y="0"/>
                    <a:pt x="615" y="0"/>
                    <a:pt x="0" y="412"/>
                  </a:cubicBezTo>
                  <a:cubicBezTo>
                    <a:pt x="9846" y="11546"/>
                    <a:pt x="9846" y="11546"/>
                    <a:pt x="9846" y="11546"/>
                  </a:cubicBezTo>
                  <a:cubicBezTo>
                    <a:pt x="111384" y="11546"/>
                    <a:pt x="111384" y="11546"/>
                    <a:pt x="111384" y="11546"/>
                  </a:cubicBezTo>
                  <a:cubicBezTo>
                    <a:pt x="111384" y="108453"/>
                    <a:pt x="111384" y="108453"/>
                    <a:pt x="111384" y="108453"/>
                  </a:cubicBezTo>
                  <a:cubicBezTo>
                    <a:pt x="97230" y="108453"/>
                    <a:pt x="97230" y="108453"/>
                    <a:pt x="97230" y="108453"/>
                  </a:cubicBezTo>
                  <a:cubicBezTo>
                    <a:pt x="107692" y="120000"/>
                    <a:pt x="107692" y="120000"/>
                    <a:pt x="107692" y="120000"/>
                  </a:cubicBezTo>
                  <a:cubicBezTo>
                    <a:pt x="111384" y="120000"/>
                    <a:pt x="111384" y="120000"/>
                    <a:pt x="111384" y="120000"/>
                  </a:cubicBezTo>
                  <a:cubicBezTo>
                    <a:pt x="116307" y="120000"/>
                    <a:pt x="120000" y="117525"/>
                    <a:pt x="120000" y="114639"/>
                  </a:cubicBezTo>
                  <a:cubicBezTo>
                    <a:pt x="120000" y="5360"/>
                    <a:pt x="120000" y="5360"/>
                    <a:pt x="120000" y="5360"/>
                  </a:cubicBezTo>
                  <a:cubicBezTo>
                    <a:pt x="120000" y="2474"/>
                    <a:pt x="116307" y="0"/>
                    <a:pt x="111384" y="0"/>
                  </a:cubicBezTo>
                </a:path>
              </a:pathLst>
            </a:custGeom>
            <a:solidFill>
              <a:srgbClr val="65636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9" name="Shape 839"/>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close/>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close/>
                </a:path>
              </a:pathLst>
            </a:custGeom>
            <a:solidFill>
              <a:srgbClr val="F5F5F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0" name="Shape 840"/>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1" name="Shape 841"/>
            <p:cNvSpPr/>
            <p:nvPr/>
          </p:nvSpPr>
          <p:spPr>
            <a:xfrm>
              <a:off x="2203" y="2259"/>
              <a:ext cx="61" cy="31"/>
            </a:xfrm>
            <a:custGeom>
              <a:pathLst>
                <a:path extrusionOk="0" h="120000" w="120000">
                  <a:moveTo>
                    <a:pt x="120000" y="0"/>
                  </a:moveTo>
                  <a:lnTo>
                    <a:pt x="0" y="0"/>
                  </a:lnTo>
                  <a:lnTo>
                    <a:pt x="37377" y="120000"/>
                  </a:lnTo>
                  <a:lnTo>
                    <a:pt x="120000" y="120000"/>
                  </a:lnTo>
                  <a:lnTo>
                    <a:pt x="120000" y="0"/>
                  </a:lnTo>
                  <a:close/>
                </a:path>
              </a:pathLst>
            </a:custGeom>
            <a:solidFill>
              <a:srgbClr val="B283B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2" name="Shape 842"/>
            <p:cNvSpPr/>
            <p:nvPr/>
          </p:nvSpPr>
          <p:spPr>
            <a:xfrm>
              <a:off x="2203" y="2259"/>
              <a:ext cx="61" cy="31"/>
            </a:xfrm>
            <a:custGeom>
              <a:pathLst>
                <a:path extrusionOk="0" h="120000" w="120000">
                  <a:moveTo>
                    <a:pt x="120000" y="0"/>
                  </a:moveTo>
                  <a:lnTo>
                    <a:pt x="0" y="0"/>
                  </a:lnTo>
                  <a:lnTo>
                    <a:pt x="37377"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3" name="Shape 843"/>
            <p:cNvSpPr/>
            <p:nvPr/>
          </p:nvSpPr>
          <p:spPr>
            <a:xfrm>
              <a:off x="2276" y="2259"/>
              <a:ext cx="127" cy="31"/>
            </a:xfrm>
            <a:prstGeom prst="rect">
              <a:avLst/>
            </a:pr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4" name="Shape 844"/>
            <p:cNvSpPr/>
            <p:nvPr/>
          </p:nvSpPr>
          <p:spPr>
            <a:xfrm>
              <a:off x="2276" y="2259"/>
              <a:ext cx="127" cy="3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5" name="Shape 845"/>
            <p:cNvSpPr/>
            <p:nvPr/>
          </p:nvSpPr>
          <p:spPr>
            <a:xfrm>
              <a:off x="2233" y="2308"/>
              <a:ext cx="170" cy="88"/>
            </a:xfrm>
            <a:custGeom>
              <a:pathLst>
                <a:path extrusionOk="0" h="120000" w="120000">
                  <a:moveTo>
                    <a:pt x="120000" y="0"/>
                  </a:moveTo>
                  <a:lnTo>
                    <a:pt x="0" y="0"/>
                  </a:lnTo>
                  <a:lnTo>
                    <a:pt x="37411" y="120000"/>
                  </a:lnTo>
                  <a:lnTo>
                    <a:pt x="120000" y="120000"/>
                  </a:lnTo>
                  <a:lnTo>
                    <a:pt x="120000" y="0"/>
                  </a:lnTo>
                  <a:close/>
                </a:path>
              </a:pathLst>
            </a:custGeom>
            <a:solidFill>
              <a:srgbClr val="6AC3E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6" name="Shape 846"/>
            <p:cNvSpPr/>
            <p:nvPr/>
          </p:nvSpPr>
          <p:spPr>
            <a:xfrm>
              <a:off x="2233" y="2308"/>
              <a:ext cx="170" cy="88"/>
            </a:xfrm>
            <a:custGeom>
              <a:pathLst>
                <a:path extrusionOk="0" h="120000" w="120000">
                  <a:moveTo>
                    <a:pt x="120000" y="0"/>
                  </a:moveTo>
                  <a:lnTo>
                    <a:pt x="0" y="0"/>
                  </a:lnTo>
                  <a:lnTo>
                    <a:pt x="37411"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7" name="Shape 847"/>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close/>
                </a:path>
              </a:pathLst>
            </a:custGeom>
            <a:solidFill>
              <a:srgbClr val="E07A7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8" name="Shape 848"/>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9" name="Shape 849"/>
            <p:cNvSpPr/>
            <p:nvPr/>
          </p:nvSpPr>
          <p:spPr>
            <a:xfrm>
              <a:off x="2340" y="2487"/>
              <a:ext cx="62" cy="8"/>
            </a:xfrm>
            <a:custGeom>
              <a:pathLst>
                <a:path extrusionOk="0" h="120000" w="120000">
                  <a:moveTo>
                    <a:pt x="120000" y="0"/>
                  </a:moveTo>
                  <a:lnTo>
                    <a:pt x="0" y="0"/>
                  </a:lnTo>
                  <a:lnTo>
                    <a:pt x="11612" y="120000"/>
                  </a:lnTo>
                  <a:lnTo>
                    <a:pt x="120000" y="120000"/>
                  </a:lnTo>
                  <a:lnTo>
                    <a:pt x="120000" y="0"/>
                  </a:lnTo>
                  <a:close/>
                </a:path>
              </a:pathLst>
            </a:custGeom>
            <a:solidFill>
              <a:srgbClr val="B3B5B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0" name="Shape 850"/>
            <p:cNvSpPr/>
            <p:nvPr/>
          </p:nvSpPr>
          <p:spPr>
            <a:xfrm>
              <a:off x="2340" y="2487"/>
              <a:ext cx="62" cy="8"/>
            </a:xfrm>
            <a:custGeom>
              <a:pathLst>
                <a:path extrusionOk="0" h="120000" w="120000">
                  <a:moveTo>
                    <a:pt x="120000" y="0"/>
                  </a:moveTo>
                  <a:lnTo>
                    <a:pt x="0" y="0"/>
                  </a:lnTo>
                  <a:lnTo>
                    <a:pt x="11612"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1" name="Shape 851"/>
            <p:cNvSpPr/>
            <p:nvPr/>
          </p:nvSpPr>
          <p:spPr>
            <a:xfrm>
              <a:off x="2351" y="2504"/>
              <a:ext cx="51" cy="9"/>
            </a:xfrm>
            <a:custGeom>
              <a:pathLst>
                <a:path extrusionOk="0" h="120000" w="120000">
                  <a:moveTo>
                    <a:pt x="120000" y="0"/>
                  </a:moveTo>
                  <a:lnTo>
                    <a:pt x="0" y="0"/>
                  </a:lnTo>
                  <a:lnTo>
                    <a:pt x="14117" y="120000"/>
                  </a:lnTo>
                  <a:lnTo>
                    <a:pt x="120000" y="120000"/>
                  </a:lnTo>
                  <a:lnTo>
                    <a:pt x="120000" y="0"/>
                  </a:lnTo>
                  <a:close/>
                </a:path>
              </a:pathLst>
            </a:cu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2" name="Shape 852"/>
            <p:cNvSpPr/>
            <p:nvPr/>
          </p:nvSpPr>
          <p:spPr>
            <a:xfrm>
              <a:off x="2351" y="2504"/>
              <a:ext cx="51" cy="9"/>
            </a:xfrm>
            <a:custGeom>
              <a:pathLst>
                <a:path extrusionOk="0" h="120000" w="120000">
                  <a:moveTo>
                    <a:pt x="120000" y="0"/>
                  </a:moveTo>
                  <a:lnTo>
                    <a:pt x="0" y="0"/>
                  </a:lnTo>
                  <a:lnTo>
                    <a:pt x="14117"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3" name="Shape 853"/>
            <p:cNvSpPr/>
            <p:nvPr/>
          </p:nvSpPr>
          <p:spPr>
            <a:xfrm>
              <a:off x="2362" y="2521"/>
              <a:ext cx="40" cy="8"/>
            </a:xfrm>
            <a:custGeom>
              <a:pathLst>
                <a:path extrusionOk="0" h="120000" w="120000">
                  <a:moveTo>
                    <a:pt x="120000" y="0"/>
                  </a:moveTo>
                  <a:lnTo>
                    <a:pt x="0" y="0"/>
                  </a:lnTo>
                  <a:lnTo>
                    <a:pt x="12000" y="120000"/>
                  </a:lnTo>
                  <a:lnTo>
                    <a:pt x="120000" y="120000"/>
                  </a:lnTo>
                  <a:lnTo>
                    <a:pt x="120000" y="0"/>
                  </a:lnTo>
                  <a:close/>
                </a:path>
              </a:pathLst>
            </a:cu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4" name="Shape 854"/>
            <p:cNvSpPr/>
            <p:nvPr/>
          </p:nvSpPr>
          <p:spPr>
            <a:xfrm>
              <a:off x="2362" y="2521"/>
              <a:ext cx="40" cy="8"/>
            </a:xfrm>
            <a:custGeom>
              <a:pathLst>
                <a:path extrusionOk="0" h="120000" w="120000">
                  <a:moveTo>
                    <a:pt x="120000" y="0"/>
                  </a:moveTo>
                  <a:lnTo>
                    <a:pt x="0" y="0"/>
                  </a:lnTo>
                  <a:lnTo>
                    <a:pt x="12000"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5" name="Shape 855"/>
            <p:cNvSpPr/>
            <p:nvPr/>
          </p:nvSpPr>
          <p:spPr>
            <a:xfrm>
              <a:off x="2372" y="2539"/>
              <a:ext cx="30" cy="8"/>
            </a:xfrm>
            <a:custGeom>
              <a:pathLst>
                <a:path extrusionOk="0" h="120000" w="120000">
                  <a:moveTo>
                    <a:pt x="120000" y="0"/>
                  </a:moveTo>
                  <a:lnTo>
                    <a:pt x="0" y="0"/>
                  </a:lnTo>
                  <a:lnTo>
                    <a:pt x="20000" y="120000"/>
                  </a:lnTo>
                  <a:lnTo>
                    <a:pt x="120000" y="120000"/>
                  </a:lnTo>
                  <a:lnTo>
                    <a:pt x="120000" y="0"/>
                  </a:lnTo>
                  <a:close/>
                </a:path>
              </a:pathLst>
            </a:cu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6" name="Shape 856"/>
            <p:cNvSpPr/>
            <p:nvPr/>
          </p:nvSpPr>
          <p:spPr>
            <a:xfrm>
              <a:off x="2372" y="2539"/>
              <a:ext cx="30" cy="8"/>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7" name="Shape 857"/>
            <p:cNvSpPr/>
            <p:nvPr/>
          </p:nvSpPr>
          <p:spPr>
            <a:xfrm>
              <a:off x="2069" y="2407"/>
              <a:ext cx="161" cy="277"/>
            </a:xfrm>
            <a:custGeom>
              <a:pathLst>
                <a:path extrusionOk="0" h="120000" w="120000">
                  <a:moveTo>
                    <a:pt x="120000" y="113529"/>
                  </a:moveTo>
                  <a:cubicBezTo>
                    <a:pt x="120000" y="117058"/>
                    <a:pt x="114915" y="120000"/>
                    <a:pt x="108813" y="120000"/>
                  </a:cubicBezTo>
                  <a:cubicBezTo>
                    <a:pt x="12203" y="120000"/>
                    <a:pt x="12203" y="120000"/>
                    <a:pt x="12203" y="120000"/>
                  </a:cubicBezTo>
                  <a:cubicBezTo>
                    <a:pt x="6101" y="120000"/>
                    <a:pt x="0" y="117058"/>
                    <a:pt x="0" y="113529"/>
                  </a:cubicBezTo>
                  <a:cubicBezTo>
                    <a:pt x="0" y="7058"/>
                    <a:pt x="0" y="7058"/>
                    <a:pt x="0" y="7058"/>
                  </a:cubicBezTo>
                  <a:cubicBezTo>
                    <a:pt x="0" y="2941"/>
                    <a:pt x="6101" y="0"/>
                    <a:pt x="12203" y="0"/>
                  </a:cubicBezTo>
                  <a:cubicBezTo>
                    <a:pt x="108813" y="0"/>
                    <a:pt x="108813" y="0"/>
                    <a:pt x="108813" y="0"/>
                  </a:cubicBezTo>
                  <a:cubicBezTo>
                    <a:pt x="114915" y="0"/>
                    <a:pt x="120000" y="2941"/>
                    <a:pt x="120000" y="7058"/>
                  </a:cubicBezTo>
                  <a:cubicBezTo>
                    <a:pt x="120000" y="113529"/>
                    <a:pt x="120000" y="113529"/>
                    <a:pt x="120000" y="113529"/>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8" name="Shape 858"/>
            <p:cNvSpPr/>
            <p:nvPr/>
          </p:nvSpPr>
          <p:spPr>
            <a:xfrm>
              <a:off x="2080" y="2442"/>
              <a:ext cx="141" cy="204"/>
            </a:xfrm>
            <a:prstGeom prst="rect">
              <a:avLst/>
            </a:prstGeom>
            <a:solidFill>
              <a:srgbClr val="F0F1F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9" name="Shape 859"/>
            <p:cNvSpPr/>
            <p:nvPr/>
          </p:nvSpPr>
          <p:spPr>
            <a:xfrm>
              <a:off x="2080" y="2442"/>
              <a:ext cx="141" cy="20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0" name="Shape 860"/>
            <p:cNvSpPr/>
            <p:nvPr/>
          </p:nvSpPr>
          <p:spPr>
            <a:xfrm>
              <a:off x="2144" y="2421"/>
              <a:ext cx="13" cy="11"/>
            </a:xfrm>
            <a:prstGeom prst="ellipse">
              <a:avLst/>
            </a:prstGeom>
            <a:solidFill>
              <a:srgbClr val="403F4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1" name="Shape 861"/>
            <p:cNvSpPr/>
            <p:nvPr/>
          </p:nvSpPr>
          <p:spPr>
            <a:xfrm>
              <a:off x="2133" y="2659"/>
              <a:ext cx="34" cy="13"/>
            </a:xfrm>
            <a:custGeom>
              <a:pathLst>
                <a:path extrusionOk="0" h="120000" w="120000">
                  <a:moveTo>
                    <a:pt x="120000" y="60000"/>
                  </a:moveTo>
                  <a:cubicBezTo>
                    <a:pt x="120000" y="96000"/>
                    <a:pt x="110400" y="120000"/>
                    <a:pt x="96000" y="120000"/>
                  </a:cubicBezTo>
                  <a:cubicBezTo>
                    <a:pt x="24000" y="120000"/>
                    <a:pt x="24000" y="120000"/>
                    <a:pt x="24000" y="120000"/>
                  </a:cubicBezTo>
                  <a:cubicBezTo>
                    <a:pt x="9600" y="120000"/>
                    <a:pt x="0" y="96000"/>
                    <a:pt x="0" y="60000"/>
                  </a:cubicBezTo>
                  <a:cubicBezTo>
                    <a:pt x="0" y="24000"/>
                    <a:pt x="9600" y="0"/>
                    <a:pt x="24000" y="0"/>
                  </a:cubicBezTo>
                  <a:cubicBezTo>
                    <a:pt x="96000" y="0"/>
                    <a:pt x="96000" y="0"/>
                    <a:pt x="96000" y="0"/>
                  </a:cubicBezTo>
                  <a:cubicBezTo>
                    <a:pt x="110400" y="0"/>
                    <a:pt x="120000" y="24000"/>
                    <a:pt x="120000" y="60000"/>
                  </a:cubicBezTo>
                </a:path>
              </a:pathLst>
            </a:custGeom>
            <a:solidFill>
              <a:srgbClr val="403F4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2" name="Shape 862"/>
            <p:cNvSpPr/>
            <p:nvPr/>
          </p:nvSpPr>
          <p:spPr>
            <a:xfrm>
              <a:off x="2087" y="2448"/>
              <a:ext cx="127" cy="20"/>
            </a:xfrm>
            <a:prstGeom prst="rect">
              <a:avLst/>
            </a:prstGeom>
            <a:solidFill>
              <a:srgbClr val="914E9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3" name="Shape 863"/>
            <p:cNvSpPr/>
            <p:nvPr/>
          </p:nvSpPr>
          <p:spPr>
            <a:xfrm>
              <a:off x="2087" y="2448"/>
              <a:ext cx="127" cy="2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4" name="Shape 864"/>
            <p:cNvSpPr/>
            <p:nvPr/>
          </p:nvSpPr>
          <p:spPr>
            <a:xfrm>
              <a:off x="2087" y="2475"/>
              <a:ext cx="127" cy="23"/>
            </a:xfrm>
            <a:prstGeom prst="rect">
              <a:avLst/>
            </a:prstGeom>
            <a:solidFill>
              <a:srgbClr val="BBBD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5" name="Shape 865"/>
            <p:cNvSpPr/>
            <p:nvPr/>
          </p:nvSpPr>
          <p:spPr>
            <a:xfrm>
              <a:off x="2087" y="2475"/>
              <a:ext cx="127" cy="2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6" name="Shape 866"/>
            <p:cNvSpPr/>
            <p:nvPr/>
          </p:nvSpPr>
          <p:spPr>
            <a:xfrm>
              <a:off x="2087" y="2506"/>
              <a:ext cx="127" cy="52"/>
            </a:xfrm>
            <a:prstGeom prst="rect">
              <a:avLst/>
            </a:prstGeom>
            <a:solidFill>
              <a:srgbClr val="29A9E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7" name="Shape 867"/>
            <p:cNvSpPr/>
            <p:nvPr/>
          </p:nvSpPr>
          <p:spPr>
            <a:xfrm>
              <a:off x="2087" y="2506"/>
              <a:ext cx="127" cy="5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8" name="Shape 868"/>
            <p:cNvSpPr/>
            <p:nvPr/>
          </p:nvSpPr>
          <p:spPr>
            <a:xfrm>
              <a:off x="2087" y="2566"/>
              <a:ext cx="127" cy="71"/>
            </a:xfrm>
            <a:prstGeom prst="rect">
              <a:avLst/>
            </a:prstGeom>
            <a:solidFill>
              <a:srgbClr val="F6932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869" name="Shape 869"/>
          <p:cNvSpPr/>
          <p:nvPr/>
        </p:nvSpPr>
        <p:spPr>
          <a:xfrm>
            <a:off x="2490242" y="2714571"/>
            <a:ext cx="110527" cy="617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0" name="Shape 870"/>
          <p:cNvSpPr/>
          <p:nvPr/>
        </p:nvSpPr>
        <p:spPr>
          <a:xfrm>
            <a:off x="2476317" y="2576195"/>
            <a:ext cx="75715" cy="8703"/>
          </a:xfrm>
          <a:custGeom>
            <a:pathLst>
              <a:path extrusionOk="0" h="120000" w="120000">
                <a:moveTo>
                  <a:pt x="120000" y="0"/>
                </a:moveTo>
                <a:cubicBezTo>
                  <a:pt x="20625" y="0"/>
                  <a:pt x="20625" y="0"/>
                  <a:pt x="20625" y="0"/>
                </a:cubicBezTo>
                <a:cubicBezTo>
                  <a:pt x="11250" y="0"/>
                  <a:pt x="3750" y="51428"/>
                  <a:pt x="0" y="119999"/>
                </a:cubicBezTo>
                <a:cubicBezTo>
                  <a:pt x="0" y="119999"/>
                  <a:pt x="0" y="119999"/>
                  <a:pt x="0" y="119999"/>
                </a:cubicBezTo>
                <a:cubicBezTo>
                  <a:pt x="3750" y="51428"/>
                  <a:pt x="11250" y="0"/>
                  <a:pt x="20625" y="0"/>
                </a:cubicBezTo>
                <a:cubicBezTo>
                  <a:pt x="120000" y="0"/>
                  <a:pt x="120000" y="0"/>
                  <a:pt x="120000" y="0"/>
                </a:cubicBezTo>
              </a:path>
            </a:pathLst>
          </a:custGeom>
          <a:solidFill>
            <a:srgbClr val="F3F3F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1" name="Shape 871"/>
          <p:cNvSpPr/>
          <p:nvPr/>
        </p:nvSpPr>
        <p:spPr>
          <a:xfrm>
            <a:off x="2476317" y="2576195"/>
            <a:ext cx="138376" cy="233238"/>
          </a:xfrm>
          <a:custGeom>
            <a:pathLst>
              <a:path extrusionOk="0" h="120000" w="120000">
                <a:moveTo>
                  <a:pt x="59487" y="10964"/>
                </a:moveTo>
                <a:cubicBezTo>
                  <a:pt x="57435" y="10964"/>
                  <a:pt x="55384" y="9746"/>
                  <a:pt x="55384" y="8527"/>
                </a:cubicBezTo>
                <a:cubicBezTo>
                  <a:pt x="55384" y="7309"/>
                  <a:pt x="57435" y="6091"/>
                  <a:pt x="59487" y="6091"/>
                </a:cubicBezTo>
                <a:cubicBezTo>
                  <a:pt x="62564" y="6091"/>
                  <a:pt x="64615" y="7309"/>
                  <a:pt x="64615" y="8527"/>
                </a:cubicBezTo>
                <a:cubicBezTo>
                  <a:pt x="64615" y="9746"/>
                  <a:pt x="62564" y="10964"/>
                  <a:pt x="59487" y="10964"/>
                </a:cubicBezTo>
                <a:moveTo>
                  <a:pt x="107692" y="0"/>
                </a:moveTo>
                <a:cubicBezTo>
                  <a:pt x="65641" y="0"/>
                  <a:pt x="65641" y="0"/>
                  <a:pt x="65641" y="0"/>
                </a:cubicBezTo>
                <a:cubicBezTo>
                  <a:pt x="11282" y="0"/>
                  <a:pt x="11282" y="0"/>
                  <a:pt x="11282" y="0"/>
                </a:cubicBezTo>
                <a:cubicBezTo>
                  <a:pt x="6153" y="0"/>
                  <a:pt x="2051" y="1827"/>
                  <a:pt x="0" y="4263"/>
                </a:cubicBezTo>
                <a:cubicBezTo>
                  <a:pt x="12307" y="15837"/>
                  <a:pt x="12307" y="15837"/>
                  <a:pt x="12307" y="15837"/>
                </a:cubicBezTo>
                <a:cubicBezTo>
                  <a:pt x="112820" y="15837"/>
                  <a:pt x="112820" y="15837"/>
                  <a:pt x="112820" y="15837"/>
                </a:cubicBezTo>
                <a:cubicBezTo>
                  <a:pt x="112820" y="107208"/>
                  <a:pt x="112820" y="107208"/>
                  <a:pt x="112820" y="107208"/>
                </a:cubicBezTo>
                <a:cubicBezTo>
                  <a:pt x="104615" y="107208"/>
                  <a:pt x="104615" y="107208"/>
                  <a:pt x="104615" y="107208"/>
                </a:cubicBezTo>
                <a:cubicBezTo>
                  <a:pt x="117948" y="119390"/>
                  <a:pt x="117948" y="119390"/>
                  <a:pt x="117948" y="119390"/>
                </a:cubicBezTo>
                <a:cubicBezTo>
                  <a:pt x="117948" y="120000"/>
                  <a:pt x="118974" y="120000"/>
                  <a:pt x="118974" y="120000"/>
                </a:cubicBezTo>
                <a:cubicBezTo>
                  <a:pt x="120000" y="118781"/>
                  <a:pt x="120000" y="118172"/>
                  <a:pt x="120000" y="117563"/>
                </a:cubicBezTo>
                <a:cubicBezTo>
                  <a:pt x="120000" y="7309"/>
                  <a:pt x="120000" y="7309"/>
                  <a:pt x="120000" y="7309"/>
                </a:cubicBezTo>
                <a:cubicBezTo>
                  <a:pt x="120000" y="3045"/>
                  <a:pt x="114871" y="0"/>
                  <a:pt x="107692" y="0"/>
                </a:cubicBezTo>
              </a:path>
            </a:pathLst>
          </a:custGeom>
          <a:solidFill>
            <a:srgbClr val="65636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2" name="Shape 872"/>
          <p:cNvSpPr/>
          <p:nvPr/>
        </p:nvSpPr>
        <p:spPr>
          <a:xfrm>
            <a:off x="2490242" y="2606655"/>
            <a:ext cx="116619" cy="177539"/>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close/>
              </a:path>
            </a:pathLst>
          </a:custGeom>
          <a:solidFill>
            <a:srgbClr val="F5F5F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3" name="Shape 873"/>
          <p:cNvSpPr/>
          <p:nvPr/>
        </p:nvSpPr>
        <p:spPr>
          <a:xfrm>
            <a:off x="2490242" y="2606655"/>
            <a:ext cx="116619" cy="177539"/>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4" name="Shape 874"/>
          <p:cNvSpPr/>
          <p:nvPr/>
        </p:nvSpPr>
        <p:spPr>
          <a:xfrm>
            <a:off x="2539848" y="2588379"/>
            <a:ext cx="11314" cy="9573"/>
          </a:xfrm>
          <a:prstGeom prst="ellipse">
            <a:avLst/>
          </a:prstGeom>
          <a:solidFill>
            <a:srgbClr val="7A797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5" name="Shape 875"/>
          <p:cNvSpPr/>
          <p:nvPr/>
        </p:nvSpPr>
        <p:spPr>
          <a:xfrm>
            <a:off x="2493723" y="2611877"/>
            <a:ext cx="107046" cy="17406"/>
          </a:xfrm>
          <a:custGeom>
            <a:pathLst>
              <a:path extrusionOk="0" h="120000" w="120000">
                <a:moveTo>
                  <a:pt x="120000" y="0"/>
                </a:moveTo>
                <a:lnTo>
                  <a:pt x="0" y="0"/>
                </a:lnTo>
                <a:lnTo>
                  <a:pt x="11707" y="120000"/>
                </a:lnTo>
                <a:lnTo>
                  <a:pt x="120000" y="120000"/>
                </a:lnTo>
                <a:lnTo>
                  <a:pt x="120000" y="0"/>
                </a:lnTo>
                <a:close/>
              </a:path>
            </a:pathLst>
          </a:custGeom>
          <a:solidFill>
            <a:srgbClr val="B283B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6" name="Shape 876"/>
          <p:cNvSpPr/>
          <p:nvPr/>
        </p:nvSpPr>
        <p:spPr>
          <a:xfrm>
            <a:off x="2493723" y="2611877"/>
            <a:ext cx="107046" cy="17406"/>
          </a:xfrm>
          <a:custGeom>
            <a:pathLst>
              <a:path extrusionOk="0" h="120000" w="120000">
                <a:moveTo>
                  <a:pt x="120000" y="0"/>
                </a:moveTo>
                <a:lnTo>
                  <a:pt x="0" y="0"/>
                </a:lnTo>
                <a:lnTo>
                  <a:pt x="11707"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7" name="Shape 877"/>
          <p:cNvSpPr/>
          <p:nvPr/>
        </p:nvSpPr>
        <p:spPr>
          <a:xfrm>
            <a:off x="2507648" y="2635375"/>
            <a:ext cx="93121" cy="20017"/>
          </a:xfrm>
          <a:custGeom>
            <a:pathLst>
              <a:path extrusionOk="0" h="120000" w="120000">
                <a:moveTo>
                  <a:pt x="120000" y="0"/>
                </a:moveTo>
                <a:lnTo>
                  <a:pt x="0" y="0"/>
                </a:lnTo>
                <a:lnTo>
                  <a:pt x="15700" y="120000"/>
                </a:lnTo>
                <a:lnTo>
                  <a:pt x="120000" y="120000"/>
                </a:lnTo>
                <a:lnTo>
                  <a:pt x="120000" y="0"/>
                </a:lnTo>
                <a:close/>
              </a:path>
            </a:pathLst>
          </a:custGeom>
          <a:solidFill>
            <a:srgbClr val="D0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8" name="Shape 878"/>
          <p:cNvSpPr/>
          <p:nvPr/>
        </p:nvSpPr>
        <p:spPr>
          <a:xfrm>
            <a:off x="2507648" y="2635375"/>
            <a:ext cx="93121" cy="20017"/>
          </a:xfrm>
          <a:custGeom>
            <a:pathLst>
              <a:path extrusionOk="0" h="120000" w="120000">
                <a:moveTo>
                  <a:pt x="120000" y="0"/>
                </a:moveTo>
                <a:lnTo>
                  <a:pt x="0" y="0"/>
                </a:lnTo>
                <a:lnTo>
                  <a:pt x="15700"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9" name="Shape 879"/>
          <p:cNvSpPr/>
          <p:nvPr/>
        </p:nvSpPr>
        <p:spPr>
          <a:xfrm>
            <a:off x="2525053" y="2662354"/>
            <a:ext cx="75715" cy="45255"/>
          </a:xfrm>
          <a:custGeom>
            <a:pathLst>
              <a:path extrusionOk="0" h="120000" w="120000">
                <a:moveTo>
                  <a:pt x="120000" y="0"/>
                </a:moveTo>
                <a:lnTo>
                  <a:pt x="0" y="0"/>
                </a:lnTo>
                <a:lnTo>
                  <a:pt x="41379" y="120000"/>
                </a:lnTo>
                <a:lnTo>
                  <a:pt x="120000" y="120000"/>
                </a:lnTo>
                <a:lnTo>
                  <a:pt x="120000" y="0"/>
                </a:lnTo>
                <a:close/>
              </a:path>
            </a:pathLst>
          </a:custGeom>
          <a:solidFill>
            <a:srgbClr val="6AC3E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0" name="Shape 880"/>
          <p:cNvSpPr/>
          <p:nvPr/>
        </p:nvSpPr>
        <p:spPr>
          <a:xfrm>
            <a:off x="2525053" y="2662354"/>
            <a:ext cx="75715" cy="45255"/>
          </a:xfrm>
          <a:custGeom>
            <a:pathLst>
              <a:path extrusionOk="0" h="120000" w="120000">
                <a:moveTo>
                  <a:pt x="120000" y="0"/>
                </a:moveTo>
                <a:lnTo>
                  <a:pt x="0" y="0"/>
                </a:lnTo>
                <a:lnTo>
                  <a:pt x="41379"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1" name="Shape 881"/>
          <p:cNvSpPr/>
          <p:nvPr/>
        </p:nvSpPr>
        <p:spPr>
          <a:xfrm>
            <a:off x="2555513" y="2714571"/>
            <a:ext cx="45255" cy="61791"/>
          </a:xfrm>
          <a:custGeom>
            <a:pathLst>
              <a:path extrusionOk="0" h="120000" w="120000">
                <a:moveTo>
                  <a:pt x="120000" y="0"/>
                </a:moveTo>
                <a:lnTo>
                  <a:pt x="0" y="0"/>
                </a:lnTo>
                <a:lnTo>
                  <a:pt x="96923" y="120000"/>
                </a:lnTo>
                <a:lnTo>
                  <a:pt x="120000" y="120000"/>
                </a:lnTo>
                <a:lnTo>
                  <a:pt x="120000" y="0"/>
                </a:lnTo>
                <a:close/>
              </a:path>
            </a:pathLst>
          </a:custGeom>
          <a:solidFill>
            <a:srgbClr val="F9B46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2" name="Shape 882"/>
          <p:cNvSpPr/>
          <p:nvPr/>
        </p:nvSpPr>
        <p:spPr>
          <a:xfrm>
            <a:off x="2555513" y="2714571"/>
            <a:ext cx="45255" cy="61791"/>
          </a:xfrm>
          <a:custGeom>
            <a:pathLst>
              <a:path extrusionOk="0" h="120000" w="120000">
                <a:moveTo>
                  <a:pt x="120000" y="0"/>
                </a:moveTo>
                <a:lnTo>
                  <a:pt x="0" y="0"/>
                </a:lnTo>
                <a:lnTo>
                  <a:pt x="96923" y="120000"/>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3" name="Shape 883"/>
          <p:cNvSpPr/>
          <p:nvPr/>
        </p:nvSpPr>
        <p:spPr>
          <a:xfrm>
            <a:off x="1166531" y="1626709"/>
            <a:ext cx="687529" cy="816331"/>
          </a:xfrm>
          <a:custGeom>
            <a:pathLst>
              <a:path extrusionOk="0" h="120000" w="120000">
                <a:moveTo>
                  <a:pt x="59172" y="0"/>
                </a:moveTo>
                <a:cubicBezTo>
                  <a:pt x="20689" y="33565"/>
                  <a:pt x="1034" y="76695"/>
                  <a:pt x="0" y="120000"/>
                </a:cubicBezTo>
                <a:cubicBezTo>
                  <a:pt x="85862" y="120000"/>
                  <a:pt x="85862" y="120000"/>
                  <a:pt x="85862" y="120000"/>
                </a:cubicBezTo>
                <a:cubicBezTo>
                  <a:pt x="86896" y="95130"/>
                  <a:pt x="98068" y="70434"/>
                  <a:pt x="120000" y="51130"/>
                </a:cubicBezTo>
                <a:lnTo>
                  <a:pt x="59172" y="0"/>
                </a:lnTo>
                <a:close/>
              </a:path>
            </a:pathLst>
          </a:custGeom>
          <a:solidFill>
            <a:srgbClr val="FFCA5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884" name="Shape 884"/>
          <p:cNvPicPr preferRelativeResize="0"/>
          <p:nvPr/>
        </p:nvPicPr>
        <p:blipFill rotWithShape="1">
          <a:blip r:embed="rId3">
            <a:alphaModFix/>
          </a:blip>
          <a:srcRect b="0" l="0" r="0" t="0"/>
          <a:stretch/>
        </p:blipFill>
        <p:spPr>
          <a:xfrm>
            <a:off x="1532053" y="1259447"/>
            <a:ext cx="828516" cy="688399"/>
          </a:xfrm>
          <a:prstGeom prst="rect">
            <a:avLst/>
          </a:prstGeom>
          <a:noFill/>
          <a:ln>
            <a:noFill/>
          </a:ln>
        </p:spPr>
      </p:pic>
      <p:sp>
        <p:nvSpPr>
          <p:cNvPr id="885" name="Shape 885"/>
          <p:cNvSpPr/>
          <p:nvPr/>
        </p:nvSpPr>
        <p:spPr>
          <a:xfrm>
            <a:off x="2899278" y="1626709"/>
            <a:ext cx="687529" cy="816331"/>
          </a:xfrm>
          <a:custGeom>
            <a:pathLst>
              <a:path extrusionOk="0" h="120000" w="120000">
                <a:moveTo>
                  <a:pt x="120000" y="120000"/>
                </a:moveTo>
                <a:cubicBezTo>
                  <a:pt x="118965" y="76695"/>
                  <a:pt x="99310" y="33565"/>
                  <a:pt x="60827" y="0"/>
                </a:cubicBezTo>
                <a:cubicBezTo>
                  <a:pt x="0" y="51130"/>
                  <a:pt x="0" y="51130"/>
                  <a:pt x="0" y="51130"/>
                </a:cubicBezTo>
                <a:cubicBezTo>
                  <a:pt x="21931" y="70434"/>
                  <a:pt x="33103" y="95130"/>
                  <a:pt x="34137" y="120000"/>
                </a:cubicBezTo>
                <a:lnTo>
                  <a:pt x="120000" y="120000"/>
                </a:lnTo>
                <a:close/>
              </a:path>
            </a:pathLst>
          </a:custGeom>
          <a:solidFill>
            <a:srgbClr val="34B2E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6" name="Shape 886"/>
          <p:cNvSpPr/>
          <p:nvPr/>
        </p:nvSpPr>
        <p:spPr>
          <a:xfrm>
            <a:off x="2899278" y="2486555"/>
            <a:ext cx="687529" cy="815461"/>
          </a:xfrm>
          <a:custGeom>
            <a:pathLst>
              <a:path extrusionOk="0" h="120000" w="120000">
                <a:moveTo>
                  <a:pt x="60827" y="120000"/>
                </a:moveTo>
                <a:cubicBezTo>
                  <a:pt x="99310" y="86608"/>
                  <a:pt x="118965" y="43478"/>
                  <a:pt x="120000" y="0"/>
                </a:cubicBezTo>
                <a:cubicBezTo>
                  <a:pt x="34137" y="0"/>
                  <a:pt x="34137" y="0"/>
                  <a:pt x="34137" y="0"/>
                </a:cubicBezTo>
                <a:cubicBezTo>
                  <a:pt x="33103" y="24869"/>
                  <a:pt x="21724" y="49565"/>
                  <a:pt x="0" y="69043"/>
                </a:cubicBezTo>
                <a:lnTo>
                  <a:pt x="60827" y="120000"/>
                </a:lnTo>
                <a:close/>
              </a:path>
            </a:pathLst>
          </a:custGeom>
          <a:solidFill>
            <a:srgbClr val="06538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7" name="Shape 887"/>
          <p:cNvSpPr/>
          <p:nvPr/>
        </p:nvSpPr>
        <p:spPr>
          <a:xfrm>
            <a:off x="2398861" y="2986972"/>
            <a:ext cx="818072" cy="684047"/>
          </a:xfrm>
          <a:custGeom>
            <a:pathLst>
              <a:path extrusionOk="0" h="120000" w="120000">
                <a:moveTo>
                  <a:pt x="0" y="33989"/>
                </a:moveTo>
                <a:cubicBezTo>
                  <a:pt x="0" y="120000"/>
                  <a:pt x="0" y="120000"/>
                  <a:pt x="0" y="120000"/>
                </a:cubicBezTo>
                <a:cubicBezTo>
                  <a:pt x="43304" y="119170"/>
                  <a:pt x="86434" y="99481"/>
                  <a:pt x="120000" y="60725"/>
                </a:cubicBezTo>
                <a:cubicBezTo>
                  <a:pt x="68869" y="0"/>
                  <a:pt x="68869" y="0"/>
                  <a:pt x="68869" y="0"/>
                </a:cubicBezTo>
                <a:cubicBezTo>
                  <a:pt x="49391" y="21761"/>
                  <a:pt x="24869" y="33160"/>
                  <a:pt x="0" y="33989"/>
                </a:cubicBezTo>
                <a:close/>
              </a:path>
            </a:pathLst>
          </a:custGeom>
          <a:solidFill>
            <a:srgbClr val="8B103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8" name="Shape 888"/>
          <p:cNvSpPr/>
          <p:nvPr/>
        </p:nvSpPr>
        <p:spPr>
          <a:xfrm>
            <a:off x="1166531" y="2486555"/>
            <a:ext cx="687529" cy="817202"/>
          </a:xfrm>
          <a:custGeom>
            <a:pathLst>
              <a:path extrusionOk="0" h="120000" w="120000">
                <a:moveTo>
                  <a:pt x="0" y="0"/>
                </a:moveTo>
                <a:cubicBezTo>
                  <a:pt x="1034" y="43415"/>
                  <a:pt x="20689" y="86483"/>
                  <a:pt x="59172" y="120000"/>
                </a:cubicBezTo>
                <a:cubicBezTo>
                  <a:pt x="120000" y="68943"/>
                  <a:pt x="120000" y="68943"/>
                  <a:pt x="120000" y="68943"/>
                </a:cubicBezTo>
                <a:cubicBezTo>
                  <a:pt x="98275" y="49493"/>
                  <a:pt x="86896" y="24833"/>
                  <a:pt x="85862" y="0"/>
                </a:cubicBezTo>
                <a:lnTo>
                  <a:pt x="0" y="0"/>
                </a:lnTo>
                <a:close/>
              </a:path>
            </a:pathLst>
          </a:custGeom>
          <a:solidFill>
            <a:srgbClr val="FE912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9" name="Shape 889"/>
          <p:cNvSpPr/>
          <p:nvPr/>
        </p:nvSpPr>
        <p:spPr>
          <a:xfrm>
            <a:off x="1536405" y="2986972"/>
            <a:ext cx="818943" cy="684047"/>
          </a:xfrm>
          <a:custGeom>
            <a:pathLst>
              <a:path extrusionOk="0" h="120000" w="120000">
                <a:moveTo>
                  <a:pt x="0" y="60932"/>
                </a:moveTo>
                <a:cubicBezTo>
                  <a:pt x="33516" y="99481"/>
                  <a:pt x="76584" y="119170"/>
                  <a:pt x="120000" y="120000"/>
                </a:cubicBezTo>
                <a:cubicBezTo>
                  <a:pt x="120000" y="33989"/>
                  <a:pt x="120000" y="33989"/>
                  <a:pt x="120000" y="33989"/>
                </a:cubicBezTo>
                <a:cubicBezTo>
                  <a:pt x="95166" y="33160"/>
                  <a:pt x="70506" y="21761"/>
                  <a:pt x="51056" y="0"/>
                </a:cubicBezTo>
                <a:lnTo>
                  <a:pt x="0" y="60932"/>
                </a:lnTo>
                <a:close/>
              </a:path>
            </a:pathLst>
          </a:custGeom>
          <a:solidFill>
            <a:srgbClr val="E3485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0" name="Shape 890"/>
          <p:cNvSpPr/>
          <p:nvPr/>
        </p:nvSpPr>
        <p:spPr>
          <a:xfrm>
            <a:off x="1658245" y="1973955"/>
            <a:ext cx="267179" cy="469086"/>
          </a:xfrm>
          <a:custGeom>
            <a:pathLst>
              <a:path extrusionOk="0" h="120000" w="120000">
                <a:moveTo>
                  <a:pt x="120000" y="18181"/>
                </a:moveTo>
                <a:cubicBezTo>
                  <a:pt x="88000" y="0"/>
                  <a:pt x="88000" y="0"/>
                  <a:pt x="88000" y="0"/>
                </a:cubicBezTo>
                <a:cubicBezTo>
                  <a:pt x="31466" y="33636"/>
                  <a:pt x="2666" y="76666"/>
                  <a:pt x="0" y="119999"/>
                </a:cubicBezTo>
                <a:cubicBezTo>
                  <a:pt x="45866" y="119999"/>
                  <a:pt x="45866" y="119999"/>
                  <a:pt x="45866" y="119999"/>
                </a:cubicBezTo>
                <a:cubicBezTo>
                  <a:pt x="48000" y="83333"/>
                  <a:pt x="73066" y="46969"/>
                  <a:pt x="120000" y="18181"/>
                </a:cubicBezTo>
                <a:close/>
              </a:path>
            </a:pathLst>
          </a:custGeom>
          <a:solidFill>
            <a:srgbClr val="FAB32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1" name="Shape 891"/>
          <p:cNvSpPr/>
          <p:nvPr/>
        </p:nvSpPr>
        <p:spPr>
          <a:xfrm>
            <a:off x="2398861" y="1748550"/>
            <a:ext cx="469086" cy="266309"/>
          </a:xfrm>
          <a:custGeom>
            <a:pathLst>
              <a:path extrusionOk="0" h="120000" w="120000">
                <a:moveTo>
                  <a:pt x="101818" y="120000"/>
                </a:moveTo>
                <a:cubicBezTo>
                  <a:pt x="119999" y="88000"/>
                  <a:pt x="119999" y="88000"/>
                  <a:pt x="119999" y="88000"/>
                </a:cubicBezTo>
                <a:cubicBezTo>
                  <a:pt x="86363" y="31466"/>
                  <a:pt x="43333" y="2666"/>
                  <a:pt x="0" y="0"/>
                </a:cubicBezTo>
                <a:cubicBezTo>
                  <a:pt x="0" y="45866"/>
                  <a:pt x="0" y="45866"/>
                  <a:pt x="0" y="45866"/>
                </a:cubicBezTo>
                <a:cubicBezTo>
                  <a:pt x="36666" y="48000"/>
                  <a:pt x="73030" y="73066"/>
                  <a:pt x="101818" y="120000"/>
                </a:cubicBezTo>
                <a:close/>
              </a:path>
            </a:pathLst>
          </a:custGeom>
          <a:solidFill>
            <a:srgbClr val="2CC6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2" name="Shape 892"/>
          <p:cNvSpPr/>
          <p:nvPr/>
        </p:nvSpPr>
        <p:spPr>
          <a:xfrm>
            <a:off x="1884520" y="1748550"/>
            <a:ext cx="470827" cy="266309"/>
          </a:xfrm>
          <a:custGeom>
            <a:pathLst>
              <a:path extrusionOk="0" h="120000" w="120000">
                <a:moveTo>
                  <a:pt x="120000" y="45866"/>
                </a:moveTo>
                <a:cubicBezTo>
                  <a:pt x="120000" y="0"/>
                  <a:pt x="120000" y="0"/>
                  <a:pt x="120000" y="0"/>
                </a:cubicBezTo>
                <a:cubicBezTo>
                  <a:pt x="76775" y="2133"/>
                  <a:pt x="33853" y="31466"/>
                  <a:pt x="0" y="87466"/>
                </a:cubicBezTo>
                <a:cubicBezTo>
                  <a:pt x="18136" y="120000"/>
                  <a:pt x="18136" y="120000"/>
                  <a:pt x="18136" y="120000"/>
                </a:cubicBezTo>
                <a:cubicBezTo>
                  <a:pt x="46851" y="72533"/>
                  <a:pt x="83123" y="48000"/>
                  <a:pt x="120000" y="45866"/>
                </a:cubicBezTo>
                <a:close/>
              </a:path>
            </a:pathLst>
          </a:custGeom>
          <a:solidFill>
            <a:srgbClr val="92A31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3" name="Shape 893"/>
          <p:cNvSpPr/>
          <p:nvPr/>
        </p:nvSpPr>
        <p:spPr>
          <a:xfrm>
            <a:off x="2827914" y="1973955"/>
            <a:ext cx="267179" cy="469086"/>
          </a:xfrm>
          <a:custGeom>
            <a:pathLst>
              <a:path extrusionOk="0" h="120000" w="120000">
                <a:moveTo>
                  <a:pt x="74133" y="119999"/>
                </a:moveTo>
                <a:cubicBezTo>
                  <a:pt x="120000" y="119999"/>
                  <a:pt x="120000" y="119999"/>
                  <a:pt x="120000" y="119999"/>
                </a:cubicBezTo>
                <a:cubicBezTo>
                  <a:pt x="117333" y="76666"/>
                  <a:pt x="88533" y="33636"/>
                  <a:pt x="32000" y="0"/>
                </a:cubicBezTo>
                <a:cubicBezTo>
                  <a:pt x="0" y="18181"/>
                  <a:pt x="0" y="18181"/>
                  <a:pt x="0" y="18181"/>
                </a:cubicBezTo>
                <a:cubicBezTo>
                  <a:pt x="46933" y="46969"/>
                  <a:pt x="72000" y="83333"/>
                  <a:pt x="74133" y="119999"/>
                </a:cubicBezTo>
                <a:close/>
              </a:path>
            </a:pathLst>
          </a:custGeom>
          <a:solidFill>
            <a:srgbClr val="0B98D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4" name="Shape 894"/>
          <p:cNvSpPr/>
          <p:nvPr/>
        </p:nvSpPr>
        <p:spPr>
          <a:xfrm>
            <a:off x="2827914" y="2486555"/>
            <a:ext cx="267179" cy="469086"/>
          </a:xfrm>
          <a:custGeom>
            <a:pathLst>
              <a:path extrusionOk="0" h="120000" w="120000">
                <a:moveTo>
                  <a:pt x="0" y="101561"/>
                </a:moveTo>
                <a:cubicBezTo>
                  <a:pt x="32000" y="120000"/>
                  <a:pt x="32000" y="120000"/>
                  <a:pt x="32000" y="120000"/>
                </a:cubicBezTo>
                <a:cubicBezTo>
                  <a:pt x="88000" y="86146"/>
                  <a:pt x="117333" y="43224"/>
                  <a:pt x="120000" y="0"/>
                </a:cubicBezTo>
                <a:cubicBezTo>
                  <a:pt x="74133" y="0"/>
                  <a:pt x="74133" y="0"/>
                  <a:pt x="74133" y="0"/>
                </a:cubicBezTo>
                <a:cubicBezTo>
                  <a:pt x="72000" y="36574"/>
                  <a:pt x="46933" y="72846"/>
                  <a:pt x="0" y="101561"/>
                </a:cubicBezTo>
                <a:close/>
              </a:path>
            </a:pathLst>
          </a:custGeom>
          <a:solidFill>
            <a:srgbClr val="0A43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5" name="Shape 895"/>
          <p:cNvSpPr/>
          <p:nvPr/>
        </p:nvSpPr>
        <p:spPr>
          <a:xfrm>
            <a:off x="2398861" y="2914737"/>
            <a:ext cx="469086" cy="265439"/>
          </a:xfrm>
          <a:custGeom>
            <a:pathLst>
              <a:path extrusionOk="0" h="120000" w="120000">
                <a:moveTo>
                  <a:pt x="101818" y="0"/>
                </a:moveTo>
                <a:cubicBezTo>
                  <a:pt x="73030" y="47466"/>
                  <a:pt x="36666" y="72000"/>
                  <a:pt x="0" y="74666"/>
                </a:cubicBezTo>
                <a:cubicBezTo>
                  <a:pt x="0" y="120000"/>
                  <a:pt x="0" y="120000"/>
                  <a:pt x="0" y="120000"/>
                </a:cubicBezTo>
                <a:cubicBezTo>
                  <a:pt x="43333" y="117866"/>
                  <a:pt x="86060" y="88533"/>
                  <a:pt x="119999" y="32533"/>
                </a:cubicBezTo>
                <a:lnTo>
                  <a:pt x="101818" y="0"/>
                </a:lnTo>
                <a:close/>
              </a:path>
            </a:pathLst>
          </a:custGeom>
          <a:solidFill>
            <a:srgbClr val="7B002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6" name="Shape 896"/>
          <p:cNvSpPr/>
          <p:nvPr/>
        </p:nvSpPr>
        <p:spPr>
          <a:xfrm>
            <a:off x="1658245" y="2486555"/>
            <a:ext cx="267179" cy="469086"/>
          </a:xfrm>
          <a:custGeom>
            <a:pathLst>
              <a:path extrusionOk="0" h="120000" w="120000">
                <a:moveTo>
                  <a:pt x="45866" y="0"/>
                </a:moveTo>
                <a:cubicBezTo>
                  <a:pt x="0" y="0"/>
                  <a:pt x="0" y="0"/>
                  <a:pt x="0" y="0"/>
                </a:cubicBezTo>
                <a:cubicBezTo>
                  <a:pt x="2666" y="43224"/>
                  <a:pt x="32000" y="86146"/>
                  <a:pt x="88000" y="120000"/>
                </a:cubicBezTo>
                <a:cubicBezTo>
                  <a:pt x="120000" y="101863"/>
                  <a:pt x="120000" y="101863"/>
                  <a:pt x="120000" y="101863"/>
                </a:cubicBezTo>
                <a:cubicBezTo>
                  <a:pt x="73066" y="73148"/>
                  <a:pt x="48000" y="36876"/>
                  <a:pt x="45866" y="0"/>
                </a:cubicBezTo>
                <a:close/>
              </a:path>
            </a:pathLst>
          </a:custGeom>
          <a:solidFill>
            <a:srgbClr val="FA790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7" name="Shape 897"/>
          <p:cNvSpPr/>
          <p:nvPr/>
        </p:nvSpPr>
        <p:spPr>
          <a:xfrm>
            <a:off x="1884520" y="2915608"/>
            <a:ext cx="470827" cy="264568"/>
          </a:xfrm>
          <a:custGeom>
            <a:pathLst>
              <a:path extrusionOk="0" h="120000" w="120000">
                <a:moveTo>
                  <a:pt x="18438" y="0"/>
                </a:moveTo>
                <a:cubicBezTo>
                  <a:pt x="0" y="32142"/>
                  <a:pt x="0" y="32142"/>
                  <a:pt x="0" y="32142"/>
                </a:cubicBezTo>
                <a:cubicBezTo>
                  <a:pt x="33853" y="88392"/>
                  <a:pt x="76775" y="117857"/>
                  <a:pt x="120000" y="119999"/>
                </a:cubicBezTo>
                <a:cubicBezTo>
                  <a:pt x="120000" y="74464"/>
                  <a:pt x="120000" y="74464"/>
                  <a:pt x="120000" y="74464"/>
                </a:cubicBezTo>
                <a:cubicBezTo>
                  <a:pt x="83123" y="71785"/>
                  <a:pt x="47153" y="47142"/>
                  <a:pt x="18438" y="0"/>
                </a:cubicBezTo>
                <a:close/>
              </a:path>
            </a:pathLst>
          </a:custGeom>
          <a:solidFill>
            <a:srgbClr val="C8202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8" name="Shape 898"/>
          <p:cNvSpPr/>
          <p:nvPr/>
        </p:nvSpPr>
        <p:spPr>
          <a:xfrm>
            <a:off x="2068151" y="2970436"/>
            <a:ext cx="123581" cy="132284"/>
          </a:xfrm>
          <a:custGeom>
            <a:pathLst>
              <a:path extrusionOk="0" h="120000" w="120000">
                <a:moveTo>
                  <a:pt x="0" y="75000"/>
                </a:moveTo>
                <a:lnTo>
                  <a:pt x="102253" y="0"/>
                </a:lnTo>
                <a:lnTo>
                  <a:pt x="120000" y="120000"/>
                </a:lnTo>
                <a:lnTo>
                  <a:pt x="0" y="75000"/>
                </a:lnTo>
                <a:close/>
              </a:path>
            </a:pathLst>
          </a:custGeom>
          <a:solidFill>
            <a:srgbClr val="C8202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9" name="Shape 899"/>
          <p:cNvSpPr/>
          <p:nvPr/>
        </p:nvSpPr>
        <p:spPr>
          <a:xfrm>
            <a:off x="2576400" y="2966955"/>
            <a:ext cx="123581" cy="132284"/>
          </a:xfrm>
          <a:custGeom>
            <a:pathLst>
              <a:path extrusionOk="0" h="120000" w="120000">
                <a:moveTo>
                  <a:pt x="0" y="120000"/>
                </a:moveTo>
                <a:lnTo>
                  <a:pt x="16901" y="0"/>
                </a:lnTo>
                <a:lnTo>
                  <a:pt x="120000" y="72631"/>
                </a:lnTo>
                <a:lnTo>
                  <a:pt x="0" y="120000"/>
                </a:lnTo>
                <a:close/>
              </a:path>
            </a:pathLst>
          </a:custGeom>
          <a:solidFill>
            <a:srgbClr val="7B002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0" name="Shape 900"/>
          <p:cNvSpPr/>
          <p:nvPr/>
        </p:nvSpPr>
        <p:spPr>
          <a:xfrm>
            <a:off x="2887094" y="2648429"/>
            <a:ext cx="131414" cy="124452"/>
          </a:xfrm>
          <a:custGeom>
            <a:pathLst>
              <a:path extrusionOk="0" h="120000" w="120000">
                <a:moveTo>
                  <a:pt x="74701" y="120000"/>
                </a:moveTo>
                <a:lnTo>
                  <a:pt x="0" y="18461"/>
                </a:lnTo>
                <a:lnTo>
                  <a:pt x="120000" y="0"/>
                </a:lnTo>
                <a:lnTo>
                  <a:pt x="74701" y="120000"/>
                </a:lnTo>
                <a:close/>
              </a:path>
            </a:pathLst>
          </a:custGeom>
          <a:solidFill>
            <a:srgbClr val="0A43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1" name="Shape 901"/>
          <p:cNvSpPr/>
          <p:nvPr/>
        </p:nvSpPr>
        <p:spPr>
          <a:xfrm>
            <a:off x="2882742" y="2141920"/>
            <a:ext cx="132284" cy="123581"/>
          </a:xfrm>
          <a:custGeom>
            <a:pathLst>
              <a:path extrusionOk="0" h="120000" w="120000">
                <a:moveTo>
                  <a:pt x="120000" y="120000"/>
                </a:moveTo>
                <a:lnTo>
                  <a:pt x="0" y="103943"/>
                </a:lnTo>
                <a:lnTo>
                  <a:pt x="72631" y="0"/>
                </a:lnTo>
                <a:lnTo>
                  <a:pt x="120000" y="120000"/>
                </a:lnTo>
                <a:close/>
              </a:path>
            </a:pathLst>
          </a:custGeom>
          <a:solidFill>
            <a:srgbClr val="0B98D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2" name="Shape 902"/>
          <p:cNvSpPr/>
          <p:nvPr/>
        </p:nvSpPr>
        <p:spPr>
          <a:xfrm>
            <a:off x="2565087" y="1823395"/>
            <a:ext cx="124452" cy="132284"/>
          </a:xfrm>
          <a:custGeom>
            <a:pathLst>
              <a:path extrusionOk="0" h="120000" w="120000">
                <a:moveTo>
                  <a:pt x="120000" y="45000"/>
                </a:moveTo>
                <a:lnTo>
                  <a:pt x="18461" y="120000"/>
                </a:lnTo>
                <a:lnTo>
                  <a:pt x="0" y="0"/>
                </a:lnTo>
                <a:lnTo>
                  <a:pt x="120000" y="45000"/>
                </a:lnTo>
                <a:close/>
              </a:path>
            </a:pathLst>
          </a:custGeom>
          <a:solidFill>
            <a:srgbClr val="2CC6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3" name="Shape 903"/>
          <p:cNvSpPr/>
          <p:nvPr/>
        </p:nvSpPr>
        <p:spPr>
          <a:xfrm>
            <a:off x="2057708" y="1826876"/>
            <a:ext cx="121841" cy="132284"/>
          </a:xfrm>
          <a:custGeom>
            <a:pathLst>
              <a:path extrusionOk="0" h="120000" w="120000">
                <a:moveTo>
                  <a:pt x="120000" y="0"/>
                </a:moveTo>
                <a:lnTo>
                  <a:pt x="105428" y="120000"/>
                </a:lnTo>
                <a:lnTo>
                  <a:pt x="0" y="46578"/>
                </a:lnTo>
                <a:lnTo>
                  <a:pt x="120000" y="0"/>
                </a:lnTo>
                <a:close/>
              </a:path>
            </a:pathLst>
          </a:custGeom>
          <a:solidFill>
            <a:srgbClr val="92A31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4" name="Shape 904"/>
          <p:cNvSpPr/>
          <p:nvPr/>
        </p:nvSpPr>
        <p:spPr>
          <a:xfrm>
            <a:off x="1737441" y="2153235"/>
            <a:ext cx="133155" cy="123581"/>
          </a:xfrm>
          <a:custGeom>
            <a:pathLst>
              <a:path extrusionOk="0" h="120000" w="120000">
                <a:moveTo>
                  <a:pt x="45490" y="0"/>
                </a:moveTo>
                <a:lnTo>
                  <a:pt x="120000" y="102253"/>
                </a:lnTo>
                <a:lnTo>
                  <a:pt x="0" y="120000"/>
                </a:lnTo>
                <a:lnTo>
                  <a:pt x="45490" y="0"/>
                </a:lnTo>
                <a:close/>
              </a:path>
            </a:pathLst>
          </a:custGeom>
          <a:solidFill>
            <a:srgbClr val="FAB32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5" name="Shape 905"/>
          <p:cNvSpPr/>
          <p:nvPr/>
        </p:nvSpPr>
        <p:spPr>
          <a:xfrm>
            <a:off x="1740922" y="2660613"/>
            <a:ext cx="133155" cy="122711"/>
          </a:xfrm>
          <a:custGeom>
            <a:pathLst>
              <a:path extrusionOk="0" h="120000" w="120000">
                <a:moveTo>
                  <a:pt x="0" y="0"/>
                </a:moveTo>
                <a:lnTo>
                  <a:pt x="120000" y="16170"/>
                </a:lnTo>
                <a:lnTo>
                  <a:pt x="47058" y="120000"/>
                </a:lnTo>
                <a:lnTo>
                  <a:pt x="0" y="0"/>
                </a:lnTo>
                <a:close/>
              </a:path>
            </a:pathLst>
          </a:custGeom>
          <a:solidFill>
            <a:srgbClr val="FA790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6" name="Shape 906"/>
          <p:cNvSpPr/>
          <p:nvPr/>
        </p:nvSpPr>
        <p:spPr>
          <a:xfrm>
            <a:off x="2428451" y="2809433"/>
            <a:ext cx="232368" cy="20017"/>
          </a:xfrm>
          <a:custGeom>
            <a:pathLst>
              <a:path extrusionOk="0" h="120000" w="120000">
                <a:moveTo>
                  <a:pt x="24489" y="0"/>
                </a:moveTo>
                <a:cubicBezTo>
                  <a:pt x="9795" y="7058"/>
                  <a:pt x="0" y="28235"/>
                  <a:pt x="0" y="49411"/>
                </a:cubicBezTo>
                <a:cubicBezTo>
                  <a:pt x="0" y="84705"/>
                  <a:pt x="26938" y="120000"/>
                  <a:pt x="59999" y="120000"/>
                </a:cubicBezTo>
                <a:cubicBezTo>
                  <a:pt x="93061" y="120000"/>
                  <a:pt x="119999" y="84705"/>
                  <a:pt x="119999" y="49411"/>
                </a:cubicBezTo>
                <a:cubicBezTo>
                  <a:pt x="119999" y="28235"/>
                  <a:pt x="110204" y="7058"/>
                  <a:pt x="96122" y="0"/>
                </a:cubicBezTo>
                <a:cubicBezTo>
                  <a:pt x="96122" y="0"/>
                  <a:pt x="96122" y="0"/>
                  <a:pt x="96122" y="0"/>
                </a:cubicBezTo>
                <a:cubicBezTo>
                  <a:pt x="109591" y="14117"/>
                  <a:pt x="118775" y="28235"/>
                  <a:pt x="118775" y="49411"/>
                </a:cubicBezTo>
                <a:cubicBezTo>
                  <a:pt x="118775" y="84705"/>
                  <a:pt x="92448" y="112941"/>
                  <a:pt x="59999" y="112941"/>
                </a:cubicBezTo>
                <a:cubicBezTo>
                  <a:pt x="27551" y="112941"/>
                  <a:pt x="1224" y="84705"/>
                  <a:pt x="1224" y="49411"/>
                </a:cubicBezTo>
                <a:cubicBezTo>
                  <a:pt x="1224" y="28235"/>
                  <a:pt x="10408" y="7058"/>
                  <a:pt x="24489" y="0"/>
                </a:cubicBezTo>
                <a:cubicBezTo>
                  <a:pt x="24489" y="0"/>
                  <a:pt x="24489" y="0"/>
                  <a:pt x="24489" y="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7" name="Shape 907"/>
          <p:cNvSpPr/>
          <p:nvPr/>
        </p:nvSpPr>
        <p:spPr>
          <a:xfrm>
            <a:off x="2476317" y="2806822"/>
            <a:ext cx="138376" cy="2611"/>
          </a:xfrm>
          <a:custGeom>
            <a:pathLst>
              <a:path extrusionOk="0" h="120000" w="120000">
                <a:moveTo>
                  <a:pt x="118974" y="120000"/>
                </a:moveTo>
                <a:cubicBezTo>
                  <a:pt x="118974" y="120000"/>
                  <a:pt x="118974" y="120000"/>
                  <a:pt x="118974" y="120000"/>
                </a:cubicBezTo>
                <a:cubicBezTo>
                  <a:pt x="118974" y="120000"/>
                  <a:pt x="120000" y="120000"/>
                  <a:pt x="120000" y="120000"/>
                </a:cubicBezTo>
                <a:cubicBezTo>
                  <a:pt x="120000" y="120000"/>
                  <a:pt x="120000" y="120000"/>
                  <a:pt x="120000" y="120000"/>
                </a:cubicBezTo>
                <a:cubicBezTo>
                  <a:pt x="120000" y="120000"/>
                  <a:pt x="120000" y="120000"/>
                  <a:pt x="118974" y="120000"/>
                </a:cubicBezTo>
                <a:moveTo>
                  <a:pt x="51282" y="0"/>
                </a:moveTo>
                <a:cubicBezTo>
                  <a:pt x="31794" y="0"/>
                  <a:pt x="14358" y="60000"/>
                  <a:pt x="0" y="120000"/>
                </a:cubicBezTo>
                <a:cubicBezTo>
                  <a:pt x="0" y="120000"/>
                  <a:pt x="0" y="120000"/>
                  <a:pt x="0" y="120000"/>
                </a:cubicBezTo>
                <a:cubicBezTo>
                  <a:pt x="16410" y="60000"/>
                  <a:pt x="36923" y="0"/>
                  <a:pt x="59487" y="0"/>
                </a:cubicBezTo>
                <a:cubicBezTo>
                  <a:pt x="81025" y="0"/>
                  <a:pt x="101538" y="60000"/>
                  <a:pt x="117948" y="120000"/>
                </a:cubicBezTo>
                <a:cubicBezTo>
                  <a:pt x="117948" y="60000"/>
                  <a:pt x="117948" y="60000"/>
                  <a:pt x="117948" y="60000"/>
                </a:cubicBezTo>
                <a:cubicBezTo>
                  <a:pt x="103589" y="60000"/>
                  <a:pt x="87179" y="0"/>
                  <a:pt x="68717" y="0"/>
                </a:cubicBezTo>
                <a:cubicBezTo>
                  <a:pt x="68717" y="0"/>
                  <a:pt x="67692" y="0"/>
                  <a:pt x="67692" y="0"/>
                </a:cubicBezTo>
                <a:cubicBezTo>
                  <a:pt x="52307" y="0"/>
                  <a:pt x="52307" y="0"/>
                  <a:pt x="52307" y="0"/>
                </a:cubicBezTo>
                <a:cubicBezTo>
                  <a:pt x="52307" y="0"/>
                  <a:pt x="51282" y="0"/>
                  <a:pt x="51282"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8" name="Shape 908"/>
          <p:cNvSpPr/>
          <p:nvPr/>
        </p:nvSpPr>
        <p:spPr>
          <a:xfrm>
            <a:off x="2535497" y="2806822"/>
            <a:ext cx="20017" cy="0"/>
          </a:xfrm>
          <a:custGeom>
            <a:pathLst>
              <a:path extrusionOk="0" h="120000" w="120000">
                <a:moveTo>
                  <a:pt x="56470" y="0"/>
                </a:moveTo>
                <a:cubicBezTo>
                  <a:pt x="35294" y="0"/>
                  <a:pt x="21176" y="0"/>
                  <a:pt x="0" y="0"/>
                </a:cubicBezTo>
                <a:cubicBezTo>
                  <a:pt x="0" y="0"/>
                  <a:pt x="7058" y="0"/>
                  <a:pt x="7058" y="0"/>
                </a:cubicBezTo>
                <a:cubicBezTo>
                  <a:pt x="112941" y="0"/>
                  <a:pt x="112941" y="0"/>
                  <a:pt x="112941" y="0"/>
                </a:cubicBezTo>
                <a:cubicBezTo>
                  <a:pt x="112941" y="0"/>
                  <a:pt x="120000" y="0"/>
                  <a:pt x="120000" y="0"/>
                </a:cubicBezTo>
                <a:cubicBezTo>
                  <a:pt x="98823" y="0"/>
                  <a:pt x="77647" y="0"/>
                  <a:pt x="56470" y="0"/>
                </a:cubicBezTo>
              </a:path>
            </a:pathLst>
          </a:custGeom>
          <a:solidFill>
            <a:srgbClr val="403F4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9" name="Shape 909"/>
          <p:cNvSpPr/>
          <p:nvPr/>
        </p:nvSpPr>
        <p:spPr>
          <a:xfrm>
            <a:off x="2612082" y="2807692"/>
            <a:ext cx="1741" cy="1741"/>
          </a:xfrm>
          <a:custGeom>
            <a:pathLst>
              <a:path extrusionOk="0" h="120000" w="120000">
                <a:moveTo>
                  <a:pt x="0" y="0"/>
                </a:moveTo>
                <a:cubicBezTo>
                  <a:pt x="0" y="120000"/>
                  <a:pt x="0" y="120000"/>
                  <a:pt x="0" y="120000"/>
                </a:cubicBezTo>
                <a:cubicBezTo>
                  <a:pt x="0" y="120000"/>
                  <a:pt x="120000" y="120000"/>
                  <a:pt x="120000" y="120000"/>
                </a:cubicBezTo>
                <a:cubicBezTo>
                  <a:pt x="120000" y="120000"/>
                  <a:pt x="120000" y="120000"/>
                  <a:pt x="120000" y="120000"/>
                </a:cubicBezTo>
                <a:cubicBezTo>
                  <a:pt x="120000" y="120000"/>
                  <a:pt x="0" y="120000"/>
                  <a:pt x="0" y="0"/>
                </a:cubicBezTo>
              </a:path>
            </a:pathLst>
          </a:custGeom>
          <a:solidFill>
            <a:srgbClr val="65636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0" name="Shape 910"/>
          <p:cNvSpPr/>
          <p:nvPr/>
        </p:nvSpPr>
        <p:spPr>
          <a:xfrm>
            <a:off x="2431062" y="2809433"/>
            <a:ext cx="227146" cy="19146"/>
          </a:xfrm>
          <a:custGeom>
            <a:pathLst>
              <a:path extrusionOk="0" h="120000" w="120000">
                <a:moveTo>
                  <a:pt x="23750" y="0"/>
                </a:moveTo>
                <a:cubicBezTo>
                  <a:pt x="9375" y="7500"/>
                  <a:pt x="0" y="30000"/>
                  <a:pt x="0" y="52500"/>
                </a:cubicBezTo>
                <a:cubicBezTo>
                  <a:pt x="0" y="90000"/>
                  <a:pt x="26875" y="120000"/>
                  <a:pt x="60000" y="120000"/>
                </a:cubicBezTo>
                <a:cubicBezTo>
                  <a:pt x="93125" y="120000"/>
                  <a:pt x="120000" y="90000"/>
                  <a:pt x="120000" y="52500"/>
                </a:cubicBezTo>
                <a:cubicBezTo>
                  <a:pt x="120000" y="30000"/>
                  <a:pt x="110625" y="15000"/>
                  <a:pt x="96875" y="0"/>
                </a:cubicBezTo>
                <a:cubicBezTo>
                  <a:pt x="96875" y="0"/>
                  <a:pt x="96875" y="0"/>
                  <a:pt x="96875" y="0"/>
                </a:cubicBezTo>
                <a:cubicBezTo>
                  <a:pt x="110000" y="15000"/>
                  <a:pt x="118750" y="30000"/>
                  <a:pt x="118750" y="52500"/>
                </a:cubicBezTo>
                <a:cubicBezTo>
                  <a:pt x="118750" y="90000"/>
                  <a:pt x="92500" y="120000"/>
                  <a:pt x="60000" y="120000"/>
                </a:cubicBezTo>
                <a:cubicBezTo>
                  <a:pt x="27500" y="120000"/>
                  <a:pt x="1250" y="90000"/>
                  <a:pt x="1250" y="52500"/>
                </a:cubicBezTo>
                <a:cubicBezTo>
                  <a:pt x="1250" y="30000"/>
                  <a:pt x="10000" y="15000"/>
                  <a:pt x="23750" y="0"/>
                </a:cubicBezTo>
                <a:cubicBezTo>
                  <a:pt x="23750" y="0"/>
                  <a:pt x="23750" y="0"/>
                  <a:pt x="23750" y="0"/>
                </a:cubicBezTo>
              </a:path>
            </a:pathLst>
          </a:custGeom>
          <a:solidFill>
            <a:srgbClr val="FBFBF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1" name="Shape 911"/>
          <p:cNvSpPr/>
          <p:nvPr/>
        </p:nvSpPr>
        <p:spPr>
          <a:xfrm>
            <a:off x="2476317" y="2806822"/>
            <a:ext cx="138376" cy="2611"/>
          </a:xfrm>
          <a:custGeom>
            <a:pathLst>
              <a:path extrusionOk="0" h="120000" w="120000">
                <a:moveTo>
                  <a:pt x="118974" y="120000"/>
                </a:moveTo>
                <a:cubicBezTo>
                  <a:pt x="118974" y="120000"/>
                  <a:pt x="118974" y="120000"/>
                  <a:pt x="118974" y="120000"/>
                </a:cubicBezTo>
                <a:cubicBezTo>
                  <a:pt x="118974" y="120000"/>
                  <a:pt x="118974" y="120000"/>
                  <a:pt x="120000" y="120000"/>
                </a:cubicBezTo>
                <a:cubicBezTo>
                  <a:pt x="120000" y="120000"/>
                  <a:pt x="120000" y="120000"/>
                  <a:pt x="120000" y="120000"/>
                </a:cubicBezTo>
                <a:cubicBezTo>
                  <a:pt x="120000"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1025" y="0"/>
                  <a:pt x="101538"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2" name="Shape 912"/>
          <p:cNvSpPr/>
          <p:nvPr/>
        </p:nvSpPr>
        <p:spPr>
          <a:xfrm>
            <a:off x="2612082" y="2809433"/>
            <a:ext cx="1741"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0" y="0"/>
                  <a:pt x="0" y="0"/>
                </a:cubicBezTo>
              </a:path>
            </a:pathLst>
          </a:custGeom>
          <a:solidFill>
            <a:srgbClr val="63616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3" name="Shape 913"/>
          <p:cNvSpPr/>
          <p:nvPr/>
        </p:nvSpPr>
        <p:spPr>
          <a:xfrm>
            <a:off x="2433673" y="2809433"/>
            <a:ext cx="222794" cy="19146"/>
          </a:xfrm>
          <a:custGeom>
            <a:pathLst>
              <a:path extrusionOk="0" h="120000" w="120000">
                <a:moveTo>
                  <a:pt x="22978" y="0"/>
                </a:moveTo>
                <a:cubicBezTo>
                  <a:pt x="8936" y="15000"/>
                  <a:pt x="0" y="30000"/>
                  <a:pt x="0" y="52500"/>
                </a:cubicBezTo>
                <a:cubicBezTo>
                  <a:pt x="0" y="90000"/>
                  <a:pt x="26808" y="120000"/>
                  <a:pt x="60000" y="120000"/>
                </a:cubicBezTo>
                <a:cubicBezTo>
                  <a:pt x="93191" y="120000"/>
                  <a:pt x="120000" y="90000"/>
                  <a:pt x="120000" y="52500"/>
                </a:cubicBezTo>
                <a:cubicBezTo>
                  <a:pt x="120000" y="30000"/>
                  <a:pt x="111063" y="15000"/>
                  <a:pt x="97659" y="0"/>
                </a:cubicBezTo>
                <a:cubicBezTo>
                  <a:pt x="97659" y="0"/>
                  <a:pt x="97659" y="0"/>
                  <a:pt x="97021" y="0"/>
                </a:cubicBezTo>
                <a:cubicBezTo>
                  <a:pt x="110425" y="15000"/>
                  <a:pt x="118723" y="30000"/>
                  <a:pt x="118723" y="52500"/>
                </a:cubicBezTo>
                <a:cubicBezTo>
                  <a:pt x="118723" y="90000"/>
                  <a:pt x="92553" y="120000"/>
                  <a:pt x="60000" y="120000"/>
                </a:cubicBezTo>
                <a:cubicBezTo>
                  <a:pt x="27446" y="120000"/>
                  <a:pt x="1276" y="90000"/>
                  <a:pt x="1276" y="52500"/>
                </a:cubicBezTo>
                <a:cubicBezTo>
                  <a:pt x="1276" y="30000"/>
                  <a:pt x="9574" y="15000"/>
                  <a:pt x="22978" y="0"/>
                </a:cubicBezTo>
                <a:cubicBezTo>
                  <a:pt x="22978" y="0"/>
                  <a:pt x="22978" y="0"/>
                  <a:pt x="22978" y="0"/>
                </a:cubicBezTo>
              </a:path>
            </a:pathLst>
          </a:custGeom>
          <a:solidFill>
            <a:srgbClr val="F5F5F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4" name="Shape 914"/>
          <p:cNvSpPr/>
          <p:nvPr/>
        </p:nvSpPr>
        <p:spPr>
          <a:xfrm>
            <a:off x="2476317" y="2806822"/>
            <a:ext cx="138376" cy="2611"/>
          </a:xfrm>
          <a:custGeom>
            <a:pathLst>
              <a:path extrusionOk="0" h="120000" w="120000">
                <a:moveTo>
                  <a:pt x="118974" y="120000"/>
                </a:moveTo>
                <a:cubicBezTo>
                  <a:pt x="118974" y="120000"/>
                  <a:pt x="118974" y="120000"/>
                  <a:pt x="118974" y="120000"/>
                </a:cubicBezTo>
                <a:cubicBezTo>
                  <a:pt x="118974" y="120000"/>
                  <a:pt x="118974" y="120000"/>
                  <a:pt x="118974" y="120000"/>
                </a:cubicBezTo>
                <a:cubicBezTo>
                  <a:pt x="120000" y="120000"/>
                  <a:pt x="120000" y="120000"/>
                  <a:pt x="120000" y="120000"/>
                </a:cubicBezTo>
                <a:cubicBezTo>
                  <a:pt x="118974"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2051" y="0"/>
                  <a:pt x="102564"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5" name="Shape 915"/>
          <p:cNvSpPr/>
          <p:nvPr/>
        </p:nvSpPr>
        <p:spPr>
          <a:xfrm>
            <a:off x="2612082" y="2809433"/>
            <a:ext cx="1741"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120000" y="0"/>
                  <a:pt x="0" y="0"/>
                </a:cubicBezTo>
              </a:path>
            </a:pathLst>
          </a:custGeom>
          <a:solidFill>
            <a:srgbClr val="62606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6" name="Shape 916"/>
          <p:cNvSpPr/>
          <p:nvPr/>
        </p:nvSpPr>
        <p:spPr>
          <a:xfrm>
            <a:off x="2435413" y="2809433"/>
            <a:ext cx="218443" cy="19146"/>
          </a:xfrm>
          <a:custGeom>
            <a:pathLst>
              <a:path extrusionOk="0" h="120000" w="120000">
                <a:moveTo>
                  <a:pt x="22173" y="0"/>
                </a:moveTo>
                <a:cubicBezTo>
                  <a:pt x="8478" y="15000"/>
                  <a:pt x="0" y="30000"/>
                  <a:pt x="0" y="52500"/>
                </a:cubicBezTo>
                <a:cubicBezTo>
                  <a:pt x="0" y="90000"/>
                  <a:pt x="26739" y="120000"/>
                  <a:pt x="60000" y="120000"/>
                </a:cubicBezTo>
                <a:cubicBezTo>
                  <a:pt x="93260" y="120000"/>
                  <a:pt x="120000" y="90000"/>
                  <a:pt x="120000" y="52500"/>
                </a:cubicBezTo>
                <a:cubicBezTo>
                  <a:pt x="120000" y="30000"/>
                  <a:pt x="111521" y="15000"/>
                  <a:pt x="97826" y="0"/>
                </a:cubicBezTo>
                <a:cubicBezTo>
                  <a:pt x="97826" y="0"/>
                  <a:pt x="97826" y="7500"/>
                  <a:pt x="97826" y="7500"/>
                </a:cubicBezTo>
                <a:cubicBezTo>
                  <a:pt x="110869" y="15000"/>
                  <a:pt x="118695" y="37500"/>
                  <a:pt x="118695" y="52500"/>
                </a:cubicBezTo>
                <a:cubicBezTo>
                  <a:pt x="118695" y="90000"/>
                  <a:pt x="91956" y="120000"/>
                  <a:pt x="60000" y="120000"/>
                </a:cubicBezTo>
                <a:cubicBezTo>
                  <a:pt x="27391" y="120000"/>
                  <a:pt x="1304" y="90000"/>
                  <a:pt x="1304" y="52500"/>
                </a:cubicBezTo>
                <a:cubicBezTo>
                  <a:pt x="1304" y="30000"/>
                  <a:pt x="9782" y="15000"/>
                  <a:pt x="22826" y="0"/>
                </a:cubicBezTo>
                <a:cubicBezTo>
                  <a:pt x="22173" y="0"/>
                  <a:pt x="22173" y="0"/>
                  <a:pt x="22173" y="0"/>
                </a:cubicBezTo>
              </a:path>
            </a:pathLst>
          </a:custGeom>
          <a:solidFill>
            <a:srgbClr val="F0F0F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7" name="Shape 917"/>
          <p:cNvSpPr/>
          <p:nvPr/>
        </p:nvSpPr>
        <p:spPr>
          <a:xfrm>
            <a:off x="2476317" y="2806822"/>
            <a:ext cx="137506" cy="3481"/>
          </a:xfrm>
          <a:custGeom>
            <a:pathLst>
              <a:path extrusionOk="0" h="120000" w="120000">
                <a:moveTo>
                  <a:pt x="120000" y="80000"/>
                </a:moveTo>
                <a:cubicBezTo>
                  <a:pt x="120000" y="80000"/>
                  <a:pt x="120000" y="80000"/>
                  <a:pt x="120000" y="120000"/>
                </a:cubicBezTo>
                <a:cubicBezTo>
                  <a:pt x="120000" y="120000"/>
                  <a:pt x="120000" y="120000"/>
                  <a:pt x="120000" y="120000"/>
                </a:cubicBezTo>
                <a:cubicBezTo>
                  <a:pt x="120000" y="120000"/>
                  <a:pt x="120000" y="80000"/>
                  <a:pt x="120000" y="80000"/>
                </a:cubicBezTo>
                <a:cubicBezTo>
                  <a:pt x="120000" y="80000"/>
                  <a:pt x="120000" y="80000"/>
                  <a:pt x="120000" y="80000"/>
                </a:cubicBezTo>
                <a:moveTo>
                  <a:pt x="60000" y="0"/>
                </a:moveTo>
                <a:cubicBezTo>
                  <a:pt x="37241" y="0"/>
                  <a:pt x="16551" y="40000"/>
                  <a:pt x="0" y="80000"/>
                </a:cubicBezTo>
                <a:cubicBezTo>
                  <a:pt x="0" y="80000"/>
                  <a:pt x="0" y="80000"/>
                  <a:pt x="1034" y="80000"/>
                </a:cubicBezTo>
                <a:cubicBezTo>
                  <a:pt x="16551" y="40000"/>
                  <a:pt x="37241" y="40000"/>
                  <a:pt x="60000" y="40000"/>
                </a:cubicBezTo>
                <a:cubicBezTo>
                  <a:pt x="82758" y="40000"/>
                  <a:pt x="103448" y="40000"/>
                  <a:pt x="118965" y="120000"/>
                </a:cubicBezTo>
                <a:cubicBezTo>
                  <a:pt x="118965" y="80000"/>
                  <a:pt x="118965" y="80000"/>
                  <a:pt x="118965" y="80000"/>
                </a:cubicBezTo>
                <a:cubicBezTo>
                  <a:pt x="103448" y="40000"/>
                  <a:pt x="82758" y="0"/>
                  <a:pt x="6000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8" name="Shape 918"/>
          <p:cNvSpPr/>
          <p:nvPr/>
        </p:nvSpPr>
        <p:spPr>
          <a:xfrm>
            <a:off x="2612082" y="2809433"/>
            <a:ext cx="1741" cy="871"/>
          </a:xfrm>
          <a:custGeom>
            <a:pathLst>
              <a:path extrusionOk="0" h="120000" w="120000">
                <a:moveTo>
                  <a:pt x="0" y="0"/>
                </a:moveTo>
                <a:cubicBezTo>
                  <a:pt x="0" y="120000"/>
                  <a:pt x="0" y="120000"/>
                  <a:pt x="0" y="120000"/>
                </a:cubicBezTo>
                <a:cubicBezTo>
                  <a:pt x="120000" y="120000"/>
                  <a:pt x="120000" y="120000"/>
                  <a:pt x="120000" y="120000"/>
                </a:cubicBezTo>
                <a:cubicBezTo>
                  <a:pt x="120000" y="0"/>
                  <a:pt x="120000" y="0"/>
                  <a:pt x="120000" y="0"/>
                </a:cubicBezTo>
                <a:cubicBezTo>
                  <a:pt x="120000" y="0"/>
                  <a:pt x="120000" y="0"/>
                  <a:pt x="0" y="0"/>
                </a:cubicBezTo>
              </a:path>
            </a:pathLst>
          </a:custGeom>
          <a:solidFill>
            <a:srgbClr val="605E5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9" name="Shape 919"/>
          <p:cNvSpPr/>
          <p:nvPr/>
        </p:nvSpPr>
        <p:spPr>
          <a:xfrm>
            <a:off x="2438024" y="2809433"/>
            <a:ext cx="213221" cy="19146"/>
          </a:xfrm>
          <a:custGeom>
            <a:pathLst>
              <a:path extrusionOk="0" h="120000" w="120000">
                <a:moveTo>
                  <a:pt x="22000" y="0"/>
                </a:moveTo>
                <a:cubicBezTo>
                  <a:pt x="8666" y="15000"/>
                  <a:pt x="0" y="30000"/>
                  <a:pt x="0" y="52500"/>
                </a:cubicBezTo>
                <a:cubicBezTo>
                  <a:pt x="0" y="90000"/>
                  <a:pt x="26666" y="120000"/>
                  <a:pt x="60000" y="120000"/>
                </a:cubicBezTo>
                <a:cubicBezTo>
                  <a:pt x="92666" y="120000"/>
                  <a:pt x="120000" y="90000"/>
                  <a:pt x="120000" y="52500"/>
                </a:cubicBezTo>
                <a:cubicBezTo>
                  <a:pt x="120000" y="37500"/>
                  <a:pt x="112000" y="15000"/>
                  <a:pt x="98666" y="7500"/>
                </a:cubicBezTo>
                <a:cubicBezTo>
                  <a:pt x="98666" y="7500"/>
                  <a:pt x="98666" y="7500"/>
                  <a:pt x="98666" y="7500"/>
                </a:cubicBezTo>
                <a:cubicBezTo>
                  <a:pt x="110666" y="15000"/>
                  <a:pt x="118666" y="37500"/>
                  <a:pt x="118666" y="52500"/>
                </a:cubicBezTo>
                <a:cubicBezTo>
                  <a:pt x="118666" y="90000"/>
                  <a:pt x="92000" y="120000"/>
                  <a:pt x="60000" y="120000"/>
                </a:cubicBezTo>
                <a:cubicBezTo>
                  <a:pt x="27333" y="120000"/>
                  <a:pt x="1333" y="90000"/>
                  <a:pt x="1333" y="52500"/>
                </a:cubicBezTo>
                <a:cubicBezTo>
                  <a:pt x="1333" y="37500"/>
                  <a:pt x="9333" y="15000"/>
                  <a:pt x="22000" y="7500"/>
                </a:cubicBezTo>
                <a:cubicBezTo>
                  <a:pt x="22000" y="7500"/>
                  <a:pt x="22000" y="7500"/>
                  <a:pt x="22000" y="0"/>
                </a:cubicBezTo>
              </a:path>
            </a:pathLst>
          </a:custGeom>
          <a:solidFill>
            <a:srgbClr val="EBEBE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0" name="Shape 920"/>
          <p:cNvSpPr/>
          <p:nvPr/>
        </p:nvSpPr>
        <p:spPr>
          <a:xfrm>
            <a:off x="2477187" y="2807692"/>
            <a:ext cx="136636" cy="2611"/>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moveTo>
                  <a:pt x="59478" y="0"/>
                </a:moveTo>
                <a:cubicBezTo>
                  <a:pt x="36521" y="0"/>
                  <a:pt x="15652" y="0"/>
                  <a:pt x="0" y="60000"/>
                </a:cubicBezTo>
                <a:cubicBezTo>
                  <a:pt x="0" y="120000"/>
                  <a:pt x="0" y="120000"/>
                  <a:pt x="0" y="120000"/>
                </a:cubicBezTo>
                <a:cubicBezTo>
                  <a:pt x="15652" y="0"/>
                  <a:pt x="36521" y="0"/>
                  <a:pt x="59478" y="0"/>
                </a:cubicBezTo>
                <a:cubicBezTo>
                  <a:pt x="82434" y="0"/>
                  <a:pt x="103304" y="0"/>
                  <a:pt x="120000" y="120000"/>
                </a:cubicBezTo>
                <a:cubicBezTo>
                  <a:pt x="118956" y="120000"/>
                  <a:pt x="118956" y="120000"/>
                  <a:pt x="118956" y="120000"/>
                </a:cubicBezTo>
                <a:cubicBezTo>
                  <a:pt x="103304" y="0"/>
                  <a:pt x="82434"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1" name="Shape 921"/>
          <p:cNvSpPr/>
          <p:nvPr/>
        </p:nvSpPr>
        <p:spPr>
          <a:xfrm>
            <a:off x="2612082" y="2810303"/>
            <a:ext cx="1741" cy="0"/>
          </a:xfrm>
          <a:custGeom>
            <a:pathLst>
              <a:path extrusionOk="0" h="120000" w="120000">
                <a:moveTo>
                  <a:pt x="0" y="0"/>
                </a:moveTo>
                <a:cubicBezTo>
                  <a:pt x="120000" y="0"/>
                  <a:pt x="120000" y="0"/>
                  <a:pt x="120000" y="0"/>
                </a:cubicBezTo>
                <a:cubicBezTo>
                  <a:pt x="120000" y="0"/>
                  <a:pt x="120000" y="0"/>
                  <a:pt x="120000" y="0"/>
                </a:cubicBezTo>
                <a:cubicBezTo>
                  <a:pt x="120000" y="0"/>
                  <a:pt x="120000" y="0"/>
                  <a:pt x="120000" y="0"/>
                </a:cubicBezTo>
                <a:cubicBezTo>
                  <a:pt x="120000" y="0"/>
                  <a:pt x="120000" y="0"/>
                  <a:pt x="0" y="0"/>
                </a:cubicBezTo>
              </a:path>
            </a:pathLst>
          </a:custGeom>
          <a:solidFill>
            <a:srgbClr val="5F5D5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2" name="Shape 922"/>
          <p:cNvSpPr/>
          <p:nvPr/>
        </p:nvSpPr>
        <p:spPr>
          <a:xfrm>
            <a:off x="2440635" y="2810303"/>
            <a:ext cx="208869" cy="18276"/>
          </a:xfrm>
          <a:custGeom>
            <a:pathLst>
              <a:path extrusionOk="0" h="120000" w="120000">
                <a:moveTo>
                  <a:pt x="21136" y="0"/>
                </a:moveTo>
                <a:cubicBezTo>
                  <a:pt x="8181" y="8000"/>
                  <a:pt x="0" y="32000"/>
                  <a:pt x="0" y="48000"/>
                </a:cubicBezTo>
                <a:cubicBezTo>
                  <a:pt x="0" y="88000"/>
                  <a:pt x="26590" y="120000"/>
                  <a:pt x="60000" y="120000"/>
                </a:cubicBezTo>
                <a:cubicBezTo>
                  <a:pt x="92727" y="120000"/>
                  <a:pt x="120000" y="88000"/>
                  <a:pt x="120000" y="48000"/>
                </a:cubicBezTo>
                <a:cubicBezTo>
                  <a:pt x="120000" y="32000"/>
                  <a:pt x="111818" y="8000"/>
                  <a:pt x="99545" y="0"/>
                </a:cubicBezTo>
                <a:cubicBezTo>
                  <a:pt x="99545" y="0"/>
                  <a:pt x="99545" y="0"/>
                  <a:pt x="99545" y="0"/>
                </a:cubicBezTo>
                <a:cubicBezTo>
                  <a:pt x="111136" y="16000"/>
                  <a:pt x="118636" y="32000"/>
                  <a:pt x="118636" y="48000"/>
                </a:cubicBezTo>
                <a:cubicBezTo>
                  <a:pt x="118636" y="88000"/>
                  <a:pt x="92045" y="112000"/>
                  <a:pt x="60000" y="112000"/>
                </a:cubicBezTo>
                <a:cubicBezTo>
                  <a:pt x="27272" y="112000"/>
                  <a:pt x="1363" y="88000"/>
                  <a:pt x="1363" y="48000"/>
                </a:cubicBezTo>
                <a:cubicBezTo>
                  <a:pt x="1363" y="32000"/>
                  <a:pt x="8863" y="8000"/>
                  <a:pt x="21136" y="0"/>
                </a:cubicBezTo>
                <a:cubicBezTo>
                  <a:pt x="21136" y="0"/>
                  <a:pt x="21136" y="0"/>
                  <a:pt x="21136" y="0"/>
                </a:cubicBezTo>
              </a:path>
            </a:pathLst>
          </a:custGeom>
          <a:solidFill>
            <a:srgbClr val="E7E6E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3" name="Shape 923"/>
          <p:cNvSpPr/>
          <p:nvPr/>
        </p:nvSpPr>
        <p:spPr>
          <a:xfrm>
            <a:off x="2477187" y="2807692"/>
            <a:ext cx="136636" cy="2611"/>
          </a:xfrm>
          <a:custGeom>
            <a:pathLst>
              <a:path extrusionOk="0" h="120000" w="120000">
                <a:moveTo>
                  <a:pt x="59478" y="0"/>
                </a:moveTo>
                <a:cubicBezTo>
                  <a:pt x="36521" y="0"/>
                  <a:pt x="15652" y="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03304" y="0"/>
                  <a:pt x="82434"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4" name="Shape 924"/>
          <p:cNvSpPr/>
          <p:nvPr/>
        </p:nvSpPr>
        <p:spPr>
          <a:xfrm>
            <a:off x="2613823" y="2810303"/>
            <a:ext cx="0" cy="0"/>
          </a:xfrm>
          <a:custGeom>
            <a:pathLst>
              <a:path extrusionOk="0" h="120000" w="120000">
                <a:moveTo>
                  <a:pt x="0" y="0"/>
                </a:moveTo>
                <a:cubicBezTo>
                  <a:pt x="0" y="0"/>
                  <a:pt x="0" y="0"/>
                  <a:pt x="0" y="0"/>
                </a:cubicBezTo>
                <a:cubicBezTo>
                  <a:pt x="0" y="0"/>
                  <a:pt x="0" y="0"/>
                  <a:pt x="0" y="0"/>
                </a:cubicBezTo>
                <a:cubicBezTo>
                  <a:pt x="0" y="0"/>
                  <a:pt x="0" y="0"/>
                  <a:pt x="0" y="0"/>
                </a:cubicBezTo>
              </a:path>
            </a:pathLst>
          </a:custGeom>
          <a:solidFill>
            <a:srgbClr val="5E5C5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5" name="Shape 925"/>
          <p:cNvSpPr/>
          <p:nvPr/>
        </p:nvSpPr>
        <p:spPr>
          <a:xfrm>
            <a:off x="2443246" y="2810303"/>
            <a:ext cx="203648" cy="16536"/>
          </a:xfrm>
          <a:custGeom>
            <a:pathLst>
              <a:path extrusionOk="0" h="120000" w="120000">
                <a:moveTo>
                  <a:pt x="20232" y="0"/>
                </a:moveTo>
                <a:cubicBezTo>
                  <a:pt x="7674" y="8571"/>
                  <a:pt x="0" y="34285"/>
                  <a:pt x="0" y="51428"/>
                </a:cubicBezTo>
                <a:cubicBezTo>
                  <a:pt x="0" y="94285"/>
                  <a:pt x="26511" y="119999"/>
                  <a:pt x="60000" y="119999"/>
                </a:cubicBezTo>
                <a:cubicBezTo>
                  <a:pt x="92790" y="119999"/>
                  <a:pt x="120000" y="94285"/>
                  <a:pt x="120000" y="51428"/>
                </a:cubicBezTo>
                <a:cubicBezTo>
                  <a:pt x="120000" y="34285"/>
                  <a:pt x="112325" y="17142"/>
                  <a:pt x="100465" y="0"/>
                </a:cubicBezTo>
                <a:cubicBezTo>
                  <a:pt x="100465" y="0"/>
                  <a:pt x="100465" y="0"/>
                  <a:pt x="100465" y="0"/>
                </a:cubicBezTo>
                <a:cubicBezTo>
                  <a:pt x="111627" y="17142"/>
                  <a:pt x="118604" y="34285"/>
                  <a:pt x="118604" y="51428"/>
                </a:cubicBezTo>
                <a:cubicBezTo>
                  <a:pt x="118604" y="94285"/>
                  <a:pt x="92093" y="119999"/>
                  <a:pt x="60000" y="119999"/>
                </a:cubicBezTo>
                <a:cubicBezTo>
                  <a:pt x="27209" y="119999"/>
                  <a:pt x="1395" y="94285"/>
                  <a:pt x="1395" y="51428"/>
                </a:cubicBezTo>
                <a:cubicBezTo>
                  <a:pt x="1395" y="34285"/>
                  <a:pt x="8372" y="17142"/>
                  <a:pt x="20232" y="0"/>
                </a:cubicBezTo>
                <a:cubicBezTo>
                  <a:pt x="20232" y="0"/>
                  <a:pt x="20232" y="0"/>
                  <a:pt x="20232" y="0"/>
                </a:cubicBezTo>
              </a:path>
            </a:pathLst>
          </a:custGeom>
          <a:solidFill>
            <a:srgbClr val="E2E2E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6" name="Shape 926"/>
          <p:cNvSpPr/>
          <p:nvPr/>
        </p:nvSpPr>
        <p:spPr>
          <a:xfrm>
            <a:off x="2477187" y="2807692"/>
            <a:ext cx="136636" cy="2611"/>
          </a:xfrm>
          <a:custGeom>
            <a:pathLst>
              <a:path extrusionOk="0" h="120000" w="120000">
                <a:moveTo>
                  <a:pt x="59478" y="0"/>
                </a:moveTo>
                <a:cubicBezTo>
                  <a:pt x="36521" y="0"/>
                  <a:pt x="15652" y="6000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04347" y="60000"/>
                  <a:pt x="82434"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7" name="Shape 927"/>
          <p:cNvSpPr/>
          <p:nvPr/>
        </p:nvSpPr>
        <p:spPr>
          <a:xfrm>
            <a:off x="2444987" y="2810303"/>
            <a:ext cx="199297" cy="16536"/>
          </a:xfrm>
          <a:custGeom>
            <a:pathLst>
              <a:path extrusionOk="0" h="120000" w="120000">
                <a:moveTo>
                  <a:pt x="19285" y="0"/>
                </a:moveTo>
                <a:cubicBezTo>
                  <a:pt x="7142" y="17142"/>
                  <a:pt x="0" y="34285"/>
                  <a:pt x="0" y="51428"/>
                </a:cubicBezTo>
                <a:cubicBezTo>
                  <a:pt x="0" y="94285"/>
                  <a:pt x="26428" y="119999"/>
                  <a:pt x="60000" y="119999"/>
                </a:cubicBezTo>
                <a:cubicBezTo>
                  <a:pt x="92857" y="119999"/>
                  <a:pt x="120000" y="94285"/>
                  <a:pt x="120000" y="51428"/>
                </a:cubicBezTo>
                <a:cubicBezTo>
                  <a:pt x="120000" y="34285"/>
                  <a:pt x="112857" y="17142"/>
                  <a:pt x="101428" y="0"/>
                </a:cubicBezTo>
                <a:cubicBezTo>
                  <a:pt x="101428" y="0"/>
                  <a:pt x="101428" y="8571"/>
                  <a:pt x="101428" y="8571"/>
                </a:cubicBezTo>
                <a:cubicBezTo>
                  <a:pt x="112142" y="17142"/>
                  <a:pt x="118571" y="34285"/>
                  <a:pt x="118571" y="51428"/>
                </a:cubicBezTo>
                <a:cubicBezTo>
                  <a:pt x="118571" y="85714"/>
                  <a:pt x="92142" y="119999"/>
                  <a:pt x="60000" y="119999"/>
                </a:cubicBezTo>
                <a:cubicBezTo>
                  <a:pt x="27857" y="119999"/>
                  <a:pt x="1428" y="85714"/>
                  <a:pt x="1428" y="51428"/>
                </a:cubicBezTo>
                <a:cubicBezTo>
                  <a:pt x="1428" y="34285"/>
                  <a:pt x="8571" y="17142"/>
                  <a:pt x="19285" y="0"/>
                </a:cubicBezTo>
                <a:cubicBezTo>
                  <a:pt x="19285" y="0"/>
                  <a:pt x="19285" y="0"/>
                  <a:pt x="19285" y="0"/>
                </a:cubicBezTo>
              </a:path>
            </a:pathLst>
          </a:custGeom>
          <a:solidFill>
            <a:srgbClr val="DCDCD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8" name="Shape 928"/>
          <p:cNvSpPr/>
          <p:nvPr/>
        </p:nvSpPr>
        <p:spPr>
          <a:xfrm>
            <a:off x="2477187" y="2807692"/>
            <a:ext cx="136636" cy="4352"/>
          </a:xfrm>
          <a:custGeom>
            <a:pathLst>
              <a:path extrusionOk="0" h="120000" w="120000">
                <a:moveTo>
                  <a:pt x="59478" y="0"/>
                </a:moveTo>
                <a:cubicBezTo>
                  <a:pt x="36521" y="0"/>
                  <a:pt x="15652" y="40000"/>
                  <a:pt x="0" y="80000"/>
                </a:cubicBezTo>
                <a:cubicBezTo>
                  <a:pt x="0" y="80000"/>
                  <a:pt x="0" y="80000"/>
                  <a:pt x="0" y="80000"/>
                </a:cubicBezTo>
                <a:cubicBezTo>
                  <a:pt x="15652" y="40000"/>
                  <a:pt x="36521" y="0"/>
                  <a:pt x="59478" y="0"/>
                </a:cubicBezTo>
                <a:cubicBezTo>
                  <a:pt x="82434" y="0"/>
                  <a:pt x="104347" y="40000"/>
                  <a:pt x="120000" y="120000"/>
                </a:cubicBezTo>
                <a:cubicBezTo>
                  <a:pt x="120000" y="120000"/>
                  <a:pt x="120000" y="80000"/>
                  <a:pt x="120000" y="80000"/>
                </a:cubicBezTo>
                <a:cubicBezTo>
                  <a:pt x="104347" y="40000"/>
                  <a:pt x="82434"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9" name="Shape 929"/>
          <p:cNvSpPr/>
          <p:nvPr/>
        </p:nvSpPr>
        <p:spPr>
          <a:xfrm>
            <a:off x="2447597" y="2810303"/>
            <a:ext cx="194075" cy="16536"/>
          </a:xfrm>
          <a:custGeom>
            <a:pathLst>
              <a:path extrusionOk="0" h="120000" w="120000">
                <a:moveTo>
                  <a:pt x="18292" y="0"/>
                </a:moveTo>
                <a:cubicBezTo>
                  <a:pt x="7317" y="17142"/>
                  <a:pt x="0" y="34285"/>
                  <a:pt x="0" y="51428"/>
                </a:cubicBezTo>
                <a:cubicBezTo>
                  <a:pt x="0" y="85714"/>
                  <a:pt x="27073" y="119999"/>
                  <a:pt x="60000" y="119999"/>
                </a:cubicBezTo>
                <a:cubicBezTo>
                  <a:pt x="92926" y="119999"/>
                  <a:pt x="120000" y="85714"/>
                  <a:pt x="120000" y="51428"/>
                </a:cubicBezTo>
                <a:cubicBezTo>
                  <a:pt x="120000" y="34285"/>
                  <a:pt x="113414" y="17142"/>
                  <a:pt x="102439" y="8571"/>
                </a:cubicBezTo>
                <a:cubicBezTo>
                  <a:pt x="102439" y="8571"/>
                  <a:pt x="102439" y="8571"/>
                  <a:pt x="102439" y="8571"/>
                </a:cubicBezTo>
                <a:cubicBezTo>
                  <a:pt x="111951" y="17142"/>
                  <a:pt x="118536" y="34285"/>
                  <a:pt x="118536" y="51428"/>
                </a:cubicBezTo>
                <a:cubicBezTo>
                  <a:pt x="118536" y="85714"/>
                  <a:pt x="92195" y="119999"/>
                  <a:pt x="60000" y="119999"/>
                </a:cubicBezTo>
                <a:cubicBezTo>
                  <a:pt x="27804" y="119999"/>
                  <a:pt x="1463" y="85714"/>
                  <a:pt x="1463" y="51428"/>
                </a:cubicBezTo>
                <a:cubicBezTo>
                  <a:pt x="1463" y="34285"/>
                  <a:pt x="8048" y="17142"/>
                  <a:pt x="18292" y="8571"/>
                </a:cubicBezTo>
                <a:cubicBezTo>
                  <a:pt x="18292" y="8571"/>
                  <a:pt x="18292" y="8571"/>
                  <a:pt x="18292" y="0"/>
                </a:cubicBezTo>
              </a:path>
            </a:pathLst>
          </a:custGeom>
          <a:solidFill>
            <a:srgbClr val="D8D7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0" name="Shape 930"/>
          <p:cNvSpPr/>
          <p:nvPr/>
        </p:nvSpPr>
        <p:spPr>
          <a:xfrm>
            <a:off x="2477187" y="2807692"/>
            <a:ext cx="136636" cy="4352"/>
          </a:xfrm>
          <a:custGeom>
            <a:pathLst>
              <a:path extrusionOk="0" h="120000" w="120000">
                <a:moveTo>
                  <a:pt x="59478" y="0"/>
                </a:moveTo>
                <a:cubicBezTo>
                  <a:pt x="36521" y="0"/>
                  <a:pt x="15652" y="40000"/>
                  <a:pt x="0" y="80000"/>
                </a:cubicBezTo>
                <a:cubicBezTo>
                  <a:pt x="0" y="120000"/>
                  <a:pt x="0" y="120000"/>
                  <a:pt x="0" y="120000"/>
                </a:cubicBezTo>
                <a:cubicBezTo>
                  <a:pt x="15652" y="40000"/>
                  <a:pt x="36521" y="0"/>
                  <a:pt x="59478" y="0"/>
                </a:cubicBezTo>
                <a:cubicBezTo>
                  <a:pt x="83478" y="0"/>
                  <a:pt x="104347" y="40000"/>
                  <a:pt x="120000" y="120000"/>
                </a:cubicBezTo>
                <a:cubicBezTo>
                  <a:pt x="120000" y="120000"/>
                  <a:pt x="120000" y="120000"/>
                  <a:pt x="120000" y="120000"/>
                </a:cubicBezTo>
                <a:cubicBezTo>
                  <a:pt x="104347" y="40000"/>
                  <a:pt x="82434"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1" name="Shape 931"/>
          <p:cNvSpPr/>
          <p:nvPr/>
        </p:nvSpPr>
        <p:spPr>
          <a:xfrm>
            <a:off x="2450209" y="2812043"/>
            <a:ext cx="189723" cy="14795"/>
          </a:xfrm>
          <a:custGeom>
            <a:pathLst>
              <a:path extrusionOk="0" h="120000" w="120000">
                <a:moveTo>
                  <a:pt x="17250" y="0"/>
                </a:moveTo>
                <a:cubicBezTo>
                  <a:pt x="6750" y="9230"/>
                  <a:pt x="0" y="27692"/>
                  <a:pt x="0" y="46153"/>
                </a:cubicBezTo>
                <a:cubicBezTo>
                  <a:pt x="0" y="83076"/>
                  <a:pt x="27000" y="120000"/>
                  <a:pt x="60000" y="120000"/>
                </a:cubicBezTo>
                <a:cubicBezTo>
                  <a:pt x="93000" y="120000"/>
                  <a:pt x="120000" y="83076"/>
                  <a:pt x="120000" y="46153"/>
                </a:cubicBezTo>
                <a:cubicBezTo>
                  <a:pt x="120000" y="27692"/>
                  <a:pt x="113250" y="9230"/>
                  <a:pt x="103500" y="0"/>
                </a:cubicBezTo>
                <a:cubicBezTo>
                  <a:pt x="103500" y="0"/>
                  <a:pt x="103500" y="0"/>
                  <a:pt x="103500" y="0"/>
                </a:cubicBezTo>
                <a:cubicBezTo>
                  <a:pt x="112500" y="9230"/>
                  <a:pt x="118500" y="27692"/>
                  <a:pt x="118500" y="46153"/>
                </a:cubicBezTo>
                <a:cubicBezTo>
                  <a:pt x="118500" y="83076"/>
                  <a:pt x="92250" y="120000"/>
                  <a:pt x="60000" y="120000"/>
                </a:cubicBezTo>
                <a:cubicBezTo>
                  <a:pt x="27750" y="120000"/>
                  <a:pt x="1500" y="83076"/>
                  <a:pt x="1500" y="46153"/>
                </a:cubicBezTo>
                <a:cubicBezTo>
                  <a:pt x="1500" y="27692"/>
                  <a:pt x="7500" y="9230"/>
                  <a:pt x="17250" y="0"/>
                </a:cubicBezTo>
                <a:cubicBezTo>
                  <a:pt x="17250" y="0"/>
                  <a:pt x="17250" y="0"/>
                  <a:pt x="17250" y="0"/>
                </a:cubicBezTo>
              </a:path>
            </a:pathLst>
          </a:custGeom>
          <a:solidFill>
            <a:srgbClr val="D3D2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2" name="Shape 932"/>
          <p:cNvSpPr/>
          <p:nvPr/>
        </p:nvSpPr>
        <p:spPr>
          <a:xfrm>
            <a:off x="2477187" y="2807692"/>
            <a:ext cx="136636" cy="4352"/>
          </a:xfrm>
          <a:custGeom>
            <a:pathLst>
              <a:path extrusionOk="0" h="120000" w="120000">
                <a:moveTo>
                  <a:pt x="59478" y="0"/>
                </a:moveTo>
                <a:cubicBezTo>
                  <a:pt x="36521" y="0"/>
                  <a:pt x="15652" y="40000"/>
                  <a:pt x="0" y="120000"/>
                </a:cubicBezTo>
                <a:cubicBezTo>
                  <a:pt x="0" y="120000"/>
                  <a:pt x="0" y="120000"/>
                  <a:pt x="0" y="120000"/>
                </a:cubicBezTo>
                <a:cubicBezTo>
                  <a:pt x="15652" y="80000"/>
                  <a:pt x="36521" y="40000"/>
                  <a:pt x="59478" y="40000"/>
                </a:cubicBezTo>
                <a:cubicBezTo>
                  <a:pt x="83478" y="40000"/>
                  <a:pt x="104347" y="80000"/>
                  <a:pt x="120000" y="120000"/>
                </a:cubicBezTo>
                <a:cubicBezTo>
                  <a:pt x="120000" y="120000"/>
                  <a:pt x="120000" y="120000"/>
                  <a:pt x="120000" y="120000"/>
                </a:cubicBezTo>
                <a:cubicBezTo>
                  <a:pt x="104347" y="40000"/>
                  <a:pt x="83478"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3" name="Shape 933"/>
          <p:cNvSpPr/>
          <p:nvPr/>
        </p:nvSpPr>
        <p:spPr>
          <a:xfrm>
            <a:off x="2451949" y="2812043"/>
            <a:ext cx="185372" cy="14795"/>
          </a:xfrm>
          <a:custGeom>
            <a:pathLst>
              <a:path extrusionOk="0" h="120000" w="120000">
                <a:moveTo>
                  <a:pt x="16153" y="0"/>
                </a:moveTo>
                <a:cubicBezTo>
                  <a:pt x="6153" y="9230"/>
                  <a:pt x="0" y="27692"/>
                  <a:pt x="0" y="46153"/>
                </a:cubicBezTo>
                <a:cubicBezTo>
                  <a:pt x="0" y="83076"/>
                  <a:pt x="26923" y="120000"/>
                  <a:pt x="60000" y="120000"/>
                </a:cubicBezTo>
                <a:cubicBezTo>
                  <a:pt x="93076" y="120000"/>
                  <a:pt x="120000" y="83076"/>
                  <a:pt x="120000" y="46153"/>
                </a:cubicBezTo>
                <a:cubicBezTo>
                  <a:pt x="120000" y="27692"/>
                  <a:pt x="113846" y="9230"/>
                  <a:pt x="104615" y="0"/>
                </a:cubicBezTo>
                <a:cubicBezTo>
                  <a:pt x="103846" y="0"/>
                  <a:pt x="103846" y="0"/>
                  <a:pt x="103846" y="0"/>
                </a:cubicBezTo>
                <a:cubicBezTo>
                  <a:pt x="113076" y="18461"/>
                  <a:pt x="118461" y="27692"/>
                  <a:pt x="118461" y="46153"/>
                </a:cubicBezTo>
                <a:cubicBezTo>
                  <a:pt x="118461" y="83076"/>
                  <a:pt x="92307" y="110769"/>
                  <a:pt x="60000" y="110769"/>
                </a:cubicBezTo>
                <a:cubicBezTo>
                  <a:pt x="27692" y="110769"/>
                  <a:pt x="1538" y="83076"/>
                  <a:pt x="1538" y="46153"/>
                </a:cubicBezTo>
                <a:cubicBezTo>
                  <a:pt x="1538" y="27692"/>
                  <a:pt x="6923" y="18461"/>
                  <a:pt x="16923" y="0"/>
                </a:cubicBezTo>
                <a:cubicBezTo>
                  <a:pt x="16153" y="0"/>
                  <a:pt x="16153" y="0"/>
                  <a:pt x="16153" y="0"/>
                </a:cubicBezTo>
              </a:path>
            </a:pathLst>
          </a:custGeom>
          <a:solidFill>
            <a:srgbClr val="CE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4" name="Shape 934"/>
          <p:cNvSpPr/>
          <p:nvPr/>
        </p:nvSpPr>
        <p:spPr>
          <a:xfrm>
            <a:off x="2477187" y="2809433"/>
            <a:ext cx="136636" cy="2611"/>
          </a:xfrm>
          <a:custGeom>
            <a:pathLst>
              <a:path extrusionOk="0" h="120000" w="120000">
                <a:moveTo>
                  <a:pt x="59478" y="0"/>
                </a:moveTo>
                <a:cubicBezTo>
                  <a:pt x="36521" y="0"/>
                  <a:pt x="15652" y="60000"/>
                  <a:pt x="0" y="120000"/>
                </a:cubicBezTo>
                <a:cubicBezTo>
                  <a:pt x="0" y="120000"/>
                  <a:pt x="0" y="120000"/>
                  <a:pt x="1043" y="120000"/>
                </a:cubicBezTo>
                <a:cubicBezTo>
                  <a:pt x="14608" y="60000"/>
                  <a:pt x="35478" y="0"/>
                  <a:pt x="59478" y="0"/>
                </a:cubicBezTo>
                <a:cubicBezTo>
                  <a:pt x="83478" y="0"/>
                  <a:pt x="104347" y="60000"/>
                  <a:pt x="118956" y="120000"/>
                </a:cubicBezTo>
                <a:cubicBezTo>
                  <a:pt x="118956" y="120000"/>
                  <a:pt x="118956" y="120000"/>
                  <a:pt x="120000" y="120000"/>
                </a:cubicBezTo>
                <a:cubicBezTo>
                  <a:pt x="104347" y="60000"/>
                  <a:pt x="83478" y="0"/>
                  <a:pt x="5947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5" name="Shape 935"/>
          <p:cNvSpPr/>
          <p:nvPr/>
        </p:nvSpPr>
        <p:spPr>
          <a:xfrm>
            <a:off x="2454560" y="2812043"/>
            <a:ext cx="180150" cy="13925"/>
          </a:xfrm>
          <a:custGeom>
            <a:pathLst>
              <a:path extrusionOk="0" h="120000" w="120000">
                <a:moveTo>
                  <a:pt x="15789" y="0"/>
                </a:moveTo>
                <a:cubicBezTo>
                  <a:pt x="5526" y="20000"/>
                  <a:pt x="0" y="30000"/>
                  <a:pt x="0" y="50000"/>
                </a:cubicBezTo>
                <a:cubicBezTo>
                  <a:pt x="0" y="90000"/>
                  <a:pt x="26842" y="120000"/>
                  <a:pt x="60000" y="120000"/>
                </a:cubicBezTo>
                <a:cubicBezTo>
                  <a:pt x="93157" y="120000"/>
                  <a:pt x="120000" y="90000"/>
                  <a:pt x="120000" y="50000"/>
                </a:cubicBezTo>
                <a:cubicBezTo>
                  <a:pt x="120000" y="30000"/>
                  <a:pt x="114473" y="20000"/>
                  <a:pt x="105000" y="0"/>
                </a:cubicBezTo>
                <a:cubicBezTo>
                  <a:pt x="105000" y="0"/>
                  <a:pt x="105000" y="10000"/>
                  <a:pt x="105000" y="10000"/>
                </a:cubicBezTo>
                <a:cubicBezTo>
                  <a:pt x="112894" y="20000"/>
                  <a:pt x="118421" y="30000"/>
                  <a:pt x="118421" y="50000"/>
                </a:cubicBezTo>
                <a:cubicBezTo>
                  <a:pt x="118421" y="90000"/>
                  <a:pt x="92368" y="120000"/>
                  <a:pt x="60000" y="120000"/>
                </a:cubicBezTo>
                <a:cubicBezTo>
                  <a:pt x="27631" y="120000"/>
                  <a:pt x="1578" y="90000"/>
                  <a:pt x="1578" y="50000"/>
                </a:cubicBezTo>
                <a:cubicBezTo>
                  <a:pt x="1578" y="30000"/>
                  <a:pt x="7105" y="20000"/>
                  <a:pt x="15789" y="10000"/>
                </a:cubicBezTo>
                <a:cubicBezTo>
                  <a:pt x="15789" y="0"/>
                  <a:pt x="15789" y="0"/>
                  <a:pt x="15789" y="0"/>
                </a:cubicBezTo>
              </a:path>
            </a:pathLst>
          </a:custGeom>
          <a:solidFill>
            <a:srgbClr val="CAC9C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6" name="Shape 936"/>
          <p:cNvSpPr/>
          <p:nvPr/>
        </p:nvSpPr>
        <p:spPr>
          <a:xfrm>
            <a:off x="2478058" y="2809433"/>
            <a:ext cx="134025" cy="3481"/>
          </a:xfrm>
          <a:custGeom>
            <a:pathLst>
              <a:path extrusionOk="0" h="120000" w="120000">
                <a:moveTo>
                  <a:pt x="59469" y="0"/>
                </a:moveTo>
                <a:cubicBezTo>
                  <a:pt x="35044" y="0"/>
                  <a:pt x="13805" y="40000"/>
                  <a:pt x="0" y="80000"/>
                </a:cubicBezTo>
                <a:cubicBezTo>
                  <a:pt x="0" y="80000"/>
                  <a:pt x="0" y="80000"/>
                  <a:pt x="0" y="120000"/>
                </a:cubicBezTo>
                <a:cubicBezTo>
                  <a:pt x="13805" y="40000"/>
                  <a:pt x="35044" y="0"/>
                  <a:pt x="59469" y="0"/>
                </a:cubicBezTo>
                <a:cubicBezTo>
                  <a:pt x="83893" y="0"/>
                  <a:pt x="106194" y="40000"/>
                  <a:pt x="120000" y="120000"/>
                </a:cubicBezTo>
                <a:cubicBezTo>
                  <a:pt x="120000" y="120000"/>
                  <a:pt x="120000" y="80000"/>
                  <a:pt x="120000" y="80000"/>
                </a:cubicBezTo>
                <a:cubicBezTo>
                  <a:pt x="105132" y="40000"/>
                  <a:pt x="83893" y="0"/>
                  <a:pt x="5946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7" name="Shape 937"/>
          <p:cNvSpPr/>
          <p:nvPr/>
        </p:nvSpPr>
        <p:spPr>
          <a:xfrm>
            <a:off x="2457171" y="2812914"/>
            <a:ext cx="174928" cy="13055"/>
          </a:xfrm>
          <a:custGeom>
            <a:pathLst>
              <a:path extrusionOk="0" h="120000" w="120000">
                <a:moveTo>
                  <a:pt x="14594" y="0"/>
                </a:moveTo>
                <a:cubicBezTo>
                  <a:pt x="5675" y="10909"/>
                  <a:pt x="0" y="21818"/>
                  <a:pt x="0" y="43636"/>
                </a:cubicBezTo>
                <a:cubicBezTo>
                  <a:pt x="0" y="87272"/>
                  <a:pt x="26756" y="120000"/>
                  <a:pt x="60000" y="120000"/>
                </a:cubicBezTo>
                <a:cubicBezTo>
                  <a:pt x="93243" y="120000"/>
                  <a:pt x="120000" y="87272"/>
                  <a:pt x="120000" y="43636"/>
                </a:cubicBezTo>
                <a:cubicBezTo>
                  <a:pt x="120000" y="21818"/>
                  <a:pt x="114324" y="10909"/>
                  <a:pt x="106216" y="0"/>
                </a:cubicBezTo>
                <a:cubicBezTo>
                  <a:pt x="106216" y="0"/>
                  <a:pt x="106216" y="0"/>
                  <a:pt x="106216" y="0"/>
                </a:cubicBezTo>
                <a:cubicBezTo>
                  <a:pt x="113513" y="10909"/>
                  <a:pt x="118378" y="32727"/>
                  <a:pt x="118378" y="43636"/>
                </a:cubicBezTo>
                <a:cubicBezTo>
                  <a:pt x="118378" y="87272"/>
                  <a:pt x="91621" y="120000"/>
                  <a:pt x="60000" y="120000"/>
                </a:cubicBezTo>
                <a:cubicBezTo>
                  <a:pt x="27567" y="120000"/>
                  <a:pt x="1621" y="87272"/>
                  <a:pt x="1621" y="43636"/>
                </a:cubicBezTo>
                <a:cubicBezTo>
                  <a:pt x="1621" y="21818"/>
                  <a:pt x="6486" y="10909"/>
                  <a:pt x="14594" y="0"/>
                </a:cubicBezTo>
                <a:cubicBezTo>
                  <a:pt x="14594" y="0"/>
                  <a:pt x="14594" y="0"/>
                  <a:pt x="14594" y="0"/>
                </a:cubicBezTo>
              </a:path>
            </a:pathLst>
          </a:custGeom>
          <a:solidFill>
            <a:srgbClr val="C4C3C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8" name="Shape 938"/>
          <p:cNvSpPr/>
          <p:nvPr/>
        </p:nvSpPr>
        <p:spPr>
          <a:xfrm>
            <a:off x="2478058" y="2809433"/>
            <a:ext cx="134025" cy="3481"/>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4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9" name="Shape 939"/>
          <p:cNvSpPr/>
          <p:nvPr/>
        </p:nvSpPr>
        <p:spPr>
          <a:xfrm>
            <a:off x="2459781" y="2812914"/>
            <a:ext cx="170577" cy="13055"/>
          </a:xfrm>
          <a:custGeom>
            <a:pathLst>
              <a:path extrusionOk="0" h="120000" w="120000">
                <a:moveTo>
                  <a:pt x="13333" y="0"/>
                </a:moveTo>
                <a:cubicBezTo>
                  <a:pt x="5000" y="10909"/>
                  <a:pt x="0" y="21818"/>
                  <a:pt x="0" y="43636"/>
                </a:cubicBezTo>
                <a:cubicBezTo>
                  <a:pt x="0" y="87272"/>
                  <a:pt x="26666" y="120000"/>
                  <a:pt x="60000" y="120000"/>
                </a:cubicBezTo>
                <a:cubicBezTo>
                  <a:pt x="92500" y="120000"/>
                  <a:pt x="120000" y="87272"/>
                  <a:pt x="120000" y="43636"/>
                </a:cubicBezTo>
                <a:cubicBezTo>
                  <a:pt x="120000" y="32727"/>
                  <a:pt x="115000" y="10909"/>
                  <a:pt x="107500" y="0"/>
                </a:cubicBezTo>
                <a:cubicBezTo>
                  <a:pt x="107500" y="0"/>
                  <a:pt x="107500" y="0"/>
                  <a:pt x="107500" y="0"/>
                </a:cubicBezTo>
                <a:cubicBezTo>
                  <a:pt x="114166" y="10909"/>
                  <a:pt x="118333" y="32727"/>
                  <a:pt x="118333" y="43636"/>
                </a:cubicBezTo>
                <a:cubicBezTo>
                  <a:pt x="118333" y="87272"/>
                  <a:pt x="91666" y="120000"/>
                  <a:pt x="60000" y="120000"/>
                </a:cubicBezTo>
                <a:cubicBezTo>
                  <a:pt x="27500" y="120000"/>
                  <a:pt x="1666" y="87272"/>
                  <a:pt x="1666" y="43636"/>
                </a:cubicBezTo>
                <a:cubicBezTo>
                  <a:pt x="1666" y="32727"/>
                  <a:pt x="5833" y="10909"/>
                  <a:pt x="13333" y="0"/>
                </a:cubicBezTo>
                <a:cubicBezTo>
                  <a:pt x="13333" y="0"/>
                  <a:pt x="13333" y="0"/>
                  <a:pt x="13333" y="0"/>
                </a:cubicBezTo>
              </a:path>
            </a:pathLst>
          </a:custGeom>
          <a:solidFill>
            <a:srgbClr val="C0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0" name="Shape 940"/>
          <p:cNvSpPr/>
          <p:nvPr/>
        </p:nvSpPr>
        <p:spPr>
          <a:xfrm>
            <a:off x="2478058" y="2809433"/>
            <a:ext cx="134025" cy="3481"/>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8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1" name="Shape 941"/>
          <p:cNvSpPr/>
          <p:nvPr/>
        </p:nvSpPr>
        <p:spPr>
          <a:xfrm>
            <a:off x="2461522" y="2812914"/>
            <a:ext cx="166226" cy="13055"/>
          </a:xfrm>
          <a:custGeom>
            <a:pathLst>
              <a:path extrusionOk="0" h="120000" w="120000">
                <a:moveTo>
                  <a:pt x="12000" y="0"/>
                </a:moveTo>
                <a:cubicBezTo>
                  <a:pt x="4285" y="10909"/>
                  <a:pt x="0" y="32727"/>
                  <a:pt x="0" y="43636"/>
                </a:cubicBezTo>
                <a:cubicBezTo>
                  <a:pt x="0" y="87272"/>
                  <a:pt x="26571" y="120000"/>
                  <a:pt x="60000" y="120000"/>
                </a:cubicBezTo>
                <a:cubicBezTo>
                  <a:pt x="92571" y="120000"/>
                  <a:pt x="120000" y="87272"/>
                  <a:pt x="120000" y="43636"/>
                </a:cubicBezTo>
                <a:cubicBezTo>
                  <a:pt x="120000" y="32727"/>
                  <a:pt x="115714" y="10909"/>
                  <a:pt x="108857" y="0"/>
                </a:cubicBezTo>
                <a:cubicBezTo>
                  <a:pt x="108857" y="0"/>
                  <a:pt x="108000" y="0"/>
                  <a:pt x="108000" y="10909"/>
                </a:cubicBezTo>
                <a:cubicBezTo>
                  <a:pt x="114000" y="21818"/>
                  <a:pt x="118285" y="32727"/>
                  <a:pt x="118285" y="43636"/>
                </a:cubicBezTo>
                <a:cubicBezTo>
                  <a:pt x="118285" y="87272"/>
                  <a:pt x="91714" y="120000"/>
                  <a:pt x="60000" y="120000"/>
                </a:cubicBezTo>
                <a:cubicBezTo>
                  <a:pt x="27428" y="120000"/>
                  <a:pt x="1714" y="87272"/>
                  <a:pt x="1714" y="43636"/>
                </a:cubicBezTo>
                <a:cubicBezTo>
                  <a:pt x="1714" y="32727"/>
                  <a:pt x="6000" y="10909"/>
                  <a:pt x="12000" y="0"/>
                </a:cubicBezTo>
                <a:cubicBezTo>
                  <a:pt x="12000" y="0"/>
                  <a:pt x="12000" y="0"/>
                  <a:pt x="12000" y="0"/>
                </a:cubicBezTo>
              </a:path>
            </a:pathLst>
          </a:custGeom>
          <a:solidFill>
            <a:srgbClr val="BBBAB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2" name="Shape 942"/>
          <p:cNvSpPr/>
          <p:nvPr/>
        </p:nvSpPr>
        <p:spPr>
          <a:xfrm>
            <a:off x="2478058" y="2809433"/>
            <a:ext cx="134025" cy="4352"/>
          </a:xfrm>
          <a:custGeom>
            <a:pathLst>
              <a:path extrusionOk="0" h="120000" w="120000">
                <a:moveTo>
                  <a:pt x="59469" y="0"/>
                </a:moveTo>
                <a:cubicBezTo>
                  <a:pt x="35044" y="0"/>
                  <a:pt x="13805" y="30000"/>
                  <a:pt x="0" y="90000"/>
                </a:cubicBezTo>
                <a:cubicBezTo>
                  <a:pt x="0" y="90000"/>
                  <a:pt x="0" y="90000"/>
                  <a:pt x="0" y="90000"/>
                </a:cubicBezTo>
                <a:cubicBezTo>
                  <a:pt x="13805" y="60000"/>
                  <a:pt x="35044" y="30000"/>
                  <a:pt x="59469" y="30000"/>
                </a:cubicBezTo>
                <a:cubicBezTo>
                  <a:pt x="83893" y="30000"/>
                  <a:pt x="106194" y="60000"/>
                  <a:pt x="118938" y="120000"/>
                </a:cubicBezTo>
                <a:cubicBezTo>
                  <a:pt x="118938" y="90000"/>
                  <a:pt x="120000" y="90000"/>
                  <a:pt x="120000" y="90000"/>
                </a:cubicBezTo>
                <a:cubicBezTo>
                  <a:pt x="106194" y="60000"/>
                  <a:pt x="83893" y="0"/>
                  <a:pt x="5946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3" name="Shape 943"/>
          <p:cNvSpPr/>
          <p:nvPr/>
        </p:nvSpPr>
        <p:spPr>
          <a:xfrm>
            <a:off x="2464133" y="2812914"/>
            <a:ext cx="161004" cy="13055"/>
          </a:xfrm>
          <a:custGeom>
            <a:pathLst>
              <a:path extrusionOk="0" h="120000" w="120000">
                <a:moveTo>
                  <a:pt x="10588" y="0"/>
                </a:moveTo>
                <a:cubicBezTo>
                  <a:pt x="4411" y="10909"/>
                  <a:pt x="0" y="32727"/>
                  <a:pt x="0" y="43636"/>
                </a:cubicBezTo>
                <a:cubicBezTo>
                  <a:pt x="0" y="87272"/>
                  <a:pt x="26470" y="120000"/>
                  <a:pt x="60000" y="120000"/>
                </a:cubicBezTo>
                <a:cubicBezTo>
                  <a:pt x="92647" y="120000"/>
                  <a:pt x="120000" y="87272"/>
                  <a:pt x="120000" y="43636"/>
                </a:cubicBezTo>
                <a:cubicBezTo>
                  <a:pt x="120000" y="32727"/>
                  <a:pt x="115588" y="21818"/>
                  <a:pt x="109411" y="10909"/>
                </a:cubicBezTo>
                <a:cubicBezTo>
                  <a:pt x="109411" y="10909"/>
                  <a:pt x="109411" y="10909"/>
                  <a:pt x="109411" y="10909"/>
                </a:cubicBezTo>
                <a:cubicBezTo>
                  <a:pt x="114705" y="21818"/>
                  <a:pt x="118235" y="32727"/>
                  <a:pt x="118235" y="43636"/>
                </a:cubicBezTo>
                <a:cubicBezTo>
                  <a:pt x="118235" y="87272"/>
                  <a:pt x="91764" y="109090"/>
                  <a:pt x="60000" y="109090"/>
                </a:cubicBezTo>
                <a:cubicBezTo>
                  <a:pt x="27352" y="109090"/>
                  <a:pt x="1764" y="87272"/>
                  <a:pt x="1764" y="43636"/>
                </a:cubicBezTo>
                <a:cubicBezTo>
                  <a:pt x="1764" y="32727"/>
                  <a:pt x="5294" y="21818"/>
                  <a:pt x="11470" y="10909"/>
                </a:cubicBezTo>
                <a:cubicBezTo>
                  <a:pt x="11470" y="10909"/>
                  <a:pt x="11470" y="0"/>
                  <a:pt x="10588" y="0"/>
                </a:cubicBezTo>
              </a:path>
            </a:pathLst>
          </a:custGeom>
          <a:solidFill>
            <a:srgbClr val="B6B5B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4" name="Shape 944"/>
          <p:cNvSpPr/>
          <p:nvPr/>
        </p:nvSpPr>
        <p:spPr>
          <a:xfrm>
            <a:off x="2478058" y="2810303"/>
            <a:ext cx="133155" cy="3481"/>
          </a:xfrm>
          <a:custGeom>
            <a:pathLst>
              <a:path extrusionOk="0" h="120000" w="120000">
                <a:moveTo>
                  <a:pt x="59999" y="0"/>
                </a:moveTo>
                <a:cubicBezTo>
                  <a:pt x="35357" y="0"/>
                  <a:pt x="13928" y="40000"/>
                  <a:pt x="0" y="80000"/>
                </a:cubicBezTo>
                <a:cubicBezTo>
                  <a:pt x="1071" y="80000"/>
                  <a:pt x="1071" y="120000"/>
                  <a:pt x="1071" y="120000"/>
                </a:cubicBezTo>
                <a:cubicBezTo>
                  <a:pt x="12857" y="40000"/>
                  <a:pt x="35357" y="0"/>
                  <a:pt x="59999" y="0"/>
                </a:cubicBezTo>
                <a:cubicBezTo>
                  <a:pt x="85714" y="0"/>
                  <a:pt x="108214" y="40000"/>
                  <a:pt x="119999" y="120000"/>
                </a:cubicBezTo>
                <a:cubicBezTo>
                  <a:pt x="119999" y="120000"/>
                  <a:pt x="119999" y="120000"/>
                  <a:pt x="119999" y="120000"/>
                </a:cubicBezTo>
                <a:cubicBezTo>
                  <a:pt x="107142" y="40000"/>
                  <a:pt x="84642" y="0"/>
                  <a:pt x="5999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5" name="Shape 945"/>
          <p:cNvSpPr/>
          <p:nvPr/>
        </p:nvSpPr>
        <p:spPr>
          <a:xfrm>
            <a:off x="2466744" y="2813784"/>
            <a:ext cx="156652" cy="10443"/>
          </a:xfrm>
          <a:custGeom>
            <a:pathLst>
              <a:path extrusionOk="0" h="120000" w="120000">
                <a:moveTo>
                  <a:pt x="10000" y="0"/>
                </a:moveTo>
                <a:cubicBezTo>
                  <a:pt x="3636" y="13333"/>
                  <a:pt x="0" y="26666"/>
                  <a:pt x="0" y="40000"/>
                </a:cubicBezTo>
                <a:cubicBezTo>
                  <a:pt x="0" y="93333"/>
                  <a:pt x="26363" y="120000"/>
                  <a:pt x="60000" y="120000"/>
                </a:cubicBezTo>
                <a:cubicBezTo>
                  <a:pt x="92727" y="120000"/>
                  <a:pt x="120000" y="93333"/>
                  <a:pt x="120000" y="40000"/>
                </a:cubicBezTo>
                <a:cubicBezTo>
                  <a:pt x="120000" y="26666"/>
                  <a:pt x="116363" y="13333"/>
                  <a:pt x="110909" y="0"/>
                </a:cubicBezTo>
                <a:cubicBezTo>
                  <a:pt x="110909" y="0"/>
                  <a:pt x="110909" y="0"/>
                  <a:pt x="110909" y="0"/>
                </a:cubicBezTo>
                <a:cubicBezTo>
                  <a:pt x="115454" y="13333"/>
                  <a:pt x="118181" y="26666"/>
                  <a:pt x="118181" y="40000"/>
                </a:cubicBezTo>
                <a:cubicBezTo>
                  <a:pt x="118181" y="93333"/>
                  <a:pt x="91818" y="120000"/>
                  <a:pt x="60000" y="120000"/>
                </a:cubicBezTo>
                <a:cubicBezTo>
                  <a:pt x="28181" y="120000"/>
                  <a:pt x="1818" y="93333"/>
                  <a:pt x="1818" y="40000"/>
                </a:cubicBezTo>
                <a:cubicBezTo>
                  <a:pt x="1818" y="26666"/>
                  <a:pt x="4545" y="13333"/>
                  <a:pt x="10000" y="0"/>
                </a:cubicBezTo>
                <a:cubicBezTo>
                  <a:pt x="10000" y="0"/>
                  <a:pt x="10000" y="0"/>
                  <a:pt x="10000" y="0"/>
                </a:cubicBezTo>
              </a:path>
            </a:pathLst>
          </a:custGeom>
          <a:solidFill>
            <a:srgbClr val="B1B0B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6" name="Shape 946"/>
          <p:cNvSpPr/>
          <p:nvPr/>
        </p:nvSpPr>
        <p:spPr>
          <a:xfrm>
            <a:off x="2479798" y="2810303"/>
            <a:ext cx="131414" cy="3481"/>
          </a:xfrm>
          <a:custGeom>
            <a:pathLst>
              <a:path extrusionOk="0" h="120000" w="120000">
                <a:moveTo>
                  <a:pt x="59459" y="0"/>
                </a:moveTo>
                <a:cubicBezTo>
                  <a:pt x="34594" y="0"/>
                  <a:pt x="11891" y="40000"/>
                  <a:pt x="0" y="120000"/>
                </a:cubicBezTo>
                <a:cubicBezTo>
                  <a:pt x="0" y="120000"/>
                  <a:pt x="0" y="120000"/>
                  <a:pt x="0" y="120000"/>
                </a:cubicBezTo>
                <a:cubicBezTo>
                  <a:pt x="11891" y="40000"/>
                  <a:pt x="34594" y="0"/>
                  <a:pt x="59459" y="0"/>
                </a:cubicBezTo>
                <a:cubicBezTo>
                  <a:pt x="85405" y="0"/>
                  <a:pt x="108108" y="40000"/>
                  <a:pt x="120000" y="120000"/>
                </a:cubicBezTo>
                <a:cubicBezTo>
                  <a:pt x="120000" y="120000"/>
                  <a:pt x="120000" y="120000"/>
                  <a:pt x="120000" y="120000"/>
                </a:cubicBezTo>
                <a:cubicBezTo>
                  <a:pt x="108108" y="40000"/>
                  <a:pt x="85405" y="0"/>
                  <a:pt x="5945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7" name="Shape 947"/>
          <p:cNvSpPr/>
          <p:nvPr/>
        </p:nvSpPr>
        <p:spPr>
          <a:xfrm>
            <a:off x="2469355" y="2813784"/>
            <a:ext cx="151430" cy="10443"/>
          </a:xfrm>
          <a:custGeom>
            <a:pathLst>
              <a:path extrusionOk="0" h="120000" w="120000">
                <a:moveTo>
                  <a:pt x="8437" y="0"/>
                </a:moveTo>
                <a:cubicBezTo>
                  <a:pt x="2812" y="13333"/>
                  <a:pt x="0" y="26666"/>
                  <a:pt x="0" y="40000"/>
                </a:cubicBezTo>
                <a:cubicBezTo>
                  <a:pt x="0" y="93333"/>
                  <a:pt x="27187" y="120000"/>
                  <a:pt x="60000" y="120000"/>
                </a:cubicBezTo>
                <a:cubicBezTo>
                  <a:pt x="92812" y="120000"/>
                  <a:pt x="120000" y="93333"/>
                  <a:pt x="120000" y="40000"/>
                </a:cubicBezTo>
                <a:cubicBezTo>
                  <a:pt x="120000" y="26666"/>
                  <a:pt x="117187" y="13333"/>
                  <a:pt x="112500" y="0"/>
                </a:cubicBezTo>
                <a:cubicBezTo>
                  <a:pt x="112500" y="0"/>
                  <a:pt x="111562" y="0"/>
                  <a:pt x="111562" y="13333"/>
                </a:cubicBezTo>
                <a:cubicBezTo>
                  <a:pt x="115312" y="13333"/>
                  <a:pt x="118125" y="26666"/>
                  <a:pt x="118125" y="40000"/>
                </a:cubicBezTo>
                <a:cubicBezTo>
                  <a:pt x="118125" y="80000"/>
                  <a:pt x="91875" y="120000"/>
                  <a:pt x="60000" y="120000"/>
                </a:cubicBezTo>
                <a:cubicBezTo>
                  <a:pt x="28125" y="120000"/>
                  <a:pt x="1875" y="80000"/>
                  <a:pt x="1875" y="40000"/>
                </a:cubicBezTo>
                <a:cubicBezTo>
                  <a:pt x="1875" y="26666"/>
                  <a:pt x="4687" y="13333"/>
                  <a:pt x="8437" y="0"/>
                </a:cubicBezTo>
                <a:cubicBezTo>
                  <a:pt x="8437" y="0"/>
                  <a:pt x="8437" y="0"/>
                  <a:pt x="8437" y="0"/>
                </a:cubicBezTo>
              </a:path>
            </a:pathLst>
          </a:custGeom>
          <a:solidFill>
            <a:srgbClr val="ACABA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8" name="Shape 948"/>
          <p:cNvSpPr/>
          <p:nvPr/>
        </p:nvSpPr>
        <p:spPr>
          <a:xfrm>
            <a:off x="2479798" y="2810303"/>
            <a:ext cx="131414" cy="5222"/>
          </a:xfrm>
          <a:custGeom>
            <a:pathLst>
              <a:path extrusionOk="0" h="120000" w="120000">
                <a:moveTo>
                  <a:pt x="59459" y="0"/>
                </a:moveTo>
                <a:cubicBezTo>
                  <a:pt x="34594" y="0"/>
                  <a:pt x="11891" y="30000"/>
                  <a:pt x="0" y="90000"/>
                </a:cubicBezTo>
                <a:cubicBezTo>
                  <a:pt x="0" y="90000"/>
                  <a:pt x="0" y="90000"/>
                  <a:pt x="0" y="90000"/>
                </a:cubicBezTo>
                <a:cubicBezTo>
                  <a:pt x="11891" y="30000"/>
                  <a:pt x="33513" y="0"/>
                  <a:pt x="59459" y="0"/>
                </a:cubicBezTo>
                <a:cubicBezTo>
                  <a:pt x="85405" y="0"/>
                  <a:pt x="108108" y="60000"/>
                  <a:pt x="118918" y="120000"/>
                </a:cubicBezTo>
                <a:cubicBezTo>
                  <a:pt x="118918" y="90000"/>
                  <a:pt x="120000" y="90000"/>
                  <a:pt x="120000" y="90000"/>
                </a:cubicBezTo>
                <a:cubicBezTo>
                  <a:pt x="108108" y="30000"/>
                  <a:pt x="85405" y="0"/>
                  <a:pt x="5945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9" name="Shape 949"/>
          <p:cNvSpPr/>
          <p:nvPr/>
        </p:nvSpPr>
        <p:spPr>
          <a:xfrm>
            <a:off x="2471095" y="2813784"/>
            <a:ext cx="147079" cy="10443"/>
          </a:xfrm>
          <a:custGeom>
            <a:pathLst>
              <a:path extrusionOk="0" h="120000" w="120000">
                <a:moveTo>
                  <a:pt x="6774" y="0"/>
                </a:moveTo>
                <a:cubicBezTo>
                  <a:pt x="2903" y="13333"/>
                  <a:pt x="0" y="26666"/>
                  <a:pt x="0" y="40000"/>
                </a:cubicBezTo>
                <a:cubicBezTo>
                  <a:pt x="0" y="80000"/>
                  <a:pt x="27096" y="120000"/>
                  <a:pt x="60000" y="120000"/>
                </a:cubicBezTo>
                <a:cubicBezTo>
                  <a:pt x="92903" y="120000"/>
                  <a:pt x="120000" y="80000"/>
                  <a:pt x="120000" y="40000"/>
                </a:cubicBezTo>
                <a:cubicBezTo>
                  <a:pt x="120000" y="26666"/>
                  <a:pt x="117096" y="13333"/>
                  <a:pt x="113225" y="13333"/>
                </a:cubicBezTo>
                <a:cubicBezTo>
                  <a:pt x="113225" y="13333"/>
                  <a:pt x="113225" y="13333"/>
                  <a:pt x="113225" y="13333"/>
                </a:cubicBezTo>
                <a:cubicBezTo>
                  <a:pt x="116129" y="26666"/>
                  <a:pt x="118064" y="26666"/>
                  <a:pt x="118064" y="40000"/>
                </a:cubicBezTo>
                <a:cubicBezTo>
                  <a:pt x="118064" y="80000"/>
                  <a:pt x="91935" y="120000"/>
                  <a:pt x="60000" y="120000"/>
                </a:cubicBezTo>
                <a:cubicBezTo>
                  <a:pt x="28064" y="120000"/>
                  <a:pt x="1935" y="80000"/>
                  <a:pt x="1935" y="40000"/>
                </a:cubicBezTo>
                <a:cubicBezTo>
                  <a:pt x="1935" y="26666"/>
                  <a:pt x="3870" y="13333"/>
                  <a:pt x="7741" y="13333"/>
                </a:cubicBezTo>
                <a:cubicBezTo>
                  <a:pt x="7741" y="13333"/>
                  <a:pt x="7741" y="0"/>
                  <a:pt x="6774" y="0"/>
                </a:cubicBezTo>
              </a:path>
            </a:pathLst>
          </a:custGeom>
          <a:solidFill>
            <a:srgbClr val="A7A6A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0" name="Shape 950"/>
          <p:cNvSpPr/>
          <p:nvPr/>
        </p:nvSpPr>
        <p:spPr>
          <a:xfrm>
            <a:off x="2479798" y="2810303"/>
            <a:ext cx="130543" cy="5222"/>
          </a:xfrm>
          <a:custGeom>
            <a:pathLst>
              <a:path extrusionOk="0" h="120000" w="120000">
                <a:moveTo>
                  <a:pt x="60000" y="0"/>
                </a:moveTo>
                <a:cubicBezTo>
                  <a:pt x="33818" y="0"/>
                  <a:pt x="12000" y="30000"/>
                  <a:pt x="0" y="90000"/>
                </a:cubicBezTo>
                <a:cubicBezTo>
                  <a:pt x="1090" y="90000"/>
                  <a:pt x="1090" y="120000"/>
                  <a:pt x="1090" y="120000"/>
                </a:cubicBezTo>
                <a:cubicBezTo>
                  <a:pt x="10909" y="60000"/>
                  <a:pt x="33818" y="0"/>
                  <a:pt x="60000" y="0"/>
                </a:cubicBezTo>
                <a:cubicBezTo>
                  <a:pt x="87272" y="0"/>
                  <a:pt x="110181" y="60000"/>
                  <a:pt x="120000" y="120000"/>
                </a:cubicBezTo>
                <a:cubicBezTo>
                  <a:pt x="120000" y="120000"/>
                  <a:pt x="120000" y="120000"/>
                  <a:pt x="120000" y="120000"/>
                </a:cubicBezTo>
                <a:cubicBezTo>
                  <a:pt x="109090" y="60000"/>
                  <a:pt x="86181" y="0"/>
                  <a:pt x="6000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1" name="Shape 951"/>
          <p:cNvSpPr/>
          <p:nvPr/>
        </p:nvSpPr>
        <p:spPr>
          <a:xfrm>
            <a:off x="2473706" y="2815524"/>
            <a:ext cx="141857" cy="8703"/>
          </a:xfrm>
          <a:custGeom>
            <a:pathLst>
              <a:path extrusionOk="0" h="120000" w="120000">
                <a:moveTo>
                  <a:pt x="6000" y="0"/>
                </a:moveTo>
                <a:cubicBezTo>
                  <a:pt x="2000" y="0"/>
                  <a:pt x="0" y="15000"/>
                  <a:pt x="0" y="30000"/>
                </a:cubicBezTo>
                <a:cubicBezTo>
                  <a:pt x="0" y="75000"/>
                  <a:pt x="27000" y="120000"/>
                  <a:pt x="60000" y="120000"/>
                </a:cubicBezTo>
                <a:cubicBezTo>
                  <a:pt x="93000" y="120000"/>
                  <a:pt x="120000" y="75000"/>
                  <a:pt x="120000" y="30000"/>
                </a:cubicBezTo>
                <a:cubicBezTo>
                  <a:pt x="120000" y="15000"/>
                  <a:pt x="118000" y="15000"/>
                  <a:pt x="115000" y="0"/>
                </a:cubicBezTo>
                <a:cubicBezTo>
                  <a:pt x="115000" y="0"/>
                  <a:pt x="115000" y="0"/>
                  <a:pt x="114000" y="0"/>
                </a:cubicBezTo>
                <a:cubicBezTo>
                  <a:pt x="116000" y="15000"/>
                  <a:pt x="117000" y="15000"/>
                  <a:pt x="117000" y="30000"/>
                </a:cubicBezTo>
                <a:cubicBezTo>
                  <a:pt x="117000" y="75000"/>
                  <a:pt x="92000" y="120000"/>
                  <a:pt x="60000" y="120000"/>
                </a:cubicBezTo>
                <a:cubicBezTo>
                  <a:pt x="28000" y="120000"/>
                  <a:pt x="2000" y="75000"/>
                  <a:pt x="2000" y="30000"/>
                </a:cubicBezTo>
                <a:cubicBezTo>
                  <a:pt x="2000" y="15000"/>
                  <a:pt x="4000" y="15000"/>
                  <a:pt x="6000" y="0"/>
                </a:cubicBezTo>
                <a:cubicBezTo>
                  <a:pt x="6000" y="0"/>
                  <a:pt x="6000" y="0"/>
                  <a:pt x="6000" y="0"/>
                </a:cubicBezTo>
              </a:path>
            </a:pathLst>
          </a:custGeom>
          <a:solidFill>
            <a:srgbClr val="A3A2A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2" name="Shape 952"/>
          <p:cNvSpPr/>
          <p:nvPr/>
        </p:nvSpPr>
        <p:spPr>
          <a:xfrm>
            <a:off x="2480668" y="2810303"/>
            <a:ext cx="129673" cy="5222"/>
          </a:xfrm>
          <a:custGeom>
            <a:pathLst>
              <a:path extrusionOk="0" h="120000" w="120000">
                <a:moveTo>
                  <a:pt x="59449" y="0"/>
                </a:moveTo>
                <a:cubicBezTo>
                  <a:pt x="33027" y="0"/>
                  <a:pt x="9908" y="60000"/>
                  <a:pt x="0" y="120000"/>
                </a:cubicBezTo>
                <a:cubicBezTo>
                  <a:pt x="0" y="120000"/>
                  <a:pt x="0" y="120000"/>
                  <a:pt x="0" y="120000"/>
                </a:cubicBezTo>
                <a:cubicBezTo>
                  <a:pt x="9908" y="60000"/>
                  <a:pt x="33027" y="30000"/>
                  <a:pt x="59449" y="30000"/>
                </a:cubicBezTo>
                <a:cubicBezTo>
                  <a:pt x="86972" y="30000"/>
                  <a:pt x="110091" y="60000"/>
                  <a:pt x="118899" y="120000"/>
                </a:cubicBezTo>
                <a:cubicBezTo>
                  <a:pt x="120000" y="120000"/>
                  <a:pt x="120000" y="120000"/>
                  <a:pt x="120000" y="120000"/>
                </a:cubicBezTo>
                <a:cubicBezTo>
                  <a:pt x="110091" y="60000"/>
                  <a:pt x="86972" y="0"/>
                  <a:pt x="5944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3" name="Shape 953"/>
          <p:cNvSpPr/>
          <p:nvPr/>
        </p:nvSpPr>
        <p:spPr>
          <a:xfrm>
            <a:off x="2476317" y="2815524"/>
            <a:ext cx="135765" cy="8703"/>
          </a:xfrm>
          <a:custGeom>
            <a:pathLst>
              <a:path extrusionOk="0" h="120000" w="120000">
                <a:moveTo>
                  <a:pt x="4173" y="0"/>
                </a:moveTo>
                <a:cubicBezTo>
                  <a:pt x="2086" y="15000"/>
                  <a:pt x="0" y="15000"/>
                  <a:pt x="0" y="30000"/>
                </a:cubicBezTo>
                <a:cubicBezTo>
                  <a:pt x="0" y="75000"/>
                  <a:pt x="27130" y="120000"/>
                  <a:pt x="60521" y="120000"/>
                </a:cubicBezTo>
                <a:cubicBezTo>
                  <a:pt x="93913" y="120000"/>
                  <a:pt x="120000" y="75000"/>
                  <a:pt x="120000" y="30000"/>
                </a:cubicBezTo>
                <a:cubicBezTo>
                  <a:pt x="120000" y="15000"/>
                  <a:pt x="118956" y="15000"/>
                  <a:pt x="116869" y="0"/>
                </a:cubicBezTo>
                <a:cubicBezTo>
                  <a:pt x="116869" y="0"/>
                  <a:pt x="116869" y="15000"/>
                  <a:pt x="116869" y="15000"/>
                </a:cubicBezTo>
                <a:cubicBezTo>
                  <a:pt x="117913" y="15000"/>
                  <a:pt x="117913" y="30000"/>
                  <a:pt x="117913" y="30000"/>
                </a:cubicBezTo>
                <a:cubicBezTo>
                  <a:pt x="117913" y="75000"/>
                  <a:pt x="92869" y="105000"/>
                  <a:pt x="60521" y="105000"/>
                </a:cubicBezTo>
                <a:cubicBezTo>
                  <a:pt x="28173" y="105000"/>
                  <a:pt x="2086" y="75000"/>
                  <a:pt x="2086" y="30000"/>
                </a:cubicBezTo>
                <a:cubicBezTo>
                  <a:pt x="2086" y="30000"/>
                  <a:pt x="3130" y="15000"/>
                  <a:pt x="5217" y="0"/>
                </a:cubicBezTo>
                <a:cubicBezTo>
                  <a:pt x="5217" y="0"/>
                  <a:pt x="4173" y="0"/>
                  <a:pt x="4173" y="0"/>
                </a:cubicBezTo>
              </a:path>
            </a:pathLst>
          </a:custGeom>
          <a:solidFill>
            <a:srgbClr val="9E9D9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4" name="Shape 954"/>
          <p:cNvSpPr/>
          <p:nvPr/>
        </p:nvSpPr>
        <p:spPr>
          <a:xfrm>
            <a:off x="2480668" y="2812043"/>
            <a:ext cx="127933" cy="4352"/>
          </a:xfrm>
          <a:custGeom>
            <a:pathLst>
              <a:path extrusionOk="0" h="120000" w="120000">
                <a:moveTo>
                  <a:pt x="60000" y="0"/>
                </a:moveTo>
                <a:cubicBezTo>
                  <a:pt x="33333" y="0"/>
                  <a:pt x="10000" y="30000"/>
                  <a:pt x="0" y="90000"/>
                </a:cubicBezTo>
                <a:cubicBezTo>
                  <a:pt x="0" y="90000"/>
                  <a:pt x="1111" y="90000"/>
                  <a:pt x="1111" y="90000"/>
                </a:cubicBezTo>
                <a:cubicBezTo>
                  <a:pt x="8888" y="30000"/>
                  <a:pt x="32222" y="0"/>
                  <a:pt x="60000" y="0"/>
                </a:cubicBezTo>
                <a:cubicBezTo>
                  <a:pt x="88888" y="0"/>
                  <a:pt x="112222" y="30000"/>
                  <a:pt x="120000" y="120000"/>
                </a:cubicBezTo>
                <a:cubicBezTo>
                  <a:pt x="120000" y="120000"/>
                  <a:pt x="120000" y="90000"/>
                  <a:pt x="120000" y="90000"/>
                </a:cubicBezTo>
                <a:cubicBezTo>
                  <a:pt x="111111" y="30000"/>
                  <a:pt x="87777" y="0"/>
                  <a:pt x="6000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5" name="Shape 955"/>
          <p:cNvSpPr/>
          <p:nvPr/>
        </p:nvSpPr>
        <p:spPr>
          <a:xfrm>
            <a:off x="2478058" y="2815524"/>
            <a:ext cx="132284" cy="7833"/>
          </a:xfrm>
          <a:custGeom>
            <a:pathLst>
              <a:path extrusionOk="0" h="120000" w="120000">
                <a:moveTo>
                  <a:pt x="3243" y="0"/>
                </a:moveTo>
                <a:cubicBezTo>
                  <a:pt x="1081" y="17142"/>
                  <a:pt x="0" y="34285"/>
                  <a:pt x="0" y="34285"/>
                </a:cubicBezTo>
                <a:cubicBezTo>
                  <a:pt x="0" y="85714"/>
                  <a:pt x="27027" y="119999"/>
                  <a:pt x="60540" y="119999"/>
                </a:cubicBezTo>
                <a:cubicBezTo>
                  <a:pt x="94054" y="119999"/>
                  <a:pt x="120000" y="85714"/>
                  <a:pt x="120000" y="34285"/>
                </a:cubicBezTo>
                <a:cubicBezTo>
                  <a:pt x="120000" y="34285"/>
                  <a:pt x="120000" y="17142"/>
                  <a:pt x="118918" y="17142"/>
                </a:cubicBezTo>
                <a:cubicBezTo>
                  <a:pt x="117837" y="17142"/>
                  <a:pt x="117837" y="17142"/>
                  <a:pt x="117837" y="17142"/>
                </a:cubicBezTo>
                <a:cubicBezTo>
                  <a:pt x="117837" y="34285"/>
                  <a:pt x="117837" y="34285"/>
                  <a:pt x="117837" y="34285"/>
                </a:cubicBezTo>
                <a:cubicBezTo>
                  <a:pt x="117837" y="85714"/>
                  <a:pt x="91891" y="119999"/>
                  <a:pt x="60540" y="119999"/>
                </a:cubicBezTo>
                <a:cubicBezTo>
                  <a:pt x="28108" y="119999"/>
                  <a:pt x="2162" y="85714"/>
                  <a:pt x="2162" y="34285"/>
                </a:cubicBezTo>
                <a:cubicBezTo>
                  <a:pt x="2162" y="34285"/>
                  <a:pt x="3243" y="17142"/>
                  <a:pt x="4324" y="17142"/>
                </a:cubicBezTo>
                <a:cubicBezTo>
                  <a:pt x="3243" y="17142"/>
                  <a:pt x="3243" y="17142"/>
                  <a:pt x="3243" y="0"/>
                </a:cubicBezTo>
              </a:path>
            </a:pathLst>
          </a:custGeom>
          <a:solidFill>
            <a:srgbClr val="99979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6" name="Shape 956"/>
          <p:cNvSpPr/>
          <p:nvPr/>
        </p:nvSpPr>
        <p:spPr>
          <a:xfrm>
            <a:off x="2482409" y="2812043"/>
            <a:ext cx="126192" cy="4352"/>
          </a:xfrm>
          <a:custGeom>
            <a:pathLst>
              <a:path extrusionOk="0" h="120000" w="120000">
                <a:moveTo>
                  <a:pt x="59439" y="0"/>
                </a:moveTo>
                <a:cubicBezTo>
                  <a:pt x="31401" y="0"/>
                  <a:pt x="7850" y="30000"/>
                  <a:pt x="0" y="90000"/>
                </a:cubicBezTo>
                <a:cubicBezTo>
                  <a:pt x="0" y="120000"/>
                  <a:pt x="0" y="120000"/>
                  <a:pt x="1121" y="120000"/>
                </a:cubicBezTo>
                <a:cubicBezTo>
                  <a:pt x="6728" y="60000"/>
                  <a:pt x="31401" y="0"/>
                  <a:pt x="59439" y="0"/>
                </a:cubicBezTo>
                <a:cubicBezTo>
                  <a:pt x="88598" y="0"/>
                  <a:pt x="113271" y="60000"/>
                  <a:pt x="118878" y="120000"/>
                </a:cubicBezTo>
                <a:cubicBezTo>
                  <a:pt x="118878" y="120000"/>
                  <a:pt x="118878" y="120000"/>
                  <a:pt x="120000" y="120000"/>
                </a:cubicBezTo>
                <a:cubicBezTo>
                  <a:pt x="112149" y="30000"/>
                  <a:pt x="88598" y="0"/>
                  <a:pt x="5943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7" name="Shape 957"/>
          <p:cNvSpPr/>
          <p:nvPr/>
        </p:nvSpPr>
        <p:spPr>
          <a:xfrm>
            <a:off x="2480668" y="2816395"/>
            <a:ext cx="127062" cy="6962"/>
          </a:xfrm>
          <a:custGeom>
            <a:pathLst>
              <a:path extrusionOk="0" h="120000" w="120000">
                <a:moveTo>
                  <a:pt x="2242" y="0"/>
                </a:moveTo>
                <a:cubicBezTo>
                  <a:pt x="1121" y="0"/>
                  <a:pt x="0" y="20000"/>
                  <a:pt x="0" y="20000"/>
                </a:cubicBezTo>
                <a:cubicBezTo>
                  <a:pt x="0" y="80000"/>
                  <a:pt x="26915" y="120000"/>
                  <a:pt x="60560" y="120000"/>
                </a:cubicBezTo>
                <a:cubicBezTo>
                  <a:pt x="93084" y="120000"/>
                  <a:pt x="120000" y="80000"/>
                  <a:pt x="120000" y="20000"/>
                </a:cubicBezTo>
                <a:cubicBezTo>
                  <a:pt x="120000" y="20000"/>
                  <a:pt x="120000" y="20000"/>
                  <a:pt x="120000" y="0"/>
                </a:cubicBezTo>
                <a:cubicBezTo>
                  <a:pt x="118878" y="0"/>
                  <a:pt x="118878" y="20000"/>
                  <a:pt x="117757" y="20000"/>
                </a:cubicBezTo>
                <a:cubicBezTo>
                  <a:pt x="117757" y="20000"/>
                  <a:pt x="117757" y="20000"/>
                  <a:pt x="117757" y="20000"/>
                </a:cubicBezTo>
                <a:cubicBezTo>
                  <a:pt x="117757" y="80000"/>
                  <a:pt x="91962" y="120000"/>
                  <a:pt x="60560" y="120000"/>
                </a:cubicBezTo>
                <a:cubicBezTo>
                  <a:pt x="28037" y="120000"/>
                  <a:pt x="2242" y="80000"/>
                  <a:pt x="2242" y="20000"/>
                </a:cubicBezTo>
                <a:cubicBezTo>
                  <a:pt x="2242" y="20000"/>
                  <a:pt x="2242" y="20000"/>
                  <a:pt x="3364" y="0"/>
                </a:cubicBezTo>
                <a:cubicBezTo>
                  <a:pt x="2242" y="0"/>
                  <a:pt x="2242" y="0"/>
                  <a:pt x="2242" y="0"/>
                </a:cubicBezTo>
              </a:path>
            </a:pathLst>
          </a:custGeom>
          <a:solidFill>
            <a:srgbClr val="94929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8" name="Shape 958"/>
          <p:cNvSpPr/>
          <p:nvPr/>
        </p:nvSpPr>
        <p:spPr>
          <a:xfrm>
            <a:off x="2483280" y="2812043"/>
            <a:ext cx="124452" cy="5222"/>
          </a:xfrm>
          <a:custGeom>
            <a:pathLst>
              <a:path extrusionOk="0" h="120000" w="120000">
                <a:moveTo>
                  <a:pt x="59428" y="0"/>
                </a:moveTo>
                <a:cubicBezTo>
                  <a:pt x="30857" y="0"/>
                  <a:pt x="5714" y="48000"/>
                  <a:pt x="0" y="96000"/>
                </a:cubicBezTo>
                <a:cubicBezTo>
                  <a:pt x="0" y="96000"/>
                  <a:pt x="0" y="96000"/>
                  <a:pt x="1142" y="96000"/>
                </a:cubicBezTo>
                <a:cubicBezTo>
                  <a:pt x="4571" y="48000"/>
                  <a:pt x="29714" y="0"/>
                  <a:pt x="59428" y="0"/>
                </a:cubicBezTo>
                <a:cubicBezTo>
                  <a:pt x="90285" y="0"/>
                  <a:pt x="115428" y="48000"/>
                  <a:pt x="117714" y="120000"/>
                </a:cubicBezTo>
                <a:cubicBezTo>
                  <a:pt x="118857" y="120000"/>
                  <a:pt x="118857" y="96000"/>
                  <a:pt x="120000" y="96000"/>
                </a:cubicBezTo>
                <a:cubicBezTo>
                  <a:pt x="114285" y="48000"/>
                  <a:pt x="89142" y="0"/>
                  <a:pt x="5942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9" name="Shape 959"/>
          <p:cNvSpPr/>
          <p:nvPr/>
        </p:nvSpPr>
        <p:spPr>
          <a:xfrm>
            <a:off x="2483280" y="2816395"/>
            <a:ext cx="121841" cy="6962"/>
          </a:xfrm>
          <a:custGeom>
            <a:pathLst>
              <a:path extrusionOk="0" h="120000" w="120000">
                <a:moveTo>
                  <a:pt x="1165" y="0"/>
                </a:moveTo>
                <a:cubicBezTo>
                  <a:pt x="0" y="20000"/>
                  <a:pt x="0" y="20000"/>
                  <a:pt x="0" y="20000"/>
                </a:cubicBezTo>
                <a:cubicBezTo>
                  <a:pt x="0" y="80000"/>
                  <a:pt x="26796" y="120000"/>
                  <a:pt x="60582" y="120000"/>
                </a:cubicBezTo>
                <a:cubicBezTo>
                  <a:pt x="93203" y="120000"/>
                  <a:pt x="120000" y="80000"/>
                  <a:pt x="120000" y="20000"/>
                </a:cubicBezTo>
                <a:cubicBezTo>
                  <a:pt x="120000" y="20000"/>
                  <a:pt x="120000" y="20000"/>
                  <a:pt x="120000" y="20000"/>
                </a:cubicBezTo>
                <a:cubicBezTo>
                  <a:pt x="120000" y="20000"/>
                  <a:pt x="118834" y="20000"/>
                  <a:pt x="117669" y="20000"/>
                </a:cubicBezTo>
                <a:cubicBezTo>
                  <a:pt x="117669" y="80000"/>
                  <a:pt x="92038" y="120000"/>
                  <a:pt x="60582" y="120000"/>
                </a:cubicBezTo>
                <a:cubicBezTo>
                  <a:pt x="27961" y="120000"/>
                  <a:pt x="2330" y="80000"/>
                  <a:pt x="2330" y="20000"/>
                </a:cubicBezTo>
                <a:cubicBezTo>
                  <a:pt x="2330" y="20000"/>
                  <a:pt x="2330" y="20000"/>
                  <a:pt x="2330" y="20000"/>
                </a:cubicBezTo>
                <a:cubicBezTo>
                  <a:pt x="2330" y="20000"/>
                  <a:pt x="1165" y="20000"/>
                  <a:pt x="1165" y="0"/>
                </a:cubicBezTo>
              </a:path>
            </a:pathLst>
          </a:custGeom>
          <a:solidFill>
            <a:srgbClr val="8F8E8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0" name="Shape 960"/>
          <p:cNvSpPr/>
          <p:nvPr/>
        </p:nvSpPr>
        <p:spPr>
          <a:xfrm>
            <a:off x="2484150" y="2812043"/>
            <a:ext cx="120971" cy="5222"/>
          </a:xfrm>
          <a:custGeom>
            <a:pathLst>
              <a:path extrusionOk="0" h="120000" w="120000">
                <a:moveTo>
                  <a:pt x="60000" y="0"/>
                </a:moveTo>
                <a:cubicBezTo>
                  <a:pt x="29411" y="0"/>
                  <a:pt x="3529" y="48000"/>
                  <a:pt x="0" y="96000"/>
                </a:cubicBezTo>
                <a:cubicBezTo>
                  <a:pt x="0" y="120000"/>
                  <a:pt x="1176" y="120000"/>
                  <a:pt x="1176" y="120000"/>
                </a:cubicBezTo>
                <a:cubicBezTo>
                  <a:pt x="2352" y="48000"/>
                  <a:pt x="28235" y="0"/>
                  <a:pt x="60000" y="0"/>
                </a:cubicBezTo>
                <a:cubicBezTo>
                  <a:pt x="91764" y="0"/>
                  <a:pt x="117647" y="72000"/>
                  <a:pt x="117647" y="120000"/>
                </a:cubicBezTo>
                <a:cubicBezTo>
                  <a:pt x="117647" y="120000"/>
                  <a:pt x="117647" y="120000"/>
                  <a:pt x="117647" y="120000"/>
                </a:cubicBezTo>
                <a:cubicBezTo>
                  <a:pt x="118823" y="120000"/>
                  <a:pt x="120000" y="120000"/>
                  <a:pt x="120000" y="120000"/>
                </a:cubicBezTo>
                <a:cubicBezTo>
                  <a:pt x="117647" y="48000"/>
                  <a:pt x="91764" y="0"/>
                  <a:pt x="6000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1" name="Shape 961"/>
          <p:cNvSpPr/>
          <p:nvPr/>
        </p:nvSpPr>
        <p:spPr>
          <a:xfrm>
            <a:off x="2485890" y="2817265"/>
            <a:ext cx="116619" cy="6092"/>
          </a:xfrm>
          <a:custGeom>
            <a:pathLst>
              <a:path extrusionOk="0" h="120000" w="120000">
                <a:moveTo>
                  <a:pt x="0" y="0"/>
                </a:moveTo>
                <a:cubicBezTo>
                  <a:pt x="0" y="0"/>
                  <a:pt x="0" y="0"/>
                  <a:pt x="0" y="0"/>
                </a:cubicBezTo>
                <a:cubicBezTo>
                  <a:pt x="0" y="72000"/>
                  <a:pt x="26666" y="120000"/>
                  <a:pt x="60606" y="120000"/>
                </a:cubicBezTo>
                <a:cubicBezTo>
                  <a:pt x="93333" y="120000"/>
                  <a:pt x="119999" y="72000"/>
                  <a:pt x="119999" y="0"/>
                </a:cubicBezTo>
                <a:cubicBezTo>
                  <a:pt x="119999" y="0"/>
                  <a:pt x="118787" y="0"/>
                  <a:pt x="118787" y="0"/>
                </a:cubicBezTo>
                <a:cubicBezTo>
                  <a:pt x="117575" y="0"/>
                  <a:pt x="117575" y="0"/>
                  <a:pt x="117575" y="0"/>
                </a:cubicBezTo>
                <a:cubicBezTo>
                  <a:pt x="117575" y="72000"/>
                  <a:pt x="92121" y="120000"/>
                  <a:pt x="60606" y="120000"/>
                </a:cubicBezTo>
                <a:cubicBezTo>
                  <a:pt x="29090" y="120000"/>
                  <a:pt x="3636" y="72000"/>
                  <a:pt x="2424" y="0"/>
                </a:cubicBezTo>
                <a:cubicBezTo>
                  <a:pt x="2424" y="0"/>
                  <a:pt x="1212" y="0"/>
                  <a:pt x="0" y="0"/>
                </a:cubicBezTo>
              </a:path>
            </a:pathLst>
          </a:custGeom>
          <a:solidFill>
            <a:srgbClr val="8B898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2" name="Shape 962"/>
          <p:cNvSpPr/>
          <p:nvPr/>
        </p:nvSpPr>
        <p:spPr>
          <a:xfrm>
            <a:off x="2485890" y="2812043"/>
            <a:ext cx="116619" cy="5222"/>
          </a:xfrm>
          <a:custGeom>
            <a:pathLst>
              <a:path extrusionOk="0" h="120000" w="120000">
                <a:moveTo>
                  <a:pt x="60606" y="0"/>
                </a:moveTo>
                <a:cubicBezTo>
                  <a:pt x="27878" y="0"/>
                  <a:pt x="1212" y="48000"/>
                  <a:pt x="0" y="120000"/>
                </a:cubicBezTo>
                <a:cubicBezTo>
                  <a:pt x="1212" y="120000"/>
                  <a:pt x="2424" y="120000"/>
                  <a:pt x="2424" y="120000"/>
                </a:cubicBezTo>
                <a:cubicBezTo>
                  <a:pt x="2424" y="120000"/>
                  <a:pt x="2424" y="120000"/>
                  <a:pt x="2424" y="120000"/>
                </a:cubicBezTo>
                <a:cubicBezTo>
                  <a:pt x="2424" y="72000"/>
                  <a:pt x="27878" y="24000"/>
                  <a:pt x="60606" y="24000"/>
                </a:cubicBezTo>
                <a:cubicBezTo>
                  <a:pt x="92121" y="24000"/>
                  <a:pt x="117575" y="72000"/>
                  <a:pt x="117575" y="120000"/>
                </a:cubicBezTo>
                <a:cubicBezTo>
                  <a:pt x="117575" y="120000"/>
                  <a:pt x="117575" y="120000"/>
                  <a:pt x="117575" y="120000"/>
                </a:cubicBezTo>
                <a:cubicBezTo>
                  <a:pt x="118787" y="120000"/>
                  <a:pt x="118787" y="120000"/>
                  <a:pt x="118787" y="120000"/>
                </a:cubicBezTo>
                <a:cubicBezTo>
                  <a:pt x="118787" y="120000"/>
                  <a:pt x="119999" y="120000"/>
                  <a:pt x="119999" y="120000"/>
                </a:cubicBezTo>
                <a:cubicBezTo>
                  <a:pt x="119999" y="120000"/>
                  <a:pt x="119999" y="120000"/>
                  <a:pt x="119999" y="120000"/>
                </a:cubicBezTo>
                <a:cubicBezTo>
                  <a:pt x="119999" y="72000"/>
                  <a:pt x="93333" y="0"/>
                  <a:pt x="60606"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3" name="Shape 963"/>
          <p:cNvSpPr/>
          <p:nvPr/>
        </p:nvSpPr>
        <p:spPr>
          <a:xfrm>
            <a:off x="2487631" y="2817265"/>
            <a:ext cx="113138" cy="6092"/>
          </a:xfrm>
          <a:custGeom>
            <a:pathLst>
              <a:path extrusionOk="0" h="120000" w="120000">
                <a:moveTo>
                  <a:pt x="0" y="0"/>
                </a:moveTo>
                <a:cubicBezTo>
                  <a:pt x="1263" y="72000"/>
                  <a:pt x="27789" y="120000"/>
                  <a:pt x="60631" y="120000"/>
                </a:cubicBezTo>
                <a:cubicBezTo>
                  <a:pt x="93473" y="120000"/>
                  <a:pt x="120000" y="72000"/>
                  <a:pt x="120000" y="0"/>
                </a:cubicBezTo>
                <a:cubicBezTo>
                  <a:pt x="117473" y="0"/>
                  <a:pt x="117473" y="0"/>
                  <a:pt x="117473" y="0"/>
                </a:cubicBezTo>
                <a:cubicBezTo>
                  <a:pt x="117473" y="72000"/>
                  <a:pt x="90947" y="120000"/>
                  <a:pt x="60631" y="120000"/>
                </a:cubicBezTo>
                <a:cubicBezTo>
                  <a:pt x="29052" y="120000"/>
                  <a:pt x="3789" y="72000"/>
                  <a:pt x="2526" y="0"/>
                </a:cubicBezTo>
                <a:cubicBezTo>
                  <a:pt x="1263" y="0"/>
                  <a:pt x="1263" y="0"/>
                  <a:pt x="1263" y="0"/>
                </a:cubicBezTo>
                <a:cubicBezTo>
                  <a:pt x="1263" y="0"/>
                  <a:pt x="0" y="0"/>
                  <a:pt x="0" y="0"/>
                </a:cubicBezTo>
              </a:path>
            </a:pathLst>
          </a:custGeom>
          <a:solidFill>
            <a:srgbClr val="86848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4" name="Shape 964"/>
          <p:cNvSpPr/>
          <p:nvPr/>
        </p:nvSpPr>
        <p:spPr>
          <a:xfrm>
            <a:off x="2487631" y="2812914"/>
            <a:ext cx="113138" cy="4352"/>
          </a:xfrm>
          <a:custGeom>
            <a:pathLst>
              <a:path extrusionOk="0" h="120000" w="120000">
                <a:moveTo>
                  <a:pt x="60631" y="0"/>
                </a:moveTo>
                <a:cubicBezTo>
                  <a:pt x="26526" y="0"/>
                  <a:pt x="0" y="60000"/>
                  <a:pt x="0" y="120000"/>
                </a:cubicBezTo>
                <a:cubicBezTo>
                  <a:pt x="0" y="120000"/>
                  <a:pt x="0" y="120000"/>
                  <a:pt x="0" y="120000"/>
                </a:cubicBezTo>
                <a:cubicBezTo>
                  <a:pt x="0" y="120000"/>
                  <a:pt x="1263" y="120000"/>
                  <a:pt x="1263" y="120000"/>
                </a:cubicBezTo>
                <a:cubicBezTo>
                  <a:pt x="2526" y="120000"/>
                  <a:pt x="2526" y="120000"/>
                  <a:pt x="2526" y="120000"/>
                </a:cubicBezTo>
                <a:cubicBezTo>
                  <a:pt x="2526" y="120000"/>
                  <a:pt x="2526" y="120000"/>
                  <a:pt x="2526" y="120000"/>
                </a:cubicBezTo>
                <a:cubicBezTo>
                  <a:pt x="2526" y="60000"/>
                  <a:pt x="29052" y="0"/>
                  <a:pt x="60631" y="0"/>
                </a:cubicBezTo>
                <a:cubicBezTo>
                  <a:pt x="92210" y="0"/>
                  <a:pt x="117473" y="60000"/>
                  <a:pt x="117473" y="120000"/>
                </a:cubicBezTo>
                <a:cubicBezTo>
                  <a:pt x="117473" y="120000"/>
                  <a:pt x="117473" y="120000"/>
                  <a:pt x="117473" y="120000"/>
                </a:cubicBezTo>
                <a:cubicBezTo>
                  <a:pt x="120000" y="120000"/>
                  <a:pt x="120000" y="120000"/>
                  <a:pt x="120000" y="120000"/>
                </a:cubicBezTo>
                <a:cubicBezTo>
                  <a:pt x="120000" y="120000"/>
                  <a:pt x="120000" y="120000"/>
                  <a:pt x="120000" y="120000"/>
                </a:cubicBezTo>
                <a:cubicBezTo>
                  <a:pt x="120000" y="60000"/>
                  <a:pt x="93473" y="0"/>
                  <a:pt x="60631"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5" name="Shape 965"/>
          <p:cNvSpPr/>
          <p:nvPr/>
        </p:nvSpPr>
        <p:spPr>
          <a:xfrm>
            <a:off x="2490242" y="2817265"/>
            <a:ext cx="107916" cy="6092"/>
          </a:xfrm>
          <a:custGeom>
            <a:pathLst>
              <a:path extrusionOk="0" h="120000" w="120000">
                <a:moveTo>
                  <a:pt x="120000" y="0"/>
                </a:moveTo>
                <a:cubicBezTo>
                  <a:pt x="117362" y="0"/>
                  <a:pt x="117362" y="0"/>
                  <a:pt x="117362" y="0"/>
                </a:cubicBezTo>
                <a:cubicBezTo>
                  <a:pt x="117362" y="72000"/>
                  <a:pt x="90989" y="96000"/>
                  <a:pt x="60659" y="96000"/>
                </a:cubicBezTo>
                <a:cubicBezTo>
                  <a:pt x="29010" y="96000"/>
                  <a:pt x="3956" y="72000"/>
                  <a:pt x="2637" y="0"/>
                </a:cubicBezTo>
                <a:cubicBezTo>
                  <a:pt x="0" y="0"/>
                  <a:pt x="0" y="0"/>
                  <a:pt x="0" y="0"/>
                </a:cubicBezTo>
                <a:cubicBezTo>
                  <a:pt x="1318" y="72000"/>
                  <a:pt x="27692" y="120000"/>
                  <a:pt x="60659" y="120000"/>
                </a:cubicBezTo>
                <a:cubicBezTo>
                  <a:pt x="92307" y="120000"/>
                  <a:pt x="120000" y="72000"/>
                  <a:pt x="120000" y="0"/>
                </a:cubicBezTo>
              </a:path>
            </a:pathLst>
          </a:custGeom>
          <a:solidFill>
            <a:srgbClr val="80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6" name="Shape 966"/>
          <p:cNvSpPr/>
          <p:nvPr/>
        </p:nvSpPr>
        <p:spPr>
          <a:xfrm>
            <a:off x="2490242" y="2812914"/>
            <a:ext cx="107916" cy="4352"/>
          </a:xfrm>
          <a:custGeom>
            <a:pathLst>
              <a:path extrusionOk="0" h="120000" w="120000">
                <a:moveTo>
                  <a:pt x="60659" y="0"/>
                </a:moveTo>
                <a:cubicBezTo>
                  <a:pt x="27692" y="0"/>
                  <a:pt x="0" y="60000"/>
                  <a:pt x="0" y="120000"/>
                </a:cubicBezTo>
                <a:cubicBezTo>
                  <a:pt x="0" y="120000"/>
                  <a:pt x="0" y="120000"/>
                  <a:pt x="0" y="120000"/>
                </a:cubicBezTo>
                <a:cubicBezTo>
                  <a:pt x="2637" y="120000"/>
                  <a:pt x="2637" y="120000"/>
                  <a:pt x="2637" y="120000"/>
                </a:cubicBezTo>
                <a:cubicBezTo>
                  <a:pt x="2637" y="120000"/>
                  <a:pt x="2637" y="120000"/>
                  <a:pt x="2637" y="120000"/>
                </a:cubicBezTo>
                <a:cubicBezTo>
                  <a:pt x="2637" y="60000"/>
                  <a:pt x="29010" y="0"/>
                  <a:pt x="60659" y="0"/>
                </a:cubicBezTo>
                <a:cubicBezTo>
                  <a:pt x="92307" y="0"/>
                  <a:pt x="117362" y="60000"/>
                  <a:pt x="117362" y="120000"/>
                </a:cubicBezTo>
                <a:cubicBezTo>
                  <a:pt x="117362" y="120000"/>
                  <a:pt x="117362" y="120000"/>
                  <a:pt x="117362" y="120000"/>
                </a:cubicBezTo>
                <a:cubicBezTo>
                  <a:pt x="120000" y="120000"/>
                  <a:pt x="120000" y="120000"/>
                  <a:pt x="120000" y="120000"/>
                </a:cubicBezTo>
                <a:cubicBezTo>
                  <a:pt x="120000" y="120000"/>
                  <a:pt x="120000" y="120000"/>
                  <a:pt x="120000" y="120000"/>
                </a:cubicBezTo>
                <a:cubicBezTo>
                  <a:pt x="120000" y="60000"/>
                  <a:pt x="93626" y="0"/>
                  <a:pt x="6065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7" name="Shape 967"/>
          <p:cNvSpPr/>
          <p:nvPr/>
        </p:nvSpPr>
        <p:spPr>
          <a:xfrm>
            <a:off x="2492853" y="2817265"/>
            <a:ext cx="102694" cy="5222"/>
          </a:xfrm>
          <a:custGeom>
            <a:pathLst>
              <a:path extrusionOk="0" h="120000" w="120000">
                <a:moveTo>
                  <a:pt x="120000" y="0"/>
                </a:moveTo>
                <a:cubicBezTo>
                  <a:pt x="117241" y="0"/>
                  <a:pt x="117241" y="0"/>
                  <a:pt x="117241" y="0"/>
                </a:cubicBezTo>
                <a:cubicBezTo>
                  <a:pt x="117241" y="60000"/>
                  <a:pt x="91034" y="120000"/>
                  <a:pt x="60689" y="120000"/>
                </a:cubicBezTo>
                <a:cubicBezTo>
                  <a:pt x="28965" y="120000"/>
                  <a:pt x="4137" y="60000"/>
                  <a:pt x="2758" y="0"/>
                </a:cubicBezTo>
                <a:cubicBezTo>
                  <a:pt x="0" y="0"/>
                  <a:pt x="0" y="0"/>
                  <a:pt x="0" y="0"/>
                </a:cubicBezTo>
                <a:cubicBezTo>
                  <a:pt x="1379" y="90000"/>
                  <a:pt x="27586" y="120000"/>
                  <a:pt x="60689" y="120000"/>
                </a:cubicBezTo>
                <a:cubicBezTo>
                  <a:pt x="92413" y="120000"/>
                  <a:pt x="120000" y="90000"/>
                  <a:pt x="120000" y="0"/>
                </a:cubicBezTo>
              </a:path>
            </a:pathLst>
          </a:custGeom>
          <a:solidFill>
            <a:srgbClr val="7B797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8" name="Shape 968"/>
          <p:cNvSpPr/>
          <p:nvPr/>
        </p:nvSpPr>
        <p:spPr>
          <a:xfrm>
            <a:off x="2492853" y="2812914"/>
            <a:ext cx="102694" cy="4352"/>
          </a:xfrm>
          <a:custGeom>
            <a:pathLst>
              <a:path extrusionOk="0" h="120000" w="120000">
                <a:moveTo>
                  <a:pt x="60689" y="0"/>
                </a:moveTo>
                <a:cubicBezTo>
                  <a:pt x="27586" y="0"/>
                  <a:pt x="0" y="60000"/>
                  <a:pt x="0" y="120000"/>
                </a:cubicBezTo>
                <a:cubicBezTo>
                  <a:pt x="0" y="120000"/>
                  <a:pt x="0" y="120000"/>
                  <a:pt x="0" y="120000"/>
                </a:cubicBezTo>
                <a:cubicBezTo>
                  <a:pt x="2758" y="120000"/>
                  <a:pt x="2758" y="120000"/>
                  <a:pt x="2758" y="120000"/>
                </a:cubicBezTo>
                <a:cubicBezTo>
                  <a:pt x="2758" y="120000"/>
                  <a:pt x="2758" y="120000"/>
                  <a:pt x="2758" y="120000"/>
                </a:cubicBezTo>
                <a:cubicBezTo>
                  <a:pt x="2758" y="60000"/>
                  <a:pt x="28965" y="0"/>
                  <a:pt x="60689" y="0"/>
                </a:cubicBezTo>
                <a:cubicBezTo>
                  <a:pt x="92413" y="0"/>
                  <a:pt x="117241" y="60000"/>
                  <a:pt x="117241" y="120000"/>
                </a:cubicBezTo>
                <a:cubicBezTo>
                  <a:pt x="117241" y="120000"/>
                  <a:pt x="117241" y="120000"/>
                  <a:pt x="117241" y="120000"/>
                </a:cubicBezTo>
                <a:cubicBezTo>
                  <a:pt x="120000" y="120000"/>
                  <a:pt x="120000" y="120000"/>
                  <a:pt x="120000" y="120000"/>
                </a:cubicBezTo>
                <a:cubicBezTo>
                  <a:pt x="120000" y="120000"/>
                  <a:pt x="120000" y="120000"/>
                  <a:pt x="120000" y="120000"/>
                </a:cubicBezTo>
                <a:cubicBezTo>
                  <a:pt x="120000" y="60000"/>
                  <a:pt x="93793" y="0"/>
                  <a:pt x="6068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9" name="Shape 969"/>
          <p:cNvSpPr/>
          <p:nvPr/>
        </p:nvSpPr>
        <p:spPr>
          <a:xfrm>
            <a:off x="2495464" y="2817265"/>
            <a:ext cx="98343" cy="5222"/>
          </a:xfrm>
          <a:custGeom>
            <a:pathLst>
              <a:path extrusionOk="0" h="120000" w="120000">
                <a:moveTo>
                  <a:pt x="119999" y="0"/>
                </a:moveTo>
                <a:cubicBezTo>
                  <a:pt x="117108" y="0"/>
                  <a:pt x="117108" y="0"/>
                  <a:pt x="117108" y="0"/>
                </a:cubicBezTo>
                <a:cubicBezTo>
                  <a:pt x="117108" y="60000"/>
                  <a:pt x="91084" y="120000"/>
                  <a:pt x="60722" y="120000"/>
                </a:cubicBezTo>
                <a:cubicBezTo>
                  <a:pt x="28915" y="120000"/>
                  <a:pt x="4337" y="60000"/>
                  <a:pt x="2891" y="0"/>
                </a:cubicBezTo>
                <a:cubicBezTo>
                  <a:pt x="0" y="0"/>
                  <a:pt x="0" y="0"/>
                  <a:pt x="0" y="0"/>
                </a:cubicBezTo>
                <a:cubicBezTo>
                  <a:pt x="1445" y="60000"/>
                  <a:pt x="27469" y="120000"/>
                  <a:pt x="60722" y="120000"/>
                </a:cubicBezTo>
                <a:cubicBezTo>
                  <a:pt x="92530" y="120000"/>
                  <a:pt x="119999" y="60000"/>
                  <a:pt x="119999" y="0"/>
                </a:cubicBezTo>
              </a:path>
            </a:pathLst>
          </a:custGeom>
          <a:solidFill>
            <a:srgbClr val="77757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0" name="Shape 970"/>
          <p:cNvSpPr/>
          <p:nvPr/>
        </p:nvSpPr>
        <p:spPr>
          <a:xfrm>
            <a:off x="2495464" y="2812914"/>
            <a:ext cx="98343" cy="4352"/>
          </a:xfrm>
          <a:custGeom>
            <a:pathLst>
              <a:path extrusionOk="0" h="120000" w="120000">
                <a:moveTo>
                  <a:pt x="60722" y="0"/>
                </a:moveTo>
                <a:cubicBezTo>
                  <a:pt x="27469" y="0"/>
                  <a:pt x="0" y="60000"/>
                  <a:pt x="0" y="120000"/>
                </a:cubicBezTo>
                <a:cubicBezTo>
                  <a:pt x="0" y="120000"/>
                  <a:pt x="0" y="120000"/>
                  <a:pt x="0" y="120000"/>
                </a:cubicBezTo>
                <a:cubicBezTo>
                  <a:pt x="2891" y="120000"/>
                  <a:pt x="2891" y="120000"/>
                  <a:pt x="2891" y="120000"/>
                </a:cubicBezTo>
                <a:cubicBezTo>
                  <a:pt x="2891" y="120000"/>
                  <a:pt x="2891" y="120000"/>
                  <a:pt x="2891" y="120000"/>
                </a:cubicBezTo>
                <a:cubicBezTo>
                  <a:pt x="2891" y="60000"/>
                  <a:pt x="28915" y="0"/>
                  <a:pt x="60722" y="0"/>
                </a:cubicBezTo>
                <a:cubicBezTo>
                  <a:pt x="92530" y="0"/>
                  <a:pt x="117108" y="60000"/>
                  <a:pt x="117108" y="120000"/>
                </a:cubicBezTo>
                <a:cubicBezTo>
                  <a:pt x="117108" y="120000"/>
                  <a:pt x="117108" y="120000"/>
                  <a:pt x="117108" y="120000"/>
                </a:cubicBezTo>
                <a:cubicBezTo>
                  <a:pt x="119999" y="120000"/>
                  <a:pt x="119999" y="120000"/>
                  <a:pt x="119999" y="120000"/>
                </a:cubicBezTo>
                <a:cubicBezTo>
                  <a:pt x="119999" y="120000"/>
                  <a:pt x="119999" y="120000"/>
                  <a:pt x="119999" y="120000"/>
                </a:cubicBezTo>
                <a:cubicBezTo>
                  <a:pt x="119999" y="60000"/>
                  <a:pt x="93975" y="0"/>
                  <a:pt x="60722"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1" name="Shape 971"/>
          <p:cNvSpPr/>
          <p:nvPr/>
        </p:nvSpPr>
        <p:spPr>
          <a:xfrm>
            <a:off x="2497204" y="2817265"/>
            <a:ext cx="93991" cy="5222"/>
          </a:xfrm>
          <a:custGeom>
            <a:pathLst>
              <a:path extrusionOk="0" h="120000" w="120000">
                <a:moveTo>
                  <a:pt x="120000" y="0"/>
                </a:moveTo>
                <a:cubicBezTo>
                  <a:pt x="116962" y="0"/>
                  <a:pt x="116962" y="0"/>
                  <a:pt x="116962" y="0"/>
                </a:cubicBezTo>
                <a:cubicBezTo>
                  <a:pt x="115443" y="60000"/>
                  <a:pt x="91139" y="120000"/>
                  <a:pt x="60759" y="120000"/>
                </a:cubicBezTo>
                <a:cubicBezTo>
                  <a:pt x="30379" y="120000"/>
                  <a:pt x="4556" y="60000"/>
                  <a:pt x="3037" y="0"/>
                </a:cubicBezTo>
                <a:cubicBezTo>
                  <a:pt x="0" y="0"/>
                  <a:pt x="0" y="0"/>
                  <a:pt x="0" y="0"/>
                </a:cubicBezTo>
                <a:cubicBezTo>
                  <a:pt x="1518" y="60000"/>
                  <a:pt x="27341" y="120000"/>
                  <a:pt x="60759" y="120000"/>
                </a:cubicBezTo>
                <a:cubicBezTo>
                  <a:pt x="92658" y="120000"/>
                  <a:pt x="120000" y="60000"/>
                  <a:pt x="120000" y="0"/>
                </a:cubicBezTo>
              </a:path>
            </a:pathLst>
          </a:custGeom>
          <a:solidFill>
            <a:srgbClr val="73717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2" name="Shape 972"/>
          <p:cNvSpPr/>
          <p:nvPr/>
        </p:nvSpPr>
        <p:spPr>
          <a:xfrm>
            <a:off x="2497204" y="2812914"/>
            <a:ext cx="93991" cy="4352"/>
          </a:xfrm>
          <a:custGeom>
            <a:pathLst>
              <a:path extrusionOk="0" h="120000" w="120000">
                <a:moveTo>
                  <a:pt x="60759" y="0"/>
                </a:moveTo>
                <a:cubicBezTo>
                  <a:pt x="27341" y="0"/>
                  <a:pt x="0" y="60000"/>
                  <a:pt x="0" y="120000"/>
                </a:cubicBezTo>
                <a:cubicBezTo>
                  <a:pt x="0" y="120000"/>
                  <a:pt x="0" y="120000"/>
                  <a:pt x="0" y="120000"/>
                </a:cubicBezTo>
                <a:cubicBezTo>
                  <a:pt x="3037" y="120000"/>
                  <a:pt x="3037" y="120000"/>
                  <a:pt x="3037" y="120000"/>
                </a:cubicBezTo>
                <a:cubicBezTo>
                  <a:pt x="3037" y="120000"/>
                  <a:pt x="3037" y="120000"/>
                  <a:pt x="3037" y="120000"/>
                </a:cubicBezTo>
                <a:cubicBezTo>
                  <a:pt x="3037" y="60000"/>
                  <a:pt x="28860" y="30000"/>
                  <a:pt x="60759" y="30000"/>
                </a:cubicBezTo>
                <a:cubicBezTo>
                  <a:pt x="92658" y="30000"/>
                  <a:pt x="116962" y="60000"/>
                  <a:pt x="116962" y="120000"/>
                </a:cubicBezTo>
                <a:cubicBezTo>
                  <a:pt x="116962" y="120000"/>
                  <a:pt x="116962" y="120000"/>
                  <a:pt x="116962" y="120000"/>
                </a:cubicBezTo>
                <a:cubicBezTo>
                  <a:pt x="120000" y="120000"/>
                  <a:pt x="120000" y="120000"/>
                  <a:pt x="120000" y="120000"/>
                </a:cubicBezTo>
                <a:cubicBezTo>
                  <a:pt x="120000" y="120000"/>
                  <a:pt x="120000" y="120000"/>
                  <a:pt x="120000" y="120000"/>
                </a:cubicBezTo>
                <a:cubicBezTo>
                  <a:pt x="120000" y="60000"/>
                  <a:pt x="94177" y="0"/>
                  <a:pt x="60759"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3" name="Shape 973"/>
          <p:cNvSpPr/>
          <p:nvPr/>
        </p:nvSpPr>
        <p:spPr>
          <a:xfrm>
            <a:off x="2499815" y="2817265"/>
            <a:ext cx="88770" cy="5222"/>
          </a:xfrm>
          <a:custGeom>
            <a:pathLst>
              <a:path extrusionOk="0" h="120000" w="120000">
                <a:moveTo>
                  <a:pt x="120000" y="0"/>
                </a:moveTo>
                <a:cubicBezTo>
                  <a:pt x="116800" y="0"/>
                  <a:pt x="116800" y="0"/>
                  <a:pt x="116800" y="0"/>
                </a:cubicBezTo>
                <a:cubicBezTo>
                  <a:pt x="115200" y="60000"/>
                  <a:pt x="91200" y="120000"/>
                  <a:pt x="60800" y="120000"/>
                </a:cubicBezTo>
                <a:cubicBezTo>
                  <a:pt x="30400" y="120000"/>
                  <a:pt x="4800" y="60000"/>
                  <a:pt x="3200" y="0"/>
                </a:cubicBezTo>
                <a:cubicBezTo>
                  <a:pt x="0" y="0"/>
                  <a:pt x="0" y="0"/>
                  <a:pt x="0" y="0"/>
                </a:cubicBezTo>
                <a:cubicBezTo>
                  <a:pt x="1600" y="60000"/>
                  <a:pt x="28800" y="120000"/>
                  <a:pt x="60800" y="120000"/>
                </a:cubicBezTo>
                <a:cubicBezTo>
                  <a:pt x="92800" y="120000"/>
                  <a:pt x="118400" y="60000"/>
                  <a:pt x="120000" y="0"/>
                </a:cubicBezTo>
              </a:path>
            </a:pathLst>
          </a:custGeom>
          <a:solidFill>
            <a:srgbClr val="6D6B6B"/>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4" name="Shape 974"/>
          <p:cNvSpPr/>
          <p:nvPr/>
        </p:nvSpPr>
        <p:spPr>
          <a:xfrm>
            <a:off x="2499815" y="2813784"/>
            <a:ext cx="88770" cy="3481"/>
          </a:xfrm>
          <a:custGeom>
            <a:pathLst>
              <a:path extrusionOk="0" h="120000" w="120000">
                <a:moveTo>
                  <a:pt x="60800" y="0"/>
                </a:moveTo>
                <a:cubicBezTo>
                  <a:pt x="27200" y="0"/>
                  <a:pt x="0" y="40000"/>
                  <a:pt x="0" y="120000"/>
                </a:cubicBezTo>
                <a:cubicBezTo>
                  <a:pt x="0" y="120000"/>
                  <a:pt x="0" y="120000"/>
                  <a:pt x="0" y="120000"/>
                </a:cubicBezTo>
                <a:cubicBezTo>
                  <a:pt x="3200" y="120000"/>
                  <a:pt x="3200" y="120000"/>
                  <a:pt x="3200" y="120000"/>
                </a:cubicBezTo>
                <a:cubicBezTo>
                  <a:pt x="3200" y="120000"/>
                  <a:pt x="3200" y="120000"/>
                  <a:pt x="3200" y="120000"/>
                </a:cubicBezTo>
                <a:cubicBezTo>
                  <a:pt x="3200" y="40000"/>
                  <a:pt x="28800" y="0"/>
                  <a:pt x="60800" y="0"/>
                </a:cubicBezTo>
                <a:cubicBezTo>
                  <a:pt x="91200" y="0"/>
                  <a:pt x="116800" y="40000"/>
                  <a:pt x="116800" y="120000"/>
                </a:cubicBezTo>
                <a:cubicBezTo>
                  <a:pt x="116800" y="120000"/>
                  <a:pt x="116800" y="120000"/>
                  <a:pt x="116800" y="120000"/>
                </a:cubicBezTo>
                <a:cubicBezTo>
                  <a:pt x="120000" y="120000"/>
                  <a:pt x="120000" y="120000"/>
                  <a:pt x="120000" y="120000"/>
                </a:cubicBezTo>
                <a:cubicBezTo>
                  <a:pt x="120000" y="120000"/>
                  <a:pt x="120000" y="120000"/>
                  <a:pt x="120000" y="120000"/>
                </a:cubicBezTo>
                <a:cubicBezTo>
                  <a:pt x="120000" y="40000"/>
                  <a:pt x="94400" y="0"/>
                  <a:pt x="6080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5" name="Shape 975"/>
          <p:cNvSpPr/>
          <p:nvPr/>
        </p:nvSpPr>
        <p:spPr>
          <a:xfrm>
            <a:off x="2502426" y="2817265"/>
            <a:ext cx="83548" cy="5222"/>
          </a:xfrm>
          <a:custGeom>
            <a:pathLst>
              <a:path extrusionOk="0" h="120000" w="120000">
                <a:moveTo>
                  <a:pt x="120000" y="0"/>
                </a:moveTo>
                <a:cubicBezTo>
                  <a:pt x="116619" y="0"/>
                  <a:pt x="116619" y="0"/>
                  <a:pt x="116619" y="0"/>
                </a:cubicBezTo>
                <a:cubicBezTo>
                  <a:pt x="114929" y="60000"/>
                  <a:pt x="91267" y="90000"/>
                  <a:pt x="60845" y="90000"/>
                </a:cubicBezTo>
                <a:cubicBezTo>
                  <a:pt x="30422" y="90000"/>
                  <a:pt x="5070" y="60000"/>
                  <a:pt x="3380" y="0"/>
                </a:cubicBezTo>
                <a:cubicBezTo>
                  <a:pt x="0" y="0"/>
                  <a:pt x="0" y="0"/>
                  <a:pt x="0" y="0"/>
                </a:cubicBezTo>
                <a:cubicBezTo>
                  <a:pt x="1690" y="60000"/>
                  <a:pt x="28732" y="120000"/>
                  <a:pt x="60845" y="120000"/>
                </a:cubicBezTo>
                <a:cubicBezTo>
                  <a:pt x="92957" y="120000"/>
                  <a:pt x="118309" y="60000"/>
                  <a:pt x="120000" y="0"/>
                </a:cubicBezTo>
              </a:path>
            </a:pathLst>
          </a:custGeom>
          <a:solidFill>
            <a:srgbClr val="68666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6" name="Shape 976"/>
          <p:cNvSpPr/>
          <p:nvPr/>
        </p:nvSpPr>
        <p:spPr>
          <a:xfrm>
            <a:off x="2502426" y="2813784"/>
            <a:ext cx="83548" cy="3481"/>
          </a:xfrm>
          <a:custGeom>
            <a:pathLst>
              <a:path extrusionOk="0" h="120000" w="120000">
                <a:moveTo>
                  <a:pt x="60845" y="0"/>
                </a:moveTo>
                <a:cubicBezTo>
                  <a:pt x="27042" y="0"/>
                  <a:pt x="0" y="40000"/>
                  <a:pt x="0" y="120000"/>
                </a:cubicBezTo>
                <a:cubicBezTo>
                  <a:pt x="0" y="120000"/>
                  <a:pt x="0" y="120000"/>
                  <a:pt x="0" y="120000"/>
                </a:cubicBezTo>
                <a:cubicBezTo>
                  <a:pt x="3380" y="120000"/>
                  <a:pt x="3380" y="120000"/>
                  <a:pt x="3380" y="120000"/>
                </a:cubicBezTo>
                <a:cubicBezTo>
                  <a:pt x="3380" y="120000"/>
                  <a:pt x="3380" y="120000"/>
                  <a:pt x="3380" y="120000"/>
                </a:cubicBezTo>
                <a:cubicBezTo>
                  <a:pt x="3380" y="40000"/>
                  <a:pt x="28732" y="0"/>
                  <a:pt x="60845" y="0"/>
                </a:cubicBezTo>
                <a:cubicBezTo>
                  <a:pt x="91267" y="0"/>
                  <a:pt x="116619" y="40000"/>
                  <a:pt x="116619" y="120000"/>
                </a:cubicBezTo>
                <a:cubicBezTo>
                  <a:pt x="116619" y="120000"/>
                  <a:pt x="116619" y="120000"/>
                  <a:pt x="116619" y="120000"/>
                </a:cubicBezTo>
                <a:cubicBezTo>
                  <a:pt x="120000" y="120000"/>
                  <a:pt x="120000" y="120000"/>
                  <a:pt x="120000" y="120000"/>
                </a:cubicBezTo>
                <a:cubicBezTo>
                  <a:pt x="120000" y="120000"/>
                  <a:pt x="120000" y="120000"/>
                  <a:pt x="120000" y="120000"/>
                </a:cubicBezTo>
                <a:cubicBezTo>
                  <a:pt x="120000" y="40000"/>
                  <a:pt x="92957" y="0"/>
                  <a:pt x="60845"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7" name="Shape 977"/>
          <p:cNvSpPr/>
          <p:nvPr/>
        </p:nvSpPr>
        <p:spPr>
          <a:xfrm>
            <a:off x="2504166" y="2817265"/>
            <a:ext cx="80067" cy="3481"/>
          </a:xfrm>
          <a:custGeom>
            <a:pathLst>
              <a:path extrusionOk="0" h="120000" w="120000">
                <a:moveTo>
                  <a:pt x="120000" y="0"/>
                </a:moveTo>
                <a:cubicBezTo>
                  <a:pt x="116417" y="0"/>
                  <a:pt x="116417" y="0"/>
                  <a:pt x="116417" y="0"/>
                </a:cubicBezTo>
                <a:cubicBezTo>
                  <a:pt x="114626" y="80000"/>
                  <a:pt x="91343" y="120000"/>
                  <a:pt x="60895" y="120000"/>
                </a:cubicBezTo>
                <a:cubicBezTo>
                  <a:pt x="30447" y="120000"/>
                  <a:pt x="5373" y="80000"/>
                  <a:pt x="3582" y="0"/>
                </a:cubicBezTo>
                <a:cubicBezTo>
                  <a:pt x="0" y="0"/>
                  <a:pt x="0" y="0"/>
                  <a:pt x="0" y="0"/>
                </a:cubicBezTo>
                <a:cubicBezTo>
                  <a:pt x="1791" y="80000"/>
                  <a:pt x="28656" y="120000"/>
                  <a:pt x="60895" y="120000"/>
                </a:cubicBezTo>
                <a:cubicBezTo>
                  <a:pt x="93134" y="120000"/>
                  <a:pt x="118208" y="80000"/>
                  <a:pt x="120000" y="0"/>
                </a:cubicBezTo>
              </a:path>
            </a:pathLst>
          </a:custGeom>
          <a:solidFill>
            <a:srgbClr val="64626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8" name="Shape 978"/>
          <p:cNvSpPr/>
          <p:nvPr/>
        </p:nvSpPr>
        <p:spPr>
          <a:xfrm>
            <a:off x="2504166" y="2813784"/>
            <a:ext cx="80067" cy="3481"/>
          </a:xfrm>
          <a:custGeom>
            <a:pathLst>
              <a:path extrusionOk="0" h="120000" w="120000">
                <a:moveTo>
                  <a:pt x="60895" y="0"/>
                </a:moveTo>
                <a:cubicBezTo>
                  <a:pt x="26865" y="0"/>
                  <a:pt x="0" y="40000"/>
                  <a:pt x="0" y="120000"/>
                </a:cubicBezTo>
                <a:cubicBezTo>
                  <a:pt x="0" y="120000"/>
                  <a:pt x="0" y="120000"/>
                  <a:pt x="0" y="120000"/>
                </a:cubicBezTo>
                <a:cubicBezTo>
                  <a:pt x="3582" y="120000"/>
                  <a:pt x="3582" y="120000"/>
                  <a:pt x="3582" y="120000"/>
                </a:cubicBezTo>
                <a:cubicBezTo>
                  <a:pt x="3582" y="120000"/>
                  <a:pt x="3582" y="120000"/>
                  <a:pt x="3582" y="120000"/>
                </a:cubicBezTo>
                <a:cubicBezTo>
                  <a:pt x="3582" y="40000"/>
                  <a:pt x="28656" y="0"/>
                  <a:pt x="60895" y="0"/>
                </a:cubicBezTo>
                <a:cubicBezTo>
                  <a:pt x="91343" y="0"/>
                  <a:pt x="116417" y="40000"/>
                  <a:pt x="116417" y="120000"/>
                </a:cubicBezTo>
                <a:cubicBezTo>
                  <a:pt x="116417" y="120000"/>
                  <a:pt x="116417" y="120000"/>
                  <a:pt x="116417" y="120000"/>
                </a:cubicBezTo>
                <a:cubicBezTo>
                  <a:pt x="120000" y="120000"/>
                  <a:pt x="120000" y="120000"/>
                  <a:pt x="120000" y="120000"/>
                </a:cubicBezTo>
                <a:cubicBezTo>
                  <a:pt x="120000" y="120000"/>
                  <a:pt x="120000" y="120000"/>
                  <a:pt x="120000" y="120000"/>
                </a:cubicBezTo>
                <a:cubicBezTo>
                  <a:pt x="120000" y="40000"/>
                  <a:pt x="93134" y="0"/>
                  <a:pt x="60895"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9" name="Shape 979"/>
          <p:cNvSpPr/>
          <p:nvPr/>
        </p:nvSpPr>
        <p:spPr>
          <a:xfrm>
            <a:off x="2506777" y="2817265"/>
            <a:ext cx="74845" cy="3481"/>
          </a:xfrm>
          <a:custGeom>
            <a:pathLst>
              <a:path extrusionOk="0" h="120000" w="120000">
                <a:moveTo>
                  <a:pt x="120000" y="0"/>
                </a:moveTo>
                <a:cubicBezTo>
                  <a:pt x="116190" y="0"/>
                  <a:pt x="116190" y="0"/>
                  <a:pt x="116190" y="0"/>
                </a:cubicBezTo>
                <a:cubicBezTo>
                  <a:pt x="114285" y="80000"/>
                  <a:pt x="91428" y="120000"/>
                  <a:pt x="60952" y="120000"/>
                </a:cubicBezTo>
                <a:cubicBezTo>
                  <a:pt x="30476" y="120000"/>
                  <a:pt x="5714" y="80000"/>
                  <a:pt x="3809" y="0"/>
                </a:cubicBezTo>
                <a:cubicBezTo>
                  <a:pt x="0" y="0"/>
                  <a:pt x="0" y="0"/>
                  <a:pt x="0" y="0"/>
                </a:cubicBezTo>
                <a:cubicBezTo>
                  <a:pt x="1904" y="80000"/>
                  <a:pt x="28571" y="120000"/>
                  <a:pt x="60952" y="120000"/>
                </a:cubicBezTo>
                <a:cubicBezTo>
                  <a:pt x="93333" y="120000"/>
                  <a:pt x="118095" y="80000"/>
                  <a:pt x="120000" y="0"/>
                </a:cubicBezTo>
              </a:path>
            </a:pathLst>
          </a:custGeom>
          <a:solidFill>
            <a:srgbClr val="5F5C5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0" name="Shape 980"/>
          <p:cNvSpPr/>
          <p:nvPr/>
        </p:nvSpPr>
        <p:spPr>
          <a:xfrm>
            <a:off x="2506777" y="2813784"/>
            <a:ext cx="74845" cy="3481"/>
          </a:xfrm>
          <a:custGeom>
            <a:pathLst>
              <a:path extrusionOk="0" h="120000" w="120000">
                <a:moveTo>
                  <a:pt x="60952" y="0"/>
                </a:moveTo>
                <a:cubicBezTo>
                  <a:pt x="26666" y="0"/>
                  <a:pt x="0" y="40000"/>
                  <a:pt x="0" y="120000"/>
                </a:cubicBezTo>
                <a:cubicBezTo>
                  <a:pt x="0" y="120000"/>
                  <a:pt x="0" y="120000"/>
                  <a:pt x="0" y="120000"/>
                </a:cubicBezTo>
                <a:cubicBezTo>
                  <a:pt x="3809" y="120000"/>
                  <a:pt x="3809" y="120000"/>
                  <a:pt x="3809" y="120000"/>
                </a:cubicBezTo>
                <a:cubicBezTo>
                  <a:pt x="3809" y="120000"/>
                  <a:pt x="3809" y="120000"/>
                  <a:pt x="3809" y="120000"/>
                </a:cubicBezTo>
                <a:cubicBezTo>
                  <a:pt x="3809" y="80000"/>
                  <a:pt x="30476" y="0"/>
                  <a:pt x="60952" y="0"/>
                </a:cubicBezTo>
                <a:cubicBezTo>
                  <a:pt x="91428" y="0"/>
                  <a:pt x="116190" y="80000"/>
                  <a:pt x="116190" y="120000"/>
                </a:cubicBezTo>
                <a:cubicBezTo>
                  <a:pt x="116190" y="120000"/>
                  <a:pt x="116190" y="120000"/>
                  <a:pt x="116190" y="120000"/>
                </a:cubicBezTo>
                <a:cubicBezTo>
                  <a:pt x="120000" y="120000"/>
                  <a:pt x="120000" y="120000"/>
                  <a:pt x="120000" y="120000"/>
                </a:cubicBezTo>
                <a:cubicBezTo>
                  <a:pt x="120000" y="120000"/>
                  <a:pt x="120000" y="120000"/>
                  <a:pt x="120000" y="120000"/>
                </a:cubicBezTo>
                <a:cubicBezTo>
                  <a:pt x="120000" y="40000"/>
                  <a:pt x="93333" y="0"/>
                  <a:pt x="60952"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1" name="Shape 981"/>
          <p:cNvSpPr/>
          <p:nvPr/>
        </p:nvSpPr>
        <p:spPr>
          <a:xfrm>
            <a:off x="2509388" y="2817265"/>
            <a:ext cx="69623" cy="3481"/>
          </a:xfrm>
          <a:custGeom>
            <a:pathLst>
              <a:path extrusionOk="0" h="120000" w="120000">
                <a:moveTo>
                  <a:pt x="120000" y="0"/>
                </a:moveTo>
                <a:cubicBezTo>
                  <a:pt x="115932" y="0"/>
                  <a:pt x="115932" y="0"/>
                  <a:pt x="115932" y="0"/>
                </a:cubicBezTo>
                <a:cubicBezTo>
                  <a:pt x="113898" y="80000"/>
                  <a:pt x="89491" y="120000"/>
                  <a:pt x="61016" y="120000"/>
                </a:cubicBezTo>
                <a:cubicBezTo>
                  <a:pt x="30508" y="120000"/>
                  <a:pt x="6101" y="80000"/>
                  <a:pt x="4067" y="0"/>
                </a:cubicBezTo>
                <a:cubicBezTo>
                  <a:pt x="0" y="0"/>
                  <a:pt x="0" y="0"/>
                  <a:pt x="0" y="0"/>
                </a:cubicBezTo>
                <a:cubicBezTo>
                  <a:pt x="2033" y="80000"/>
                  <a:pt x="28474" y="120000"/>
                  <a:pt x="61016" y="120000"/>
                </a:cubicBezTo>
                <a:cubicBezTo>
                  <a:pt x="93559" y="120000"/>
                  <a:pt x="117966" y="80000"/>
                  <a:pt x="120000" y="0"/>
                </a:cubicBezTo>
              </a:path>
            </a:pathLst>
          </a:custGeom>
          <a:solidFill>
            <a:srgbClr val="5A585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2" name="Shape 982"/>
          <p:cNvSpPr/>
          <p:nvPr/>
        </p:nvSpPr>
        <p:spPr>
          <a:xfrm>
            <a:off x="2509388" y="2813784"/>
            <a:ext cx="69623" cy="3481"/>
          </a:xfrm>
          <a:custGeom>
            <a:pathLst>
              <a:path extrusionOk="0" h="120000" w="120000">
                <a:moveTo>
                  <a:pt x="61016" y="0"/>
                </a:moveTo>
                <a:cubicBezTo>
                  <a:pt x="28474" y="0"/>
                  <a:pt x="0" y="80000"/>
                  <a:pt x="0" y="120000"/>
                </a:cubicBezTo>
                <a:cubicBezTo>
                  <a:pt x="0" y="120000"/>
                  <a:pt x="0" y="120000"/>
                  <a:pt x="0" y="120000"/>
                </a:cubicBezTo>
                <a:cubicBezTo>
                  <a:pt x="4067" y="120000"/>
                  <a:pt x="4067" y="120000"/>
                  <a:pt x="4067" y="120000"/>
                </a:cubicBezTo>
                <a:cubicBezTo>
                  <a:pt x="4067" y="120000"/>
                  <a:pt x="4067" y="120000"/>
                  <a:pt x="4067" y="120000"/>
                </a:cubicBezTo>
                <a:cubicBezTo>
                  <a:pt x="4067" y="80000"/>
                  <a:pt x="30508" y="0"/>
                  <a:pt x="61016" y="0"/>
                </a:cubicBezTo>
                <a:cubicBezTo>
                  <a:pt x="91525" y="0"/>
                  <a:pt x="115932" y="80000"/>
                  <a:pt x="115932" y="120000"/>
                </a:cubicBezTo>
                <a:cubicBezTo>
                  <a:pt x="115932" y="120000"/>
                  <a:pt x="115932" y="120000"/>
                  <a:pt x="115932" y="120000"/>
                </a:cubicBezTo>
                <a:cubicBezTo>
                  <a:pt x="120000" y="120000"/>
                  <a:pt x="120000" y="120000"/>
                  <a:pt x="120000" y="120000"/>
                </a:cubicBezTo>
                <a:cubicBezTo>
                  <a:pt x="120000" y="120000"/>
                  <a:pt x="120000" y="120000"/>
                  <a:pt x="120000" y="120000"/>
                </a:cubicBezTo>
                <a:cubicBezTo>
                  <a:pt x="120000" y="80000"/>
                  <a:pt x="93559" y="0"/>
                  <a:pt x="61016"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3" name="Shape 983"/>
          <p:cNvSpPr/>
          <p:nvPr/>
        </p:nvSpPr>
        <p:spPr>
          <a:xfrm>
            <a:off x="2511999" y="2817265"/>
            <a:ext cx="64401" cy="3481"/>
          </a:xfrm>
          <a:custGeom>
            <a:pathLst>
              <a:path extrusionOk="0" h="120000" w="120000">
                <a:moveTo>
                  <a:pt x="120000" y="0"/>
                </a:moveTo>
                <a:cubicBezTo>
                  <a:pt x="115636" y="0"/>
                  <a:pt x="115636" y="0"/>
                  <a:pt x="115636" y="0"/>
                </a:cubicBezTo>
                <a:cubicBezTo>
                  <a:pt x="113454" y="80000"/>
                  <a:pt x="89454" y="120000"/>
                  <a:pt x="61090" y="120000"/>
                </a:cubicBezTo>
                <a:cubicBezTo>
                  <a:pt x="30545" y="120000"/>
                  <a:pt x="6545" y="80000"/>
                  <a:pt x="4363" y="0"/>
                </a:cubicBezTo>
                <a:cubicBezTo>
                  <a:pt x="0" y="0"/>
                  <a:pt x="0" y="0"/>
                  <a:pt x="0" y="0"/>
                </a:cubicBezTo>
                <a:cubicBezTo>
                  <a:pt x="2181" y="80000"/>
                  <a:pt x="28363" y="120000"/>
                  <a:pt x="61090" y="120000"/>
                </a:cubicBezTo>
                <a:cubicBezTo>
                  <a:pt x="91636" y="120000"/>
                  <a:pt x="117818" y="80000"/>
                  <a:pt x="120000" y="0"/>
                </a:cubicBezTo>
              </a:path>
            </a:pathLst>
          </a:custGeom>
          <a:solidFill>
            <a:srgbClr val="54525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4" name="Shape 984"/>
          <p:cNvSpPr/>
          <p:nvPr/>
        </p:nvSpPr>
        <p:spPr>
          <a:xfrm>
            <a:off x="2511999" y="2813784"/>
            <a:ext cx="64401" cy="3481"/>
          </a:xfrm>
          <a:custGeom>
            <a:pathLst>
              <a:path extrusionOk="0" h="120000" w="120000">
                <a:moveTo>
                  <a:pt x="61090" y="0"/>
                </a:moveTo>
                <a:cubicBezTo>
                  <a:pt x="28363" y="0"/>
                  <a:pt x="0" y="80000"/>
                  <a:pt x="0" y="120000"/>
                </a:cubicBezTo>
                <a:cubicBezTo>
                  <a:pt x="0" y="120000"/>
                  <a:pt x="0" y="120000"/>
                  <a:pt x="0" y="120000"/>
                </a:cubicBezTo>
                <a:cubicBezTo>
                  <a:pt x="4363" y="120000"/>
                  <a:pt x="4363" y="120000"/>
                  <a:pt x="4363" y="120000"/>
                </a:cubicBezTo>
                <a:cubicBezTo>
                  <a:pt x="4363" y="120000"/>
                  <a:pt x="4363" y="120000"/>
                  <a:pt x="4363" y="120000"/>
                </a:cubicBezTo>
                <a:cubicBezTo>
                  <a:pt x="4363" y="80000"/>
                  <a:pt x="30545" y="40000"/>
                  <a:pt x="61090" y="40000"/>
                </a:cubicBezTo>
                <a:cubicBezTo>
                  <a:pt x="91636" y="40000"/>
                  <a:pt x="115636" y="80000"/>
                  <a:pt x="115636" y="120000"/>
                </a:cubicBezTo>
                <a:cubicBezTo>
                  <a:pt x="115636" y="120000"/>
                  <a:pt x="115636" y="120000"/>
                  <a:pt x="115636" y="120000"/>
                </a:cubicBezTo>
                <a:cubicBezTo>
                  <a:pt x="120000" y="120000"/>
                  <a:pt x="120000" y="120000"/>
                  <a:pt x="120000" y="120000"/>
                </a:cubicBezTo>
                <a:cubicBezTo>
                  <a:pt x="120000" y="120000"/>
                  <a:pt x="120000" y="120000"/>
                  <a:pt x="120000" y="120000"/>
                </a:cubicBezTo>
                <a:cubicBezTo>
                  <a:pt x="120000" y="80000"/>
                  <a:pt x="93818" y="0"/>
                  <a:pt x="61090"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5" name="Shape 985"/>
          <p:cNvSpPr/>
          <p:nvPr/>
        </p:nvSpPr>
        <p:spPr>
          <a:xfrm>
            <a:off x="2513739" y="2817265"/>
            <a:ext cx="60920" cy="3481"/>
          </a:xfrm>
          <a:custGeom>
            <a:pathLst>
              <a:path extrusionOk="0" h="120000" w="120000">
                <a:moveTo>
                  <a:pt x="120000" y="0"/>
                </a:moveTo>
                <a:cubicBezTo>
                  <a:pt x="115294" y="0"/>
                  <a:pt x="115294" y="0"/>
                  <a:pt x="115294" y="0"/>
                </a:cubicBezTo>
                <a:cubicBezTo>
                  <a:pt x="112941" y="40000"/>
                  <a:pt x="89411" y="80000"/>
                  <a:pt x="61176" y="80000"/>
                </a:cubicBezTo>
                <a:cubicBezTo>
                  <a:pt x="30588" y="80000"/>
                  <a:pt x="7058" y="40000"/>
                  <a:pt x="4705" y="0"/>
                </a:cubicBezTo>
                <a:cubicBezTo>
                  <a:pt x="0" y="0"/>
                  <a:pt x="0" y="0"/>
                  <a:pt x="0" y="0"/>
                </a:cubicBezTo>
                <a:cubicBezTo>
                  <a:pt x="2352" y="80000"/>
                  <a:pt x="28235" y="120000"/>
                  <a:pt x="61176" y="120000"/>
                </a:cubicBezTo>
                <a:cubicBezTo>
                  <a:pt x="91764" y="120000"/>
                  <a:pt x="117647" y="80000"/>
                  <a:pt x="120000" y="0"/>
                </a:cubicBezTo>
              </a:path>
            </a:pathLst>
          </a:custGeom>
          <a:solidFill>
            <a:srgbClr val="504E4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6" name="Shape 986"/>
          <p:cNvSpPr/>
          <p:nvPr/>
        </p:nvSpPr>
        <p:spPr>
          <a:xfrm>
            <a:off x="2513739" y="2815524"/>
            <a:ext cx="60920" cy="1741"/>
          </a:xfrm>
          <a:custGeom>
            <a:pathLst>
              <a:path extrusionOk="0" h="120000" w="120000">
                <a:moveTo>
                  <a:pt x="61176" y="0"/>
                </a:moveTo>
                <a:cubicBezTo>
                  <a:pt x="28235" y="0"/>
                  <a:pt x="0" y="60000"/>
                  <a:pt x="0" y="120000"/>
                </a:cubicBezTo>
                <a:cubicBezTo>
                  <a:pt x="0" y="120000"/>
                  <a:pt x="0" y="120000"/>
                  <a:pt x="0" y="120000"/>
                </a:cubicBezTo>
                <a:cubicBezTo>
                  <a:pt x="4705" y="120000"/>
                  <a:pt x="4705" y="120000"/>
                  <a:pt x="4705" y="120000"/>
                </a:cubicBezTo>
                <a:cubicBezTo>
                  <a:pt x="4705" y="120000"/>
                  <a:pt x="4705" y="120000"/>
                  <a:pt x="4705" y="120000"/>
                </a:cubicBezTo>
                <a:cubicBezTo>
                  <a:pt x="4705" y="60000"/>
                  <a:pt x="30588" y="0"/>
                  <a:pt x="61176" y="0"/>
                </a:cubicBezTo>
                <a:cubicBezTo>
                  <a:pt x="91764" y="0"/>
                  <a:pt x="115294" y="60000"/>
                  <a:pt x="115294" y="120000"/>
                </a:cubicBezTo>
                <a:cubicBezTo>
                  <a:pt x="115294" y="120000"/>
                  <a:pt x="115294" y="120000"/>
                  <a:pt x="115294" y="120000"/>
                </a:cubicBezTo>
                <a:cubicBezTo>
                  <a:pt x="120000" y="120000"/>
                  <a:pt x="120000" y="120000"/>
                  <a:pt x="120000" y="120000"/>
                </a:cubicBezTo>
                <a:cubicBezTo>
                  <a:pt x="120000" y="120000"/>
                  <a:pt x="120000" y="120000"/>
                  <a:pt x="120000" y="120000"/>
                </a:cubicBezTo>
                <a:cubicBezTo>
                  <a:pt x="120000" y="60000"/>
                  <a:pt x="94117" y="0"/>
                  <a:pt x="61176"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7" name="Shape 987"/>
          <p:cNvSpPr/>
          <p:nvPr/>
        </p:nvSpPr>
        <p:spPr>
          <a:xfrm>
            <a:off x="2516351" y="2817265"/>
            <a:ext cx="55699" cy="2611"/>
          </a:xfrm>
          <a:custGeom>
            <a:pathLst>
              <a:path extrusionOk="0" h="120000" w="120000">
                <a:moveTo>
                  <a:pt x="120000" y="0"/>
                </a:moveTo>
                <a:cubicBezTo>
                  <a:pt x="114893" y="0"/>
                  <a:pt x="114893" y="0"/>
                  <a:pt x="114893" y="0"/>
                </a:cubicBezTo>
                <a:cubicBezTo>
                  <a:pt x="112340" y="60000"/>
                  <a:pt x="89361" y="120000"/>
                  <a:pt x="61276" y="120000"/>
                </a:cubicBezTo>
                <a:cubicBezTo>
                  <a:pt x="30638" y="120000"/>
                  <a:pt x="7659" y="60000"/>
                  <a:pt x="5106" y="0"/>
                </a:cubicBezTo>
                <a:cubicBezTo>
                  <a:pt x="0" y="0"/>
                  <a:pt x="0" y="0"/>
                  <a:pt x="0" y="0"/>
                </a:cubicBezTo>
                <a:cubicBezTo>
                  <a:pt x="2553" y="60000"/>
                  <a:pt x="28085" y="120000"/>
                  <a:pt x="61276" y="120000"/>
                </a:cubicBezTo>
                <a:cubicBezTo>
                  <a:pt x="91914" y="120000"/>
                  <a:pt x="117446" y="60000"/>
                  <a:pt x="120000" y="0"/>
                </a:cubicBezTo>
              </a:path>
            </a:pathLst>
          </a:custGeom>
          <a:solidFill>
            <a:srgbClr val="4C494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8" name="Shape 988"/>
          <p:cNvSpPr/>
          <p:nvPr/>
        </p:nvSpPr>
        <p:spPr>
          <a:xfrm>
            <a:off x="2516351" y="2815524"/>
            <a:ext cx="55699" cy="1741"/>
          </a:xfrm>
          <a:custGeom>
            <a:pathLst>
              <a:path extrusionOk="0" h="120000" w="120000">
                <a:moveTo>
                  <a:pt x="61276" y="0"/>
                </a:moveTo>
                <a:cubicBezTo>
                  <a:pt x="28085" y="0"/>
                  <a:pt x="0" y="60000"/>
                  <a:pt x="0" y="120000"/>
                </a:cubicBezTo>
                <a:cubicBezTo>
                  <a:pt x="0" y="120000"/>
                  <a:pt x="0" y="120000"/>
                  <a:pt x="0" y="120000"/>
                </a:cubicBezTo>
                <a:cubicBezTo>
                  <a:pt x="5106" y="120000"/>
                  <a:pt x="5106" y="120000"/>
                  <a:pt x="5106" y="120000"/>
                </a:cubicBezTo>
                <a:cubicBezTo>
                  <a:pt x="5106" y="120000"/>
                  <a:pt x="5106" y="120000"/>
                  <a:pt x="5106" y="120000"/>
                </a:cubicBezTo>
                <a:cubicBezTo>
                  <a:pt x="5106" y="60000"/>
                  <a:pt x="30638" y="0"/>
                  <a:pt x="61276" y="0"/>
                </a:cubicBezTo>
                <a:cubicBezTo>
                  <a:pt x="91914" y="0"/>
                  <a:pt x="114893" y="60000"/>
                  <a:pt x="114893" y="120000"/>
                </a:cubicBezTo>
                <a:cubicBezTo>
                  <a:pt x="114893" y="120000"/>
                  <a:pt x="114893" y="120000"/>
                  <a:pt x="114893" y="120000"/>
                </a:cubicBezTo>
                <a:cubicBezTo>
                  <a:pt x="120000" y="120000"/>
                  <a:pt x="120000" y="120000"/>
                  <a:pt x="120000" y="120000"/>
                </a:cubicBezTo>
                <a:cubicBezTo>
                  <a:pt x="120000" y="120000"/>
                  <a:pt x="120000" y="120000"/>
                  <a:pt x="120000" y="120000"/>
                </a:cubicBezTo>
                <a:cubicBezTo>
                  <a:pt x="120000" y="60000"/>
                  <a:pt x="94468" y="0"/>
                  <a:pt x="61276"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9" name="Shape 989"/>
          <p:cNvSpPr/>
          <p:nvPr/>
        </p:nvSpPr>
        <p:spPr>
          <a:xfrm>
            <a:off x="2518961" y="2817265"/>
            <a:ext cx="50477" cy="2611"/>
          </a:xfrm>
          <a:custGeom>
            <a:pathLst>
              <a:path extrusionOk="0" h="120000" w="120000">
                <a:moveTo>
                  <a:pt x="120000" y="0"/>
                </a:moveTo>
                <a:cubicBezTo>
                  <a:pt x="114418" y="0"/>
                  <a:pt x="114418" y="0"/>
                  <a:pt x="114418" y="0"/>
                </a:cubicBezTo>
                <a:cubicBezTo>
                  <a:pt x="111627" y="60000"/>
                  <a:pt x="89302" y="120000"/>
                  <a:pt x="61395" y="120000"/>
                </a:cubicBezTo>
                <a:cubicBezTo>
                  <a:pt x="33488" y="120000"/>
                  <a:pt x="8372" y="60000"/>
                  <a:pt x="5581" y="0"/>
                </a:cubicBezTo>
                <a:cubicBezTo>
                  <a:pt x="0" y="0"/>
                  <a:pt x="0" y="0"/>
                  <a:pt x="0" y="0"/>
                </a:cubicBezTo>
                <a:cubicBezTo>
                  <a:pt x="2790" y="60000"/>
                  <a:pt x="27906" y="120000"/>
                  <a:pt x="61395" y="120000"/>
                </a:cubicBezTo>
                <a:cubicBezTo>
                  <a:pt x="92093" y="120000"/>
                  <a:pt x="117209" y="60000"/>
                  <a:pt x="120000" y="0"/>
                </a:cubicBezTo>
              </a:path>
            </a:pathLst>
          </a:custGeom>
          <a:solidFill>
            <a:srgbClr val="46444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0" name="Shape 990"/>
          <p:cNvSpPr/>
          <p:nvPr/>
        </p:nvSpPr>
        <p:spPr>
          <a:xfrm>
            <a:off x="2518961" y="2815524"/>
            <a:ext cx="50477" cy="1741"/>
          </a:xfrm>
          <a:custGeom>
            <a:pathLst>
              <a:path extrusionOk="0" h="120000" w="120000">
                <a:moveTo>
                  <a:pt x="61395" y="0"/>
                </a:moveTo>
                <a:cubicBezTo>
                  <a:pt x="27906" y="0"/>
                  <a:pt x="0" y="60000"/>
                  <a:pt x="0" y="120000"/>
                </a:cubicBezTo>
                <a:cubicBezTo>
                  <a:pt x="0" y="120000"/>
                  <a:pt x="0" y="120000"/>
                  <a:pt x="0" y="120000"/>
                </a:cubicBezTo>
                <a:cubicBezTo>
                  <a:pt x="5581" y="120000"/>
                  <a:pt x="5581" y="120000"/>
                  <a:pt x="5581" y="120000"/>
                </a:cubicBezTo>
                <a:cubicBezTo>
                  <a:pt x="5581" y="120000"/>
                  <a:pt x="5581" y="120000"/>
                  <a:pt x="5581" y="120000"/>
                </a:cubicBezTo>
                <a:cubicBezTo>
                  <a:pt x="5581" y="60000"/>
                  <a:pt x="30697" y="0"/>
                  <a:pt x="61395" y="0"/>
                </a:cubicBezTo>
                <a:cubicBezTo>
                  <a:pt x="92093" y="0"/>
                  <a:pt x="114418" y="60000"/>
                  <a:pt x="114418" y="120000"/>
                </a:cubicBezTo>
                <a:cubicBezTo>
                  <a:pt x="114418" y="120000"/>
                  <a:pt x="114418" y="120000"/>
                  <a:pt x="114418" y="120000"/>
                </a:cubicBezTo>
                <a:cubicBezTo>
                  <a:pt x="120000" y="120000"/>
                  <a:pt x="120000" y="120000"/>
                  <a:pt x="120000" y="120000"/>
                </a:cubicBezTo>
                <a:cubicBezTo>
                  <a:pt x="120000" y="120000"/>
                  <a:pt x="120000" y="120000"/>
                  <a:pt x="120000" y="120000"/>
                </a:cubicBezTo>
                <a:cubicBezTo>
                  <a:pt x="120000" y="60000"/>
                  <a:pt x="94883" y="0"/>
                  <a:pt x="61395"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1" name="Shape 991"/>
          <p:cNvSpPr/>
          <p:nvPr/>
        </p:nvSpPr>
        <p:spPr>
          <a:xfrm>
            <a:off x="2520702" y="2817265"/>
            <a:ext cx="46996" cy="2611"/>
          </a:xfrm>
          <a:custGeom>
            <a:pathLst>
              <a:path extrusionOk="0" h="120000" w="120000">
                <a:moveTo>
                  <a:pt x="120000" y="0"/>
                </a:moveTo>
                <a:cubicBezTo>
                  <a:pt x="113846" y="0"/>
                  <a:pt x="113846" y="0"/>
                  <a:pt x="113846" y="0"/>
                </a:cubicBezTo>
                <a:cubicBezTo>
                  <a:pt x="110769" y="60000"/>
                  <a:pt x="89230" y="120000"/>
                  <a:pt x="61538" y="120000"/>
                </a:cubicBezTo>
                <a:cubicBezTo>
                  <a:pt x="33846" y="120000"/>
                  <a:pt x="9230" y="60000"/>
                  <a:pt x="6153" y="0"/>
                </a:cubicBezTo>
                <a:cubicBezTo>
                  <a:pt x="0" y="0"/>
                  <a:pt x="0" y="0"/>
                  <a:pt x="0" y="0"/>
                </a:cubicBezTo>
                <a:cubicBezTo>
                  <a:pt x="3076" y="60000"/>
                  <a:pt x="30769" y="120000"/>
                  <a:pt x="61538" y="120000"/>
                </a:cubicBezTo>
                <a:cubicBezTo>
                  <a:pt x="92307" y="120000"/>
                  <a:pt x="116923" y="60000"/>
                  <a:pt x="120000" y="0"/>
                </a:cubicBezTo>
              </a:path>
            </a:pathLst>
          </a:custGeom>
          <a:solidFill>
            <a:srgbClr val="41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2" name="Shape 992"/>
          <p:cNvSpPr/>
          <p:nvPr/>
        </p:nvSpPr>
        <p:spPr>
          <a:xfrm>
            <a:off x="2520702" y="2815524"/>
            <a:ext cx="46996" cy="1741"/>
          </a:xfrm>
          <a:custGeom>
            <a:pathLst>
              <a:path extrusionOk="0" h="120000" w="120000">
                <a:moveTo>
                  <a:pt x="61538" y="0"/>
                </a:moveTo>
                <a:cubicBezTo>
                  <a:pt x="27692" y="0"/>
                  <a:pt x="0" y="60000"/>
                  <a:pt x="0" y="120000"/>
                </a:cubicBezTo>
                <a:cubicBezTo>
                  <a:pt x="0" y="120000"/>
                  <a:pt x="0" y="120000"/>
                  <a:pt x="0" y="120000"/>
                </a:cubicBezTo>
                <a:cubicBezTo>
                  <a:pt x="6153" y="120000"/>
                  <a:pt x="6153" y="120000"/>
                  <a:pt x="6153" y="120000"/>
                </a:cubicBezTo>
                <a:cubicBezTo>
                  <a:pt x="6153" y="120000"/>
                  <a:pt x="6153" y="120000"/>
                  <a:pt x="6153" y="120000"/>
                </a:cubicBezTo>
                <a:cubicBezTo>
                  <a:pt x="6153" y="60000"/>
                  <a:pt x="30769" y="0"/>
                  <a:pt x="61538" y="0"/>
                </a:cubicBezTo>
                <a:cubicBezTo>
                  <a:pt x="89230" y="0"/>
                  <a:pt x="113846" y="60000"/>
                  <a:pt x="113846" y="120000"/>
                </a:cubicBezTo>
                <a:cubicBezTo>
                  <a:pt x="113846" y="120000"/>
                  <a:pt x="113846" y="120000"/>
                  <a:pt x="113846" y="120000"/>
                </a:cubicBezTo>
                <a:cubicBezTo>
                  <a:pt x="120000" y="120000"/>
                  <a:pt x="120000" y="120000"/>
                  <a:pt x="120000" y="120000"/>
                </a:cubicBezTo>
                <a:cubicBezTo>
                  <a:pt x="120000" y="120000"/>
                  <a:pt x="120000" y="120000"/>
                  <a:pt x="120000" y="120000"/>
                </a:cubicBezTo>
                <a:cubicBezTo>
                  <a:pt x="120000" y="60000"/>
                  <a:pt x="95384" y="0"/>
                  <a:pt x="61538"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3" name="Shape 993"/>
          <p:cNvSpPr/>
          <p:nvPr/>
        </p:nvSpPr>
        <p:spPr>
          <a:xfrm>
            <a:off x="2523313" y="2817265"/>
            <a:ext cx="41774" cy="2611"/>
          </a:xfrm>
          <a:custGeom>
            <a:pathLst>
              <a:path extrusionOk="0" h="120000" w="120000">
                <a:moveTo>
                  <a:pt x="120000" y="0"/>
                </a:moveTo>
                <a:cubicBezTo>
                  <a:pt x="113142" y="0"/>
                  <a:pt x="113142" y="0"/>
                  <a:pt x="113142" y="0"/>
                </a:cubicBezTo>
                <a:cubicBezTo>
                  <a:pt x="109714" y="60000"/>
                  <a:pt x="89142" y="120000"/>
                  <a:pt x="61714" y="120000"/>
                </a:cubicBezTo>
                <a:cubicBezTo>
                  <a:pt x="34285" y="120000"/>
                  <a:pt x="10285" y="60000"/>
                  <a:pt x="6857" y="0"/>
                </a:cubicBezTo>
                <a:cubicBezTo>
                  <a:pt x="0" y="0"/>
                  <a:pt x="0" y="0"/>
                  <a:pt x="0" y="0"/>
                </a:cubicBezTo>
                <a:cubicBezTo>
                  <a:pt x="3428" y="60000"/>
                  <a:pt x="30857" y="120000"/>
                  <a:pt x="61714" y="120000"/>
                </a:cubicBezTo>
                <a:cubicBezTo>
                  <a:pt x="92571" y="120000"/>
                  <a:pt x="116571" y="60000"/>
                  <a:pt x="120000" y="0"/>
                </a:cubicBezTo>
              </a:path>
            </a:pathLst>
          </a:custGeom>
          <a:solidFill>
            <a:srgbClr val="3C393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4" name="Shape 994"/>
          <p:cNvSpPr/>
          <p:nvPr/>
        </p:nvSpPr>
        <p:spPr>
          <a:xfrm>
            <a:off x="2523313" y="2815524"/>
            <a:ext cx="41774" cy="1741"/>
          </a:xfrm>
          <a:custGeom>
            <a:pathLst>
              <a:path extrusionOk="0" h="120000" w="120000">
                <a:moveTo>
                  <a:pt x="61714" y="0"/>
                </a:moveTo>
                <a:cubicBezTo>
                  <a:pt x="27428" y="0"/>
                  <a:pt x="0" y="60000"/>
                  <a:pt x="0" y="120000"/>
                </a:cubicBezTo>
                <a:cubicBezTo>
                  <a:pt x="0" y="120000"/>
                  <a:pt x="0" y="120000"/>
                  <a:pt x="0" y="120000"/>
                </a:cubicBezTo>
                <a:cubicBezTo>
                  <a:pt x="6857" y="120000"/>
                  <a:pt x="6857" y="120000"/>
                  <a:pt x="6857" y="120000"/>
                </a:cubicBezTo>
                <a:cubicBezTo>
                  <a:pt x="6857" y="120000"/>
                  <a:pt x="6857" y="120000"/>
                  <a:pt x="6857" y="120000"/>
                </a:cubicBezTo>
                <a:cubicBezTo>
                  <a:pt x="6857" y="60000"/>
                  <a:pt x="30857" y="60000"/>
                  <a:pt x="61714" y="60000"/>
                </a:cubicBezTo>
                <a:cubicBezTo>
                  <a:pt x="89142" y="60000"/>
                  <a:pt x="113142" y="60000"/>
                  <a:pt x="113142" y="120000"/>
                </a:cubicBezTo>
                <a:cubicBezTo>
                  <a:pt x="113142" y="120000"/>
                  <a:pt x="113142" y="120000"/>
                  <a:pt x="113142" y="120000"/>
                </a:cubicBezTo>
                <a:cubicBezTo>
                  <a:pt x="120000" y="120000"/>
                  <a:pt x="120000" y="120000"/>
                  <a:pt x="120000" y="120000"/>
                </a:cubicBezTo>
                <a:cubicBezTo>
                  <a:pt x="120000" y="120000"/>
                  <a:pt x="120000" y="120000"/>
                  <a:pt x="120000" y="120000"/>
                </a:cubicBezTo>
                <a:cubicBezTo>
                  <a:pt x="120000" y="60000"/>
                  <a:pt x="92571" y="0"/>
                  <a:pt x="61714"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5" name="Shape 995"/>
          <p:cNvSpPr/>
          <p:nvPr/>
        </p:nvSpPr>
        <p:spPr>
          <a:xfrm>
            <a:off x="2525924" y="2817265"/>
            <a:ext cx="36552" cy="2611"/>
          </a:xfrm>
          <a:custGeom>
            <a:pathLst>
              <a:path extrusionOk="0" h="120000" w="120000">
                <a:moveTo>
                  <a:pt x="120000" y="0"/>
                </a:moveTo>
                <a:cubicBezTo>
                  <a:pt x="0" y="0"/>
                  <a:pt x="0" y="0"/>
                  <a:pt x="0" y="0"/>
                </a:cubicBezTo>
                <a:cubicBezTo>
                  <a:pt x="3870" y="60000"/>
                  <a:pt x="30967" y="120000"/>
                  <a:pt x="61935" y="120000"/>
                </a:cubicBezTo>
                <a:cubicBezTo>
                  <a:pt x="92903" y="120000"/>
                  <a:pt x="116129" y="60000"/>
                  <a:pt x="120000" y="0"/>
                </a:cubicBezTo>
              </a:path>
            </a:pathLst>
          </a:custGeom>
          <a:solidFill>
            <a:srgbClr val="38353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6" name="Shape 996"/>
          <p:cNvSpPr/>
          <p:nvPr/>
        </p:nvSpPr>
        <p:spPr>
          <a:xfrm>
            <a:off x="2525924" y="2816395"/>
            <a:ext cx="36552" cy="871"/>
          </a:xfrm>
          <a:custGeom>
            <a:pathLst>
              <a:path extrusionOk="0" h="120000" w="120000">
                <a:moveTo>
                  <a:pt x="61935" y="0"/>
                </a:moveTo>
                <a:cubicBezTo>
                  <a:pt x="27096" y="0"/>
                  <a:pt x="0" y="0"/>
                  <a:pt x="0" y="120000"/>
                </a:cubicBezTo>
                <a:cubicBezTo>
                  <a:pt x="0" y="120000"/>
                  <a:pt x="0" y="120000"/>
                  <a:pt x="0" y="120000"/>
                </a:cubicBezTo>
                <a:cubicBezTo>
                  <a:pt x="120000" y="120000"/>
                  <a:pt x="120000" y="120000"/>
                  <a:pt x="120000" y="120000"/>
                </a:cubicBezTo>
                <a:cubicBezTo>
                  <a:pt x="120000" y="120000"/>
                  <a:pt x="120000" y="120000"/>
                  <a:pt x="120000" y="120000"/>
                </a:cubicBezTo>
                <a:cubicBezTo>
                  <a:pt x="120000" y="0"/>
                  <a:pt x="92903" y="0"/>
                  <a:pt x="61935" y="0"/>
                </a:cubicBezTo>
              </a:path>
            </a:pathLst>
          </a:custGeom>
          <a:solidFill>
            <a:srgbClr val="221F1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7" name="Shape 997"/>
          <p:cNvSpPr/>
          <p:nvPr/>
        </p:nvSpPr>
        <p:spPr>
          <a:xfrm rot="-1670828">
            <a:off x="2896674" y="2672225"/>
            <a:ext cx="641599" cy="22800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800">
                <a:solidFill>
                  <a:schemeClr val="lt1"/>
                </a:solidFill>
                <a:latin typeface="Open Sans"/>
                <a:ea typeface="Open Sans"/>
                <a:cs typeface="Open Sans"/>
                <a:sym typeface="Open Sans"/>
              </a:rPr>
              <a:t>18%</a:t>
            </a:r>
            <a:endParaRPr sz="1800"/>
          </a:p>
        </p:txBody>
      </p:sp>
      <p:sp>
        <p:nvSpPr>
          <p:cNvPr id="998" name="Shape 998"/>
          <p:cNvSpPr/>
          <p:nvPr/>
        </p:nvSpPr>
        <p:spPr>
          <a:xfrm>
            <a:off x="1916706" y="1487012"/>
            <a:ext cx="215412" cy="215412"/>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99" name="Shape 999"/>
          <p:cNvSpPr/>
          <p:nvPr/>
        </p:nvSpPr>
        <p:spPr>
          <a:xfrm>
            <a:off x="3137388" y="2021785"/>
            <a:ext cx="236839" cy="19454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0" name="Shape 1000"/>
          <p:cNvSpPr/>
          <p:nvPr/>
        </p:nvSpPr>
        <p:spPr>
          <a:xfrm>
            <a:off x="2612082" y="3201063"/>
            <a:ext cx="258159" cy="269016"/>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1" name="Shape 1001"/>
          <p:cNvSpPr/>
          <p:nvPr/>
        </p:nvSpPr>
        <p:spPr>
          <a:xfrm>
            <a:off x="1397896" y="2673134"/>
            <a:ext cx="209538" cy="243344"/>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02" name="Shape 1002"/>
          <p:cNvSpPr/>
          <p:nvPr/>
        </p:nvSpPr>
        <p:spPr>
          <a:xfrm rot="549206">
            <a:off x="1784702" y="3188367"/>
            <a:ext cx="503721" cy="28683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63%</a:t>
            </a:r>
            <a:endParaRPr sz="1100"/>
          </a:p>
        </p:txBody>
      </p:sp>
      <p:sp>
        <p:nvSpPr>
          <p:cNvPr id="1003" name="Shape 1003"/>
          <p:cNvSpPr/>
          <p:nvPr/>
        </p:nvSpPr>
        <p:spPr>
          <a:xfrm rot="-1735735">
            <a:off x="1207948" y="1951694"/>
            <a:ext cx="637554" cy="18610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800">
                <a:solidFill>
                  <a:schemeClr val="lt1"/>
                </a:solidFill>
                <a:latin typeface="Open Sans"/>
                <a:ea typeface="Open Sans"/>
                <a:cs typeface="Open Sans"/>
                <a:sym typeface="Open Sans"/>
              </a:rPr>
              <a:t>90%</a:t>
            </a:r>
            <a:endParaRPr sz="1800"/>
          </a:p>
        </p:txBody>
      </p:sp>
    </p:spTree>
  </p:cSld>
  <p:clrMapOvr>
    <a:masterClrMapping/>
  </p:clrMapOvr>
  <p:transition spd="slow">
    <p:fade thruBlk="1"/>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p:nvPr/>
        </p:nvSpPr>
        <p:spPr>
          <a:xfrm>
            <a:off x="628650" y="510567"/>
            <a:ext cx="1274692" cy="1210016"/>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89" name="Shape 189"/>
          <p:cNvSpPr/>
          <p:nvPr/>
        </p:nvSpPr>
        <p:spPr>
          <a:xfrm>
            <a:off x="1990753" y="510567"/>
            <a:ext cx="1274692" cy="1210016"/>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0" name="Shape 190"/>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rgbClr val="7F7F7F"/>
                </a:solidFill>
                <a:latin typeface="Open Sans"/>
                <a:ea typeface="Open Sans"/>
                <a:cs typeface="Open Sans"/>
                <a:sym typeface="Open Sans"/>
              </a:rPr>
              <a:t>www.infobusiness.com</a:t>
            </a:r>
            <a:endParaRPr b="0" i="0" sz="800" u="none" cap="none" strike="noStrike">
              <a:solidFill>
                <a:srgbClr val="7F7F7F"/>
              </a:solidFill>
              <a:latin typeface="Open Sans"/>
              <a:ea typeface="Open Sans"/>
              <a:cs typeface="Open Sans"/>
              <a:sym typeface="Open Sans"/>
            </a:endParaRPr>
          </a:p>
        </p:txBody>
      </p:sp>
      <p:sp>
        <p:nvSpPr>
          <p:cNvPr id="191" name="Shape 19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b="0" i="0" lang="en" sz="800" u="none" cap="none" strike="noStrike">
                <a:solidFill>
                  <a:srgbClr val="171616"/>
                </a:solidFill>
                <a:latin typeface="Open Sans"/>
                <a:ea typeface="Open Sans"/>
                <a:cs typeface="Open Sans"/>
                <a:sym typeface="Open Sans"/>
              </a:rPr>
              <a:t>‹#›</a:t>
            </a:fld>
            <a:endParaRPr b="0" i="0" sz="800" u="none" cap="none" strike="noStrike">
              <a:solidFill>
                <a:srgbClr val="171616"/>
              </a:solidFill>
              <a:latin typeface="Open Sans"/>
              <a:ea typeface="Open Sans"/>
              <a:cs typeface="Open Sans"/>
              <a:sym typeface="Open Sans"/>
            </a:endParaRPr>
          </a:p>
        </p:txBody>
      </p:sp>
      <p:sp>
        <p:nvSpPr>
          <p:cNvPr id="192" name="Shape 192"/>
          <p:cNvSpPr/>
          <p:nvPr/>
        </p:nvSpPr>
        <p:spPr>
          <a:xfrm>
            <a:off x="628650" y="510567"/>
            <a:ext cx="4199548" cy="3969970"/>
          </a:xfrm>
          <a:prstGeom prst="rect">
            <a:avLst/>
          </a:prstGeom>
          <a:solidFill>
            <a:srgbClr val="D9D9D9">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93" name="Shape 193"/>
          <p:cNvPicPr preferRelativeResize="0"/>
          <p:nvPr>
            <p:ph idx="2" type="pic"/>
          </p:nvPr>
        </p:nvPicPr>
        <p:blipFill rotWithShape="1">
          <a:blip r:embed="rId3">
            <a:alphaModFix/>
          </a:blip>
          <a:srcRect b="0" l="14815" r="14814" t="0"/>
          <a:stretch/>
        </p:blipFill>
        <p:spPr>
          <a:xfrm>
            <a:off x="628649" y="510567"/>
            <a:ext cx="1274693" cy="1210016"/>
          </a:xfrm>
          <a:prstGeom prst="rect">
            <a:avLst/>
          </a:prstGeom>
          <a:noFill/>
          <a:ln>
            <a:noFill/>
          </a:ln>
        </p:spPr>
      </p:pic>
      <p:sp>
        <p:nvSpPr>
          <p:cNvPr id="194" name="Shape 194"/>
          <p:cNvSpPr/>
          <p:nvPr/>
        </p:nvSpPr>
        <p:spPr>
          <a:xfrm>
            <a:off x="4929808" y="510567"/>
            <a:ext cx="3605186" cy="193431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5" name="Shape 195"/>
          <p:cNvSpPr/>
          <p:nvPr/>
        </p:nvSpPr>
        <p:spPr>
          <a:xfrm>
            <a:off x="4929808" y="2546218"/>
            <a:ext cx="3605186" cy="193431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96" name="Shape 196"/>
          <p:cNvPicPr preferRelativeResize="0"/>
          <p:nvPr>
            <p:ph idx="4" type="pic"/>
          </p:nvPr>
        </p:nvPicPr>
        <p:blipFill rotWithShape="1">
          <a:blip r:embed="rId4">
            <a:alphaModFix/>
          </a:blip>
          <a:srcRect b="9597" l="0" r="0" t="9598"/>
          <a:stretch/>
        </p:blipFill>
        <p:spPr>
          <a:xfrm>
            <a:off x="4929807" y="510568"/>
            <a:ext cx="3605186" cy="1939713"/>
          </a:xfrm>
          <a:prstGeom prst="rect">
            <a:avLst/>
          </a:prstGeom>
          <a:noFill/>
          <a:ln>
            <a:noFill/>
          </a:ln>
        </p:spPr>
      </p:pic>
      <p:grpSp>
        <p:nvGrpSpPr>
          <p:cNvPr id="197" name="Shape 197"/>
          <p:cNvGrpSpPr/>
          <p:nvPr/>
        </p:nvGrpSpPr>
        <p:grpSpPr>
          <a:xfrm>
            <a:off x="981773" y="2036515"/>
            <a:ext cx="2489112" cy="512086"/>
            <a:chOff x="2468336" y="2009958"/>
            <a:chExt cx="2739216" cy="682781"/>
          </a:xfrm>
        </p:grpSpPr>
        <p:sp>
          <p:nvSpPr>
            <p:cNvPr id="198" name="Shape 198"/>
            <p:cNvSpPr txBox="1"/>
            <p:nvPr/>
          </p:nvSpPr>
          <p:spPr>
            <a:xfrm>
              <a:off x="2468336" y="2009958"/>
              <a:ext cx="1378857"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500" u="none" cap="none" strike="noStrike">
                  <a:solidFill>
                    <a:schemeClr val="accent1"/>
                  </a:solidFill>
                  <a:latin typeface="Montserrat"/>
                  <a:ea typeface="Montserrat"/>
                  <a:cs typeface="Montserrat"/>
                  <a:sym typeface="Montserrat"/>
                </a:rPr>
                <a:t>HELLO”</a:t>
              </a:r>
              <a:endParaRPr sz="1100"/>
            </a:p>
          </p:txBody>
        </p:sp>
        <p:sp>
          <p:nvSpPr>
            <p:cNvPr id="199" name="Shape 199"/>
            <p:cNvSpPr txBox="1"/>
            <p:nvPr/>
          </p:nvSpPr>
          <p:spPr>
            <a:xfrm>
              <a:off x="2468337" y="2354185"/>
              <a:ext cx="2739215" cy="3385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Montserrat"/>
                  <a:ea typeface="Montserrat"/>
                  <a:cs typeface="Montserrat"/>
                  <a:sym typeface="Montserrat"/>
                </a:rPr>
                <a:t>Iam John Deo, Your Presenter!</a:t>
              </a:r>
              <a:endParaRPr sz="1100"/>
            </a:p>
          </p:txBody>
        </p:sp>
      </p:grpSp>
      <p:cxnSp>
        <p:nvCxnSpPr>
          <p:cNvPr id="200" name="Shape 200"/>
          <p:cNvCxnSpPr/>
          <p:nvPr/>
        </p:nvCxnSpPr>
        <p:spPr>
          <a:xfrm>
            <a:off x="1038647" y="2606116"/>
            <a:ext cx="3420900" cy="0"/>
          </a:xfrm>
          <a:prstGeom prst="straightConnector1">
            <a:avLst/>
          </a:prstGeom>
          <a:noFill/>
          <a:ln cap="flat" cmpd="sng" w="12700">
            <a:solidFill>
              <a:srgbClr val="A5A5A5"/>
            </a:solidFill>
            <a:prstDash val="solid"/>
            <a:miter lim="800000"/>
            <a:headEnd len="med" w="med" type="none"/>
            <a:tailEnd len="med" w="med" type="none"/>
          </a:ln>
        </p:spPr>
      </p:cxnSp>
      <p:grpSp>
        <p:nvGrpSpPr>
          <p:cNvPr id="201" name="Shape 201"/>
          <p:cNvGrpSpPr/>
          <p:nvPr/>
        </p:nvGrpSpPr>
        <p:grpSpPr>
          <a:xfrm>
            <a:off x="1054819" y="3935209"/>
            <a:ext cx="719122" cy="229397"/>
            <a:chOff x="4052943" y="5412792"/>
            <a:chExt cx="958829" cy="305862"/>
          </a:xfrm>
        </p:grpSpPr>
        <p:grpSp>
          <p:nvGrpSpPr>
            <p:cNvPr id="202" name="Shape 202"/>
            <p:cNvGrpSpPr/>
            <p:nvPr/>
          </p:nvGrpSpPr>
          <p:grpSpPr>
            <a:xfrm>
              <a:off x="4052943" y="5412793"/>
              <a:ext cx="305861" cy="305861"/>
              <a:chOff x="1324575" y="5760204"/>
              <a:chExt cx="305861" cy="305861"/>
            </a:xfrm>
          </p:grpSpPr>
          <p:sp>
            <p:nvSpPr>
              <p:cNvPr id="203" name="Shape 203"/>
              <p:cNvSpPr/>
              <p:nvPr/>
            </p:nvSpPr>
            <p:spPr>
              <a:xfrm>
                <a:off x="1324575" y="5760204"/>
                <a:ext cx="305861" cy="30586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4" name="Shape 204"/>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05" name="Shape 205"/>
            <p:cNvGrpSpPr/>
            <p:nvPr/>
          </p:nvGrpSpPr>
          <p:grpSpPr>
            <a:xfrm>
              <a:off x="4379427" y="5412793"/>
              <a:ext cx="305861" cy="305861"/>
              <a:chOff x="1684215" y="5760204"/>
              <a:chExt cx="305861" cy="305861"/>
            </a:xfrm>
          </p:grpSpPr>
          <p:sp>
            <p:nvSpPr>
              <p:cNvPr id="206" name="Shape 206"/>
              <p:cNvSpPr/>
              <p:nvPr/>
            </p:nvSpPr>
            <p:spPr>
              <a:xfrm>
                <a:off x="1684215" y="5760204"/>
                <a:ext cx="305861" cy="30586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Shape 207"/>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08" name="Shape 208"/>
            <p:cNvGrpSpPr/>
            <p:nvPr/>
          </p:nvGrpSpPr>
          <p:grpSpPr>
            <a:xfrm>
              <a:off x="4705911" y="5412792"/>
              <a:ext cx="305861" cy="305861"/>
              <a:chOff x="2177216" y="5760204"/>
              <a:chExt cx="305861" cy="305861"/>
            </a:xfrm>
          </p:grpSpPr>
          <p:sp>
            <p:nvSpPr>
              <p:cNvPr id="209" name="Shape 209"/>
              <p:cNvSpPr/>
              <p:nvPr/>
            </p:nvSpPr>
            <p:spPr>
              <a:xfrm>
                <a:off x="2177216" y="5760204"/>
                <a:ext cx="305861" cy="305861"/>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0" name="Shape 210"/>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211" name="Shape 211"/>
          <p:cNvSpPr txBox="1"/>
          <p:nvPr/>
        </p:nvSpPr>
        <p:spPr>
          <a:xfrm>
            <a:off x="981774" y="3659072"/>
            <a:ext cx="3272883"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Montserrat"/>
                <a:ea typeface="Montserrat"/>
                <a:cs typeface="Montserrat"/>
                <a:sym typeface="Montserrat"/>
              </a:rPr>
              <a:t>www.website/ fb/ you tube/company name.com</a:t>
            </a:r>
            <a:endParaRPr sz="1100"/>
          </a:p>
        </p:txBody>
      </p:sp>
      <p:sp>
        <p:nvSpPr>
          <p:cNvPr id="212" name="Shape 212"/>
          <p:cNvSpPr/>
          <p:nvPr/>
        </p:nvSpPr>
        <p:spPr>
          <a:xfrm>
            <a:off x="1054050" y="2683275"/>
            <a:ext cx="3420900" cy="759600"/>
          </a:xfrm>
          <a:prstGeom prst="rect">
            <a:avLst/>
          </a:prstGeom>
          <a:noFill/>
          <a:ln>
            <a:noFill/>
          </a:ln>
        </p:spPr>
        <p:txBody>
          <a:bodyPr anchorCtr="0" anchor="ctr" bIns="0" lIns="0" spcFirstLastPara="1" rIns="0" wrap="square" tIns="0">
            <a:noAutofit/>
          </a:bodyPr>
          <a:lstStyle/>
          <a:p>
            <a:pPr indent="0" lvl="0" marL="0" marR="0" rtl="0" algn="just">
              <a:lnSpc>
                <a:spcPct val="150000"/>
              </a:lnSpc>
              <a:spcBef>
                <a:spcPts val="0"/>
              </a:spcBef>
              <a:spcAft>
                <a:spcPts val="0"/>
              </a:spcAft>
              <a:buNone/>
            </a:pPr>
            <a:r>
              <a:rPr lang="en" sz="800">
                <a:solidFill>
                  <a:srgbClr val="3F3F3F"/>
                </a:solidFill>
                <a:latin typeface="Montserrat"/>
                <a:ea typeface="Montserrat"/>
                <a:cs typeface="Montserrat"/>
                <a:sym typeface="Montserrat"/>
              </a:rPr>
              <a:t>This letterhead design is meant to project an image of professionalism and lorem to reliability. By using simple alignments are This letterhead design is meant to project an image of professionalism and lorem to</a:t>
            </a:r>
            <a:endParaRPr sz="1100"/>
          </a:p>
        </p:txBody>
      </p:sp>
      <p:cxnSp>
        <p:nvCxnSpPr>
          <p:cNvPr id="213" name="Shape 213"/>
          <p:cNvCxnSpPr/>
          <p:nvPr/>
        </p:nvCxnSpPr>
        <p:spPr>
          <a:xfrm>
            <a:off x="1038647" y="3519265"/>
            <a:ext cx="3420900" cy="0"/>
          </a:xfrm>
          <a:prstGeom prst="straightConnector1">
            <a:avLst/>
          </a:prstGeom>
          <a:noFill/>
          <a:ln cap="flat" cmpd="sng" w="12700">
            <a:solidFill>
              <a:srgbClr val="A5A5A5"/>
            </a:solidFill>
            <a:prstDash val="solid"/>
            <a:miter lim="800000"/>
            <a:headEnd len="med" w="med" type="none"/>
            <a:tailEnd len="med" w="med" type="none"/>
          </a:ln>
        </p:spPr>
      </p:cxnSp>
      <p:pic>
        <p:nvPicPr>
          <p:cNvPr id="214" name="Shape 214"/>
          <p:cNvPicPr preferRelativeResize="0"/>
          <p:nvPr>
            <p:ph idx="5" type="pic"/>
          </p:nvPr>
        </p:nvPicPr>
        <p:blipFill rotWithShape="1">
          <a:blip r:embed="rId5">
            <a:alphaModFix/>
          </a:blip>
          <a:srcRect b="9638" l="0" r="0" t="9638"/>
          <a:stretch/>
        </p:blipFill>
        <p:spPr>
          <a:xfrm>
            <a:off x="4929807" y="2540822"/>
            <a:ext cx="3605186" cy="1939712"/>
          </a:xfrm>
          <a:prstGeom prst="rect">
            <a:avLst/>
          </a:prstGeom>
          <a:noFill/>
          <a:ln>
            <a:noFill/>
          </a:ln>
        </p:spPr>
      </p:pic>
      <p:pic>
        <p:nvPicPr>
          <p:cNvPr id="215" name="Shape 215"/>
          <p:cNvPicPr preferRelativeResize="0"/>
          <p:nvPr>
            <p:ph idx="3" type="pic"/>
          </p:nvPr>
        </p:nvPicPr>
        <p:blipFill rotWithShape="1">
          <a:blip r:embed="rId6">
            <a:alphaModFix/>
          </a:blip>
          <a:srcRect b="0" l="14686" r="14686" t="0"/>
          <a:stretch/>
        </p:blipFill>
        <p:spPr>
          <a:xfrm>
            <a:off x="1990752" y="510567"/>
            <a:ext cx="1274693" cy="1210016"/>
          </a:xfrm>
          <a:prstGeom prst="rect">
            <a:avLst/>
          </a:prstGeom>
          <a:noFill/>
          <a:ln>
            <a:noFill/>
          </a:ln>
        </p:spPr>
      </p:pic>
    </p:spTree>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7" name="Shape 1007"/>
        <p:cNvGrpSpPr/>
        <p:nvPr/>
      </p:nvGrpSpPr>
      <p:grpSpPr>
        <a:xfrm>
          <a:off x="0" y="0"/>
          <a:ext cx="0" cy="0"/>
          <a:chOff x="0" y="0"/>
          <a:chExt cx="0" cy="0"/>
        </a:xfrm>
      </p:grpSpPr>
      <p:sp>
        <p:nvSpPr>
          <p:cNvPr id="1008" name="Shape 1008"/>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1009" name="Shape 100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010" name="Shape 1010"/>
          <p:cNvSpPr txBox="1"/>
          <p:nvPr/>
        </p:nvSpPr>
        <p:spPr>
          <a:xfrm>
            <a:off x="2583341" y="197809"/>
            <a:ext cx="3913500" cy="3741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1011" name="Shape 1011"/>
          <p:cNvSpPr txBox="1"/>
          <p:nvPr/>
        </p:nvSpPr>
        <p:spPr>
          <a:xfrm>
            <a:off x="862321" y="69460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grpSp>
        <p:nvGrpSpPr>
          <p:cNvPr id="1012" name="Shape 1012"/>
          <p:cNvGrpSpPr/>
          <p:nvPr/>
        </p:nvGrpSpPr>
        <p:grpSpPr>
          <a:xfrm>
            <a:off x="628650" y="1337449"/>
            <a:ext cx="3700462" cy="3020919"/>
            <a:chOff x="838200" y="1783265"/>
            <a:chExt cx="4933950" cy="4027892"/>
          </a:xfrm>
        </p:grpSpPr>
        <p:sp>
          <p:nvSpPr>
            <p:cNvPr id="1013" name="Shape 1013"/>
            <p:cNvSpPr/>
            <p:nvPr/>
          </p:nvSpPr>
          <p:spPr>
            <a:xfrm>
              <a:off x="838200" y="1783265"/>
              <a:ext cx="4933950" cy="4027892"/>
            </a:xfrm>
            <a:prstGeom prst="rect">
              <a:avLst/>
            </a:prstGeom>
            <a:solidFill>
              <a:schemeClr val="accent2">
                <a:alpha val="1490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014" name="Shape 1014"/>
            <p:cNvGrpSpPr/>
            <p:nvPr/>
          </p:nvGrpSpPr>
          <p:grpSpPr>
            <a:xfrm>
              <a:off x="1273175" y="2215343"/>
              <a:ext cx="4064000" cy="3163737"/>
              <a:chOff x="1158875" y="2264230"/>
              <a:chExt cx="4064000" cy="3163737"/>
            </a:xfrm>
          </p:grpSpPr>
          <p:pic>
            <p:nvPicPr>
              <p:cNvPr id="1015" name="Shape 1015"/>
              <p:cNvPicPr preferRelativeResize="0"/>
              <p:nvPr/>
            </p:nvPicPr>
            <p:blipFill rotWithShape="1">
              <a:blip r:embed="rId3">
                <a:alphaModFix/>
              </a:blip>
              <a:srcRect b="0" l="0" r="0" t="0"/>
              <a:stretch/>
            </p:blipFill>
            <p:spPr>
              <a:xfrm>
                <a:off x="1158875" y="2264230"/>
                <a:ext cx="4064000" cy="3163737"/>
              </a:xfrm>
              <a:prstGeom prst="rect">
                <a:avLst/>
              </a:prstGeom>
              <a:noFill/>
              <a:ln>
                <a:noFill/>
              </a:ln>
            </p:spPr>
          </p:pic>
          <p:cxnSp>
            <p:nvCxnSpPr>
              <p:cNvPr id="1016" name="Shape 1016"/>
              <p:cNvCxnSpPr/>
              <p:nvPr/>
            </p:nvCxnSpPr>
            <p:spPr>
              <a:xfrm>
                <a:off x="1734501" y="2397920"/>
                <a:ext cx="0" cy="2311867"/>
              </a:xfrm>
              <a:prstGeom prst="straightConnector1">
                <a:avLst/>
              </a:prstGeom>
              <a:noFill/>
              <a:ln cap="flat" cmpd="sng" w="28575">
                <a:solidFill>
                  <a:schemeClr val="dk1"/>
                </a:solidFill>
                <a:prstDash val="solid"/>
                <a:miter lim="800000"/>
                <a:headEnd len="med" w="med" type="none"/>
                <a:tailEnd len="med" w="med" type="none"/>
              </a:ln>
            </p:spPr>
          </p:cxnSp>
        </p:grpSp>
      </p:grpSp>
      <p:sp>
        <p:nvSpPr>
          <p:cNvPr id="1017" name="Shape 1017"/>
          <p:cNvSpPr/>
          <p:nvPr/>
        </p:nvSpPr>
        <p:spPr>
          <a:xfrm>
            <a:off x="4800296" y="2045169"/>
            <a:ext cx="3584428" cy="631633"/>
          </a:xfrm>
          <a:prstGeom prst="rect">
            <a:avLst/>
          </a:prstGeom>
          <a:noFill/>
          <a:ln>
            <a:noFill/>
          </a:ln>
        </p:spPr>
        <p:txBody>
          <a:bodyPr anchorCtr="0" anchor="ctr" bIns="0" lIns="0" spcFirstLastPara="1" rIns="0" wrap="square" tIns="0">
            <a:noAutofit/>
          </a:bodyPr>
          <a:lstStyle/>
          <a:p>
            <a:pPr indent="0" lvl="0" marL="0" marR="0" rtl="0" algn="l">
              <a:lnSpc>
                <a:spcPct val="166666"/>
              </a:lnSpc>
              <a:spcBef>
                <a:spcPts val="0"/>
              </a:spcBef>
              <a:spcAft>
                <a:spcPts val="0"/>
              </a:spcAft>
              <a:buNone/>
            </a:pPr>
            <a:r>
              <a:rPr lang="en" sz="900">
                <a:solidFill>
                  <a:srgbClr val="7F7F7F"/>
                </a:solidFill>
                <a:latin typeface="Montserrat Light"/>
                <a:ea typeface="Montserrat Light"/>
                <a:cs typeface="Montserrat Light"/>
                <a:sym typeface="Montserrat Light"/>
              </a:rPr>
              <a:t>Hello! letterhead design is meant to project an image of have proessionalism and reliability. simple alignments</a:t>
            </a:r>
            <a:endParaRPr sz="1100"/>
          </a:p>
        </p:txBody>
      </p:sp>
      <p:sp>
        <p:nvSpPr>
          <p:cNvPr id="1018" name="Shape 1018"/>
          <p:cNvSpPr txBox="1"/>
          <p:nvPr/>
        </p:nvSpPr>
        <p:spPr>
          <a:xfrm>
            <a:off x="4697486" y="1228594"/>
            <a:ext cx="2970681"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rgbClr val="595959"/>
                </a:solidFill>
                <a:latin typeface="Montserrat"/>
                <a:ea typeface="Montserrat"/>
                <a:cs typeface="Montserrat"/>
                <a:sym typeface="Montserrat"/>
              </a:rPr>
              <a:t>AWESOME</a:t>
            </a:r>
            <a:endParaRPr sz="1100"/>
          </a:p>
          <a:p>
            <a:pPr indent="0" lvl="0" marL="0" marR="0" rtl="0" algn="l">
              <a:spcBef>
                <a:spcPts val="0"/>
              </a:spcBef>
              <a:spcAft>
                <a:spcPts val="0"/>
              </a:spcAft>
              <a:buNone/>
            </a:pPr>
            <a:r>
              <a:rPr b="1" lang="en" sz="2600">
                <a:solidFill>
                  <a:schemeClr val="accent1"/>
                </a:solidFill>
                <a:latin typeface="Montserrat"/>
                <a:ea typeface="Montserrat"/>
                <a:cs typeface="Montserrat"/>
                <a:sym typeface="Montserrat"/>
              </a:rPr>
              <a:t>HEADLINE TEXT</a:t>
            </a:r>
            <a:endParaRPr sz="1100"/>
          </a:p>
        </p:txBody>
      </p:sp>
      <p:sp>
        <p:nvSpPr>
          <p:cNvPr id="1019" name="Shape 1019"/>
          <p:cNvSpPr/>
          <p:nvPr/>
        </p:nvSpPr>
        <p:spPr>
          <a:xfrm>
            <a:off x="4800296" y="2756314"/>
            <a:ext cx="3902592" cy="1602054"/>
          </a:xfrm>
          <a:prstGeom prst="rect">
            <a:avLst/>
          </a:prstGeom>
          <a:solidFill>
            <a:schemeClr val="lt2">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20" name="Shape 1020"/>
          <p:cNvSpPr txBox="1"/>
          <p:nvPr/>
        </p:nvSpPr>
        <p:spPr>
          <a:xfrm>
            <a:off x="4947713" y="2933476"/>
            <a:ext cx="250900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Montserrat"/>
                <a:ea typeface="Montserrat"/>
                <a:cs typeface="Montserrat"/>
                <a:sym typeface="Montserrat"/>
              </a:rPr>
              <a:t>HAVE A COFFEE BREAK</a:t>
            </a:r>
            <a:endParaRPr sz="1100"/>
          </a:p>
        </p:txBody>
      </p:sp>
      <p:sp>
        <p:nvSpPr>
          <p:cNvPr id="1021" name="Shape 1021"/>
          <p:cNvSpPr/>
          <p:nvPr/>
        </p:nvSpPr>
        <p:spPr>
          <a:xfrm>
            <a:off x="5013200" y="3490224"/>
            <a:ext cx="3532200" cy="6852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lang="en" sz="800">
                <a:solidFill>
                  <a:schemeClr val="dk1"/>
                </a:solidFill>
                <a:latin typeface="Montserrat"/>
                <a:ea typeface="Montserrat"/>
                <a:cs typeface="Montserrat"/>
                <a:sym typeface="Montserrat"/>
              </a:rPr>
              <a:t>This letterhead design is meant to project an image of  to &amp;  professionalism and reliability By using simple lorem yours have created a very spacious feeling. The simplicity and the suggests strength and the</a:t>
            </a:r>
            <a:endParaRPr sz="1100"/>
          </a:p>
        </p:txBody>
      </p:sp>
      <p:cxnSp>
        <p:nvCxnSpPr>
          <p:cNvPr id="1022" name="Shape 1022"/>
          <p:cNvCxnSpPr/>
          <p:nvPr/>
        </p:nvCxnSpPr>
        <p:spPr>
          <a:xfrm>
            <a:off x="5023912" y="3291828"/>
            <a:ext cx="971485" cy="0"/>
          </a:xfrm>
          <a:prstGeom prst="straightConnector1">
            <a:avLst/>
          </a:prstGeom>
          <a:noFill/>
          <a:ln cap="flat" cmpd="sng" w="28575">
            <a:solidFill>
              <a:srgbClr val="7F7F7F"/>
            </a:solidFill>
            <a:prstDash val="solid"/>
            <a:miter lim="800000"/>
            <a:headEnd len="med" w="med" type="none"/>
            <a:tailEnd len="med" w="med" type="none"/>
          </a:ln>
        </p:spPr>
      </p:cxnSp>
    </p:spTree>
  </p:cSld>
  <p:clrMapOvr>
    <a:masterClrMapping/>
  </p:clrMapOvr>
  <p:transition spd="slow">
    <p:fade thruBlk="1"/>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6" name="Shape 1026"/>
        <p:cNvGrpSpPr/>
        <p:nvPr/>
      </p:nvGrpSpPr>
      <p:grpSpPr>
        <a:xfrm>
          <a:off x="0" y="0"/>
          <a:ext cx="0" cy="0"/>
          <a:chOff x="0" y="0"/>
          <a:chExt cx="0" cy="0"/>
        </a:xfrm>
      </p:grpSpPr>
      <p:sp>
        <p:nvSpPr>
          <p:cNvPr id="1027" name="Shape 1027"/>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1028" name="Shape 1028"/>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029" name="Shape 1029"/>
          <p:cNvSpPr txBox="1"/>
          <p:nvPr/>
        </p:nvSpPr>
        <p:spPr>
          <a:xfrm>
            <a:off x="2583341" y="197809"/>
            <a:ext cx="3913500" cy="3741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Project</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1030" name="Shape 1030"/>
          <p:cNvSpPr txBox="1"/>
          <p:nvPr/>
        </p:nvSpPr>
        <p:spPr>
          <a:xfrm>
            <a:off x="862321" y="69460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1031" name="Shape 1031"/>
          <p:cNvSpPr/>
          <p:nvPr/>
        </p:nvSpPr>
        <p:spPr>
          <a:xfrm>
            <a:off x="5874538" y="2231387"/>
            <a:ext cx="2387314" cy="1600419"/>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chemeClr val="dk1"/>
                </a:solidFill>
                <a:latin typeface="Montserrat Light"/>
                <a:ea typeface="Montserrat Light"/>
                <a:cs typeface="Montserrat Light"/>
                <a:sym typeface="Montserrat Light"/>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endParaRPr sz="1100"/>
          </a:p>
        </p:txBody>
      </p:sp>
      <p:sp>
        <p:nvSpPr>
          <p:cNvPr id="1032" name="Shape 1032"/>
          <p:cNvSpPr/>
          <p:nvPr/>
        </p:nvSpPr>
        <p:spPr>
          <a:xfrm>
            <a:off x="5873754" y="1457174"/>
            <a:ext cx="2388098" cy="576724"/>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900">
                <a:solidFill>
                  <a:srgbClr val="3F3F3F"/>
                </a:solidFill>
                <a:latin typeface="Montserrat"/>
                <a:ea typeface="Montserrat"/>
                <a:cs typeface="Montserrat"/>
                <a:sym typeface="Montserrat"/>
              </a:rPr>
              <a:t>AWESOME</a:t>
            </a:r>
            <a:r>
              <a:rPr b="1" lang="en" sz="1900">
                <a:solidFill>
                  <a:schemeClr val="dk1"/>
                </a:solidFill>
                <a:latin typeface="Montserrat"/>
                <a:ea typeface="Montserrat"/>
                <a:cs typeface="Montserrat"/>
                <a:sym typeface="Montserrat"/>
              </a:rPr>
              <a:t> </a:t>
            </a:r>
            <a:r>
              <a:rPr b="1" lang="en" sz="1900">
                <a:solidFill>
                  <a:schemeClr val="accent1"/>
                </a:solidFill>
                <a:latin typeface="Montserrat"/>
                <a:ea typeface="Montserrat"/>
                <a:cs typeface="Montserrat"/>
                <a:sym typeface="Montserrat"/>
              </a:rPr>
              <a:t>HEADLINE TEXT</a:t>
            </a:r>
            <a:endParaRPr sz="1100"/>
          </a:p>
        </p:txBody>
      </p:sp>
      <p:grpSp>
        <p:nvGrpSpPr>
          <p:cNvPr id="1033" name="Shape 1033"/>
          <p:cNvGrpSpPr/>
          <p:nvPr/>
        </p:nvGrpSpPr>
        <p:grpSpPr>
          <a:xfrm>
            <a:off x="882148" y="1200088"/>
            <a:ext cx="4643679" cy="2499101"/>
            <a:chOff x="1158593" y="1634717"/>
            <a:chExt cx="6191573" cy="3332135"/>
          </a:xfrm>
        </p:grpSpPr>
        <p:pic>
          <p:nvPicPr>
            <p:cNvPr id="1034" name="Shape 1034"/>
            <p:cNvPicPr preferRelativeResize="0"/>
            <p:nvPr/>
          </p:nvPicPr>
          <p:blipFill rotWithShape="1">
            <a:blip r:embed="rId3">
              <a:alphaModFix/>
            </a:blip>
            <a:srcRect b="0" l="0" r="0" t="0"/>
            <a:stretch/>
          </p:blipFill>
          <p:spPr>
            <a:xfrm>
              <a:off x="1158593" y="1634717"/>
              <a:ext cx="6191573" cy="3285641"/>
            </a:xfrm>
            <a:prstGeom prst="rect">
              <a:avLst/>
            </a:prstGeom>
            <a:noFill/>
            <a:ln>
              <a:noFill/>
            </a:ln>
          </p:spPr>
        </p:pic>
        <p:sp>
          <p:nvSpPr>
            <p:cNvPr id="1035" name="Shape 1035"/>
            <p:cNvSpPr/>
            <p:nvPr/>
          </p:nvSpPr>
          <p:spPr>
            <a:xfrm>
              <a:off x="1852888" y="4608831"/>
              <a:ext cx="5303549" cy="358021"/>
            </a:xfrm>
            <a:prstGeom prst="rect">
              <a:avLst/>
            </a:prstGeom>
            <a:solidFill>
              <a:schemeClr val="dk1">
                <a:alpha val="5882"/>
              </a:schemeClr>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36" name="Shape 1036"/>
            <p:cNvSpPr/>
            <p:nvPr/>
          </p:nvSpPr>
          <p:spPr>
            <a:xfrm>
              <a:off x="2219243" y="4720768"/>
              <a:ext cx="132720" cy="132720"/>
            </a:xfrm>
            <a:prstGeom prst="rect">
              <a:avLst/>
            </a:prstGeom>
            <a:solidFill>
              <a:schemeClr val="accent1"/>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37" name="Shape 1037"/>
            <p:cNvSpPr/>
            <p:nvPr/>
          </p:nvSpPr>
          <p:spPr>
            <a:xfrm>
              <a:off x="2432454" y="4693167"/>
              <a:ext cx="678926" cy="165199"/>
            </a:xfrm>
            <a:prstGeom prst="rect">
              <a:avLst/>
            </a:prstGeom>
            <a:noFill/>
            <a:ln>
              <a:noFill/>
            </a:ln>
          </p:spPr>
          <p:txBody>
            <a:bodyPr anchorCtr="0" anchor="ctr" bIns="0" lIns="0" spcFirstLastPara="1"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1100"/>
            </a:p>
          </p:txBody>
        </p:sp>
        <p:sp>
          <p:nvSpPr>
            <p:cNvPr id="1038" name="Shape 1038"/>
            <p:cNvSpPr/>
            <p:nvPr/>
          </p:nvSpPr>
          <p:spPr>
            <a:xfrm>
              <a:off x="3490103" y="4720768"/>
              <a:ext cx="132720" cy="132720"/>
            </a:xfrm>
            <a:prstGeom prst="rect">
              <a:avLst/>
            </a:prstGeom>
            <a:solidFill>
              <a:schemeClr val="accent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39" name="Shape 1039"/>
            <p:cNvSpPr/>
            <p:nvPr/>
          </p:nvSpPr>
          <p:spPr>
            <a:xfrm>
              <a:off x="3703314" y="4693167"/>
              <a:ext cx="678926" cy="165199"/>
            </a:xfrm>
            <a:prstGeom prst="rect">
              <a:avLst/>
            </a:prstGeom>
            <a:noFill/>
            <a:ln>
              <a:noFill/>
            </a:ln>
          </p:spPr>
          <p:txBody>
            <a:bodyPr anchorCtr="0" anchor="ctr" bIns="0" lIns="0" spcFirstLastPara="1"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500">
                <a:solidFill>
                  <a:schemeClr val="dk1"/>
                </a:solidFill>
                <a:latin typeface="Montserrat"/>
                <a:ea typeface="Montserrat"/>
                <a:cs typeface="Montserrat"/>
                <a:sym typeface="Montserrat"/>
              </a:endParaRPr>
            </a:p>
          </p:txBody>
        </p:sp>
        <p:sp>
          <p:nvSpPr>
            <p:cNvPr id="1040" name="Shape 1040"/>
            <p:cNvSpPr/>
            <p:nvPr/>
          </p:nvSpPr>
          <p:spPr>
            <a:xfrm>
              <a:off x="4763449" y="4720768"/>
              <a:ext cx="132720" cy="132720"/>
            </a:xfrm>
            <a:prstGeom prst="rect">
              <a:avLst/>
            </a:prstGeom>
            <a:solidFill>
              <a:schemeClr val="accent4"/>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41" name="Shape 1041"/>
            <p:cNvSpPr/>
            <p:nvPr/>
          </p:nvSpPr>
          <p:spPr>
            <a:xfrm>
              <a:off x="4976660" y="4693167"/>
              <a:ext cx="678926" cy="165199"/>
            </a:xfrm>
            <a:prstGeom prst="rect">
              <a:avLst/>
            </a:prstGeom>
            <a:noFill/>
            <a:ln>
              <a:noFill/>
            </a:ln>
          </p:spPr>
          <p:txBody>
            <a:bodyPr anchorCtr="0" anchor="ctr" bIns="0" lIns="0" spcFirstLastPara="1"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1100"/>
            </a:p>
          </p:txBody>
        </p:sp>
        <p:sp>
          <p:nvSpPr>
            <p:cNvPr id="1042" name="Shape 1042"/>
            <p:cNvSpPr/>
            <p:nvPr/>
          </p:nvSpPr>
          <p:spPr>
            <a:xfrm>
              <a:off x="6036795" y="4720768"/>
              <a:ext cx="132720" cy="132720"/>
            </a:xfrm>
            <a:prstGeom prst="rect">
              <a:avLst/>
            </a:prstGeom>
            <a:solidFill>
              <a:schemeClr val="accent3"/>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43" name="Shape 1043"/>
            <p:cNvSpPr/>
            <p:nvPr/>
          </p:nvSpPr>
          <p:spPr>
            <a:xfrm>
              <a:off x="6250006" y="4693167"/>
              <a:ext cx="678926" cy="165199"/>
            </a:xfrm>
            <a:prstGeom prst="rect">
              <a:avLst/>
            </a:prstGeom>
            <a:noFill/>
            <a:ln>
              <a:noFill/>
            </a:ln>
          </p:spPr>
          <p:txBody>
            <a:bodyPr anchorCtr="0" anchor="ctr" bIns="0" lIns="0" spcFirstLastPara="1" rIns="0" wrap="square" tIns="0">
              <a:noAutofit/>
            </a:bodyPr>
            <a:lstStyle/>
            <a:p>
              <a:pPr indent="0" lvl="0" marL="0" marR="0" rtl="0" algn="l">
                <a:lnSpc>
                  <a:spcPct val="171428"/>
                </a:lnSpc>
                <a:spcBef>
                  <a:spcPts val="0"/>
                </a:spcBef>
                <a:spcAft>
                  <a:spcPts val="0"/>
                </a:spcAft>
                <a:buNone/>
              </a:pPr>
              <a:r>
                <a:rPr lang="en" sz="500">
                  <a:solidFill>
                    <a:schemeClr val="dk1"/>
                  </a:solidFill>
                  <a:latin typeface="Montserrat"/>
                  <a:ea typeface="Montserrat"/>
                  <a:cs typeface="Montserrat"/>
                  <a:sym typeface="Montserrat"/>
                </a:rPr>
                <a:t>This letterhead</a:t>
              </a:r>
              <a:endParaRPr sz="500">
                <a:solidFill>
                  <a:schemeClr val="dk1"/>
                </a:solidFill>
                <a:latin typeface="Montserrat"/>
                <a:ea typeface="Montserrat"/>
                <a:cs typeface="Montserrat"/>
                <a:sym typeface="Montserrat"/>
              </a:endParaRPr>
            </a:p>
          </p:txBody>
        </p:sp>
      </p:grpSp>
      <p:sp>
        <p:nvSpPr>
          <p:cNvPr id="1044" name="Shape 1044"/>
          <p:cNvSpPr/>
          <p:nvPr/>
        </p:nvSpPr>
        <p:spPr>
          <a:xfrm>
            <a:off x="925750" y="3984500"/>
            <a:ext cx="4556475" cy="530915"/>
          </a:xfrm>
          <a:prstGeom prst="rect">
            <a:avLst/>
          </a:prstGeom>
          <a:noFill/>
          <a:ln>
            <a:noFill/>
          </a:ln>
        </p:spPr>
        <p:txBody>
          <a:bodyPr anchorCtr="0" anchor="t" bIns="34275" lIns="68575" spcFirstLastPara="1" rIns="68575" wrap="square" tIns="34275">
            <a:noAutofit/>
          </a:bodyPr>
          <a:lstStyle/>
          <a:p>
            <a:pPr indent="0" lvl="0" marL="0" marR="0" rtl="0" algn="ctr">
              <a:lnSpc>
                <a:spcPct val="145454"/>
              </a:lnSpc>
              <a:spcBef>
                <a:spcPts val="0"/>
              </a:spcBef>
              <a:spcAft>
                <a:spcPts val="0"/>
              </a:spcAft>
              <a:buNone/>
            </a:pPr>
            <a:r>
              <a:rPr lang="en" sz="800">
                <a:solidFill>
                  <a:schemeClr val="dk1"/>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2000 years old. Richard McClintock, a Latin professor at Hampden-Sydney</a:t>
            </a:r>
            <a:endParaRPr sz="1100"/>
          </a:p>
        </p:txBody>
      </p:sp>
      <p:sp>
        <p:nvSpPr>
          <p:cNvPr id="1045" name="Shape 1045"/>
          <p:cNvSpPr/>
          <p:nvPr/>
        </p:nvSpPr>
        <p:spPr>
          <a:xfrm>
            <a:off x="5874538" y="3834435"/>
            <a:ext cx="2387314" cy="722384"/>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3F3F3F"/>
                </a:solidFill>
                <a:latin typeface="Montserrat Light"/>
                <a:ea typeface="Montserrat Light"/>
                <a:cs typeface="Montserrat Light"/>
                <a:sym typeface="Montserrat Light"/>
              </a:rPr>
              <a:t>This letterhead design is meant to project an image of professionalism and reliability. By using simple alignments we have created a</a:t>
            </a:r>
            <a:endParaRPr sz="1100"/>
          </a:p>
        </p:txBody>
      </p:sp>
    </p:spTree>
  </p:cSld>
  <p:clrMapOvr>
    <a:masterClrMapping/>
  </p:clrMapOvr>
  <p:transition spd="slow">
    <p:fade thruBlk="1"/>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9" name="Shape 1049"/>
        <p:cNvGrpSpPr/>
        <p:nvPr/>
      </p:nvGrpSpPr>
      <p:grpSpPr>
        <a:xfrm>
          <a:off x="0" y="0"/>
          <a:ext cx="0" cy="0"/>
          <a:chOff x="0" y="0"/>
          <a:chExt cx="0" cy="0"/>
        </a:xfrm>
      </p:grpSpPr>
      <p:sp>
        <p:nvSpPr>
          <p:cNvPr id="1050" name="Shape 1050"/>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51" name="Shape 1051"/>
          <p:cNvSpPr txBox="1"/>
          <p:nvPr/>
        </p:nvSpPr>
        <p:spPr>
          <a:xfrm>
            <a:off x="2583341" y="274009"/>
            <a:ext cx="3913507" cy="373954"/>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Map</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1052" name="Shape 1052"/>
          <p:cNvSpPr txBox="1"/>
          <p:nvPr/>
        </p:nvSpPr>
        <p:spPr>
          <a:xfrm>
            <a:off x="862321" y="69460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1053" name="Shape 1053"/>
          <p:cNvSpPr/>
          <p:nvPr/>
        </p:nvSpPr>
        <p:spPr>
          <a:xfrm>
            <a:off x="5159828" y="3341914"/>
            <a:ext cx="3984172" cy="180158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54" name="Shape 1054"/>
          <p:cNvSpPr/>
          <p:nvPr/>
        </p:nvSpPr>
        <p:spPr>
          <a:xfrm>
            <a:off x="5159828" y="1197428"/>
            <a:ext cx="3984172" cy="2144486"/>
          </a:xfrm>
          <a:prstGeom prst="rect">
            <a:avLst/>
          </a:prstGeom>
          <a:solidFill>
            <a:srgbClr val="93E1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055" name="Shape 1055"/>
          <p:cNvGrpSpPr/>
          <p:nvPr/>
        </p:nvGrpSpPr>
        <p:grpSpPr>
          <a:xfrm>
            <a:off x="5616563" y="1368878"/>
            <a:ext cx="3070701" cy="1801586"/>
            <a:chOff x="4070805" y="2031095"/>
            <a:chExt cx="2435226" cy="1428751"/>
          </a:xfrm>
        </p:grpSpPr>
        <p:sp>
          <p:nvSpPr>
            <p:cNvPr id="1056" name="Shape 1056"/>
            <p:cNvSpPr/>
            <p:nvPr/>
          </p:nvSpPr>
          <p:spPr>
            <a:xfrm>
              <a:off x="5091568" y="2121583"/>
              <a:ext cx="1273175" cy="1125538"/>
            </a:xfrm>
            <a:custGeom>
              <a:pathLst>
                <a:path extrusionOk="0" h="120000" w="120000">
                  <a:moveTo>
                    <a:pt x="79772" y="77307"/>
                  </a:moveTo>
                  <a:cubicBezTo>
                    <a:pt x="79772" y="77307"/>
                    <a:pt x="80113" y="77307"/>
                    <a:pt x="80113" y="77307"/>
                  </a:cubicBezTo>
                  <a:cubicBezTo>
                    <a:pt x="80113" y="77692"/>
                    <a:pt x="80454" y="77692"/>
                    <a:pt x="80454" y="78076"/>
                  </a:cubicBezTo>
                  <a:cubicBezTo>
                    <a:pt x="80454" y="78076"/>
                    <a:pt x="80454" y="78461"/>
                    <a:pt x="80454" y="78461"/>
                  </a:cubicBezTo>
                  <a:cubicBezTo>
                    <a:pt x="80795" y="79230"/>
                    <a:pt x="80795" y="79615"/>
                    <a:pt x="81136" y="80384"/>
                  </a:cubicBezTo>
                  <a:cubicBezTo>
                    <a:pt x="81136" y="80384"/>
                    <a:pt x="81136" y="80384"/>
                    <a:pt x="81136" y="80769"/>
                  </a:cubicBezTo>
                  <a:cubicBezTo>
                    <a:pt x="81136" y="80769"/>
                    <a:pt x="81136" y="80769"/>
                    <a:pt x="81136" y="81153"/>
                  </a:cubicBezTo>
                  <a:cubicBezTo>
                    <a:pt x="81477" y="81538"/>
                    <a:pt x="81477" y="81923"/>
                    <a:pt x="81477" y="82307"/>
                  </a:cubicBezTo>
                  <a:cubicBezTo>
                    <a:pt x="81136" y="82692"/>
                    <a:pt x="81136" y="82692"/>
                    <a:pt x="81136" y="82692"/>
                  </a:cubicBezTo>
                  <a:cubicBezTo>
                    <a:pt x="81477" y="83076"/>
                    <a:pt x="81477" y="83461"/>
                    <a:pt x="81136" y="83846"/>
                  </a:cubicBezTo>
                  <a:cubicBezTo>
                    <a:pt x="81136" y="84230"/>
                    <a:pt x="81136" y="84615"/>
                    <a:pt x="81477" y="84615"/>
                  </a:cubicBezTo>
                  <a:cubicBezTo>
                    <a:pt x="81477" y="84615"/>
                    <a:pt x="81477" y="84615"/>
                    <a:pt x="81477" y="84615"/>
                  </a:cubicBezTo>
                  <a:cubicBezTo>
                    <a:pt x="81818" y="85000"/>
                    <a:pt x="82159" y="85769"/>
                    <a:pt x="82500" y="86153"/>
                  </a:cubicBezTo>
                  <a:cubicBezTo>
                    <a:pt x="82840" y="86538"/>
                    <a:pt x="82840" y="86538"/>
                    <a:pt x="82840" y="86923"/>
                  </a:cubicBezTo>
                  <a:cubicBezTo>
                    <a:pt x="82840" y="86923"/>
                    <a:pt x="82840" y="86923"/>
                    <a:pt x="82840" y="87307"/>
                  </a:cubicBezTo>
                  <a:cubicBezTo>
                    <a:pt x="82840" y="87307"/>
                    <a:pt x="82840" y="87307"/>
                    <a:pt x="82840" y="87692"/>
                  </a:cubicBezTo>
                  <a:cubicBezTo>
                    <a:pt x="82840" y="87692"/>
                    <a:pt x="82840" y="88076"/>
                    <a:pt x="83181" y="88076"/>
                  </a:cubicBezTo>
                  <a:cubicBezTo>
                    <a:pt x="83181" y="88461"/>
                    <a:pt x="83522" y="88461"/>
                    <a:pt x="83522" y="88846"/>
                  </a:cubicBezTo>
                  <a:cubicBezTo>
                    <a:pt x="83522" y="88846"/>
                    <a:pt x="83522" y="89230"/>
                    <a:pt x="83863" y="89230"/>
                  </a:cubicBezTo>
                  <a:cubicBezTo>
                    <a:pt x="83863" y="89230"/>
                    <a:pt x="83863" y="89230"/>
                    <a:pt x="83863" y="89230"/>
                  </a:cubicBezTo>
                  <a:cubicBezTo>
                    <a:pt x="84204" y="89615"/>
                    <a:pt x="84204" y="89615"/>
                    <a:pt x="84545" y="90000"/>
                  </a:cubicBezTo>
                  <a:cubicBezTo>
                    <a:pt x="84886" y="90000"/>
                    <a:pt x="85227" y="90384"/>
                    <a:pt x="85227" y="90384"/>
                  </a:cubicBezTo>
                  <a:cubicBezTo>
                    <a:pt x="85227" y="90384"/>
                    <a:pt x="85227" y="90384"/>
                    <a:pt x="85227" y="90384"/>
                  </a:cubicBezTo>
                  <a:cubicBezTo>
                    <a:pt x="85227" y="90384"/>
                    <a:pt x="85227" y="90384"/>
                    <a:pt x="85568" y="90384"/>
                  </a:cubicBezTo>
                  <a:cubicBezTo>
                    <a:pt x="85568" y="90384"/>
                    <a:pt x="85227" y="90384"/>
                    <a:pt x="85227" y="90384"/>
                  </a:cubicBezTo>
                  <a:cubicBezTo>
                    <a:pt x="85568" y="90384"/>
                    <a:pt x="85568" y="90384"/>
                    <a:pt x="85568" y="90384"/>
                  </a:cubicBezTo>
                  <a:cubicBezTo>
                    <a:pt x="85568" y="90000"/>
                    <a:pt x="85568" y="90000"/>
                    <a:pt x="85568" y="90000"/>
                  </a:cubicBezTo>
                  <a:cubicBezTo>
                    <a:pt x="85568" y="89615"/>
                    <a:pt x="85568" y="89230"/>
                    <a:pt x="85227" y="89230"/>
                  </a:cubicBezTo>
                  <a:cubicBezTo>
                    <a:pt x="85227" y="88846"/>
                    <a:pt x="85227" y="88461"/>
                    <a:pt x="84886" y="88076"/>
                  </a:cubicBezTo>
                  <a:cubicBezTo>
                    <a:pt x="84886" y="88076"/>
                    <a:pt x="84886" y="87692"/>
                    <a:pt x="84886" y="87692"/>
                  </a:cubicBezTo>
                  <a:cubicBezTo>
                    <a:pt x="84886" y="87307"/>
                    <a:pt x="84886" y="87307"/>
                    <a:pt x="84886" y="86923"/>
                  </a:cubicBezTo>
                  <a:cubicBezTo>
                    <a:pt x="84545" y="86923"/>
                    <a:pt x="84545" y="86538"/>
                    <a:pt x="84204" y="86153"/>
                  </a:cubicBezTo>
                  <a:cubicBezTo>
                    <a:pt x="83863" y="86153"/>
                    <a:pt x="83522" y="85769"/>
                    <a:pt x="83181" y="85384"/>
                  </a:cubicBezTo>
                  <a:cubicBezTo>
                    <a:pt x="83181" y="85384"/>
                    <a:pt x="82840" y="85384"/>
                    <a:pt x="82840" y="85000"/>
                  </a:cubicBezTo>
                  <a:cubicBezTo>
                    <a:pt x="82840" y="84615"/>
                    <a:pt x="82840" y="84615"/>
                    <a:pt x="82840" y="84230"/>
                  </a:cubicBezTo>
                  <a:cubicBezTo>
                    <a:pt x="82500" y="84230"/>
                    <a:pt x="82500" y="83846"/>
                    <a:pt x="82159" y="83461"/>
                  </a:cubicBezTo>
                  <a:cubicBezTo>
                    <a:pt x="82159" y="83461"/>
                    <a:pt x="81818" y="83461"/>
                    <a:pt x="81818" y="83076"/>
                  </a:cubicBezTo>
                  <a:cubicBezTo>
                    <a:pt x="81818" y="83076"/>
                    <a:pt x="81818" y="82692"/>
                    <a:pt x="81818" y="82692"/>
                  </a:cubicBezTo>
                  <a:cubicBezTo>
                    <a:pt x="82159" y="81923"/>
                    <a:pt x="82500" y="81153"/>
                    <a:pt x="82500" y="80384"/>
                  </a:cubicBezTo>
                  <a:cubicBezTo>
                    <a:pt x="82500" y="80384"/>
                    <a:pt x="82500" y="80384"/>
                    <a:pt x="82500" y="80384"/>
                  </a:cubicBezTo>
                  <a:cubicBezTo>
                    <a:pt x="82500" y="80384"/>
                    <a:pt x="82500" y="80384"/>
                    <a:pt x="82500" y="80384"/>
                  </a:cubicBezTo>
                  <a:cubicBezTo>
                    <a:pt x="82500" y="80384"/>
                    <a:pt x="82840" y="80384"/>
                    <a:pt x="82840" y="80384"/>
                  </a:cubicBezTo>
                  <a:cubicBezTo>
                    <a:pt x="82840" y="80384"/>
                    <a:pt x="82840" y="80384"/>
                    <a:pt x="82840" y="80384"/>
                  </a:cubicBezTo>
                  <a:cubicBezTo>
                    <a:pt x="82840" y="80769"/>
                    <a:pt x="83181" y="81153"/>
                    <a:pt x="83181" y="81153"/>
                  </a:cubicBezTo>
                  <a:cubicBezTo>
                    <a:pt x="83522" y="81153"/>
                    <a:pt x="83522" y="81153"/>
                    <a:pt x="83522" y="81153"/>
                  </a:cubicBezTo>
                  <a:cubicBezTo>
                    <a:pt x="83863" y="81153"/>
                    <a:pt x="84204" y="81538"/>
                    <a:pt x="84545" y="81923"/>
                  </a:cubicBezTo>
                  <a:cubicBezTo>
                    <a:pt x="84545" y="82307"/>
                    <a:pt x="84886" y="82692"/>
                    <a:pt x="85227" y="83076"/>
                  </a:cubicBezTo>
                  <a:cubicBezTo>
                    <a:pt x="85227" y="82692"/>
                    <a:pt x="85568" y="82692"/>
                    <a:pt x="85568" y="82692"/>
                  </a:cubicBezTo>
                  <a:cubicBezTo>
                    <a:pt x="85568" y="83076"/>
                    <a:pt x="85909" y="83076"/>
                    <a:pt x="85909" y="83461"/>
                  </a:cubicBezTo>
                  <a:cubicBezTo>
                    <a:pt x="85909" y="83461"/>
                    <a:pt x="85909" y="83846"/>
                    <a:pt x="85909" y="84230"/>
                  </a:cubicBezTo>
                  <a:cubicBezTo>
                    <a:pt x="85909" y="84230"/>
                    <a:pt x="85909" y="84230"/>
                    <a:pt x="86250" y="84230"/>
                  </a:cubicBezTo>
                  <a:cubicBezTo>
                    <a:pt x="86250" y="84230"/>
                    <a:pt x="86250" y="84230"/>
                    <a:pt x="86250" y="84230"/>
                  </a:cubicBezTo>
                  <a:cubicBezTo>
                    <a:pt x="86590" y="83846"/>
                    <a:pt x="86931" y="83461"/>
                    <a:pt x="87272" y="83076"/>
                  </a:cubicBezTo>
                  <a:cubicBezTo>
                    <a:pt x="87272" y="83076"/>
                    <a:pt x="87272" y="82692"/>
                    <a:pt x="87272" y="82692"/>
                  </a:cubicBezTo>
                  <a:cubicBezTo>
                    <a:pt x="87954" y="82692"/>
                    <a:pt x="88295" y="82307"/>
                    <a:pt x="88636" y="81923"/>
                  </a:cubicBezTo>
                  <a:cubicBezTo>
                    <a:pt x="88636" y="81923"/>
                    <a:pt x="88636" y="81538"/>
                    <a:pt x="88977" y="81538"/>
                  </a:cubicBezTo>
                  <a:cubicBezTo>
                    <a:pt x="88977" y="80769"/>
                    <a:pt x="88977" y="80384"/>
                    <a:pt x="88977" y="80000"/>
                  </a:cubicBezTo>
                  <a:cubicBezTo>
                    <a:pt x="88977" y="80000"/>
                    <a:pt x="88977" y="80000"/>
                    <a:pt x="88977" y="80000"/>
                  </a:cubicBezTo>
                  <a:cubicBezTo>
                    <a:pt x="88636" y="79230"/>
                    <a:pt x="88636" y="78846"/>
                    <a:pt x="88295" y="78461"/>
                  </a:cubicBezTo>
                  <a:cubicBezTo>
                    <a:pt x="88295" y="78076"/>
                    <a:pt x="87954" y="78076"/>
                    <a:pt x="87954" y="77692"/>
                  </a:cubicBezTo>
                  <a:cubicBezTo>
                    <a:pt x="87613" y="77307"/>
                    <a:pt x="87272" y="77307"/>
                    <a:pt x="86931" y="76923"/>
                  </a:cubicBezTo>
                  <a:cubicBezTo>
                    <a:pt x="86931" y="76923"/>
                    <a:pt x="86590" y="76538"/>
                    <a:pt x="86590" y="76153"/>
                  </a:cubicBezTo>
                  <a:cubicBezTo>
                    <a:pt x="86590" y="76153"/>
                    <a:pt x="86590" y="76153"/>
                    <a:pt x="86250" y="75769"/>
                  </a:cubicBezTo>
                  <a:cubicBezTo>
                    <a:pt x="86250" y="75769"/>
                    <a:pt x="86250" y="75769"/>
                    <a:pt x="85909" y="75769"/>
                  </a:cubicBezTo>
                  <a:cubicBezTo>
                    <a:pt x="85909" y="75769"/>
                    <a:pt x="85909" y="75769"/>
                    <a:pt x="85909" y="75384"/>
                  </a:cubicBezTo>
                  <a:cubicBezTo>
                    <a:pt x="85909" y="75384"/>
                    <a:pt x="85909" y="75000"/>
                    <a:pt x="86250" y="74615"/>
                  </a:cubicBezTo>
                  <a:cubicBezTo>
                    <a:pt x="86250" y="74615"/>
                    <a:pt x="86250" y="74230"/>
                    <a:pt x="86590" y="74230"/>
                  </a:cubicBezTo>
                  <a:cubicBezTo>
                    <a:pt x="86590" y="73846"/>
                    <a:pt x="86590" y="73846"/>
                    <a:pt x="86590" y="73846"/>
                  </a:cubicBezTo>
                  <a:cubicBezTo>
                    <a:pt x="86931" y="73461"/>
                    <a:pt x="87272" y="73461"/>
                    <a:pt x="87613" y="73076"/>
                  </a:cubicBezTo>
                  <a:cubicBezTo>
                    <a:pt x="87613" y="73076"/>
                    <a:pt x="87613" y="73076"/>
                    <a:pt x="87954" y="73076"/>
                  </a:cubicBezTo>
                  <a:cubicBezTo>
                    <a:pt x="87954" y="73076"/>
                    <a:pt x="87954" y="73076"/>
                    <a:pt x="87954" y="73076"/>
                  </a:cubicBezTo>
                  <a:cubicBezTo>
                    <a:pt x="88295" y="73461"/>
                    <a:pt x="88295" y="73461"/>
                    <a:pt x="88295" y="73461"/>
                  </a:cubicBezTo>
                  <a:cubicBezTo>
                    <a:pt x="88636" y="73846"/>
                    <a:pt x="88636" y="73846"/>
                    <a:pt x="88636" y="74230"/>
                  </a:cubicBezTo>
                  <a:cubicBezTo>
                    <a:pt x="88977" y="74230"/>
                    <a:pt x="88977" y="74230"/>
                    <a:pt x="88977" y="73846"/>
                  </a:cubicBezTo>
                  <a:cubicBezTo>
                    <a:pt x="89318" y="73846"/>
                    <a:pt x="88977" y="73846"/>
                    <a:pt x="88977" y="73846"/>
                  </a:cubicBezTo>
                  <a:cubicBezTo>
                    <a:pt x="89318" y="73846"/>
                    <a:pt x="89318" y="73846"/>
                    <a:pt x="89318" y="73846"/>
                  </a:cubicBezTo>
                  <a:cubicBezTo>
                    <a:pt x="89318" y="73461"/>
                    <a:pt x="89318" y="73461"/>
                    <a:pt x="89318" y="73461"/>
                  </a:cubicBezTo>
                  <a:cubicBezTo>
                    <a:pt x="88977" y="73461"/>
                    <a:pt x="88977" y="73461"/>
                    <a:pt x="88977" y="73461"/>
                  </a:cubicBezTo>
                  <a:cubicBezTo>
                    <a:pt x="88977" y="73461"/>
                    <a:pt x="88977" y="73461"/>
                    <a:pt x="88977" y="73461"/>
                  </a:cubicBezTo>
                  <a:cubicBezTo>
                    <a:pt x="88977" y="73461"/>
                    <a:pt x="88977" y="73461"/>
                    <a:pt x="89318" y="73461"/>
                  </a:cubicBezTo>
                  <a:cubicBezTo>
                    <a:pt x="89659" y="73461"/>
                    <a:pt x="90000" y="73076"/>
                    <a:pt x="90340" y="73076"/>
                  </a:cubicBezTo>
                  <a:cubicBezTo>
                    <a:pt x="90681" y="72692"/>
                    <a:pt x="91022" y="72692"/>
                    <a:pt x="91022" y="72307"/>
                  </a:cubicBezTo>
                  <a:cubicBezTo>
                    <a:pt x="91022" y="72307"/>
                    <a:pt x="91022" y="72307"/>
                    <a:pt x="91363" y="72307"/>
                  </a:cubicBezTo>
                  <a:cubicBezTo>
                    <a:pt x="91363" y="72307"/>
                    <a:pt x="91363" y="72307"/>
                    <a:pt x="91704" y="72307"/>
                  </a:cubicBezTo>
                  <a:cubicBezTo>
                    <a:pt x="91704" y="72307"/>
                    <a:pt x="92045" y="71923"/>
                    <a:pt x="92386" y="71923"/>
                  </a:cubicBezTo>
                  <a:cubicBezTo>
                    <a:pt x="92386" y="71923"/>
                    <a:pt x="92727" y="71923"/>
                    <a:pt x="92727" y="71923"/>
                  </a:cubicBezTo>
                  <a:cubicBezTo>
                    <a:pt x="93068" y="71923"/>
                    <a:pt x="93068" y="71538"/>
                    <a:pt x="93409" y="71538"/>
                  </a:cubicBezTo>
                  <a:cubicBezTo>
                    <a:pt x="93409" y="71153"/>
                    <a:pt x="93409" y="71153"/>
                    <a:pt x="93409" y="71153"/>
                  </a:cubicBezTo>
                  <a:cubicBezTo>
                    <a:pt x="93750" y="71153"/>
                    <a:pt x="94090" y="70769"/>
                    <a:pt x="94090" y="70384"/>
                  </a:cubicBezTo>
                  <a:cubicBezTo>
                    <a:pt x="94090" y="70384"/>
                    <a:pt x="94090" y="70384"/>
                    <a:pt x="94090" y="70384"/>
                  </a:cubicBezTo>
                  <a:cubicBezTo>
                    <a:pt x="94431" y="70384"/>
                    <a:pt x="94431" y="70000"/>
                    <a:pt x="94772" y="69615"/>
                  </a:cubicBezTo>
                  <a:cubicBezTo>
                    <a:pt x="94772" y="69615"/>
                    <a:pt x="94772" y="69615"/>
                    <a:pt x="94772" y="69615"/>
                  </a:cubicBezTo>
                  <a:cubicBezTo>
                    <a:pt x="95113" y="69615"/>
                    <a:pt x="95113" y="69230"/>
                    <a:pt x="95113" y="69230"/>
                  </a:cubicBezTo>
                  <a:cubicBezTo>
                    <a:pt x="94772" y="68846"/>
                    <a:pt x="94772" y="68846"/>
                    <a:pt x="94772" y="68461"/>
                  </a:cubicBezTo>
                  <a:cubicBezTo>
                    <a:pt x="94772" y="68461"/>
                    <a:pt x="94772" y="68076"/>
                    <a:pt x="95113" y="68076"/>
                  </a:cubicBezTo>
                  <a:cubicBezTo>
                    <a:pt x="95454" y="68076"/>
                    <a:pt x="95454" y="67692"/>
                    <a:pt x="95454" y="67307"/>
                  </a:cubicBezTo>
                  <a:cubicBezTo>
                    <a:pt x="95454" y="67307"/>
                    <a:pt x="95454" y="66923"/>
                    <a:pt x="95795" y="66923"/>
                  </a:cubicBezTo>
                  <a:cubicBezTo>
                    <a:pt x="95795" y="66538"/>
                    <a:pt x="95795" y="66538"/>
                    <a:pt x="95795" y="66153"/>
                  </a:cubicBezTo>
                  <a:cubicBezTo>
                    <a:pt x="95795" y="66153"/>
                    <a:pt x="95795" y="65769"/>
                    <a:pt x="96136" y="65769"/>
                  </a:cubicBezTo>
                  <a:cubicBezTo>
                    <a:pt x="96136" y="65384"/>
                    <a:pt x="96136" y="65384"/>
                    <a:pt x="95795" y="65000"/>
                  </a:cubicBezTo>
                  <a:cubicBezTo>
                    <a:pt x="95795" y="65000"/>
                    <a:pt x="95795" y="64615"/>
                    <a:pt x="95454" y="64615"/>
                  </a:cubicBezTo>
                  <a:cubicBezTo>
                    <a:pt x="95454" y="64615"/>
                    <a:pt x="95454" y="64615"/>
                    <a:pt x="95454" y="64615"/>
                  </a:cubicBezTo>
                  <a:cubicBezTo>
                    <a:pt x="95454" y="64615"/>
                    <a:pt x="95454" y="64615"/>
                    <a:pt x="95454" y="64615"/>
                  </a:cubicBezTo>
                  <a:cubicBezTo>
                    <a:pt x="95113" y="64615"/>
                    <a:pt x="95113" y="64615"/>
                    <a:pt x="95113" y="64615"/>
                  </a:cubicBezTo>
                  <a:cubicBezTo>
                    <a:pt x="95454" y="64615"/>
                    <a:pt x="95454" y="64615"/>
                    <a:pt x="95454" y="64615"/>
                  </a:cubicBezTo>
                  <a:cubicBezTo>
                    <a:pt x="95454" y="64615"/>
                    <a:pt x="95454" y="64615"/>
                    <a:pt x="95454" y="64615"/>
                  </a:cubicBezTo>
                  <a:cubicBezTo>
                    <a:pt x="95454" y="64615"/>
                    <a:pt x="95454" y="64615"/>
                    <a:pt x="95454" y="64230"/>
                  </a:cubicBezTo>
                  <a:cubicBezTo>
                    <a:pt x="95454" y="64230"/>
                    <a:pt x="95454" y="64230"/>
                    <a:pt x="95795" y="64230"/>
                  </a:cubicBezTo>
                  <a:cubicBezTo>
                    <a:pt x="95795" y="63846"/>
                    <a:pt x="95795" y="63846"/>
                    <a:pt x="95795" y="63846"/>
                  </a:cubicBezTo>
                  <a:cubicBezTo>
                    <a:pt x="95454" y="63461"/>
                    <a:pt x="95454" y="63461"/>
                    <a:pt x="95454" y="63461"/>
                  </a:cubicBezTo>
                  <a:cubicBezTo>
                    <a:pt x="95454" y="63461"/>
                    <a:pt x="95454" y="63461"/>
                    <a:pt x="95454" y="63461"/>
                  </a:cubicBezTo>
                  <a:cubicBezTo>
                    <a:pt x="95113" y="63076"/>
                    <a:pt x="95113" y="63076"/>
                    <a:pt x="95113" y="63076"/>
                  </a:cubicBezTo>
                  <a:cubicBezTo>
                    <a:pt x="95454" y="63461"/>
                    <a:pt x="95454" y="63461"/>
                    <a:pt x="95454" y="63461"/>
                  </a:cubicBezTo>
                  <a:cubicBezTo>
                    <a:pt x="95454" y="63461"/>
                    <a:pt x="95454" y="63461"/>
                    <a:pt x="95454" y="63461"/>
                  </a:cubicBezTo>
                  <a:cubicBezTo>
                    <a:pt x="95454" y="63076"/>
                    <a:pt x="95454" y="63076"/>
                    <a:pt x="95454" y="63076"/>
                  </a:cubicBezTo>
                  <a:cubicBezTo>
                    <a:pt x="95795" y="63076"/>
                    <a:pt x="95795" y="63076"/>
                    <a:pt x="95454" y="62692"/>
                  </a:cubicBezTo>
                  <a:cubicBezTo>
                    <a:pt x="95454" y="62692"/>
                    <a:pt x="95454" y="62692"/>
                    <a:pt x="95113" y="62307"/>
                  </a:cubicBezTo>
                  <a:cubicBezTo>
                    <a:pt x="95113" y="62307"/>
                    <a:pt x="94772" y="62307"/>
                    <a:pt x="94772" y="61923"/>
                  </a:cubicBezTo>
                  <a:cubicBezTo>
                    <a:pt x="94772" y="61538"/>
                    <a:pt x="94431" y="61153"/>
                    <a:pt x="94431" y="60769"/>
                  </a:cubicBezTo>
                  <a:cubicBezTo>
                    <a:pt x="94431" y="60769"/>
                    <a:pt x="94090" y="60769"/>
                    <a:pt x="94090" y="60384"/>
                  </a:cubicBezTo>
                  <a:cubicBezTo>
                    <a:pt x="93750" y="60384"/>
                    <a:pt x="93750" y="60384"/>
                    <a:pt x="93750" y="60384"/>
                  </a:cubicBezTo>
                  <a:cubicBezTo>
                    <a:pt x="93409" y="60000"/>
                    <a:pt x="93409" y="60000"/>
                    <a:pt x="93409" y="59615"/>
                  </a:cubicBezTo>
                  <a:cubicBezTo>
                    <a:pt x="93409" y="59615"/>
                    <a:pt x="93409" y="59230"/>
                    <a:pt x="93409" y="59230"/>
                  </a:cubicBezTo>
                  <a:cubicBezTo>
                    <a:pt x="93750" y="58846"/>
                    <a:pt x="93750" y="58846"/>
                    <a:pt x="93750" y="58846"/>
                  </a:cubicBezTo>
                  <a:cubicBezTo>
                    <a:pt x="93750" y="58461"/>
                    <a:pt x="94090" y="58076"/>
                    <a:pt x="94431" y="58076"/>
                  </a:cubicBezTo>
                  <a:cubicBezTo>
                    <a:pt x="94431" y="58076"/>
                    <a:pt x="94772" y="57692"/>
                    <a:pt x="95113" y="57692"/>
                  </a:cubicBezTo>
                  <a:cubicBezTo>
                    <a:pt x="95113" y="57692"/>
                    <a:pt x="95113" y="57692"/>
                    <a:pt x="95113" y="57692"/>
                  </a:cubicBezTo>
                  <a:cubicBezTo>
                    <a:pt x="95113" y="57692"/>
                    <a:pt x="95113" y="57307"/>
                    <a:pt x="95113" y="57307"/>
                  </a:cubicBezTo>
                  <a:cubicBezTo>
                    <a:pt x="95113" y="57307"/>
                    <a:pt x="95113" y="56923"/>
                    <a:pt x="94772" y="56923"/>
                  </a:cubicBezTo>
                  <a:cubicBezTo>
                    <a:pt x="94772" y="56923"/>
                    <a:pt x="94772" y="56923"/>
                    <a:pt x="94431" y="56923"/>
                  </a:cubicBezTo>
                  <a:cubicBezTo>
                    <a:pt x="94431" y="56923"/>
                    <a:pt x="94431" y="56923"/>
                    <a:pt x="94090" y="56923"/>
                  </a:cubicBezTo>
                  <a:cubicBezTo>
                    <a:pt x="94090" y="56923"/>
                    <a:pt x="94090" y="56923"/>
                    <a:pt x="93750" y="56923"/>
                  </a:cubicBezTo>
                  <a:cubicBezTo>
                    <a:pt x="93750" y="56538"/>
                    <a:pt x="93750" y="56923"/>
                    <a:pt x="93409" y="56923"/>
                  </a:cubicBezTo>
                  <a:cubicBezTo>
                    <a:pt x="93409" y="56923"/>
                    <a:pt x="93068" y="57307"/>
                    <a:pt x="93068" y="57307"/>
                  </a:cubicBezTo>
                  <a:cubicBezTo>
                    <a:pt x="93068" y="57307"/>
                    <a:pt x="93068" y="57307"/>
                    <a:pt x="92727" y="57307"/>
                  </a:cubicBezTo>
                  <a:cubicBezTo>
                    <a:pt x="92727" y="57692"/>
                    <a:pt x="92727" y="57307"/>
                    <a:pt x="92386" y="57307"/>
                  </a:cubicBezTo>
                  <a:cubicBezTo>
                    <a:pt x="92386" y="56923"/>
                    <a:pt x="92386" y="56923"/>
                    <a:pt x="92045" y="56923"/>
                  </a:cubicBezTo>
                  <a:cubicBezTo>
                    <a:pt x="91704" y="56538"/>
                    <a:pt x="91704" y="56538"/>
                    <a:pt x="91363" y="56153"/>
                  </a:cubicBezTo>
                  <a:cubicBezTo>
                    <a:pt x="91363" y="56153"/>
                    <a:pt x="91363" y="55769"/>
                    <a:pt x="91704" y="55769"/>
                  </a:cubicBezTo>
                  <a:cubicBezTo>
                    <a:pt x="91704" y="55769"/>
                    <a:pt x="91704" y="55769"/>
                    <a:pt x="92045" y="55769"/>
                  </a:cubicBezTo>
                  <a:cubicBezTo>
                    <a:pt x="92045" y="55384"/>
                    <a:pt x="92386" y="55384"/>
                    <a:pt x="92386" y="55384"/>
                  </a:cubicBezTo>
                  <a:cubicBezTo>
                    <a:pt x="92386" y="55000"/>
                    <a:pt x="92386" y="54615"/>
                    <a:pt x="92727" y="54230"/>
                  </a:cubicBezTo>
                  <a:cubicBezTo>
                    <a:pt x="92727" y="54230"/>
                    <a:pt x="93068" y="54230"/>
                    <a:pt x="93068" y="53846"/>
                  </a:cubicBezTo>
                  <a:cubicBezTo>
                    <a:pt x="93068" y="53846"/>
                    <a:pt x="93068" y="53846"/>
                    <a:pt x="93068" y="53461"/>
                  </a:cubicBezTo>
                  <a:cubicBezTo>
                    <a:pt x="93409" y="53461"/>
                    <a:pt x="93409" y="53461"/>
                    <a:pt x="93409" y="53461"/>
                  </a:cubicBezTo>
                  <a:cubicBezTo>
                    <a:pt x="93750" y="53461"/>
                    <a:pt x="93750" y="53461"/>
                    <a:pt x="94090" y="53461"/>
                  </a:cubicBezTo>
                  <a:cubicBezTo>
                    <a:pt x="94090" y="53846"/>
                    <a:pt x="94090" y="53846"/>
                    <a:pt x="94090" y="54230"/>
                  </a:cubicBezTo>
                  <a:cubicBezTo>
                    <a:pt x="94090" y="54230"/>
                    <a:pt x="93750" y="54230"/>
                    <a:pt x="93750" y="54230"/>
                  </a:cubicBezTo>
                  <a:cubicBezTo>
                    <a:pt x="93750" y="54615"/>
                    <a:pt x="93750" y="54615"/>
                    <a:pt x="93750" y="55000"/>
                  </a:cubicBezTo>
                  <a:cubicBezTo>
                    <a:pt x="93750" y="55000"/>
                    <a:pt x="93750" y="55000"/>
                    <a:pt x="94090" y="55000"/>
                  </a:cubicBezTo>
                  <a:cubicBezTo>
                    <a:pt x="94090" y="55384"/>
                    <a:pt x="93750" y="55384"/>
                    <a:pt x="93750" y="55384"/>
                  </a:cubicBezTo>
                  <a:cubicBezTo>
                    <a:pt x="93750" y="55384"/>
                    <a:pt x="93750" y="55384"/>
                    <a:pt x="93750" y="55384"/>
                  </a:cubicBezTo>
                  <a:cubicBezTo>
                    <a:pt x="93750" y="55769"/>
                    <a:pt x="93750" y="55769"/>
                    <a:pt x="93750" y="55769"/>
                  </a:cubicBezTo>
                  <a:cubicBezTo>
                    <a:pt x="93750" y="55769"/>
                    <a:pt x="94090" y="55769"/>
                    <a:pt x="94090" y="55769"/>
                  </a:cubicBezTo>
                  <a:cubicBezTo>
                    <a:pt x="94090" y="55769"/>
                    <a:pt x="94431" y="55384"/>
                    <a:pt x="94431" y="55384"/>
                  </a:cubicBezTo>
                  <a:cubicBezTo>
                    <a:pt x="94772" y="54615"/>
                    <a:pt x="95113" y="54615"/>
                    <a:pt x="95795" y="54615"/>
                  </a:cubicBezTo>
                  <a:cubicBezTo>
                    <a:pt x="95795" y="54615"/>
                    <a:pt x="95795" y="54615"/>
                    <a:pt x="95795" y="54615"/>
                  </a:cubicBezTo>
                  <a:cubicBezTo>
                    <a:pt x="95795" y="54615"/>
                    <a:pt x="96136" y="54615"/>
                    <a:pt x="96136" y="54615"/>
                  </a:cubicBezTo>
                  <a:cubicBezTo>
                    <a:pt x="96477" y="54615"/>
                    <a:pt x="96477" y="54615"/>
                    <a:pt x="96477" y="55000"/>
                  </a:cubicBezTo>
                  <a:cubicBezTo>
                    <a:pt x="96477" y="55384"/>
                    <a:pt x="96477" y="55769"/>
                    <a:pt x="96477" y="56153"/>
                  </a:cubicBezTo>
                  <a:cubicBezTo>
                    <a:pt x="96477" y="56153"/>
                    <a:pt x="96477" y="56538"/>
                    <a:pt x="96477" y="56538"/>
                  </a:cubicBezTo>
                  <a:cubicBezTo>
                    <a:pt x="96818" y="56538"/>
                    <a:pt x="96818" y="56923"/>
                    <a:pt x="96818" y="56538"/>
                  </a:cubicBezTo>
                  <a:cubicBezTo>
                    <a:pt x="97159" y="56538"/>
                    <a:pt x="97159" y="56538"/>
                    <a:pt x="97159" y="56538"/>
                  </a:cubicBezTo>
                  <a:cubicBezTo>
                    <a:pt x="97159" y="56538"/>
                    <a:pt x="97500" y="56538"/>
                    <a:pt x="97500" y="56923"/>
                  </a:cubicBezTo>
                  <a:cubicBezTo>
                    <a:pt x="97500" y="56923"/>
                    <a:pt x="97840" y="56923"/>
                    <a:pt x="97840" y="56923"/>
                  </a:cubicBezTo>
                  <a:cubicBezTo>
                    <a:pt x="97840" y="57307"/>
                    <a:pt x="97840" y="57307"/>
                    <a:pt x="97840" y="57307"/>
                  </a:cubicBezTo>
                  <a:cubicBezTo>
                    <a:pt x="97840" y="57692"/>
                    <a:pt x="97500" y="57692"/>
                    <a:pt x="97840" y="57692"/>
                  </a:cubicBezTo>
                  <a:cubicBezTo>
                    <a:pt x="98181" y="58076"/>
                    <a:pt x="98181" y="58461"/>
                    <a:pt x="98181" y="58846"/>
                  </a:cubicBezTo>
                  <a:cubicBezTo>
                    <a:pt x="98181" y="59230"/>
                    <a:pt x="98181" y="59230"/>
                    <a:pt x="98181" y="59230"/>
                  </a:cubicBezTo>
                  <a:cubicBezTo>
                    <a:pt x="98181" y="59615"/>
                    <a:pt x="98181" y="60000"/>
                    <a:pt x="98181" y="60000"/>
                  </a:cubicBezTo>
                  <a:cubicBezTo>
                    <a:pt x="98181" y="60000"/>
                    <a:pt x="98522" y="60000"/>
                    <a:pt x="98522" y="60000"/>
                  </a:cubicBezTo>
                  <a:cubicBezTo>
                    <a:pt x="98522" y="60000"/>
                    <a:pt x="98522" y="60000"/>
                    <a:pt x="98863" y="60000"/>
                  </a:cubicBezTo>
                  <a:cubicBezTo>
                    <a:pt x="98863" y="59615"/>
                    <a:pt x="99204" y="59615"/>
                    <a:pt x="99204" y="59615"/>
                  </a:cubicBezTo>
                  <a:cubicBezTo>
                    <a:pt x="99545" y="59615"/>
                    <a:pt x="99545" y="59615"/>
                    <a:pt x="99545" y="59615"/>
                  </a:cubicBezTo>
                  <a:cubicBezTo>
                    <a:pt x="99886" y="59615"/>
                    <a:pt x="99886" y="59615"/>
                    <a:pt x="99886" y="59230"/>
                  </a:cubicBezTo>
                  <a:cubicBezTo>
                    <a:pt x="100227" y="59230"/>
                    <a:pt x="100227" y="58846"/>
                    <a:pt x="100227" y="58461"/>
                  </a:cubicBezTo>
                  <a:cubicBezTo>
                    <a:pt x="100227" y="58076"/>
                    <a:pt x="100227" y="58076"/>
                    <a:pt x="99886" y="57692"/>
                  </a:cubicBezTo>
                  <a:cubicBezTo>
                    <a:pt x="99886" y="56923"/>
                    <a:pt x="99886" y="56923"/>
                    <a:pt x="99204" y="56538"/>
                  </a:cubicBezTo>
                  <a:cubicBezTo>
                    <a:pt x="99204" y="56153"/>
                    <a:pt x="98863" y="56153"/>
                    <a:pt x="98863" y="55769"/>
                  </a:cubicBezTo>
                  <a:cubicBezTo>
                    <a:pt x="98863" y="55384"/>
                    <a:pt x="98522" y="55384"/>
                    <a:pt x="98522" y="55384"/>
                  </a:cubicBezTo>
                  <a:cubicBezTo>
                    <a:pt x="98181" y="55000"/>
                    <a:pt x="98181" y="55000"/>
                    <a:pt x="98181" y="55000"/>
                  </a:cubicBezTo>
                  <a:cubicBezTo>
                    <a:pt x="97840" y="54615"/>
                    <a:pt x="97840" y="54615"/>
                    <a:pt x="97840" y="54230"/>
                  </a:cubicBezTo>
                  <a:cubicBezTo>
                    <a:pt x="98181" y="54230"/>
                    <a:pt x="98181" y="54230"/>
                    <a:pt x="98181" y="53846"/>
                  </a:cubicBezTo>
                  <a:cubicBezTo>
                    <a:pt x="98181" y="53846"/>
                    <a:pt x="98522" y="53846"/>
                    <a:pt x="98522" y="53461"/>
                  </a:cubicBezTo>
                  <a:cubicBezTo>
                    <a:pt x="98863" y="53076"/>
                    <a:pt x="99204" y="52692"/>
                    <a:pt x="98863" y="51923"/>
                  </a:cubicBezTo>
                  <a:cubicBezTo>
                    <a:pt x="98863" y="51538"/>
                    <a:pt x="98863" y="51538"/>
                    <a:pt x="99204" y="51153"/>
                  </a:cubicBezTo>
                  <a:cubicBezTo>
                    <a:pt x="99204" y="51153"/>
                    <a:pt x="99204" y="50769"/>
                    <a:pt x="99545" y="50769"/>
                  </a:cubicBezTo>
                  <a:cubicBezTo>
                    <a:pt x="99545" y="50769"/>
                    <a:pt x="99545" y="50769"/>
                    <a:pt x="99545" y="50384"/>
                  </a:cubicBezTo>
                  <a:cubicBezTo>
                    <a:pt x="99886" y="50384"/>
                    <a:pt x="99886" y="50000"/>
                    <a:pt x="99886" y="50000"/>
                  </a:cubicBezTo>
                  <a:cubicBezTo>
                    <a:pt x="100227" y="50000"/>
                    <a:pt x="100227" y="50384"/>
                    <a:pt x="100568" y="50384"/>
                  </a:cubicBezTo>
                  <a:cubicBezTo>
                    <a:pt x="100568" y="50384"/>
                    <a:pt x="100909" y="50384"/>
                    <a:pt x="100909" y="50384"/>
                  </a:cubicBezTo>
                  <a:cubicBezTo>
                    <a:pt x="101250" y="50384"/>
                    <a:pt x="101250" y="50000"/>
                    <a:pt x="101590" y="50000"/>
                  </a:cubicBezTo>
                  <a:cubicBezTo>
                    <a:pt x="101590" y="49615"/>
                    <a:pt x="101931" y="49230"/>
                    <a:pt x="101931" y="48846"/>
                  </a:cubicBezTo>
                  <a:cubicBezTo>
                    <a:pt x="102272" y="48461"/>
                    <a:pt x="102613" y="47692"/>
                    <a:pt x="102613" y="47307"/>
                  </a:cubicBezTo>
                  <a:cubicBezTo>
                    <a:pt x="102613" y="47307"/>
                    <a:pt x="102613" y="46923"/>
                    <a:pt x="102613" y="46923"/>
                  </a:cubicBezTo>
                  <a:cubicBezTo>
                    <a:pt x="102954" y="46538"/>
                    <a:pt x="102954" y="45769"/>
                    <a:pt x="102954" y="45000"/>
                  </a:cubicBezTo>
                  <a:cubicBezTo>
                    <a:pt x="103295" y="44615"/>
                    <a:pt x="103295" y="44230"/>
                    <a:pt x="103295" y="43846"/>
                  </a:cubicBezTo>
                  <a:cubicBezTo>
                    <a:pt x="103295" y="43461"/>
                    <a:pt x="103295" y="43461"/>
                    <a:pt x="103295" y="43461"/>
                  </a:cubicBezTo>
                  <a:cubicBezTo>
                    <a:pt x="103636" y="43076"/>
                    <a:pt x="103636" y="42692"/>
                    <a:pt x="103636" y="42307"/>
                  </a:cubicBezTo>
                  <a:cubicBezTo>
                    <a:pt x="103295" y="41923"/>
                    <a:pt x="103295" y="41153"/>
                    <a:pt x="102954" y="40384"/>
                  </a:cubicBezTo>
                  <a:cubicBezTo>
                    <a:pt x="102954" y="40384"/>
                    <a:pt x="102954" y="40000"/>
                    <a:pt x="102954" y="40000"/>
                  </a:cubicBezTo>
                  <a:cubicBezTo>
                    <a:pt x="102954" y="39230"/>
                    <a:pt x="102613" y="38846"/>
                    <a:pt x="102613" y="38076"/>
                  </a:cubicBezTo>
                  <a:cubicBezTo>
                    <a:pt x="102613" y="38076"/>
                    <a:pt x="102954" y="38076"/>
                    <a:pt x="102954" y="38076"/>
                  </a:cubicBezTo>
                  <a:cubicBezTo>
                    <a:pt x="102954" y="38076"/>
                    <a:pt x="102954" y="38076"/>
                    <a:pt x="102954" y="38076"/>
                  </a:cubicBezTo>
                  <a:cubicBezTo>
                    <a:pt x="102954" y="38461"/>
                    <a:pt x="103295" y="38846"/>
                    <a:pt x="103636" y="38846"/>
                  </a:cubicBezTo>
                  <a:cubicBezTo>
                    <a:pt x="103636" y="39230"/>
                    <a:pt x="103636" y="39615"/>
                    <a:pt x="103977" y="40000"/>
                  </a:cubicBezTo>
                  <a:cubicBezTo>
                    <a:pt x="103977" y="40000"/>
                    <a:pt x="103977" y="40000"/>
                    <a:pt x="103977" y="40384"/>
                  </a:cubicBezTo>
                  <a:cubicBezTo>
                    <a:pt x="104318" y="40769"/>
                    <a:pt x="104318" y="41153"/>
                    <a:pt x="104318" y="41538"/>
                  </a:cubicBezTo>
                  <a:cubicBezTo>
                    <a:pt x="104318" y="41538"/>
                    <a:pt x="104318" y="41538"/>
                    <a:pt x="104318" y="41538"/>
                  </a:cubicBezTo>
                  <a:cubicBezTo>
                    <a:pt x="104318" y="41923"/>
                    <a:pt x="104318" y="42307"/>
                    <a:pt x="104659" y="42692"/>
                  </a:cubicBezTo>
                  <a:cubicBezTo>
                    <a:pt x="105000" y="43076"/>
                    <a:pt x="105000" y="43076"/>
                    <a:pt x="105000" y="43461"/>
                  </a:cubicBezTo>
                  <a:cubicBezTo>
                    <a:pt x="105000" y="43846"/>
                    <a:pt x="105000" y="44230"/>
                    <a:pt x="105000" y="44230"/>
                  </a:cubicBezTo>
                  <a:cubicBezTo>
                    <a:pt x="105340" y="44615"/>
                    <a:pt x="105340" y="44615"/>
                    <a:pt x="105340" y="45000"/>
                  </a:cubicBezTo>
                  <a:cubicBezTo>
                    <a:pt x="105340" y="45000"/>
                    <a:pt x="105340" y="45384"/>
                    <a:pt x="105340" y="45384"/>
                  </a:cubicBezTo>
                  <a:cubicBezTo>
                    <a:pt x="105340" y="45384"/>
                    <a:pt x="105340" y="45769"/>
                    <a:pt x="105681" y="45769"/>
                  </a:cubicBezTo>
                  <a:cubicBezTo>
                    <a:pt x="105681" y="45769"/>
                    <a:pt x="105681" y="45769"/>
                    <a:pt x="105681" y="45769"/>
                  </a:cubicBezTo>
                  <a:cubicBezTo>
                    <a:pt x="105681" y="45769"/>
                    <a:pt x="105681" y="45384"/>
                    <a:pt x="105681" y="45384"/>
                  </a:cubicBezTo>
                  <a:cubicBezTo>
                    <a:pt x="105681" y="45000"/>
                    <a:pt x="106022" y="45000"/>
                    <a:pt x="106022" y="45000"/>
                  </a:cubicBezTo>
                  <a:cubicBezTo>
                    <a:pt x="106363" y="45000"/>
                    <a:pt x="106363" y="45384"/>
                    <a:pt x="106363" y="45384"/>
                  </a:cubicBezTo>
                  <a:cubicBezTo>
                    <a:pt x="106363" y="45384"/>
                    <a:pt x="106704" y="45384"/>
                    <a:pt x="106704" y="45384"/>
                  </a:cubicBezTo>
                  <a:cubicBezTo>
                    <a:pt x="106704" y="45384"/>
                    <a:pt x="106704" y="45384"/>
                    <a:pt x="106704" y="45384"/>
                  </a:cubicBezTo>
                  <a:cubicBezTo>
                    <a:pt x="106704" y="45000"/>
                    <a:pt x="106704" y="44615"/>
                    <a:pt x="106363" y="44615"/>
                  </a:cubicBezTo>
                  <a:cubicBezTo>
                    <a:pt x="106022" y="44615"/>
                    <a:pt x="106022" y="43846"/>
                    <a:pt x="105681" y="43846"/>
                  </a:cubicBezTo>
                  <a:cubicBezTo>
                    <a:pt x="105681" y="43461"/>
                    <a:pt x="105340" y="43461"/>
                    <a:pt x="105340" y="43076"/>
                  </a:cubicBezTo>
                  <a:cubicBezTo>
                    <a:pt x="105340" y="42692"/>
                    <a:pt x="105340" y="42307"/>
                    <a:pt x="105340" y="42307"/>
                  </a:cubicBezTo>
                  <a:cubicBezTo>
                    <a:pt x="105340" y="41923"/>
                    <a:pt x="105340" y="41923"/>
                    <a:pt x="105340" y="41923"/>
                  </a:cubicBezTo>
                  <a:cubicBezTo>
                    <a:pt x="105340" y="41923"/>
                    <a:pt x="105340" y="41538"/>
                    <a:pt x="105340" y="41538"/>
                  </a:cubicBezTo>
                  <a:cubicBezTo>
                    <a:pt x="105681" y="41538"/>
                    <a:pt x="105681" y="41538"/>
                    <a:pt x="105681" y="41538"/>
                  </a:cubicBezTo>
                  <a:cubicBezTo>
                    <a:pt x="106022" y="41538"/>
                    <a:pt x="105681" y="41153"/>
                    <a:pt x="105681" y="41153"/>
                  </a:cubicBezTo>
                  <a:cubicBezTo>
                    <a:pt x="105340" y="40000"/>
                    <a:pt x="104659" y="39230"/>
                    <a:pt x="103977" y="38076"/>
                  </a:cubicBezTo>
                  <a:cubicBezTo>
                    <a:pt x="103977" y="38076"/>
                    <a:pt x="103636" y="37692"/>
                    <a:pt x="103636" y="37307"/>
                  </a:cubicBezTo>
                  <a:cubicBezTo>
                    <a:pt x="103636" y="36923"/>
                    <a:pt x="103636" y="36923"/>
                    <a:pt x="103636" y="36923"/>
                  </a:cubicBezTo>
                  <a:cubicBezTo>
                    <a:pt x="103636" y="36153"/>
                    <a:pt x="103295" y="35769"/>
                    <a:pt x="102954" y="35384"/>
                  </a:cubicBezTo>
                  <a:cubicBezTo>
                    <a:pt x="102954" y="35384"/>
                    <a:pt x="102954" y="35000"/>
                    <a:pt x="102613" y="35000"/>
                  </a:cubicBezTo>
                  <a:cubicBezTo>
                    <a:pt x="102613" y="35000"/>
                    <a:pt x="102613" y="34615"/>
                    <a:pt x="102272" y="34615"/>
                  </a:cubicBezTo>
                  <a:cubicBezTo>
                    <a:pt x="102272" y="34615"/>
                    <a:pt x="102272" y="34615"/>
                    <a:pt x="102272" y="34615"/>
                  </a:cubicBezTo>
                  <a:cubicBezTo>
                    <a:pt x="102272" y="35000"/>
                    <a:pt x="102272" y="35000"/>
                    <a:pt x="102272" y="35000"/>
                  </a:cubicBezTo>
                  <a:cubicBezTo>
                    <a:pt x="102272" y="35000"/>
                    <a:pt x="102272" y="35000"/>
                    <a:pt x="102272" y="35000"/>
                  </a:cubicBezTo>
                  <a:cubicBezTo>
                    <a:pt x="102613" y="35384"/>
                    <a:pt x="102613" y="35384"/>
                    <a:pt x="102272" y="35769"/>
                  </a:cubicBezTo>
                  <a:cubicBezTo>
                    <a:pt x="102272" y="36153"/>
                    <a:pt x="102272" y="36153"/>
                    <a:pt x="102272" y="36153"/>
                  </a:cubicBezTo>
                  <a:cubicBezTo>
                    <a:pt x="102272" y="36153"/>
                    <a:pt x="102272" y="36538"/>
                    <a:pt x="102272" y="36538"/>
                  </a:cubicBezTo>
                  <a:cubicBezTo>
                    <a:pt x="102613" y="36923"/>
                    <a:pt x="102613" y="36923"/>
                    <a:pt x="102613" y="37307"/>
                  </a:cubicBezTo>
                  <a:cubicBezTo>
                    <a:pt x="102613" y="37307"/>
                    <a:pt x="102613" y="37692"/>
                    <a:pt x="102613" y="37692"/>
                  </a:cubicBezTo>
                  <a:cubicBezTo>
                    <a:pt x="102613" y="37692"/>
                    <a:pt x="102613" y="37692"/>
                    <a:pt x="102613" y="37307"/>
                  </a:cubicBezTo>
                  <a:cubicBezTo>
                    <a:pt x="102272" y="37307"/>
                    <a:pt x="102272" y="36923"/>
                    <a:pt x="102272" y="36923"/>
                  </a:cubicBezTo>
                  <a:cubicBezTo>
                    <a:pt x="102272" y="36923"/>
                    <a:pt x="102272" y="36923"/>
                    <a:pt x="102272" y="36538"/>
                  </a:cubicBezTo>
                  <a:cubicBezTo>
                    <a:pt x="102272" y="36153"/>
                    <a:pt x="101931" y="36153"/>
                    <a:pt x="101931" y="36153"/>
                  </a:cubicBezTo>
                  <a:cubicBezTo>
                    <a:pt x="101590" y="35769"/>
                    <a:pt x="101250" y="35384"/>
                    <a:pt x="100909" y="35384"/>
                  </a:cubicBezTo>
                  <a:cubicBezTo>
                    <a:pt x="100909" y="35384"/>
                    <a:pt x="100568" y="35000"/>
                    <a:pt x="100568" y="35000"/>
                  </a:cubicBezTo>
                  <a:cubicBezTo>
                    <a:pt x="100568" y="35000"/>
                    <a:pt x="100227" y="35384"/>
                    <a:pt x="100227" y="35384"/>
                  </a:cubicBezTo>
                  <a:cubicBezTo>
                    <a:pt x="99886" y="35384"/>
                    <a:pt x="99886" y="35384"/>
                    <a:pt x="99886" y="35384"/>
                  </a:cubicBezTo>
                  <a:cubicBezTo>
                    <a:pt x="99886" y="35769"/>
                    <a:pt x="99886" y="35769"/>
                    <a:pt x="99545" y="36153"/>
                  </a:cubicBezTo>
                  <a:cubicBezTo>
                    <a:pt x="99545" y="36153"/>
                    <a:pt x="99545" y="36153"/>
                    <a:pt x="99545" y="36153"/>
                  </a:cubicBezTo>
                  <a:cubicBezTo>
                    <a:pt x="99545" y="35769"/>
                    <a:pt x="99204" y="35384"/>
                    <a:pt x="99204" y="35384"/>
                  </a:cubicBezTo>
                  <a:cubicBezTo>
                    <a:pt x="99204" y="35384"/>
                    <a:pt x="99204" y="35384"/>
                    <a:pt x="99204" y="35384"/>
                  </a:cubicBezTo>
                  <a:cubicBezTo>
                    <a:pt x="99204" y="35384"/>
                    <a:pt x="98863" y="35384"/>
                    <a:pt x="98863" y="35384"/>
                  </a:cubicBezTo>
                  <a:cubicBezTo>
                    <a:pt x="98863" y="35384"/>
                    <a:pt x="98863" y="35384"/>
                    <a:pt x="98863" y="35769"/>
                  </a:cubicBezTo>
                  <a:cubicBezTo>
                    <a:pt x="98863" y="35769"/>
                    <a:pt x="98863" y="35769"/>
                    <a:pt x="98863" y="35769"/>
                  </a:cubicBezTo>
                  <a:cubicBezTo>
                    <a:pt x="98863" y="35769"/>
                    <a:pt x="98863" y="35769"/>
                    <a:pt x="98863" y="35769"/>
                  </a:cubicBezTo>
                  <a:cubicBezTo>
                    <a:pt x="98522" y="35384"/>
                    <a:pt x="98522" y="35384"/>
                    <a:pt x="98522" y="35000"/>
                  </a:cubicBezTo>
                  <a:cubicBezTo>
                    <a:pt x="98522" y="35000"/>
                    <a:pt x="98181" y="35000"/>
                    <a:pt x="98181" y="35000"/>
                  </a:cubicBezTo>
                  <a:cubicBezTo>
                    <a:pt x="98181" y="35000"/>
                    <a:pt x="97840" y="35000"/>
                    <a:pt x="97840" y="35000"/>
                  </a:cubicBezTo>
                  <a:cubicBezTo>
                    <a:pt x="97840" y="35000"/>
                    <a:pt x="97840" y="35000"/>
                    <a:pt x="97500" y="35000"/>
                  </a:cubicBezTo>
                  <a:cubicBezTo>
                    <a:pt x="97500" y="35000"/>
                    <a:pt x="97500" y="34615"/>
                    <a:pt x="97500" y="34615"/>
                  </a:cubicBezTo>
                  <a:cubicBezTo>
                    <a:pt x="97500" y="34615"/>
                    <a:pt x="97500" y="34615"/>
                    <a:pt x="97500" y="34230"/>
                  </a:cubicBezTo>
                  <a:cubicBezTo>
                    <a:pt x="97500" y="34230"/>
                    <a:pt x="97840" y="33846"/>
                    <a:pt x="97840" y="33461"/>
                  </a:cubicBezTo>
                  <a:cubicBezTo>
                    <a:pt x="98181" y="33076"/>
                    <a:pt x="98181" y="33076"/>
                    <a:pt x="98181" y="32692"/>
                  </a:cubicBezTo>
                  <a:cubicBezTo>
                    <a:pt x="98181" y="31923"/>
                    <a:pt x="98522" y="31153"/>
                    <a:pt x="98863" y="30769"/>
                  </a:cubicBezTo>
                  <a:cubicBezTo>
                    <a:pt x="98863" y="30384"/>
                    <a:pt x="98863" y="30000"/>
                    <a:pt x="98863" y="29615"/>
                  </a:cubicBezTo>
                  <a:cubicBezTo>
                    <a:pt x="98863" y="29230"/>
                    <a:pt x="98863" y="29230"/>
                    <a:pt x="99204" y="28846"/>
                  </a:cubicBezTo>
                  <a:cubicBezTo>
                    <a:pt x="99204" y="28461"/>
                    <a:pt x="99204" y="28461"/>
                    <a:pt x="99204" y="28076"/>
                  </a:cubicBezTo>
                  <a:cubicBezTo>
                    <a:pt x="99204" y="28076"/>
                    <a:pt x="99204" y="27692"/>
                    <a:pt x="99204" y="27692"/>
                  </a:cubicBezTo>
                  <a:cubicBezTo>
                    <a:pt x="99204" y="27307"/>
                    <a:pt x="99545" y="27307"/>
                    <a:pt x="99886" y="27307"/>
                  </a:cubicBezTo>
                  <a:cubicBezTo>
                    <a:pt x="100227" y="27307"/>
                    <a:pt x="100568" y="26923"/>
                    <a:pt x="100909" y="26923"/>
                  </a:cubicBezTo>
                  <a:cubicBezTo>
                    <a:pt x="100909" y="26923"/>
                    <a:pt x="100909" y="26923"/>
                    <a:pt x="101250" y="26923"/>
                  </a:cubicBezTo>
                  <a:cubicBezTo>
                    <a:pt x="101250" y="26923"/>
                    <a:pt x="101590" y="26923"/>
                    <a:pt x="101590" y="26923"/>
                  </a:cubicBezTo>
                  <a:cubicBezTo>
                    <a:pt x="101590" y="26538"/>
                    <a:pt x="101931" y="26538"/>
                    <a:pt x="101931" y="26538"/>
                  </a:cubicBezTo>
                  <a:cubicBezTo>
                    <a:pt x="102272" y="26538"/>
                    <a:pt x="102613" y="26538"/>
                    <a:pt x="102954" y="26153"/>
                  </a:cubicBezTo>
                  <a:cubicBezTo>
                    <a:pt x="102954" y="26153"/>
                    <a:pt x="102954" y="26153"/>
                    <a:pt x="102954" y="26153"/>
                  </a:cubicBezTo>
                  <a:cubicBezTo>
                    <a:pt x="102954" y="26153"/>
                    <a:pt x="103295" y="25769"/>
                    <a:pt x="103295" y="25769"/>
                  </a:cubicBezTo>
                  <a:cubicBezTo>
                    <a:pt x="103295" y="25769"/>
                    <a:pt x="103295" y="25384"/>
                    <a:pt x="103636" y="25384"/>
                  </a:cubicBezTo>
                  <a:cubicBezTo>
                    <a:pt x="103977" y="25384"/>
                    <a:pt x="104318" y="25769"/>
                    <a:pt x="104659" y="25769"/>
                  </a:cubicBezTo>
                  <a:cubicBezTo>
                    <a:pt x="104659" y="25769"/>
                    <a:pt x="104659" y="25769"/>
                    <a:pt x="105000" y="25769"/>
                  </a:cubicBezTo>
                  <a:cubicBezTo>
                    <a:pt x="105000" y="25769"/>
                    <a:pt x="105000" y="25769"/>
                    <a:pt x="105000" y="25769"/>
                  </a:cubicBezTo>
                  <a:cubicBezTo>
                    <a:pt x="105000" y="26153"/>
                    <a:pt x="105000" y="26153"/>
                    <a:pt x="105000" y="26153"/>
                  </a:cubicBezTo>
                  <a:cubicBezTo>
                    <a:pt x="104659" y="26153"/>
                    <a:pt x="104659" y="26153"/>
                    <a:pt x="105000" y="26538"/>
                  </a:cubicBezTo>
                  <a:cubicBezTo>
                    <a:pt x="105000" y="26538"/>
                    <a:pt x="105000" y="26538"/>
                    <a:pt x="105340" y="26538"/>
                  </a:cubicBezTo>
                  <a:cubicBezTo>
                    <a:pt x="105340" y="26153"/>
                    <a:pt x="105681" y="26153"/>
                    <a:pt x="106022" y="25769"/>
                  </a:cubicBezTo>
                  <a:cubicBezTo>
                    <a:pt x="106022" y="25769"/>
                    <a:pt x="106363" y="25769"/>
                    <a:pt x="106363" y="25769"/>
                  </a:cubicBezTo>
                  <a:cubicBezTo>
                    <a:pt x="106363" y="25769"/>
                    <a:pt x="106704" y="25769"/>
                    <a:pt x="106704" y="25769"/>
                  </a:cubicBezTo>
                  <a:cubicBezTo>
                    <a:pt x="106704" y="25384"/>
                    <a:pt x="107045" y="25384"/>
                    <a:pt x="107045" y="25384"/>
                  </a:cubicBezTo>
                  <a:cubicBezTo>
                    <a:pt x="106704" y="25000"/>
                    <a:pt x="106704" y="25000"/>
                    <a:pt x="106363" y="25000"/>
                  </a:cubicBezTo>
                  <a:cubicBezTo>
                    <a:pt x="106363" y="25000"/>
                    <a:pt x="106363" y="25000"/>
                    <a:pt x="106363" y="25000"/>
                  </a:cubicBezTo>
                  <a:cubicBezTo>
                    <a:pt x="106363" y="25000"/>
                    <a:pt x="106363" y="25000"/>
                    <a:pt x="106363" y="24615"/>
                  </a:cubicBezTo>
                  <a:cubicBezTo>
                    <a:pt x="106022" y="24615"/>
                    <a:pt x="106022" y="24230"/>
                    <a:pt x="106363" y="23846"/>
                  </a:cubicBezTo>
                  <a:cubicBezTo>
                    <a:pt x="106363" y="23846"/>
                    <a:pt x="106363" y="23461"/>
                    <a:pt x="106363" y="23461"/>
                  </a:cubicBezTo>
                  <a:cubicBezTo>
                    <a:pt x="106363" y="23461"/>
                    <a:pt x="106363" y="23076"/>
                    <a:pt x="106363" y="22692"/>
                  </a:cubicBezTo>
                  <a:cubicBezTo>
                    <a:pt x="106363" y="22307"/>
                    <a:pt x="106363" y="21923"/>
                    <a:pt x="106363" y="21538"/>
                  </a:cubicBezTo>
                  <a:cubicBezTo>
                    <a:pt x="106363" y="21153"/>
                    <a:pt x="106363" y="21153"/>
                    <a:pt x="106704" y="21153"/>
                  </a:cubicBezTo>
                  <a:cubicBezTo>
                    <a:pt x="107045" y="20769"/>
                    <a:pt x="107045" y="20769"/>
                    <a:pt x="107386" y="20769"/>
                  </a:cubicBezTo>
                  <a:cubicBezTo>
                    <a:pt x="107386" y="20769"/>
                    <a:pt x="107727" y="20769"/>
                    <a:pt x="107727" y="20769"/>
                  </a:cubicBezTo>
                  <a:cubicBezTo>
                    <a:pt x="108068" y="20769"/>
                    <a:pt x="108068" y="20769"/>
                    <a:pt x="108068" y="20384"/>
                  </a:cubicBezTo>
                  <a:cubicBezTo>
                    <a:pt x="108068" y="20384"/>
                    <a:pt x="108409" y="20384"/>
                    <a:pt x="108409" y="20769"/>
                  </a:cubicBezTo>
                  <a:cubicBezTo>
                    <a:pt x="108409" y="20769"/>
                    <a:pt x="108409" y="21153"/>
                    <a:pt x="108409" y="21153"/>
                  </a:cubicBezTo>
                  <a:cubicBezTo>
                    <a:pt x="108409" y="21538"/>
                    <a:pt x="108409" y="21538"/>
                    <a:pt x="108750" y="21923"/>
                  </a:cubicBezTo>
                  <a:cubicBezTo>
                    <a:pt x="108750" y="21923"/>
                    <a:pt x="109090" y="21923"/>
                    <a:pt x="109090" y="21923"/>
                  </a:cubicBezTo>
                  <a:cubicBezTo>
                    <a:pt x="109090" y="21923"/>
                    <a:pt x="109431" y="21923"/>
                    <a:pt x="109431" y="21923"/>
                  </a:cubicBezTo>
                  <a:cubicBezTo>
                    <a:pt x="109431" y="21923"/>
                    <a:pt x="109431" y="21923"/>
                    <a:pt x="109431" y="21923"/>
                  </a:cubicBezTo>
                  <a:cubicBezTo>
                    <a:pt x="109431" y="21538"/>
                    <a:pt x="109431" y="21153"/>
                    <a:pt x="109431" y="20769"/>
                  </a:cubicBezTo>
                  <a:cubicBezTo>
                    <a:pt x="109772" y="20384"/>
                    <a:pt x="109772" y="20384"/>
                    <a:pt x="110113" y="20000"/>
                  </a:cubicBezTo>
                  <a:cubicBezTo>
                    <a:pt x="110113" y="20000"/>
                    <a:pt x="110113" y="20000"/>
                    <a:pt x="110113" y="20000"/>
                  </a:cubicBezTo>
                  <a:cubicBezTo>
                    <a:pt x="110113" y="20000"/>
                    <a:pt x="110113" y="20000"/>
                    <a:pt x="110113" y="20000"/>
                  </a:cubicBezTo>
                  <a:cubicBezTo>
                    <a:pt x="109772" y="19615"/>
                    <a:pt x="109431" y="18846"/>
                    <a:pt x="109431" y="18461"/>
                  </a:cubicBezTo>
                  <a:cubicBezTo>
                    <a:pt x="109431" y="18461"/>
                    <a:pt x="109431" y="18461"/>
                    <a:pt x="109431" y="18461"/>
                  </a:cubicBezTo>
                  <a:cubicBezTo>
                    <a:pt x="109431" y="18076"/>
                    <a:pt x="109772" y="18076"/>
                    <a:pt x="110113" y="18076"/>
                  </a:cubicBezTo>
                  <a:cubicBezTo>
                    <a:pt x="110113" y="18076"/>
                    <a:pt x="110113" y="18461"/>
                    <a:pt x="110113" y="18461"/>
                  </a:cubicBezTo>
                  <a:cubicBezTo>
                    <a:pt x="110113" y="18846"/>
                    <a:pt x="110113" y="18846"/>
                    <a:pt x="110113" y="19230"/>
                  </a:cubicBezTo>
                  <a:cubicBezTo>
                    <a:pt x="110454" y="19615"/>
                    <a:pt x="110454" y="20000"/>
                    <a:pt x="110454" y="20384"/>
                  </a:cubicBezTo>
                  <a:cubicBezTo>
                    <a:pt x="110454" y="20384"/>
                    <a:pt x="110454" y="20384"/>
                    <a:pt x="110454" y="20384"/>
                  </a:cubicBezTo>
                  <a:cubicBezTo>
                    <a:pt x="110795" y="20769"/>
                    <a:pt x="110795" y="21153"/>
                    <a:pt x="110795" y="21538"/>
                  </a:cubicBezTo>
                  <a:cubicBezTo>
                    <a:pt x="110795" y="21538"/>
                    <a:pt x="110454" y="21923"/>
                    <a:pt x="110454" y="21923"/>
                  </a:cubicBezTo>
                  <a:cubicBezTo>
                    <a:pt x="110454" y="21923"/>
                    <a:pt x="110454" y="21923"/>
                    <a:pt x="110454" y="21923"/>
                  </a:cubicBezTo>
                  <a:cubicBezTo>
                    <a:pt x="110454" y="22307"/>
                    <a:pt x="110113" y="22307"/>
                    <a:pt x="110113" y="22692"/>
                  </a:cubicBezTo>
                  <a:cubicBezTo>
                    <a:pt x="110454" y="23076"/>
                    <a:pt x="110454" y="23461"/>
                    <a:pt x="110113" y="24230"/>
                  </a:cubicBezTo>
                  <a:cubicBezTo>
                    <a:pt x="110113" y="24230"/>
                    <a:pt x="110113" y="24230"/>
                    <a:pt x="110113" y="24230"/>
                  </a:cubicBezTo>
                  <a:cubicBezTo>
                    <a:pt x="110113" y="25000"/>
                    <a:pt x="110113" y="25384"/>
                    <a:pt x="110113" y="25769"/>
                  </a:cubicBezTo>
                  <a:cubicBezTo>
                    <a:pt x="110113" y="26153"/>
                    <a:pt x="110113" y="26538"/>
                    <a:pt x="109772" y="26923"/>
                  </a:cubicBezTo>
                  <a:cubicBezTo>
                    <a:pt x="109772" y="26923"/>
                    <a:pt x="109772" y="26923"/>
                    <a:pt x="109772" y="27307"/>
                  </a:cubicBezTo>
                  <a:cubicBezTo>
                    <a:pt x="109772" y="27307"/>
                    <a:pt x="109431" y="27307"/>
                    <a:pt x="109431" y="27307"/>
                  </a:cubicBezTo>
                  <a:cubicBezTo>
                    <a:pt x="109431" y="27692"/>
                    <a:pt x="109431" y="27692"/>
                    <a:pt x="109431" y="27692"/>
                  </a:cubicBezTo>
                  <a:cubicBezTo>
                    <a:pt x="109431" y="28076"/>
                    <a:pt x="109772" y="28461"/>
                    <a:pt x="109431" y="28461"/>
                  </a:cubicBezTo>
                  <a:cubicBezTo>
                    <a:pt x="109431" y="28846"/>
                    <a:pt x="109431" y="28846"/>
                    <a:pt x="109431" y="29230"/>
                  </a:cubicBezTo>
                  <a:cubicBezTo>
                    <a:pt x="109431" y="29230"/>
                    <a:pt x="109431" y="29615"/>
                    <a:pt x="109431" y="29615"/>
                  </a:cubicBezTo>
                  <a:cubicBezTo>
                    <a:pt x="109431" y="30000"/>
                    <a:pt x="109431" y="30384"/>
                    <a:pt x="109772" y="30769"/>
                  </a:cubicBezTo>
                  <a:cubicBezTo>
                    <a:pt x="110113" y="31923"/>
                    <a:pt x="110454" y="33076"/>
                    <a:pt x="111136" y="34230"/>
                  </a:cubicBezTo>
                  <a:cubicBezTo>
                    <a:pt x="111477" y="34230"/>
                    <a:pt x="111477" y="34615"/>
                    <a:pt x="111818" y="35000"/>
                  </a:cubicBezTo>
                  <a:cubicBezTo>
                    <a:pt x="111818" y="35000"/>
                    <a:pt x="111818" y="35384"/>
                    <a:pt x="112159" y="35384"/>
                  </a:cubicBezTo>
                  <a:cubicBezTo>
                    <a:pt x="112159" y="35769"/>
                    <a:pt x="112500" y="36153"/>
                    <a:pt x="112500" y="36153"/>
                  </a:cubicBezTo>
                  <a:cubicBezTo>
                    <a:pt x="112500" y="36538"/>
                    <a:pt x="112500" y="36923"/>
                    <a:pt x="112840" y="36923"/>
                  </a:cubicBezTo>
                  <a:cubicBezTo>
                    <a:pt x="112840" y="37307"/>
                    <a:pt x="113181" y="37307"/>
                    <a:pt x="113181" y="37692"/>
                  </a:cubicBezTo>
                  <a:cubicBezTo>
                    <a:pt x="113181" y="37692"/>
                    <a:pt x="113181" y="37692"/>
                    <a:pt x="113522" y="37692"/>
                  </a:cubicBezTo>
                  <a:cubicBezTo>
                    <a:pt x="113522" y="37307"/>
                    <a:pt x="113522" y="37307"/>
                    <a:pt x="113522" y="36923"/>
                  </a:cubicBezTo>
                  <a:cubicBezTo>
                    <a:pt x="113863" y="36538"/>
                    <a:pt x="113863" y="35769"/>
                    <a:pt x="113863" y="35384"/>
                  </a:cubicBezTo>
                  <a:cubicBezTo>
                    <a:pt x="113522" y="35000"/>
                    <a:pt x="113522" y="34615"/>
                    <a:pt x="114204" y="34230"/>
                  </a:cubicBezTo>
                  <a:cubicBezTo>
                    <a:pt x="114204" y="34230"/>
                    <a:pt x="114204" y="34230"/>
                    <a:pt x="114204" y="34230"/>
                  </a:cubicBezTo>
                  <a:cubicBezTo>
                    <a:pt x="114204" y="34230"/>
                    <a:pt x="114204" y="34230"/>
                    <a:pt x="114204" y="33846"/>
                  </a:cubicBezTo>
                  <a:cubicBezTo>
                    <a:pt x="114204" y="33846"/>
                    <a:pt x="113863" y="33846"/>
                    <a:pt x="113863" y="33461"/>
                  </a:cubicBezTo>
                  <a:cubicBezTo>
                    <a:pt x="113863" y="33461"/>
                    <a:pt x="113863" y="33461"/>
                    <a:pt x="113863" y="33461"/>
                  </a:cubicBezTo>
                  <a:cubicBezTo>
                    <a:pt x="113863" y="33076"/>
                    <a:pt x="113863" y="32692"/>
                    <a:pt x="113863" y="32307"/>
                  </a:cubicBezTo>
                  <a:cubicBezTo>
                    <a:pt x="113863" y="32307"/>
                    <a:pt x="113863" y="31923"/>
                    <a:pt x="114204" y="31923"/>
                  </a:cubicBezTo>
                  <a:cubicBezTo>
                    <a:pt x="114204" y="31923"/>
                    <a:pt x="114545" y="31923"/>
                    <a:pt x="114545" y="31923"/>
                  </a:cubicBezTo>
                  <a:cubicBezTo>
                    <a:pt x="114545" y="31538"/>
                    <a:pt x="114545" y="31538"/>
                    <a:pt x="114545" y="31538"/>
                  </a:cubicBezTo>
                  <a:cubicBezTo>
                    <a:pt x="114545" y="31153"/>
                    <a:pt x="114545" y="31153"/>
                    <a:pt x="114204" y="30769"/>
                  </a:cubicBezTo>
                  <a:cubicBezTo>
                    <a:pt x="113863" y="30384"/>
                    <a:pt x="113863" y="30000"/>
                    <a:pt x="113863" y="29230"/>
                  </a:cubicBezTo>
                  <a:cubicBezTo>
                    <a:pt x="113863" y="29230"/>
                    <a:pt x="113863" y="29230"/>
                    <a:pt x="113863" y="29230"/>
                  </a:cubicBezTo>
                  <a:cubicBezTo>
                    <a:pt x="114204" y="29230"/>
                    <a:pt x="114204" y="29230"/>
                    <a:pt x="114204" y="29230"/>
                  </a:cubicBezTo>
                  <a:cubicBezTo>
                    <a:pt x="114204" y="29230"/>
                    <a:pt x="114545" y="28846"/>
                    <a:pt x="114545" y="28846"/>
                  </a:cubicBezTo>
                  <a:cubicBezTo>
                    <a:pt x="114204" y="28461"/>
                    <a:pt x="114204" y="28461"/>
                    <a:pt x="114204" y="28076"/>
                  </a:cubicBezTo>
                  <a:cubicBezTo>
                    <a:pt x="113863" y="28076"/>
                    <a:pt x="113863" y="28076"/>
                    <a:pt x="113863" y="28076"/>
                  </a:cubicBezTo>
                  <a:cubicBezTo>
                    <a:pt x="113522" y="28076"/>
                    <a:pt x="113522" y="28076"/>
                    <a:pt x="113522" y="27692"/>
                  </a:cubicBezTo>
                  <a:cubicBezTo>
                    <a:pt x="113522" y="27692"/>
                    <a:pt x="113181" y="27307"/>
                    <a:pt x="113522" y="26923"/>
                  </a:cubicBezTo>
                  <a:cubicBezTo>
                    <a:pt x="113522" y="26923"/>
                    <a:pt x="113522" y="26923"/>
                    <a:pt x="113522" y="26923"/>
                  </a:cubicBezTo>
                  <a:cubicBezTo>
                    <a:pt x="113522" y="26538"/>
                    <a:pt x="113522" y="26538"/>
                    <a:pt x="113522" y="26538"/>
                  </a:cubicBezTo>
                  <a:cubicBezTo>
                    <a:pt x="113181" y="26538"/>
                    <a:pt x="113181" y="26153"/>
                    <a:pt x="112840" y="26153"/>
                  </a:cubicBezTo>
                  <a:cubicBezTo>
                    <a:pt x="112840" y="26153"/>
                    <a:pt x="112840" y="26153"/>
                    <a:pt x="112840" y="26153"/>
                  </a:cubicBezTo>
                  <a:cubicBezTo>
                    <a:pt x="112840" y="26538"/>
                    <a:pt x="112840" y="26538"/>
                    <a:pt x="112500" y="26538"/>
                  </a:cubicBezTo>
                  <a:cubicBezTo>
                    <a:pt x="112500" y="26538"/>
                    <a:pt x="112500" y="26538"/>
                    <a:pt x="112500" y="26538"/>
                  </a:cubicBezTo>
                  <a:cubicBezTo>
                    <a:pt x="112500" y="26538"/>
                    <a:pt x="112500" y="26538"/>
                    <a:pt x="112500" y="26538"/>
                  </a:cubicBezTo>
                  <a:cubicBezTo>
                    <a:pt x="112840" y="26538"/>
                    <a:pt x="112840" y="26538"/>
                    <a:pt x="112840" y="26538"/>
                  </a:cubicBezTo>
                  <a:cubicBezTo>
                    <a:pt x="112840" y="26538"/>
                    <a:pt x="112840" y="26538"/>
                    <a:pt x="112500" y="26538"/>
                  </a:cubicBezTo>
                  <a:cubicBezTo>
                    <a:pt x="112500" y="26538"/>
                    <a:pt x="112500" y="26538"/>
                    <a:pt x="112500" y="26538"/>
                  </a:cubicBezTo>
                  <a:cubicBezTo>
                    <a:pt x="112500" y="26538"/>
                    <a:pt x="112500" y="26538"/>
                    <a:pt x="112500" y="26538"/>
                  </a:cubicBezTo>
                  <a:cubicBezTo>
                    <a:pt x="112500" y="26538"/>
                    <a:pt x="112500" y="26153"/>
                    <a:pt x="112159" y="26153"/>
                  </a:cubicBezTo>
                  <a:cubicBezTo>
                    <a:pt x="112159" y="25769"/>
                    <a:pt x="112159" y="25384"/>
                    <a:pt x="112159" y="25000"/>
                  </a:cubicBezTo>
                  <a:cubicBezTo>
                    <a:pt x="112159" y="24615"/>
                    <a:pt x="112159" y="23846"/>
                    <a:pt x="111818" y="23461"/>
                  </a:cubicBezTo>
                  <a:cubicBezTo>
                    <a:pt x="111818" y="23461"/>
                    <a:pt x="111818" y="23461"/>
                    <a:pt x="111818" y="23461"/>
                  </a:cubicBezTo>
                  <a:cubicBezTo>
                    <a:pt x="111818" y="23076"/>
                    <a:pt x="111818" y="22692"/>
                    <a:pt x="112159" y="22692"/>
                  </a:cubicBezTo>
                  <a:cubicBezTo>
                    <a:pt x="112159" y="22692"/>
                    <a:pt x="112500" y="22692"/>
                    <a:pt x="112500" y="22692"/>
                  </a:cubicBezTo>
                  <a:cubicBezTo>
                    <a:pt x="112500" y="22692"/>
                    <a:pt x="112500" y="22692"/>
                    <a:pt x="112500" y="22307"/>
                  </a:cubicBezTo>
                  <a:cubicBezTo>
                    <a:pt x="112500" y="22307"/>
                    <a:pt x="112500" y="22307"/>
                    <a:pt x="112840" y="21923"/>
                  </a:cubicBezTo>
                  <a:cubicBezTo>
                    <a:pt x="112840" y="21923"/>
                    <a:pt x="112840" y="21923"/>
                    <a:pt x="112840" y="21923"/>
                  </a:cubicBezTo>
                  <a:cubicBezTo>
                    <a:pt x="113181" y="22307"/>
                    <a:pt x="113181" y="22307"/>
                    <a:pt x="113181" y="22307"/>
                  </a:cubicBezTo>
                  <a:cubicBezTo>
                    <a:pt x="113181" y="22307"/>
                    <a:pt x="113181" y="22307"/>
                    <a:pt x="113181" y="22307"/>
                  </a:cubicBezTo>
                  <a:cubicBezTo>
                    <a:pt x="113522" y="22307"/>
                    <a:pt x="113522" y="22307"/>
                    <a:pt x="113522" y="22307"/>
                  </a:cubicBezTo>
                  <a:cubicBezTo>
                    <a:pt x="113522" y="22307"/>
                    <a:pt x="113522" y="21923"/>
                    <a:pt x="113522" y="21923"/>
                  </a:cubicBezTo>
                  <a:cubicBezTo>
                    <a:pt x="113522" y="21538"/>
                    <a:pt x="113522" y="21538"/>
                    <a:pt x="113863" y="21153"/>
                  </a:cubicBezTo>
                  <a:cubicBezTo>
                    <a:pt x="113863" y="21153"/>
                    <a:pt x="114204" y="21153"/>
                    <a:pt x="114545" y="20769"/>
                  </a:cubicBezTo>
                  <a:cubicBezTo>
                    <a:pt x="114545" y="20769"/>
                    <a:pt x="114886" y="21153"/>
                    <a:pt x="114886" y="21153"/>
                  </a:cubicBezTo>
                  <a:cubicBezTo>
                    <a:pt x="115227" y="21153"/>
                    <a:pt x="115227" y="21538"/>
                    <a:pt x="115227" y="21538"/>
                  </a:cubicBezTo>
                  <a:cubicBezTo>
                    <a:pt x="115568" y="21538"/>
                    <a:pt x="115568" y="21538"/>
                    <a:pt x="115568" y="21538"/>
                  </a:cubicBezTo>
                  <a:cubicBezTo>
                    <a:pt x="115568" y="21538"/>
                    <a:pt x="115568" y="21538"/>
                    <a:pt x="115909" y="21538"/>
                  </a:cubicBezTo>
                  <a:cubicBezTo>
                    <a:pt x="115909" y="21538"/>
                    <a:pt x="115909" y="21538"/>
                    <a:pt x="115909" y="21538"/>
                  </a:cubicBezTo>
                  <a:cubicBezTo>
                    <a:pt x="115909" y="21153"/>
                    <a:pt x="115909" y="21153"/>
                    <a:pt x="115909" y="20769"/>
                  </a:cubicBezTo>
                  <a:cubicBezTo>
                    <a:pt x="115909" y="20384"/>
                    <a:pt x="115909" y="20384"/>
                    <a:pt x="115909" y="20000"/>
                  </a:cubicBezTo>
                  <a:cubicBezTo>
                    <a:pt x="115909" y="20000"/>
                    <a:pt x="115909" y="19615"/>
                    <a:pt x="116250" y="19230"/>
                  </a:cubicBezTo>
                  <a:cubicBezTo>
                    <a:pt x="116250" y="18846"/>
                    <a:pt x="116250" y="18076"/>
                    <a:pt x="116590" y="17692"/>
                  </a:cubicBezTo>
                  <a:cubicBezTo>
                    <a:pt x="116590" y="17692"/>
                    <a:pt x="116590" y="17307"/>
                    <a:pt x="116931" y="16923"/>
                  </a:cubicBezTo>
                  <a:cubicBezTo>
                    <a:pt x="116931" y="16538"/>
                    <a:pt x="117272" y="16153"/>
                    <a:pt x="117613" y="16153"/>
                  </a:cubicBezTo>
                  <a:cubicBezTo>
                    <a:pt x="117613" y="15769"/>
                    <a:pt x="117613" y="15769"/>
                    <a:pt x="117954" y="15769"/>
                  </a:cubicBezTo>
                  <a:cubicBezTo>
                    <a:pt x="117954" y="15769"/>
                    <a:pt x="118295" y="15769"/>
                    <a:pt x="118295" y="15769"/>
                  </a:cubicBezTo>
                  <a:cubicBezTo>
                    <a:pt x="118636" y="15769"/>
                    <a:pt x="118636" y="15769"/>
                    <a:pt x="118636" y="15769"/>
                  </a:cubicBezTo>
                  <a:cubicBezTo>
                    <a:pt x="118636" y="15769"/>
                    <a:pt x="118977" y="15769"/>
                    <a:pt x="118977" y="15769"/>
                  </a:cubicBezTo>
                  <a:cubicBezTo>
                    <a:pt x="118977" y="15384"/>
                    <a:pt x="118977" y="15000"/>
                    <a:pt x="118636" y="14615"/>
                  </a:cubicBezTo>
                  <a:cubicBezTo>
                    <a:pt x="118295" y="14615"/>
                    <a:pt x="118295" y="14230"/>
                    <a:pt x="118295" y="14230"/>
                  </a:cubicBezTo>
                  <a:cubicBezTo>
                    <a:pt x="118295" y="14230"/>
                    <a:pt x="118295" y="14230"/>
                    <a:pt x="118295" y="13846"/>
                  </a:cubicBezTo>
                  <a:cubicBezTo>
                    <a:pt x="117954" y="13846"/>
                    <a:pt x="117613"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076"/>
                    <a:pt x="117272" y="13076"/>
                  </a:cubicBezTo>
                  <a:cubicBezTo>
                    <a:pt x="117272" y="13076"/>
                    <a:pt x="116931" y="12692"/>
                    <a:pt x="116590" y="12692"/>
                  </a:cubicBezTo>
                  <a:cubicBezTo>
                    <a:pt x="116590" y="12692"/>
                    <a:pt x="116590" y="12692"/>
                    <a:pt x="116590" y="12692"/>
                  </a:cubicBezTo>
                  <a:cubicBezTo>
                    <a:pt x="116590" y="12692"/>
                    <a:pt x="116590" y="12692"/>
                    <a:pt x="116590" y="12692"/>
                  </a:cubicBezTo>
                  <a:cubicBezTo>
                    <a:pt x="116590" y="12307"/>
                    <a:pt x="116250" y="12307"/>
                    <a:pt x="116250" y="12307"/>
                  </a:cubicBezTo>
                  <a:cubicBezTo>
                    <a:pt x="115909" y="12307"/>
                    <a:pt x="115568" y="12307"/>
                    <a:pt x="115568" y="11923"/>
                  </a:cubicBezTo>
                  <a:cubicBezTo>
                    <a:pt x="115568" y="11923"/>
                    <a:pt x="115568" y="11538"/>
                    <a:pt x="115568" y="11538"/>
                  </a:cubicBezTo>
                  <a:cubicBezTo>
                    <a:pt x="115568" y="11538"/>
                    <a:pt x="115909" y="11538"/>
                    <a:pt x="115909" y="11538"/>
                  </a:cubicBezTo>
                  <a:cubicBezTo>
                    <a:pt x="116250" y="11538"/>
                    <a:pt x="116250" y="11153"/>
                    <a:pt x="116250" y="10769"/>
                  </a:cubicBezTo>
                  <a:cubicBezTo>
                    <a:pt x="116250" y="10384"/>
                    <a:pt x="116250" y="10000"/>
                    <a:pt x="116250" y="9615"/>
                  </a:cubicBezTo>
                  <a:cubicBezTo>
                    <a:pt x="116250" y="9615"/>
                    <a:pt x="116250" y="9615"/>
                    <a:pt x="116250" y="9230"/>
                  </a:cubicBezTo>
                  <a:cubicBezTo>
                    <a:pt x="116250" y="9230"/>
                    <a:pt x="116250" y="9230"/>
                    <a:pt x="116250" y="8846"/>
                  </a:cubicBezTo>
                  <a:cubicBezTo>
                    <a:pt x="115909" y="8846"/>
                    <a:pt x="115909" y="8461"/>
                    <a:pt x="115568" y="8461"/>
                  </a:cubicBezTo>
                  <a:cubicBezTo>
                    <a:pt x="115568" y="8461"/>
                    <a:pt x="115227" y="8461"/>
                    <a:pt x="115227" y="8076"/>
                  </a:cubicBezTo>
                  <a:cubicBezTo>
                    <a:pt x="115227" y="8076"/>
                    <a:pt x="115227" y="8076"/>
                    <a:pt x="115227" y="8076"/>
                  </a:cubicBezTo>
                  <a:cubicBezTo>
                    <a:pt x="115227" y="7692"/>
                    <a:pt x="115227" y="7692"/>
                    <a:pt x="115227" y="7692"/>
                  </a:cubicBezTo>
                  <a:cubicBezTo>
                    <a:pt x="115227" y="7307"/>
                    <a:pt x="115568" y="7307"/>
                    <a:pt x="115568" y="7692"/>
                  </a:cubicBezTo>
                  <a:cubicBezTo>
                    <a:pt x="115568" y="7692"/>
                    <a:pt x="115568" y="8076"/>
                    <a:pt x="115909" y="8076"/>
                  </a:cubicBezTo>
                  <a:cubicBezTo>
                    <a:pt x="116590" y="8461"/>
                    <a:pt x="116590" y="8461"/>
                    <a:pt x="116590" y="7692"/>
                  </a:cubicBezTo>
                  <a:cubicBezTo>
                    <a:pt x="116590" y="7692"/>
                    <a:pt x="116931" y="7692"/>
                    <a:pt x="116931" y="7692"/>
                  </a:cubicBezTo>
                  <a:cubicBezTo>
                    <a:pt x="116931" y="7307"/>
                    <a:pt x="116931" y="7307"/>
                    <a:pt x="117272" y="7307"/>
                  </a:cubicBezTo>
                  <a:cubicBezTo>
                    <a:pt x="117272" y="7307"/>
                    <a:pt x="117272" y="7307"/>
                    <a:pt x="117613" y="7307"/>
                  </a:cubicBezTo>
                  <a:cubicBezTo>
                    <a:pt x="117613" y="7692"/>
                    <a:pt x="117613" y="7692"/>
                    <a:pt x="117954" y="7692"/>
                  </a:cubicBezTo>
                  <a:cubicBezTo>
                    <a:pt x="117954" y="8076"/>
                    <a:pt x="118295" y="8076"/>
                    <a:pt x="118295" y="8076"/>
                  </a:cubicBezTo>
                  <a:cubicBezTo>
                    <a:pt x="118636" y="7692"/>
                    <a:pt x="118636" y="7692"/>
                    <a:pt x="118977" y="7692"/>
                  </a:cubicBezTo>
                  <a:cubicBezTo>
                    <a:pt x="118977" y="7692"/>
                    <a:pt x="119318" y="7692"/>
                    <a:pt x="119318" y="7692"/>
                  </a:cubicBezTo>
                  <a:cubicBezTo>
                    <a:pt x="119318" y="7692"/>
                    <a:pt x="119659" y="7692"/>
                    <a:pt x="119659" y="7692"/>
                  </a:cubicBezTo>
                  <a:cubicBezTo>
                    <a:pt x="119659" y="7692"/>
                    <a:pt x="119659" y="7692"/>
                    <a:pt x="119659" y="7692"/>
                  </a:cubicBezTo>
                  <a:cubicBezTo>
                    <a:pt x="119659" y="7692"/>
                    <a:pt x="120000" y="7307"/>
                    <a:pt x="120000" y="7307"/>
                  </a:cubicBezTo>
                  <a:cubicBezTo>
                    <a:pt x="119659" y="7307"/>
                    <a:pt x="120000" y="6923"/>
                    <a:pt x="119318" y="6538"/>
                  </a:cubicBezTo>
                  <a:cubicBezTo>
                    <a:pt x="119318" y="6538"/>
                    <a:pt x="119318" y="6538"/>
                    <a:pt x="119318" y="6538"/>
                  </a:cubicBezTo>
                  <a:cubicBezTo>
                    <a:pt x="119318" y="6538"/>
                    <a:pt x="119318" y="6153"/>
                    <a:pt x="119318" y="6153"/>
                  </a:cubicBezTo>
                  <a:cubicBezTo>
                    <a:pt x="119318" y="5769"/>
                    <a:pt x="119318" y="5769"/>
                    <a:pt x="118977" y="5384"/>
                  </a:cubicBezTo>
                  <a:cubicBezTo>
                    <a:pt x="118977" y="5384"/>
                    <a:pt x="118636" y="5384"/>
                    <a:pt x="118636" y="5000"/>
                  </a:cubicBezTo>
                  <a:cubicBezTo>
                    <a:pt x="118636" y="5000"/>
                    <a:pt x="118636" y="5000"/>
                    <a:pt x="118636" y="5000"/>
                  </a:cubicBezTo>
                  <a:cubicBezTo>
                    <a:pt x="118977" y="4615"/>
                    <a:pt x="118977" y="4230"/>
                    <a:pt x="118977" y="4230"/>
                  </a:cubicBezTo>
                  <a:cubicBezTo>
                    <a:pt x="118977" y="3846"/>
                    <a:pt x="118977" y="3846"/>
                    <a:pt x="118977" y="3846"/>
                  </a:cubicBezTo>
                  <a:cubicBezTo>
                    <a:pt x="118636" y="3461"/>
                    <a:pt x="118636" y="3076"/>
                    <a:pt x="118636" y="2692"/>
                  </a:cubicBezTo>
                  <a:cubicBezTo>
                    <a:pt x="118636" y="2692"/>
                    <a:pt x="118636" y="2692"/>
                    <a:pt x="118636" y="2692"/>
                  </a:cubicBezTo>
                  <a:cubicBezTo>
                    <a:pt x="118295" y="2692"/>
                    <a:pt x="118295" y="2692"/>
                    <a:pt x="118295" y="2692"/>
                  </a:cubicBezTo>
                  <a:cubicBezTo>
                    <a:pt x="117954" y="2692"/>
                    <a:pt x="117613" y="2307"/>
                    <a:pt x="117613" y="2307"/>
                  </a:cubicBezTo>
                  <a:cubicBezTo>
                    <a:pt x="117272" y="2307"/>
                    <a:pt x="117272" y="2307"/>
                    <a:pt x="117272" y="2307"/>
                  </a:cubicBezTo>
                  <a:cubicBezTo>
                    <a:pt x="116931" y="2307"/>
                    <a:pt x="116931" y="2307"/>
                    <a:pt x="116590" y="2307"/>
                  </a:cubicBezTo>
                  <a:cubicBezTo>
                    <a:pt x="116590" y="2692"/>
                    <a:pt x="116250" y="2692"/>
                    <a:pt x="115909" y="2692"/>
                  </a:cubicBezTo>
                  <a:cubicBezTo>
                    <a:pt x="115909" y="2692"/>
                    <a:pt x="115909" y="3076"/>
                    <a:pt x="115909" y="3076"/>
                  </a:cubicBezTo>
                  <a:cubicBezTo>
                    <a:pt x="115909" y="3076"/>
                    <a:pt x="115909" y="3076"/>
                    <a:pt x="115909" y="3461"/>
                  </a:cubicBezTo>
                  <a:cubicBezTo>
                    <a:pt x="115909" y="3461"/>
                    <a:pt x="116250" y="3461"/>
                    <a:pt x="116250" y="3846"/>
                  </a:cubicBezTo>
                  <a:cubicBezTo>
                    <a:pt x="116250" y="3846"/>
                    <a:pt x="116250" y="4230"/>
                    <a:pt x="116250" y="4230"/>
                  </a:cubicBezTo>
                  <a:cubicBezTo>
                    <a:pt x="116250" y="4230"/>
                    <a:pt x="116250" y="4230"/>
                    <a:pt x="116250" y="4230"/>
                  </a:cubicBezTo>
                  <a:cubicBezTo>
                    <a:pt x="116250" y="4230"/>
                    <a:pt x="116250" y="4230"/>
                    <a:pt x="116250" y="4230"/>
                  </a:cubicBezTo>
                  <a:cubicBezTo>
                    <a:pt x="115909" y="3846"/>
                    <a:pt x="115568" y="3461"/>
                    <a:pt x="115227" y="3076"/>
                  </a:cubicBezTo>
                  <a:cubicBezTo>
                    <a:pt x="114886" y="2692"/>
                    <a:pt x="114886" y="2692"/>
                    <a:pt x="114204" y="2692"/>
                  </a:cubicBezTo>
                  <a:cubicBezTo>
                    <a:pt x="114204" y="2692"/>
                    <a:pt x="113863" y="2692"/>
                    <a:pt x="113863" y="2692"/>
                  </a:cubicBezTo>
                  <a:cubicBezTo>
                    <a:pt x="113522" y="2692"/>
                    <a:pt x="113181" y="2692"/>
                    <a:pt x="113181" y="2692"/>
                  </a:cubicBezTo>
                  <a:cubicBezTo>
                    <a:pt x="112840" y="2307"/>
                    <a:pt x="112500" y="2307"/>
                    <a:pt x="112159" y="2307"/>
                  </a:cubicBezTo>
                  <a:cubicBezTo>
                    <a:pt x="111818" y="2307"/>
                    <a:pt x="111477" y="2307"/>
                    <a:pt x="111136" y="2307"/>
                  </a:cubicBezTo>
                  <a:cubicBezTo>
                    <a:pt x="111136" y="2307"/>
                    <a:pt x="110795" y="2307"/>
                    <a:pt x="110795" y="2307"/>
                  </a:cubicBezTo>
                  <a:cubicBezTo>
                    <a:pt x="110454" y="1923"/>
                    <a:pt x="110454" y="1923"/>
                    <a:pt x="110113" y="1923"/>
                  </a:cubicBezTo>
                  <a:cubicBezTo>
                    <a:pt x="109431" y="1923"/>
                    <a:pt x="109090" y="1538"/>
                    <a:pt x="108409" y="1923"/>
                  </a:cubicBezTo>
                  <a:cubicBezTo>
                    <a:pt x="108409" y="1923"/>
                    <a:pt x="108068" y="1923"/>
                    <a:pt x="108068" y="1538"/>
                  </a:cubicBezTo>
                  <a:cubicBezTo>
                    <a:pt x="107727" y="1538"/>
                    <a:pt x="107386" y="1538"/>
                    <a:pt x="107045" y="1923"/>
                  </a:cubicBezTo>
                  <a:cubicBezTo>
                    <a:pt x="106704" y="1923"/>
                    <a:pt x="106363" y="2307"/>
                    <a:pt x="106022" y="2307"/>
                  </a:cubicBezTo>
                  <a:cubicBezTo>
                    <a:pt x="105681" y="2307"/>
                    <a:pt x="105681" y="2307"/>
                    <a:pt x="105340" y="2307"/>
                  </a:cubicBezTo>
                  <a:cubicBezTo>
                    <a:pt x="105000" y="2307"/>
                    <a:pt x="105000" y="2307"/>
                    <a:pt x="104659" y="2307"/>
                  </a:cubicBezTo>
                  <a:cubicBezTo>
                    <a:pt x="104659" y="2307"/>
                    <a:pt x="104659" y="2307"/>
                    <a:pt x="104659" y="2692"/>
                  </a:cubicBezTo>
                  <a:cubicBezTo>
                    <a:pt x="104659" y="2692"/>
                    <a:pt x="105000" y="3076"/>
                    <a:pt x="105000" y="3461"/>
                  </a:cubicBezTo>
                  <a:cubicBezTo>
                    <a:pt x="105000" y="3461"/>
                    <a:pt x="105000" y="3461"/>
                    <a:pt x="105000" y="3461"/>
                  </a:cubicBezTo>
                  <a:cubicBezTo>
                    <a:pt x="105340" y="3846"/>
                    <a:pt x="105681" y="3846"/>
                    <a:pt x="105681" y="3846"/>
                  </a:cubicBezTo>
                  <a:cubicBezTo>
                    <a:pt x="106022" y="4230"/>
                    <a:pt x="106022" y="4230"/>
                    <a:pt x="106022" y="4615"/>
                  </a:cubicBezTo>
                  <a:cubicBezTo>
                    <a:pt x="106363" y="4615"/>
                    <a:pt x="106363" y="5000"/>
                    <a:pt x="106022" y="5000"/>
                  </a:cubicBezTo>
                  <a:cubicBezTo>
                    <a:pt x="106022" y="5000"/>
                    <a:pt x="106022" y="5000"/>
                    <a:pt x="106022" y="5384"/>
                  </a:cubicBezTo>
                  <a:cubicBezTo>
                    <a:pt x="105681" y="5384"/>
                    <a:pt x="105681" y="5384"/>
                    <a:pt x="105681" y="5384"/>
                  </a:cubicBezTo>
                  <a:cubicBezTo>
                    <a:pt x="105340" y="5000"/>
                    <a:pt x="105000" y="4615"/>
                    <a:pt x="104659" y="4615"/>
                  </a:cubicBezTo>
                  <a:cubicBezTo>
                    <a:pt x="104659" y="4615"/>
                    <a:pt x="104659" y="4615"/>
                    <a:pt x="104659" y="4615"/>
                  </a:cubicBezTo>
                  <a:cubicBezTo>
                    <a:pt x="104318" y="4615"/>
                    <a:pt x="104318" y="4615"/>
                    <a:pt x="104318" y="4615"/>
                  </a:cubicBezTo>
                  <a:cubicBezTo>
                    <a:pt x="104318" y="4230"/>
                    <a:pt x="104318" y="4230"/>
                    <a:pt x="104318" y="4230"/>
                  </a:cubicBezTo>
                  <a:cubicBezTo>
                    <a:pt x="103977" y="4230"/>
                    <a:pt x="104318" y="3846"/>
                    <a:pt x="104318" y="3846"/>
                  </a:cubicBezTo>
                  <a:cubicBezTo>
                    <a:pt x="104318" y="3846"/>
                    <a:pt x="104318" y="3461"/>
                    <a:pt x="104318" y="3461"/>
                  </a:cubicBezTo>
                  <a:cubicBezTo>
                    <a:pt x="103977" y="3076"/>
                    <a:pt x="103977" y="3076"/>
                    <a:pt x="103636" y="3076"/>
                  </a:cubicBezTo>
                  <a:cubicBezTo>
                    <a:pt x="103636" y="3076"/>
                    <a:pt x="103295" y="3461"/>
                    <a:pt x="103295" y="3461"/>
                  </a:cubicBezTo>
                  <a:cubicBezTo>
                    <a:pt x="103295" y="3846"/>
                    <a:pt x="103295" y="3846"/>
                    <a:pt x="103295" y="4230"/>
                  </a:cubicBezTo>
                  <a:cubicBezTo>
                    <a:pt x="103295" y="4230"/>
                    <a:pt x="103295" y="4615"/>
                    <a:pt x="103295" y="4615"/>
                  </a:cubicBezTo>
                  <a:cubicBezTo>
                    <a:pt x="102954" y="4615"/>
                    <a:pt x="102613" y="4615"/>
                    <a:pt x="102272" y="4615"/>
                  </a:cubicBezTo>
                  <a:cubicBezTo>
                    <a:pt x="102272" y="4615"/>
                    <a:pt x="101931" y="5000"/>
                    <a:pt x="101590" y="4615"/>
                  </a:cubicBezTo>
                  <a:cubicBezTo>
                    <a:pt x="101590" y="4615"/>
                    <a:pt x="101590" y="4615"/>
                    <a:pt x="101590" y="4615"/>
                  </a:cubicBezTo>
                  <a:cubicBezTo>
                    <a:pt x="101250" y="5000"/>
                    <a:pt x="100909" y="5000"/>
                    <a:pt x="100568" y="5384"/>
                  </a:cubicBezTo>
                  <a:cubicBezTo>
                    <a:pt x="100227" y="5769"/>
                    <a:pt x="99545" y="5769"/>
                    <a:pt x="99204" y="5769"/>
                  </a:cubicBezTo>
                  <a:cubicBezTo>
                    <a:pt x="99204" y="5769"/>
                    <a:pt x="98863" y="5769"/>
                    <a:pt x="98863" y="5384"/>
                  </a:cubicBezTo>
                  <a:cubicBezTo>
                    <a:pt x="98863" y="5384"/>
                    <a:pt x="98863" y="5384"/>
                    <a:pt x="98863" y="5384"/>
                  </a:cubicBezTo>
                  <a:cubicBezTo>
                    <a:pt x="98863" y="5000"/>
                    <a:pt x="98522" y="4230"/>
                    <a:pt x="97840" y="4230"/>
                  </a:cubicBezTo>
                  <a:cubicBezTo>
                    <a:pt x="97840" y="4230"/>
                    <a:pt x="97840" y="3846"/>
                    <a:pt x="97840" y="3846"/>
                  </a:cubicBezTo>
                  <a:cubicBezTo>
                    <a:pt x="97500" y="3461"/>
                    <a:pt x="96818" y="3461"/>
                    <a:pt x="96136" y="3846"/>
                  </a:cubicBezTo>
                  <a:cubicBezTo>
                    <a:pt x="96136" y="3846"/>
                    <a:pt x="96136" y="3846"/>
                    <a:pt x="96136" y="3846"/>
                  </a:cubicBezTo>
                  <a:cubicBezTo>
                    <a:pt x="95454" y="4230"/>
                    <a:pt x="95113" y="4230"/>
                    <a:pt x="94772" y="4615"/>
                  </a:cubicBezTo>
                  <a:cubicBezTo>
                    <a:pt x="94431" y="5000"/>
                    <a:pt x="94431" y="5000"/>
                    <a:pt x="94090" y="5000"/>
                  </a:cubicBezTo>
                  <a:cubicBezTo>
                    <a:pt x="93750" y="5384"/>
                    <a:pt x="93750" y="5000"/>
                    <a:pt x="93750" y="5000"/>
                  </a:cubicBezTo>
                  <a:cubicBezTo>
                    <a:pt x="93409" y="4615"/>
                    <a:pt x="93409" y="4615"/>
                    <a:pt x="93068" y="4615"/>
                  </a:cubicBezTo>
                  <a:cubicBezTo>
                    <a:pt x="93068" y="4615"/>
                    <a:pt x="93068" y="4230"/>
                    <a:pt x="92727" y="4230"/>
                  </a:cubicBezTo>
                  <a:cubicBezTo>
                    <a:pt x="92727" y="4230"/>
                    <a:pt x="92727" y="4230"/>
                    <a:pt x="92386" y="4230"/>
                  </a:cubicBezTo>
                  <a:cubicBezTo>
                    <a:pt x="92386" y="4615"/>
                    <a:pt x="92386" y="4615"/>
                    <a:pt x="92045" y="4615"/>
                  </a:cubicBezTo>
                  <a:cubicBezTo>
                    <a:pt x="92045" y="4230"/>
                    <a:pt x="92045" y="4230"/>
                    <a:pt x="92045" y="4230"/>
                  </a:cubicBezTo>
                  <a:cubicBezTo>
                    <a:pt x="91704" y="4230"/>
                    <a:pt x="91704" y="4230"/>
                    <a:pt x="91704" y="4230"/>
                  </a:cubicBezTo>
                  <a:cubicBezTo>
                    <a:pt x="91363" y="4230"/>
                    <a:pt x="91363" y="4230"/>
                    <a:pt x="91022" y="4230"/>
                  </a:cubicBezTo>
                  <a:cubicBezTo>
                    <a:pt x="91022" y="3846"/>
                    <a:pt x="91022" y="3846"/>
                    <a:pt x="91022" y="3846"/>
                  </a:cubicBezTo>
                  <a:cubicBezTo>
                    <a:pt x="91363" y="3461"/>
                    <a:pt x="91363" y="3461"/>
                    <a:pt x="91022" y="3461"/>
                  </a:cubicBezTo>
                  <a:cubicBezTo>
                    <a:pt x="91022" y="3461"/>
                    <a:pt x="91022" y="3461"/>
                    <a:pt x="91022" y="3076"/>
                  </a:cubicBezTo>
                  <a:cubicBezTo>
                    <a:pt x="90681" y="3076"/>
                    <a:pt x="90340" y="2692"/>
                    <a:pt x="90000" y="3076"/>
                  </a:cubicBezTo>
                  <a:cubicBezTo>
                    <a:pt x="90000" y="3076"/>
                    <a:pt x="89659" y="3076"/>
                    <a:pt x="89659" y="3076"/>
                  </a:cubicBezTo>
                  <a:cubicBezTo>
                    <a:pt x="89318" y="3076"/>
                    <a:pt x="89318" y="3076"/>
                    <a:pt x="89318" y="3461"/>
                  </a:cubicBezTo>
                  <a:cubicBezTo>
                    <a:pt x="88977" y="3461"/>
                    <a:pt x="88977" y="3461"/>
                    <a:pt x="88636" y="3461"/>
                  </a:cubicBezTo>
                  <a:cubicBezTo>
                    <a:pt x="88295" y="3461"/>
                    <a:pt x="87954" y="3461"/>
                    <a:pt x="87613" y="3461"/>
                  </a:cubicBezTo>
                  <a:cubicBezTo>
                    <a:pt x="87272" y="3461"/>
                    <a:pt x="86931" y="3461"/>
                    <a:pt x="86590" y="3461"/>
                  </a:cubicBezTo>
                  <a:cubicBezTo>
                    <a:pt x="86250" y="3461"/>
                    <a:pt x="85909" y="3846"/>
                    <a:pt x="85568" y="3461"/>
                  </a:cubicBezTo>
                  <a:cubicBezTo>
                    <a:pt x="85568" y="3461"/>
                    <a:pt x="85227" y="3461"/>
                    <a:pt x="85227" y="3461"/>
                  </a:cubicBezTo>
                  <a:cubicBezTo>
                    <a:pt x="85227" y="3846"/>
                    <a:pt x="85227" y="3846"/>
                    <a:pt x="85227" y="3846"/>
                  </a:cubicBezTo>
                  <a:cubicBezTo>
                    <a:pt x="85227" y="3846"/>
                    <a:pt x="85227" y="3846"/>
                    <a:pt x="85227" y="3846"/>
                  </a:cubicBezTo>
                  <a:cubicBezTo>
                    <a:pt x="85227" y="3846"/>
                    <a:pt x="85568" y="3846"/>
                    <a:pt x="85568" y="3846"/>
                  </a:cubicBezTo>
                  <a:cubicBezTo>
                    <a:pt x="85568" y="4230"/>
                    <a:pt x="85568" y="4230"/>
                    <a:pt x="85568" y="4230"/>
                  </a:cubicBezTo>
                  <a:cubicBezTo>
                    <a:pt x="85909" y="4230"/>
                    <a:pt x="85568" y="4230"/>
                    <a:pt x="85568" y="4230"/>
                  </a:cubicBezTo>
                  <a:cubicBezTo>
                    <a:pt x="85568" y="4615"/>
                    <a:pt x="85568" y="4615"/>
                    <a:pt x="85227" y="4615"/>
                  </a:cubicBezTo>
                  <a:cubicBezTo>
                    <a:pt x="85227" y="4615"/>
                    <a:pt x="85227" y="4615"/>
                    <a:pt x="85227" y="5000"/>
                  </a:cubicBezTo>
                  <a:cubicBezTo>
                    <a:pt x="85227" y="5000"/>
                    <a:pt x="85227" y="5384"/>
                    <a:pt x="85568" y="5384"/>
                  </a:cubicBezTo>
                  <a:cubicBezTo>
                    <a:pt x="85568" y="5384"/>
                    <a:pt x="85568"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568" y="5384"/>
                    <a:pt x="85568" y="5769"/>
                    <a:pt x="85909" y="5769"/>
                  </a:cubicBezTo>
                  <a:cubicBezTo>
                    <a:pt x="85909" y="5769"/>
                    <a:pt x="86250" y="6153"/>
                    <a:pt x="86250" y="6153"/>
                  </a:cubicBezTo>
                  <a:cubicBezTo>
                    <a:pt x="86250" y="6153"/>
                    <a:pt x="86250" y="6538"/>
                    <a:pt x="86250" y="6538"/>
                  </a:cubicBezTo>
                  <a:cubicBezTo>
                    <a:pt x="86250" y="6538"/>
                    <a:pt x="86250" y="6538"/>
                    <a:pt x="86250" y="6538"/>
                  </a:cubicBezTo>
                  <a:cubicBezTo>
                    <a:pt x="85909" y="6538"/>
                    <a:pt x="85568" y="6538"/>
                    <a:pt x="85568" y="6538"/>
                  </a:cubicBezTo>
                  <a:cubicBezTo>
                    <a:pt x="85568" y="6538"/>
                    <a:pt x="85227" y="6923"/>
                    <a:pt x="85227" y="6923"/>
                  </a:cubicBezTo>
                  <a:cubicBezTo>
                    <a:pt x="84886" y="6923"/>
                    <a:pt x="84886" y="6923"/>
                    <a:pt x="84545" y="6923"/>
                  </a:cubicBezTo>
                  <a:cubicBezTo>
                    <a:pt x="84545" y="6923"/>
                    <a:pt x="84545" y="6923"/>
                    <a:pt x="84204" y="6923"/>
                  </a:cubicBezTo>
                  <a:cubicBezTo>
                    <a:pt x="84204" y="6923"/>
                    <a:pt x="83863" y="6923"/>
                    <a:pt x="83863" y="7307"/>
                  </a:cubicBezTo>
                  <a:cubicBezTo>
                    <a:pt x="83863" y="7692"/>
                    <a:pt x="83522" y="7692"/>
                    <a:pt x="83522" y="7692"/>
                  </a:cubicBezTo>
                  <a:cubicBezTo>
                    <a:pt x="82840" y="7692"/>
                    <a:pt x="82500" y="7692"/>
                    <a:pt x="82159" y="7307"/>
                  </a:cubicBezTo>
                  <a:cubicBezTo>
                    <a:pt x="82159" y="7307"/>
                    <a:pt x="82159" y="7307"/>
                    <a:pt x="82159" y="7307"/>
                  </a:cubicBezTo>
                  <a:cubicBezTo>
                    <a:pt x="82159" y="7307"/>
                    <a:pt x="82159" y="7307"/>
                    <a:pt x="82159" y="7307"/>
                  </a:cubicBezTo>
                  <a:cubicBezTo>
                    <a:pt x="82159" y="7307"/>
                    <a:pt x="82159" y="7307"/>
                    <a:pt x="82159" y="7307"/>
                  </a:cubicBezTo>
                  <a:cubicBezTo>
                    <a:pt x="82159" y="7692"/>
                    <a:pt x="82159" y="8076"/>
                    <a:pt x="82159" y="8076"/>
                  </a:cubicBezTo>
                  <a:cubicBezTo>
                    <a:pt x="82500" y="8461"/>
                    <a:pt x="82500" y="8846"/>
                    <a:pt x="82500" y="9230"/>
                  </a:cubicBezTo>
                  <a:cubicBezTo>
                    <a:pt x="82500" y="9230"/>
                    <a:pt x="82500" y="9615"/>
                    <a:pt x="82500" y="9615"/>
                  </a:cubicBezTo>
                  <a:cubicBezTo>
                    <a:pt x="82159" y="9615"/>
                    <a:pt x="82159" y="9230"/>
                    <a:pt x="81818" y="9230"/>
                  </a:cubicBezTo>
                  <a:cubicBezTo>
                    <a:pt x="81477" y="9230"/>
                    <a:pt x="81136" y="8846"/>
                    <a:pt x="80795" y="8461"/>
                  </a:cubicBezTo>
                  <a:cubicBezTo>
                    <a:pt x="80795" y="8461"/>
                    <a:pt x="80795" y="8461"/>
                    <a:pt x="80795" y="8461"/>
                  </a:cubicBezTo>
                  <a:cubicBezTo>
                    <a:pt x="80795" y="8076"/>
                    <a:pt x="80795" y="8076"/>
                    <a:pt x="80454" y="8076"/>
                  </a:cubicBezTo>
                  <a:cubicBezTo>
                    <a:pt x="80113" y="8461"/>
                    <a:pt x="80113" y="8461"/>
                    <a:pt x="80113" y="8076"/>
                  </a:cubicBezTo>
                  <a:cubicBezTo>
                    <a:pt x="80113" y="8076"/>
                    <a:pt x="80113" y="8076"/>
                    <a:pt x="80113" y="8076"/>
                  </a:cubicBezTo>
                  <a:cubicBezTo>
                    <a:pt x="80113" y="8076"/>
                    <a:pt x="80113" y="8076"/>
                    <a:pt x="80113" y="8076"/>
                  </a:cubicBezTo>
                  <a:cubicBezTo>
                    <a:pt x="80113" y="8076"/>
                    <a:pt x="79772" y="8076"/>
                    <a:pt x="79772" y="8076"/>
                  </a:cubicBezTo>
                  <a:cubicBezTo>
                    <a:pt x="79772" y="8076"/>
                    <a:pt x="79772" y="8076"/>
                    <a:pt x="79772" y="7692"/>
                  </a:cubicBezTo>
                  <a:cubicBezTo>
                    <a:pt x="79772" y="7692"/>
                    <a:pt x="79772" y="7692"/>
                    <a:pt x="79772" y="7692"/>
                  </a:cubicBezTo>
                  <a:cubicBezTo>
                    <a:pt x="79772" y="7692"/>
                    <a:pt x="79772" y="7692"/>
                    <a:pt x="79772" y="8076"/>
                  </a:cubicBezTo>
                  <a:cubicBezTo>
                    <a:pt x="80113" y="8076"/>
                    <a:pt x="80113" y="8076"/>
                    <a:pt x="80113" y="8076"/>
                  </a:cubicBezTo>
                  <a:cubicBezTo>
                    <a:pt x="80113" y="8076"/>
                    <a:pt x="80113" y="8076"/>
                    <a:pt x="80113" y="8076"/>
                  </a:cubicBezTo>
                  <a:cubicBezTo>
                    <a:pt x="80113" y="7692"/>
                    <a:pt x="80113" y="7692"/>
                    <a:pt x="80113" y="7692"/>
                  </a:cubicBezTo>
                  <a:cubicBezTo>
                    <a:pt x="80113" y="7692"/>
                    <a:pt x="80454" y="7692"/>
                    <a:pt x="80454" y="7692"/>
                  </a:cubicBezTo>
                  <a:cubicBezTo>
                    <a:pt x="80113" y="7307"/>
                    <a:pt x="80113" y="7307"/>
                    <a:pt x="80113" y="6923"/>
                  </a:cubicBezTo>
                  <a:cubicBezTo>
                    <a:pt x="79772" y="6923"/>
                    <a:pt x="79772" y="6923"/>
                    <a:pt x="79772" y="6923"/>
                  </a:cubicBezTo>
                  <a:cubicBezTo>
                    <a:pt x="79431" y="6923"/>
                    <a:pt x="79431" y="6923"/>
                    <a:pt x="79431" y="6538"/>
                  </a:cubicBezTo>
                  <a:cubicBezTo>
                    <a:pt x="79431" y="6538"/>
                    <a:pt x="79431" y="6538"/>
                    <a:pt x="79431" y="6153"/>
                  </a:cubicBezTo>
                  <a:cubicBezTo>
                    <a:pt x="79431" y="6153"/>
                    <a:pt x="79090" y="5769"/>
                    <a:pt x="78750" y="5769"/>
                  </a:cubicBezTo>
                  <a:cubicBezTo>
                    <a:pt x="78750" y="5384"/>
                    <a:pt x="77727" y="5000"/>
                    <a:pt x="77727" y="5384"/>
                  </a:cubicBezTo>
                  <a:cubicBezTo>
                    <a:pt x="77727" y="5384"/>
                    <a:pt x="77386" y="5384"/>
                    <a:pt x="77386" y="5384"/>
                  </a:cubicBezTo>
                  <a:cubicBezTo>
                    <a:pt x="77386" y="5384"/>
                    <a:pt x="77386" y="5384"/>
                    <a:pt x="77045" y="5384"/>
                  </a:cubicBezTo>
                  <a:cubicBezTo>
                    <a:pt x="76704" y="5384"/>
                    <a:pt x="76363" y="5000"/>
                    <a:pt x="76022" y="5384"/>
                  </a:cubicBezTo>
                  <a:cubicBezTo>
                    <a:pt x="76022" y="5384"/>
                    <a:pt x="75681" y="5384"/>
                    <a:pt x="75681" y="5384"/>
                  </a:cubicBezTo>
                  <a:cubicBezTo>
                    <a:pt x="75681" y="5769"/>
                    <a:pt x="75340" y="5769"/>
                    <a:pt x="75681" y="5769"/>
                  </a:cubicBezTo>
                  <a:cubicBezTo>
                    <a:pt x="75681" y="6153"/>
                    <a:pt x="75681" y="6538"/>
                    <a:pt x="76022" y="6538"/>
                  </a:cubicBezTo>
                  <a:cubicBezTo>
                    <a:pt x="76022" y="6538"/>
                    <a:pt x="76022" y="6923"/>
                    <a:pt x="76022" y="6923"/>
                  </a:cubicBezTo>
                  <a:cubicBezTo>
                    <a:pt x="75681" y="6923"/>
                    <a:pt x="75340" y="7307"/>
                    <a:pt x="75000" y="7307"/>
                  </a:cubicBezTo>
                  <a:cubicBezTo>
                    <a:pt x="74659" y="7307"/>
                    <a:pt x="74318" y="7307"/>
                    <a:pt x="74318" y="7307"/>
                  </a:cubicBezTo>
                  <a:cubicBezTo>
                    <a:pt x="73977" y="6923"/>
                    <a:pt x="73977" y="6923"/>
                    <a:pt x="73977" y="7307"/>
                  </a:cubicBezTo>
                  <a:cubicBezTo>
                    <a:pt x="73636" y="7307"/>
                    <a:pt x="73295" y="7307"/>
                    <a:pt x="73295" y="6923"/>
                  </a:cubicBezTo>
                  <a:cubicBezTo>
                    <a:pt x="73295" y="6923"/>
                    <a:pt x="73295" y="6538"/>
                    <a:pt x="73295" y="6538"/>
                  </a:cubicBezTo>
                  <a:cubicBezTo>
                    <a:pt x="72954" y="6538"/>
                    <a:pt x="72954" y="6538"/>
                    <a:pt x="72954" y="6538"/>
                  </a:cubicBezTo>
                  <a:cubicBezTo>
                    <a:pt x="72272" y="6538"/>
                    <a:pt x="71931" y="6538"/>
                    <a:pt x="71590" y="6923"/>
                  </a:cubicBezTo>
                  <a:cubicBezTo>
                    <a:pt x="71250" y="6923"/>
                    <a:pt x="71250" y="6923"/>
                    <a:pt x="70909" y="6923"/>
                  </a:cubicBezTo>
                  <a:cubicBezTo>
                    <a:pt x="70909" y="6923"/>
                    <a:pt x="70568" y="7307"/>
                    <a:pt x="70568" y="7307"/>
                  </a:cubicBezTo>
                  <a:cubicBezTo>
                    <a:pt x="70227" y="7307"/>
                    <a:pt x="70227" y="6923"/>
                    <a:pt x="69886" y="6923"/>
                  </a:cubicBezTo>
                  <a:cubicBezTo>
                    <a:pt x="69886" y="6923"/>
                    <a:pt x="69886" y="6923"/>
                    <a:pt x="69886" y="6923"/>
                  </a:cubicBezTo>
                  <a:cubicBezTo>
                    <a:pt x="69886" y="6923"/>
                    <a:pt x="69886" y="6923"/>
                    <a:pt x="69886" y="7307"/>
                  </a:cubicBezTo>
                  <a:cubicBezTo>
                    <a:pt x="69886" y="7307"/>
                    <a:pt x="69545" y="7692"/>
                    <a:pt x="69204" y="7307"/>
                  </a:cubicBezTo>
                  <a:cubicBezTo>
                    <a:pt x="69204" y="7307"/>
                    <a:pt x="69204" y="7307"/>
                    <a:pt x="68863" y="6923"/>
                  </a:cubicBezTo>
                  <a:cubicBezTo>
                    <a:pt x="68863" y="6923"/>
                    <a:pt x="68863" y="6923"/>
                    <a:pt x="68863" y="6923"/>
                  </a:cubicBezTo>
                  <a:cubicBezTo>
                    <a:pt x="68863" y="6923"/>
                    <a:pt x="68522" y="6923"/>
                    <a:pt x="68522" y="6923"/>
                  </a:cubicBezTo>
                  <a:cubicBezTo>
                    <a:pt x="68181" y="6923"/>
                    <a:pt x="68181" y="6923"/>
                    <a:pt x="68181" y="7307"/>
                  </a:cubicBezTo>
                  <a:cubicBezTo>
                    <a:pt x="68181" y="7307"/>
                    <a:pt x="68181" y="7307"/>
                    <a:pt x="68181" y="7692"/>
                  </a:cubicBezTo>
                  <a:cubicBezTo>
                    <a:pt x="68181" y="7692"/>
                    <a:pt x="68181" y="7692"/>
                    <a:pt x="68181" y="7692"/>
                  </a:cubicBezTo>
                  <a:cubicBezTo>
                    <a:pt x="68181" y="8076"/>
                    <a:pt x="68522" y="8076"/>
                    <a:pt x="68522" y="8076"/>
                  </a:cubicBezTo>
                  <a:cubicBezTo>
                    <a:pt x="68522" y="8076"/>
                    <a:pt x="68522" y="8076"/>
                    <a:pt x="68522" y="8076"/>
                  </a:cubicBezTo>
                  <a:cubicBezTo>
                    <a:pt x="68522" y="8076"/>
                    <a:pt x="68522" y="8076"/>
                    <a:pt x="68522" y="8076"/>
                  </a:cubicBezTo>
                  <a:cubicBezTo>
                    <a:pt x="68522" y="7692"/>
                    <a:pt x="68522" y="7692"/>
                    <a:pt x="68522" y="7692"/>
                  </a:cubicBezTo>
                  <a:cubicBezTo>
                    <a:pt x="68522" y="7692"/>
                    <a:pt x="68522" y="7692"/>
                    <a:pt x="68522" y="7692"/>
                  </a:cubicBezTo>
                  <a:cubicBezTo>
                    <a:pt x="68522" y="7692"/>
                    <a:pt x="68863" y="7692"/>
                    <a:pt x="68522" y="7692"/>
                  </a:cubicBezTo>
                  <a:cubicBezTo>
                    <a:pt x="68522" y="7692"/>
                    <a:pt x="68522" y="7692"/>
                    <a:pt x="68522" y="7692"/>
                  </a:cubicBezTo>
                  <a:cubicBezTo>
                    <a:pt x="68522" y="7692"/>
                    <a:pt x="68522" y="8076"/>
                    <a:pt x="68522" y="8076"/>
                  </a:cubicBezTo>
                  <a:cubicBezTo>
                    <a:pt x="68522" y="8076"/>
                    <a:pt x="68522" y="8076"/>
                    <a:pt x="68522" y="8076"/>
                  </a:cubicBezTo>
                  <a:cubicBezTo>
                    <a:pt x="68522" y="8076"/>
                    <a:pt x="68522" y="8076"/>
                    <a:pt x="68522" y="8076"/>
                  </a:cubicBezTo>
                  <a:cubicBezTo>
                    <a:pt x="68522" y="8076"/>
                    <a:pt x="68522" y="8076"/>
                    <a:pt x="68522" y="8076"/>
                  </a:cubicBezTo>
                  <a:cubicBezTo>
                    <a:pt x="68181" y="8461"/>
                    <a:pt x="68181" y="8461"/>
                    <a:pt x="68181" y="8846"/>
                  </a:cubicBezTo>
                  <a:cubicBezTo>
                    <a:pt x="67840" y="9230"/>
                    <a:pt x="67500" y="9230"/>
                    <a:pt x="67159" y="9230"/>
                  </a:cubicBezTo>
                  <a:cubicBezTo>
                    <a:pt x="67159" y="9230"/>
                    <a:pt x="67159" y="9230"/>
                    <a:pt x="67159" y="9230"/>
                  </a:cubicBezTo>
                  <a:cubicBezTo>
                    <a:pt x="67159" y="8846"/>
                    <a:pt x="67159" y="8846"/>
                    <a:pt x="67159" y="8461"/>
                  </a:cubicBezTo>
                  <a:cubicBezTo>
                    <a:pt x="67159" y="8461"/>
                    <a:pt x="67500" y="8461"/>
                    <a:pt x="67500" y="8076"/>
                  </a:cubicBezTo>
                  <a:cubicBezTo>
                    <a:pt x="67500" y="8076"/>
                    <a:pt x="67500" y="8076"/>
                    <a:pt x="67500" y="7692"/>
                  </a:cubicBezTo>
                  <a:cubicBezTo>
                    <a:pt x="67500" y="7692"/>
                    <a:pt x="67500" y="7307"/>
                    <a:pt x="67840" y="6923"/>
                  </a:cubicBezTo>
                  <a:cubicBezTo>
                    <a:pt x="67840" y="6923"/>
                    <a:pt x="67840" y="6923"/>
                    <a:pt x="67840" y="6538"/>
                  </a:cubicBezTo>
                  <a:cubicBezTo>
                    <a:pt x="67840" y="6538"/>
                    <a:pt x="67840" y="6538"/>
                    <a:pt x="67840" y="6153"/>
                  </a:cubicBezTo>
                  <a:cubicBezTo>
                    <a:pt x="67840" y="6153"/>
                    <a:pt x="68181" y="5769"/>
                    <a:pt x="68181" y="5384"/>
                  </a:cubicBezTo>
                  <a:cubicBezTo>
                    <a:pt x="68181" y="5000"/>
                    <a:pt x="68181" y="4615"/>
                    <a:pt x="68522" y="4615"/>
                  </a:cubicBezTo>
                  <a:cubicBezTo>
                    <a:pt x="68522" y="4230"/>
                    <a:pt x="68522" y="3846"/>
                    <a:pt x="68181" y="3846"/>
                  </a:cubicBezTo>
                  <a:cubicBezTo>
                    <a:pt x="68181" y="3461"/>
                    <a:pt x="68181" y="3076"/>
                    <a:pt x="67840" y="2692"/>
                  </a:cubicBezTo>
                  <a:cubicBezTo>
                    <a:pt x="67840" y="2692"/>
                    <a:pt x="67840" y="2692"/>
                    <a:pt x="67840" y="2692"/>
                  </a:cubicBezTo>
                  <a:cubicBezTo>
                    <a:pt x="67500" y="2307"/>
                    <a:pt x="67500" y="2307"/>
                    <a:pt x="67159" y="1923"/>
                  </a:cubicBezTo>
                  <a:cubicBezTo>
                    <a:pt x="67159" y="1923"/>
                    <a:pt x="67159" y="1923"/>
                    <a:pt x="67159" y="1923"/>
                  </a:cubicBezTo>
                  <a:cubicBezTo>
                    <a:pt x="66818" y="1923"/>
                    <a:pt x="66818" y="2307"/>
                    <a:pt x="66818" y="1923"/>
                  </a:cubicBezTo>
                  <a:cubicBezTo>
                    <a:pt x="66818" y="1923"/>
                    <a:pt x="66477" y="1538"/>
                    <a:pt x="66136" y="1538"/>
                  </a:cubicBezTo>
                  <a:cubicBezTo>
                    <a:pt x="66136" y="1538"/>
                    <a:pt x="65795" y="1153"/>
                    <a:pt x="65454" y="1153"/>
                  </a:cubicBezTo>
                  <a:cubicBezTo>
                    <a:pt x="65454" y="1153"/>
                    <a:pt x="65113" y="1153"/>
                    <a:pt x="65113" y="1153"/>
                  </a:cubicBezTo>
                  <a:cubicBezTo>
                    <a:pt x="64772" y="1538"/>
                    <a:pt x="64431" y="1538"/>
                    <a:pt x="64090" y="1538"/>
                  </a:cubicBezTo>
                  <a:cubicBezTo>
                    <a:pt x="63750" y="1538"/>
                    <a:pt x="63750" y="1923"/>
                    <a:pt x="63750" y="1923"/>
                  </a:cubicBezTo>
                  <a:cubicBezTo>
                    <a:pt x="64090" y="1923"/>
                    <a:pt x="64090" y="1923"/>
                    <a:pt x="64090" y="2307"/>
                  </a:cubicBezTo>
                  <a:cubicBezTo>
                    <a:pt x="64090" y="2307"/>
                    <a:pt x="64090" y="2307"/>
                    <a:pt x="63750" y="2692"/>
                  </a:cubicBezTo>
                  <a:cubicBezTo>
                    <a:pt x="63750" y="2692"/>
                    <a:pt x="63409" y="2692"/>
                    <a:pt x="63409" y="2307"/>
                  </a:cubicBezTo>
                  <a:cubicBezTo>
                    <a:pt x="63409" y="2307"/>
                    <a:pt x="63409" y="1923"/>
                    <a:pt x="63409" y="1923"/>
                  </a:cubicBezTo>
                  <a:cubicBezTo>
                    <a:pt x="63409" y="1923"/>
                    <a:pt x="63409" y="1538"/>
                    <a:pt x="63409" y="1538"/>
                  </a:cubicBezTo>
                  <a:cubicBezTo>
                    <a:pt x="63409" y="1153"/>
                    <a:pt x="63068" y="1153"/>
                    <a:pt x="63068" y="1153"/>
                  </a:cubicBezTo>
                  <a:cubicBezTo>
                    <a:pt x="63068" y="1153"/>
                    <a:pt x="62727" y="1153"/>
                    <a:pt x="62727" y="1153"/>
                  </a:cubicBezTo>
                  <a:cubicBezTo>
                    <a:pt x="62727" y="1538"/>
                    <a:pt x="62386" y="1153"/>
                    <a:pt x="62386" y="1153"/>
                  </a:cubicBezTo>
                  <a:cubicBezTo>
                    <a:pt x="62045" y="1153"/>
                    <a:pt x="62045" y="1153"/>
                    <a:pt x="62045" y="769"/>
                  </a:cubicBezTo>
                  <a:cubicBezTo>
                    <a:pt x="62045" y="769"/>
                    <a:pt x="62045" y="384"/>
                    <a:pt x="61704" y="384"/>
                  </a:cubicBezTo>
                  <a:cubicBezTo>
                    <a:pt x="61363" y="384"/>
                    <a:pt x="61363" y="0"/>
                    <a:pt x="61022" y="0"/>
                  </a:cubicBezTo>
                  <a:cubicBezTo>
                    <a:pt x="60681" y="0"/>
                    <a:pt x="60681" y="0"/>
                    <a:pt x="60681" y="384"/>
                  </a:cubicBezTo>
                  <a:cubicBezTo>
                    <a:pt x="60681" y="384"/>
                    <a:pt x="60681" y="384"/>
                    <a:pt x="60681" y="384"/>
                  </a:cubicBezTo>
                  <a:cubicBezTo>
                    <a:pt x="60340" y="769"/>
                    <a:pt x="60340" y="1538"/>
                    <a:pt x="60340" y="1923"/>
                  </a:cubicBezTo>
                  <a:cubicBezTo>
                    <a:pt x="60340" y="2307"/>
                    <a:pt x="60340" y="2692"/>
                    <a:pt x="60681" y="3076"/>
                  </a:cubicBezTo>
                  <a:cubicBezTo>
                    <a:pt x="60681" y="3076"/>
                    <a:pt x="60681" y="3461"/>
                    <a:pt x="60681" y="3461"/>
                  </a:cubicBezTo>
                  <a:cubicBezTo>
                    <a:pt x="61022" y="3846"/>
                    <a:pt x="61022" y="3846"/>
                    <a:pt x="60681" y="3846"/>
                  </a:cubicBezTo>
                  <a:cubicBezTo>
                    <a:pt x="60681" y="3846"/>
                    <a:pt x="60340" y="3846"/>
                    <a:pt x="60000" y="3846"/>
                  </a:cubicBezTo>
                  <a:cubicBezTo>
                    <a:pt x="60000" y="3846"/>
                    <a:pt x="60000" y="4230"/>
                    <a:pt x="60000" y="4230"/>
                  </a:cubicBezTo>
                  <a:cubicBezTo>
                    <a:pt x="60000" y="4230"/>
                    <a:pt x="60000" y="4230"/>
                    <a:pt x="60000" y="4615"/>
                  </a:cubicBezTo>
                  <a:cubicBezTo>
                    <a:pt x="60000" y="4615"/>
                    <a:pt x="60000" y="5000"/>
                    <a:pt x="59659" y="5000"/>
                  </a:cubicBezTo>
                  <a:cubicBezTo>
                    <a:pt x="59659" y="5000"/>
                    <a:pt x="59659" y="5000"/>
                    <a:pt x="59659" y="5000"/>
                  </a:cubicBezTo>
                  <a:cubicBezTo>
                    <a:pt x="59318" y="5384"/>
                    <a:pt x="59318" y="5384"/>
                    <a:pt x="58977" y="5384"/>
                  </a:cubicBezTo>
                  <a:cubicBezTo>
                    <a:pt x="58977" y="5384"/>
                    <a:pt x="58977" y="5384"/>
                    <a:pt x="58977" y="5384"/>
                  </a:cubicBezTo>
                  <a:cubicBezTo>
                    <a:pt x="58977" y="5000"/>
                    <a:pt x="58977" y="5000"/>
                    <a:pt x="59318" y="5000"/>
                  </a:cubicBezTo>
                  <a:cubicBezTo>
                    <a:pt x="59318" y="4615"/>
                    <a:pt x="58977" y="4615"/>
                    <a:pt x="58977" y="4615"/>
                  </a:cubicBezTo>
                  <a:cubicBezTo>
                    <a:pt x="58636" y="4615"/>
                    <a:pt x="58636" y="4615"/>
                    <a:pt x="58636" y="5000"/>
                  </a:cubicBezTo>
                  <a:cubicBezTo>
                    <a:pt x="58636" y="5000"/>
                    <a:pt x="58636" y="5384"/>
                    <a:pt x="58295" y="5384"/>
                  </a:cubicBezTo>
                  <a:cubicBezTo>
                    <a:pt x="58295" y="5384"/>
                    <a:pt x="57954" y="5384"/>
                    <a:pt x="57954" y="5384"/>
                  </a:cubicBezTo>
                  <a:cubicBezTo>
                    <a:pt x="57954" y="5384"/>
                    <a:pt x="57613" y="5384"/>
                    <a:pt x="57613" y="5384"/>
                  </a:cubicBezTo>
                  <a:cubicBezTo>
                    <a:pt x="57613" y="5769"/>
                    <a:pt x="57272" y="5769"/>
                    <a:pt x="57613" y="6153"/>
                  </a:cubicBezTo>
                  <a:cubicBezTo>
                    <a:pt x="57613" y="6153"/>
                    <a:pt x="57613" y="6153"/>
                    <a:pt x="57613" y="6153"/>
                  </a:cubicBezTo>
                  <a:cubicBezTo>
                    <a:pt x="57272" y="6538"/>
                    <a:pt x="57272" y="6538"/>
                    <a:pt x="56931" y="6538"/>
                  </a:cubicBezTo>
                  <a:cubicBezTo>
                    <a:pt x="56590" y="6923"/>
                    <a:pt x="56590" y="6923"/>
                    <a:pt x="56250" y="7307"/>
                  </a:cubicBezTo>
                  <a:cubicBezTo>
                    <a:pt x="56250" y="7307"/>
                    <a:pt x="55909" y="7307"/>
                    <a:pt x="55909" y="7692"/>
                  </a:cubicBezTo>
                  <a:cubicBezTo>
                    <a:pt x="55909" y="8076"/>
                    <a:pt x="55909" y="8076"/>
                    <a:pt x="55568" y="8076"/>
                  </a:cubicBezTo>
                  <a:cubicBezTo>
                    <a:pt x="55568" y="8076"/>
                    <a:pt x="55568" y="8461"/>
                    <a:pt x="55227" y="8846"/>
                  </a:cubicBezTo>
                  <a:cubicBezTo>
                    <a:pt x="55227" y="8846"/>
                    <a:pt x="55227" y="8846"/>
                    <a:pt x="55227" y="8846"/>
                  </a:cubicBezTo>
                  <a:cubicBezTo>
                    <a:pt x="54886" y="9230"/>
                    <a:pt x="55227" y="9230"/>
                    <a:pt x="55227" y="9615"/>
                  </a:cubicBezTo>
                  <a:cubicBezTo>
                    <a:pt x="55227" y="9615"/>
                    <a:pt x="55227" y="10000"/>
                    <a:pt x="55227" y="10000"/>
                  </a:cubicBezTo>
                  <a:cubicBezTo>
                    <a:pt x="55568" y="10000"/>
                    <a:pt x="55568" y="10384"/>
                    <a:pt x="55909" y="10384"/>
                  </a:cubicBezTo>
                  <a:cubicBezTo>
                    <a:pt x="56250" y="10384"/>
                    <a:pt x="56590" y="10769"/>
                    <a:pt x="56590" y="10769"/>
                  </a:cubicBezTo>
                  <a:cubicBezTo>
                    <a:pt x="56590" y="10769"/>
                    <a:pt x="56590" y="11153"/>
                    <a:pt x="56590" y="11153"/>
                  </a:cubicBezTo>
                  <a:cubicBezTo>
                    <a:pt x="56590" y="11153"/>
                    <a:pt x="56590" y="11153"/>
                    <a:pt x="56590" y="11153"/>
                  </a:cubicBezTo>
                  <a:cubicBezTo>
                    <a:pt x="56590" y="11153"/>
                    <a:pt x="56590" y="11153"/>
                    <a:pt x="56590" y="11153"/>
                  </a:cubicBezTo>
                  <a:cubicBezTo>
                    <a:pt x="56590" y="10769"/>
                    <a:pt x="56250" y="10769"/>
                    <a:pt x="56250" y="10769"/>
                  </a:cubicBezTo>
                  <a:cubicBezTo>
                    <a:pt x="56250" y="10769"/>
                    <a:pt x="55909" y="10769"/>
                    <a:pt x="55909" y="11153"/>
                  </a:cubicBezTo>
                  <a:cubicBezTo>
                    <a:pt x="55568" y="11153"/>
                    <a:pt x="55227" y="11153"/>
                    <a:pt x="55227" y="11538"/>
                  </a:cubicBezTo>
                  <a:cubicBezTo>
                    <a:pt x="54886" y="11538"/>
                    <a:pt x="54545" y="11923"/>
                    <a:pt x="54204" y="11923"/>
                  </a:cubicBezTo>
                  <a:cubicBezTo>
                    <a:pt x="53863" y="11923"/>
                    <a:pt x="53863" y="11923"/>
                    <a:pt x="53863" y="11923"/>
                  </a:cubicBezTo>
                  <a:cubicBezTo>
                    <a:pt x="53522" y="12307"/>
                    <a:pt x="53522" y="12307"/>
                    <a:pt x="53522" y="12692"/>
                  </a:cubicBezTo>
                  <a:cubicBezTo>
                    <a:pt x="53522" y="13076"/>
                    <a:pt x="53863" y="13076"/>
                    <a:pt x="53863" y="13076"/>
                  </a:cubicBezTo>
                  <a:cubicBezTo>
                    <a:pt x="53863" y="13461"/>
                    <a:pt x="53863" y="13461"/>
                    <a:pt x="54204" y="13846"/>
                  </a:cubicBezTo>
                  <a:cubicBezTo>
                    <a:pt x="54204" y="13846"/>
                    <a:pt x="54204" y="13846"/>
                    <a:pt x="54204" y="14230"/>
                  </a:cubicBezTo>
                  <a:cubicBezTo>
                    <a:pt x="54204" y="14230"/>
                    <a:pt x="54204" y="14230"/>
                    <a:pt x="54545" y="14230"/>
                  </a:cubicBezTo>
                  <a:cubicBezTo>
                    <a:pt x="54545" y="14615"/>
                    <a:pt x="54886" y="14230"/>
                    <a:pt x="55227" y="14615"/>
                  </a:cubicBezTo>
                  <a:cubicBezTo>
                    <a:pt x="55227" y="14615"/>
                    <a:pt x="55568" y="15000"/>
                    <a:pt x="55568" y="15000"/>
                  </a:cubicBezTo>
                  <a:cubicBezTo>
                    <a:pt x="55568" y="15000"/>
                    <a:pt x="55909" y="15000"/>
                    <a:pt x="55909" y="15000"/>
                  </a:cubicBezTo>
                  <a:cubicBezTo>
                    <a:pt x="55909" y="15000"/>
                    <a:pt x="55909" y="15384"/>
                    <a:pt x="56250" y="15384"/>
                  </a:cubicBezTo>
                  <a:cubicBezTo>
                    <a:pt x="56250" y="15384"/>
                    <a:pt x="56250" y="15384"/>
                    <a:pt x="56250" y="15384"/>
                  </a:cubicBezTo>
                  <a:cubicBezTo>
                    <a:pt x="56590" y="15769"/>
                    <a:pt x="56590" y="16153"/>
                    <a:pt x="56931" y="16538"/>
                  </a:cubicBezTo>
                  <a:cubicBezTo>
                    <a:pt x="56931" y="16923"/>
                    <a:pt x="56931" y="16923"/>
                    <a:pt x="56590" y="16923"/>
                  </a:cubicBezTo>
                  <a:cubicBezTo>
                    <a:pt x="56590" y="16923"/>
                    <a:pt x="56590" y="16923"/>
                    <a:pt x="56590" y="16923"/>
                  </a:cubicBezTo>
                  <a:cubicBezTo>
                    <a:pt x="56590" y="17307"/>
                    <a:pt x="56590" y="17307"/>
                    <a:pt x="56590" y="17307"/>
                  </a:cubicBezTo>
                  <a:cubicBezTo>
                    <a:pt x="56590" y="17307"/>
                    <a:pt x="56250" y="17307"/>
                    <a:pt x="56250" y="17307"/>
                  </a:cubicBezTo>
                  <a:cubicBezTo>
                    <a:pt x="56250" y="17307"/>
                    <a:pt x="56250" y="17307"/>
                    <a:pt x="56250" y="17307"/>
                  </a:cubicBezTo>
                  <a:cubicBezTo>
                    <a:pt x="56250" y="17307"/>
                    <a:pt x="56250" y="17307"/>
                    <a:pt x="56590" y="17307"/>
                  </a:cubicBezTo>
                  <a:cubicBezTo>
                    <a:pt x="56590" y="17307"/>
                    <a:pt x="56590" y="16923"/>
                    <a:pt x="56590" y="16923"/>
                  </a:cubicBezTo>
                  <a:cubicBezTo>
                    <a:pt x="56250" y="16923"/>
                    <a:pt x="56250" y="16923"/>
                    <a:pt x="56250" y="16923"/>
                  </a:cubicBezTo>
                  <a:cubicBezTo>
                    <a:pt x="56250" y="16538"/>
                    <a:pt x="55909" y="16153"/>
                    <a:pt x="56250" y="15769"/>
                  </a:cubicBezTo>
                  <a:cubicBezTo>
                    <a:pt x="56250" y="15769"/>
                    <a:pt x="56250" y="15769"/>
                    <a:pt x="56250" y="15769"/>
                  </a:cubicBezTo>
                  <a:cubicBezTo>
                    <a:pt x="56250" y="15384"/>
                    <a:pt x="56250" y="15384"/>
                    <a:pt x="55909" y="15384"/>
                  </a:cubicBezTo>
                  <a:cubicBezTo>
                    <a:pt x="55909" y="15384"/>
                    <a:pt x="55568" y="15384"/>
                    <a:pt x="55568" y="15384"/>
                  </a:cubicBezTo>
                  <a:cubicBezTo>
                    <a:pt x="55227" y="15384"/>
                    <a:pt x="54886" y="15384"/>
                    <a:pt x="54886" y="15384"/>
                  </a:cubicBezTo>
                  <a:cubicBezTo>
                    <a:pt x="54545" y="15000"/>
                    <a:pt x="54545" y="15000"/>
                    <a:pt x="54545" y="15000"/>
                  </a:cubicBezTo>
                  <a:cubicBezTo>
                    <a:pt x="54204" y="14615"/>
                    <a:pt x="53863" y="14615"/>
                    <a:pt x="53522" y="14615"/>
                  </a:cubicBezTo>
                  <a:cubicBezTo>
                    <a:pt x="53522" y="14615"/>
                    <a:pt x="53181" y="14230"/>
                    <a:pt x="52840" y="14230"/>
                  </a:cubicBezTo>
                  <a:cubicBezTo>
                    <a:pt x="52840" y="14230"/>
                    <a:pt x="52500" y="14230"/>
                    <a:pt x="52500" y="14230"/>
                  </a:cubicBezTo>
                  <a:cubicBezTo>
                    <a:pt x="52500" y="14615"/>
                    <a:pt x="52500" y="14615"/>
                    <a:pt x="52500" y="15000"/>
                  </a:cubicBezTo>
                  <a:cubicBezTo>
                    <a:pt x="52500" y="15000"/>
                    <a:pt x="52500" y="15000"/>
                    <a:pt x="52500" y="15000"/>
                  </a:cubicBezTo>
                  <a:cubicBezTo>
                    <a:pt x="52500" y="15000"/>
                    <a:pt x="52500" y="15000"/>
                    <a:pt x="52840" y="15000"/>
                  </a:cubicBezTo>
                  <a:cubicBezTo>
                    <a:pt x="52840" y="15000"/>
                    <a:pt x="52840" y="15000"/>
                    <a:pt x="52840" y="15000"/>
                  </a:cubicBezTo>
                  <a:cubicBezTo>
                    <a:pt x="52840" y="15000"/>
                    <a:pt x="52840" y="15000"/>
                    <a:pt x="52840" y="15000"/>
                  </a:cubicBezTo>
                  <a:cubicBezTo>
                    <a:pt x="52840" y="15000"/>
                    <a:pt x="52840" y="15000"/>
                    <a:pt x="52840" y="15000"/>
                  </a:cubicBezTo>
                  <a:cubicBezTo>
                    <a:pt x="52840" y="15000"/>
                    <a:pt x="52840" y="15000"/>
                    <a:pt x="52840" y="15384"/>
                  </a:cubicBezTo>
                  <a:cubicBezTo>
                    <a:pt x="52840" y="15384"/>
                    <a:pt x="53181" y="15384"/>
                    <a:pt x="53181" y="15384"/>
                  </a:cubicBezTo>
                  <a:cubicBezTo>
                    <a:pt x="53181" y="15384"/>
                    <a:pt x="53181" y="15384"/>
                    <a:pt x="53181" y="15769"/>
                  </a:cubicBezTo>
                  <a:cubicBezTo>
                    <a:pt x="53181" y="15769"/>
                    <a:pt x="53181" y="15769"/>
                    <a:pt x="52840" y="15769"/>
                  </a:cubicBezTo>
                  <a:cubicBezTo>
                    <a:pt x="52840" y="15769"/>
                    <a:pt x="52840" y="15769"/>
                    <a:pt x="52840" y="15769"/>
                  </a:cubicBezTo>
                  <a:cubicBezTo>
                    <a:pt x="52500" y="15384"/>
                    <a:pt x="52500" y="15384"/>
                    <a:pt x="52500" y="15384"/>
                  </a:cubicBezTo>
                  <a:cubicBezTo>
                    <a:pt x="52500" y="15384"/>
                    <a:pt x="52159" y="15384"/>
                    <a:pt x="52159" y="15769"/>
                  </a:cubicBezTo>
                  <a:cubicBezTo>
                    <a:pt x="52159" y="15769"/>
                    <a:pt x="52159" y="15769"/>
                    <a:pt x="52159" y="15769"/>
                  </a:cubicBezTo>
                  <a:cubicBezTo>
                    <a:pt x="52159" y="16153"/>
                    <a:pt x="52500" y="16538"/>
                    <a:pt x="52840" y="16538"/>
                  </a:cubicBezTo>
                  <a:cubicBezTo>
                    <a:pt x="53181" y="16923"/>
                    <a:pt x="53181" y="16923"/>
                    <a:pt x="53522" y="16923"/>
                  </a:cubicBezTo>
                  <a:cubicBezTo>
                    <a:pt x="53522" y="16923"/>
                    <a:pt x="53522" y="16923"/>
                    <a:pt x="53522" y="16923"/>
                  </a:cubicBezTo>
                  <a:cubicBezTo>
                    <a:pt x="53522" y="16923"/>
                    <a:pt x="53863" y="16923"/>
                    <a:pt x="53863" y="16923"/>
                  </a:cubicBezTo>
                  <a:cubicBezTo>
                    <a:pt x="53863" y="16923"/>
                    <a:pt x="53522" y="16923"/>
                    <a:pt x="53522" y="16923"/>
                  </a:cubicBezTo>
                  <a:cubicBezTo>
                    <a:pt x="53522" y="16923"/>
                    <a:pt x="53522" y="16923"/>
                    <a:pt x="53181" y="16923"/>
                  </a:cubicBezTo>
                  <a:cubicBezTo>
                    <a:pt x="52840" y="16923"/>
                    <a:pt x="52840" y="16923"/>
                    <a:pt x="52500" y="16923"/>
                  </a:cubicBezTo>
                  <a:cubicBezTo>
                    <a:pt x="52159" y="16923"/>
                    <a:pt x="52159" y="16923"/>
                    <a:pt x="52159" y="16538"/>
                  </a:cubicBezTo>
                  <a:cubicBezTo>
                    <a:pt x="52159" y="16538"/>
                    <a:pt x="52159" y="16538"/>
                    <a:pt x="52159" y="16538"/>
                  </a:cubicBezTo>
                  <a:cubicBezTo>
                    <a:pt x="51818" y="16153"/>
                    <a:pt x="51818" y="15769"/>
                    <a:pt x="51818" y="15384"/>
                  </a:cubicBezTo>
                  <a:cubicBezTo>
                    <a:pt x="51818" y="15000"/>
                    <a:pt x="51477" y="15000"/>
                    <a:pt x="51477" y="14615"/>
                  </a:cubicBezTo>
                  <a:cubicBezTo>
                    <a:pt x="51136" y="14615"/>
                    <a:pt x="51136" y="14615"/>
                    <a:pt x="51136" y="14230"/>
                  </a:cubicBezTo>
                  <a:cubicBezTo>
                    <a:pt x="51136" y="14230"/>
                    <a:pt x="51136" y="14230"/>
                    <a:pt x="51136" y="14230"/>
                  </a:cubicBezTo>
                  <a:cubicBezTo>
                    <a:pt x="51136" y="14615"/>
                    <a:pt x="51136" y="14615"/>
                    <a:pt x="51136" y="14615"/>
                  </a:cubicBezTo>
                  <a:cubicBezTo>
                    <a:pt x="51136" y="14615"/>
                    <a:pt x="51136" y="15000"/>
                    <a:pt x="51136" y="15384"/>
                  </a:cubicBezTo>
                  <a:cubicBezTo>
                    <a:pt x="51136" y="15384"/>
                    <a:pt x="51136" y="15769"/>
                    <a:pt x="51136" y="15769"/>
                  </a:cubicBezTo>
                  <a:cubicBezTo>
                    <a:pt x="51136" y="15769"/>
                    <a:pt x="51136" y="15769"/>
                    <a:pt x="51136" y="15769"/>
                  </a:cubicBezTo>
                  <a:cubicBezTo>
                    <a:pt x="50795" y="16153"/>
                    <a:pt x="50795" y="16153"/>
                    <a:pt x="50795" y="16538"/>
                  </a:cubicBezTo>
                  <a:cubicBezTo>
                    <a:pt x="51136" y="16923"/>
                    <a:pt x="50795" y="16923"/>
                    <a:pt x="51136" y="17307"/>
                  </a:cubicBezTo>
                  <a:cubicBezTo>
                    <a:pt x="51136" y="17307"/>
                    <a:pt x="51136" y="17692"/>
                    <a:pt x="51477" y="17692"/>
                  </a:cubicBezTo>
                  <a:cubicBezTo>
                    <a:pt x="51477" y="17692"/>
                    <a:pt x="51477" y="17692"/>
                    <a:pt x="51818" y="18076"/>
                  </a:cubicBezTo>
                  <a:cubicBezTo>
                    <a:pt x="51818" y="18076"/>
                    <a:pt x="51818" y="18461"/>
                    <a:pt x="52159" y="18461"/>
                  </a:cubicBezTo>
                  <a:cubicBezTo>
                    <a:pt x="52159" y="18846"/>
                    <a:pt x="52159" y="19230"/>
                    <a:pt x="52159" y="19230"/>
                  </a:cubicBezTo>
                  <a:cubicBezTo>
                    <a:pt x="52159" y="20000"/>
                    <a:pt x="52500" y="20384"/>
                    <a:pt x="52500" y="20769"/>
                  </a:cubicBezTo>
                  <a:cubicBezTo>
                    <a:pt x="52500" y="20769"/>
                    <a:pt x="52840" y="20769"/>
                    <a:pt x="52840" y="20769"/>
                  </a:cubicBezTo>
                  <a:cubicBezTo>
                    <a:pt x="53181" y="20769"/>
                    <a:pt x="53181" y="20769"/>
                    <a:pt x="53522" y="20384"/>
                  </a:cubicBezTo>
                  <a:cubicBezTo>
                    <a:pt x="53522" y="20384"/>
                    <a:pt x="53863" y="20384"/>
                    <a:pt x="53863" y="20384"/>
                  </a:cubicBezTo>
                  <a:cubicBezTo>
                    <a:pt x="54204" y="20384"/>
                    <a:pt x="54204" y="20384"/>
                    <a:pt x="54204" y="20384"/>
                  </a:cubicBezTo>
                  <a:cubicBezTo>
                    <a:pt x="54204" y="20384"/>
                    <a:pt x="54204" y="20384"/>
                    <a:pt x="54204" y="20769"/>
                  </a:cubicBezTo>
                  <a:cubicBezTo>
                    <a:pt x="53863" y="20769"/>
                    <a:pt x="53522" y="21153"/>
                    <a:pt x="53522" y="21153"/>
                  </a:cubicBezTo>
                  <a:cubicBezTo>
                    <a:pt x="53181" y="21538"/>
                    <a:pt x="53181" y="21538"/>
                    <a:pt x="53181" y="21923"/>
                  </a:cubicBezTo>
                  <a:cubicBezTo>
                    <a:pt x="53522" y="21923"/>
                    <a:pt x="53522" y="22307"/>
                    <a:pt x="53522" y="22307"/>
                  </a:cubicBezTo>
                  <a:cubicBezTo>
                    <a:pt x="53522" y="22307"/>
                    <a:pt x="53863" y="22692"/>
                    <a:pt x="53522" y="23076"/>
                  </a:cubicBezTo>
                  <a:cubicBezTo>
                    <a:pt x="53522" y="23076"/>
                    <a:pt x="53522" y="23461"/>
                    <a:pt x="53522" y="23846"/>
                  </a:cubicBezTo>
                  <a:cubicBezTo>
                    <a:pt x="53522" y="23846"/>
                    <a:pt x="53522" y="24230"/>
                    <a:pt x="53522" y="24230"/>
                  </a:cubicBezTo>
                  <a:cubicBezTo>
                    <a:pt x="53181" y="24615"/>
                    <a:pt x="53181" y="25000"/>
                    <a:pt x="52840" y="25384"/>
                  </a:cubicBezTo>
                  <a:cubicBezTo>
                    <a:pt x="52840" y="25384"/>
                    <a:pt x="52840" y="25384"/>
                    <a:pt x="52840" y="25384"/>
                  </a:cubicBezTo>
                  <a:cubicBezTo>
                    <a:pt x="52500" y="25384"/>
                    <a:pt x="52159" y="25384"/>
                    <a:pt x="51818" y="25384"/>
                  </a:cubicBezTo>
                  <a:cubicBezTo>
                    <a:pt x="51818" y="25384"/>
                    <a:pt x="51818" y="25000"/>
                    <a:pt x="51818" y="25000"/>
                  </a:cubicBezTo>
                  <a:cubicBezTo>
                    <a:pt x="51818" y="25000"/>
                    <a:pt x="51818" y="25000"/>
                    <a:pt x="51818" y="25000"/>
                  </a:cubicBezTo>
                  <a:cubicBezTo>
                    <a:pt x="51818" y="25000"/>
                    <a:pt x="51818" y="25000"/>
                    <a:pt x="51818" y="25000"/>
                  </a:cubicBezTo>
                  <a:cubicBezTo>
                    <a:pt x="51477" y="25000"/>
                    <a:pt x="51477" y="25000"/>
                    <a:pt x="51818" y="24615"/>
                  </a:cubicBezTo>
                  <a:cubicBezTo>
                    <a:pt x="51818" y="25000"/>
                    <a:pt x="51818" y="25000"/>
                    <a:pt x="51818" y="25000"/>
                  </a:cubicBezTo>
                  <a:cubicBezTo>
                    <a:pt x="51818" y="25000"/>
                    <a:pt x="51818" y="25000"/>
                    <a:pt x="51818" y="25000"/>
                  </a:cubicBezTo>
                  <a:cubicBezTo>
                    <a:pt x="51818" y="25000"/>
                    <a:pt x="51818" y="25000"/>
                    <a:pt x="51818" y="25000"/>
                  </a:cubicBezTo>
                  <a:cubicBezTo>
                    <a:pt x="52159" y="25000"/>
                    <a:pt x="52500" y="25000"/>
                    <a:pt x="52500" y="24615"/>
                  </a:cubicBezTo>
                  <a:cubicBezTo>
                    <a:pt x="52840" y="24230"/>
                    <a:pt x="52840" y="23461"/>
                    <a:pt x="52840" y="23076"/>
                  </a:cubicBezTo>
                  <a:cubicBezTo>
                    <a:pt x="52840" y="22692"/>
                    <a:pt x="52840" y="22692"/>
                    <a:pt x="52840" y="22692"/>
                  </a:cubicBezTo>
                  <a:cubicBezTo>
                    <a:pt x="52840" y="22307"/>
                    <a:pt x="52840" y="22307"/>
                    <a:pt x="52840" y="21923"/>
                  </a:cubicBezTo>
                  <a:cubicBezTo>
                    <a:pt x="52840" y="21923"/>
                    <a:pt x="52840" y="21538"/>
                    <a:pt x="52500" y="21538"/>
                  </a:cubicBezTo>
                  <a:cubicBezTo>
                    <a:pt x="52500" y="21538"/>
                    <a:pt x="52500" y="21153"/>
                    <a:pt x="52159" y="21153"/>
                  </a:cubicBezTo>
                  <a:cubicBezTo>
                    <a:pt x="52159" y="21153"/>
                    <a:pt x="51818" y="20769"/>
                    <a:pt x="51818" y="20769"/>
                  </a:cubicBezTo>
                  <a:cubicBezTo>
                    <a:pt x="51818" y="20000"/>
                    <a:pt x="51477" y="19230"/>
                    <a:pt x="51136" y="18461"/>
                  </a:cubicBezTo>
                  <a:cubicBezTo>
                    <a:pt x="51136" y="18076"/>
                    <a:pt x="50795" y="17692"/>
                    <a:pt x="50454" y="17307"/>
                  </a:cubicBezTo>
                  <a:cubicBezTo>
                    <a:pt x="50454" y="17307"/>
                    <a:pt x="50454" y="17307"/>
                    <a:pt x="50454" y="16923"/>
                  </a:cubicBezTo>
                  <a:cubicBezTo>
                    <a:pt x="50454" y="16153"/>
                    <a:pt x="50113" y="15769"/>
                    <a:pt x="50113" y="15000"/>
                  </a:cubicBezTo>
                  <a:cubicBezTo>
                    <a:pt x="50113" y="15000"/>
                    <a:pt x="50113" y="14615"/>
                    <a:pt x="49772" y="14615"/>
                  </a:cubicBezTo>
                  <a:cubicBezTo>
                    <a:pt x="49431" y="14615"/>
                    <a:pt x="49090" y="14230"/>
                    <a:pt x="48409" y="14615"/>
                  </a:cubicBezTo>
                  <a:cubicBezTo>
                    <a:pt x="48409" y="14615"/>
                    <a:pt x="48409" y="14615"/>
                    <a:pt x="48068" y="14615"/>
                  </a:cubicBezTo>
                  <a:cubicBezTo>
                    <a:pt x="48068" y="14615"/>
                    <a:pt x="48068" y="14615"/>
                    <a:pt x="48068" y="14615"/>
                  </a:cubicBezTo>
                  <a:cubicBezTo>
                    <a:pt x="48068" y="15000"/>
                    <a:pt x="48068" y="15000"/>
                    <a:pt x="48068" y="15384"/>
                  </a:cubicBezTo>
                  <a:cubicBezTo>
                    <a:pt x="48068" y="15769"/>
                    <a:pt x="48068" y="16153"/>
                    <a:pt x="48068" y="16923"/>
                  </a:cubicBezTo>
                  <a:cubicBezTo>
                    <a:pt x="48068" y="16923"/>
                    <a:pt x="48068" y="17307"/>
                    <a:pt x="48068" y="17307"/>
                  </a:cubicBezTo>
                  <a:cubicBezTo>
                    <a:pt x="47727" y="17692"/>
                    <a:pt x="47727" y="18076"/>
                    <a:pt x="47727" y="18461"/>
                  </a:cubicBezTo>
                  <a:cubicBezTo>
                    <a:pt x="47727" y="18461"/>
                    <a:pt x="47727" y="18846"/>
                    <a:pt x="47727" y="18846"/>
                  </a:cubicBezTo>
                  <a:cubicBezTo>
                    <a:pt x="48068" y="18846"/>
                    <a:pt x="48068" y="19230"/>
                    <a:pt x="48068" y="19230"/>
                  </a:cubicBezTo>
                  <a:cubicBezTo>
                    <a:pt x="48068" y="19615"/>
                    <a:pt x="48409" y="19615"/>
                    <a:pt x="48409" y="20000"/>
                  </a:cubicBezTo>
                  <a:cubicBezTo>
                    <a:pt x="48409" y="20000"/>
                    <a:pt x="48409" y="20384"/>
                    <a:pt x="48409" y="20384"/>
                  </a:cubicBezTo>
                  <a:cubicBezTo>
                    <a:pt x="48409" y="20384"/>
                    <a:pt x="48409" y="20769"/>
                    <a:pt x="48750" y="21153"/>
                  </a:cubicBezTo>
                  <a:cubicBezTo>
                    <a:pt x="48750" y="21153"/>
                    <a:pt x="48750" y="21153"/>
                    <a:pt x="48750" y="21153"/>
                  </a:cubicBezTo>
                  <a:cubicBezTo>
                    <a:pt x="49090" y="20769"/>
                    <a:pt x="49090" y="20769"/>
                    <a:pt x="49090" y="21153"/>
                  </a:cubicBezTo>
                  <a:cubicBezTo>
                    <a:pt x="49431" y="21153"/>
                    <a:pt x="49772" y="21538"/>
                    <a:pt x="50113" y="21538"/>
                  </a:cubicBezTo>
                  <a:cubicBezTo>
                    <a:pt x="50113" y="21538"/>
                    <a:pt x="50113" y="21923"/>
                    <a:pt x="50113" y="21923"/>
                  </a:cubicBezTo>
                  <a:cubicBezTo>
                    <a:pt x="50113" y="21923"/>
                    <a:pt x="50113" y="22307"/>
                    <a:pt x="50113" y="22307"/>
                  </a:cubicBezTo>
                  <a:cubicBezTo>
                    <a:pt x="50113" y="22307"/>
                    <a:pt x="49772" y="22307"/>
                    <a:pt x="49772" y="22307"/>
                  </a:cubicBezTo>
                  <a:cubicBezTo>
                    <a:pt x="49772" y="22307"/>
                    <a:pt x="49431" y="22307"/>
                    <a:pt x="49431" y="21923"/>
                  </a:cubicBezTo>
                  <a:cubicBezTo>
                    <a:pt x="49090" y="21923"/>
                    <a:pt x="49090" y="21923"/>
                    <a:pt x="49090" y="21923"/>
                  </a:cubicBezTo>
                  <a:cubicBezTo>
                    <a:pt x="48750" y="21538"/>
                    <a:pt x="48409" y="21538"/>
                    <a:pt x="48409" y="21538"/>
                  </a:cubicBezTo>
                  <a:cubicBezTo>
                    <a:pt x="48068" y="21538"/>
                    <a:pt x="48068" y="21538"/>
                    <a:pt x="47727" y="21153"/>
                  </a:cubicBezTo>
                  <a:cubicBezTo>
                    <a:pt x="47386" y="21153"/>
                    <a:pt x="47386" y="21153"/>
                    <a:pt x="47386" y="20769"/>
                  </a:cubicBezTo>
                  <a:cubicBezTo>
                    <a:pt x="46704" y="20769"/>
                    <a:pt x="46363" y="20769"/>
                    <a:pt x="46022" y="20769"/>
                  </a:cubicBezTo>
                  <a:cubicBezTo>
                    <a:pt x="46022" y="20769"/>
                    <a:pt x="46022" y="20769"/>
                    <a:pt x="45681" y="20769"/>
                  </a:cubicBezTo>
                  <a:cubicBezTo>
                    <a:pt x="45340" y="20769"/>
                    <a:pt x="45000" y="20769"/>
                    <a:pt x="44318" y="20384"/>
                  </a:cubicBezTo>
                  <a:cubicBezTo>
                    <a:pt x="44318" y="20000"/>
                    <a:pt x="43977" y="20000"/>
                    <a:pt x="43977" y="19615"/>
                  </a:cubicBezTo>
                  <a:cubicBezTo>
                    <a:pt x="43636" y="19615"/>
                    <a:pt x="43636" y="19615"/>
                    <a:pt x="43636" y="20000"/>
                  </a:cubicBezTo>
                  <a:cubicBezTo>
                    <a:pt x="43636" y="20000"/>
                    <a:pt x="43636" y="20000"/>
                    <a:pt x="43636" y="20000"/>
                  </a:cubicBezTo>
                  <a:cubicBezTo>
                    <a:pt x="43636" y="20384"/>
                    <a:pt x="43636" y="20384"/>
                    <a:pt x="43636" y="20769"/>
                  </a:cubicBezTo>
                  <a:cubicBezTo>
                    <a:pt x="43977" y="20769"/>
                    <a:pt x="44318" y="20769"/>
                    <a:pt x="44659" y="21153"/>
                  </a:cubicBezTo>
                  <a:cubicBezTo>
                    <a:pt x="44659" y="21153"/>
                    <a:pt x="44659" y="21153"/>
                    <a:pt x="44659" y="21153"/>
                  </a:cubicBezTo>
                  <a:cubicBezTo>
                    <a:pt x="44659" y="21153"/>
                    <a:pt x="45000" y="21153"/>
                    <a:pt x="45000" y="21538"/>
                  </a:cubicBezTo>
                  <a:cubicBezTo>
                    <a:pt x="45000" y="21538"/>
                    <a:pt x="45340" y="21923"/>
                    <a:pt x="45340" y="21923"/>
                  </a:cubicBezTo>
                  <a:cubicBezTo>
                    <a:pt x="45340" y="22307"/>
                    <a:pt x="45340" y="22307"/>
                    <a:pt x="45340" y="22307"/>
                  </a:cubicBezTo>
                  <a:cubicBezTo>
                    <a:pt x="45340" y="22692"/>
                    <a:pt x="45000" y="22692"/>
                    <a:pt x="45000" y="23076"/>
                  </a:cubicBezTo>
                  <a:cubicBezTo>
                    <a:pt x="45000" y="23076"/>
                    <a:pt x="45000" y="23076"/>
                    <a:pt x="45000" y="23076"/>
                  </a:cubicBezTo>
                  <a:cubicBezTo>
                    <a:pt x="45000" y="23076"/>
                    <a:pt x="44659" y="23076"/>
                    <a:pt x="44659" y="23076"/>
                  </a:cubicBezTo>
                  <a:cubicBezTo>
                    <a:pt x="44659" y="22692"/>
                    <a:pt x="44659" y="22692"/>
                    <a:pt x="44659" y="22692"/>
                  </a:cubicBezTo>
                  <a:cubicBezTo>
                    <a:pt x="44659" y="22307"/>
                    <a:pt x="44318" y="22307"/>
                    <a:pt x="44318" y="22307"/>
                  </a:cubicBezTo>
                  <a:cubicBezTo>
                    <a:pt x="43977" y="22307"/>
                    <a:pt x="43977" y="22692"/>
                    <a:pt x="43636" y="22692"/>
                  </a:cubicBezTo>
                  <a:cubicBezTo>
                    <a:pt x="43636" y="22692"/>
                    <a:pt x="43636" y="22692"/>
                    <a:pt x="43636" y="22692"/>
                  </a:cubicBezTo>
                  <a:cubicBezTo>
                    <a:pt x="43636" y="23076"/>
                    <a:pt x="43295" y="23076"/>
                    <a:pt x="43295" y="23076"/>
                  </a:cubicBezTo>
                  <a:cubicBezTo>
                    <a:pt x="42954" y="23076"/>
                    <a:pt x="42613" y="23076"/>
                    <a:pt x="42613" y="23076"/>
                  </a:cubicBezTo>
                  <a:cubicBezTo>
                    <a:pt x="42613" y="23461"/>
                    <a:pt x="42272" y="23461"/>
                    <a:pt x="41931" y="23461"/>
                  </a:cubicBezTo>
                  <a:cubicBezTo>
                    <a:pt x="41931" y="23461"/>
                    <a:pt x="41931" y="23461"/>
                    <a:pt x="41931" y="23461"/>
                  </a:cubicBezTo>
                  <a:cubicBezTo>
                    <a:pt x="41931" y="23461"/>
                    <a:pt x="41931" y="23461"/>
                    <a:pt x="41931" y="23461"/>
                  </a:cubicBezTo>
                  <a:cubicBezTo>
                    <a:pt x="41931" y="23076"/>
                    <a:pt x="41931" y="23076"/>
                    <a:pt x="41590" y="22692"/>
                  </a:cubicBezTo>
                  <a:cubicBezTo>
                    <a:pt x="41590" y="22692"/>
                    <a:pt x="41250" y="22692"/>
                    <a:pt x="41250" y="23076"/>
                  </a:cubicBezTo>
                  <a:cubicBezTo>
                    <a:pt x="41250" y="23076"/>
                    <a:pt x="41250" y="23076"/>
                    <a:pt x="41250" y="23076"/>
                  </a:cubicBezTo>
                  <a:cubicBezTo>
                    <a:pt x="40909" y="23076"/>
                    <a:pt x="40909" y="23461"/>
                    <a:pt x="40909" y="23461"/>
                  </a:cubicBezTo>
                  <a:cubicBezTo>
                    <a:pt x="40568" y="23461"/>
                    <a:pt x="40568" y="23461"/>
                    <a:pt x="40227" y="23461"/>
                  </a:cubicBezTo>
                  <a:cubicBezTo>
                    <a:pt x="40227" y="23461"/>
                    <a:pt x="39886" y="23846"/>
                    <a:pt x="39886" y="23846"/>
                  </a:cubicBezTo>
                  <a:cubicBezTo>
                    <a:pt x="39545" y="24230"/>
                    <a:pt x="39204" y="24615"/>
                    <a:pt x="38863" y="25000"/>
                  </a:cubicBezTo>
                  <a:cubicBezTo>
                    <a:pt x="38863" y="25000"/>
                    <a:pt x="38863" y="25000"/>
                    <a:pt x="38522" y="25384"/>
                  </a:cubicBezTo>
                  <a:cubicBezTo>
                    <a:pt x="38522" y="25384"/>
                    <a:pt x="38522" y="25769"/>
                    <a:pt x="38522" y="25769"/>
                  </a:cubicBezTo>
                  <a:cubicBezTo>
                    <a:pt x="38522" y="25769"/>
                    <a:pt x="38522" y="25769"/>
                    <a:pt x="38522" y="25769"/>
                  </a:cubicBezTo>
                  <a:cubicBezTo>
                    <a:pt x="38181" y="26153"/>
                    <a:pt x="37840" y="26153"/>
                    <a:pt x="37840" y="26153"/>
                  </a:cubicBezTo>
                  <a:cubicBezTo>
                    <a:pt x="37500" y="25769"/>
                    <a:pt x="37500" y="25769"/>
                    <a:pt x="37159" y="25384"/>
                  </a:cubicBezTo>
                  <a:cubicBezTo>
                    <a:pt x="37159" y="25384"/>
                    <a:pt x="37159" y="25384"/>
                    <a:pt x="37500" y="25000"/>
                  </a:cubicBezTo>
                  <a:cubicBezTo>
                    <a:pt x="37500" y="25000"/>
                    <a:pt x="37500" y="25000"/>
                    <a:pt x="37840" y="25000"/>
                  </a:cubicBezTo>
                  <a:cubicBezTo>
                    <a:pt x="37840" y="24615"/>
                    <a:pt x="37840" y="24615"/>
                    <a:pt x="37840" y="24615"/>
                  </a:cubicBezTo>
                  <a:cubicBezTo>
                    <a:pt x="37840" y="24230"/>
                    <a:pt x="37500" y="24230"/>
                    <a:pt x="37500" y="24230"/>
                  </a:cubicBezTo>
                  <a:cubicBezTo>
                    <a:pt x="37159" y="23846"/>
                    <a:pt x="37159" y="23461"/>
                    <a:pt x="36818" y="23846"/>
                  </a:cubicBezTo>
                  <a:cubicBezTo>
                    <a:pt x="36477" y="23846"/>
                    <a:pt x="36136" y="23846"/>
                    <a:pt x="36136" y="23846"/>
                  </a:cubicBezTo>
                  <a:cubicBezTo>
                    <a:pt x="36136" y="23846"/>
                    <a:pt x="36136" y="23846"/>
                    <a:pt x="36136" y="23846"/>
                  </a:cubicBezTo>
                  <a:cubicBezTo>
                    <a:pt x="35795" y="23846"/>
                    <a:pt x="35795" y="23846"/>
                    <a:pt x="36136" y="23846"/>
                  </a:cubicBezTo>
                  <a:cubicBezTo>
                    <a:pt x="36477" y="24230"/>
                    <a:pt x="36477" y="24615"/>
                    <a:pt x="36477" y="25384"/>
                  </a:cubicBezTo>
                  <a:cubicBezTo>
                    <a:pt x="36477" y="25384"/>
                    <a:pt x="36477" y="25384"/>
                    <a:pt x="36477" y="25769"/>
                  </a:cubicBezTo>
                  <a:cubicBezTo>
                    <a:pt x="36477" y="25769"/>
                    <a:pt x="36477" y="25769"/>
                    <a:pt x="36477" y="26153"/>
                  </a:cubicBezTo>
                  <a:cubicBezTo>
                    <a:pt x="36818" y="26153"/>
                    <a:pt x="36818" y="26153"/>
                    <a:pt x="36818" y="26538"/>
                  </a:cubicBezTo>
                  <a:cubicBezTo>
                    <a:pt x="36818" y="26538"/>
                    <a:pt x="36818" y="26923"/>
                    <a:pt x="36818" y="26923"/>
                  </a:cubicBezTo>
                  <a:cubicBezTo>
                    <a:pt x="36818" y="26923"/>
                    <a:pt x="36818" y="27307"/>
                    <a:pt x="36477" y="26923"/>
                  </a:cubicBezTo>
                  <a:cubicBezTo>
                    <a:pt x="36477" y="26923"/>
                    <a:pt x="36136" y="26923"/>
                    <a:pt x="36136" y="26923"/>
                  </a:cubicBezTo>
                  <a:cubicBezTo>
                    <a:pt x="35795" y="26923"/>
                    <a:pt x="35795" y="26923"/>
                    <a:pt x="35454" y="27307"/>
                  </a:cubicBezTo>
                  <a:cubicBezTo>
                    <a:pt x="35454" y="27307"/>
                    <a:pt x="35454" y="27307"/>
                    <a:pt x="35113" y="27692"/>
                  </a:cubicBezTo>
                  <a:cubicBezTo>
                    <a:pt x="35113" y="27692"/>
                    <a:pt x="34772" y="27692"/>
                    <a:pt x="34772" y="28076"/>
                  </a:cubicBezTo>
                  <a:cubicBezTo>
                    <a:pt x="34431" y="28461"/>
                    <a:pt x="34431" y="28461"/>
                    <a:pt x="34772" y="29230"/>
                  </a:cubicBezTo>
                  <a:cubicBezTo>
                    <a:pt x="34772" y="29230"/>
                    <a:pt x="34772" y="29230"/>
                    <a:pt x="34772" y="29230"/>
                  </a:cubicBezTo>
                  <a:cubicBezTo>
                    <a:pt x="35113" y="29230"/>
                    <a:pt x="34772" y="29615"/>
                    <a:pt x="34772" y="29615"/>
                  </a:cubicBezTo>
                  <a:cubicBezTo>
                    <a:pt x="34772" y="29615"/>
                    <a:pt x="34772" y="29615"/>
                    <a:pt x="34431" y="29615"/>
                  </a:cubicBezTo>
                  <a:cubicBezTo>
                    <a:pt x="34090" y="29615"/>
                    <a:pt x="33750" y="29230"/>
                    <a:pt x="33409" y="29230"/>
                  </a:cubicBezTo>
                  <a:cubicBezTo>
                    <a:pt x="33409" y="28846"/>
                    <a:pt x="33068" y="28846"/>
                    <a:pt x="33068" y="28846"/>
                  </a:cubicBezTo>
                  <a:cubicBezTo>
                    <a:pt x="33068" y="28846"/>
                    <a:pt x="33068" y="28846"/>
                    <a:pt x="33068" y="29230"/>
                  </a:cubicBezTo>
                  <a:cubicBezTo>
                    <a:pt x="32727" y="29230"/>
                    <a:pt x="32727" y="29230"/>
                    <a:pt x="32727" y="29615"/>
                  </a:cubicBezTo>
                  <a:cubicBezTo>
                    <a:pt x="32727" y="29615"/>
                    <a:pt x="32727" y="29615"/>
                    <a:pt x="32727" y="30000"/>
                  </a:cubicBezTo>
                  <a:cubicBezTo>
                    <a:pt x="33068" y="30000"/>
                    <a:pt x="33068" y="30384"/>
                    <a:pt x="33409" y="30384"/>
                  </a:cubicBezTo>
                  <a:cubicBezTo>
                    <a:pt x="33409" y="30384"/>
                    <a:pt x="33750" y="30384"/>
                    <a:pt x="33750" y="30384"/>
                  </a:cubicBezTo>
                  <a:cubicBezTo>
                    <a:pt x="33750" y="30384"/>
                    <a:pt x="33750" y="30384"/>
                    <a:pt x="33750" y="30384"/>
                  </a:cubicBezTo>
                  <a:cubicBezTo>
                    <a:pt x="33750" y="30769"/>
                    <a:pt x="33750" y="30769"/>
                    <a:pt x="33409" y="30769"/>
                  </a:cubicBezTo>
                  <a:cubicBezTo>
                    <a:pt x="33068" y="30769"/>
                    <a:pt x="33068" y="30769"/>
                    <a:pt x="32727" y="30384"/>
                  </a:cubicBezTo>
                  <a:cubicBezTo>
                    <a:pt x="32727" y="30384"/>
                    <a:pt x="32386" y="30384"/>
                    <a:pt x="32386" y="30384"/>
                  </a:cubicBezTo>
                  <a:cubicBezTo>
                    <a:pt x="32045" y="30000"/>
                    <a:pt x="32045" y="30000"/>
                    <a:pt x="32045" y="30000"/>
                  </a:cubicBezTo>
                  <a:cubicBezTo>
                    <a:pt x="32045" y="29615"/>
                    <a:pt x="32045" y="29230"/>
                    <a:pt x="31704" y="29230"/>
                  </a:cubicBezTo>
                  <a:cubicBezTo>
                    <a:pt x="31704" y="28846"/>
                    <a:pt x="31704" y="28846"/>
                    <a:pt x="31704" y="28461"/>
                  </a:cubicBezTo>
                  <a:cubicBezTo>
                    <a:pt x="31704" y="28076"/>
                    <a:pt x="31704" y="28076"/>
                    <a:pt x="31363" y="27692"/>
                  </a:cubicBezTo>
                  <a:cubicBezTo>
                    <a:pt x="31022" y="27692"/>
                    <a:pt x="31022" y="27692"/>
                    <a:pt x="30681" y="27307"/>
                  </a:cubicBezTo>
                  <a:cubicBezTo>
                    <a:pt x="30681" y="27307"/>
                    <a:pt x="30340" y="27307"/>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681" y="26923"/>
                    <a:pt x="31022" y="26923"/>
                    <a:pt x="31022" y="27307"/>
                  </a:cubicBezTo>
                  <a:cubicBezTo>
                    <a:pt x="31704" y="27307"/>
                    <a:pt x="32386" y="27692"/>
                    <a:pt x="33068" y="27692"/>
                  </a:cubicBezTo>
                  <a:cubicBezTo>
                    <a:pt x="33409" y="27692"/>
                    <a:pt x="34090" y="27692"/>
                    <a:pt x="34431" y="27692"/>
                  </a:cubicBezTo>
                  <a:cubicBezTo>
                    <a:pt x="34431" y="27692"/>
                    <a:pt x="34431" y="27307"/>
                    <a:pt x="34772" y="27307"/>
                  </a:cubicBezTo>
                  <a:cubicBezTo>
                    <a:pt x="34772" y="26923"/>
                    <a:pt x="35113" y="26538"/>
                    <a:pt x="35113" y="26153"/>
                  </a:cubicBezTo>
                  <a:cubicBezTo>
                    <a:pt x="35113" y="26153"/>
                    <a:pt x="35113" y="25769"/>
                    <a:pt x="35113" y="25769"/>
                  </a:cubicBezTo>
                  <a:cubicBezTo>
                    <a:pt x="34772" y="25384"/>
                    <a:pt x="34772" y="25384"/>
                    <a:pt x="34431" y="25000"/>
                  </a:cubicBezTo>
                  <a:cubicBezTo>
                    <a:pt x="34431" y="25000"/>
                    <a:pt x="34090" y="25000"/>
                    <a:pt x="34090" y="24615"/>
                  </a:cubicBezTo>
                  <a:cubicBezTo>
                    <a:pt x="34090" y="24615"/>
                    <a:pt x="33750" y="24615"/>
                    <a:pt x="33750" y="24615"/>
                  </a:cubicBezTo>
                  <a:cubicBezTo>
                    <a:pt x="33409" y="24615"/>
                    <a:pt x="33068" y="24230"/>
                    <a:pt x="33068" y="24230"/>
                  </a:cubicBezTo>
                  <a:cubicBezTo>
                    <a:pt x="32727" y="23846"/>
                    <a:pt x="32386" y="23846"/>
                    <a:pt x="32386" y="23461"/>
                  </a:cubicBezTo>
                  <a:cubicBezTo>
                    <a:pt x="31363" y="23076"/>
                    <a:pt x="31363" y="23076"/>
                    <a:pt x="30681" y="23076"/>
                  </a:cubicBezTo>
                  <a:cubicBezTo>
                    <a:pt x="30340" y="23076"/>
                    <a:pt x="30340" y="23076"/>
                    <a:pt x="30340" y="23076"/>
                  </a:cubicBezTo>
                  <a:cubicBezTo>
                    <a:pt x="30000" y="23076"/>
                    <a:pt x="30000" y="23076"/>
                    <a:pt x="29659" y="23076"/>
                  </a:cubicBezTo>
                  <a:cubicBezTo>
                    <a:pt x="29659" y="23076"/>
                    <a:pt x="29659" y="23076"/>
                    <a:pt x="29659" y="22692"/>
                  </a:cubicBezTo>
                  <a:cubicBezTo>
                    <a:pt x="29659" y="22692"/>
                    <a:pt x="29659" y="22692"/>
                    <a:pt x="29659" y="22692"/>
                  </a:cubicBezTo>
                  <a:cubicBezTo>
                    <a:pt x="29659" y="22692"/>
                    <a:pt x="29659" y="22307"/>
                    <a:pt x="29318" y="22307"/>
                  </a:cubicBezTo>
                  <a:cubicBezTo>
                    <a:pt x="29318" y="22307"/>
                    <a:pt x="29318" y="22307"/>
                    <a:pt x="28977" y="22307"/>
                  </a:cubicBezTo>
                  <a:cubicBezTo>
                    <a:pt x="28977" y="22692"/>
                    <a:pt x="28977" y="22692"/>
                    <a:pt x="28636" y="22692"/>
                  </a:cubicBezTo>
                  <a:cubicBezTo>
                    <a:pt x="28636" y="22692"/>
                    <a:pt x="28295" y="22692"/>
                    <a:pt x="28295" y="22692"/>
                  </a:cubicBezTo>
                  <a:cubicBezTo>
                    <a:pt x="27954" y="22692"/>
                    <a:pt x="27954" y="22692"/>
                    <a:pt x="27954" y="22307"/>
                  </a:cubicBezTo>
                  <a:cubicBezTo>
                    <a:pt x="27954" y="22307"/>
                    <a:pt x="27954" y="22307"/>
                    <a:pt x="27954" y="22307"/>
                  </a:cubicBezTo>
                  <a:cubicBezTo>
                    <a:pt x="27954" y="22307"/>
                    <a:pt x="27954" y="22307"/>
                    <a:pt x="27954" y="22307"/>
                  </a:cubicBezTo>
                  <a:cubicBezTo>
                    <a:pt x="27954" y="22307"/>
                    <a:pt x="28295" y="22307"/>
                    <a:pt x="28295" y="21923"/>
                  </a:cubicBezTo>
                  <a:cubicBezTo>
                    <a:pt x="28295" y="21923"/>
                    <a:pt x="28636" y="21923"/>
                    <a:pt x="28636" y="21923"/>
                  </a:cubicBezTo>
                  <a:cubicBezTo>
                    <a:pt x="28636" y="21538"/>
                    <a:pt x="28636" y="21538"/>
                    <a:pt x="28636" y="21538"/>
                  </a:cubicBezTo>
                  <a:cubicBezTo>
                    <a:pt x="28295" y="21153"/>
                    <a:pt x="27954" y="21153"/>
                    <a:pt x="27613" y="21153"/>
                  </a:cubicBezTo>
                  <a:cubicBezTo>
                    <a:pt x="27272" y="21153"/>
                    <a:pt x="27272" y="21153"/>
                    <a:pt x="27272" y="21153"/>
                  </a:cubicBezTo>
                  <a:cubicBezTo>
                    <a:pt x="27272" y="21153"/>
                    <a:pt x="27272" y="21153"/>
                    <a:pt x="27272" y="21153"/>
                  </a:cubicBezTo>
                  <a:cubicBezTo>
                    <a:pt x="26931" y="21153"/>
                    <a:pt x="26931" y="21538"/>
                    <a:pt x="26931" y="21153"/>
                  </a:cubicBezTo>
                  <a:cubicBezTo>
                    <a:pt x="26931" y="21153"/>
                    <a:pt x="26931" y="21153"/>
                    <a:pt x="26931" y="21153"/>
                  </a:cubicBezTo>
                  <a:cubicBezTo>
                    <a:pt x="26931" y="21153"/>
                    <a:pt x="26931" y="21153"/>
                    <a:pt x="26931" y="20769"/>
                  </a:cubicBezTo>
                  <a:cubicBezTo>
                    <a:pt x="26931" y="20769"/>
                    <a:pt x="26931" y="20769"/>
                    <a:pt x="26590" y="20769"/>
                  </a:cubicBezTo>
                  <a:cubicBezTo>
                    <a:pt x="26590" y="20384"/>
                    <a:pt x="26590" y="20769"/>
                    <a:pt x="26590" y="20769"/>
                  </a:cubicBezTo>
                  <a:cubicBezTo>
                    <a:pt x="26250" y="20769"/>
                    <a:pt x="26250" y="20769"/>
                    <a:pt x="26250" y="21153"/>
                  </a:cubicBezTo>
                  <a:cubicBezTo>
                    <a:pt x="26250" y="21153"/>
                    <a:pt x="26250" y="21153"/>
                    <a:pt x="26250" y="21153"/>
                  </a:cubicBezTo>
                  <a:cubicBezTo>
                    <a:pt x="26250" y="21153"/>
                    <a:pt x="26250" y="21538"/>
                    <a:pt x="25909" y="21538"/>
                  </a:cubicBezTo>
                  <a:cubicBezTo>
                    <a:pt x="25909" y="21538"/>
                    <a:pt x="25909" y="21153"/>
                    <a:pt x="25909" y="21153"/>
                  </a:cubicBezTo>
                  <a:cubicBezTo>
                    <a:pt x="25909" y="21153"/>
                    <a:pt x="25909" y="21153"/>
                    <a:pt x="25909" y="21153"/>
                  </a:cubicBezTo>
                  <a:cubicBezTo>
                    <a:pt x="25568" y="21153"/>
                    <a:pt x="25568" y="20769"/>
                    <a:pt x="25568" y="20769"/>
                  </a:cubicBezTo>
                  <a:cubicBezTo>
                    <a:pt x="25568" y="20769"/>
                    <a:pt x="25568" y="20384"/>
                    <a:pt x="25227" y="20769"/>
                  </a:cubicBezTo>
                  <a:cubicBezTo>
                    <a:pt x="25227" y="20769"/>
                    <a:pt x="24886" y="20769"/>
                    <a:pt x="24886" y="21153"/>
                  </a:cubicBezTo>
                  <a:cubicBezTo>
                    <a:pt x="24545" y="21153"/>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3863" y="21538"/>
                    <a:pt x="23863" y="21538"/>
                  </a:cubicBezTo>
                  <a:cubicBezTo>
                    <a:pt x="23522" y="21538"/>
                    <a:pt x="23522" y="21538"/>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522" y="21923"/>
                    <a:pt x="23181" y="22307"/>
                    <a:pt x="22840" y="22307"/>
                  </a:cubicBezTo>
                  <a:cubicBezTo>
                    <a:pt x="22840" y="22307"/>
                    <a:pt x="22840" y="22307"/>
                    <a:pt x="22840" y="22307"/>
                  </a:cubicBezTo>
                  <a:cubicBezTo>
                    <a:pt x="22840" y="22692"/>
                    <a:pt x="22840" y="22692"/>
                    <a:pt x="22840" y="22692"/>
                  </a:cubicBezTo>
                  <a:cubicBezTo>
                    <a:pt x="22840" y="22692"/>
                    <a:pt x="22840" y="22692"/>
                    <a:pt x="22500" y="22692"/>
                  </a:cubicBezTo>
                  <a:cubicBezTo>
                    <a:pt x="22500" y="22692"/>
                    <a:pt x="22500" y="22692"/>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2692"/>
                    <a:pt x="22159" y="22692"/>
                    <a:pt x="22159" y="22692"/>
                  </a:cubicBezTo>
                  <a:cubicBezTo>
                    <a:pt x="22159" y="22692"/>
                    <a:pt x="22159" y="22307"/>
                    <a:pt x="22159" y="22307"/>
                  </a:cubicBezTo>
                  <a:cubicBezTo>
                    <a:pt x="22159" y="22307"/>
                    <a:pt x="21818" y="22692"/>
                    <a:pt x="21818" y="22692"/>
                  </a:cubicBezTo>
                  <a:cubicBezTo>
                    <a:pt x="21818" y="22692"/>
                    <a:pt x="22159" y="22692"/>
                    <a:pt x="22159" y="23076"/>
                  </a:cubicBezTo>
                  <a:cubicBezTo>
                    <a:pt x="22159" y="23076"/>
                    <a:pt x="22159" y="23076"/>
                    <a:pt x="22159" y="23076"/>
                  </a:cubicBezTo>
                  <a:cubicBezTo>
                    <a:pt x="22159" y="23076"/>
                    <a:pt x="22159" y="23076"/>
                    <a:pt x="22159" y="23076"/>
                  </a:cubicBezTo>
                  <a:cubicBezTo>
                    <a:pt x="21818" y="23076"/>
                    <a:pt x="21477" y="23076"/>
                    <a:pt x="21477" y="23076"/>
                  </a:cubicBezTo>
                  <a:cubicBezTo>
                    <a:pt x="21477" y="23076"/>
                    <a:pt x="21477" y="23076"/>
                    <a:pt x="21477" y="23076"/>
                  </a:cubicBezTo>
                  <a:cubicBezTo>
                    <a:pt x="21477" y="23076"/>
                    <a:pt x="21477" y="23461"/>
                    <a:pt x="21477" y="23461"/>
                  </a:cubicBezTo>
                  <a:cubicBezTo>
                    <a:pt x="21477" y="23461"/>
                    <a:pt x="21477" y="23461"/>
                    <a:pt x="21477" y="23076"/>
                  </a:cubicBezTo>
                  <a:cubicBezTo>
                    <a:pt x="21477" y="23461"/>
                    <a:pt x="21477" y="23076"/>
                    <a:pt x="21136" y="23461"/>
                  </a:cubicBezTo>
                  <a:cubicBezTo>
                    <a:pt x="21136" y="23461"/>
                    <a:pt x="21136" y="23461"/>
                    <a:pt x="21136" y="23461"/>
                  </a:cubicBezTo>
                  <a:cubicBezTo>
                    <a:pt x="20795" y="23846"/>
                    <a:pt x="20795" y="23846"/>
                    <a:pt x="21136" y="24230"/>
                  </a:cubicBezTo>
                  <a:cubicBezTo>
                    <a:pt x="21136" y="24230"/>
                    <a:pt x="21136" y="24230"/>
                    <a:pt x="21136" y="24230"/>
                  </a:cubicBezTo>
                  <a:cubicBezTo>
                    <a:pt x="21136" y="24230"/>
                    <a:pt x="21136" y="24230"/>
                    <a:pt x="21136" y="24230"/>
                  </a:cubicBezTo>
                  <a:cubicBezTo>
                    <a:pt x="21136" y="24615"/>
                    <a:pt x="21136" y="24615"/>
                    <a:pt x="20795" y="24615"/>
                  </a:cubicBezTo>
                  <a:cubicBezTo>
                    <a:pt x="20795" y="24615"/>
                    <a:pt x="20454" y="24615"/>
                    <a:pt x="20454" y="24615"/>
                  </a:cubicBezTo>
                  <a:cubicBezTo>
                    <a:pt x="20454" y="24615"/>
                    <a:pt x="20113" y="24230"/>
                    <a:pt x="20454" y="24230"/>
                  </a:cubicBezTo>
                  <a:cubicBezTo>
                    <a:pt x="20454" y="24230"/>
                    <a:pt x="20454" y="23846"/>
                    <a:pt x="20454" y="23846"/>
                  </a:cubicBezTo>
                  <a:cubicBezTo>
                    <a:pt x="20454" y="23846"/>
                    <a:pt x="20454" y="23846"/>
                    <a:pt x="20454" y="23846"/>
                  </a:cubicBezTo>
                  <a:cubicBezTo>
                    <a:pt x="20454" y="23846"/>
                    <a:pt x="20454" y="23846"/>
                    <a:pt x="20454" y="23846"/>
                  </a:cubicBezTo>
                  <a:cubicBezTo>
                    <a:pt x="20113" y="23846"/>
                    <a:pt x="19772" y="24230"/>
                    <a:pt x="19772" y="24615"/>
                  </a:cubicBezTo>
                  <a:cubicBezTo>
                    <a:pt x="19772" y="24615"/>
                    <a:pt x="19772" y="24615"/>
                    <a:pt x="19772" y="24615"/>
                  </a:cubicBezTo>
                  <a:cubicBezTo>
                    <a:pt x="19772" y="25000"/>
                    <a:pt x="19772" y="25000"/>
                    <a:pt x="19772" y="25000"/>
                  </a:cubicBezTo>
                  <a:cubicBezTo>
                    <a:pt x="19772" y="25000"/>
                    <a:pt x="19772" y="25000"/>
                    <a:pt x="19772" y="25384"/>
                  </a:cubicBezTo>
                  <a:cubicBezTo>
                    <a:pt x="19772" y="25384"/>
                    <a:pt x="19772" y="25384"/>
                    <a:pt x="20113" y="25384"/>
                  </a:cubicBezTo>
                  <a:cubicBezTo>
                    <a:pt x="20113" y="25000"/>
                    <a:pt x="20454" y="25000"/>
                    <a:pt x="20454" y="25000"/>
                  </a:cubicBezTo>
                  <a:cubicBezTo>
                    <a:pt x="20795" y="25000"/>
                    <a:pt x="20795" y="25000"/>
                    <a:pt x="20795" y="25000"/>
                  </a:cubicBezTo>
                  <a:cubicBezTo>
                    <a:pt x="20795" y="25000"/>
                    <a:pt x="20795" y="25000"/>
                    <a:pt x="20795" y="25000"/>
                  </a:cubicBezTo>
                  <a:cubicBezTo>
                    <a:pt x="20795" y="25000"/>
                    <a:pt x="20795" y="25000"/>
                    <a:pt x="20795" y="25000"/>
                  </a:cubicBezTo>
                  <a:cubicBezTo>
                    <a:pt x="20795" y="25384"/>
                    <a:pt x="20795" y="25384"/>
                    <a:pt x="20454" y="25384"/>
                  </a:cubicBezTo>
                  <a:cubicBezTo>
                    <a:pt x="20454" y="25384"/>
                    <a:pt x="20454" y="25384"/>
                    <a:pt x="20454" y="25384"/>
                  </a:cubicBezTo>
                  <a:cubicBezTo>
                    <a:pt x="20113" y="25384"/>
                    <a:pt x="20113" y="25384"/>
                    <a:pt x="20454" y="25769"/>
                  </a:cubicBezTo>
                  <a:cubicBezTo>
                    <a:pt x="20113" y="25769"/>
                    <a:pt x="20113" y="25769"/>
                    <a:pt x="20113" y="25769"/>
                  </a:cubicBezTo>
                  <a:cubicBezTo>
                    <a:pt x="20113" y="26153"/>
                    <a:pt x="20113" y="26153"/>
                    <a:pt x="20113" y="26153"/>
                  </a:cubicBezTo>
                  <a:cubicBezTo>
                    <a:pt x="20113" y="26153"/>
                    <a:pt x="20113" y="26538"/>
                    <a:pt x="20113" y="26538"/>
                  </a:cubicBezTo>
                  <a:cubicBezTo>
                    <a:pt x="19772" y="26538"/>
                    <a:pt x="19772" y="26538"/>
                    <a:pt x="19772" y="26538"/>
                  </a:cubicBezTo>
                  <a:cubicBezTo>
                    <a:pt x="19772" y="26923"/>
                    <a:pt x="19772" y="26923"/>
                    <a:pt x="19772" y="26923"/>
                  </a:cubicBezTo>
                  <a:cubicBezTo>
                    <a:pt x="19431" y="27307"/>
                    <a:pt x="19431" y="27307"/>
                    <a:pt x="19431" y="27307"/>
                  </a:cubicBezTo>
                  <a:cubicBezTo>
                    <a:pt x="19431" y="27692"/>
                    <a:pt x="19090" y="27692"/>
                    <a:pt x="19090" y="28076"/>
                  </a:cubicBezTo>
                  <a:cubicBezTo>
                    <a:pt x="19090" y="28076"/>
                    <a:pt x="19090" y="28461"/>
                    <a:pt x="19090" y="28461"/>
                  </a:cubicBezTo>
                  <a:cubicBezTo>
                    <a:pt x="18750" y="28461"/>
                    <a:pt x="18750" y="28461"/>
                    <a:pt x="18750" y="28461"/>
                  </a:cubicBezTo>
                  <a:cubicBezTo>
                    <a:pt x="19090" y="28846"/>
                    <a:pt x="19090" y="28846"/>
                    <a:pt x="18750" y="29230"/>
                  </a:cubicBezTo>
                  <a:cubicBezTo>
                    <a:pt x="18750" y="29230"/>
                    <a:pt x="18750" y="29615"/>
                    <a:pt x="18750" y="29615"/>
                  </a:cubicBezTo>
                  <a:cubicBezTo>
                    <a:pt x="18750" y="30000"/>
                    <a:pt x="18750" y="30000"/>
                    <a:pt x="18409" y="30000"/>
                  </a:cubicBezTo>
                  <a:cubicBezTo>
                    <a:pt x="18409" y="30000"/>
                    <a:pt x="18409" y="30000"/>
                    <a:pt x="18409" y="30000"/>
                  </a:cubicBezTo>
                  <a:cubicBezTo>
                    <a:pt x="18409" y="30000"/>
                    <a:pt x="18068" y="30000"/>
                    <a:pt x="18068" y="30384"/>
                  </a:cubicBezTo>
                  <a:cubicBezTo>
                    <a:pt x="18068" y="30384"/>
                    <a:pt x="18068" y="30384"/>
                    <a:pt x="18068" y="30769"/>
                  </a:cubicBezTo>
                  <a:cubicBezTo>
                    <a:pt x="17727" y="30769"/>
                    <a:pt x="17727" y="31153"/>
                    <a:pt x="17386" y="31538"/>
                  </a:cubicBezTo>
                  <a:cubicBezTo>
                    <a:pt x="17386" y="31538"/>
                    <a:pt x="17386" y="31538"/>
                    <a:pt x="17386" y="31923"/>
                  </a:cubicBezTo>
                  <a:cubicBezTo>
                    <a:pt x="17386" y="31923"/>
                    <a:pt x="17045" y="31923"/>
                    <a:pt x="17045" y="31923"/>
                  </a:cubicBezTo>
                  <a:cubicBezTo>
                    <a:pt x="17045" y="31923"/>
                    <a:pt x="16704" y="31923"/>
                    <a:pt x="16704" y="31923"/>
                  </a:cubicBezTo>
                  <a:cubicBezTo>
                    <a:pt x="16704" y="31923"/>
                    <a:pt x="16704" y="31923"/>
                    <a:pt x="16704" y="31923"/>
                  </a:cubicBezTo>
                  <a:cubicBezTo>
                    <a:pt x="16704" y="31923"/>
                    <a:pt x="16704" y="31923"/>
                    <a:pt x="16704" y="31923"/>
                  </a:cubicBezTo>
                  <a:cubicBezTo>
                    <a:pt x="16704" y="32307"/>
                    <a:pt x="16704" y="32307"/>
                    <a:pt x="16704" y="32307"/>
                  </a:cubicBezTo>
                  <a:cubicBezTo>
                    <a:pt x="16704" y="32307"/>
                    <a:pt x="16704" y="32307"/>
                    <a:pt x="16704" y="32307"/>
                  </a:cubicBezTo>
                  <a:cubicBezTo>
                    <a:pt x="16363" y="32307"/>
                    <a:pt x="16363" y="32692"/>
                    <a:pt x="16022" y="32692"/>
                  </a:cubicBezTo>
                  <a:cubicBezTo>
                    <a:pt x="15681" y="32692"/>
                    <a:pt x="15681" y="33076"/>
                    <a:pt x="15340" y="33076"/>
                  </a:cubicBezTo>
                  <a:cubicBezTo>
                    <a:pt x="15340" y="33076"/>
                    <a:pt x="15340" y="33076"/>
                    <a:pt x="15340" y="33461"/>
                  </a:cubicBezTo>
                  <a:cubicBezTo>
                    <a:pt x="15681" y="33461"/>
                    <a:pt x="15340" y="33461"/>
                    <a:pt x="15340" y="33461"/>
                  </a:cubicBezTo>
                  <a:cubicBezTo>
                    <a:pt x="15000" y="33461"/>
                    <a:pt x="15000" y="33461"/>
                    <a:pt x="15000" y="33846"/>
                  </a:cubicBezTo>
                  <a:cubicBezTo>
                    <a:pt x="15000" y="33846"/>
                    <a:pt x="14659" y="33846"/>
                    <a:pt x="14659" y="33846"/>
                  </a:cubicBezTo>
                  <a:cubicBezTo>
                    <a:pt x="14659" y="33846"/>
                    <a:pt x="14659" y="34230"/>
                    <a:pt x="14659" y="34230"/>
                  </a:cubicBezTo>
                  <a:cubicBezTo>
                    <a:pt x="14659" y="34615"/>
                    <a:pt x="14659" y="35000"/>
                    <a:pt x="14659" y="35384"/>
                  </a:cubicBezTo>
                  <a:cubicBezTo>
                    <a:pt x="14659" y="35384"/>
                    <a:pt x="14659" y="35384"/>
                    <a:pt x="14659" y="35384"/>
                  </a:cubicBezTo>
                  <a:cubicBezTo>
                    <a:pt x="14659" y="35769"/>
                    <a:pt x="15000" y="35769"/>
                    <a:pt x="15000" y="36153"/>
                  </a:cubicBezTo>
                  <a:cubicBezTo>
                    <a:pt x="15000" y="36153"/>
                    <a:pt x="15000" y="36153"/>
                    <a:pt x="15340" y="36538"/>
                  </a:cubicBezTo>
                  <a:cubicBezTo>
                    <a:pt x="15340" y="36538"/>
                    <a:pt x="15000" y="36538"/>
                    <a:pt x="15000" y="36923"/>
                  </a:cubicBezTo>
                  <a:cubicBezTo>
                    <a:pt x="15000" y="36923"/>
                    <a:pt x="15000" y="36923"/>
                    <a:pt x="15000" y="36923"/>
                  </a:cubicBezTo>
                  <a:cubicBezTo>
                    <a:pt x="15000" y="36923"/>
                    <a:pt x="15000" y="37307"/>
                    <a:pt x="15000" y="37307"/>
                  </a:cubicBezTo>
                  <a:cubicBezTo>
                    <a:pt x="15000" y="37307"/>
                    <a:pt x="15000" y="37307"/>
                    <a:pt x="15340" y="37307"/>
                  </a:cubicBezTo>
                  <a:cubicBezTo>
                    <a:pt x="15340" y="37307"/>
                    <a:pt x="15340" y="37692"/>
                    <a:pt x="15340" y="37692"/>
                  </a:cubicBezTo>
                  <a:cubicBezTo>
                    <a:pt x="15340" y="37692"/>
                    <a:pt x="15000" y="37692"/>
                    <a:pt x="15000" y="38076"/>
                  </a:cubicBezTo>
                  <a:cubicBezTo>
                    <a:pt x="15000" y="38076"/>
                    <a:pt x="15000" y="38076"/>
                    <a:pt x="15000" y="38461"/>
                  </a:cubicBezTo>
                  <a:cubicBezTo>
                    <a:pt x="15340" y="38461"/>
                    <a:pt x="15681" y="38846"/>
                    <a:pt x="16022" y="38846"/>
                  </a:cubicBezTo>
                  <a:cubicBezTo>
                    <a:pt x="16022" y="38846"/>
                    <a:pt x="16363" y="38846"/>
                    <a:pt x="16363" y="38846"/>
                  </a:cubicBezTo>
                  <a:cubicBezTo>
                    <a:pt x="16704" y="38846"/>
                    <a:pt x="17045" y="38846"/>
                    <a:pt x="17045" y="38461"/>
                  </a:cubicBezTo>
                  <a:cubicBezTo>
                    <a:pt x="17386" y="38076"/>
                    <a:pt x="17386" y="38076"/>
                    <a:pt x="17386" y="38076"/>
                  </a:cubicBezTo>
                  <a:cubicBezTo>
                    <a:pt x="17727" y="37692"/>
                    <a:pt x="18068" y="37692"/>
                    <a:pt x="18068" y="37307"/>
                  </a:cubicBezTo>
                  <a:cubicBezTo>
                    <a:pt x="18068" y="37307"/>
                    <a:pt x="18068" y="37307"/>
                    <a:pt x="18409" y="37307"/>
                  </a:cubicBezTo>
                  <a:cubicBezTo>
                    <a:pt x="18409" y="37307"/>
                    <a:pt x="18409" y="37692"/>
                    <a:pt x="18409" y="37692"/>
                  </a:cubicBezTo>
                  <a:cubicBezTo>
                    <a:pt x="18409" y="37692"/>
                    <a:pt x="18409" y="38076"/>
                    <a:pt x="18409" y="38076"/>
                  </a:cubicBezTo>
                  <a:cubicBezTo>
                    <a:pt x="18750" y="38461"/>
                    <a:pt x="18750" y="38461"/>
                    <a:pt x="18750" y="38846"/>
                  </a:cubicBezTo>
                  <a:cubicBezTo>
                    <a:pt x="18750" y="39230"/>
                    <a:pt x="19090" y="39615"/>
                    <a:pt x="19090" y="39615"/>
                  </a:cubicBezTo>
                  <a:cubicBezTo>
                    <a:pt x="19090" y="40000"/>
                    <a:pt x="19431" y="40384"/>
                    <a:pt x="19431" y="40769"/>
                  </a:cubicBezTo>
                  <a:cubicBezTo>
                    <a:pt x="19772" y="40769"/>
                    <a:pt x="19431" y="40769"/>
                    <a:pt x="19431" y="40769"/>
                  </a:cubicBezTo>
                  <a:cubicBezTo>
                    <a:pt x="19431" y="41153"/>
                    <a:pt x="19431" y="41153"/>
                    <a:pt x="19431" y="41153"/>
                  </a:cubicBezTo>
                  <a:cubicBezTo>
                    <a:pt x="19431" y="41153"/>
                    <a:pt x="19431" y="41153"/>
                    <a:pt x="19431" y="41153"/>
                  </a:cubicBezTo>
                  <a:cubicBezTo>
                    <a:pt x="19431" y="41153"/>
                    <a:pt x="19431" y="41153"/>
                    <a:pt x="19431" y="41153"/>
                  </a:cubicBezTo>
                  <a:cubicBezTo>
                    <a:pt x="19431" y="41153"/>
                    <a:pt x="19431" y="41153"/>
                    <a:pt x="19772" y="41538"/>
                  </a:cubicBezTo>
                  <a:cubicBezTo>
                    <a:pt x="19772" y="41923"/>
                    <a:pt x="19772" y="41923"/>
                    <a:pt x="20454" y="41923"/>
                  </a:cubicBezTo>
                  <a:cubicBezTo>
                    <a:pt x="20454" y="41923"/>
                    <a:pt x="20454" y="41538"/>
                    <a:pt x="20454" y="41538"/>
                  </a:cubicBezTo>
                  <a:cubicBezTo>
                    <a:pt x="20795" y="41153"/>
                    <a:pt x="20795" y="41153"/>
                    <a:pt x="20795" y="41153"/>
                  </a:cubicBezTo>
                  <a:cubicBezTo>
                    <a:pt x="21136" y="41153"/>
                    <a:pt x="21136" y="41153"/>
                    <a:pt x="21136" y="41153"/>
                  </a:cubicBezTo>
                  <a:cubicBezTo>
                    <a:pt x="21477" y="41153"/>
                    <a:pt x="21818" y="41153"/>
                    <a:pt x="21818" y="40769"/>
                  </a:cubicBezTo>
                  <a:cubicBezTo>
                    <a:pt x="22159" y="40769"/>
                    <a:pt x="22159" y="40384"/>
                    <a:pt x="22159" y="40384"/>
                  </a:cubicBezTo>
                  <a:cubicBezTo>
                    <a:pt x="22159" y="40384"/>
                    <a:pt x="22159" y="40000"/>
                    <a:pt x="22159" y="40000"/>
                  </a:cubicBezTo>
                  <a:cubicBezTo>
                    <a:pt x="22159" y="40000"/>
                    <a:pt x="22159" y="40000"/>
                    <a:pt x="22159" y="40000"/>
                  </a:cubicBezTo>
                  <a:cubicBezTo>
                    <a:pt x="22159" y="40000"/>
                    <a:pt x="21818" y="40000"/>
                    <a:pt x="21818" y="40000"/>
                  </a:cubicBezTo>
                  <a:cubicBezTo>
                    <a:pt x="21818" y="40000"/>
                    <a:pt x="21818" y="40000"/>
                    <a:pt x="21818" y="40000"/>
                  </a:cubicBezTo>
                  <a:cubicBezTo>
                    <a:pt x="21818" y="39615"/>
                    <a:pt x="21818" y="39230"/>
                    <a:pt x="21818" y="38846"/>
                  </a:cubicBezTo>
                  <a:cubicBezTo>
                    <a:pt x="22159" y="38846"/>
                    <a:pt x="22159" y="38461"/>
                    <a:pt x="22159" y="38461"/>
                  </a:cubicBezTo>
                  <a:cubicBezTo>
                    <a:pt x="22159" y="38076"/>
                    <a:pt x="22159" y="38076"/>
                    <a:pt x="22500" y="37692"/>
                  </a:cubicBezTo>
                  <a:cubicBezTo>
                    <a:pt x="22500" y="37692"/>
                    <a:pt x="22840" y="37692"/>
                    <a:pt x="22840" y="37692"/>
                  </a:cubicBezTo>
                  <a:cubicBezTo>
                    <a:pt x="22840" y="37307"/>
                    <a:pt x="23181" y="37307"/>
                    <a:pt x="23181" y="36923"/>
                  </a:cubicBezTo>
                  <a:cubicBezTo>
                    <a:pt x="23181" y="36923"/>
                    <a:pt x="23181" y="36538"/>
                    <a:pt x="23181" y="36538"/>
                  </a:cubicBezTo>
                  <a:cubicBezTo>
                    <a:pt x="23181" y="36538"/>
                    <a:pt x="23181" y="36538"/>
                    <a:pt x="22840" y="36153"/>
                  </a:cubicBezTo>
                  <a:cubicBezTo>
                    <a:pt x="22840" y="36153"/>
                    <a:pt x="22500" y="35769"/>
                    <a:pt x="22159" y="35384"/>
                  </a:cubicBezTo>
                  <a:cubicBezTo>
                    <a:pt x="22159" y="35384"/>
                    <a:pt x="22159" y="35384"/>
                    <a:pt x="22159" y="35000"/>
                  </a:cubicBezTo>
                  <a:cubicBezTo>
                    <a:pt x="22159" y="34615"/>
                    <a:pt x="22159" y="33846"/>
                    <a:pt x="22159" y="33461"/>
                  </a:cubicBezTo>
                  <a:cubicBezTo>
                    <a:pt x="22159" y="33461"/>
                    <a:pt x="22159" y="33461"/>
                    <a:pt x="22159" y="33076"/>
                  </a:cubicBezTo>
                  <a:cubicBezTo>
                    <a:pt x="22500" y="32692"/>
                    <a:pt x="22500" y="32307"/>
                    <a:pt x="23181" y="32307"/>
                  </a:cubicBezTo>
                  <a:cubicBezTo>
                    <a:pt x="23181" y="31923"/>
                    <a:pt x="23522" y="31923"/>
                    <a:pt x="23522" y="31538"/>
                  </a:cubicBezTo>
                  <a:cubicBezTo>
                    <a:pt x="23863" y="31153"/>
                    <a:pt x="23863" y="31153"/>
                    <a:pt x="24204" y="30769"/>
                  </a:cubicBezTo>
                  <a:cubicBezTo>
                    <a:pt x="24204" y="30769"/>
                    <a:pt x="24204" y="30384"/>
                    <a:pt x="24204" y="30384"/>
                  </a:cubicBezTo>
                  <a:cubicBezTo>
                    <a:pt x="23863" y="30000"/>
                    <a:pt x="24204" y="29615"/>
                    <a:pt x="24204" y="29230"/>
                  </a:cubicBezTo>
                  <a:cubicBezTo>
                    <a:pt x="24204" y="28846"/>
                    <a:pt x="24545" y="28846"/>
                    <a:pt x="24886" y="28846"/>
                  </a:cubicBezTo>
                  <a:cubicBezTo>
                    <a:pt x="25227" y="28846"/>
                    <a:pt x="25568" y="28846"/>
                    <a:pt x="25909" y="28846"/>
                  </a:cubicBezTo>
                  <a:cubicBezTo>
                    <a:pt x="26250" y="29230"/>
                    <a:pt x="26250" y="29230"/>
                    <a:pt x="26250" y="29230"/>
                  </a:cubicBezTo>
                  <a:cubicBezTo>
                    <a:pt x="25909" y="29615"/>
                    <a:pt x="25909" y="29615"/>
                    <a:pt x="25909" y="29615"/>
                  </a:cubicBezTo>
                  <a:cubicBezTo>
                    <a:pt x="25909" y="30000"/>
                    <a:pt x="25909" y="30000"/>
                    <a:pt x="25909" y="30000"/>
                  </a:cubicBezTo>
                  <a:cubicBezTo>
                    <a:pt x="25568" y="30384"/>
                    <a:pt x="25227" y="31153"/>
                    <a:pt x="24886" y="31538"/>
                  </a:cubicBezTo>
                  <a:cubicBezTo>
                    <a:pt x="24886" y="31538"/>
                    <a:pt x="24886" y="31538"/>
                    <a:pt x="24545" y="31923"/>
                  </a:cubicBezTo>
                  <a:cubicBezTo>
                    <a:pt x="24545" y="31923"/>
                    <a:pt x="24545" y="31923"/>
                    <a:pt x="24204" y="31923"/>
                  </a:cubicBezTo>
                  <a:cubicBezTo>
                    <a:pt x="24204" y="31923"/>
                    <a:pt x="24204" y="32307"/>
                    <a:pt x="24204" y="32307"/>
                  </a:cubicBezTo>
                  <a:cubicBezTo>
                    <a:pt x="24204" y="32307"/>
                    <a:pt x="24204" y="32692"/>
                    <a:pt x="24204" y="32692"/>
                  </a:cubicBezTo>
                  <a:cubicBezTo>
                    <a:pt x="24204" y="32692"/>
                    <a:pt x="24204" y="33076"/>
                    <a:pt x="24204" y="33076"/>
                  </a:cubicBezTo>
                  <a:cubicBezTo>
                    <a:pt x="24204" y="33076"/>
                    <a:pt x="24204" y="33461"/>
                    <a:pt x="24204" y="33461"/>
                  </a:cubicBezTo>
                  <a:cubicBezTo>
                    <a:pt x="24204" y="33846"/>
                    <a:pt x="24545" y="34615"/>
                    <a:pt x="24545" y="35000"/>
                  </a:cubicBezTo>
                  <a:cubicBezTo>
                    <a:pt x="24545" y="35000"/>
                    <a:pt x="24545" y="35000"/>
                    <a:pt x="24545" y="35384"/>
                  </a:cubicBezTo>
                  <a:cubicBezTo>
                    <a:pt x="24545" y="35384"/>
                    <a:pt x="24545" y="35384"/>
                    <a:pt x="24545"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5227" y="35769"/>
                    <a:pt x="25227" y="35769"/>
                  </a:cubicBezTo>
                  <a:cubicBezTo>
                    <a:pt x="25227" y="35769"/>
                    <a:pt x="25568" y="36153"/>
                    <a:pt x="25568" y="36153"/>
                  </a:cubicBezTo>
                  <a:cubicBezTo>
                    <a:pt x="25568" y="36538"/>
                    <a:pt x="25909" y="36538"/>
                    <a:pt x="25909" y="36153"/>
                  </a:cubicBezTo>
                  <a:cubicBezTo>
                    <a:pt x="26250" y="36153"/>
                    <a:pt x="26250" y="36153"/>
                    <a:pt x="26590" y="36153"/>
                  </a:cubicBezTo>
                  <a:cubicBezTo>
                    <a:pt x="26931" y="35769"/>
                    <a:pt x="27613" y="35769"/>
                    <a:pt x="27954" y="35769"/>
                  </a:cubicBezTo>
                  <a:cubicBezTo>
                    <a:pt x="28295" y="35769"/>
                    <a:pt x="28295" y="35769"/>
                    <a:pt x="28636" y="35384"/>
                  </a:cubicBezTo>
                  <a:cubicBezTo>
                    <a:pt x="28636" y="35384"/>
                    <a:pt x="28636" y="35769"/>
                    <a:pt x="28977" y="35769"/>
                  </a:cubicBezTo>
                  <a:cubicBezTo>
                    <a:pt x="28977" y="35769"/>
                    <a:pt x="29318" y="35769"/>
                    <a:pt x="29318" y="36153"/>
                  </a:cubicBezTo>
                  <a:cubicBezTo>
                    <a:pt x="29318" y="36153"/>
                    <a:pt x="29318" y="36153"/>
                    <a:pt x="29318" y="36153"/>
                  </a:cubicBezTo>
                  <a:cubicBezTo>
                    <a:pt x="29318" y="36153"/>
                    <a:pt x="29318" y="36153"/>
                    <a:pt x="29318" y="36153"/>
                  </a:cubicBezTo>
                  <a:cubicBezTo>
                    <a:pt x="29318" y="36153"/>
                    <a:pt x="29318" y="36153"/>
                    <a:pt x="29318" y="36153"/>
                  </a:cubicBezTo>
                  <a:cubicBezTo>
                    <a:pt x="28977" y="36538"/>
                    <a:pt x="28977" y="36538"/>
                    <a:pt x="28636" y="36538"/>
                  </a:cubicBezTo>
                  <a:cubicBezTo>
                    <a:pt x="28636" y="36923"/>
                    <a:pt x="28295" y="36923"/>
                    <a:pt x="27954" y="36923"/>
                  </a:cubicBezTo>
                  <a:cubicBezTo>
                    <a:pt x="27954" y="36538"/>
                    <a:pt x="27613" y="36538"/>
                    <a:pt x="27613" y="36538"/>
                  </a:cubicBezTo>
                  <a:cubicBezTo>
                    <a:pt x="27272" y="36538"/>
                    <a:pt x="27272" y="36538"/>
                    <a:pt x="27272" y="36538"/>
                  </a:cubicBezTo>
                  <a:cubicBezTo>
                    <a:pt x="26931" y="36923"/>
                    <a:pt x="26590" y="36923"/>
                    <a:pt x="26250" y="36923"/>
                  </a:cubicBezTo>
                  <a:cubicBezTo>
                    <a:pt x="26250" y="36923"/>
                    <a:pt x="25909" y="37307"/>
                    <a:pt x="25909" y="37692"/>
                  </a:cubicBezTo>
                  <a:cubicBezTo>
                    <a:pt x="25909" y="37692"/>
                    <a:pt x="25909" y="38076"/>
                    <a:pt x="25568" y="38076"/>
                  </a:cubicBezTo>
                  <a:cubicBezTo>
                    <a:pt x="25568" y="38076"/>
                    <a:pt x="25568" y="38076"/>
                    <a:pt x="25227" y="38076"/>
                  </a:cubicBezTo>
                  <a:cubicBezTo>
                    <a:pt x="25227" y="38076"/>
                    <a:pt x="25227" y="38461"/>
                    <a:pt x="25227" y="38461"/>
                  </a:cubicBezTo>
                  <a:cubicBezTo>
                    <a:pt x="25227" y="38461"/>
                    <a:pt x="25227" y="38461"/>
                    <a:pt x="25227" y="38846"/>
                  </a:cubicBezTo>
                  <a:cubicBezTo>
                    <a:pt x="25568" y="38461"/>
                    <a:pt x="25568" y="38461"/>
                    <a:pt x="25909" y="38461"/>
                  </a:cubicBezTo>
                  <a:cubicBezTo>
                    <a:pt x="25909" y="38076"/>
                    <a:pt x="25909" y="38076"/>
                    <a:pt x="26250" y="38461"/>
                  </a:cubicBezTo>
                  <a:cubicBezTo>
                    <a:pt x="26250" y="38461"/>
                    <a:pt x="26250" y="38461"/>
                    <a:pt x="26590" y="38461"/>
                  </a:cubicBezTo>
                  <a:cubicBezTo>
                    <a:pt x="26590" y="38461"/>
                    <a:pt x="26590" y="38461"/>
                    <a:pt x="26590" y="38846"/>
                  </a:cubicBezTo>
                  <a:cubicBezTo>
                    <a:pt x="26590" y="38846"/>
                    <a:pt x="26590" y="39230"/>
                    <a:pt x="26590" y="39615"/>
                  </a:cubicBezTo>
                  <a:cubicBezTo>
                    <a:pt x="26590" y="39615"/>
                    <a:pt x="26590" y="39615"/>
                    <a:pt x="26250" y="39615"/>
                  </a:cubicBezTo>
                  <a:cubicBezTo>
                    <a:pt x="26250" y="39615"/>
                    <a:pt x="26250" y="39615"/>
                    <a:pt x="26250" y="39615"/>
                  </a:cubicBezTo>
                  <a:cubicBezTo>
                    <a:pt x="25909" y="39615"/>
                    <a:pt x="25909" y="39230"/>
                    <a:pt x="25909" y="39230"/>
                  </a:cubicBezTo>
                  <a:cubicBezTo>
                    <a:pt x="25568" y="39230"/>
                    <a:pt x="25568" y="39230"/>
                    <a:pt x="25568" y="39230"/>
                  </a:cubicBezTo>
                  <a:cubicBezTo>
                    <a:pt x="25227" y="39230"/>
                    <a:pt x="24886" y="39230"/>
                    <a:pt x="24886" y="39615"/>
                  </a:cubicBezTo>
                  <a:cubicBezTo>
                    <a:pt x="24886" y="40000"/>
                    <a:pt x="24886" y="40000"/>
                    <a:pt x="24886" y="40000"/>
                  </a:cubicBezTo>
                  <a:cubicBezTo>
                    <a:pt x="24545" y="40384"/>
                    <a:pt x="24545" y="40769"/>
                    <a:pt x="24545" y="40769"/>
                  </a:cubicBezTo>
                  <a:cubicBezTo>
                    <a:pt x="24886" y="41153"/>
                    <a:pt x="24886" y="41538"/>
                    <a:pt x="24886" y="41923"/>
                  </a:cubicBezTo>
                  <a:cubicBezTo>
                    <a:pt x="24886" y="41923"/>
                    <a:pt x="24886" y="41923"/>
                    <a:pt x="24886" y="41923"/>
                  </a:cubicBezTo>
                  <a:cubicBezTo>
                    <a:pt x="24545" y="41923"/>
                    <a:pt x="24545" y="42307"/>
                    <a:pt x="24545" y="42307"/>
                  </a:cubicBezTo>
                  <a:cubicBezTo>
                    <a:pt x="24204" y="42307"/>
                    <a:pt x="24204" y="42307"/>
                    <a:pt x="24204" y="42692"/>
                  </a:cubicBezTo>
                  <a:cubicBezTo>
                    <a:pt x="24204" y="42692"/>
                    <a:pt x="23522" y="43076"/>
                    <a:pt x="23522" y="42692"/>
                  </a:cubicBezTo>
                  <a:cubicBezTo>
                    <a:pt x="23522" y="42692"/>
                    <a:pt x="23522" y="42692"/>
                    <a:pt x="23522" y="42692"/>
                  </a:cubicBezTo>
                  <a:cubicBezTo>
                    <a:pt x="23181" y="42307"/>
                    <a:pt x="23181" y="42307"/>
                    <a:pt x="22840" y="42307"/>
                  </a:cubicBezTo>
                  <a:cubicBezTo>
                    <a:pt x="22840" y="42307"/>
                    <a:pt x="22500" y="42307"/>
                    <a:pt x="22159" y="42692"/>
                  </a:cubicBezTo>
                  <a:cubicBezTo>
                    <a:pt x="21818" y="42692"/>
                    <a:pt x="21477" y="43076"/>
                    <a:pt x="21136" y="43076"/>
                  </a:cubicBezTo>
                  <a:cubicBezTo>
                    <a:pt x="21136" y="43461"/>
                    <a:pt x="21136" y="43461"/>
                    <a:pt x="20795" y="43461"/>
                  </a:cubicBezTo>
                  <a:cubicBezTo>
                    <a:pt x="20795" y="43461"/>
                    <a:pt x="20795" y="43461"/>
                    <a:pt x="20795" y="43461"/>
                  </a:cubicBezTo>
                  <a:cubicBezTo>
                    <a:pt x="20454" y="43461"/>
                    <a:pt x="20454" y="43461"/>
                    <a:pt x="20113" y="43076"/>
                  </a:cubicBezTo>
                  <a:cubicBezTo>
                    <a:pt x="20113" y="43076"/>
                    <a:pt x="20113" y="43076"/>
                    <a:pt x="20113" y="42692"/>
                  </a:cubicBezTo>
                  <a:cubicBezTo>
                    <a:pt x="20113" y="42692"/>
                    <a:pt x="20113" y="42692"/>
                    <a:pt x="20113" y="42692"/>
                  </a:cubicBezTo>
                  <a:cubicBezTo>
                    <a:pt x="19772" y="42692"/>
                    <a:pt x="19772" y="43076"/>
                    <a:pt x="19431" y="43076"/>
                  </a:cubicBezTo>
                  <a:cubicBezTo>
                    <a:pt x="19431" y="43076"/>
                    <a:pt x="19090" y="43076"/>
                    <a:pt x="18750" y="43461"/>
                  </a:cubicBezTo>
                  <a:cubicBezTo>
                    <a:pt x="18750" y="43461"/>
                    <a:pt x="18750" y="43461"/>
                    <a:pt x="18750" y="43461"/>
                  </a:cubicBezTo>
                  <a:cubicBezTo>
                    <a:pt x="18750" y="43076"/>
                    <a:pt x="18409" y="43076"/>
                    <a:pt x="18409" y="43076"/>
                  </a:cubicBezTo>
                  <a:cubicBezTo>
                    <a:pt x="18409" y="43076"/>
                    <a:pt x="18068" y="43076"/>
                    <a:pt x="18068" y="42692"/>
                  </a:cubicBezTo>
                  <a:cubicBezTo>
                    <a:pt x="18068" y="42692"/>
                    <a:pt x="18068" y="42692"/>
                    <a:pt x="17727" y="42307"/>
                  </a:cubicBezTo>
                  <a:cubicBezTo>
                    <a:pt x="17727" y="42307"/>
                    <a:pt x="17727" y="42307"/>
                    <a:pt x="17727" y="42307"/>
                  </a:cubicBezTo>
                  <a:cubicBezTo>
                    <a:pt x="17727" y="42307"/>
                    <a:pt x="18068" y="42307"/>
                    <a:pt x="18068" y="42307"/>
                  </a:cubicBezTo>
                  <a:cubicBezTo>
                    <a:pt x="18068" y="42307"/>
                    <a:pt x="18409" y="42307"/>
                    <a:pt x="18750" y="42692"/>
                  </a:cubicBezTo>
                  <a:cubicBezTo>
                    <a:pt x="18750" y="42692"/>
                    <a:pt x="19090" y="42692"/>
                    <a:pt x="19431" y="42307"/>
                  </a:cubicBezTo>
                  <a:cubicBezTo>
                    <a:pt x="19431" y="41923"/>
                    <a:pt x="19431" y="41538"/>
                    <a:pt x="19431" y="41153"/>
                  </a:cubicBezTo>
                  <a:cubicBezTo>
                    <a:pt x="19431" y="41153"/>
                    <a:pt x="19431" y="41153"/>
                    <a:pt x="19431" y="41153"/>
                  </a:cubicBezTo>
                  <a:cubicBezTo>
                    <a:pt x="19431" y="41153"/>
                    <a:pt x="19431" y="41153"/>
                    <a:pt x="19431" y="41153"/>
                  </a:cubicBezTo>
                  <a:cubicBezTo>
                    <a:pt x="19090" y="41153"/>
                    <a:pt x="19090" y="41153"/>
                    <a:pt x="18750" y="41538"/>
                  </a:cubicBezTo>
                  <a:cubicBezTo>
                    <a:pt x="18750" y="41538"/>
                    <a:pt x="18750" y="41923"/>
                    <a:pt x="18750" y="41923"/>
                  </a:cubicBezTo>
                  <a:cubicBezTo>
                    <a:pt x="18750" y="41923"/>
                    <a:pt x="18750" y="41923"/>
                    <a:pt x="18750" y="42307"/>
                  </a:cubicBezTo>
                  <a:cubicBezTo>
                    <a:pt x="18750" y="42307"/>
                    <a:pt x="18750" y="42307"/>
                    <a:pt x="18750" y="42307"/>
                  </a:cubicBezTo>
                  <a:cubicBezTo>
                    <a:pt x="18750" y="42307"/>
                    <a:pt x="18750" y="42307"/>
                    <a:pt x="18750" y="42307"/>
                  </a:cubicBezTo>
                  <a:cubicBezTo>
                    <a:pt x="18750" y="42307"/>
                    <a:pt x="18750" y="42307"/>
                    <a:pt x="18750" y="42307"/>
                  </a:cubicBezTo>
                  <a:cubicBezTo>
                    <a:pt x="18409" y="41923"/>
                    <a:pt x="18409" y="41923"/>
                    <a:pt x="18068" y="41538"/>
                  </a:cubicBezTo>
                  <a:cubicBezTo>
                    <a:pt x="18068" y="41538"/>
                    <a:pt x="18068" y="41538"/>
                    <a:pt x="18068" y="41538"/>
                  </a:cubicBezTo>
                  <a:cubicBezTo>
                    <a:pt x="18068" y="41153"/>
                    <a:pt x="18409" y="41153"/>
                    <a:pt x="18409" y="41153"/>
                  </a:cubicBezTo>
                  <a:cubicBezTo>
                    <a:pt x="18409" y="40769"/>
                    <a:pt x="18409" y="40769"/>
                    <a:pt x="18409" y="40769"/>
                  </a:cubicBezTo>
                  <a:cubicBezTo>
                    <a:pt x="18409" y="40769"/>
                    <a:pt x="18409" y="40769"/>
                    <a:pt x="18409" y="40769"/>
                  </a:cubicBezTo>
                  <a:cubicBezTo>
                    <a:pt x="18068" y="40769"/>
                    <a:pt x="18068" y="40384"/>
                    <a:pt x="18068" y="40000"/>
                  </a:cubicBezTo>
                  <a:cubicBezTo>
                    <a:pt x="18409" y="40000"/>
                    <a:pt x="18409" y="39615"/>
                    <a:pt x="18409" y="39615"/>
                  </a:cubicBezTo>
                  <a:cubicBezTo>
                    <a:pt x="18409" y="39615"/>
                    <a:pt x="18068" y="39230"/>
                    <a:pt x="18068" y="39230"/>
                  </a:cubicBezTo>
                  <a:cubicBezTo>
                    <a:pt x="18068" y="39230"/>
                    <a:pt x="18068" y="39230"/>
                    <a:pt x="18068" y="39615"/>
                  </a:cubicBezTo>
                  <a:cubicBezTo>
                    <a:pt x="17727" y="39615"/>
                    <a:pt x="17386" y="40000"/>
                    <a:pt x="17045" y="40000"/>
                  </a:cubicBezTo>
                  <a:cubicBezTo>
                    <a:pt x="17045" y="40000"/>
                    <a:pt x="17045" y="40384"/>
                    <a:pt x="17045" y="40384"/>
                  </a:cubicBezTo>
                  <a:cubicBezTo>
                    <a:pt x="17045" y="40769"/>
                    <a:pt x="16704" y="41153"/>
                    <a:pt x="16704" y="41538"/>
                  </a:cubicBezTo>
                  <a:cubicBezTo>
                    <a:pt x="16704" y="41538"/>
                    <a:pt x="16704" y="41538"/>
                    <a:pt x="16704" y="41538"/>
                  </a:cubicBezTo>
                  <a:cubicBezTo>
                    <a:pt x="16704" y="41538"/>
                    <a:pt x="16704" y="41923"/>
                    <a:pt x="16704" y="41923"/>
                  </a:cubicBezTo>
                  <a:cubicBezTo>
                    <a:pt x="17045" y="41923"/>
                    <a:pt x="17045" y="41923"/>
                    <a:pt x="17045" y="42307"/>
                  </a:cubicBezTo>
                  <a:cubicBezTo>
                    <a:pt x="17045" y="42692"/>
                    <a:pt x="17386" y="43076"/>
                    <a:pt x="17386" y="43461"/>
                  </a:cubicBezTo>
                  <a:cubicBezTo>
                    <a:pt x="17386" y="43461"/>
                    <a:pt x="17045" y="43846"/>
                    <a:pt x="16704" y="43846"/>
                  </a:cubicBezTo>
                  <a:cubicBezTo>
                    <a:pt x="16704" y="43846"/>
                    <a:pt x="16363" y="43846"/>
                    <a:pt x="16022" y="43846"/>
                  </a:cubicBezTo>
                  <a:cubicBezTo>
                    <a:pt x="16022" y="43846"/>
                    <a:pt x="15681" y="44230"/>
                    <a:pt x="15681" y="44230"/>
                  </a:cubicBezTo>
                  <a:cubicBezTo>
                    <a:pt x="15340" y="44230"/>
                    <a:pt x="15000" y="44230"/>
                    <a:pt x="15000" y="44615"/>
                  </a:cubicBezTo>
                  <a:cubicBezTo>
                    <a:pt x="14659" y="44615"/>
                    <a:pt x="14659" y="44615"/>
                    <a:pt x="14659" y="45000"/>
                  </a:cubicBezTo>
                  <a:cubicBezTo>
                    <a:pt x="14318" y="45769"/>
                    <a:pt x="14318" y="45769"/>
                    <a:pt x="13636" y="46538"/>
                  </a:cubicBezTo>
                  <a:cubicBezTo>
                    <a:pt x="13636" y="46538"/>
                    <a:pt x="13295" y="46538"/>
                    <a:pt x="13295" y="46538"/>
                  </a:cubicBezTo>
                  <a:cubicBezTo>
                    <a:pt x="13295" y="46923"/>
                    <a:pt x="12954" y="46923"/>
                    <a:pt x="12954" y="46923"/>
                  </a:cubicBezTo>
                  <a:cubicBezTo>
                    <a:pt x="12954" y="46923"/>
                    <a:pt x="12954" y="47307"/>
                    <a:pt x="12954" y="47307"/>
                  </a:cubicBezTo>
                  <a:cubicBezTo>
                    <a:pt x="12954" y="47692"/>
                    <a:pt x="12954" y="47692"/>
                    <a:pt x="12613" y="47692"/>
                  </a:cubicBezTo>
                  <a:cubicBezTo>
                    <a:pt x="12613" y="47692"/>
                    <a:pt x="12613" y="47692"/>
                    <a:pt x="12272" y="47692"/>
                  </a:cubicBezTo>
                  <a:cubicBezTo>
                    <a:pt x="12272" y="47692"/>
                    <a:pt x="12272" y="48076"/>
                    <a:pt x="11931" y="48076"/>
                  </a:cubicBezTo>
                  <a:cubicBezTo>
                    <a:pt x="11931" y="48461"/>
                    <a:pt x="11931" y="48461"/>
                    <a:pt x="11590" y="48461"/>
                  </a:cubicBezTo>
                  <a:cubicBezTo>
                    <a:pt x="11590" y="48076"/>
                    <a:pt x="11250" y="48076"/>
                    <a:pt x="11250" y="48076"/>
                  </a:cubicBezTo>
                  <a:cubicBezTo>
                    <a:pt x="11250" y="48076"/>
                    <a:pt x="11250" y="48076"/>
                    <a:pt x="10909" y="48076"/>
                  </a:cubicBezTo>
                  <a:cubicBezTo>
                    <a:pt x="10909" y="48076"/>
                    <a:pt x="10909" y="48076"/>
                    <a:pt x="10909" y="48076"/>
                  </a:cubicBezTo>
                  <a:cubicBezTo>
                    <a:pt x="10909" y="48461"/>
                    <a:pt x="10909" y="48461"/>
                    <a:pt x="10909" y="48846"/>
                  </a:cubicBezTo>
                  <a:cubicBezTo>
                    <a:pt x="10909" y="48846"/>
                    <a:pt x="10909" y="48846"/>
                    <a:pt x="10909" y="48846"/>
                  </a:cubicBezTo>
                  <a:cubicBezTo>
                    <a:pt x="10568" y="48846"/>
                    <a:pt x="10568" y="48846"/>
                    <a:pt x="10227" y="48846"/>
                  </a:cubicBezTo>
                  <a:cubicBezTo>
                    <a:pt x="10227" y="48846"/>
                    <a:pt x="9886" y="48846"/>
                    <a:pt x="9886" y="48846"/>
                  </a:cubicBezTo>
                  <a:cubicBezTo>
                    <a:pt x="9545" y="48846"/>
                    <a:pt x="9545" y="48846"/>
                    <a:pt x="9204" y="49230"/>
                  </a:cubicBezTo>
                  <a:cubicBezTo>
                    <a:pt x="9204" y="49230"/>
                    <a:pt x="9204" y="49230"/>
                    <a:pt x="9204" y="49230"/>
                  </a:cubicBezTo>
                  <a:cubicBezTo>
                    <a:pt x="9204" y="49615"/>
                    <a:pt x="9204" y="50000"/>
                    <a:pt x="9545" y="50000"/>
                  </a:cubicBezTo>
                  <a:cubicBezTo>
                    <a:pt x="9886" y="50000"/>
                    <a:pt x="9886" y="50000"/>
                    <a:pt x="9886" y="50000"/>
                  </a:cubicBezTo>
                  <a:cubicBezTo>
                    <a:pt x="10227" y="50384"/>
                    <a:pt x="10568" y="50384"/>
                    <a:pt x="10568" y="50769"/>
                  </a:cubicBezTo>
                  <a:cubicBezTo>
                    <a:pt x="10568" y="51153"/>
                    <a:pt x="10909" y="51153"/>
                    <a:pt x="10909" y="51538"/>
                  </a:cubicBezTo>
                  <a:cubicBezTo>
                    <a:pt x="11250" y="51538"/>
                    <a:pt x="11250" y="51538"/>
                    <a:pt x="11250" y="51923"/>
                  </a:cubicBezTo>
                  <a:cubicBezTo>
                    <a:pt x="11250" y="52307"/>
                    <a:pt x="11250" y="52692"/>
                    <a:pt x="11250" y="53461"/>
                  </a:cubicBezTo>
                  <a:cubicBezTo>
                    <a:pt x="11250" y="53461"/>
                    <a:pt x="11250" y="53846"/>
                    <a:pt x="10909" y="53846"/>
                  </a:cubicBezTo>
                  <a:cubicBezTo>
                    <a:pt x="10909" y="54230"/>
                    <a:pt x="10909" y="54230"/>
                    <a:pt x="10568" y="54230"/>
                  </a:cubicBezTo>
                  <a:cubicBezTo>
                    <a:pt x="10227" y="54230"/>
                    <a:pt x="9886" y="54230"/>
                    <a:pt x="9886" y="54230"/>
                  </a:cubicBezTo>
                  <a:cubicBezTo>
                    <a:pt x="9545" y="53846"/>
                    <a:pt x="9545" y="53846"/>
                    <a:pt x="9545" y="54230"/>
                  </a:cubicBezTo>
                  <a:cubicBezTo>
                    <a:pt x="9204" y="54230"/>
                    <a:pt x="8863" y="54230"/>
                    <a:pt x="8522" y="53846"/>
                  </a:cubicBezTo>
                  <a:cubicBezTo>
                    <a:pt x="8522" y="53846"/>
                    <a:pt x="8181" y="53846"/>
                    <a:pt x="7840" y="53846"/>
                  </a:cubicBezTo>
                  <a:cubicBezTo>
                    <a:pt x="7840" y="53846"/>
                    <a:pt x="7500" y="53846"/>
                    <a:pt x="7500" y="53846"/>
                  </a:cubicBezTo>
                  <a:cubicBezTo>
                    <a:pt x="7159" y="53846"/>
                    <a:pt x="6818" y="53846"/>
                    <a:pt x="6477" y="54230"/>
                  </a:cubicBezTo>
                  <a:cubicBezTo>
                    <a:pt x="6477" y="54230"/>
                    <a:pt x="6477" y="54230"/>
                    <a:pt x="6477" y="54230"/>
                  </a:cubicBezTo>
                  <a:cubicBezTo>
                    <a:pt x="6136" y="54230"/>
                    <a:pt x="6136" y="54230"/>
                    <a:pt x="6136" y="54230"/>
                  </a:cubicBezTo>
                  <a:cubicBezTo>
                    <a:pt x="6136" y="54230"/>
                    <a:pt x="6136" y="54615"/>
                    <a:pt x="6136" y="54615"/>
                  </a:cubicBezTo>
                  <a:cubicBezTo>
                    <a:pt x="6136" y="55000"/>
                    <a:pt x="6477" y="55384"/>
                    <a:pt x="6136" y="55769"/>
                  </a:cubicBezTo>
                  <a:cubicBezTo>
                    <a:pt x="6136" y="55769"/>
                    <a:pt x="6136" y="55769"/>
                    <a:pt x="6136" y="55769"/>
                  </a:cubicBezTo>
                  <a:cubicBezTo>
                    <a:pt x="6477" y="56538"/>
                    <a:pt x="6136" y="57307"/>
                    <a:pt x="6136" y="57692"/>
                  </a:cubicBezTo>
                  <a:cubicBezTo>
                    <a:pt x="5795" y="58076"/>
                    <a:pt x="5795" y="58076"/>
                    <a:pt x="5795" y="58461"/>
                  </a:cubicBezTo>
                  <a:cubicBezTo>
                    <a:pt x="5795" y="58461"/>
                    <a:pt x="5795" y="58461"/>
                    <a:pt x="5795" y="58846"/>
                  </a:cubicBezTo>
                  <a:cubicBezTo>
                    <a:pt x="6136" y="58846"/>
                    <a:pt x="6136" y="59230"/>
                    <a:pt x="6136" y="60000"/>
                  </a:cubicBezTo>
                  <a:cubicBezTo>
                    <a:pt x="6136" y="60000"/>
                    <a:pt x="6136" y="60000"/>
                    <a:pt x="6136" y="60000"/>
                  </a:cubicBezTo>
                  <a:cubicBezTo>
                    <a:pt x="6136" y="60000"/>
                    <a:pt x="6136" y="60000"/>
                    <a:pt x="6136" y="60000"/>
                  </a:cubicBezTo>
                  <a:cubicBezTo>
                    <a:pt x="6477" y="60384"/>
                    <a:pt x="6818" y="60384"/>
                    <a:pt x="6818" y="60384"/>
                  </a:cubicBezTo>
                  <a:cubicBezTo>
                    <a:pt x="7159" y="60384"/>
                    <a:pt x="7159" y="60384"/>
                    <a:pt x="7159" y="60384"/>
                  </a:cubicBezTo>
                  <a:cubicBezTo>
                    <a:pt x="7500" y="60384"/>
                    <a:pt x="7500" y="60384"/>
                    <a:pt x="7500" y="60384"/>
                  </a:cubicBezTo>
                  <a:cubicBezTo>
                    <a:pt x="7840" y="60769"/>
                    <a:pt x="7840" y="60769"/>
                    <a:pt x="7840" y="61153"/>
                  </a:cubicBezTo>
                  <a:cubicBezTo>
                    <a:pt x="8181" y="61153"/>
                    <a:pt x="8181" y="61153"/>
                    <a:pt x="8522" y="61153"/>
                  </a:cubicBezTo>
                  <a:cubicBezTo>
                    <a:pt x="8522" y="61153"/>
                    <a:pt x="8863" y="61153"/>
                    <a:pt x="8863" y="60769"/>
                  </a:cubicBezTo>
                  <a:cubicBezTo>
                    <a:pt x="9204" y="60769"/>
                    <a:pt x="9545" y="60384"/>
                    <a:pt x="9886" y="60769"/>
                  </a:cubicBezTo>
                  <a:cubicBezTo>
                    <a:pt x="10227" y="60769"/>
                    <a:pt x="10227" y="60769"/>
                    <a:pt x="10568" y="60384"/>
                  </a:cubicBezTo>
                  <a:cubicBezTo>
                    <a:pt x="10909" y="60384"/>
                    <a:pt x="10909" y="60384"/>
                    <a:pt x="10909" y="60384"/>
                  </a:cubicBezTo>
                  <a:cubicBezTo>
                    <a:pt x="10909" y="60000"/>
                    <a:pt x="11250" y="60000"/>
                    <a:pt x="11250" y="60000"/>
                  </a:cubicBezTo>
                  <a:cubicBezTo>
                    <a:pt x="11590" y="60000"/>
                    <a:pt x="11590" y="60000"/>
                    <a:pt x="11590" y="59615"/>
                  </a:cubicBezTo>
                  <a:cubicBezTo>
                    <a:pt x="11590" y="59230"/>
                    <a:pt x="11931" y="59230"/>
                    <a:pt x="11931" y="58846"/>
                  </a:cubicBezTo>
                  <a:cubicBezTo>
                    <a:pt x="12272" y="58846"/>
                    <a:pt x="12272" y="58461"/>
                    <a:pt x="12272" y="58461"/>
                  </a:cubicBezTo>
                  <a:cubicBezTo>
                    <a:pt x="11931" y="58076"/>
                    <a:pt x="11931" y="57692"/>
                    <a:pt x="12272" y="57307"/>
                  </a:cubicBezTo>
                  <a:cubicBezTo>
                    <a:pt x="12272" y="57307"/>
                    <a:pt x="12272" y="57307"/>
                    <a:pt x="12613" y="56923"/>
                  </a:cubicBezTo>
                  <a:cubicBezTo>
                    <a:pt x="12613" y="56923"/>
                    <a:pt x="12954" y="56538"/>
                    <a:pt x="13295" y="56538"/>
                  </a:cubicBezTo>
                  <a:cubicBezTo>
                    <a:pt x="13636" y="56153"/>
                    <a:pt x="13977" y="56153"/>
                    <a:pt x="13977" y="55384"/>
                  </a:cubicBezTo>
                  <a:cubicBezTo>
                    <a:pt x="13977" y="55384"/>
                    <a:pt x="13977" y="55000"/>
                    <a:pt x="13977" y="55000"/>
                  </a:cubicBezTo>
                  <a:cubicBezTo>
                    <a:pt x="13977" y="54615"/>
                    <a:pt x="13977" y="54615"/>
                    <a:pt x="13977" y="54615"/>
                  </a:cubicBezTo>
                  <a:cubicBezTo>
                    <a:pt x="13977" y="54230"/>
                    <a:pt x="14318" y="54230"/>
                    <a:pt x="14659" y="54230"/>
                  </a:cubicBezTo>
                  <a:cubicBezTo>
                    <a:pt x="15000" y="54230"/>
                    <a:pt x="15340" y="54230"/>
                    <a:pt x="15681" y="54615"/>
                  </a:cubicBezTo>
                  <a:cubicBezTo>
                    <a:pt x="16022" y="54615"/>
                    <a:pt x="16022" y="54615"/>
                    <a:pt x="16022" y="54615"/>
                  </a:cubicBezTo>
                  <a:cubicBezTo>
                    <a:pt x="16363" y="54230"/>
                    <a:pt x="16704" y="53846"/>
                    <a:pt x="17045" y="53846"/>
                  </a:cubicBezTo>
                  <a:cubicBezTo>
                    <a:pt x="17045" y="53846"/>
                    <a:pt x="17045" y="53846"/>
                    <a:pt x="17386" y="53461"/>
                  </a:cubicBezTo>
                  <a:cubicBezTo>
                    <a:pt x="17386" y="53461"/>
                    <a:pt x="17727" y="53461"/>
                    <a:pt x="18068" y="53461"/>
                  </a:cubicBezTo>
                  <a:cubicBezTo>
                    <a:pt x="18068" y="53461"/>
                    <a:pt x="18409" y="53846"/>
                    <a:pt x="18409" y="53846"/>
                  </a:cubicBezTo>
                  <a:cubicBezTo>
                    <a:pt x="18750" y="54230"/>
                    <a:pt x="18750" y="54230"/>
                    <a:pt x="18750" y="54615"/>
                  </a:cubicBezTo>
                  <a:cubicBezTo>
                    <a:pt x="19090" y="55000"/>
                    <a:pt x="19431" y="55384"/>
                    <a:pt x="19772" y="55769"/>
                  </a:cubicBezTo>
                  <a:cubicBezTo>
                    <a:pt x="20113" y="56153"/>
                    <a:pt x="20454" y="56153"/>
                    <a:pt x="20795" y="56538"/>
                  </a:cubicBezTo>
                  <a:cubicBezTo>
                    <a:pt x="21136" y="56538"/>
                    <a:pt x="21477" y="56923"/>
                    <a:pt x="21818" y="56923"/>
                  </a:cubicBezTo>
                  <a:cubicBezTo>
                    <a:pt x="21818" y="57307"/>
                    <a:pt x="21818" y="57307"/>
                    <a:pt x="22159" y="57692"/>
                  </a:cubicBezTo>
                  <a:cubicBezTo>
                    <a:pt x="22159" y="57692"/>
                    <a:pt x="22159" y="57692"/>
                    <a:pt x="22500" y="57692"/>
                  </a:cubicBezTo>
                  <a:cubicBezTo>
                    <a:pt x="22500" y="58076"/>
                    <a:pt x="22500" y="58076"/>
                    <a:pt x="22500" y="58461"/>
                  </a:cubicBezTo>
                  <a:cubicBezTo>
                    <a:pt x="22500" y="58461"/>
                    <a:pt x="22500" y="58461"/>
                    <a:pt x="22500" y="58461"/>
                  </a:cubicBezTo>
                  <a:cubicBezTo>
                    <a:pt x="22500" y="58846"/>
                    <a:pt x="22500" y="59230"/>
                    <a:pt x="22159" y="59230"/>
                  </a:cubicBezTo>
                  <a:cubicBezTo>
                    <a:pt x="21477" y="59230"/>
                    <a:pt x="21136" y="59615"/>
                    <a:pt x="20454" y="59230"/>
                  </a:cubicBezTo>
                  <a:cubicBezTo>
                    <a:pt x="20454" y="59230"/>
                    <a:pt x="20454" y="59230"/>
                    <a:pt x="20454" y="59615"/>
                  </a:cubicBezTo>
                  <a:cubicBezTo>
                    <a:pt x="20454" y="59615"/>
                    <a:pt x="20113" y="59615"/>
                    <a:pt x="20113" y="59615"/>
                  </a:cubicBezTo>
                  <a:cubicBezTo>
                    <a:pt x="20113" y="59615"/>
                    <a:pt x="20113" y="59615"/>
                    <a:pt x="20454" y="59615"/>
                  </a:cubicBezTo>
                  <a:cubicBezTo>
                    <a:pt x="20454" y="60000"/>
                    <a:pt x="20795" y="60000"/>
                    <a:pt x="20795" y="60000"/>
                  </a:cubicBezTo>
                  <a:cubicBezTo>
                    <a:pt x="21136" y="60384"/>
                    <a:pt x="21477" y="60384"/>
                    <a:pt x="21818" y="60769"/>
                  </a:cubicBezTo>
                  <a:cubicBezTo>
                    <a:pt x="21818" y="60769"/>
                    <a:pt x="22159" y="60769"/>
                    <a:pt x="22159" y="60769"/>
                  </a:cubicBezTo>
                  <a:cubicBezTo>
                    <a:pt x="22159" y="60384"/>
                    <a:pt x="22159" y="60384"/>
                    <a:pt x="22159" y="60384"/>
                  </a:cubicBezTo>
                  <a:cubicBezTo>
                    <a:pt x="22159" y="60384"/>
                    <a:pt x="22159" y="60000"/>
                    <a:pt x="22159" y="60000"/>
                  </a:cubicBezTo>
                  <a:cubicBezTo>
                    <a:pt x="22159" y="59615"/>
                    <a:pt x="22159" y="59615"/>
                    <a:pt x="22500" y="59615"/>
                  </a:cubicBezTo>
                  <a:cubicBezTo>
                    <a:pt x="22500" y="59615"/>
                    <a:pt x="22840" y="59615"/>
                    <a:pt x="22840" y="59230"/>
                  </a:cubicBezTo>
                  <a:cubicBezTo>
                    <a:pt x="22840" y="59230"/>
                    <a:pt x="23181" y="58846"/>
                    <a:pt x="23181" y="58461"/>
                  </a:cubicBezTo>
                  <a:cubicBezTo>
                    <a:pt x="23181" y="58461"/>
                    <a:pt x="23181" y="58076"/>
                    <a:pt x="23181" y="58076"/>
                  </a:cubicBezTo>
                  <a:cubicBezTo>
                    <a:pt x="23181" y="58076"/>
                    <a:pt x="23181" y="57692"/>
                    <a:pt x="23181" y="57692"/>
                  </a:cubicBezTo>
                  <a:cubicBezTo>
                    <a:pt x="23181" y="57692"/>
                    <a:pt x="23181" y="57307"/>
                    <a:pt x="23181" y="57307"/>
                  </a:cubicBezTo>
                  <a:cubicBezTo>
                    <a:pt x="23181" y="57307"/>
                    <a:pt x="23522" y="56923"/>
                    <a:pt x="23522" y="57307"/>
                  </a:cubicBezTo>
                  <a:cubicBezTo>
                    <a:pt x="23522" y="57307"/>
                    <a:pt x="23863" y="57307"/>
                    <a:pt x="23863" y="57692"/>
                  </a:cubicBezTo>
                  <a:cubicBezTo>
                    <a:pt x="23863" y="57692"/>
                    <a:pt x="24204" y="57692"/>
                    <a:pt x="24204" y="57692"/>
                  </a:cubicBezTo>
                  <a:cubicBezTo>
                    <a:pt x="24204" y="57307"/>
                    <a:pt x="24204" y="56923"/>
                    <a:pt x="24204" y="56923"/>
                  </a:cubicBezTo>
                  <a:cubicBezTo>
                    <a:pt x="23522" y="56538"/>
                    <a:pt x="23181" y="56153"/>
                    <a:pt x="22840" y="56153"/>
                  </a:cubicBezTo>
                  <a:cubicBezTo>
                    <a:pt x="22500" y="56153"/>
                    <a:pt x="22500" y="55769"/>
                    <a:pt x="22500" y="55769"/>
                  </a:cubicBezTo>
                  <a:cubicBezTo>
                    <a:pt x="22500" y="55769"/>
                    <a:pt x="22500" y="55769"/>
                    <a:pt x="22500" y="55769"/>
                  </a:cubicBezTo>
                  <a:cubicBezTo>
                    <a:pt x="22159" y="55769"/>
                    <a:pt x="22159" y="55384"/>
                    <a:pt x="22159" y="55384"/>
                  </a:cubicBezTo>
                  <a:cubicBezTo>
                    <a:pt x="21818" y="55384"/>
                    <a:pt x="21477" y="55384"/>
                    <a:pt x="21477" y="55000"/>
                  </a:cubicBezTo>
                  <a:cubicBezTo>
                    <a:pt x="21136" y="55000"/>
                    <a:pt x="21136" y="55000"/>
                    <a:pt x="21136" y="54615"/>
                  </a:cubicBezTo>
                  <a:cubicBezTo>
                    <a:pt x="20795" y="54230"/>
                    <a:pt x="20795" y="53846"/>
                    <a:pt x="20454" y="53846"/>
                  </a:cubicBezTo>
                  <a:cubicBezTo>
                    <a:pt x="20454" y="53461"/>
                    <a:pt x="20113" y="53461"/>
                    <a:pt x="20113" y="53461"/>
                  </a:cubicBezTo>
                  <a:cubicBezTo>
                    <a:pt x="20113" y="53461"/>
                    <a:pt x="19772" y="53076"/>
                    <a:pt x="19772" y="53076"/>
                  </a:cubicBezTo>
                  <a:cubicBezTo>
                    <a:pt x="19772" y="52692"/>
                    <a:pt x="19772" y="52692"/>
                    <a:pt x="19772" y="52307"/>
                  </a:cubicBezTo>
                  <a:cubicBezTo>
                    <a:pt x="19772" y="52307"/>
                    <a:pt x="20113" y="52307"/>
                    <a:pt x="20113" y="52307"/>
                  </a:cubicBezTo>
                  <a:cubicBezTo>
                    <a:pt x="20113" y="52307"/>
                    <a:pt x="20454" y="52307"/>
                    <a:pt x="20454" y="51923"/>
                  </a:cubicBezTo>
                  <a:cubicBezTo>
                    <a:pt x="20454" y="51923"/>
                    <a:pt x="20454" y="52307"/>
                    <a:pt x="20454" y="52307"/>
                  </a:cubicBezTo>
                  <a:cubicBezTo>
                    <a:pt x="20795" y="52307"/>
                    <a:pt x="20795" y="52307"/>
                    <a:pt x="20795" y="52692"/>
                  </a:cubicBezTo>
                  <a:cubicBezTo>
                    <a:pt x="20795" y="52692"/>
                    <a:pt x="20795" y="52692"/>
                    <a:pt x="20795" y="52692"/>
                  </a:cubicBezTo>
                  <a:cubicBezTo>
                    <a:pt x="21136" y="52692"/>
                    <a:pt x="21136" y="53076"/>
                    <a:pt x="21477" y="53076"/>
                  </a:cubicBezTo>
                  <a:cubicBezTo>
                    <a:pt x="21477" y="53076"/>
                    <a:pt x="21477" y="53076"/>
                    <a:pt x="21818" y="53076"/>
                  </a:cubicBezTo>
                  <a:cubicBezTo>
                    <a:pt x="21818" y="53461"/>
                    <a:pt x="22159" y="53846"/>
                    <a:pt x="22500" y="54230"/>
                  </a:cubicBezTo>
                  <a:cubicBezTo>
                    <a:pt x="22500" y="54230"/>
                    <a:pt x="22840" y="54615"/>
                    <a:pt x="23181" y="54615"/>
                  </a:cubicBezTo>
                  <a:cubicBezTo>
                    <a:pt x="23181" y="54615"/>
                    <a:pt x="23522" y="54615"/>
                    <a:pt x="23522" y="55000"/>
                  </a:cubicBezTo>
                  <a:cubicBezTo>
                    <a:pt x="23863" y="55000"/>
                    <a:pt x="23863" y="55000"/>
                    <a:pt x="24204" y="55000"/>
                  </a:cubicBezTo>
                  <a:cubicBezTo>
                    <a:pt x="24204" y="55384"/>
                    <a:pt x="24545" y="55384"/>
                    <a:pt x="24545" y="55769"/>
                  </a:cubicBezTo>
                  <a:cubicBezTo>
                    <a:pt x="24545" y="55769"/>
                    <a:pt x="24545" y="55769"/>
                    <a:pt x="24545" y="56153"/>
                  </a:cubicBezTo>
                  <a:cubicBezTo>
                    <a:pt x="24545" y="56153"/>
                    <a:pt x="24545" y="56538"/>
                    <a:pt x="24545" y="56538"/>
                  </a:cubicBezTo>
                  <a:cubicBezTo>
                    <a:pt x="24545" y="56923"/>
                    <a:pt x="24545" y="57307"/>
                    <a:pt x="24886" y="57692"/>
                  </a:cubicBezTo>
                  <a:cubicBezTo>
                    <a:pt x="24886" y="57692"/>
                    <a:pt x="24886" y="57692"/>
                    <a:pt x="24886" y="57692"/>
                  </a:cubicBezTo>
                  <a:cubicBezTo>
                    <a:pt x="24886" y="57692"/>
                    <a:pt x="25227" y="58076"/>
                    <a:pt x="25227" y="58076"/>
                  </a:cubicBezTo>
                  <a:cubicBezTo>
                    <a:pt x="25568" y="58076"/>
                    <a:pt x="25568" y="58461"/>
                    <a:pt x="25568" y="58461"/>
                  </a:cubicBezTo>
                  <a:cubicBezTo>
                    <a:pt x="25568" y="58846"/>
                    <a:pt x="25909" y="58846"/>
                    <a:pt x="25909" y="59230"/>
                  </a:cubicBezTo>
                  <a:cubicBezTo>
                    <a:pt x="25909" y="59230"/>
                    <a:pt x="25909" y="59230"/>
                    <a:pt x="25909" y="59230"/>
                  </a:cubicBezTo>
                  <a:cubicBezTo>
                    <a:pt x="25909" y="59615"/>
                    <a:pt x="25909" y="59615"/>
                    <a:pt x="25909" y="59615"/>
                  </a:cubicBezTo>
                  <a:cubicBezTo>
                    <a:pt x="26250" y="59615"/>
                    <a:pt x="26250" y="60000"/>
                    <a:pt x="26590" y="60384"/>
                  </a:cubicBezTo>
                  <a:cubicBezTo>
                    <a:pt x="26590" y="60384"/>
                    <a:pt x="26590" y="60384"/>
                    <a:pt x="26590" y="60384"/>
                  </a:cubicBezTo>
                  <a:cubicBezTo>
                    <a:pt x="26931" y="60769"/>
                    <a:pt x="26931" y="60769"/>
                    <a:pt x="27272" y="60769"/>
                  </a:cubicBezTo>
                  <a:cubicBezTo>
                    <a:pt x="27272" y="60769"/>
                    <a:pt x="27613" y="60769"/>
                    <a:pt x="27272" y="60384"/>
                  </a:cubicBezTo>
                  <a:cubicBezTo>
                    <a:pt x="27272" y="60000"/>
                    <a:pt x="27613" y="60000"/>
                    <a:pt x="27613" y="59615"/>
                  </a:cubicBezTo>
                  <a:cubicBezTo>
                    <a:pt x="27613" y="59615"/>
                    <a:pt x="27613" y="59615"/>
                    <a:pt x="27613" y="59615"/>
                  </a:cubicBezTo>
                  <a:cubicBezTo>
                    <a:pt x="27954" y="59615"/>
                    <a:pt x="27954" y="59615"/>
                    <a:pt x="28295" y="59615"/>
                  </a:cubicBezTo>
                  <a:cubicBezTo>
                    <a:pt x="28295" y="59615"/>
                    <a:pt x="28295" y="59615"/>
                    <a:pt x="28295" y="59230"/>
                  </a:cubicBezTo>
                  <a:cubicBezTo>
                    <a:pt x="28295" y="59230"/>
                    <a:pt x="27954" y="58846"/>
                    <a:pt x="27954" y="58846"/>
                  </a:cubicBezTo>
                  <a:cubicBezTo>
                    <a:pt x="27954" y="58846"/>
                    <a:pt x="27613" y="58461"/>
                    <a:pt x="27613" y="58461"/>
                  </a:cubicBezTo>
                  <a:cubicBezTo>
                    <a:pt x="27272" y="58076"/>
                    <a:pt x="27272" y="57692"/>
                    <a:pt x="26931" y="57307"/>
                  </a:cubicBezTo>
                  <a:cubicBezTo>
                    <a:pt x="26931" y="57307"/>
                    <a:pt x="26931" y="57307"/>
                    <a:pt x="26931" y="57307"/>
                  </a:cubicBezTo>
                  <a:cubicBezTo>
                    <a:pt x="26931" y="57307"/>
                    <a:pt x="26931" y="57307"/>
                    <a:pt x="26931" y="57307"/>
                  </a:cubicBezTo>
                  <a:cubicBezTo>
                    <a:pt x="26931" y="57307"/>
                    <a:pt x="26931" y="57307"/>
                    <a:pt x="27272" y="57307"/>
                  </a:cubicBezTo>
                  <a:cubicBezTo>
                    <a:pt x="27272" y="57307"/>
                    <a:pt x="27272" y="57307"/>
                    <a:pt x="27272" y="57307"/>
                  </a:cubicBezTo>
                  <a:cubicBezTo>
                    <a:pt x="27613" y="57692"/>
                    <a:pt x="27613" y="57307"/>
                    <a:pt x="27954" y="57307"/>
                  </a:cubicBezTo>
                  <a:cubicBezTo>
                    <a:pt x="27954" y="56923"/>
                    <a:pt x="27954" y="56923"/>
                    <a:pt x="27954" y="56923"/>
                  </a:cubicBezTo>
                  <a:cubicBezTo>
                    <a:pt x="27954" y="56923"/>
                    <a:pt x="27954" y="56538"/>
                    <a:pt x="27954" y="56538"/>
                  </a:cubicBezTo>
                  <a:cubicBezTo>
                    <a:pt x="28295" y="56923"/>
                    <a:pt x="28295" y="56923"/>
                    <a:pt x="28295" y="56538"/>
                  </a:cubicBezTo>
                  <a:cubicBezTo>
                    <a:pt x="28636" y="56538"/>
                    <a:pt x="28636" y="56538"/>
                    <a:pt x="28977" y="56538"/>
                  </a:cubicBezTo>
                  <a:cubicBezTo>
                    <a:pt x="29318" y="56538"/>
                    <a:pt x="29318" y="56923"/>
                    <a:pt x="29318" y="57307"/>
                  </a:cubicBezTo>
                  <a:cubicBezTo>
                    <a:pt x="29318" y="57692"/>
                    <a:pt x="29318" y="57692"/>
                    <a:pt x="29318" y="58076"/>
                  </a:cubicBezTo>
                  <a:cubicBezTo>
                    <a:pt x="29318" y="58461"/>
                    <a:pt x="29318" y="58461"/>
                    <a:pt x="29318" y="58461"/>
                  </a:cubicBezTo>
                  <a:cubicBezTo>
                    <a:pt x="29318" y="58461"/>
                    <a:pt x="29659" y="58461"/>
                    <a:pt x="29659" y="58461"/>
                  </a:cubicBezTo>
                  <a:cubicBezTo>
                    <a:pt x="29659" y="58461"/>
                    <a:pt x="29659" y="58461"/>
                    <a:pt x="29659" y="58461"/>
                  </a:cubicBezTo>
                  <a:cubicBezTo>
                    <a:pt x="29659" y="58461"/>
                    <a:pt x="29659" y="58461"/>
                    <a:pt x="29659" y="58461"/>
                  </a:cubicBezTo>
                  <a:cubicBezTo>
                    <a:pt x="29659" y="58461"/>
                    <a:pt x="29659" y="58461"/>
                    <a:pt x="29659" y="58846"/>
                  </a:cubicBezTo>
                  <a:cubicBezTo>
                    <a:pt x="29659" y="58846"/>
                    <a:pt x="29659" y="58846"/>
                    <a:pt x="29318" y="58846"/>
                  </a:cubicBezTo>
                  <a:cubicBezTo>
                    <a:pt x="29318" y="58846"/>
                    <a:pt x="29318" y="58846"/>
                    <a:pt x="29318" y="58846"/>
                  </a:cubicBezTo>
                  <a:cubicBezTo>
                    <a:pt x="29318" y="59230"/>
                    <a:pt x="29318" y="59230"/>
                    <a:pt x="29318" y="59230"/>
                  </a:cubicBezTo>
                  <a:cubicBezTo>
                    <a:pt x="29318" y="59230"/>
                    <a:pt x="29659" y="59230"/>
                    <a:pt x="29659" y="59230"/>
                  </a:cubicBezTo>
                  <a:cubicBezTo>
                    <a:pt x="29659" y="59230"/>
                    <a:pt x="29659" y="59230"/>
                    <a:pt x="30000" y="59615"/>
                  </a:cubicBezTo>
                  <a:cubicBezTo>
                    <a:pt x="30000" y="59615"/>
                    <a:pt x="29659" y="59615"/>
                    <a:pt x="30000" y="59615"/>
                  </a:cubicBezTo>
                  <a:cubicBezTo>
                    <a:pt x="30000" y="60000"/>
                    <a:pt x="30000" y="60000"/>
                    <a:pt x="30340" y="60000"/>
                  </a:cubicBezTo>
                  <a:cubicBezTo>
                    <a:pt x="30340" y="60384"/>
                    <a:pt x="30340" y="60384"/>
                    <a:pt x="30681" y="60384"/>
                  </a:cubicBezTo>
                  <a:cubicBezTo>
                    <a:pt x="30681" y="60769"/>
                    <a:pt x="30681" y="60769"/>
                    <a:pt x="31022" y="60769"/>
                  </a:cubicBezTo>
                  <a:cubicBezTo>
                    <a:pt x="31022" y="60769"/>
                    <a:pt x="31363" y="60769"/>
                    <a:pt x="31363" y="60769"/>
                  </a:cubicBezTo>
                  <a:cubicBezTo>
                    <a:pt x="31363" y="61153"/>
                    <a:pt x="31704" y="61153"/>
                    <a:pt x="31704" y="61153"/>
                  </a:cubicBezTo>
                  <a:cubicBezTo>
                    <a:pt x="31704" y="61153"/>
                    <a:pt x="31704" y="61153"/>
                    <a:pt x="31704" y="61153"/>
                  </a:cubicBezTo>
                  <a:cubicBezTo>
                    <a:pt x="32045" y="61153"/>
                    <a:pt x="32386" y="61153"/>
                    <a:pt x="32727" y="60769"/>
                  </a:cubicBezTo>
                  <a:cubicBezTo>
                    <a:pt x="32727" y="60384"/>
                    <a:pt x="33068" y="60384"/>
                    <a:pt x="33068" y="60769"/>
                  </a:cubicBezTo>
                  <a:cubicBezTo>
                    <a:pt x="33409" y="60769"/>
                    <a:pt x="33409" y="60769"/>
                    <a:pt x="33750" y="60769"/>
                  </a:cubicBezTo>
                  <a:cubicBezTo>
                    <a:pt x="33750" y="61153"/>
                    <a:pt x="34090" y="61153"/>
                    <a:pt x="34431" y="61153"/>
                  </a:cubicBezTo>
                  <a:cubicBezTo>
                    <a:pt x="34772" y="61153"/>
                    <a:pt x="35113" y="60769"/>
                    <a:pt x="35113" y="60769"/>
                  </a:cubicBezTo>
                  <a:cubicBezTo>
                    <a:pt x="35113" y="60384"/>
                    <a:pt x="35454" y="60384"/>
                    <a:pt x="35454" y="60384"/>
                  </a:cubicBezTo>
                  <a:cubicBezTo>
                    <a:pt x="35795" y="60769"/>
                    <a:pt x="35795" y="60769"/>
                    <a:pt x="36136" y="60769"/>
                  </a:cubicBezTo>
                  <a:cubicBezTo>
                    <a:pt x="36136" y="60769"/>
                    <a:pt x="36136" y="60769"/>
                    <a:pt x="36136" y="60769"/>
                  </a:cubicBezTo>
                  <a:cubicBezTo>
                    <a:pt x="36136" y="60384"/>
                    <a:pt x="36136" y="60384"/>
                    <a:pt x="36136" y="60384"/>
                  </a:cubicBezTo>
                  <a:cubicBezTo>
                    <a:pt x="36136" y="60769"/>
                    <a:pt x="36136" y="60769"/>
                    <a:pt x="36136" y="60769"/>
                  </a:cubicBezTo>
                  <a:cubicBezTo>
                    <a:pt x="36136" y="60769"/>
                    <a:pt x="36136" y="60769"/>
                    <a:pt x="36136" y="60769"/>
                  </a:cubicBezTo>
                  <a:cubicBezTo>
                    <a:pt x="36136" y="60769"/>
                    <a:pt x="36136" y="61153"/>
                    <a:pt x="36136" y="61538"/>
                  </a:cubicBezTo>
                  <a:cubicBezTo>
                    <a:pt x="36136" y="61923"/>
                    <a:pt x="36136" y="62307"/>
                    <a:pt x="36136" y="62692"/>
                  </a:cubicBezTo>
                  <a:cubicBezTo>
                    <a:pt x="36136" y="62692"/>
                    <a:pt x="36136" y="63076"/>
                    <a:pt x="35795" y="63461"/>
                  </a:cubicBezTo>
                  <a:cubicBezTo>
                    <a:pt x="35795" y="63461"/>
                    <a:pt x="35795" y="63846"/>
                    <a:pt x="35454" y="64230"/>
                  </a:cubicBezTo>
                  <a:cubicBezTo>
                    <a:pt x="35454" y="64615"/>
                    <a:pt x="35454" y="65000"/>
                    <a:pt x="35113" y="65000"/>
                  </a:cubicBezTo>
                  <a:cubicBezTo>
                    <a:pt x="35113" y="65384"/>
                    <a:pt x="35113" y="65384"/>
                    <a:pt x="34772" y="65384"/>
                  </a:cubicBezTo>
                  <a:cubicBezTo>
                    <a:pt x="34431" y="65384"/>
                    <a:pt x="34090" y="65384"/>
                    <a:pt x="33750" y="65384"/>
                  </a:cubicBezTo>
                  <a:cubicBezTo>
                    <a:pt x="33409" y="65000"/>
                    <a:pt x="33409" y="65000"/>
                    <a:pt x="33068" y="65000"/>
                  </a:cubicBezTo>
                  <a:cubicBezTo>
                    <a:pt x="32727" y="65000"/>
                    <a:pt x="32386" y="65384"/>
                    <a:pt x="32045" y="65384"/>
                  </a:cubicBezTo>
                  <a:cubicBezTo>
                    <a:pt x="32045" y="65384"/>
                    <a:pt x="31704" y="65384"/>
                    <a:pt x="31704" y="65384"/>
                  </a:cubicBezTo>
                  <a:cubicBezTo>
                    <a:pt x="31022" y="65384"/>
                    <a:pt x="30340" y="65000"/>
                    <a:pt x="29659" y="65000"/>
                  </a:cubicBezTo>
                  <a:cubicBezTo>
                    <a:pt x="29659" y="65000"/>
                    <a:pt x="29318" y="65000"/>
                    <a:pt x="29318" y="65000"/>
                  </a:cubicBezTo>
                  <a:cubicBezTo>
                    <a:pt x="28977" y="64615"/>
                    <a:pt x="28636" y="64615"/>
                    <a:pt x="28295" y="64615"/>
                  </a:cubicBezTo>
                  <a:cubicBezTo>
                    <a:pt x="27954" y="64615"/>
                    <a:pt x="27954" y="64615"/>
                    <a:pt x="27613" y="64230"/>
                  </a:cubicBezTo>
                  <a:cubicBezTo>
                    <a:pt x="27613" y="64230"/>
                    <a:pt x="27272" y="64230"/>
                    <a:pt x="27272" y="64230"/>
                  </a:cubicBezTo>
                  <a:cubicBezTo>
                    <a:pt x="26931" y="63846"/>
                    <a:pt x="26250" y="63846"/>
                    <a:pt x="25909" y="64230"/>
                  </a:cubicBezTo>
                  <a:cubicBezTo>
                    <a:pt x="25568" y="64230"/>
                    <a:pt x="25227" y="65000"/>
                    <a:pt x="25568" y="65384"/>
                  </a:cubicBezTo>
                  <a:cubicBezTo>
                    <a:pt x="25568" y="65384"/>
                    <a:pt x="25568" y="65384"/>
                    <a:pt x="25568" y="65769"/>
                  </a:cubicBezTo>
                  <a:cubicBezTo>
                    <a:pt x="25568" y="65769"/>
                    <a:pt x="25568" y="65769"/>
                    <a:pt x="25568" y="66153"/>
                  </a:cubicBezTo>
                  <a:cubicBezTo>
                    <a:pt x="25568" y="66153"/>
                    <a:pt x="25227" y="66153"/>
                    <a:pt x="25227" y="66153"/>
                  </a:cubicBezTo>
                  <a:cubicBezTo>
                    <a:pt x="25227" y="66153"/>
                    <a:pt x="24886" y="66538"/>
                    <a:pt x="24886" y="66153"/>
                  </a:cubicBezTo>
                  <a:cubicBezTo>
                    <a:pt x="24545" y="66153"/>
                    <a:pt x="24545" y="66153"/>
                    <a:pt x="24545" y="66153"/>
                  </a:cubicBezTo>
                  <a:cubicBezTo>
                    <a:pt x="24204" y="65769"/>
                    <a:pt x="24204" y="65769"/>
                    <a:pt x="24204" y="65769"/>
                  </a:cubicBezTo>
                  <a:cubicBezTo>
                    <a:pt x="23522" y="65384"/>
                    <a:pt x="23181" y="65384"/>
                    <a:pt x="22840" y="65384"/>
                  </a:cubicBezTo>
                  <a:cubicBezTo>
                    <a:pt x="22840" y="65384"/>
                    <a:pt x="22500" y="65384"/>
                    <a:pt x="22500" y="65000"/>
                  </a:cubicBezTo>
                  <a:cubicBezTo>
                    <a:pt x="22500" y="65000"/>
                    <a:pt x="22500" y="65000"/>
                    <a:pt x="22500" y="64615"/>
                  </a:cubicBezTo>
                  <a:cubicBezTo>
                    <a:pt x="22500" y="64615"/>
                    <a:pt x="22159" y="64230"/>
                    <a:pt x="22159" y="64230"/>
                  </a:cubicBezTo>
                  <a:cubicBezTo>
                    <a:pt x="21477" y="64230"/>
                    <a:pt x="21136" y="63846"/>
                    <a:pt x="20454" y="63846"/>
                  </a:cubicBezTo>
                  <a:cubicBezTo>
                    <a:pt x="20113" y="64230"/>
                    <a:pt x="20113" y="63846"/>
                    <a:pt x="19772" y="63846"/>
                  </a:cubicBezTo>
                  <a:cubicBezTo>
                    <a:pt x="19772" y="63846"/>
                    <a:pt x="19772" y="63846"/>
                    <a:pt x="19772" y="63846"/>
                  </a:cubicBezTo>
                  <a:cubicBezTo>
                    <a:pt x="19431" y="63461"/>
                    <a:pt x="19090" y="63461"/>
                    <a:pt x="19090" y="63461"/>
                  </a:cubicBezTo>
                  <a:cubicBezTo>
                    <a:pt x="18750" y="63076"/>
                    <a:pt x="18750" y="63076"/>
                    <a:pt x="18750" y="62692"/>
                  </a:cubicBezTo>
                  <a:cubicBezTo>
                    <a:pt x="19090" y="62692"/>
                    <a:pt x="19090" y="62692"/>
                    <a:pt x="19090" y="62307"/>
                  </a:cubicBezTo>
                  <a:cubicBezTo>
                    <a:pt x="19431" y="62307"/>
                    <a:pt x="19431" y="61923"/>
                    <a:pt x="19431" y="61538"/>
                  </a:cubicBezTo>
                  <a:cubicBezTo>
                    <a:pt x="19090" y="61538"/>
                    <a:pt x="19090" y="61538"/>
                    <a:pt x="19090" y="61153"/>
                  </a:cubicBezTo>
                  <a:cubicBezTo>
                    <a:pt x="19090" y="61153"/>
                    <a:pt x="19090" y="61153"/>
                    <a:pt x="19090" y="61153"/>
                  </a:cubicBezTo>
                  <a:cubicBezTo>
                    <a:pt x="19090" y="61153"/>
                    <a:pt x="19090" y="60769"/>
                    <a:pt x="19090" y="60769"/>
                  </a:cubicBezTo>
                  <a:cubicBezTo>
                    <a:pt x="19431" y="60384"/>
                    <a:pt x="19090" y="60384"/>
                    <a:pt x="19090" y="60384"/>
                  </a:cubicBezTo>
                  <a:cubicBezTo>
                    <a:pt x="19090" y="60384"/>
                    <a:pt x="18750" y="60384"/>
                    <a:pt x="18750" y="60384"/>
                  </a:cubicBezTo>
                  <a:cubicBezTo>
                    <a:pt x="18409" y="60000"/>
                    <a:pt x="18409" y="60000"/>
                    <a:pt x="18068" y="60384"/>
                  </a:cubicBezTo>
                  <a:cubicBezTo>
                    <a:pt x="17727" y="60384"/>
                    <a:pt x="17727" y="60384"/>
                    <a:pt x="17386" y="60384"/>
                  </a:cubicBezTo>
                  <a:cubicBezTo>
                    <a:pt x="17386" y="60384"/>
                    <a:pt x="17045" y="60384"/>
                    <a:pt x="17045" y="60384"/>
                  </a:cubicBezTo>
                  <a:cubicBezTo>
                    <a:pt x="16704" y="60384"/>
                    <a:pt x="16704" y="60384"/>
                    <a:pt x="16363" y="60384"/>
                  </a:cubicBezTo>
                  <a:cubicBezTo>
                    <a:pt x="16022" y="60384"/>
                    <a:pt x="16022" y="60384"/>
                    <a:pt x="15681" y="60384"/>
                  </a:cubicBezTo>
                  <a:cubicBezTo>
                    <a:pt x="15681" y="60384"/>
                    <a:pt x="15340" y="60384"/>
                    <a:pt x="15340" y="60384"/>
                  </a:cubicBezTo>
                  <a:cubicBezTo>
                    <a:pt x="14659" y="60384"/>
                    <a:pt x="14318" y="60384"/>
                    <a:pt x="13977" y="60769"/>
                  </a:cubicBezTo>
                  <a:cubicBezTo>
                    <a:pt x="13636" y="60769"/>
                    <a:pt x="13636" y="60769"/>
                    <a:pt x="13295" y="60769"/>
                  </a:cubicBezTo>
                  <a:cubicBezTo>
                    <a:pt x="12954" y="60769"/>
                    <a:pt x="12954" y="60769"/>
                    <a:pt x="12613" y="60769"/>
                  </a:cubicBezTo>
                  <a:cubicBezTo>
                    <a:pt x="12272" y="61153"/>
                    <a:pt x="12272" y="61153"/>
                    <a:pt x="11931" y="61538"/>
                  </a:cubicBezTo>
                  <a:cubicBezTo>
                    <a:pt x="11590" y="61538"/>
                    <a:pt x="11250" y="61538"/>
                    <a:pt x="11250" y="61923"/>
                  </a:cubicBezTo>
                  <a:cubicBezTo>
                    <a:pt x="10909" y="61923"/>
                    <a:pt x="10568" y="62307"/>
                    <a:pt x="10227" y="61923"/>
                  </a:cubicBezTo>
                  <a:cubicBezTo>
                    <a:pt x="10227" y="61923"/>
                    <a:pt x="9886" y="61923"/>
                    <a:pt x="9886" y="61923"/>
                  </a:cubicBezTo>
                  <a:cubicBezTo>
                    <a:pt x="9545" y="61923"/>
                    <a:pt x="9204" y="61923"/>
                    <a:pt x="9204" y="61923"/>
                  </a:cubicBezTo>
                  <a:cubicBezTo>
                    <a:pt x="8863" y="61923"/>
                    <a:pt x="8863" y="61923"/>
                    <a:pt x="8863" y="61923"/>
                  </a:cubicBezTo>
                  <a:cubicBezTo>
                    <a:pt x="8863" y="61538"/>
                    <a:pt x="8522" y="61538"/>
                    <a:pt x="8522" y="61538"/>
                  </a:cubicBezTo>
                  <a:cubicBezTo>
                    <a:pt x="8522" y="61538"/>
                    <a:pt x="8181" y="61538"/>
                    <a:pt x="8181" y="61923"/>
                  </a:cubicBezTo>
                  <a:cubicBezTo>
                    <a:pt x="8181" y="61923"/>
                    <a:pt x="7840" y="62307"/>
                    <a:pt x="7840" y="62307"/>
                  </a:cubicBezTo>
                  <a:cubicBezTo>
                    <a:pt x="7840" y="62692"/>
                    <a:pt x="7500" y="63076"/>
                    <a:pt x="7159" y="63076"/>
                  </a:cubicBezTo>
                  <a:cubicBezTo>
                    <a:pt x="6818" y="63461"/>
                    <a:pt x="6818" y="63461"/>
                    <a:pt x="6477" y="63846"/>
                  </a:cubicBezTo>
                  <a:cubicBezTo>
                    <a:pt x="6136" y="63846"/>
                    <a:pt x="5795" y="64230"/>
                    <a:pt x="5795" y="64615"/>
                  </a:cubicBezTo>
                  <a:cubicBezTo>
                    <a:pt x="5795" y="65000"/>
                    <a:pt x="5795" y="65000"/>
                    <a:pt x="5795" y="65000"/>
                  </a:cubicBezTo>
                  <a:cubicBezTo>
                    <a:pt x="5454" y="65384"/>
                    <a:pt x="5454" y="65384"/>
                    <a:pt x="5454" y="65769"/>
                  </a:cubicBezTo>
                  <a:cubicBezTo>
                    <a:pt x="5454" y="66153"/>
                    <a:pt x="5454" y="66153"/>
                    <a:pt x="5454" y="66538"/>
                  </a:cubicBezTo>
                  <a:cubicBezTo>
                    <a:pt x="5454" y="66538"/>
                    <a:pt x="5454" y="66538"/>
                    <a:pt x="5454" y="66923"/>
                  </a:cubicBezTo>
                  <a:cubicBezTo>
                    <a:pt x="5113" y="66923"/>
                    <a:pt x="5113" y="67307"/>
                    <a:pt x="5113" y="67307"/>
                  </a:cubicBezTo>
                  <a:cubicBezTo>
                    <a:pt x="5113" y="67307"/>
                    <a:pt x="4772" y="67692"/>
                    <a:pt x="4772" y="67692"/>
                  </a:cubicBezTo>
                  <a:cubicBezTo>
                    <a:pt x="4772" y="67692"/>
                    <a:pt x="4431" y="67692"/>
                    <a:pt x="4431" y="68076"/>
                  </a:cubicBezTo>
                  <a:cubicBezTo>
                    <a:pt x="4090" y="68076"/>
                    <a:pt x="4090" y="68076"/>
                    <a:pt x="3750" y="68076"/>
                  </a:cubicBezTo>
                  <a:cubicBezTo>
                    <a:pt x="3409" y="68461"/>
                    <a:pt x="3409" y="68461"/>
                    <a:pt x="3409" y="68461"/>
                  </a:cubicBezTo>
                  <a:cubicBezTo>
                    <a:pt x="3068" y="68846"/>
                    <a:pt x="3068" y="68846"/>
                    <a:pt x="3068" y="68846"/>
                  </a:cubicBezTo>
                  <a:cubicBezTo>
                    <a:pt x="3068" y="69230"/>
                    <a:pt x="2727" y="69230"/>
                    <a:pt x="2727" y="69615"/>
                  </a:cubicBezTo>
                  <a:cubicBezTo>
                    <a:pt x="2386" y="69615"/>
                    <a:pt x="2386" y="70000"/>
                    <a:pt x="2045" y="70000"/>
                  </a:cubicBezTo>
                  <a:cubicBezTo>
                    <a:pt x="2045" y="70384"/>
                    <a:pt x="1704" y="71153"/>
                    <a:pt x="1363" y="71538"/>
                  </a:cubicBezTo>
                  <a:cubicBezTo>
                    <a:pt x="1363" y="71538"/>
                    <a:pt x="1363" y="71538"/>
                    <a:pt x="1363" y="71538"/>
                  </a:cubicBezTo>
                  <a:cubicBezTo>
                    <a:pt x="1022" y="72307"/>
                    <a:pt x="681" y="72692"/>
                    <a:pt x="681" y="73076"/>
                  </a:cubicBezTo>
                  <a:cubicBezTo>
                    <a:pt x="340" y="73461"/>
                    <a:pt x="340" y="73461"/>
                    <a:pt x="340" y="73846"/>
                  </a:cubicBezTo>
                  <a:cubicBezTo>
                    <a:pt x="340" y="74230"/>
                    <a:pt x="340" y="74230"/>
                    <a:pt x="681" y="74615"/>
                  </a:cubicBezTo>
                  <a:cubicBezTo>
                    <a:pt x="681" y="74615"/>
                    <a:pt x="1022" y="74615"/>
                    <a:pt x="681" y="75000"/>
                  </a:cubicBezTo>
                  <a:cubicBezTo>
                    <a:pt x="681" y="75384"/>
                    <a:pt x="681" y="75384"/>
                    <a:pt x="681" y="75769"/>
                  </a:cubicBezTo>
                  <a:cubicBezTo>
                    <a:pt x="1022" y="76153"/>
                    <a:pt x="1022" y="76923"/>
                    <a:pt x="681" y="77307"/>
                  </a:cubicBezTo>
                  <a:cubicBezTo>
                    <a:pt x="681" y="77307"/>
                    <a:pt x="681" y="77307"/>
                    <a:pt x="681" y="77692"/>
                  </a:cubicBezTo>
                  <a:cubicBezTo>
                    <a:pt x="681" y="78076"/>
                    <a:pt x="340" y="78461"/>
                    <a:pt x="0" y="79230"/>
                  </a:cubicBezTo>
                  <a:cubicBezTo>
                    <a:pt x="0" y="79230"/>
                    <a:pt x="0" y="79230"/>
                    <a:pt x="0" y="79230"/>
                  </a:cubicBezTo>
                  <a:cubicBezTo>
                    <a:pt x="340" y="79615"/>
                    <a:pt x="340" y="79615"/>
                    <a:pt x="340" y="79615"/>
                  </a:cubicBezTo>
                  <a:cubicBezTo>
                    <a:pt x="340" y="80000"/>
                    <a:pt x="681" y="80000"/>
                    <a:pt x="340" y="80384"/>
                  </a:cubicBezTo>
                  <a:cubicBezTo>
                    <a:pt x="340" y="80384"/>
                    <a:pt x="340" y="80769"/>
                    <a:pt x="681" y="81153"/>
                  </a:cubicBezTo>
                  <a:cubicBezTo>
                    <a:pt x="681" y="81153"/>
                    <a:pt x="681" y="81538"/>
                    <a:pt x="1022" y="81538"/>
                  </a:cubicBezTo>
                  <a:cubicBezTo>
                    <a:pt x="1022" y="81538"/>
                    <a:pt x="1363" y="81538"/>
                    <a:pt x="1363" y="81923"/>
                  </a:cubicBezTo>
                  <a:cubicBezTo>
                    <a:pt x="1363" y="81923"/>
                    <a:pt x="1363" y="81923"/>
                    <a:pt x="1363" y="81923"/>
                  </a:cubicBezTo>
                  <a:cubicBezTo>
                    <a:pt x="1363" y="81538"/>
                    <a:pt x="1363" y="81538"/>
                    <a:pt x="1363" y="81538"/>
                  </a:cubicBezTo>
                  <a:cubicBezTo>
                    <a:pt x="1363" y="81923"/>
                    <a:pt x="1363" y="81923"/>
                    <a:pt x="1363" y="81923"/>
                  </a:cubicBezTo>
                  <a:cubicBezTo>
                    <a:pt x="1363" y="81923"/>
                    <a:pt x="1363" y="81923"/>
                    <a:pt x="1363" y="81923"/>
                  </a:cubicBezTo>
                  <a:cubicBezTo>
                    <a:pt x="1363" y="81923"/>
                    <a:pt x="1363" y="82307"/>
                    <a:pt x="1704" y="82307"/>
                  </a:cubicBezTo>
                  <a:cubicBezTo>
                    <a:pt x="1704" y="82307"/>
                    <a:pt x="2045" y="82307"/>
                    <a:pt x="2045" y="82692"/>
                  </a:cubicBezTo>
                  <a:cubicBezTo>
                    <a:pt x="2045" y="82692"/>
                    <a:pt x="2045" y="82692"/>
                    <a:pt x="2045" y="83076"/>
                  </a:cubicBezTo>
                  <a:cubicBezTo>
                    <a:pt x="2386" y="83076"/>
                    <a:pt x="2727" y="83076"/>
                    <a:pt x="2727" y="83461"/>
                  </a:cubicBezTo>
                  <a:cubicBezTo>
                    <a:pt x="2727" y="83461"/>
                    <a:pt x="3068" y="83846"/>
                    <a:pt x="3068" y="83846"/>
                  </a:cubicBezTo>
                  <a:cubicBezTo>
                    <a:pt x="3068" y="84230"/>
                    <a:pt x="3068" y="84615"/>
                    <a:pt x="3409" y="85000"/>
                  </a:cubicBezTo>
                  <a:cubicBezTo>
                    <a:pt x="3409" y="85384"/>
                    <a:pt x="3750" y="85384"/>
                    <a:pt x="4090" y="85769"/>
                  </a:cubicBezTo>
                  <a:cubicBezTo>
                    <a:pt x="4431" y="85769"/>
                    <a:pt x="4431" y="85769"/>
                    <a:pt x="4772" y="86153"/>
                  </a:cubicBezTo>
                  <a:cubicBezTo>
                    <a:pt x="5113" y="86538"/>
                    <a:pt x="5454" y="86923"/>
                    <a:pt x="6136" y="87307"/>
                  </a:cubicBezTo>
                  <a:cubicBezTo>
                    <a:pt x="6477" y="87307"/>
                    <a:pt x="6477" y="87692"/>
                    <a:pt x="6818" y="87692"/>
                  </a:cubicBezTo>
                  <a:cubicBezTo>
                    <a:pt x="6818" y="87692"/>
                    <a:pt x="7159" y="87692"/>
                    <a:pt x="7159" y="87692"/>
                  </a:cubicBezTo>
                  <a:cubicBezTo>
                    <a:pt x="7159" y="87692"/>
                    <a:pt x="7500" y="87307"/>
                    <a:pt x="7840" y="87307"/>
                  </a:cubicBezTo>
                  <a:cubicBezTo>
                    <a:pt x="7840" y="87307"/>
                    <a:pt x="8181" y="86923"/>
                    <a:pt x="8522" y="86923"/>
                  </a:cubicBezTo>
                  <a:cubicBezTo>
                    <a:pt x="8863" y="86923"/>
                    <a:pt x="9204" y="86923"/>
                    <a:pt x="9204" y="86923"/>
                  </a:cubicBezTo>
                  <a:cubicBezTo>
                    <a:pt x="9545" y="86923"/>
                    <a:pt x="9886" y="86923"/>
                    <a:pt x="10227" y="87307"/>
                  </a:cubicBezTo>
                  <a:cubicBezTo>
                    <a:pt x="10227" y="87307"/>
                    <a:pt x="10568" y="87307"/>
                    <a:pt x="10568" y="87307"/>
                  </a:cubicBezTo>
                  <a:cubicBezTo>
                    <a:pt x="10568" y="87307"/>
                    <a:pt x="10909" y="87307"/>
                    <a:pt x="10909" y="87307"/>
                  </a:cubicBezTo>
                  <a:cubicBezTo>
                    <a:pt x="11250" y="87307"/>
                    <a:pt x="11590" y="87307"/>
                    <a:pt x="11590" y="86923"/>
                  </a:cubicBezTo>
                  <a:cubicBezTo>
                    <a:pt x="11931" y="86923"/>
                    <a:pt x="11931" y="86923"/>
                    <a:pt x="11931" y="86923"/>
                  </a:cubicBezTo>
                  <a:cubicBezTo>
                    <a:pt x="12272" y="86538"/>
                    <a:pt x="12613" y="86538"/>
                    <a:pt x="12613" y="86538"/>
                  </a:cubicBezTo>
                  <a:cubicBezTo>
                    <a:pt x="12954" y="86538"/>
                    <a:pt x="13295" y="86153"/>
                    <a:pt x="13636" y="86153"/>
                  </a:cubicBezTo>
                  <a:cubicBezTo>
                    <a:pt x="13977" y="86153"/>
                    <a:pt x="14318" y="85769"/>
                    <a:pt x="14659" y="86153"/>
                  </a:cubicBezTo>
                  <a:cubicBezTo>
                    <a:pt x="14659" y="86153"/>
                    <a:pt x="14659" y="86153"/>
                    <a:pt x="15000" y="86153"/>
                  </a:cubicBezTo>
                  <a:cubicBezTo>
                    <a:pt x="15000" y="86153"/>
                    <a:pt x="15340" y="86538"/>
                    <a:pt x="15681" y="86923"/>
                  </a:cubicBezTo>
                  <a:cubicBezTo>
                    <a:pt x="15681" y="86923"/>
                    <a:pt x="15681" y="87307"/>
                    <a:pt x="15681" y="87307"/>
                  </a:cubicBezTo>
                  <a:cubicBezTo>
                    <a:pt x="16022" y="87692"/>
                    <a:pt x="16022" y="87692"/>
                    <a:pt x="16363" y="87692"/>
                  </a:cubicBezTo>
                  <a:cubicBezTo>
                    <a:pt x="16363" y="87692"/>
                    <a:pt x="16704" y="87692"/>
                    <a:pt x="16704" y="87692"/>
                  </a:cubicBezTo>
                  <a:cubicBezTo>
                    <a:pt x="17045" y="87692"/>
                    <a:pt x="17386" y="87692"/>
                    <a:pt x="17727" y="87692"/>
                  </a:cubicBezTo>
                  <a:cubicBezTo>
                    <a:pt x="18068" y="87692"/>
                    <a:pt x="18068" y="87692"/>
                    <a:pt x="18409" y="87692"/>
                  </a:cubicBezTo>
                  <a:cubicBezTo>
                    <a:pt x="18409" y="87692"/>
                    <a:pt x="18409" y="88076"/>
                    <a:pt x="18409" y="88076"/>
                  </a:cubicBezTo>
                  <a:cubicBezTo>
                    <a:pt x="18750" y="88076"/>
                    <a:pt x="18750" y="88461"/>
                    <a:pt x="18750" y="88846"/>
                  </a:cubicBezTo>
                  <a:cubicBezTo>
                    <a:pt x="18750" y="89230"/>
                    <a:pt x="18750" y="89230"/>
                    <a:pt x="18750" y="89615"/>
                  </a:cubicBezTo>
                  <a:cubicBezTo>
                    <a:pt x="18750" y="89615"/>
                    <a:pt x="18750" y="90000"/>
                    <a:pt x="18409" y="90000"/>
                  </a:cubicBezTo>
                  <a:cubicBezTo>
                    <a:pt x="18409" y="90384"/>
                    <a:pt x="18750" y="90384"/>
                    <a:pt x="18409" y="90769"/>
                  </a:cubicBezTo>
                  <a:cubicBezTo>
                    <a:pt x="18409" y="91153"/>
                    <a:pt x="18409" y="91538"/>
                    <a:pt x="18068" y="91923"/>
                  </a:cubicBezTo>
                  <a:cubicBezTo>
                    <a:pt x="18068" y="91923"/>
                    <a:pt x="18068" y="91923"/>
                    <a:pt x="18068" y="91923"/>
                  </a:cubicBezTo>
                  <a:cubicBezTo>
                    <a:pt x="18068" y="91923"/>
                    <a:pt x="18068" y="91923"/>
                    <a:pt x="18068" y="91923"/>
                  </a:cubicBezTo>
                  <a:cubicBezTo>
                    <a:pt x="18409" y="93076"/>
                    <a:pt x="18750" y="93461"/>
                    <a:pt x="19431" y="93846"/>
                  </a:cubicBezTo>
                  <a:cubicBezTo>
                    <a:pt x="19431" y="94230"/>
                    <a:pt x="19772" y="94230"/>
                    <a:pt x="19772" y="94615"/>
                  </a:cubicBezTo>
                  <a:cubicBezTo>
                    <a:pt x="20113" y="94615"/>
                    <a:pt x="20113" y="95000"/>
                    <a:pt x="20454" y="95384"/>
                  </a:cubicBezTo>
                  <a:cubicBezTo>
                    <a:pt x="20454" y="95384"/>
                    <a:pt x="20454" y="95384"/>
                    <a:pt x="20454" y="95769"/>
                  </a:cubicBezTo>
                  <a:cubicBezTo>
                    <a:pt x="20454" y="96153"/>
                    <a:pt x="20795" y="96538"/>
                    <a:pt x="20795" y="96538"/>
                  </a:cubicBezTo>
                  <a:cubicBezTo>
                    <a:pt x="21136" y="96923"/>
                    <a:pt x="21136" y="97692"/>
                    <a:pt x="21136" y="98076"/>
                  </a:cubicBezTo>
                  <a:cubicBezTo>
                    <a:pt x="21136" y="98076"/>
                    <a:pt x="21136" y="98076"/>
                    <a:pt x="21136" y="98076"/>
                  </a:cubicBezTo>
                  <a:cubicBezTo>
                    <a:pt x="21136" y="98461"/>
                    <a:pt x="21136" y="98461"/>
                    <a:pt x="21136" y="98461"/>
                  </a:cubicBezTo>
                  <a:cubicBezTo>
                    <a:pt x="21136" y="98846"/>
                    <a:pt x="21136" y="99230"/>
                    <a:pt x="21477" y="99230"/>
                  </a:cubicBezTo>
                  <a:cubicBezTo>
                    <a:pt x="21477" y="99615"/>
                    <a:pt x="21477" y="99615"/>
                    <a:pt x="21477" y="99615"/>
                  </a:cubicBezTo>
                  <a:cubicBezTo>
                    <a:pt x="21477" y="100384"/>
                    <a:pt x="21477" y="100769"/>
                    <a:pt x="21136" y="101153"/>
                  </a:cubicBezTo>
                  <a:cubicBezTo>
                    <a:pt x="21136" y="101538"/>
                    <a:pt x="20795" y="101538"/>
                    <a:pt x="20795" y="101923"/>
                  </a:cubicBezTo>
                  <a:cubicBezTo>
                    <a:pt x="20454" y="101923"/>
                    <a:pt x="20454" y="102307"/>
                    <a:pt x="20454" y="102307"/>
                  </a:cubicBezTo>
                  <a:cubicBezTo>
                    <a:pt x="20454" y="102692"/>
                    <a:pt x="20113" y="103076"/>
                    <a:pt x="20113" y="103461"/>
                  </a:cubicBezTo>
                  <a:cubicBezTo>
                    <a:pt x="20113" y="103846"/>
                    <a:pt x="20113" y="104230"/>
                    <a:pt x="20113" y="104230"/>
                  </a:cubicBezTo>
                  <a:cubicBezTo>
                    <a:pt x="20113" y="104615"/>
                    <a:pt x="20113" y="105000"/>
                    <a:pt x="20113" y="105384"/>
                  </a:cubicBezTo>
                  <a:cubicBezTo>
                    <a:pt x="20113" y="105769"/>
                    <a:pt x="20113" y="105769"/>
                    <a:pt x="20113" y="105769"/>
                  </a:cubicBezTo>
                  <a:cubicBezTo>
                    <a:pt x="20454" y="106153"/>
                    <a:pt x="20795" y="106923"/>
                    <a:pt x="20795" y="107307"/>
                  </a:cubicBezTo>
                  <a:cubicBezTo>
                    <a:pt x="21136" y="107692"/>
                    <a:pt x="21136" y="108076"/>
                    <a:pt x="21477" y="108846"/>
                  </a:cubicBezTo>
                  <a:cubicBezTo>
                    <a:pt x="21477" y="109230"/>
                    <a:pt x="21818" y="109230"/>
                    <a:pt x="21818" y="110000"/>
                  </a:cubicBezTo>
                  <a:cubicBezTo>
                    <a:pt x="21818" y="110384"/>
                    <a:pt x="21818" y="110769"/>
                    <a:pt x="21818" y="111153"/>
                  </a:cubicBezTo>
                  <a:cubicBezTo>
                    <a:pt x="21818" y="111153"/>
                    <a:pt x="21818" y="111538"/>
                    <a:pt x="21818" y="111538"/>
                  </a:cubicBezTo>
                  <a:cubicBezTo>
                    <a:pt x="21818" y="111923"/>
                    <a:pt x="22159" y="112307"/>
                    <a:pt x="22159" y="112692"/>
                  </a:cubicBezTo>
                  <a:cubicBezTo>
                    <a:pt x="22159" y="113461"/>
                    <a:pt x="22500" y="113846"/>
                    <a:pt x="22840" y="114230"/>
                  </a:cubicBezTo>
                  <a:cubicBezTo>
                    <a:pt x="22840" y="114230"/>
                    <a:pt x="22840" y="114615"/>
                    <a:pt x="23181" y="114615"/>
                  </a:cubicBezTo>
                  <a:cubicBezTo>
                    <a:pt x="23181" y="115000"/>
                    <a:pt x="23522" y="115000"/>
                    <a:pt x="23522" y="115384"/>
                  </a:cubicBezTo>
                  <a:cubicBezTo>
                    <a:pt x="23522" y="115769"/>
                    <a:pt x="23522" y="116538"/>
                    <a:pt x="23863" y="116923"/>
                  </a:cubicBezTo>
                  <a:cubicBezTo>
                    <a:pt x="23863" y="116923"/>
                    <a:pt x="23863" y="116923"/>
                    <a:pt x="23863" y="117307"/>
                  </a:cubicBezTo>
                  <a:cubicBezTo>
                    <a:pt x="24204" y="117307"/>
                    <a:pt x="24204" y="117692"/>
                    <a:pt x="23863" y="118076"/>
                  </a:cubicBezTo>
                  <a:cubicBezTo>
                    <a:pt x="23863" y="118076"/>
                    <a:pt x="23863" y="118076"/>
                    <a:pt x="23863" y="118461"/>
                  </a:cubicBezTo>
                  <a:cubicBezTo>
                    <a:pt x="24204" y="118461"/>
                    <a:pt x="24204" y="118846"/>
                    <a:pt x="24204" y="119230"/>
                  </a:cubicBezTo>
                  <a:cubicBezTo>
                    <a:pt x="24204" y="119230"/>
                    <a:pt x="24204" y="119230"/>
                    <a:pt x="24204" y="119230"/>
                  </a:cubicBezTo>
                  <a:cubicBezTo>
                    <a:pt x="24545" y="119615"/>
                    <a:pt x="24886" y="119615"/>
                    <a:pt x="25227" y="120000"/>
                  </a:cubicBezTo>
                  <a:cubicBezTo>
                    <a:pt x="25227" y="120000"/>
                    <a:pt x="25227" y="120000"/>
                    <a:pt x="25227" y="120000"/>
                  </a:cubicBezTo>
                  <a:cubicBezTo>
                    <a:pt x="25568" y="119615"/>
                    <a:pt x="25909" y="119615"/>
                    <a:pt x="26250" y="119615"/>
                  </a:cubicBezTo>
                  <a:cubicBezTo>
                    <a:pt x="26250" y="119615"/>
                    <a:pt x="26590" y="119615"/>
                    <a:pt x="26590" y="119615"/>
                  </a:cubicBezTo>
                  <a:cubicBezTo>
                    <a:pt x="26931" y="119230"/>
                    <a:pt x="26931" y="119230"/>
                    <a:pt x="27272" y="119230"/>
                  </a:cubicBezTo>
                  <a:cubicBezTo>
                    <a:pt x="27613" y="119230"/>
                    <a:pt x="27954" y="119230"/>
                    <a:pt x="28295" y="119230"/>
                  </a:cubicBezTo>
                  <a:cubicBezTo>
                    <a:pt x="28295" y="119615"/>
                    <a:pt x="28295" y="119615"/>
                    <a:pt x="28295" y="119230"/>
                  </a:cubicBezTo>
                  <a:cubicBezTo>
                    <a:pt x="28636" y="119230"/>
                    <a:pt x="28977" y="119615"/>
                    <a:pt x="29318" y="119230"/>
                  </a:cubicBezTo>
                  <a:cubicBezTo>
                    <a:pt x="29318" y="119230"/>
                    <a:pt x="29318" y="119230"/>
                    <a:pt x="29318" y="118846"/>
                  </a:cubicBezTo>
                  <a:cubicBezTo>
                    <a:pt x="30000" y="118846"/>
                    <a:pt x="30340" y="118846"/>
                    <a:pt x="30681" y="118461"/>
                  </a:cubicBezTo>
                  <a:cubicBezTo>
                    <a:pt x="31022" y="118076"/>
                    <a:pt x="31363" y="117692"/>
                    <a:pt x="31704" y="117307"/>
                  </a:cubicBezTo>
                  <a:cubicBezTo>
                    <a:pt x="32045" y="116923"/>
                    <a:pt x="32386" y="116538"/>
                    <a:pt x="32386" y="116538"/>
                  </a:cubicBezTo>
                  <a:cubicBezTo>
                    <a:pt x="32727" y="116153"/>
                    <a:pt x="33068" y="115769"/>
                    <a:pt x="33068" y="115384"/>
                  </a:cubicBezTo>
                  <a:cubicBezTo>
                    <a:pt x="33409" y="115000"/>
                    <a:pt x="33409" y="115000"/>
                    <a:pt x="33750" y="115000"/>
                  </a:cubicBezTo>
                  <a:cubicBezTo>
                    <a:pt x="34090" y="114615"/>
                    <a:pt x="34090" y="114230"/>
                    <a:pt x="34090" y="113846"/>
                  </a:cubicBezTo>
                  <a:cubicBezTo>
                    <a:pt x="34431" y="113461"/>
                    <a:pt x="34431" y="113076"/>
                    <a:pt x="34431" y="112692"/>
                  </a:cubicBezTo>
                  <a:cubicBezTo>
                    <a:pt x="34431" y="112692"/>
                    <a:pt x="34431" y="112692"/>
                    <a:pt x="34431" y="112307"/>
                  </a:cubicBezTo>
                  <a:cubicBezTo>
                    <a:pt x="34431" y="112307"/>
                    <a:pt x="34431" y="111923"/>
                    <a:pt x="34431" y="111923"/>
                  </a:cubicBezTo>
                  <a:cubicBezTo>
                    <a:pt x="34772" y="111538"/>
                    <a:pt x="35113" y="111538"/>
                    <a:pt x="35113" y="111538"/>
                  </a:cubicBezTo>
                  <a:cubicBezTo>
                    <a:pt x="35454" y="111538"/>
                    <a:pt x="35795" y="111153"/>
                    <a:pt x="36136" y="111153"/>
                  </a:cubicBezTo>
                  <a:cubicBezTo>
                    <a:pt x="36136" y="111153"/>
                    <a:pt x="36477" y="110769"/>
                    <a:pt x="36477" y="110384"/>
                  </a:cubicBezTo>
                  <a:cubicBezTo>
                    <a:pt x="36477" y="110384"/>
                    <a:pt x="36477" y="110000"/>
                    <a:pt x="36477" y="109615"/>
                  </a:cubicBezTo>
                  <a:cubicBezTo>
                    <a:pt x="36477" y="109615"/>
                    <a:pt x="36477" y="109230"/>
                    <a:pt x="36477" y="109230"/>
                  </a:cubicBezTo>
                  <a:cubicBezTo>
                    <a:pt x="36477" y="108461"/>
                    <a:pt x="36136" y="108076"/>
                    <a:pt x="36136" y="107692"/>
                  </a:cubicBezTo>
                  <a:cubicBezTo>
                    <a:pt x="36136" y="107307"/>
                    <a:pt x="36136" y="107307"/>
                    <a:pt x="36136" y="107307"/>
                  </a:cubicBezTo>
                  <a:cubicBezTo>
                    <a:pt x="36818" y="106538"/>
                    <a:pt x="37500" y="106153"/>
                    <a:pt x="38181" y="105384"/>
                  </a:cubicBezTo>
                  <a:cubicBezTo>
                    <a:pt x="38181" y="105384"/>
                    <a:pt x="38522" y="105384"/>
                    <a:pt x="38522" y="105000"/>
                  </a:cubicBezTo>
                  <a:cubicBezTo>
                    <a:pt x="38863" y="105000"/>
                    <a:pt x="39204" y="105000"/>
                    <a:pt x="39204" y="104615"/>
                  </a:cubicBezTo>
                  <a:cubicBezTo>
                    <a:pt x="39886" y="104230"/>
                    <a:pt x="40227" y="103846"/>
                    <a:pt x="40227" y="103461"/>
                  </a:cubicBezTo>
                  <a:cubicBezTo>
                    <a:pt x="40568" y="103076"/>
                    <a:pt x="40568" y="102692"/>
                    <a:pt x="40568" y="102692"/>
                  </a:cubicBezTo>
                  <a:cubicBezTo>
                    <a:pt x="40227" y="102307"/>
                    <a:pt x="40568" y="101923"/>
                    <a:pt x="40568" y="101538"/>
                  </a:cubicBezTo>
                  <a:cubicBezTo>
                    <a:pt x="40568" y="101538"/>
                    <a:pt x="40568" y="101153"/>
                    <a:pt x="40568" y="101153"/>
                  </a:cubicBezTo>
                  <a:cubicBezTo>
                    <a:pt x="40227" y="100769"/>
                    <a:pt x="40227" y="100384"/>
                    <a:pt x="40568" y="100000"/>
                  </a:cubicBezTo>
                  <a:cubicBezTo>
                    <a:pt x="40568" y="99615"/>
                    <a:pt x="40568" y="99615"/>
                    <a:pt x="40227" y="99230"/>
                  </a:cubicBezTo>
                  <a:cubicBezTo>
                    <a:pt x="39886" y="99230"/>
                    <a:pt x="39886" y="98846"/>
                    <a:pt x="39886" y="98461"/>
                  </a:cubicBezTo>
                  <a:cubicBezTo>
                    <a:pt x="39545" y="98076"/>
                    <a:pt x="39886" y="97692"/>
                    <a:pt x="39545" y="97307"/>
                  </a:cubicBezTo>
                  <a:cubicBezTo>
                    <a:pt x="39545" y="96923"/>
                    <a:pt x="39545" y="96923"/>
                    <a:pt x="39545" y="96923"/>
                  </a:cubicBezTo>
                  <a:cubicBezTo>
                    <a:pt x="39886" y="96538"/>
                    <a:pt x="39886" y="96538"/>
                    <a:pt x="39545" y="96538"/>
                  </a:cubicBezTo>
                  <a:cubicBezTo>
                    <a:pt x="39204" y="96153"/>
                    <a:pt x="39204" y="95769"/>
                    <a:pt x="39545" y="95384"/>
                  </a:cubicBezTo>
                  <a:cubicBezTo>
                    <a:pt x="39545" y="95000"/>
                    <a:pt x="39545" y="95000"/>
                    <a:pt x="39886" y="94615"/>
                  </a:cubicBezTo>
                  <a:cubicBezTo>
                    <a:pt x="40227" y="94230"/>
                    <a:pt x="40227" y="93846"/>
                    <a:pt x="40227" y="93461"/>
                  </a:cubicBezTo>
                  <a:cubicBezTo>
                    <a:pt x="40568" y="93461"/>
                    <a:pt x="40568" y="93461"/>
                    <a:pt x="40568" y="93076"/>
                  </a:cubicBezTo>
                  <a:cubicBezTo>
                    <a:pt x="40909" y="93076"/>
                    <a:pt x="41250" y="92692"/>
                    <a:pt x="41250" y="92692"/>
                  </a:cubicBezTo>
                  <a:cubicBezTo>
                    <a:pt x="41931" y="91923"/>
                    <a:pt x="42272" y="91153"/>
                    <a:pt x="42954" y="90384"/>
                  </a:cubicBezTo>
                  <a:cubicBezTo>
                    <a:pt x="43295" y="90000"/>
                    <a:pt x="43636" y="89615"/>
                    <a:pt x="44318" y="89615"/>
                  </a:cubicBezTo>
                  <a:cubicBezTo>
                    <a:pt x="44318" y="89615"/>
                    <a:pt x="44318" y="89615"/>
                    <a:pt x="44318" y="89230"/>
                  </a:cubicBezTo>
                  <a:cubicBezTo>
                    <a:pt x="45340" y="88461"/>
                    <a:pt x="46363" y="87307"/>
                    <a:pt x="46704" y="85769"/>
                  </a:cubicBezTo>
                  <a:cubicBezTo>
                    <a:pt x="47045" y="85384"/>
                    <a:pt x="47045" y="85000"/>
                    <a:pt x="47386" y="84230"/>
                  </a:cubicBezTo>
                  <a:cubicBezTo>
                    <a:pt x="47727" y="84230"/>
                    <a:pt x="47727" y="83846"/>
                    <a:pt x="48068" y="83461"/>
                  </a:cubicBezTo>
                  <a:cubicBezTo>
                    <a:pt x="48068" y="82692"/>
                    <a:pt x="48068" y="82307"/>
                    <a:pt x="48068" y="81923"/>
                  </a:cubicBezTo>
                  <a:cubicBezTo>
                    <a:pt x="48068" y="81538"/>
                    <a:pt x="47727" y="81538"/>
                    <a:pt x="47727" y="81538"/>
                  </a:cubicBezTo>
                  <a:cubicBezTo>
                    <a:pt x="47727" y="81538"/>
                    <a:pt x="47727" y="81538"/>
                    <a:pt x="47727" y="81538"/>
                  </a:cubicBezTo>
                  <a:cubicBezTo>
                    <a:pt x="47386" y="81923"/>
                    <a:pt x="47045" y="81923"/>
                    <a:pt x="46363" y="81923"/>
                  </a:cubicBezTo>
                  <a:cubicBezTo>
                    <a:pt x="46022" y="82307"/>
                    <a:pt x="45340" y="82307"/>
                    <a:pt x="45000" y="82307"/>
                  </a:cubicBezTo>
                  <a:cubicBezTo>
                    <a:pt x="44659" y="82307"/>
                    <a:pt x="44659" y="82307"/>
                    <a:pt x="44659" y="82307"/>
                  </a:cubicBezTo>
                  <a:cubicBezTo>
                    <a:pt x="44318" y="82307"/>
                    <a:pt x="43977" y="82692"/>
                    <a:pt x="43636" y="82692"/>
                  </a:cubicBezTo>
                  <a:cubicBezTo>
                    <a:pt x="43636" y="82692"/>
                    <a:pt x="43636" y="82692"/>
                    <a:pt x="43636" y="82692"/>
                  </a:cubicBezTo>
                  <a:cubicBezTo>
                    <a:pt x="43295" y="82692"/>
                    <a:pt x="43295" y="82692"/>
                    <a:pt x="43295" y="82692"/>
                  </a:cubicBezTo>
                  <a:cubicBezTo>
                    <a:pt x="42954" y="82692"/>
                    <a:pt x="42954" y="82692"/>
                    <a:pt x="42954" y="82692"/>
                  </a:cubicBezTo>
                  <a:cubicBezTo>
                    <a:pt x="42613" y="82307"/>
                    <a:pt x="42613" y="82307"/>
                    <a:pt x="42272" y="81923"/>
                  </a:cubicBezTo>
                  <a:cubicBezTo>
                    <a:pt x="42272" y="81923"/>
                    <a:pt x="42272" y="81923"/>
                    <a:pt x="42272" y="81538"/>
                  </a:cubicBezTo>
                  <a:cubicBezTo>
                    <a:pt x="42613" y="81153"/>
                    <a:pt x="42613" y="81153"/>
                    <a:pt x="42272" y="81153"/>
                  </a:cubicBezTo>
                  <a:cubicBezTo>
                    <a:pt x="42272" y="80769"/>
                    <a:pt x="41931" y="80769"/>
                    <a:pt x="41931" y="80384"/>
                  </a:cubicBezTo>
                  <a:cubicBezTo>
                    <a:pt x="41590" y="80000"/>
                    <a:pt x="41250" y="80000"/>
                    <a:pt x="40909" y="79615"/>
                  </a:cubicBezTo>
                  <a:cubicBezTo>
                    <a:pt x="40909" y="79230"/>
                    <a:pt x="40568" y="79230"/>
                    <a:pt x="40227" y="78846"/>
                  </a:cubicBezTo>
                  <a:cubicBezTo>
                    <a:pt x="39886" y="78846"/>
                    <a:pt x="39545" y="78461"/>
                    <a:pt x="39545" y="78076"/>
                  </a:cubicBezTo>
                  <a:cubicBezTo>
                    <a:pt x="39545" y="77692"/>
                    <a:pt x="39204" y="77307"/>
                    <a:pt x="39204" y="76923"/>
                  </a:cubicBezTo>
                  <a:cubicBezTo>
                    <a:pt x="39204" y="76923"/>
                    <a:pt x="38863" y="76538"/>
                    <a:pt x="38863" y="76538"/>
                  </a:cubicBezTo>
                  <a:cubicBezTo>
                    <a:pt x="38522" y="76153"/>
                    <a:pt x="38522" y="76153"/>
                    <a:pt x="38181" y="75769"/>
                  </a:cubicBezTo>
                  <a:cubicBezTo>
                    <a:pt x="38181" y="75769"/>
                    <a:pt x="38181" y="75769"/>
                    <a:pt x="38181" y="75384"/>
                  </a:cubicBezTo>
                  <a:cubicBezTo>
                    <a:pt x="38181" y="75000"/>
                    <a:pt x="37840" y="74230"/>
                    <a:pt x="37840" y="73846"/>
                  </a:cubicBezTo>
                  <a:cubicBezTo>
                    <a:pt x="37840" y="73461"/>
                    <a:pt x="37500" y="73076"/>
                    <a:pt x="37159" y="72692"/>
                  </a:cubicBezTo>
                  <a:cubicBezTo>
                    <a:pt x="37159" y="72692"/>
                    <a:pt x="36818" y="72692"/>
                    <a:pt x="36818" y="72692"/>
                  </a:cubicBezTo>
                  <a:cubicBezTo>
                    <a:pt x="36818" y="72692"/>
                    <a:pt x="36818" y="72307"/>
                    <a:pt x="36818" y="72307"/>
                  </a:cubicBezTo>
                  <a:cubicBezTo>
                    <a:pt x="36818" y="72307"/>
                    <a:pt x="36818" y="72307"/>
                    <a:pt x="36818" y="71923"/>
                  </a:cubicBezTo>
                  <a:cubicBezTo>
                    <a:pt x="36818" y="71923"/>
                    <a:pt x="36477" y="71538"/>
                    <a:pt x="36477" y="71153"/>
                  </a:cubicBezTo>
                  <a:cubicBezTo>
                    <a:pt x="36477" y="71153"/>
                    <a:pt x="36136" y="70769"/>
                    <a:pt x="36136" y="70769"/>
                  </a:cubicBezTo>
                  <a:cubicBezTo>
                    <a:pt x="35795" y="70000"/>
                    <a:pt x="35454" y="69615"/>
                    <a:pt x="35454" y="68846"/>
                  </a:cubicBezTo>
                  <a:cubicBezTo>
                    <a:pt x="35454" y="68846"/>
                    <a:pt x="35113" y="68846"/>
                    <a:pt x="35113" y="68461"/>
                  </a:cubicBezTo>
                  <a:cubicBezTo>
                    <a:pt x="35113" y="68461"/>
                    <a:pt x="35113" y="68461"/>
                    <a:pt x="35454" y="68461"/>
                  </a:cubicBezTo>
                  <a:cubicBezTo>
                    <a:pt x="35454" y="68461"/>
                    <a:pt x="35454" y="68461"/>
                    <a:pt x="35795" y="68461"/>
                  </a:cubicBezTo>
                  <a:cubicBezTo>
                    <a:pt x="35795" y="68076"/>
                    <a:pt x="35795" y="68076"/>
                    <a:pt x="35795" y="68076"/>
                  </a:cubicBezTo>
                  <a:cubicBezTo>
                    <a:pt x="36136" y="68076"/>
                    <a:pt x="36136" y="68076"/>
                    <a:pt x="36136" y="68461"/>
                  </a:cubicBezTo>
                  <a:cubicBezTo>
                    <a:pt x="36477" y="68461"/>
                    <a:pt x="36477" y="68461"/>
                    <a:pt x="36477" y="68846"/>
                  </a:cubicBezTo>
                  <a:cubicBezTo>
                    <a:pt x="36818" y="69230"/>
                    <a:pt x="37159" y="69615"/>
                    <a:pt x="37500" y="70000"/>
                  </a:cubicBezTo>
                  <a:cubicBezTo>
                    <a:pt x="37500" y="70384"/>
                    <a:pt x="37500" y="70769"/>
                    <a:pt x="37840" y="71153"/>
                  </a:cubicBezTo>
                  <a:cubicBezTo>
                    <a:pt x="37840" y="71153"/>
                    <a:pt x="37840" y="71153"/>
                    <a:pt x="38181" y="71538"/>
                  </a:cubicBezTo>
                  <a:cubicBezTo>
                    <a:pt x="38522" y="71538"/>
                    <a:pt x="38522" y="71923"/>
                    <a:pt x="38863" y="72307"/>
                  </a:cubicBezTo>
                  <a:cubicBezTo>
                    <a:pt x="38863" y="72307"/>
                    <a:pt x="38863" y="72307"/>
                    <a:pt x="38863" y="72692"/>
                  </a:cubicBezTo>
                  <a:cubicBezTo>
                    <a:pt x="38863" y="72692"/>
                    <a:pt x="38863" y="73076"/>
                    <a:pt x="38863" y="73076"/>
                  </a:cubicBezTo>
                  <a:cubicBezTo>
                    <a:pt x="38863" y="73076"/>
                    <a:pt x="38863" y="73461"/>
                    <a:pt x="38863" y="73461"/>
                  </a:cubicBezTo>
                  <a:cubicBezTo>
                    <a:pt x="39204" y="73846"/>
                    <a:pt x="39204" y="74230"/>
                    <a:pt x="39545" y="74615"/>
                  </a:cubicBezTo>
                  <a:cubicBezTo>
                    <a:pt x="39886" y="74615"/>
                    <a:pt x="39886" y="75000"/>
                    <a:pt x="40227" y="75000"/>
                  </a:cubicBezTo>
                  <a:cubicBezTo>
                    <a:pt x="40227" y="75000"/>
                    <a:pt x="40568" y="75384"/>
                    <a:pt x="40568" y="75769"/>
                  </a:cubicBezTo>
                  <a:cubicBezTo>
                    <a:pt x="40568" y="76153"/>
                    <a:pt x="40909" y="76538"/>
                    <a:pt x="41250" y="76538"/>
                  </a:cubicBezTo>
                  <a:cubicBezTo>
                    <a:pt x="41250" y="76923"/>
                    <a:pt x="41590" y="77307"/>
                    <a:pt x="41590" y="77307"/>
                  </a:cubicBezTo>
                  <a:cubicBezTo>
                    <a:pt x="41931" y="77692"/>
                    <a:pt x="41931" y="78076"/>
                    <a:pt x="41931" y="78461"/>
                  </a:cubicBezTo>
                  <a:cubicBezTo>
                    <a:pt x="41931" y="78461"/>
                    <a:pt x="41931" y="78846"/>
                    <a:pt x="41931" y="78846"/>
                  </a:cubicBezTo>
                  <a:cubicBezTo>
                    <a:pt x="41931" y="79230"/>
                    <a:pt x="42272" y="79615"/>
                    <a:pt x="42272" y="80384"/>
                  </a:cubicBezTo>
                  <a:cubicBezTo>
                    <a:pt x="42272" y="80384"/>
                    <a:pt x="42272" y="80769"/>
                    <a:pt x="42613" y="80769"/>
                  </a:cubicBezTo>
                  <a:cubicBezTo>
                    <a:pt x="42613" y="80769"/>
                    <a:pt x="42613" y="81153"/>
                    <a:pt x="42954" y="81153"/>
                  </a:cubicBezTo>
                  <a:cubicBezTo>
                    <a:pt x="42954" y="81153"/>
                    <a:pt x="42954" y="81153"/>
                    <a:pt x="43295" y="80769"/>
                  </a:cubicBezTo>
                  <a:cubicBezTo>
                    <a:pt x="43295" y="80769"/>
                    <a:pt x="43636" y="80769"/>
                    <a:pt x="43636" y="80769"/>
                  </a:cubicBezTo>
                  <a:cubicBezTo>
                    <a:pt x="43977" y="80384"/>
                    <a:pt x="44318" y="80384"/>
                    <a:pt x="44318" y="80384"/>
                  </a:cubicBezTo>
                  <a:cubicBezTo>
                    <a:pt x="44659" y="80384"/>
                    <a:pt x="45000" y="80384"/>
                    <a:pt x="45340" y="80000"/>
                  </a:cubicBezTo>
                  <a:cubicBezTo>
                    <a:pt x="45340" y="80000"/>
                    <a:pt x="45681" y="80000"/>
                    <a:pt x="46022" y="80000"/>
                  </a:cubicBezTo>
                  <a:cubicBezTo>
                    <a:pt x="46022" y="80000"/>
                    <a:pt x="46363" y="80000"/>
                    <a:pt x="46363" y="79615"/>
                  </a:cubicBezTo>
                  <a:cubicBezTo>
                    <a:pt x="46363" y="79615"/>
                    <a:pt x="46704" y="79230"/>
                    <a:pt x="46704" y="79230"/>
                  </a:cubicBezTo>
                  <a:cubicBezTo>
                    <a:pt x="47045" y="79230"/>
                    <a:pt x="47386" y="79230"/>
                    <a:pt x="47727" y="78846"/>
                  </a:cubicBezTo>
                  <a:cubicBezTo>
                    <a:pt x="48068" y="78846"/>
                    <a:pt x="48068" y="78846"/>
                    <a:pt x="48409" y="78846"/>
                  </a:cubicBezTo>
                  <a:cubicBezTo>
                    <a:pt x="48409" y="78461"/>
                    <a:pt x="48750" y="78461"/>
                    <a:pt x="48750" y="78461"/>
                  </a:cubicBezTo>
                  <a:cubicBezTo>
                    <a:pt x="48750" y="78076"/>
                    <a:pt x="48750" y="78076"/>
                    <a:pt x="49090" y="77692"/>
                  </a:cubicBezTo>
                  <a:cubicBezTo>
                    <a:pt x="49431" y="77692"/>
                    <a:pt x="49772" y="77692"/>
                    <a:pt x="50113" y="77307"/>
                  </a:cubicBezTo>
                  <a:cubicBezTo>
                    <a:pt x="50454" y="77307"/>
                    <a:pt x="50454" y="77307"/>
                    <a:pt x="50795" y="76923"/>
                  </a:cubicBezTo>
                  <a:cubicBezTo>
                    <a:pt x="50795" y="76923"/>
                    <a:pt x="50795" y="76923"/>
                    <a:pt x="50795" y="76538"/>
                  </a:cubicBezTo>
                  <a:cubicBezTo>
                    <a:pt x="51136" y="76538"/>
                    <a:pt x="51477" y="76538"/>
                    <a:pt x="51477" y="76153"/>
                  </a:cubicBezTo>
                  <a:cubicBezTo>
                    <a:pt x="51477" y="76153"/>
                    <a:pt x="51818" y="75769"/>
                    <a:pt x="51818" y="75769"/>
                  </a:cubicBezTo>
                  <a:cubicBezTo>
                    <a:pt x="52159" y="75769"/>
                    <a:pt x="52159" y="75769"/>
                    <a:pt x="52159" y="75769"/>
                  </a:cubicBezTo>
                  <a:cubicBezTo>
                    <a:pt x="52159" y="75769"/>
                    <a:pt x="52500" y="75769"/>
                    <a:pt x="52500" y="75384"/>
                  </a:cubicBezTo>
                  <a:cubicBezTo>
                    <a:pt x="52500" y="75384"/>
                    <a:pt x="52500" y="75000"/>
                    <a:pt x="52500" y="75000"/>
                  </a:cubicBezTo>
                  <a:cubicBezTo>
                    <a:pt x="52500" y="74615"/>
                    <a:pt x="52500" y="74615"/>
                    <a:pt x="52500" y="74615"/>
                  </a:cubicBezTo>
                  <a:cubicBezTo>
                    <a:pt x="52840" y="74230"/>
                    <a:pt x="53181" y="73846"/>
                    <a:pt x="53522" y="73461"/>
                  </a:cubicBezTo>
                  <a:cubicBezTo>
                    <a:pt x="53522" y="73076"/>
                    <a:pt x="53522" y="72692"/>
                    <a:pt x="53181" y="72692"/>
                  </a:cubicBezTo>
                  <a:cubicBezTo>
                    <a:pt x="53181" y="72307"/>
                    <a:pt x="53181" y="72307"/>
                    <a:pt x="52840" y="71923"/>
                  </a:cubicBezTo>
                  <a:cubicBezTo>
                    <a:pt x="52840" y="71923"/>
                    <a:pt x="52840" y="71538"/>
                    <a:pt x="52500" y="71538"/>
                  </a:cubicBezTo>
                  <a:cubicBezTo>
                    <a:pt x="52159" y="71538"/>
                    <a:pt x="52159" y="71538"/>
                    <a:pt x="51818" y="71538"/>
                  </a:cubicBezTo>
                  <a:cubicBezTo>
                    <a:pt x="51818" y="71538"/>
                    <a:pt x="51477" y="71538"/>
                    <a:pt x="51477" y="71153"/>
                  </a:cubicBezTo>
                  <a:cubicBezTo>
                    <a:pt x="51136" y="71153"/>
                    <a:pt x="51136" y="70769"/>
                    <a:pt x="51136" y="70384"/>
                  </a:cubicBezTo>
                  <a:cubicBezTo>
                    <a:pt x="51136" y="70384"/>
                    <a:pt x="51136" y="70000"/>
                    <a:pt x="50795" y="69615"/>
                  </a:cubicBezTo>
                  <a:cubicBezTo>
                    <a:pt x="50795" y="69615"/>
                    <a:pt x="50795" y="69615"/>
                    <a:pt x="50795" y="69615"/>
                  </a:cubicBezTo>
                  <a:cubicBezTo>
                    <a:pt x="50795" y="69615"/>
                    <a:pt x="50795" y="69615"/>
                    <a:pt x="50795" y="69615"/>
                  </a:cubicBezTo>
                  <a:cubicBezTo>
                    <a:pt x="50454" y="70000"/>
                    <a:pt x="50113" y="70384"/>
                    <a:pt x="49772" y="70769"/>
                  </a:cubicBezTo>
                  <a:cubicBezTo>
                    <a:pt x="49772" y="71153"/>
                    <a:pt x="49431" y="71538"/>
                    <a:pt x="49090" y="71153"/>
                  </a:cubicBezTo>
                  <a:cubicBezTo>
                    <a:pt x="48750" y="71153"/>
                    <a:pt x="48409" y="71153"/>
                    <a:pt x="48068" y="71538"/>
                  </a:cubicBezTo>
                  <a:cubicBezTo>
                    <a:pt x="48068" y="71538"/>
                    <a:pt x="48068" y="71538"/>
                    <a:pt x="47727" y="71153"/>
                  </a:cubicBezTo>
                  <a:cubicBezTo>
                    <a:pt x="47727" y="71153"/>
                    <a:pt x="47727" y="71153"/>
                    <a:pt x="47727" y="70769"/>
                  </a:cubicBezTo>
                  <a:cubicBezTo>
                    <a:pt x="47727" y="70769"/>
                    <a:pt x="47727" y="70384"/>
                    <a:pt x="47727" y="70000"/>
                  </a:cubicBezTo>
                  <a:cubicBezTo>
                    <a:pt x="47727" y="70000"/>
                    <a:pt x="47386" y="70000"/>
                    <a:pt x="47386" y="69615"/>
                  </a:cubicBezTo>
                  <a:cubicBezTo>
                    <a:pt x="47386" y="69615"/>
                    <a:pt x="47386" y="69615"/>
                    <a:pt x="47386" y="69615"/>
                  </a:cubicBezTo>
                  <a:cubicBezTo>
                    <a:pt x="47386" y="69615"/>
                    <a:pt x="47386" y="69615"/>
                    <a:pt x="47386" y="69615"/>
                  </a:cubicBezTo>
                  <a:cubicBezTo>
                    <a:pt x="47045" y="70000"/>
                    <a:pt x="47045" y="70000"/>
                    <a:pt x="47045" y="70000"/>
                  </a:cubicBezTo>
                  <a:cubicBezTo>
                    <a:pt x="47045" y="70384"/>
                    <a:pt x="47045" y="70384"/>
                    <a:pt x="46704" y="70000"/>
                  </a:cubicBezTo>
                  <a:cubicBezTo>
                    <a:pt x="46704" y="70000"/>
                    <a:pt x="46704" y="69615"/>
                    <a:pt x="46704" y="69615"/>
                  </a:cubicBezTo>
                  <a:cubicBezTo>
                    <a:pt x="46704" y="69230"/>
                    <a:pt x="46363" y="68846"/>
                    <a:pt x="46363" y="68846"/>
                  </a:cubicBezTo>
                  <a:cubicBezTo>
                    <a:pt x="46022" y="68461"/>
                    <a:pt x="46022" y="68461"/>
                    <a:pt x="45681" y="68461"/>
                  </a:cubicBezTo>
                  <a:cubicBezTo>
                    <a:pt x="45681" y="68076"/>
                    <a:pt x="45681" y="68076"/>
                    <a:pt x="45681" y="68076"/>
                  </a:cubicBezTo>
                  <a:cubicBezTo>
                    <a:pt x="45340" y="67692"/>
                    <a:pt x="45340" y="67307"/>
                    <a:pt x="45000" y="66923"/>
                  </a:cubicBezTo>
                  <a:cubicBezTo>
                    <a:pt x="45000" y="66923"/>
                    <a:pt x="45000" y="66923"/>
                    <a:pt x="45000" y="66923"/>
                  </a:cubicBezTo>
                  <a:cubicBezTo>
                    <a:pt x="45000" y="66538"/>
                    <a:pt x="45000" y="66538"/>
                    <a:pt x="45000" y="66538"/>
                  </a:cubicBezTo>
                  <a:cubicBezTo>
                    <a:pt x="45340" y="66538"/>
                    <a:pt x="45340" y="66153"/>
                    <a:pt x="45340" y="66153"/>
                  </a:cubicBezTo>
                  <a:cubicBezTo>
                    <a:pt x="45340" y="66153"/>
                    <a:pt x="45681" y="66153"/>
                    <a:pt x="45681" y="66153"/>
                  </a:cubicBezTo>
                  <a:cubicBezTo>
                    <a:pt x="46022" y="66153"/>
                    <a:pt x="46022" y="66153"/>
                    <a:pt x="46363" y="66538"/>
                  </a:cubicBezTo>
                  <a:cubicBezTo>
                    <a:pt x="46363" y="66538"/>
                    <a:pt x="46363" y="66538"/>
                    <a:pt x="46363" y="66538"/>
                  </a:cubicBezTo>
                  <a:cubicBezTo>
                    <a:pt x="46704" y="66923"/>
                    <a:pt x="47045" y="67307"/>
                    <a:pt x="47045" y="67692"/>
                  </a:cubicBezTo>
                  <a:cubicBezTo>
                    <a:pt x="47386" y="68076"/>
                    <a:pt x="47386" y="68076"/>
                    <a:pt x="47386" y="68076"/>
                  </a:cubicBezTo>
                  <a:cubicBezTo>
                    <a:pt x="47727" y="68076"/>
                    <a:pt x="47727" y="68076"/>
                    <a:pt x="47727" y="68461"/>
                  </a:cubicBezTo>
                  <a:cubicBezTo>
                    <a:pt x="48068" y="68461"/>
                    <a:pt x="48068" y="68461"/>
                    <a:pt x="48409" y="68461"/>
                  </a:cubicBezTo>
                  <a:cubicBezTo>
                    <a:pt x="48409" y="68846"/>
                    <a:pt x="48409" y="68846"/>
                    <a:pt x="48750" y="68846"/>
                  </a:cubicBezTo>
                  <a:cubicBezTo>
                    <a:pt x="49090" y="69230"/>
                    <a:pt x="49431" y="69230"/>
                    <a:pt x="49772" y="69230"/>
                  </a:cubicBezTo>
                  <a:cubicBezTo>
                    <a:pt x="49772" y="69230"/>
                    <a:pt x="49772" y="69230"/>
                    <a:pt x="50113" y="69230"/>
                  </a:cubicBezTo>
                  <a:cubicBezTo>
                    <a:pt x="50113" y="69230"/>
                    <a:pt x="50454" y="68846"/>
                    <a:pt x="50795" y="68846"/>
                  </a:cubicBezTo>
                  <a:cubicBezTo>
                    <a:pt x="50795" y="68846"/>
                    <a:pt x="51136" y="68846"/>
                    <a:pt x="51136" y="69230"/>
                  </a:cubicBezTo>
                  <a:cubicBezTo>
                    <a:pt x="51477" y="69230"/>
                    <a:pt x="51477" y="69615"/>
                    <a:pt x="51477" y="69615"/>
                  </a:cubicBezTo>
                  <a:cubicBezTo>
                    <a:pt x="51477" y="70000"/>
                    <a:pt x="51818" y="70000"/>
                    <a:pt x="51818" y="70000"/>
                  </a:cubicBezTo>
                  <a:cubicBezTo>
                    <a:pt x="52500" y="70000"/>
                    <a:pt x="53522" y="70384"/>
                    <a:pt x="54204" y="70384"/>
                  </a:cubicBezTo>
                  <a:cubicBezTo>
                    <a:pt x="54545" y="70384"/>
                    <a:pt x="54886" y="70384"/>
                    <a:pt x="55227" y="70384"/>
                  </a:cubicBezTo>
                  <a:cubicBezTo>
                    <a:pt x="55568" y="70384"/>
                    <a:pt x="55909" y="70384"/>
                    <a:pt x="56590" y="70384"/>
                  </a:cubicBezTo>
                  <a:cubicBezTo>
                    <a:pt x="56590" y="70384"/>
                    <a:pt x="56590" y="70384"/>
                    <a:pt x="56931" y="70384"/>
                  </a:cubicBezTo>
                  <a:cubicBezTo>
                    <a:pt x="57272" y="70384"/>
                    <a:pt x="57613" y="70384"/>
                    <a:pt x="57954" y="70384"/>
                  </a:cubicBezTo>
                  <a:cubicBezTo>
                    <a:pt x="57954" y="70384"/>
                    <a:pt x="57954" y="70384"/>
                    <a:pt x="57954" y="70384"/>
                  </a:cubicBezTo>
                  <a:cubicBezTo>
                    <a:pt x="58295" y="70384"/>
                    <a:pt x="58295" y="70769"/>
                    <a:pt x="58295" y="70769"/>
                  </a:cubicBezTo>
                  <a:cubicBezTo>
                    <a:pt x="58295" y="70769"/>
                    <a:pt x="58636" y="70769"/>
                    <a:pt x="58636" y="71153"/>
                  </a:cubicBezTo>
                  <a:cubicBezTo>
                    <a:pt x="58636" y="71538"/>
                    <a:pt x="58636" y="71538"/>
                    <a:pt x="58977" y="71538"/>
                  </a:cubicBezTo>
                  <a:cubicBezTo>
                    <a:pt x="59318" y="71538"/>
                    <a:pt x="59318" y="71923"/>
                    <a:pt x="59659" y="71923"/>
                  </a:cubicBezTo>
                  <a:cubicBezTo>
                    <a:pt x="59659" y="72307"/>
                    <a:pt x="60000" y="72307"/>
                    <a:pt x="60340" y="72692"/>
                  </a:cubicBezTo>
                  <a:cubicBezTo>
                    <a:pt x="60681" y="72692"/>
                    <a:pt x="60681" y="72692"/>
                    <a:pt x="60681" y="72692"/>
                  </a:cubicBezTo>
                  <a:cubicBezTo>
                    <a:pt x="60681" y="72692"/>
                    <a:pt x="60681" y="72692"/>
                    <a:pt x="60681" y="72307"/>
                  </a:cubicBezTo>
                  <a:cubicBezTo>
                    <a:pt x="60681" y="72307"/>
                    <a:pt x="60681" y="72307"/>
                    <a:pt x="60681" y="72307"/>
                  </a:cubicBezTo>
                  <a:cubicBezTo>
                    <a:pt x="60681" y="72692"/>
                    <a:pt x="60681" y="72692"/>
                    <a:pt x="60681" y="72692"/>
                  </a:cubicBezTo>
                  <a:cubicBezTo>
                    <a:pt x="60681" y="72692"/>
                    <a:pt x="60681" y="72692"/>
                    <a:pt x="60681" y="72692"/>
                  </a:cubicBezTo>
                  <a:cubicBezTo>
                    <a:pt x="60681" y="72692"/>
                    <a:pt x="60340" y="72692"/>
                    <a:pt x="60000" y="72692"/>
                  </a:cubicBezTo>
                  <a:cubicBezTo>
                    <a:pt x="60000" y="72692"/>
                    <a:pt x="60000" y="72692"/>
                    <a:pt x="60000" y="72692"/>
                  </a:cubicBezTo>
                  <a:cubicBezTo>
                    <a:pt x="60000" y="72692"/>
                    <a:pt x="60000" y="73076"/>
                    <a:pt x="60000" y="73076"/>
                  </a:cubicBezTo>
                  <a:cubicBezTo>
                    <a:pt x="60340" y="73461"/>
                    <a:pt x="60340" y="73461"/>
                    <a:pt x="60681" y="73846"/>
                  </a:cubicBezTo>
                  <a:cubicBezTo>
                    <a:pt x="61363" y="74230"/>
                    <a:pt x="61363" y="74230"/>
                    <a:pt x="62045" y="73846"/>
                  </a:cubicBezTo>
                  <a:cubicBezTo>
                    <a:pt x="62386" y="73846"/>
                    <a:pt x="62386" y="73461"/>
                    <a:pt x="62386" y="73461"/>
                  </a:cubicBezTo>
                  <a:cubicBezTo>
                    <a:pt x="62386" y="73461"/>
                    <a:pt x="62386" y="73461"/>
                    <a:pt x="62386" y="73461"/>
                  </a:cubicBezTo>
                  <a:cubicBezTo>
                    <a:pt x="62386" y="73076"/>
                    <a:pt x="62386" y="73076"/>
                    <a:pt x="62386" y="73076"/>
                  </a:cubicBezTo>
                  <a:cubicBezTo>
                    <a:pt x="62386" y="73461"/>
                    <a:pt x="62386" y="73461"/>
                    <a:pt x="62386" y="73461"/>
                  </a:cubicBezTo>
                  <a:cubicBezTo>
                    <a:pt x="62386" y="73461"/>
                    <a:pt x="62386" y="73461"/>
                    <a:pt x="62386" y="73461"/>
                  </a:cubicBezTo>
                  <a:cubicBezTo>
                    <a:pt x="62386" y="73461"/>
                    <a:pt x="62386" y="73461"/>
                    <a:pt x="62386" y="73461"/>
                  </a:cubicBezTo>
                  <a:cubicBezTo>
                    <a:pt x="62727" y="73846"/>
                    <a:pt x="62727" y="74230"/>
                    <a:pt x="62727" y="74615"/>
                  </a:cubicBezTo>
                  <a:cubicBezTo>
                    <a:pt x="62727" y="75000"/>
                    <a:pt x="62727" y="75000"/>
                    <a:pt x="62727" y="75384"/>
                  </a:cubicBezTo>
                  <a:cubicBezTo>
                    <a:pt x="63068" y="75769"/>
                    <a:pt x="63068" y="76153"/>
                    <a:pt x="63068" y="76538"/>
                  </a:cubicBezTo>
                  <a:cubicBezTo>
                    <a:pt x="63068" y="76923"/>
                    <a:pt x="63409" y="77307"/>
                    <a:pt x="63409" y="78076"/>
                  </a:cubicBezTo>
                  <a:cubicBezTo>
                    <a:pt x="63409" y="78076"/>
                    <a:pt x="63409" y="78076"/>
                    <a:pt x="63409" y="78076"/>
                  </a:cubicBezTo>
                  <a:cubicBezTo>
                    <a:pt x="63750" y="78461"/>
                    <a:pt x="63750" y="78846"/>
                    <a:pt x="64090" y="79230"/>
                  </a:cubicBezTo>
                  <a:cubicBezTo>
                    <a:pt x="64090" y="79230"/>
                    <a:pt x="64090" y="79615"/>
                    <a:pt x="64431" y="80000"/>
                  </a:cubicBezTo>
                  <a:cubicBezTo>
                    <a:pt x="64431" y="80384"/>
                    <a:pt x="64431" y="80384"/>
                    <a:pt x="64431" y="80769"/>
                  </a:cubicBezTo>
                  <a:cubicBezTo>
                    <a:pt x="64772" y="81153"/>
                    <a:pt x="64772" y="81538"/>
                    <a:pt x="65113" y="81538"/>
                  </a:cubicBezTo>
                  <a:cubicBezTo>
                    <a:pt x="65113" y="81923"/>
                    <a:pt x="65454" y="81923"/>
                    <a:pt x="65454" y="82307"/>
                  </a:cubicBezTo>
                  <a:cubicBezTo>
                    <a:pt x="65454" y="82692"/>
                    <a:pt x="65795" y="83076"/>
                    <a:pt x="65795" y="83461"/>
                  </a:cubicBezTo>
                  <a:cubicBezTo>
                    <a:pt x="65795" y="83846"/>
                    <a:pt x="65795" y="84230"/>
                    <a:pt x="66136" y="84230"/>
                  </a:cubicBezTo>
                  <a:cubicBezTo>
                    <a:pt x="66136" y="84230"/>
                    <a:pt x="66136" y="84615"/>
                    <a:pt x="66477" y="84615"/>
                  </a:cubicBezTo>
                  <a:cubicBezTo>
                    <a:pt x="66477" y="84615"/>
                    <a:pt x="66818" y="84615"/>
                    <a:pt x="67159" y="84615"/>
                  </a:cubicBezTo>
                  <a:cubicBezTo>
                    <a:pt x="67159" y="84230"/>
                    <a:pt x="67159" y="84230"/>
                    <a:pt x="67159" y="84230"/>
                  </a:cubicBezTo>
                  <a:cubicBezTo>
                    <a:pt x="67159" y="84230"/>
                    <a:pt x="67159" y="83846"/>
                    <a:pt x="67500" y="83846"/>
                  </a:cubicBezTo>
                  <a:cubicBezTo>
                    <a:pt x="67500" y="83846"/>
                    <a:pt x="67840" y="83846"/>
                    <a:pt x="67840" y="83461"/>
                  </a:cubicBezTo>
                  <a:cubicBezTo>
                    <a:pt x="67840" y="83076"/>
                    <a:pt x="67840" y="83076"/>
                    <a:pt x="68181" y="83076"/>
                  </a:cubicBezTo>
                  <a:cubicBezTo>
                    <a:pt x="68181" y="82692"/>
                    <a:pt x="68181" y="82692"/>
                    <a:pt x="68181" y="82692"/>
                  </a:cubicBezTo>
                  <a:cubicBezTo>
                    <a:pt x="68181" y="82307"/>
                    <a:pt x="68181" y="82307"/>
                    <a:pt x="68181" y="81923"/>
                  </a:cubicBezTo>
                  <a:cubicBezTo>
                    <a:pt x="68181" y="81923"/>
                    <a:pt x="68181" y="81538"/>
                    <a:pt x="68181" y="81538"/>
                  </a:cubicBezTo>
                  <a:cubicBezTo>
                    <a:pt x="68522" y="81538"/>
                    <a:pt x="68522" y="81153"/>
                    <a:pt x="68522" y="81153"/>
                  </a:cubicBezTo>
                  <a:cubicBezTo>
                    <a:pt x="68522" y="80769"/>
                    <a:pt x="68522" y="80384"/>
                    <a:pt x="68522" y="80384"/>
                  </a:cubicBezTo>
                  <a:cubicBezTo>
                    <a:pt x="68522" y="80000"/>
                    <a:pt x="68522" y="80000"/>
                    <a:pt x="68522" y="80000"/>
                  </a:cubicBezTo>
                  <a:cubicBezTo>
                    <a:pt x="68522" y="79615"/>
                    <a:pt x="68522" y="79230"/>
                    <a:pt x="68522" y="78846"/>
                  </a:cubicBezTo>
                  <a:cubicBezTo>
                    <a:pt x="68522" y="78461"/>
                    <a:pt x="68522" y="78461"/>
                    <a:pt x="68522" y="78461"/>
                  </a:cubicBezTo>
                  <a:cubicBezTo>
                    <a:pt x="68863" y="78461"/>
                    <a:pt x="68863" y="78461"/>
                    <a:pt x="68863" y="78076"/>
                  </a:cubicBezTo>
                  <a:cubicBezTo>
                    <a:pt x="69204" y="78076"/>
                    <a:pt x="69204" y="78076"/>
                    <a:pt x="69545" y="77692"/>
                  </a:cubicBezTo>
                  <a:cubicBezTo>
                    <a:pt x="69545" y="77692"/>
                    <a:pt x="69545" y="77692"/>
                    <a:pt x="69886" y="77692"/>
                  </a:cubicBezTo>
                  <a:cubicBezTo>
                    <a:pt x="69886" y="77307"/>
                    <a:pt x="69886" y="77307"/>
                    <a:pt x="69886" y="76923"/>
                  </a:cubicBezTo>
                  <a:cubicBezTo>
                    <a:pt x="70227" y="76923"/>
                    <a:pt x="70568" y="76538"/>
                    <a:pt x="70909" y="76153"/>
                  </a:cubicBezTo>
                  <a:cubicBezTo>
                    <a:pt x="70909" y="76153"/>
                    <a:pt x="70909" y="76153"/>
                    <a:pt x="71250" y="75769"/>
                  </a:cubicBezTo>
                  <a:cubicBezTo>
                    <a:pt x="71250" y="75769"/>
                    <a:pt x="71250" y="75384"/>
                    <a:pt x="71590" y="75384"/>
                  </a:cubicBezTo>
                  <a:cubicBezTo>
                    <a:pt x="71590" y="75000"/>
                    <a:pt x="71590" y="75000"/>
                    <a:pt x="71931" y="75000"/>
                  </a:cubicBezTo>
                  <a:cubicBezTo>
                    <a:pt x="72272" y="74615"/>
                    <a:pt x="72613" y="74230"/>
                    <a:pt x="72613" y="73846"/>
                  </a:cubicBezTo>
                  <a:cubicBezTo>
                    <a:pt x="72613" y="73461"/>
                    <a:pt x="72613" y="73461"/>
                    <a:pt x="72954" y="73461"/>
                  </a:cubicBezTo>
                  <a:cubicBezTo>
                    <a:pt x="72954" y="73461"/>
                    <a:pt x="73295" y="73076"/>
                    <a:pt x="73636" y="73076"/>
                  </a:cubicBezTo>
                  <a:cubicBezTo>
                    <a:pt x="73977" y="73461"/>
                    <a:pt x="74659" y="73076"/>
                    <a:pt x="75000" y="72692"/>
                  </a:cubicBezTo>
                  <a:cubicBezTo>
                    <a:pt x="75340" y="72692"/>
                    <a:pt x="75340" y="72692"/>
                    <a:pt x="75681" y="72307"/>
                  </a:cubicBezTo>
                  <a:cubicBezTo>
                    <a:pt x="75681" y="72307"/>
                    <a:pt x="75681" y="72692"/>
                    <a:pt x="75681" y="72692"/>
                  </a:cubicBezTo>
                  <a:cubicBezTo>
                    <a:pt x="75681" y="72692"/>
                    <a:pt x="76022" y="73076"/>
                    <a:pt x="76022" y="73076"/>
                  </a:cubicBezTo>
                  <a:cubicBezTo>
                    <a:pt x="76022" y="73846"/>
                    <a:pt x="76363" y="74230"/>
                    <a:pt x="77045" y="74615"/>
                  </a:cubicBezTo>
                  <a:cubicBezTo>
                    <a:pt x="77045" y="74615"/>
                    <a:pt x="77045" y="74615"/>
                    <a:pt x="77045" y="74615"/>
                  </a:cubicBezTo>
                  <a:cubicBezTo>
                    <a:pt x="77386" y="74615"/>
                    <a:pt x="77386" y="75000"/>
                    <a:pt x="77386" y="75000"/>
                  </a:cubicBezTo>
                  <a:cubicBezTo>
                    <a:pt x="77386" y="75384"/>
                    <a:pt x="77386" y="75384"/>
                    <a:pt x="77386" y="75769"/>
                  </a:cubicBezTo>
                  <a:cubicBezTo>
                    <a:pt x="77727" y="75769"/>
                    <a:pt x="77727" y="75769"/>
                    <a:pt x="77727" y="76153"/>
                  </a:cubicBezTo>
                  <a:cubicBezTo>
                    <a:pt x="77727" y="76153"/>
                    <a:pt x="78068" y="76153"/>
                    <a:pt x="78068" y="76153"/>
                  </a:cubicBezTo>
                  <a:cubicBezTo>
                    <a:pt x="78068" y="76538"/>
                    <a:pt x="78068" y="76923"/>
                    <a:pt x="78068" y="77307"/>
                  </a:cubicBezTo>
                  <a:cubicBezTo>
                    <a:pt x="78068" y="77692"/>
                    <a:pt x="78068" y="77692"/>
                    <a:pt x="78068" y="77692"/>
                  </a:cubicBezTo>
                  <a:cubicBezTo>
                    <a:pt x="78068" y="78076"/>
                    <a:pt x="78068" y="78076"/>
                    <a:pt x="78409" y="78076"/>
                  </a:cubicBezTo>
                  <a:cubicBezTo>
                    <a:pt x="78750" y="78076"/>
                    <a:pt x="79090" y="78076"/>
                    <a:pt x="79090" y="78076"/>
                  </a:cubicBezTo>
                  <a:cubicBezTo>
                    <a:pt x="79431" y="77692"/>
                    <a:pt x="79772" y="77692"/>
                    <a:pt x="79772" y="77307"/>
                  </a:cubicBezTo>
                  <a:close/>
                  <a:moveTo>
                    <a:pt x="94431" y="63461"/>
                  </a:moveTo>
                  <a:cubicBezTo>
                    <a:pt x="94431" y="63461"/>
                    <a:pt x="94431" y="63846"/>
                    <a:pt x="94431" y="63846"/>
                  </a:cubicBezTo>
                  <a:cubicBezTo>
                    <a:pt x="94431" y="63846"/>
                    <a:pt x="94431" y="63846"/>
                    <a:pt x="94431" y="63846"/>
                  </a:cubicBezTo>
                  <a:cubicBezTo>
                    <a:pt x="94431" y="63846"/>
                    <a:pt x="94431" y="63846"/>
                    <a:pt x="94431" y="63846"/>
                  </a:cubicBezTo>
                  <a:cubicBezTo>
                    <a:pt x="94772" y="63846"/>
                    <a:pt x="94772" y="63846"/>
                    <a:pt x="94772" y="63846"/>
                  </a:cubicBezTo>
                  <a:cubicBezTo>
                    <a:pt x="94431" y="63846"/>
                    <a:pt x="94431" y="63846"/>
                    <a:pt x="94431" y="63846"/>
                  </a:cubicBezTo>
                  <a:cubicBezTo>
                    <a:pt x="94431" y="63846"/>
                    <a:pt x="94431" y="63846"/>
                    <a:pt x="94431" y="63846"/>
                  </a:cubicBezTo>
                  <a:cubicBezTo>
                    <a:pt x="94431" y="63846"/>
                    <a:pt x="94431" y="63846"/>
                    <a:pt x="94431" y="63846"/>
                  </a:cubicBezTo>
                  <a:cubicBezTo>
                    <a:pt x="94431" y="63846"/>
                    <a:pt x="94431" y="63461"/>
                    <a:pt x="94431" y="63461"/>
                  </a:cubicBezTo>
                  <a:close/>
                  <a:moveTo>
                    <a:pt x="93068" y="61538"/>
                  </a:moveTo>
                  <a:cubicBezTo>
                    <a:pt x="93068" y="61538"/>
                    <a:pt x="93068" y="61538"/>
                    <a:pt x="93068" y="61538"/>
                  </a:cubicBezTo>
                  <a:cubicBezTo>
                    <a:pt x="93068" y="61538"/>
                    <a:pt x="93068" y="61538"/>
                    <a:pt x="93068" y="61538"/>
                  </a:cubicBezTo>
                  <a:cubicBezTo>
                    <a:pt x="93068" y="61538"/>
                    <a:pt x="93068" y="61538"/>
                    <a:pt x="93068" y="61538"/>
                  </a:cubicBezTo>
                  <a:cubicBezTo>
                    <a:pt x="93068" y="61538"/>
                    <a:pt x="93068" y="61538"/>
                    <a:pt x="93068" y="61538"/>
                  </a:cubicBezTo>
                  <a:close/>
                  <a:moveTo>
                    <a:pt x="92386" y="65769"/>
                  </a:moveTo>
                  <a:cubicBezTo>
                    <a:pt x="92386" y="65769"/>
                    <a:pt x="92386" y="65769"/>
                    <a:pt x="92386" y="65769"/>
                  </a:cubicBezTo>
                  <a:cubicBezTo>
                    <a:pt x="92386" y="66153"/>
                    <a:pt x="92386" y="66153"/>
                    <a:pt x="92386" y="66153"/>
                  </a:cubicBezTo>
                  <a:cubicBezTo>
                    <a:pt x="92386" y="66153"/>
                    <a:pt x="92386" y="66153"/>
                    <a:pt x="92386" y="66153"/>
                  </a:cubicBezTo>
                  <a:cubicBezTo>
                    <a:pt x="92386" y="66153"/>
                    <a:pt x="92386" y="66153"/>
                    <a:pt x="92045" y="65769"/>
                  </a:cubicBezTo>
                  <a:cubicBezTo>
                    <a:pt x="92045" y="65769"/>
                    <a:pt x="92386" y="65769"/>
                    <a:pt x="92386" y="65769"/>
                  </a:cubicBezTo>
                  <a:close/>
                  <a:moveTo>
                    <a:pt x="99545" y="47307"/>
                  </a:moveTo>
                  <a:cubicBezTo>
                    <a:pt x="99545" y="47307"/>
                    <a:pt x="99886" y="47692"/>
                    <a:pt x="99886" y="47692"/>
                  </a:cubicBezTo>
                  <a:cubicBezTo>
                    <a:pt x="99886" y="47692"/>
                    <a:pt x="99886" y="47692"/>
                    <a:pt x="99886" y="48076"/>
                  </a:cubicBezTo>
                  <a:cubicBezTo>
                    <a:pt x="99886" y="48076"/>
                    <a:pt x="99886" y="48076"/>
                    <a:pt x="99886" y="48076"/>
                  </a:cubicBezTo>
                  <a:cubicBezTo>
                    <a:pt x="99886" y="48076"/>
                    <a:pt x="99545" y="48076"/>
                    <a:pt x="99545" y="48076"/>
                  </a:cubicBezTo>
                  <a:cubicBezTo>
                    <a:pt x="99545" y="48076"/>
                    <a:pt x="99545" y="48076"/>
                    <a:pt x="99545" y="47692"/>
                  </a:cubicBezTo>
                  <a:cubicBezTo>
                    <a:pt x="99545" y="47692"/>
                    <a:pt x="99545" y="47307"/>
                    <a:pt x="99545" y="47307"/>
                  </a:cubicBezTo>
                  <a:close/>
                  <a:moveTo>
                    <a:pt x="114545" y="11538"/>
                  </a:moveTo>
                  <a:cubicBezTo>
                    <a:pt x="114886" y="11538"/>
                    <a:pt x="114886" y="11538"/>
                    <a:pt x="114886" y="11538"/>
                  </a:cubicBezTo>
                  <a:cubicBezTo>
                    <a:pt x="114886" y="11538"/>
                    <a:pt x="115227" y="11538"/>
                    <a:pt x="115227" y="11538"/>
                  </a:cubicBezTo>
                  <a:cubicBezTo>
                    <a:pt x="115227" y="11538"/>
                    <a:pt x="115227" y="11538"/>
                    <a:pt x="115227" y="11538"/>
                  </a:cubicBezTo>
                  <a:cubicBezTo>
                    <a:pt x="114886" y="11923"/>
                    <a:pt x="114886" y="11923"/>
                    <a:pt x="114886" y="11923"/>
                  </a:cubicBezTo>
                  <a:cubicBezTo>
                    <a:pt x="114886" y="11923"/>
                    <a:pt x="114545" y="11923"/>
                    <a:pt x="114545" y="11923"/>
                  </a:cubicBezTo>
                  <a:cubicBezTo>
                    <a:pt x="114545" y="11538"/>
                    <a:pt x="114545" y="11538"/>
                    <a:pt x="114545" y="11538"/>
                  </a:cubicBezTo>
                  <a:close/>
                  <a:moveTo>
                    <a:pt x="100568" y="6153"/>
                  </a:moveTo>
                  <a:cubicBezTo>
                    <a:pt x="100568" y="6153"/>
                    <a:pt x="100568" y="6153"/>
                    <a:pt x="100568" y="6153"/>
                  </a:cubicBezTo>
                  <a:cubicBezTo>
                    <a:pt x="100568" y="6153"/>
                    <a:pt x="100568" y="6153"/>
                    <a:pt x="100568" y="6153"/>
                  </a:cubicBezTo>
                  <a:cubicBezTo>
                    <a:pt x="100568" y="6153"/>
                    <a:pt x="100568" y="6153"/>
                    <a:pt x="100568" y="6153"/>
                  </a:cubicBezTo>
                  <a:cubicBezTo>
                    <a:pt x="100568" y="6153"/>
                    <a:pt x="100568" y="6153"/>
                    <a:pt x="100568" y="6153"/>
                  </a:cubicBezTo>
                  <a:cubicBezTo>
                    <a:pt x="100568" y="6153"/>
                    <a:pt x="100227" y="6153"/>
                    <a:pt x="100227" y="6153"/>
                  </a:cubicBezTo>
                  <a:cubicBezTo>
                    <a:pt x="100227" y="6153"/>
                    <a:pt x="100227" y="6153"/>
                    <a:pt x="100227" y="6153"/>
                  </a:cubicBezTo>
                  <a:cubicBezTo>
                    <a:pt x="100227" y="6153"/>
                    <a:pt x="100227" y="6153"/>
                    <a:pt x="100568" y="6153"/>
                  </a:cubicBezTo>
                  <a:close/>
                  <a:moveTo>
                    <a:pt x="92727" y="36153"/>
                  </a:move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lose/>
                  <a:moveTo>
                    <a:pt x="89318" y="66153"/>
                  </a:moveTo>
                  <a:cubicBezTo>
                    <a:pt x="89318" y="66153"/>
                    <a:pt x="89318" y="66153"/>
                    <a:pt x="89318" y="66153"/>
                  </a:cubicBezTo>
                  <a:cubicBezTo>
                    <a:pt x="89318" y="66153"/>
                    <a:pt x="89659" y="66153"/>
                    <a:pt x="89659" y="66153"/>
                  </a:cubicBezTo>
                  <a:cubicBezTo>
                    <a:pt x="89659" y="66153"/>
                    <a:pt x="89659" y="66153"/>
                    <a:pt x="89659" y="66153"/>
                  </a:cubicBezTo>
                  <a:cubicBezTo>
                    <a:pt x="89659" y="66153"/>
                    <a:pt x="89659" y="66153"/>
                    <a:pt x="89659" y="66153"/>
                  </a:cubicBezTo>
                  <a:cubicBezTo>
                    <a:pt x="89659" y="66153"/>
                    <a:pt x="89318" y="66153"/>
                    <a:pt x="89318" y="66153"/>
                  </a:cubicBezTo>
                  <a:cubicBezTo>
                    <a:pt x="89318" y="66153"/>
                    <a:pt x="89318" y="66153"/>
                    <a:pt x="89318" y="66153"/>
                  </a:cubicBezTo>
                  <a:cubicBezTo>
                    <a:pt x="89318" y="66153"/>
                    <a:pt x="89318" y="66153"/>
                    <a:pt x="89318" y="66153"/>
                  </a:cubicBezTo>
                  <a:cubicBezTo>
                    <a:pt x="89318" y="66153"/>
                    <a:pt x="89318" y="66153"/>
                    <a:pt x="89318" y="66153"/>
                  </a:cubicBezTo>
                  <a:close/>
                  <a:moveTo>
                    <a:pt x="88977" y="4230"/>
                  </a:moveTo>
                  <a:cubicBezTo>
                    <a:pt x="88977" y="4230"/>
                    <a:pt x="88977" y="4230"/>
                    <a:pt x="88977" y="4230"/>
                  </a:cubicBezTo>
                  <a:cubicBezTo>
                    <a:pt x="88977" y="4230"/>
                    <a:pt x="88977" y="4230"/>
                    <a:pt x="88977" y="4230"/>
                  </a:cubicBezTo>
                  <a:cubicBezTo>
                    <a:pt x="88977" y="4230"/>
                    <a:pt x="88977" y="4230"/>
                    <a:pt x="88977" y="4230"/>
                  </a:cubicBezTo>
                  <a:cubicBezTo>
                    <a:pt x="88977" y="4230"/>
                    <a:pt x="89318" y="4615"/>
                    <a:pt x="89318" y="4615"/>
                  </a:cubicBezTo>
                  <a:cubicBezTo>
                    <a:pt x="89318" y="4615"/>
                    <a:pt x="88977" y="5000"/>
                    <a:pt x="88977" y="5000"/>
                  </a:cubicBezTo>
                  <a:cubicBezTo>
                    <a:pt x="88977" y="5000"/>
                    <a:pt x="88977" y="5000"/>
                    <a:pt x="88977" y="5000"/>
                  </a:cubicBezTo>
                  <a:cubicBezTo>
                    <a:pt x="88977" y="5000"/>
                    <a:pt x="88977" y="5000"/>
                    <a:pt x="88977" y="5000"/>
                  </a:cubicBezTo>
                  <a:cubicBezTo>
                    <a:pt x="88977" y="4615"/>
                    <a:pt x="88977" y="4615"/>
                    <a:pt x="88977" y="4230"/>
                  </a:cubicBezTo>
                  <a:cubicBezTo>
                    <a:pt x="88977" y="4230"/>
                    <a:pt x="88977" y="4230"/>
                    <a:pt x="88977" y="4230"/>
                  </a:cubicBezTo>
                  <a:close/>
                  <a:moveTo>
                    <a:pt x="88295" y="44230"/>
                  </a:moveTo>
                  <a:cubicBezTo>
                    <a:pt x="88295" y="44230"/>
                    <a:pt x="88295" y="44230"/>
                    <a:pt x="88295" y="44230"/>
                  </a:cubicBezTo>
                  <a:cubicBezTo>
                    <a:pt x="88295" y="44230"/>
                    <a:pt x="88295" y="44230"/>
                    <a:pt x="88295" y="43846"/>
                  </a:cubicBezTo>
                  <a:cubicBezTo>
                    <a:pt x="88295" y="43846"/>
                    <a:pt x="88295" y="44230"/>
                    <a:pt x="88295" y="44230"/>
                  </a:cubicBezTo>
                  <a:cubicBezTo>
                    <a:pt x="88295" y="44230"/>
                    <a:pt x="88295" y="44230"/>
                    <a:pt x="88295" y="44230"/>
                  </a:cubicBezTo>
                  <a:close/>
                  <a:moveTo>
                    <a:pt x="88295" y="3846"/>
                  </a:moveTo>
                  <a:cubicBezTo>
                    <a:pt x="88295" y="3846"/>
                    <a:pt x="88295" y="3846"/>
                    <a:pt x="88295" y="3846"/>
                  </a:cubicBezTo>
                  <a:cubicBezTo>
                    <a:pt x="88295" y="3846"/>
                    <a:pt x="88295" y="3846"/>
                    <a:pt x="88295" y="3846"/>
                  </a:cubicBezTo>
                  <a:cubicBezTo>
                    <a:pt x="88295" y="3846"/>
                    <a:pt x="88295" y="3846"/>
                    <a:pt x="88295" y="4230"/>
                  </a:cubicBezTo>
                  <a:cubicBezTo>
                    <a:pt x="88295" y="4230"/>
                    <a:pt x="88295" y="4230"/>
                    <a:pt x="87954" y="4230"/>
                  </a:cubicBezTo>
                  <a:cubicBezTo>
                    <a:pt x="87954" y="4230"/>
                    <a:pt x="87954" y="4230"/>
                    <a:pt x="87954" y="3846"/>
                  </a:cubicBezTo>
                  <a:cubicBezTo>
                    <a:pt x="87954" y="3846"/>
                    <a:pt x="87954" y="3846"/>
                    <a:pt x="88295" y="3846"/>
                  </a:cubicBezTo>
                  <a:close/>
                  <a:moveTo>
                    <a:pt x="85568" y="7307"/>
                  </a:moveTo>
                  <a:cubicBezTo>
                    <a:pt x="85568" y="7307"/>
                    <a:pt x="85568" y="7307"/>
                    <a:pt x="85909" y="7307"/>
                  </a:cubicBezTo>
                  <a:cubicBezTo>
                    <a:pt x="85909" y="7307"/>
                    <a:pt x="85909" y="7307"/>
                    <a:pt x="85909" y="7307"/>
                  </a:cubicBezTo>
                  <a:cubicBezTo>
                    <a:pt x="85909" y="7307"/>
                    <a:pt x="85568" y="7307"/>
                    <a:pt x="85568" y="7307"/>
                  </a:cubicBezTo>
                  <a:cubicBezTo>
                    <a:pt x="85568" y="7692"/>
                    <a:pt x="85568" y="7307"/>
                    <a:pt x="85227" y="7307"/>
                  </a:cubicBezTo>
                  <a:cubicBezTo>
                    <a:pt x="85227" y="7307"/>
                    <a:pt x="85227" y="7307"/>
                    <a:pt x="85568" y="7307"/>
                  </a:cubicBezTo>
                  <a:close/>
                  <a:moveTo>
                    <a:pt x="85227" y="80384"/>
                  </a:moveTo>
                  <a:cubicBezTo>
                    <a:pt x="85227" y="80769"/>
                    <a:pt x="85227" y="80769"/>
                    <a:pt x="85227" y="80769"/>
                  </a:cubicBezTo>
                  <a:cubicBezTo>
                    <a:pt x="85227" y="80769"/>
                    <a:pt x="85227" y="80769"/>
                    <a:pt x="85227" y="80769"/>
                  </a:cubicBezTo>
                  <a:cubicBezTo>
                    <a:pt x="85227" y="80384"/>
                    <a:pt x="85227" y="80384"/>
                    <a:pt x="85227" y="80384"/>
                  </a:cubicBezTo>
                  <a:close/>
                  <a:moveTo>
                    <a:pt x="67840" y="3076"/>
                  </a:moveTo>
                  <a:cubicBezTo>
                    <a:pt x="67840" y="3076"/>
                    <a:pt x="67840" y="3076"/>
                    <a:pt x="67840" y="3076"/>
                  </a:cubicBezTo>
                  <a:cubicBezTo>
                    <a:pt x="67840" y="3076"/>
                    <a:pt x="67840" y="3076"/>
                    <a:pt x="67500" y="3076"/>
                  </a:cubicBezTo>
                  <a:cubicBezTo>
                    <a:pt x="67500" y="3076"/>
                    <a:pt x="67500" y="3076"/>
                    <a:pt x="67500" y="3076"/>
                  </a:cubicBezTo>
                  <a:lnTo>
                    <a:pt x="67840" y="3076"/>
                  </a:lnTo>
                  <a:close/>
                  <a:moveTo>
                    <a:pt x="18068" y="31923"/>
                  </a:moveTo>
                  <a:cubicBezTo>
                    <a:pt x="18068" y="31923"/>
                    <a:pt x="18068" y="31923"/>
                    <a:pt x="18068" y="31923"/>
                  </a:cubicBezTo>
                  <a:cubicBezTo>
                    <a:pt x="18068" y="31923"/>
                    <a:pt x="18068" y="31923"/>
                    <a:pt x="18068" y="31923"/>
                  </a:cubicBezTo>
                  <a:close/>
                  <a:moveTo>
                    <a:pt x="20113" y="38076"/>
                  </a:moveTo>
                  <a:cubicBezTo>
                    <a:pt x="20113" y="38076"/>
                    <a:pt x="20113" y="38076"/>
                    <a:pt x="19772" y="38076"/>
                  </a:cubicBezTo>
                  <a:cubicBezTo>
                    <a:pt x="19772" y="38076"/>
                    <a:pt x="19772" y="38076"/>
                    <a:pt x="19431" y="38076"/>
                  </a:cubicBezTo>
                  <a:cubicBezTo>
                    <a:pt x="19431" y="38461"/>
                    <a:pt x="19431" y="38461"/>
                    <a:pt x="19431" y="38461"/>
                  </a:cubicBezTo>
                  <a:cubicBezTo>
                    <a:pt x="19431" y="38461"/>
                    <a:pt x="19431" y="38461"/>
                    <a:pt x="19431" y="38461"/>
                  </a:cubicBezTo>
                  <a:cubicBezTo>
                    <a:pt x="19431" y="38461"/>
                    <a:pt x="19431" y="38461"/>
                    <a:pt x="19431" y="38076"/>
                  </a:cubicBezTo>
                  <a:cubicBezTo>
                    <a:pt x="19431" y="38076"/>
                    <a:pt x="19431" y="38076"/>
                    <a:pt x="19431" y="38076"/>
                  </a:cubicBezTo>
                  <a:cubicBezTo>
                    <a:pt x="19431" y="38076"/>
                    <a:pt x="19431" y="37692"/>
                    <a:pt x="19772" y="37692"/>
                  </a:cubicBezTo>
                  <a:cubicBezTo>
                    <a:pt x="19772" y="37692"/>
                    <a:pt x="19772" y="37692"/>
                    <a:pt x="19772" y="37692"/>
                  </a:cubicBezTo>
                  <a:cubicBezTo>
                    <a:pt x="19772" y="37307"/>
                    <a:pt x="20113" y="37307"/>
                    <a:pt x="20113" y="37307"/>
                  </a:cubicBezTo>
                  <a:cubicBezTo>
                    <a:pt x="20113" y="37307"/>
                    <a:pt x="20113" y="37692"/>
                    <a:pt x="20113" y="37692"/>
                  </a:cubicBezTo>
                  <a:cubicBezTo>
                    <a:pt x="20113" y="37692"/>
                    <a:pt x="20113" y="37692"/>
                    <a:pt x="20113" y="38076"/>
                  </a:cubicBezTo>
                  <a:close/>
                  <a:moveTo>
                    <a:pt x="20795" y="38461"/>
                  </a:moveTo>
                  <a:cubicBezTo>
                    <a:pt x="20795" y="38461"/>
                    <a:pt x="20795" y="38461"/>
                    <a:pt x="20795" y="38461"/>
                  </a:cubicBezTo>
                  <a:cubicBezTo>
                    <a:pt x="20795" y="38461"/>
                    <a:pt x="20795" y="38461"/>
                    <a:pt x="20795" y="38461"/>
                  </a:cubicBezTo>
                  <a:cubicBezTo>
                    <a:pt x="20795" y="38461"/>
                    <a:pt x="20795" y="38461"/>
                    <a:pt x="20454" y="38461"/>
                  </a:cubicBezTo>
                  <a:cubicBezTo>
                    <a:pt x="20795" y="38461"/>
                    <a:pt x="20795" y="38461"/>
                    <a:pt x="20795" y="38461"/>
                  </a:cubicBezTo>
                  <a:cubicBezTo>
                    <a:pt x="20795" y="38461"/>
                    <a:pt x="20795" y="38461"/>
                    <a:pt x="20795" y="38461"/>
                  </a:cubicBezTo>
                  <a:cubicBezTo>
                    <a:pt x="20795" y="38461"/>
                    <a:pt x="20795" y="38461"/>
                    <a:pt x="20795" y="38076"/>
                  </a:cubicBezTo>
                  <a:cubicBezTo>
                    <a:pt x="20795" y="38461"/>
                    <a:pt x="20795" y="38461"/>
                    <a:pt x="20795" y="38461"/>
                  </a:cubicBezTo>
                  <a:cubicBezTo>
                    <a:pt x="20795" y="38461"/>
                    <a:pt x="20795" y="38461"/>
                    <a:pt x="20795" y="38461"/>
                  </a:cubicBezTo>
                  <a:close/>
                  <a:moveTo>
                    <a:pt x="22159" y="36923"/>
                  </a:moveTo>
                  <a:cubicBezTo>
                    <a:pt x="22159" y="36923"/>
                    <a:pt x="22159" y="36923"/>
                    <a:pt x="22159" y="36923"/>
                  </a:cubicBezTo>
                  <a:cubicBezTo>
                    <a:pt x="22159" y="36923"/>
                    <a:pt x="22159" y="36923"/>
                    <a:pt x="22159" y="36923"/>
                  </a:cubicBezTo>
                  <a:cubicBezTo>
                    <a:pt x="22159" y="36923"/>
                    <a:pt x="22159" y="37307"/>
                    <a:pt x="22159" y="37307"/>
                  </a:cubicBezTo>
                  <a:cubicBezTo>
                    <a:pt x="22159" y="37307"/>
                    <a:pt x="22159" y="37307"/>
                    <a:pt x="22159" y="37307"/>
                  </a:cubicBezTo>
                  <a:cubicBezTo>
                    <a:pt x="22159" y="36923"/>
                    <a:pt x="22159" y="36923"/>
                    <a:pt x="22159" y="36923"/>
                  </a:cubicBezTo>
                  <a:close/>
                  <a:moveTo>
                    <a:pt x="23522" y="22692"/>
                  </a:moveTo>
                  <a:cubicBezTo>
                    <a:pt x="23522" y="22692"/>
                    <a:pt x="23181" y="22692"/>
                    <a:pt x="23181" y="22692"/>
                  </a:cubicBezTo>
                  <a:cubicBezTo>
                    <a:pt x="23181" y="22692"/>
                    <a:pt x="23181" y="22692"/>
                    <a:pt x="23181" y="22692"/>
                  </a:cubicBezTo>
                  <a:cubicBezTo>
                    <a:pt x="23181" y="22692"/>
                    <a:pt x="23181" y="22692"/>
                    <a:pt x="23181" y="22307"/>
                  </a:cubicBezTo>
                  <a:cubicBezTo>
                    <a:pt x="23181" y="22307"/>
                    <a:pt x="23181" y="22307"/>
                    <a:pt x="23181" y="22307"/>
                  </a:cubicBezTo>
                  <a:cubicBezTo>
                    <a:pt x="23181" y="22307"/>
                    <a:pt x="23522" y="22692"/>
                    <a:pt x="23522" y="22692"/>
                  </a:cubicBezTo>
                  <a:close/>
                  <a:moveTo>
                    <a:pt x="24204" y="21923"/>
                  </a:moveTo>
                  <a:cubicBezTo>
                    <a:pt x="24204" y="21923"/>
                    <a:pt x="24204" y="21923"/>
                    <a:pt x="24204" y="21923"/>
                  </a:cubicBezTo>
                  <a:cubicBezTo>
                    <a:pt x="24204" y="21923"/>
                    <a:pt x="24204" y="22307"/>
                    <a:pt x="24204" y="22307"/>
                  </a:cubicBezTo>
                  <a:cubicBezTo>
                    <a:pt x="24204" y="22307"/>
                    <a:pt x="24204" y="21923"/>
                    <a:pt x="24204" y="21923"/>
                  </a:cubicBezTo>
                  <a:cubicBezTo>
                    <a:pt x="24204" y="21923"/>
                    <a:pt x="24204" y="21923"/>
                    <a:pt x="24204" y="21923"/>
                  </a:cubicBezTo>
                  <a:cubicBezTo>
                    <a:pt x="24204" y="21923"/>
                    <a:pt x="24204" y="21923"/>
                    <a:pt x="24204" y="21923"/>
                  </a:cubicBezTo>
                  <a:cubicBezTo>
                    <a:pt x="24204" y="21923"/>
                    <a:pt x="24204" y="21923"/>
                    <a:pt x="24204" y="21923"/>
                  </a:cubicBezTo>
                  <a:close/>
                  <a:moveTo>
                    <a:pt x="25568" y="21538"/>
                  </a:moveTo>
                  <a:cubicBezTo>
                    <a:pt x="25568" y="21538"/>
                    <a:pt x="25568" y="21538"/>
                    <a:pt x="25568" y="21538"/>
                  </a:cubicBezTo>
                  <a:cubicBezTo>
                    <a:pt x="25568" y="21538"/>
                    <a:pt x="25568" y="21538"/>
                    <a:pt x="25568" y="21538"/>
                  </a:cubicBezTo>
                  <a:cubicBezTo>
                    <a:pt x="25568" y="21923"/>
                    <a:pt x="25568" y="21923"/>
                    <a:pt x="25568" y="21923"/>
                  </a:cubicBezTo>
                  <a:cubicBezTo>
                    <a:pt x="25568" y="21923"/>
                    <a:pt x="25227" y="21923"/>
                    <a:pt x="25227" y="21923"/>
                  </a:cubicBezTo>
                  <a:cubicBezTo>
                    <a:pt x="25227" y="21923"/>
                    <a:pt x="25227" y="21923"/>
                    <a:pt x="25227" y="21923"/>
                  </a:cubicBezTo>
                  <a:cubicBezTo>
                    <a:pt x="25227" y="21923"/>
                    <a:pt x="25227" y="21923"/>
                    <a:pt x="25568" y="21538"/>
                  </a:cubicBezTo>
                  <a:cubicBezTo>
                    <a:pt x="25568" y="21538"/>
                    <a:pt x="25568" y="21538"/>
                    <a:pt x="25568" y="21538"/>
                  </a:cubicBezTo>
                  <a:cubicBezTo>
                    <a:pt x="25568" y="21538"/>
                    <a:pt x="25568" y="21538"/>
                    <a:pt x="25568" y="21538"/>
                  </a:cubicBezTo>
                  <a:cubicBezTo>
                    <a:pt x="25568" y="21538"/>
                    <a:pt x="25568" y="21538"/>
                    <a:pt x="25568" y="21538"/>
                  </a:cubicBezTo>
                  <a:cubicBezTo>
                    <a:pt x="25568" y="21538"/>
                    <a:pt x="25568" y="21538"/>
                    <a:pt x="25568" y="21538"/>
                  </a:cubicBezTo>
                  <a:close/>
                  <a:moveTo>
                    <a:pt x="26931" y="34230"/>
                  </a:moveTo>
                  <a:cubicBezTo>
                    <a:pt x="26931" y="33846"/>
                    <a:pt x="26931" y="33846"/>
                    <a:pt x="26931" y="33846"/>
                  </a:cubicBezTo>
                  <a:cubicBezTo>
                    <a:pt x="26931" y="34230"/>
                    <a:pt x="26931" y="34230"/>
                    <a:pt x="26931" y="34230"/>
                  </a:cubicBezTo>
                  <a:close/>
                  <a:moveTo>
                    <a:pt x="26931" y="23846"/>
                  </a:moveTo>
                  <a:cubicBezTo>
                    <a:pt x="26931" y="23846"/>
                    <a:pt x="26931" y="23846"/>
                    <a:pt x="27272" y="23846"/>
                  </a:cubicBezTo>
                  <a:cubicBezTo>
                    <a:pt x="27272" y="23846"/>
                    <a:pt x="27272" y="23846"/>
                    <a:pt x="27272" y="23846"/>
                  </a:cubicBezTo>
                  <a:cubicBezTo>
                    <a:pt x="27272" y="23461"/>
                    <a:pt x="27272" y="23461"/>
                    <a:pt x="27272" y="23461"/>
                  </a:cubicBezTo>
                  <a:cubicBezTo>
                    <a:pt x="27272" y="23846"/>
                    <a:pt x="27272" y="23846"/>
                    <a:pt x="27272" y="23846"/>
                  </a:cubicBezTo>
                  <a:cubicBezTo>
                    <a:pt x="27272" y="23846"/>
                    <a:pt x="27272" y="23846"/>
                    <a:pt x="27272" y="23846"/>
                  </a:cubicBezTo>
                  <a:cubicBezTo>
                    <a:pt x="27272" y="23846"/>
                    <a:pt x="27272" y="23846"/>
                    <a:pt x="27272" y="23846"/>
                  </a:cubicBezTo>
                  <a:cubicBezTo>
                    <a:pt x="27272" y="23846"/>
                    <a:pt x="27272" y="24230"/>
                    <a:pt x="27272" y="24230"/>
                  </a:cubicBezTo>
                  <a:cubicBezTo>
                    <a:pt x="27272" y="24230"/>
                    <a:pt x="26931" y="24230"/>
                    <a:pt x="26931" y="24230"/>
                  </a:cubicBezTo>
                  <a:cubicBezTo>
                    <a:pt x="26931" y="23846"/>
                    <a:pt x="26931" y="23846"/>
                    <a:pt x="26931" y="23846"/>
                  </a:cubicBezTo>
                  <a:close/>
                  <a:moveTo>
                    <a:pt x="27272" y="32692"/>
                  </a:moveTo>
                  <a:cubicBezTo>
                    <a:pt x="27272" y="32692"/>
                    <a:pt x="27272" y="32692"/>
                    <a:pt x="27272" y="32692"/>
                  </a:cubicBezTo>
                  <a:cubicBezTo>
                    <a:pt x="27272" y="32692"/>
                    <a:pt x="26931" y="32692"/>
                    <a:pt x="26931" y="32692"/>
                  </a:cubicBezTo>
                  <a:cubicBezTo>
                    <a:pt x="26931" y="32692"/>
                    <a:pt x="27272" y="32307"/>
                    <a:pt x="27272" y="32692"/>
                  </a:cubicBezTo>
                  <a:cubicBezTo>
                    <a:pt x="27272" y="32692"/>
                    <a:pt x="27272" y="32692"/>
                    <a:pt x="27272" y="32692"/>
                  </a:cubicBezTo>
                  <a:cubicBezTo>
                    <a:pt x="27272" y="32692"/>
                    <a:pt x="27272" y="32692"/>
                    <a:pt x="27272" y="32692"/>
                  </a:cubicBezTo>
                  <a:cubicBezTo>
                    <a:pt x="27272" y="32692"/>
                    <a:pt x="27272" y="32692"/>
                    <a:pt x="27272" y="32692"/>
                  </a:cubicBezTo>
                  <a:cubicBezTo>
                    <a:pt x="27272" y="32692"/>
                    <a:pt x="27272" y="32692"/>
                    <a:pt x="27272" y="32692"/>
                  </a:cubicBezTo>
                  <a:close/>
                  <a:moveTo>
                    <a:pt x="27613" y="30769"/>
                  </a:moveTo>
                  <a:cubicBezTo>
                    <a:pt x="27613" y="30769"/>
                    <a:pt x="27613" y="30769"/>
                    <a:pt x="27613" y="30769"/>
                  </a:cubicBezTo>
                  <a:cubicBezTo>
                    <a:pt x="27613" y="30769"/>
                    <a:pt x="27613" y="30384"/>
                    <a:pt x="27613" y="30384"/>
                  </a:cubicBezTo>
                  <a:cubicBezTo>
                    <a:pt x="27272" y="30384"/>
                    <a:pt x="27613" y="30384"/>
                    <a:pt x="27613" y="30384"/>
                  </a:cubicBezTo>
                  <a:cubicBezTo>
                    <a:pt x="27613" y="30384"/>
                    <a:pt x="27613" y="30384"/>
                    <a:pt x="27613" y="30384"/>
                  </a:cubicBezTo>
                  <a:cubicBezTo>
                    <a:pt x="27613" y="30384"/>
                    <a:pt x="27613" y="30769"/>
                    <a:pt x="27613" y="30769"/>
                  </a:cubicBezTo>
                  <a:close/>
                  <a:moveTo>
                    <a:pt x="28636" y="33461"/>
                  </a:moveTo>
                  <a:cubicBezTo>
                    <a:pt x="28636" y="33461"/>
                    <a:pt x="28636" y="33461"/>
                    <a:pt x="28636" y="33461"/>
                  </a:cubicBezTo>
                  <a:cubicBezTo>
                    <a:pt x="28636" y="33461"/>
                    <a:pt x="28636" y="33461"/>
                    <a:pt x="28636" y="33461"/>
                  </a:cubicBezTo>
                  <a:close/>
                  <a:moveTo>
                    <a:pt x="28977" y="34230"/>
                  </a:moveTo>
                  <a:cubicBezTo>
                    <a:pt x="28636" y="34230"/>
                    <a:pt x="28636" y="34230"/>
                    <a:pt x="28636" y="34615"/>
                  </a:cubicBezTo>
                  <a:cubicBezTo>
                    <a:pt x="28636" y="34615"/>
                    <a:pt x="28977" y="34615"/>
                    <a:pt x="28636" y="34615"/>
                  </a:cubicBezTo>
                  <a:cubicBezTo>
                    <a:pt x="28636" y="34615"/>
                    <a:pt x="28636" y="34615"/>
                    <a:pt x="28636" y="34615"/>
                  </a:cubicBezTo>
                  <a:cubicBezTo>
                    <a:pt x="28295" y="34615"/>
                    <a:pt x="28295" y="34230"/>
                    <a:pt x="28295" y="34230"/>
                  </a:cubicBezTo>
                  <a:cubicBezTo>
                    <a:pt x="28636" y="34230"/>
                    <a:pt x="28636" y="34230"/>
                    <a:pt x="28636" y="33846"/>
                  </a:cubicBezTo>
                  <a:cubicBezTo>
                    <a:pt x="28636" y="33846"/>
                    <a:pt x="28977" y="33846"/>
                    <a:pt x="28977" y="33846"/>
                  </a:cubicBezTo>
                  <a:cubicBezTo>
                    <a:pt x="28977" y="33846"/>
                    <a:pt x="28977" y="33846"/>
                    <a:pt x="28977" y="33846"/>
                  </a:cubicBezTo>
                  <a:cubicBezTo>
                    <a:pt x="28977" y="34230"/>
                    <a:pt x="28977" y="34230"/>
                    <a:pt x="28977" y="34230"/>
                  </a:cubicBezTo>
                  <a:close/>
                  <a:moveTo>
                    <a:pt x="28977" y="31923"/>
                  </a:moveTo>
                  <a:cubicBezTo>
                    <a:pt x="28977" y="31923"/>
                    <a:pt x="28977" y="31923"/>
                    <a:pt x="28977" y="31923"/>
                  </a:cubicBezTo>
                  <a:cubicBezTo>
                    <a:pt x="28977" y="31923"/>
                    <a:pt x="29318" y="31923"/>
                    <a:pt x="29318" y="31923"/>
                  </a:cubicBezTo>
                  <a:cubicBezTo>
                    <a:pt x="29318" y="31923"/>
                    <a:pt x="29318" y="31923"/>
                    <a:pt x="29318" y="31923"/>
                  </a:cubicBezTo>
                  <a:cubicBezTo>
                    <a:pt x="29318" y="31923"/>
                    <a:pt x="29318" y="31923"/>
                    <a:pt x="29318" y="31923"/>
                  </a:cubicBezTo>
                  <a:cubicBezTo>
                    <a:pt x="29318" y="31923"/>
                    <a:pt x="28977" y="31923"/>
                    <a:pt x="28977" y="31923"/>
                  </a:cubicBezTo>
                  <a:close/>
                  <a:moveTo>
                    <a:pt x="29318" y="33076"/>
                  </a:moveTo>
                  <a:cubicBezTo>
                    <a:pt x="29318" y="33076"/>
                    <a:pt x="29318" y="33076"/>
                    <a:pt x="29318" y="33076"/>
                  </a:cubicBezTo>
                  <a:cubicBezTo>
                    <a:pt x="29318" y="33076"/>
                    <a:pt x="29318" y="33076"/>
                    <a:pt x="29318" y="33076"/>
                  </a:cubicBezTo>
                  <a:cubicBezTo>
                    <a:pt x="29318" y="33076"/>
                    <a:pt x="29318" y="33076"/>
                    <a:pt x="29318" y="33076"/>
                  </a:cubicBezTo>
                  <a:cubicBezTo>
                    <a:pt x="29318" y="33076"/>
                    <a:pt x="29318" y="33076"/>
                    <a:pt x="29318" y="33076"/>
                  </a:cubicBezTo>
                  <a:close/>
                  <a:moveTo>
                    <a:pt x="28636" y="38076"/>
                  </a:moveTo>
                  <a:cubicBezTo>
                    <a:pt x="28636" y="38076"/>
                    <a:pt x="28636" y="38076"/>
                    <a:pt x="28636" y="38076"/>
                  </a:cubicBezTo>
                  <a:cubicBezTo>
                    <a:pt x="28295" y="38076"/>
                    <a:pt x="28295" y="38076"/>
                    <a:pt x="28295" y="38076"/>
                  </a:cubicBezTo>
                  <a:cubicBezTo>
                    <a:pt x="28295" y="37692"/>
                    <a:pt x="28295" y="37692"/>
                    <a:pt x="28295" y="37692"/>
                  </a:cubicBezTo>
                  <a:cubicBezTo>
                    <a:pt x="28295" y="37692"/>
                    <a:pt x="28295" y="37692"/>
                    <a:pt x="28636" y="37692"/>
                  </a:cubicBezTo>
                  <a:cubicBezTo>
                    <a:pt x="28636" y="37692"/>
                    <a:pt x="28636" y="37692"/>
                    <a:pt x="28636" y="38076"/>
                  </a:cubicBezTo>
                  <a:close/>
                  <a:moveTo>
                    <a:pt x="28977" y="38846"/>
                  </a:moveTo>
                  <a:cubicBezTo>
                    <a:pt x="28977" y="38461"/>
                    <a:pt x="28977" y="38461"/>
                    <a:pt x="28977" y="38461"/>
                  </a:cubicBezTo>
                  <a:cubicBezTo>
                    <a:pt x="28977" y="38846"/>
                    <a:pt x="28977" y="38846"/>
                    <a:pt x="28977" y="38846"/>
                  </a:cubicBezTo>
                  <a:cubicBezTo>
                    <a:pt x="28977" y="38846"/>
                    <a:pt x="28977" y="38846"/>
                    <a:pt x="28977" y="38846"/>
                  </a:cubicBezTo>
                  <a:close/>
                  <a:moveTo>
                    <a:pt x="11590" y="84230"/>
                  </a:moveTo>
                  <a:cubicBezTo>
                    <a:pt x="11590" y="84230"/>
                    <a:pt x="11590" y="84230"/>
                    <a:pt x="11590" y="84230"/>
                  </a:cubicBezTo>
                  <a:cubicBezTo>
                    <a:pt x="11590" y="84230"/>
                    <a:pt x="11590" y="84230"/>
                    <a:pt x="11590" y="84230"/>
                  </a:cubicBezTo>
                  <a:cubicBezTo>
                    <a:pt x="11590" y="84230"/>
                    <a:pt x="11590" y="84230"/>
                    <a:pt x="11590" y="84230"/>
                  </a:cubicBezTo>
                  <a:close/>
                  <a:moveTo>
                    <a:pt x="11931" y="84230"/>
                  </a:moveTo>
                  <a:cubicBezTo>
                    <a:pt x="11931" y="84230"/>
                    <a:pt x="11931" y="84230"/>
                    <a:pt x="11590" y="84230"/>
                  </a:cubicBezTo>
                  <a:cubicBezTo>
                    <a:pt x="11931" y="84230"/>
                    <a:pt x="11931" y="84230"/>
                    <a:pt x="11931" y="84230"/>
                  </a:cubicBezTo>
                  <a:cubicBezTo>
                    <a:pt x="11931" y="84615"/>
                    <a:pt x="11931" y="84615"/>
                    <a:pt x="11931" y="84615"/>
                  </a:cubicBezTo>
                  <a:lnTo>
                    <a:pt x="11931" y="84230"/>
                  </a:lnTo>
                  <a:close/>
                  <a:moveTo>
                    <a:pt x="12272" y="85000"/>
                  </a:moveTo>
                  <a:cubicBezTo>
                    <a:pt x="12272" y="85000"/>
                    <a:pt x="12272" y="85000"/>
                    <a:pt x="12272" y="85000"/>
                  </a:cubicBezTo>
                  <a:cubicBezTo>
                    <a:pt x="12272" y="85000"/>
                    <a:pt x="12272" y="85000"/>
                    <a:pt x="12272" y="85000"/>
                  </a:cubicBezTo>
                  <a:cubicBezTo>
                    <a:pt x="12272" y="85000"/>
                    <a:pt x="12272" y="85000"/>
                    <a:pt x="12272" y="85000"/>
                  </a:cubicBezTo>
                  <a:cubicBezTo>
                    <a:pt x="12272" y="85000"/>
                    <a:pt x="12272" y="85000"/>
                    <a:pt x="12272" y="85000"/>
                  </a:cubicBezTo>
                  <a:close/>
                  <a:moveTo>
                    <a:pt x="29318" y="116153"/>
                  </a:moveTo>
                  <a:cubicBezTo>
                    <a:pt x="29318" y="116153"/>
                    <a:pt x="29318" y="116153"/>
                    <a:pt x="29318" y="116153"/>
                  </a:cubicBezTo>
                  <a:cubicBezTo>
                    <a:pt x="29318" y="116153"/>
                    <a:pt x="29318" y="116153"/>
                    <a:pt x="29318" y="116153"/>
                  </a:cubicBezTo>
                  <a:close/>
                  <a:moveTo>
                    <a:pt x="31704" y="104615"/>
                  </a:moveTo>
                  <a:cubicBezTo>
                    <a:pt x="31704" y="104615"/>
                    <a:pt x="31704" y="104615"/>
                    <a:pt x="31704" y="104615"/>
                  </a:cubicBezTo>
                  <a:cubicBezTo>
                    <a:pt x="31704" y="104615"/>
                    <a:pt x="31704" y="104615"/>
                    <a:pt x="31704" y="104615"/>
                  </a:cubicBezTo>
                  <a:cubicBezTo>
                    <a:pt x="31704" y="104615"/>
                    <a:pt x="31704" y="104615"/>
                    <a:pt x="31704" y="104615"/>
                  </a:cubicBezTo>
                  <a:close/>
                  <a:moveTo>
                    <a:pt x="32386" y="92692"/>
                  </a:moveTo>
                  <a:cubicBezTo>
                    <a:pt x="32386" y="92692"/>
                    <a:pt x="32386" y="92692"/>
                    <a:pt x="32386" y="92692"/>
                  </a:cubicBezTo>
                  <a:cubicBezTo>
                    <a:pt x="32386" y="92692"/>
                    <a:pt x="32386" y="92692"/>
                    <a:pt x="32386" y="92692"/>
                  </a:cubicBezTo>
                  <a:close/>
                  <a:moveTo>
                    <a:pt x="32045" y="98461"/>
                  </a:moveTo>
                  <a:cubicBezTo>
                    <a:pt x="32045" y="98461"/>
                    <a:pt x="32045" y="98461"/>
                    <a:pt x="32045" y="98461"/>
                  </a:cubicBezTo>
                  <a:cubicBezTo>
                    <a:pt x="32045" y="98461"/>
                    <a:pt x="32045" y="98461"/>
                    <a:pt x="32045" y="98461"/>
                  </a:cubicBezTo>
                  <a:cubicBezTo>
                    <a:pt x="32045" y="98461"/>
                    <a:pt x="32045" y="98076"/>
                    <a:pt x="32045" y="98076"/>
                  </a:cubicBezTo>
                  <a:cubicBezTo>
                    <a:pt x="32045" y="98076"/>
                    <a:pt x="32045" y="98461"/>
                    <a:pt x="32045" y="98461"/>
                  </a:cubicBezTo>
                  <a:cubicBezTo>
                    <a:pt x="32045" y="98461"/>
                    <a:pt x="32045" y="98461"/>
                    <a:pt x="32045" y="98461"/>
                  </a:cubicBezTo>
                  <a:close/>
                  <a:moveTo>
                    <a:pt x="32727" y="100000"/>
                  </a:move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lose/>
                  <a:moveTo>
                    <a:pt x="33750" y="98076"/>
                  </a:moveTo>
                  <a:cubicBezTo>
                    <a:pt x="33409" y="98076"/>
                    <a:pt x="33409" y="98076"/>
                    <a:pt x="33409" y="98076"/>
                  </a:cubicBezTo>
                  <a:cubicBezTo>
                    <a:pt x="33409" y="97692"/>
                    <a:pt x="33409" y="97692"/>
                    <a:pt x="33409" y="97307"/>
                  </a:cubicBezTo>
                  <a:cubicBezTo>
                    <a:pt x="33409" y="97307"/>
                    <a:pt x="33409" y="97307"/>
                    <a:pt x="33409" y="97307"/>
                  </a:cubicBezTo>
                  <a:cubicBezTo>
                    <a:pt x="33409" y="97307"/>
                    <a:pt x="33409" y="97307"/>
                    <a:pt x="33409" y="97307"/>
                  </a:cubicBezTo>
                  <a:cubicBezTo>
                    <a:pt x="33409" y="97307"/>
                    <a:pt x="33409" y="96923"/>
                    <a:pt x="33068" y="96923"/>
                  </a:cubicBezTo>
                  <a:cubicBezTo>
                    <a:pt x="33068" y="96923"/>
                    <a:pt x="33068" y="96923"/>
                    <a:pt x="32727" y="96538"/>
                  </a:cubicBezTo>
                  <a:cubicBezTo>
                    <a:pt x="32727" y="96538"/>
                    <a:pt x="32727" y="96153"/>
                    <a:pt x="32727" y="96153"/>
                  </a:cubicBezTo>
                  <a:cubicBezTo>
                    <a:pt x="32727" y="95769"/>
                    <a:pt x="32386" y="95000"/>
                    <a:pt x="32386" y="94615"/>
                  </a:cubicBezTo>
                  <a:cubicBezTo>
                    <a:pt x="32386" y="94615"/>
                    <a:pt x="32386" y="94230"/>
                    <a:pt x="32386" y="94230"/>
                  </a:cubicBezTo>
                  <a:cubicBezTo>
                    <a:pt x="32727" y="94230"/>
                    <a:pt x="32727" y="94615"/>
                    <a:pt x="32727" y="94615"/>
                  </a:cubicBezTo>
                  <a:cubicBezTo>
                    <a:pt x="32727" y="95000"/>
                    <a:pt x="32727" y="95384"/>
                    <a:pt x="32727" y="95769"/>
                  </a:cubicBezTo>
                  <a:cubicBezTo>
                    <a:pt x="32727" y="96153"/>
                    <a:pt x="32727" y="96153"/>
                    <a:pt x="33068" y="96538"/>
                  </a:cubicBezTo>
                  <a:cubicBezTo>
                    <a:pt x="33409" y="96538"/>
                    <a:pt x="33409" y="96923"/>
                    <a:pt x="33409" y="96923"/>
                  </a:cubicBezTo>
                  <a:cubicBezTo>
                    <a:pt x="33409" y="97307"/>
                    <a:pt x="33409" y="97307"/>
                    <a:pt x="33409" y="97307"/>
                  </a:cubicBezTo>
                  <a:cubicBezTo>
                    <a:pt x="33409" y="97307"/>
                    <a:pt x="33409" y="97307"/>
                    <a:pt x="33409" y="97307"/>
                  </a:cubicBezTo>
                  <a:cubicBezTo>
                    <a:pt x="33409" y="97307"/>
                    <a:pt x="33409" y="97307"/>
                    <a:pt x="33409" y="97307"/>
                  </a:cubicBezTo>
                  <a:cubicBezTo>
                    <a:pt x="33750" y="97692"/>
                    <a:pt x="33750" y="97692"/>
                    <a:pt x="33750" y="97692"/>
                  </a:cubicBezTo>
                  <a:cubicBezTo>
                    <a:pt x="33750" y="97692"/>
                    <a:pt x="33750" y="98076"/>
                    <a:pt x="33750" y="98076"/>
                  </a:cubicBezTo>
                  <a:close/>
                  <a:moveTo>
                    <a:pt x="33750" y="89615"/>
                  </a:moveTo>
                  <a:cubicBezTo>
                    <a:pt x="33750" y="89615"/>
                    <a:pt x="33750" y="89615"/>
                    <a:pt x="33750" y="89615"/>
                  </a:cubicBezTo>
                  <a:cubicBezTo>
                    <a:pt x="33750" y="89615"/>
                    <a:pt x="33750" y="89615"/>
                    <a:pt x="33750" y="89615"/>
                  </a:cubicBezTo>
                  <a:cubicBezTo>
                    <a:pt x="33750" y="89615"/>
                    <a:pt x="33750" y="89615"/>
                    <a:pt x="33750" y="89615"/>
                  </a:cubicBezTo>
                  <a:close/>
                  <a:moveTo>
                    <a:pt x="38181" y="81538"/>
                  </a:moveTo>
                  <a:cubicBezTo>
                    <a:pt x="38181" y="81538"/>
                    <a:pt x="38181" y="81538"/>
                    <a:pt x="38181" y="81538"/>
                  </a:cubicBezTo>
                  <a:cubicBezTo>
                    <a:pt x="38181" y="81538"/>
                    <a:pt x="38181" y="81538"/>
                    <a:pt x="38181" y="81538"/>
                  </a:cubicBezTo>
                  <a:cubicBezTo>
                    <a:pt x="38181" y="81538"/>
                    <a:pt x="38181" y="81538"/>
                    <a:pt x="38181" y="81538"/>
                  </a:cubicBezTo>
                  <a:cubicBezTo>
                    <a:pt x="38181" y="81538"/>
                    <a:pt x="38181" y="81538"/>
                    <a:pt x="38181" y="81538"/>
                  </a:cubicBezTo>
                  <a:close/>
                  <a:moveTo>
                    <a:pt x="34772" y="67692"/>
                  </a:moveTo>
                  <a:cubicBezTo>
                    <a:pt x="34772" y="67692"/>
                    <a:pt x="34772" y="67692"/>
                    <a:pt x="34772" y="67692"/>
                  </a:cubicBezTo>
                  <a:cubicBezTo>
                    <a:pt x="34772" y="67692"/>
                    <a:pt x="34772" y="67692"/>
                    <a:pt x="34772" y="68076"/>
                  </a:cubicBezTo>
                  <a:cubicBezTo>
                    <a:pt x="34772" y="67692"/>
                    <a:pt x="34772" y="67692"/>
                    <a:pt x="34772" y="67692"/>
                  </a:cubicBezTo>
                  <a:cubicBezTo>
                    <a:pt x="34772" y="67692"/>
                    <a:pt x="34772" y="67692"/>
                    <a:pt x="34772" y="67692"/>
                  </a:cubicBezTo>
                  <a:close/>
                  <a:moveTo>
                    <a:pt x="34431" y="67307"/>
                  </a:moveTo>
                  <a:cubicBezTo>
                    <a:pt x="34431" y="67307"/>
                    <a:pt x="34431" y="67307"/>
                    <a:pt x="34431" y="67307"/>
                  </a:cubicBezTo>
                  <a:cubicBezTo>
                    <a:pt x="34431" y="67307"/>
                    <a:pt x="34431" y="67307"/>
                    <a:pt x="34431" y="67307"/>
                  </a:cubicBezTo>
                  <a:cubicBezTo>
                    <a:pt x="34431" y="67307"/>
                    <a:pt x="34431" y="67307"/>
                    <a:pt x="34431" y="67307"/>
                  </a:cubicBezTo>
                  <a:cubicBezTo>
                    <a:pt x="34431" y="67307"/>
                    <a:pt x="34431" y="67307"/>
                    <a:pt x="34431" y="67307"/>
                  </a:cubicBezTo>
                  <a:close/>
                  <a:moveTo>
                    <a:pt x="36136" y="99615"/>
                  </a:moveTo>
                  <a:cubicBezTo>
                    <a:pt x="36136" y="99615"/>
                    <a:pt x="36136" y="100000"/>
                    <a:pt x="36136" y="100000"/>
                  </a:cubicBezTo>
                  <a:cubicBezTo>
                    <a:pt x="36477" y="100384"/>
                    <a:pt x="36477" y="100769"/>
                    <a:pt x="36136" y="100769"/>
                  </a:cubicBezTo>
                  <a:cubicBezTo>
                    <a:pt x="36136" y="101153"/>
                    <a:pt x="36136" y="101538"/>
                    <a:pt x="36136" y="101538"/>
                  </a:cubicBezTo>
                  <a:cubicBezTo>
                    <a:pt x="36136" y="101923"/>
                    <a:pt x="36477" y="101923"/>
                    <a:pt x="36477" y="102307"/>
                  </a:cubicBezTo>
                  <a:cubicBezTo>
                    <a:pt x="36477" y="102307"/>
                    <a:pt x="36477" y="102307"/>
                    <a:pt x="36477" y="102307"/>
                  </a:cubicBezTo>
                  <a:cubicBezTo>
                    <a:pt x="36136" y="102307"/>
                    <a:pt x="36136" y="102307"/>
                    <a:pt x="36136" y="102307"/>
                  </a:cubicBezTo>
                  <a:cubicBezTo>
                    <a:pt x="36136" y="101923"/>
                    <a:pt x="35795" y="101538"/>
                    <a:pt x="35795" y="101153"/>
                  </a:cubicBezTo>
                  <a:cubicBezTo>
                    <a:pt x="35795" y="101153"/>
                    <a:pt x="35795" y="100769"/>
                    <a:pt x="35795" y="100769"/>
                  </a:cubicBezTo>
                  <a:cubicBezTo>
                    <a:pt x="36136" y="100384"/>
                    <a:pt x="36136" y="100000"/>
                    <a:pt x="35795" y="100000"/>
                  </a:cubicBezTo>
                  <a:cubicBezTo>
                    <a:pt x="35795" y="99615"/>
                    <a:pt x="35795" y="99615"/>
                    <a:pt x="35795" y="99230"/>
                  </a:cubicBezTo>
                  <a:cubicBezTo>
                    <a:pt x="35795" y="99230"/>
                    <a:pt x="35795" y="99230"/>
                    <a:pt x="35795" y="99230"/>
                  </a:cubicBezTo>
                  <a:cubicBezTo>
                    <a:pt x="36136" y="99230"/>
                    <a:pt x="36136" y="99230"/>
                    <a:pt x="36136" y="99230"/>
                  </a:cubicBezTo>
                  <a:cubicBezTo>
                    <a:pt x="36136" y="99230"/>
                    <a:pt x="36136" y="99615"/>
                    <a:pt x="36136" y="99615"/>
                  </a:cubicBezTo>
                  <a:close/>
                  <a:moveTo>
                    <a:pt x="35454" y="90000"/>
                  </a:moveTo>
                  <a:cubicBezTo>
                    <a:pt x="35454" y="90000"/>
                    <a:pt x="35454" y="90000"/>
                    <a:pt x="35454" y="90000"/>
                  </a:cubicBezTo>
                  <a:cubicBezTo>
                    <a:pt x="35454" y="90000"/>
                    <a:pt x="35454" y="90000"/>
                    <a:pt x="35454" y="90000"/>
                  </a:cubicBezTo>
                  <a:close/>
                  <a:moveTo>
                    <a:pt x="35454" y="91153"/>
                  </a:moveTo>
                  <a:cubicBezTo>
                    <a:pt x="35795" y="91153"/>
                    <a:pt x="35795" y="91153"/>
                    <a:pt x="36136" y="91153"/>
                  </a:cubicBezTo>
                  <a:cubicBezTo>
                    <a:pt x="36136" y="91538"/>
                    <a:pt x="36136" y="91538"/>
                    <a:pt x="36136" y="91538"/>
                  </a:cubicBezTo>
                  <a:cubicBezTo>
                    <a:pt x="35795" y="91923"/>
                    <a:pt x="35795" y="92307"/>
                    <a:pt x="35454" y="92307"/>
                  </a:cubicBezTo>
                  <a:cubicBezTo>
                    <a:pt x="35454" y="92692"/>
                    <a:pt x="35454" y="92692"/>
                    <a:pt x="35454" y="92692"/>
                  </a:cubicBezTo>
                  <a:cubicBezTo>
                    <a:pt x="35454" y="92692"/>
                    <a:pt x="35454" y="93076"/>
                    <a:pt x="35454" y="93076"/>
                  </a:cubicBezTo>
                  <a:cubicBezTo>
                    <a:pt x="35454" y="93076"/>
                    <a:pt x="35113" y="93076"/>
                    <a:pt x="35113" y="93076"/>
                  </a:cubicBezTo>
                  <a:cubicBezTo>
                    <a:pt x="35113" y="93076"/>
                    <a:pt x="35113" y="93076"/>
                    <a:pt x="35113" y="93076"/>
                  </a:cubicBezTo>
                  <a:cubicBezTo>
                    <a:pt x="34772" y="93076"/>
                    <a:pt x="34772" y="93076"/>
                    <a:pt x="34772" y="93076"/>
                  </a:cubicBezTo>
                  <a:cubicBezTo>
                    <a:pt x="34772" y="93076"/>
                    <a:pt x="34431" y="93076"/>
                    <a:pt x="34431" y="93076"/>
                  </a:cubicBezTo>
                  <a:cubicBezTo>
                    <a:pt x="34431" y="93076"/>
                    <a:pt x="34431" y="93076"/>
                    <a:pt x="34431" y="93076"/>
                  </a:cubicBezTo>
                  <a:cubicBezTo>
                    <a:pt x="34431" y="93076"/>
                    <a:pt x="34431" y="92692"/>
                    <a:pt x="34431" y="92692"/>
                  </a:cubicBezTo>
                  <a:cubicBezTo>
                    <a:pt x="34431" y="92307"/>
                    <a:pt x="34431" y="91923"/>
                    <a:pt x="34431" y="91538"/>
                  </a:cubicBezTo>
                  <a:cubicBezTo>
                    <a:pt x="34431" y="91538"/>
                    <a:pt x="34431" y="91538"/>
                    <a:pt x="34431" y="91538"/>
                  </a:cubicBezTo>
                  <a:cubicBezTo>
                    <a:pt x="34431" y="91153"/>
                    <a:pt x="34772" y="91153"/>
                    <a:pt x="34772" y="91153"/>
                  </a:cubicBezTo>
                  <a:cubicBezTo>
                    <a:pt x="35113" y="91153"/>
                    <a:pt x="35113" y="91153"/>
                    <a:pt x="35454" y="91153"/>
                  </a:cubicBezTo>
                  <a:close/>
                  <a:moveTo>
                    <a:pt x="34772" y="37307"/>
                  </a:moveTo>
                  <a:cubicBezTo>
                    <a:pt x="34772" y="37307"/>
                    <a:pt x="35113" y="37307"/>
                    <a:pt x="35113" y="37307"/>
                  </a:cubicBezTo>
                  <a:cubicBezTo>
                    <a:pt x="35113" y="37307"/>
                    <a:pt x="35113" y="37307"/>
                    <a:pt x="35113" y="37307"/>
                  </a:cubicBezTo>
                  <a:cubicBezTo>
                    <a:pt x="35113" y="37307"/>
                    <a:pt x="35113" y="37307"/>
                    <a:pt x="35113" y="37307"/>
                  </a:cubicBezTo>
                  <a:cubicBezTo>
                    <a:pt x="35113" y="37307"/>
                    <a:pt x="35113" y="37692"/>
                    <a:pt x="35454" y="37692"/>
                  </a:cubicBezTo>
                  <a:cubicBezTo>
                    <a:pt x="35454" y="37692"/>
                    <a:pt x="35454" y="38076"/>
                    <a:pt x="35454" y="38076"/>
                  </a:cubicBezTo>
                  <a:cubicBezTo>
                    <a:pt x="35113" y="38076"/>
                    <a:pt x="35113" y="38076"/>
                    <a:pt x="35113" y="38076"/>
                  </a:cubicBezTo>
                  <a:cubicBezTo>
                    <a:pt x="34772" y="37692"/>
                    <a:pt x="34772" y="37692"/>
                    <a:pt x="35113" y="37692"/>
                  </a:cubicBezTo>
                  <a:cubicBezTo>
                    <a:pt x="35113" y="37692"/>
                    <a:pt x="35113" y="37692"/>
                    <a:pt x="35113" y="37692"/>
                  </a:cubicBezTo>
                  <a:cubicBezTo>
                    <a:pt x="35113" y="37307"/>
                    <a:pt x="35113" y="37307"/>
                    <a:pt x="35113" y="37307"/>
                  </a:cubicBezTo>
                  <a:cubicBezTo>
                    <a:pt x="35113" y="37307"/>
                    <a:pt x="35113" y="37307"/>
                    <a:pt x="35113" y="37307"/>
                  </a:cubicBezTo>
                  <a:cubicBezTo>
                    <a:pt x="35113" y="37307"/>
                    <a:pt x="35113" y="37307"/>
                    <a:pt x="35113" y="37307"/>
                  </a:cubicBezTo>
                  <a:cubicBezTo>
                    <a:pt x="34772" y="37307"/>
                    <a:pt x="34772" y="37307"/>
                    <a:pt x="34772" y="37307"/>
                  </a:cubicBezTo>
                  <a:cubicBezTo>
                    <a:pt x="34772" y="37307"/>
                    <a:pt x="34772" y="37307"/>
                    <a:pt x="34772" y="37307"/>
                  </a:cubicBezTo>
                  <a:close/>
                  <a:moveTo>
                    <a:pt x="34431" y="35384"/>
                  </a:moveTo>
                  <a:cubicBezTo>
                    <a:pt x="34431" y="35384"/>
                    <a:pt x="34431" y="35384"/>
                    <a:pt x="34431" y="35769"/>
                  </a:cubicBezTo>
                  <a:cubicBezTo>
                    <a:pt x="34431" y="35769"/>
                    <a:pt x="34431" y="35769"/>
                    <a:pt x="34431" y="35769"/>
                  </a:cubicBezTo>
                  <a:cubicBezTo>
                    <a:pt x="34431" y="35769"/>
                    <a:pt x="34431" y="35769"/>
                    <a:pt x="34431" y="35769"/>
                  </a:cubicBezTo>
                  <a:cubicBezTo>
                    <a:pt x="34431" y="35769"/>
                    <a:pt x="34431" y="35769"/>
                    <a:pt x="34431" y="35384"/>
                  </a:cubicBezTo>
                  <a:close/>
                  <a:moveTo>
                    <a:pt x="34431" y="49615"/>
                  </a:moveTo>
                  <a:cubicBezTo>
                    <a:pt x="34431" y="49615"/>
                    <a:pt x="34431" y="49615"/>
                    <a:pt x="34431" y="49615"/>
                  </a:cubicBezTo>
                  <a:cubicBezTo>
                    <a:pt x="34431" y="49615"/>
                    <a:pt x="34431" y="49615"/>
                    <a:pt x="34431" y="49615"/>
                  </a:cubicBezTo>
                  <a:cubicBezTo>
                    <a:pt x="34431" y="49615"/>
                    <a:pt x="34431" y="49615"/>
                    <a:pt x="34431" y="49615"/>
                  </a:cubicBezTo>
                  <a:cubicBezTo>
                    <a:pt x="34431" y="49615"/>
                    <a:pt x="34431" y="49615"/>
                    <a:pt x="34431" y="49615"/>
                  </a:cubicBezTo>
                  <a:close/>
                  <a:moveTo>
                    <a:pt x="32386" y="33076"/>
                  </a:moveTo>
                  <a:cubicBezTo>
                    <a:pt x="32727" y="33076"/>
                    <a:pt x="32727" y="33076"/>
                    <a:pt x="32727" y="33076"/>
                  </a:cubicBezTo>
                  <a:cubicBezTo>
                    <a:pt x="32727" y="33076"/>
                    <a:pt x="32727" y="33076"/>
                    <a:pt x="32727" y="33076"/>
                  </a:cubicBezTo>
                  <a:cubicBezTo>
                    <a:pt x="32727" y="33076"/>
                    <a:pt x="32727" y="33076"/>
                    <a:pt x="32727" y="33076"/>
                  </a:cubicBezTo>
                  <a:cubicBezTo>
                    <a:pt x="33068" y="33461"/>
                    <a:pt x="33068" y="33846"/>
                    <a:pt x="33409" y="33846"/>
                  </a:cubicBezTo>
                  <a:cubicBezTo>
                    <a:pt x="33409" y="34230"/>
                    <a:pt x="33409" y="34230"/>
                    <a:pt x="33409" y="34230"/>
                  </a:cubicBezTo>
                  <a:cubicBezTo>
                    <a:pt x="33409" y="34615"/>
                    <a:pt x="33409" y="34615"/>
                    <a:pt x="33409" y="34615"/>
                  </a:cubicBezTo>
                  <a:cubicBezTo>
                    <a:pt x="33409" y="34615"/>
                    <a:pt x="33068" y="34615"/>
                    <a:pt x="33068" y="34615"/>
                  </a:cubicBezTo>
                  <a:cubicBezTo>
                    <a:pt x="33068" y="34615"/>
                    <a:pt x="33068" y="34615"/>
                    <a:pt x="33068" y="34615"/>
                  </a:cubicBezTo>
                  <a:cubicBezTo>
                    <a:pt x="33068" y="34230"/>
                    <a:pt x="33068" y="34230"/>
                    <a:pt x="32727" y="33846"/>
                  </a:cubicBezTo>
                  <a:cubicBezTo>
                    <a:pt x="32386" y="33846"/>
                    <a:pt x="32386" y="33846"/>
                    <a:pt x="32386" y="33461"/>
                  </a:cubicBezTo>
                  <a:cubicBezTo>
                    <a:pt x="32386" y="33461"/>
                    <a:pt x="32386" y="33076"/>
                    <a:pt x="32386" y="33076"/>
                  </a:cubicBezTo>
                  <a:close/>
                  <a:moveTo>
                    <a:pt x="33068" y="48076"/>
                  </a:moveTo>
                  <a:cubicBezTo>
                    <a:pt x="33068" y="48076"/>
                    <a:pt x="33068" y="48076"/>
                    <a:pt x="32727" y="48076"/>
                  </a:cubicBezTo>
                  <a:cubicBezTo>
                    <a:pt x="32727" y="48076"/>
                    <a:pt x="32727" y="48076"/>
                    <a:pt x="32727" y="48076"/>
                  </a:cubicBezTo>
                  <a:cubicBezTo>
                    <a:pt x="32727" y="48076"/>
                    <a:pt x="33068" y="48076"/>
                    <a:pt x="33068" y="48076"/>
                  </a:cubicBezTo>
                  <a:cubicBezTo>
                    <a:pt x="33068" y="48076"/>
                    <a:pt x="33068" y="48076"/>
                    <a:pt x="33068" y="48076"/>
                  </a:cubicBezTo>
                  <a:close/>
                  <a:moveTo>
                    <a:pt x="32045" y="31153"/>
                  </a:moveTo>
                  <a:cubicBezTo>
                    <a:pt x="32045" y="31153"/>
                    <a:pt x="32045" y="31153"/>
                    <a:pt x="32045" y="31153"/>
                  </a:cubicBezTo>
                  <a:cubicBezTo>
                    <a:pt x="32045" y="31153"/>
                    <a:pt x="32045" y="31153"/>
                    <a:pt x="32045" y="31538"/>
                  </a:cubicBezTo>
                  <a:cubicBezTo>
                    <a:pt x="32045" y="31538"/>
                    <a:pt x="32045" y="31538"/>
                    <a:pt x="32045" y="31538"/>
                  </a:cubicBezTo>
                  <a:cubicBezTo>
                    <a:pt x="32045" y="31538"/>
                    <a:pt x="32045" y="31153"/>
                    <a:pt x="32045" y="31153"/>
                  </a:cubicBezTo>
                  <a:cubicBezTo>
                    <a:pt x="32045" y="31153"/>
                    <a:pt x="32045" y="31153"/>
                    <a:pt x="32045" y="31153"/>
                  </a:cubicBezTo>
                  <a:close/>
                  <a:moveTo>
                    <a:pt x="30340" y="25769"/>
                  </a:moveTo>
                  <a:cubicBezTo>
                    <a:pt x="30340" y="25769"/>
                    <a:pt x="30340" y="25769"/>
                    <a:pt x="30340" y="25769"/>
                  </a:cubicBezTo>
                  <a:cubicBezTo>
                    <a:pt x="30340" y="25769"/>
                    <a:pt x="30340" y="25769"/>
                    <a:pt x="30340" y="25769"/>
                  </a:cubicBezTo>
                  <a:cubicBezTo>
                    <a:pt x="30340" y="25769"/>
                    <a:pt x="30340" y="25769"/>
                    <a:pt x="30000" y="25769"/>
                  </a:cubicBezTo>
                  <a:cubicBezTo>
                    <a:pt x="30000" y="25769"/>
                    <a:pt x="30340" y="25769"/>
                    <a:pt x="30340" y="25769"/>
                  </a:cubicBezTo>
                  <a:close/>
                  <a:moveTo>
                    <a:pt x="30000" y="28461"/>
                  </a:move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lose/>
                  <a:moveTo>
                    <a:pt x="30000" y="34615"/>
                  </a:moveTo>
                  <a:cubicBezTo>
                    <a:pt x="30000" y="34615"/>
                    <a:pt x="30000" y="34615"/>
                    <a:pt x="30000" y="34615"/>
                  </a:cubicBezTo>
                  <a:cubicBezTo>
                    <a:pt x="30000" y="34230"/>
                    <a:pt x="30000" y="34230"/>
                    <a:pt x="30340" y="33846"/>
                  </a:cubicBezTo>
                  <a:cubicBezTo>
                    <a:pt x="30340" y="33846"/>
                    <a:pt x="30340" y="33846"/>
                    <a:pt x="30340" y="33846"/>
                  </a:cubicBezTo>
                  <a:cubicBezTo>
                    <a:pt x="30340" y="33846"/>
                    <a:pt x="30340" y="33846"/>
                    <a:pt x="30340" y="34230"/>
                  </a:cubicBezTo>
                  <a:cubicBezTo>
                    <a:pt x="30681" y="34230"/>
                    <a:pt x="30681" y="34230"/>
                    <a:pt x="31022" y="34615"/>
                  </a:cubicBezTo>
                  <a:cubicBezTo>
                    <a:pt x="31022" y="34615"/>
                    <a:pt x="31022" y="34615"/>
                    <a:pt x="31022" y="34615"/>
                  </a:cubicBezTo>
                  <a:cubicBezTo>
                    <a:pt x="31363" y="35000"/>
                    <a:pt x="31363" y="35384"/>
                    <a:pt x="31022" y="35769"/>
                  </a:cubicBezTo>
                  <a:cubicBezTo>
                    <a:pt x="31022" y="35769"/>
                    <a:pt x="31022" y="35769"/>
                    <a:pt x="31022" y="35769"/>
                  </a:cubicBezTo>
                  <a:cubicBezTo>
                    <a:pt x="30681" y="35769"/>
                    <a:pt x="30681" y="35769"/>
                    <a:pt x="30681" y="35769"/>
                  </a:cubicBezTo>
                  <a:cubicBezTo>
                    <a:pt x="30340" y="35384"/>
                    <a:pt x="30000" y="35000"/>
                    <a:pt x="30000" y="34615"/>
                  </a:cubicBezTo>
                  <a:close/>
                  <a:moveTo>
                    <a:pt x="31022" y="56923"/>
                  </a:moveTo>
                  <a:cubicBezTo>
                    <a:pt x="31022" y="56923"/>
                    <a:pt x="31022" y="56923"/>
                    <a:pt x="30681" y="56923"/>
                  </a:cubicBezTo>
                  <a:cubicBezTo>
                    <a:pt x="30681" y="56923"/>
                    <a:pt x="30681" y="56923"/>
                    <a:pt x="30681" y="56923"/>
                  </a:cubicBezTo>
                  <a:cubicBezTo>
                    <a:pt x="30681" y="56923"/>
                    <a:pt x="30681" y="56923"/>
                    <a:pt x="30681" y="56923"/>
                  </a:cubicBezTo>
                  <a:cubicBezTo>
                    <a:pt x="30340" y="56923"/>
                    <a:pt x="30340" y="56923"/>
                    <a:pt x="30340" y="56923"/>
                  </a:cubicBezTo>
                  <a:cubicBezTo>
                    <a:pt x="30000" y="56923"/>
                    <a:pt x="30000" y="56923"/>
                    <a:pt x="30000" y="56923"/>
                  </a:cubicBezTo>
                  <a:cubicBezTo>
                    <a:pt x="30000" y="56923"/>
                    <a:pt x="30000" y="56538"/>
                    <a:pt x="30340" y="56538"/>
                  </a:cubicBezTo>
                  <a:cubicBezTo>
                    <a:pt x="30340" y="56538"/>
                    <a:pt x="30681" y="56538"/>
                    <a:pt x="31022" y="56538"/>
                  </a:cubicBezTo>
                  <a:cubicBezTo>
                    <a:pt x="31022" y="56538"/>
                    <a:pt x="31022" y="56538"/>
                    <a:pt x="31022" y="56923"/>
                  </a:cubicBezTo>
                  <a:close/>
                  <a:moveTo>
                    <a:pt x="39204" y="55769"/>
                  </a:moveTo>
                  <a:cubicBezTo>
                    <a:pt x="39204" y="56153"/>
                    <a:pt x="38863" y="56153"/>
                    <a:pt x="38863" y="56153"/>
                  </a:cubicBezTo>
                  <a:cubicBezTo>
                    <a:pt x="38863" y="56153"/>
                    <a:pt x="38522" y="56153"/>
                    <a:pt x="38181" y="56153"/>
                  </a:cubicBezTo>
                  <a:cubicBezTo>
                    <a:pt x="38181" y="56153"/>
                    <a:pt x="37840" y="56153"/>
                    <a:pt x="37500" y="56153"/>
                  </a:cubicBezTo>
                  <a:cubicBezTo>
                    <a:pt x="37500" y="56153"/>
                    <a:pt x="37159" y="56153"/>
                    <a:pt x="37159" y="56153"/>
                  </a:cubicBezTo>
                  <a:cubicBezTo>
                    <a:pt x="36818" y="56153"/>
                    <a:pt x="36477" y="56153"/>
                    <a:pt x="36136" y="55769"/>
                  </a:cubicBezTo>
                  <a:cubicBezTo>
                    <a:pt x="36136" y="55769"/>
                    <a:pt x="36136" y="55769"/>
                    <a:pt x="35795" y="55769"/>
                  </a:cubicBezTo>
                  <a:cubicBezTo>
                    <a:pt x="35795" y="55769"/>
                    <a:pt x="35795" y="55769"/>
                    <a:pt x="35795" y="55769"/>
                  </a:cubicBezTo>
                  <a:cubicBezTo>
                    <a:pt x="35454" y="55769"/>
                    <a:pt x="35113" y="55384"/>
                    <a:pt x="34772" y="55384"/>
                  </a:cubicBezTo>
                  <a:cubicBezTo>
                    <a:pt x="34431" y="55384"/>
                    <a:pt x="33750" y="55384"/>
                    <a:pt x="33409" y="55769"/>
                  </a:cubicBezTo>
                  <a:cubicBezTo>
                    <a:pt x="33068" y="55769"/>
                    <a:pt x="32727" y="55769"/>
                    <a:pt x="32727" y="56153"/>
                  </a:cubicBezTo>
                  <a:cubicBezTo>
                    <a:pt x="32727" y="56153"/>
                    <a:pt x="32386" y="56153"/>
                    <a:pt x="32386" y="56153"/>
                  </a:cubicBezTo>
                  <a:cubicBezTo>
                    <a:pt x="32045" y="56153"/>
                    <a:pt x="31704" y="56153"/>
                    <a:pt x="31363" y="56153"/>
                  </a:cubicBezTo>
                  <a:cubicBezTo>
                    <a:pt x="31022" y="56153"/>
                    <a:pt x="30681" y="55769"/>
                    <a:pt x="30340" y="55384"/>
                  </a:cubicBezTo>
                  <a:cubicBezTo>
                    <a:pt x="30340" y="55384"/>
                    <a:pt x="30340" y="55384"/>
                    <a:pt x="30340" y="55000"/>
                  </a:cubicBezTo>
                  <a:cubicBezTo>
                    <a:pt x="30340" y="55000"/>
                    <a:pt x="30340" y="55000"/>
                    <a:pt x="30340" y="54615"/>
                  </a:cubicBezTo>
                  <a:cubicBezTo>
                    <a:pt x="30340" y="54615"/>
                    <a:pt x="30340" y="54230"/>
                    <a:pt x="30340" y="54230"/>
                  </a:cubicBezTo>
                  <a:cubicBezTo>
                    <a:pt x="30681" y="53846"/>
                    <a:pt x="30681" y="53846"/>
                    <a:pt x="30681" y="53461"/>
                  </a:cubicBezTo>
                  <a:cubicBezTo>
                    <a:pt x="30681" y="53461"/>
                    <a:pt x="30681" y="53076"/>
                    <a:pt x="30681" y="53076"/>
                  </a:cubicBezTo>
                  <a:cubicBezTo>
                    <a:pt x="30681" y="53076"/>
                    <a:pt x="31022" y="52692"/>
                    <a:pt x="31022" y="52692"/>
                  </a:cubicBezTo>
                  <a:cubicBezTo>
                    <a:pt x="31022" y="52692"/>
                    <a:pt x="31363" y="52307"/>
                    <a:pt x="31363" y="52307"/>
                  </a:cubicBezTo>
                  <a:cubicBezTo>
                    <a:pt x="31363" y="52307"/>
                    <a:pt x="31363" y="51923"/>
                    <a:pt x="31363" y="51923"/>
                  </a:cubicBezTo>
                  <a:cubicBezTo>
                    <a:pt x="31704" y="51538"/>
                    <a:pt x="31704" y="51153"/>
                    <a:pt x="32045" y="51153"/>
                  </a:cubicBezTo>
                  <a:cubicBezTo>
                    <a:pt x="32045" y="50769"/>
                    <a:pt x="32386" y="50769"/>
                    <a:pt x="32386" y="50769"/>
                  </a:cubicBezTo>
                  <a:cubicBezTo>
                    <a:pt x="32386" y="51153"/>
                    <a:pt x="32386" y="51153"/>
                    <a:pt x="32386" y="51153"/>
                  </a:cubicBezTo>
                  <a:cubicBezTo>
                    <a:pt x="32727" y="51153"/>
                    <a:pt x="33068" y="51538"/>
                    <a:pt x="33409" y="51538"/>
                  </a:cubicBezTo>
                  <a:cubicBezTo>
                    <a:pt x="33409" y="51538"/>
                    <a:pt x="33409" y="51538"/>
                    <a:pt x="33409" y="51538"/>
                  </a:cubicBezTo>
                  <a:cubicBezTo>
                    <a:pt x="33409" y="51538"/>
                    <a:pt x="33409" y="51923"/>
                    <a:pt x="33409" y="51923"/>
                  </a:cubicBezTo>
                  <a:cubicBezTo>
                    <a:pt x="33068" y="51923"/>
                    <a:pt x="33409" y="51923"/>
                    <a:pt x="33409" y="52307"/>
                  </a:cubicBezTo>
                  <a:cubicBezTo>
                    <a:pt x="33409" y="52307"/>
                    <a:pt x="33409" y="52307"/>
                    <a:pt x="33409" y="52307"/>
                  </a:cubicBezTo>
                  <a:cubicBezTo>
                    <a:pt x="33750" y="52307"/>
                    <a:pt x="33750" y="52307"/>
                    <a:pt x="33750" y="52692"/>
                  </a:cubicBezTo>
                  <a:cubicBezTo>
                    <a:pt x="33750" y="53076"/>
                    <a:pt x="34090" y="53076"/>
                    <a:pt x="34090" y="53076"/>
                  </a:cubicBezTo>
                  <a:cubicBezTo>
                    <a:pt x="34431" y="52692"/>
                    <a:pt x="34431" y="52692"/>
                    <a:pt x="34431" y="52692"/>
                  </a:cubicBezTo>
                  <a:cubicBezTo>
                    <a:pt x="34431" y="52692"/>
                    <a:pt x="34772" y="52692"/>
                    <a:pt x="34772" y="52692"/>
                  </a:cubicBezTo>
                  <a:cubicBezTo>
                    <a:pt x="35113" y="52307"/>
                    <a:pt x="35454" y="52307"/>
                    <a:pt x="35454" y="52307"/>
                  </a:cubicBezTo>
                  <a:cubicBezTo>
                    <a:pt x="35454" y="52307"/>
                    <a:pt x="35795" y="52307"/>
                    <a:pt x="35795" y="52307"/>
                  </a:cubicBezTo>
                  <a:cubicBezTo>
                    <a:pt x="35795" y="52307"/>
                    <a:pt x="35795" y="51923"/>
                    <a:pt x="35795" y="51923"/>
                  </a:cubicBezTo>
                  <a:cubicBezTo>
                    <a:pt x="35795" y="51923"/>
                    <a:pt x="35795" y="51923"/>
                    <a:pt x="35454" y="51923"/>
                  </a:cubicBezTo>
                  <a:cubicBezTo>
                    <a:pt x="35454" y="51923"/>
                    <a:pt x="35454" y="51923"/>
                    <a:pt x="35454" y="51923"/>
                  </a:cubicBezTo>
                  <a:cubicBezTo>
                    <a:pt x="34772" y="51923"/>
                    <a:pt x="34772" y="51923"/>
                    <a:pt x="34431" y="51538"/>
                  </a:cubicBezTo>
                  <a:cubicBezTo>
                    <a:pt x="34431" y="51538"/>
                    <a:pt x="34431" y="51538"/>
                    <a:pt x="34431" y="51538"/>
                  </a:cubicBezTo>
                  <a:cubicBezTo>
                    <a:pt x="34431" y="51153"/>
                    <a:pt x="34431" y="51153"/>
                    <a:pt x="34431" y="51153"/>
                  </a:cubicBezTo>
                  <a:cubicBezTo>
                    <a:pt x="34431" y="51538"/>
                    <a:pt x="34431" y="51538"/>
                    <a:pt x="34431" y="51538"/>
                  </a:cubicBezTo>
                  <a:cubicBezTo>
                    <a:pt x="34431" y="51538"/>
                    <a:pt x="34431" y="51538"/>
                    <a:pt x="34431" y="51538"/>
                  </a:cubicBezTo>
                  <a:cubicBezTo>
                    <a:pt x="34772" y="51153"/>
                    <a:pt x="35113" y="50769"/>
                    <a:pt x="35454" y="50769"/>
                  </a:cubicBezTo>
                  <a:cubicBezTo>
                    <a:pt x="35454" y="50769"/>
                    <a:pt x="35795" y="50769"/>
                    <a:pt x="35795" y="50384"/>
                  </a:cubicBezTo>
                  <a:cubicBezTo>
                    <a:pt x="36136" y="50384"/>
                    <a:pt x="36477" y="50000"/>
                    <a:pt x="36818" y="50384"/>
                  </a:cubicBezTo>
                  <a:cubicBezTo>
                    <a:pt x="36818" y="50384"/>
                    <a:pt x="36818" y="50384"/>
                    <a:pt x="37159" y="50384"/>
                  </a:cubicBezTo>
                  <a:cubicBezTo>
                    <a:pt x="37159" y="50384"/>
                    <a:pt x="37159" y="50384"/>
                    <a:pt x="37159" y="50384"/>
                  </a:cubicBezTo>
                  <a:cubicBezTo>
                    <a:pt x="37159" y="50000"/>
                    <a:pt x="37159" y="50000"/>
                    <a:pt x="37159" y="50000"/>
                  </a:cubicBezTo>
                  <a:cubicBezTo>
                    <a:pt x="37159" y="50384"/>
                    <a:pt x="37159" y="50384"/>
                    <a:pt x="37159" y="50384"/>
                  </a:cubicBezTo>
                  <a:cubicBezTo>
                    <a:pt x="37159" y="50384"/>
                    <a:pt x="37159" y="50384"/>
                    <a:pt x="37159" y="50384"/>
                  </a:cubicBezTo>
                  <a:cubicBezTo>
                    <a:pt x="36818" y="50384"/>
                    <a:pt x="36818" y="50384"/>
                    <a:pt x="36477" y="50769"/>
                  </a:cubicBezTo>
                  <a:cubicBezTo>
                    <a:pt x="36477" y="50769"/>
                    <a:pt x="36477" y="50769"/>
                    <a:pt x="36477" y="51153"/>
                  </a:cubicBezTo>
                  <a:cubicBezTo>
                    <a:pt x="36477" y="51153"/>
                    <a:pt x="36477" y="51153"/>
                    <a:pt x="36477" y="51153"/>
                  </a:cubicBezTo>
                  <a:cubicBezTo>
                    <a:pt x="36477" y="51538"/>
                    <a:pt x="36477" y="51923"/>
                    <a:pt x="36136" y="51923"/>
                  </a:cubicBezTo>
                  <a:cubicBezTo>
                    <a:pt x="36136" y="51923"/>
                    <a:pt x="36136" y="52307"/>
                    <a:pt x="36136" y="52307"/>
                  </a:cubicBezTo>
                  <a:cubicBezTo>
                    <a:pt x="36136" y="52307"/>
                    <a:pt x="36477" y="52692"/>
                    <a:pt x="36818" y="52692"/>
                  </a:cubicBezTo>
                  <a:cubicBezTo>
                    <a:pt x="37159" y="53076"/>
                    <a:pt x="37500" y="53076"/>
                    <a:pt x="37500" y="53461"/>
                  </a:cubicBezTo>
                  <a:cubicBezTo>
                    <a:pt x="37840" y="53846"/>
                    <a:pt x="38181" y="53846"/>
                    <a:pt x="38863" y="54230"/>
                  </a:cubicBezTo>
                  <a:cubicBezTo>
                    <a:pt x="39204" y="54615"/>
                    <a:pt x="39204" y="55000"/>
                    <a:pt x="39545" y="55384"/>
                  </a:cubicBezTo>
                  <a:cubicBezTo>
                    <a:pt x="39545" y="55769"/>
                    <a:pt x="39204" y="55769"/>
                    <a:pt x="39204" y="55769"/>
                  </a:cubicBezTo>
                  <a:close/>
                  <a:moveTo>
                    <a:pt x="42613" y="41153"/>
                  </a:moveTo>
                  <a:cubicBezTo>
                    <a:pt x="42613" y="40769"/>
                    <a:pt x="42613" y="40769"/>
                    <a:pt x="42613" y="40769"/>
                  </a:cubicBezTo>
                  <a:cubicBezTo>
                    <a:pt x="42613" y="41153"/>
                    <a:pt x="42613" y="41153"/>
                    <a:pt x="42613" y="41153"/>
                  </a:cubicBezTo>
                  <a:close/>
                  <a:moveTo>
                    <a:pt x="48409" y="60000"/>
                  </a:moveTo>
                  <a:cubicBezTo>
                    <a:pt x="48068" y="60000"/>
                    <a:pt x="47727" y="60000"/>
                    <a:pt x="47045" y="60000"/>
                  </a:cubicBezTo>
                  <a:cubicBezTo>
                    <a:pt x="47045" y="60384"/>
                    <a:pt x="47045" y="60384"/>
                    <a:pt x="47045" y="60384"/>
                  </a:cubicBezTo>
                  <a:cubicBezTo>
                    <a:pt x="46704" y="60000"/>
                    <a:pt x="46022" y="60000"/>
                    <a:pt x="46022" y="59615"/>
                  </a:cubicBezTo>
                  <a:cubicBezTo>
                    <a:pt x="45681" y="59615"/>
                    <a:pt x="45681" y="59615"/>
                    <a:pt x="45340" y="59615"/>
                  </a:cubicBezTo>
                  <a:cubicBezTo>
                    <a:pt x="45340" y="59615"/>
                    <a:pt x="45340" y="59615"/>
                    <a:pt x="45000" y="59615"/>
                  </a:cubicBezTo>
                  <a:cubicBezTo>
                    <a:pt x="45000" y="59615"/>
                    <a:pt x="45000" y="59230"/>
                    <a:pt x="45000" y="59230"/>
                  </a:cubicBezTo>
                  <a:cubicBezTo>
                    <a:pt x="44659" y="58846"/>
                    <a:pt x="44659" y="58461"/>
                    <a:pt x="44659" y="58076"/>
                  </a:cubicBezTo>
                  <a:cubicBezTo>
                    <a:pt x="45000" y="57692"/>
                    <a:pt x="45000" y="57692"/>
                    <a:pt x="45000" y="57307"/>
                  </a:cubicBezTo>
                  <a:cubicBezTo>
                    <a:pt x="45000" y="56923"/>
                    <a:pt x="45000" y="56923"/>
                    <a:pt x="45340" y="56538"/>
                  </a:cubicBezTo>
                  <a:cubicBezTo>
                    <a:pt x="45340" y="56538"/>
                    <a:pt x="45340" y="56538"/>
                    <a:pt x="45340" y="56538"/>
                  </a:cubicBezTo>
                  <a:cubicBezTo>
                    <a:pt x="45340" y="56538"/>
                    <a:pt x="45340" y="56538"/>
                    <a:pt x="45340" y="56538"/>
                  </a:cubicBezTo>
                  <a:cubicBezTo>
                    <a:pt x="45000" y="56153"/>
                    <a:pt x="44659" y="56153"/>
                    <a:pt x="44659" y="55769"/>
                  </a:cubicBezTo>
                  <a:cubicBezTo>
                    <a:pt x="44659" y="55384"/>
                    <a:pt x="44318" y="55384"/>
                    <a:pt x="43977" y="55000"/>
                  </a:cubicBezTo>
                  <a:cubicBezTo>
                    <a:pt x="43636" y="54615"/>
                    <a:pt x="43295" y="54230"/>
                    <a:pt x="43295" y="53846"/>
                  </a:cubicBezTo>
                  <a:cubicBezTo>
                    <a:pt x="43295" y="53461"/>
                    <a:pt x="42954" y="53076"/>
                    <a:pt x="42954" y="52692"/>
                  </a:cubicBezTo>
                  <a:cubicBezTo>
                    <a:pt x="42613" y="52692"/>
                    <a:pt x="42613" y="52307"/>
                    <a:pt x="42613" y="52307"/>
                  </a:cubicBezTo>
                  <a:cubicBezTo>
                    <a:pt x="42613" y="51923"/>
                    <a:pt x="42613" y="51923"/>
                    <a:pt x="42954" y="51923"/>
                  </a:cubicBezTo>
                  <a:cubicBezTo>
                    <a:pt x="42954" y="51538"/>
                    <a:pt x="42954" y="51538"/>
                    <a:pt x="43295" y="51538"/>
                  </a:cubicBezTo>
                  <a:cubicBezTo>
                    <a:pt x="43295" y="51153"/>
                    <a:pt x="43636" y="51153"/>
                    <a:pt x="43977" y="50769"/>
                  </a:cubicBezTo>
                  <a:cubicBezTo>
                    <a:pt x="43977" y="50769"/>
                    <a:pt x="43977" y="50769"/>
                    <a:pt x="43977" y="50769"/>
                  </a:cubicBezTo>
                  <a:cubicBezTo>
                    <a:pt x="44318" y="50384"/>
                    <a:pt x="44659" y="50000"/>
                    <a:pt x="45000" y="50000"/>
                  </a:cubicBezTo>
                  <a:cubicBezTo>
                    <a:pt x="45000" y="50000"/>
                    <a:pt x="45340" y="50000"/>
                    <a:pt x="45340" y="50000"/>
                  </a:cubicBezTo>
                  <a:cubicBezTo>
                    <a:pt x="45681" y="50000"/>
                    <a:pt x="45681" y="50000"/>
                    <a:pt x="46022" y="50000"/>
                  </a:cubicBezTo>
                  <a:cubicBezTo>
                    <a:pt x="46363" y="50000"/>
                    <a:pt x="46363" y="50000"/>
                    <a:pt x="46363" y="50384"/>
                  </a:cubicBezTo>
                  <a:cubicBezTo>
                    <a:pt x="46363" y="50384"/>
                    <a:pt x="46363" y="50384"/>
                    <a:pt x="46363" y="50769"/>
                  </a:cubicBezTo>
                  <a:cubicBezTo>
                    <a:pt x="46363" y="50769"/>
                    <a:pt x="46363" y="51153"/>
                    <a:pt x="46363" y="51153"/>
                  </a:cubicBezTo>
                  <a:cubicBezTo>
                    <a:pt x="46363" y="51538"/>
                    <a:pt x="46363" y="51538"/>
                    <a:pt x="46363" y="51538"/>
                  </a:cubicBezTo>
                  <a:cubicBezTo>
                    <a:pt x="46022" y="51538"/>
                    <a:pt x="46022" y="51538"/>
                    <a:pt x="45681" y="51538"/>
                  </a:cubicBezTo>
                  <a:cubicBezTo>
                    <a:pt x="45340" y="51538"/>
                    <a:pt x="45340" y="51538"/>
                    <a:pt x="45340" y="52307"/>
                  </a:cubicBezTo>
                  <a:cubicBezTo>
                    <a:pt x="45340" y="52307"/>
                    <a:pt x="45340" y="52307"/>
                    <a:pt x="45340" y="52307"/>
                  </a:cubicBezTo>
                  <a:cubicBezTo>
                    <a:pt x="45340" y="52307"/>
                    <a:pt x="45340" y="52307"/>
                    <a:pt x="45340" y="52307"/>
                  </a:cubicBezTo>
                  <a:cubicBezTo>
                    <a:pt x="45000" y="52692"/>
                    <a:pt x="45000" y="52692"/>
                    <a:pt x="45000" y="52692"/>
                  </a:cubicBezTo>
                  <a:cubicBezTo>
                    <a:pt x="45340" y="53076"/>
                    <a:pt x="45340" y="53076"/>
                    <a:pt x="45681" y="53461"/>
                  </a:cubicBezTo>
                  <a:cubicBezTo>
                    <a:pt x="45681" y="53846"/>
                    <a:pt x="46022" y="54230"/>
                    <a:pt x="46363" y="54230"/>
                  </a:cubicBezTo>
                  <a:cubicBezTo>
                    <a:pt x="46704" y="54230"/>
                    <a:pt x="46704" y="54230"/>
                    <a:pt x="46704" y="54615"/>
                  </a:cubicBezTo>
                  <a:cubicBezTo>
                    <a:pt x="46704" y="54615"/>
                    <a:pt x="46704" y="54615"/>
                    <a:pt x="46704" y="54615"/>
                  </a:cubicBezTo>
                  <a:cubicBezTo>
                    <a:pt x="46704" y="55000"/>
                    <a:pt x="46704" y="55384"/>
                    <a:pt x="46704" y="55384"/>
                  </a:cubicBezTo>
                  <a:cubicBezTo>
                    <a:pt x="47045" y="55769"/>
                    <a:pt x="47045" y="56153"/>
                    <a:pt x="47045" y="56538"/>
                  </a:cubicBezTo>
                  <a:cubicBezTo>
                    <a:pt x="47045" y="56538"/>
                    <a:pt x="47045" y="56538"/>
                    <a:pt x="47045" y="56923"/>
                  </a:cubicBezTo>
                  <a:cubicBezTo>
                    <a:pt x="47045" y="56923"/>
                    <a:pt x="47386" y="57307"/>
                    <a:pt x="47386" y="57307"/>
                  </a:cubicBezTo>
                  <a:cubicBezTo>
                    <a:pt x="47386" y="57307"/>
                    <a:pt x="47727" y="57307"/>
                    <a:pt x="47727" y="57307"/>
                  </a:cubicBezTo>
                  <a:cubicBezTo>
                    <a:pt x="47727" y="57307"/>
                    <a:pt x="47727" y="57307"/>
                    <a:pt x="47727" y="57692"/>
                  </a:cubicBezTo>
                  <a:cubicBezTo>
                    <a:pt x="47727" y="57692"/>
                    <a:pt x="47727" y="57692"/>
                    <a:pt x="47727" y="57692"/>
                  </a:cubicBezTo>
                  <a:cubicBezTo>
                    <a:pt x="47727" y="57692"/>
                    <a:pt x="47727" y="57692"/>
                    <a:pt x="47727" y="57692"/>
                  </a:cubicBezTo>
                  <a:cubicBezTo>
                    <a:pt x="48068" y="58076"/>
                    <a:pt x="48068" y="58076"/>
                    <a:pt x="48068" y="58461"/>
                  </a:cubicBezTo>
                  <a:cubicBezTo>
                    <a:pt x="48068" y="58846"/>
                    <a:pt x="48068" y="59615"/>
                    <a:pt x="48409" y="60000"/>
                  </a:cubicBezTo>
                  <a:cubicBezTo>
                    <a:pt x="48409" y="60000"/>
                    <a:pt x="48409" y="60000"/>
                    <a:pt x="48409" y="60000"/>
                  </a:cubicBezTo>
                  <a:close/>
                  <a:moveTo>
                    <a:pt x="50113" y="19230"/>
                  </a:moveTo>
                  <a:cubicBezTo>
                    <a:pt x="50113" y="19230"/>
                    <a:pt x="50113" y="19230"/>
                    <a:pt x="50113" y="19230"/>
                  </a:cubicBezTo>
                  <a:cubicBezTo>
                    <a:pt x="50113" y="19230"/>
                    <a:pt x="50113" y="19230"/>
                    <a:pt x="50113" y="19230"/>
                  </a:cubicBezTo>
                  <a:close/>
                  <a:moveTo>
                    <a:pt x="51477" y="52307"/>
                  </a:moveTo>
                  <a:cubicBezTo>
                    <a:pt x="51477" y="52307"/>
                    <a:pt x="51136" y="52692"/>
                    <a:pt x="51136" y="52307"/>
                  </a:cubicBezTo>
                  <a:cubicBezTo>
                    <a:pt x="50795" y="52307"/>
                    <a:pt x="50795" y="52307"/>
                    <a:pt x="50454" y="52307"/>
                  </a:cubicBezTo>
                  <a:cubicBezTo>
                    <a:pt x="50454" y="52307"/>
                    <a:pt x="50454" y="51923"/>
                    <a:pt x="50454" y="51923"/>
                  </a:cubicBezTo>
                  <a:cubicBezTo>
                    <a:pt x="50454" y="51153"/>
                    <a:pt x="50795" y="50769"/>
                    <a:pt x="51477" y="50769"/>
                  </a:cubicBezTo>
                  <a:cubicBezTo>
                    <a:pt x="51477" y="50769"/>
                    <a:pt x="51477" y="50769"/>
                    <a:pt x="51818" y="51153"/>
                  </a:cubicBezTo>
                  <a:cubicBezTo>
                    <a:pt x="51818" y="51153"/>
                    <a:pt x="51818" y="51153"/>
                    <a:pt x="51818" y="51538"/>
                  </a:cubicBezTo>
                  <a:cubicBezTo>
                    <a:pt x="51818" y="51538"/>
                    <a:pt x="51818" y="51923"/>
                    <a:pt x="51477" y="52307"/>
                  </a:cubicBezTo>
                  <a:close/>
                  <a:moveTo>
                    <a:pt x="55227" y="21923"/>
                  </a:moveTo>
                  <a:cubicBezTo>
                    <a:pt x="55227" y="21923"/>
                    <a:pt x="55227" y="21923"/>
                    <a:pt x="55227" y="21923"/>
                  </a:cubicBezTo>
                  <a:cubicBezTo>
                    <a:pt x="54886" y="21538"/>
                    <a:pt x="54545" y="21153"/>
                    <a:pt x="54545" y="20769"/>
                  </a:cubicBezTo>
                  <a:cubicBezTo>
                    <a:pt x="54545" y="20769"/>
                    <a:pt x="54545" y="20769"/>
                    <a:pt x="54545" y="20769"/>
                  </a:cubicBezTo>
                  <a:cubicBezTo>
                    <a:pt x="54545" y="20769"/>
                    <a:pt x="54545" y="20769"/>
                    <a:pt x="54545" y="20769"/>
                  </a:cubicBezTo>
                  <a:cubicBezTo>
                    <a:pt x="54545" y="20769"/>
                    <a:pt x="54886" y="20769"/>
                    <a:pt x="54886" y="20769"/>
                  </a:cubicBezTo>
                  <a:cubicBezTo>
                    <a:pt x="54886" y="21153"/>
                    <a:pt x="55227" y="21153"/>
                    <a:pt x="55227" y="21153"/>
                  </a:cubicBezTo>
                  <a:cubicBezTo>
                    <a:pt x="55227" y="21538"/>
                    <a:pt x="55227" y="21538"/>
                    <a:pt x="55227" y="21923"/>
                  </a:cubicBezTo>
                  <a:close/>
                  <a:moveTo>
                    <a:pt x="55568" y="22692"/>
                  </a:moveTo>
                  <a:cubicBezTo>
                    <a:pt x="55568" y="22692"/>
                    <a:pt x="55227" y="22692"/>
                    <a:pt x="55227" y="22692"/>
                  </a:cubicBezTo>
                  <a:cubicBezTo>
                    <a:pt x="55227" y="22692"/>
                    <a:pt x="55227" y="22692"/>
                    <a:pt x="55568" y="22692"/>
                  </a:cubicBezTo>
                  <a:cubicBezTo>
                    <a:pt x="55568" y="22692"/>
                    <a:pt x="55568" y="22692"/>
                    <a:pt x="55568" y="22692"/>
                  </a:cubicBezTo>
                  <a:close/>
                  <a:moveTo>
                    <a:pt x="56590" y="55769"/>
                  </a:moveTo>
                  <a:cubicBezTo>
                    <a:pt x="56590" y="55769"/>
                    <a:pt x="56590" y="55769"/>
                    <a:pt x="56590" y="55769"/>
                  </a:cubicBezTo>
                  <a:cubicBezTo>
                    <a:pt x="56590" y="55769"/>
                    <a:pt x="56590" y="55769"/>
                    <a:pt x="56590" y="55769"/>
                  </a:cubicBezTo>
                  <a:close/>
                  <a:moveTo>
                    <a:pt x="57272" y="18076"/>
                  </a:moveTo>
                  <a:cubicBezTo>
                    <a:pt x="56931" y="18076"/>
                    <a:pt x="56931" y="18076"/>
                    <a:pt x="56931" y="18076"/>
                  </a:cubicBezTo>
                  <a:cubicBezTo>
                    <a:pt x="56931" y="18076"/>
                    <a:pt x="56931" y="18076"/>
                    <a:pt x="56931" y="18076"/>
                  </a:cubicBezTo>
                  <a:cubicBezTo>
                    <a:pt x="56931" y="17692"/>
                    <a:pt x="56931" y="17692"/>
                    <a:pt x="56931" y="17692"/>
                  </a:cubicBezTo>
                  <a:cubicBezTo>
                    <a:pt x="57272" y="17692"/>
                    <a:pt x="57272" y="17692"/>
                    <a:pt x="57272" y="17692"/>
                  </a:cubicBezTo>
                  <a:cubicBezTo>
                    <a:pt x="57272" y="17692"/>
                    <a:pt x="57272" y="18076"/>
                    <a:pt x="57272" y="18076"/>
                  </a:cubicBezTo>
                  <a:close/>
                  <a:moveTo>
                    <a:pt x="60681" y="4615"/>
                  </a:moveTo>
                  <a:cubicBezTo>
                    <a:pt x="60681" y="4615"/>
                    <a:pt x="60681" y="4615"/>
                    <a:pt x="61022" y="5000"/>
                  </a:cubicBezTo>
                  <a:cubicBezTo>
                    <a:pt x="61022" y="5000"/>
                    <a:pt x="61022" y="5000"/>
                    <a:pt x="61022" y="5000"/>
                  </a:cubicBezTo>
                  <a:cubicBezTo>
                    <a:pt x="61022" y="5000"/>
                    <a:pt x="61022" y="5000"/>
                    <a:pt x="61022" y="5000"/>
                  </a:cubicBezTo>
                  <a:cubicBezTo>
                    <a:pt x="60681" y="4615"/>
                    <a:pt x="60681" y="4615"/>
                    <a:pt x="60681" y="4615"/>
                  </a:cubicBezTo>
                  <a:cubicBezTo>
                    <a:pt x="60681" y="4615"/>
                    <a:pt x="60681" y="4615"/>
                    <a:pt x="60681" y="4615"/>
                  </a:cubicBezTo>
                  <a:cubicBezTo>
                    <a:pt x="60681" y="4615"/>
                    <a:pt x="60681" y="4615"/>
                    <a:pt x="60681" y="4615"/>
                  </a:cubicBezTo>
                  <a:close/>
                  <a:moveTo>
                    <a:pt x="60681" y="40000"/>
                  </a:moveTo>
                  <a:cubicBezTo>
                    <a:pt x="60681" y="40000"/>
                    <a:pt x="60681" y="40000"/>
                    <a:pt x="60681" y="40000"/>
                  </a:cubicBezTo>
                  <a:cubicBezTo>
                    <a:pt x="60681" y="40000"/>
                    <a:pt x="60681" y="40000"/>
                    <a:pt x="60681" y="40000"/>
                  </a:cubicBezTo>
                  <a:cubicBezTo>
                    <a:pt x="60681" y="40000"/>
                    <a:pt x="60340" y="40000"/>
                    <a:pt x="60340" y="40000"/>
                  </a:cubicBezTo>
                  <a:cubicBezTo>
                    <a:pt x="60340" y="40000"/>
                    <a:pt x="60340" y="40000"/>
                    <a:pt x="60340" y="40000"/>
                  </a:cubicBezTo>
                  <a:cubicBezTo>
                    <a:pt x="60340" y="40000"/>
                    <a:pt x="60681" y="40000"/>
                    <a:pt x="60681" y="40000"/>
                  </a:cubicBezTo>
                  <a:close/>
                  <a:moveTo>
                    <a:pt x="60681" y="50000"/>
                  </a:moveTo>
                  <a:cubicBezTo>
                    <a:pt x="60681" y="50000"/>
                    <a:pt x="60681" y="50384"/>
                    <a:pt x="60340" y="50384"/>
                  </a:cubicBezTo>
                  <a:cubicBezTo>
                    <a:pt x="60340" y="50769"/>
                    <a:pt x="60340" y="50769"/>
                    <a:pt x="60340" y="50769"/>
                  </a:cubicBezTo>
                  <a:cubicBezTo>
                    <a:pt x="60340" y="50769"/>
                    <a:pt x="60340" y="50769"/>
                    <a:pt x="60340" y="50384"/>
                  </a:cubicBezTo>
                  <a:cubicBezTo>
                    <a:pt x="60340" y="50384"/>
                    <a:pt x="60340" y="50384"/>
                    <a:pt x="60340" y="50384"/>
                  </a:cubicBezTo>
                  <a:cubicBezTo>
                    <a:pt x="60340" y="50000"/>
                    <a:pt x="60340" y="50000"/>
                    <a:pt x="60340" y="49615"/>
                  </a:cubicBezTo>
                  <a:cubicBezTo>
                    <a:pt x="60681" y="49615"/>
                    <a:pt x="60681" y="49615"/>
                    <a:pt x="60681" y="49230"/>
                  </a:cubicBezTo>
                  <a:cubicBezTo>
                    <a:pt x="60681" y="49230"/>
                    <a:pt x="61022" y="49230"/>
                    <a:pt x="61022" y="49230"/>
                  </a:cubicBezTo>
                  <a:cubicBezTo>
                    <a:pt x="61022" y="49230"/>
                    <a:pt x="61022" y="49230"/>
                    <a:pt x="61022" y="49230"/>
                  </a:cubicBezTo>
                  <a:cubicBezTo>
                    <a:pt x="61022" y="49615"/>
                    <a:pt x="61022" y="49615"/>
                    <a:pt x="60681" y="50000"/>
                  </a:cubicBezTo>
                  <a:close/>
                  <a:moveTo>
                    <a:pt x="62045" y="1538"/>
                  </a:moveTo>
                  <a:cubicBezTo>
                    <a:pt x="62045" y="1538"/>
                    <a:pt x="62045" y="1538"/>
                    <a:pt x="62045" y="1538"/>
                  </a:cubicBezTo>
                  <a:cubicBezTo>
                    <a:pt x="62045" y="1538"/>
                    <a:pt x="62045" y="1538"/>
                    <a:pt x="62045" y="1538"/>
                  </a:cubicBezTo>
                  <a:close/>
                  <a:moveTo>
                    <a:pt x="63750" y="6923"/>
                  </a:moveTo>
                  <a:cubicBezTo>
                    <a:pt x="63750" y="6923"/>
                    <a:pt x="63750" y="6923"/>
                    <a:pt x="63750" y="6923"/>
                  </a:cubicBezTo>
                  <a:cubicBezTo>
                    <a:pt x="63750" y="7307"/>
                    <a:pt x="63750" y="7307"/>
                    <a:pt x="63750" y="7692"/>
                  </a:cubicBezTo>
                  <a:cubicBezTo>
                    <a:pt x="63750" y="7692"/>
                    <a:pt x="63409" y="7692"/>
                    <a:pt x="63409" y="7692"/>
                  </a:cubicBezTo>
                  <a:cubicBezTo>
                    <a:pt x="63409" y="7692"/>
                    <a:pt x="63409" y="8076"/>
                    <a:pt x="63068" y="8076"/>
                  </a:cubicBezTo>
                  <a:cubicBezTo>
                    <a:pt x="63409" y="8076"/>
                    <a:pt x="63409" y="8076"/>
                    <a:pt x="63409" y="8076"/>
                  </a:cubicBezTo>
                  <a:cubicBezTo>
                    <a:pt x="63409" y="8076"/>
                    <a:pt x="63409" y="8076"/>
                    <a:pt x="63409" y="8461"/>
                  </a:cubicBezTo>
                  <a:cubicBezTo>
                    <a:pt x="63409" y="8461"/>
                    <a:pt x="63409" y="8461"/>
                    <a:pt x="63750" y="8461"/>
                  </a:cubicBezTo>
                  <a:cubicBezTo>
                    <a:pt x="63750" y="8461"/>
                    <a:pt x="63750" y="8461"/>
                    <a:pt x="63750" y="8461"/>
                  </a:cubicBezTo>
                  <a:cubicBezTo>
                    <a:pt x="63750" y="8461"/>
                    <a:pt x="63750" y="8461"/>
                    <a:pt x="63750" y="8461"/>
                  </a:cubicBezTo>
                  <a:cubicBezTo>
                    <a:pt x="63409" y="8461"/>
                    <a:pt x="63409" y="8461"/>
                    <a:pt x="63409" y="8461"/>
                  </a:cubicBezTo>
                  <a:cubicBezTo>
                    <a:pt x="63409" y="8076"/>
                    <a:pt x="63409" y="8076"/>
                    <a:pt x="63068" y="8076"/>
                  </a:cubicBezTo>
                  <a:cubicBezTo>
                    <a:pt x="63068" y="8076"/>
                    <a:pt x="63068" y="8076"/>
                    <a:pt x="63068" y="8076"/>
                  </a:cubicBezTo>
                  <a:cubicBezTo>
                    <a:pt x="63068" y="8076"/>
                    <a:pt x="62727" y="8076"/>
                    <a:pt x="62727" y="7692"/>
                  </a:cubicBezTo>
                  <a:cubicBezTo>
                    <a:pt x="62727" y="7692"/>
                    <a:pt x="62727" y="7307"/>
                    <a:pt x="62727" y="7307"/>
                  </a:cubicBezTo>
                  <a:cubicBezTo>
                    <a:pt x="62727" y="7307"/>
                    <a:pt x="62727" y="6923"/>
                    <a:pt x="62727" y="6923"/>
                  </a:cubicBezTo>
                  <a:cubicBezTo>
                    <a:pt x="62727" y="6923"/>
                    <a:pt x="62727" y="6923"/>
                    <a:pt x="62727" y="6923"/>
                  </a:cubicBezTo>
                  <a:cubicBezTo>
                    <a:pt x="62386" y="6923"/>
                    <a:pt x="62386" y="6923"/>
                    <a:pt x="62386" y="6923"/>
                  </a:cubicBezTo>
                  <a:cubicBezTo>
                    <a:pt x="62727" y="6923"/>
                    <a:pt x="62727" y="6923"/>
                    <a:pt x="62727" y="6923"/>
                  </a:cubicBezTo>
                  <a:cubicBezTo>
                    <a:pt x="62727" y="6923"/>
                    <a:pt x="62727" y="6923"/>
                    <a:pt x="62727" y="6923"/>
                  </a:cubicBezTo>
                  <a:cubicBezTo>
                    <a:pt x="62727" y="6923"/>
                    <a:pt x="62727" y="6923"/>
                    <a:pt x="62727" y="7307"/>
                  </a:cubicBezTo>
                  <a:cubicBezTo>
                    <a:pt x="63068" y="7307"/>
                    <a:pt x="63068" y="7307"/>
                    <a:pt x="63409" y="7307"/>
                  </a:cubicBezTo>
                  <a:cubicBezTo>
                    <a:pt x="63409" y="6923"/>
                    <a:pt x="63750" y="6923"/>
                    <a:pt x="63750" y="6923"/>
                  </a:cubicBezTo>
                  <a:cubicBezTo>
                    <a:pt x="63750" y="6923"/>
                    <a:pt x="63750" y="6923"/>
                    <a:pt x="63750" y="6923"/>
                  </a:cubicBezTo>
                  <a:cubicBezTo>
                    <a:pt x="63750" y="6923"/>
                    <a:pt x="63750" y="6923"/>
                    <a:pt x="63750" y="6923"/>
                  </a:cubicBezTo>
                  <a:cubicBezTo>
                    <a:pt x="63750" y="6923"/>
                    <a:pt x="63750" y="6923"/>
                    <a:pt x="63750" y="6923"/>
                  </a:cubicBezTo>
                  <a:close/>
                  <a:moveTo>
                    <a:pt x="64772" y="6153"/>
                  </a:moveTo>
                  <a:cubicBezTo>
                    <a:pt x="64431" y="6538"/>
                    <a:pt x="64431" y="6538"/>
                    <a:pt x="64090" y="6538"/>
                  </a:cubicBezTo>
                  <a:cubicBezTo>
                    <a:pt x="64090" y="6923"/>
                    <a:pt x="64090" y="6923"/>
                    <a:pt x="64090" y="6923"/>
                  </a:cubicBezTo>
                  <a:cubicBezTo>
                    <a:pt x="64090" y="6923"/>
                    <a:pt x="64090" y="6923"/>
                    <a:pt x="64090" y="6923"/>
                  </a:cubicBezTo>
                  <a:cubicBezTo>
                    <a:pt x="64090" y="6923"/>
                    <a:pt x="63750" y="6923"/>
                    <a:pt x="63750" y="6923"/>
                  </a:cubicBezTo>
                  <a:cubicBezTo>
                    <a:pt x="63750" y="6923"/>
                    <a:pt x="64090" y="6923"/>
                    <a:pt x="64090" y="6923"/>
                  </a:cubicBezTo>
                  <a:cubicBezTo>
                    <a:pt x="64090" y="6923"/>
                    <a:pt x="64090" y="6923"/>
                    <a:pt x="64090" y="6923"/>
                  </a:cubicBezTo>
                  <a:cubicBezTo>
                    <a:pt x="64090" y="6538"/>
                    <a:pt x="64090" y="6538"/>
                    <a:pt x="64090" y="6538"/>
                  </a:cubicBezTo>
                  <a:cubicBezTo>
                    <a:pt x="64090" y="6153"/>
                    <a:pt x="64431" y="6153"/>
                    <a:pt x="64431" y="6153"/>
                  </a:cubicBezTo>
                  <a:cubicBezTo>
                    <a:pt x="64431" y="6153"/>
                    <a:pt x="64431" y="6153"/>
                    <a:pt x="64431" y="6153"/>
                  </a:cubicBezTo>
                  <a:cubicBezTo>
                    <a:pt x="64431" y="6153"/>
                    <a:pt x="64431" y="6153"/>
                    <a:pt x="64431" y="6153"/>
                  </a:cubicBezTo>
                  <a:cubicBezTo>
                    <a:pt x="64431" y="6153"/>
                    <a:pt x="64090" y="5769"/>
                    <a:pt x="64090" y="5769"/>
                  </a:cubicBezTo>
                  <a:cubicBezTo>
                    <a:pt x="64090" y="5769"/>
                    <a:pt x="64090" y="5769"/>
                    <a:pt x="64090" y="5384"/>
                  </a:cubicBezTo>
                  <a:cubicBezTo>
                    <a:pt x="64090" y="5384"/>
                    <a:pt x="64090" y="5384"/>
                    <a:pt x="64090" y="5384"/>
                  </a:cubicBezTo>
                  <a:cubicBezTo>
                    <a:pt x="64090" y="5769"/>
                    <a:pt x="64431" y="5769"/>
                    <a:pt x="64431" y="5769"/>
                  </a:cubicBezTo>
                  <a:cubicBezTo>
                    <a:pt x="64431" y="5769"/>
                    <a:pt x="64431" y="5769"/>
                    <a:pt x="64431" y="6153"/>
                  </a:cubicBezTo>
                  <a:cubicBezTo>
                    <a:pt x="64431" y="6153"/>
                    <a:pt x="64431" y="6153"/>
                    <a:pt x="64431" y="6153"/>
                  </a:cubicBezTo>
                  <a:cubicBezTo>
                    <a:pt x="64431" y="6153"/>
                    <a:pt x="64431" y="6153"/>
                    <a:pt x="64431" y="6153"/>
                  </a:cubicBezTo>
                  <a:cubicBezTo>
                    <a:pt x="64431" y="6153"/>
                    <a:pt x="64772" y="6153"/>
                    <a:pt x="64772" y="6153"/>
                  </a:cubicBezTo>
                  <a:cubicBezTo>
                    <a:pt x="64772" y="6153"/>
                    <a:pt x="64772" y="6153"/>
                    <a:pt x="64772" y="6153"/>
                  </a:cubicBezTo>
                  <a:cubicBezTo>
                    <a:pt x="64772" y="6153"/>
                    <a:pt x="64772" y="6153"/>
                    <a:pt x="64772" y="6153"/>
                  </a:cubicBezTo>
                  <a:close/>
                  <a:moveTo>
                    <a:pt x="66136" y="6153"/>
                  </a:moveTo>
                  <a:cubicBezTo>
                    <a:pt x="65795" y="6153"/>
                    <a:pt x="65795" y="6153"/>
                    <a:pt x="65795" y="6153"/>
                  </a:cubicBezTo>
                  <a:cubicBezTo>
                    <a:pt x="66136" y="6153"/>
                    <a:pt x="66136" y="6153"/>
                    <a:pt x="66136" y="6153"/>
                  </a:cubicBezTo>
                  <a:close/>
                  <a:moveTo>
                    <a:pt x="67159" y="47692"/>
                  </a:moveTo>
                  <a:cubicBezTo>
                    <a:pt x="67159" y="47692"/>
                    <a:pt x="67159" y="47692"/>
                    <a:pt x="66818" y="47692"/>
                  </a:cubicBezTo>
                  <a:cubicBezTo>
                    <a:pt x="66818" y="47692"/>
                    <a:pt x="66477" y="47692"/>
                    <a:pt x="66136" y="47307"/>
                  </a:cubicBezTo>
                  <a:cubicBezTo>
                    <a:pt x="66136" y="47307"/>
                    <a:pt x="66136" y="47307"/>
                    <a:pt x="66136" y="47307"/>
                  </a:cubicBezTo>
                  <a:cubicBezTo>
                    <a:pt x="66136" y="46923"/>
                    <a:pt x="66136" y="46923"/>
                    <a:pt x="66136" y="46923"/>
                  </a:cubicBezTo>
                  <a:cubicBezTo>
                    <a:pt x="66136" y="46923"/>
                    <a:pt x="66136" y="46923"/>
                    <a:pt x="66477" y="46923"/>
                  </a:cubicBezTo>
                  <a:cubicBezTo>
                    <a:pt x="66477" y="47307"/>
                    <a:pt x="66477" y="47307"/>
                    <a:pt x="66818" y="47307"/>
                  </a:cubicBezTo>
                  <a:cubicBezTo>
                    <a:pt x="66818" y="47307"/>
                    <a:pt x="67159" y="47307"/>
                    <a:pt x="67159" y="47692"/>
                  </a:cubicBezTo>
                  <a:cubicBezTo>
                    <a:pt x="67159" y="47692"/>
                    <a:pt x="67159" y="47692"/>
                    <a:pt x="67159" y="47692"/>
                  </a:cubicBezTo>
                  <a:cubicBezTo>
                    <a:pt x="67159" y="47692"/>
                    <a:pt x="67159" y="47692"/>
                    <a:pt x="67159" y="47692"/>
                  </a:cubicBezTo>
                  <a:close/>
                  <a:moveTo>
                    <a:pt x="67159" y="10000"/>
                  </a:move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lose/>
                  <a:moveTo>
                    <a:pt x="71590" y="44615"/>
                  </a:moveTo>
                  <a:cubicBezTo>
                    <a:pt x="71590" y="44615"/>
                    <a:pt x="71590" y="44615"/>
                    <a:pt x="71590" y="44615"/>
                  </a:cubicBezTo>
                  <a:cubicBezTo>
                    <a:pt x="71590" y="44615"/>
                    <a:pt x="71590" y="44615"/>
                    <a:pt x="71590" y="44230"/>
                  </a:cubicBezTo>
                  <a:cubicBezTo>
                    <a:pt x="71590" y="44230"/>
                    <a:pt x="71590" y="44230"/>
                    <a:pt x="71590" y="44230"/>
                  </a:cubicBezTo>
                  <a:cubicBezTo>
                    <a:pt x="71590" y="44230"/>
                    <a:pt x="71590" y="44230"/>
                    <a:pt x="71931" y="44230"/>
                  </a:cubicBezTo>
                  <a:cubicBezTo>
                    <a:pt x="71931" y="44230"/>
                    <a:pt x="71931" y="44615"/>
                    <a:pt x="71931" y="44615"/>
                  </a:cubicBezTo>
                  <a:cubicBezTo>
                    <a:pt x="71931" y="44615"/>
                    <a:pt x="71931" y="44615"/>
                    <a:pt x="71590" y="44615"/>
                  </a:cubicBezTo>
                  <a:close/>
                  <a:moveTo>
                    <a:pt x="71931" y="46923"/>
                  </a:moveTo>
                  <a:cubicBezTo>
                    <a:pt x="71931" y="46923"/>
                    <a:pt x="71931" y="46923"/>
                    <a:pt x="71931" y="46923"/>
                  </a:cubicBezTo>
                  <a:cubicBezTo>
                    <a:pt x="71931" y="47307"/>
                    <a:pt x="71931" y="47307"/>
                    <a:pt x="71931" y="47307"/>
                  </a:cubicBezTo>
                  <a:cubicBezTo>
                    <a:pt x="71931" y="47307"/>
                    <a:pt x="71931" y="46923"/>
                    <a:pt x="71931" y="46923"/>
                  </a:cubicBezTo>
                  <a:cubicBezTo>
                    <a:pt x="71931" y="46923"/>
                    <a:pt x="71931" y="46923"/>
                    <a:pt x="71931" y="46923"/>
                  </a:cubicBezTo>
                  <a:cubicBezTo>
                    <a:pt x="71931" y="46923"/>
                    <a:pt x="71931" y="46923"/>
                    <a:pt x="71931" y="46923"/>
                  </a:cubicBezTo>
                  <a:cubicBezTo>
                    <a:pt x="72272" y="46923"/>
                    <a:pt x="72272" y="46923"/>
                    <a:pt x="71931" y="46923"/>
                  </a:cubicBezTo>
                  <a:close/>
                  <a:moveTo>
                    <a:pt x="72272" y="45769"/>
                  </a:moveTo>
                  <a:cubicBezTo>
                    <a:pt x="72272" y="45769"/>
                    <a:pt x="72272" y="45769"/>
                    <a:pt x="72272" y="45769"/>
                  </a:cubicBezTo>
                  <a:cubicBezTo>
                    <a:pt x="72272" y="45769"/>
                    <a:pt x="72272" y="45769"/>
                    <a:pt x="72272" y="45769"/>
                  </a:cubicBezTo>
                  <a:cubicBezTo>
                    <a:pt x="72613" y="45769"/>
                    <a:pt x="72613" y="45769"/>
                    <a:pt x="72613" y="45769"/>
                  </a:cubicBezTo>
                  <a:lnTo>
                    <a:pt x="72272" y="45769"/>
                  </a:lnTo>
                  <a:close/>
                  <a:moveTo>
                    <a:pt x="75681" y="37307"/>
                  </a:moveTo>
                  <a:cubicBezTo>
                    <a:pt x="75681" y="37307"/>
                    <a:pt x="75681" y="37307"/>
                    <a:pt x="75681" y="37307"/>
                  </a:cubicBezTo>
                  <a:cubicBezTo>
                    <a:pt x="75681" y="36923"/>
                    <a:pt x="75340" y="36923"/>
                    <a:pt x="75340" y="36538"/>
                  </a:cubicBezTo>
                  <a:cubicBezTo>
                    <a:pt x="75340" y="36538"/>
                    <a:pt x="75340" y="36538"/>
                    <a:pt x="75340" y="36538"/>
                  </a:cubicBezTo>
                  <a:cubicBezTo>
                    <a:pt x="75340" y="36538"/>
                    <a:pt x="75340" y="36538"/>
                    <a:pt x="75681" y="36538"/>
                  </a:cubicBezTo>
                  <a:cubicBezTo>
                    <a:pt x="75681" y="36538"/>
                    <a:pt x="75681" y="36923"/>
                    <a:pt x="75681" y="36923"/>
                  </a:cubicBezTo>
                  <a:cubicBezTo>
                    <a:pt x="75681" y="36923"/>
                    <a:pt x="75681" y="36923"/>
                    <a:pt x="75681" y="37307"/>
                  </a:cubicBezTo>
                  <a:cubicBezTo>
                    <a:pt x="76022" y="37307"/>
                    <a:pt x="75681" y="37307"/>
                    <a:pt x="75681" y="37307"/>
                  </a:cubicBezTo>
                  <a:close/>
                  <a:moveTo>
                    <a:pt x="75681" y="36153"/>
                  </a:moveTo>
                  <a:cubicBezTo>
                    <a:pt x="75681" y="36153"/>
                    <a:pt x="75681" y="36153"/>
                    <a:pt x="76022" y="36153"/>
                  </a:cubicBezTo>
                  <a:cubicBezTo>
                    <a:pt x="76022" y="36153"/>
                    <a:pt x="76022" y="36153"/>
                    <a:pt x="76022" y="36153"/>
                  </a:cubicBezTo>
                  <a:cubicBezTo>
                    <a:pt x="76022" y="36153"/>
                    <a:pt x="75681" y="36153"/>
                    <a:pt x="75681" y="36153"/>
                  </a:cubicBezTo>
                  <a:close/>
                  <a:moveTo>
                    <a:pt x="76363" y="43076"/>
                  </a:moveTo>
                  <a:cubicBezTo>
                    <a:pt x="76363" y="43076"/>
                    <a:pt x="76363" y="43076"/>
                    <a:pt x="76363" y="43076"/>
                  </a:cubicBezTo>
                  <a:cubicBezTo>
                    <a:pt x="76363" y="43076"/>
                    <a:pt x="76363" y="43076"/>
                    <a:pt x="76363" y="43076"/>
                  </a:cubicBezTo>
                  <a:cubicBezTo>
                    <a:pt x="76363" y="43076"/>
                    <a:pt x="76363" y="43076"/>
                    <a:pt x="76363" y="42692"/>
                  </a:cubicBezTo>
                  <a:cubicBezTo>
                    <a:pt x="76363" y="42692"/>
                    <a:pt x="76363" y="42692"/>
                    <a:pt x="76363" y="42692"/>
                  </a:cubicBezTo>
                  <a:cubicBezTo>
                    <a:pt x="76363" y="42692"/>
                    <a:pt x="76363" y="42692"/>
                    <a:pt x="76363" y="43076"/>
                  </a:cubicBezTo>
                  <a:cubicBezTo>
                    <a:pt x="76363" y="43076"/>
                    <a:pt x="76363" y="43076"/>
                    <a:pt x="76363" y="43076"/>
                  </a:cubicBezTo>
                  <a:close/>
                  <a:moveTo>
                    <a:pt x="78750" y="41923"/>
                  </a:moveTo>
                  <a:cubicBezTo>
                    <a:pt x="78750" y="41923"/>
                    <a:pt x="78750" y="41923"/>
                    <a:pt x="78750" y="41923"/>
                  </a:cubicBezTo>
                  <a:cubicBezTo>
                    <a:pt x="78750" y="41923"/>
                    <a:pt x="78750" y="41538"/>
                    <a:pt x="79090" y="41538"/>
                  </a:cubicBezTo>
                  <a:cubicBezTo>
                    <a:pt x="79090" y="41538"/>
                    <a:pt x="79090" y="41538"/>
                    <a:pt x="79090" y="41538"/>
                  </a:cubicBezTo>
                  <a:cubicBezTo>
                    <a:pt x="78750" y="41538"/>
                    <a:pt x="78750" y="41538"/>
                    <a:pt x="78750" y="41538"/>
                  </a:cubicBezTo>
                  <a:cubicBezTo>
                    <a:pt x="79090" y="41538"/>
                    <a:pt x="79090" y="41538"/>
                    <a:pt x="79090" y="41538"/>
                  </a:cubicBezTo>
                  <a:cubicBezTo>
                    <a:pt x="79090" y="41538"/>
                    <a:pt x="79090" y="41538"/>
                    <a:pt x="79090" y="41538"/>
                  </a:cubicBezTo>
                  <a:cubicBezTo>
                    <a:pt x="79090" y="41538"/>
                    <a:pt x="79090" y="41538"/>
                    <a:pt x="79090" y="41538"/>
                  </a:cubicBezTo>
                  <a:cubicBezTo>
                    <a:pt x="79431" y="41538"/>
                    <a:pt x="79431" y="41538"/>
                    <a:pt x="79431" y="41538"/>
                  </a:cubicBezTo>
                  <a:cubicBezTo>
                    <a:pt x="79431" y="41153"/>
                    <a:pt x="79772" y="40769"/>
                    <a:pt x="79772" y="40769"/>
                  </a:cubicBezTo>
                  <a:cubicBezTo>
                    <a:pt x="79772" y="40384"/>
                    <a:pt x="79772" y="40384"/>
                    <a:pt x="79772" y="40384"/>
                  </a:cubicBezTo>
                  <a:cubicBezTo>
                    <a:pt x="80113" y="40000"/>
                    <a:pt x="80113" y="39615"/>
                    <a:pt x="80113" y="39615"/>
                  </a:cubicBezTo>
                  <a:cubicBezTo>
                    <a:pt x="80454" y="38846"/>
                    <a:pt x="80454" y="37692"/>
                    <a:pt x="80454" y="36923"/>
                  </a:cubicBezTo>
                  <a:cubicBezTo>
                    <a:pt x="80454" y="36923"/>
                    <a:pt x="80454" y="36538"/>
                    <a:pt x="80454" y="36538"/>
                  </a:cubicBezTo>
                  <a:cubicBezTo>
                    <a:pt x="80454" y="36538"/>
                    <a:pt x="80454" y="36538"/>
                    <a:pt x="80454" y="36538"/>
                  </a:cubicBezTo>
                  <a:cubicBezTo>
                    <a:pt x="80454" y="36538"/>
                    <a:pt x="80795" y="36538"/>
                    <a:pt x="80795" y="36538"/>
                  </a:cubicBezTo>
                  <a:cubicBezTo>
                    <a:pt x="80795" y="36923"/>
                    <a:pt x="80795" y="37307"/>
                    <a:pt x="80795" y="37692"/>
                  </a:cubicBezTo>
                  <a:cubicBezTo>
                    <a:pt x="80795" y="38076"/>
                    <a:pt x="80795" y="38076"/>
                    <a:pt x="81136" y="38461"/>
                  </a:cubicBezTo>
                  <a:cubicBezTo>
                    <a:pt x="81136" y="38461"/>
                    <a:pt x="81136" y="38846"/>
                    <a:pt x="80795" y="38846"/>
                  </a:cubicBezTo>
                  <a:cubicBezTo>
                    <a:pt x="80795" y="39230"/>
                    <a:pt x="80795" y="39230"/>
                    <a:pt x="80795" y="39230"/>
                  </a:cubicBezTo>
                  <a:cubicBezTo>
                    <a:pt x="80795" y="39615"/>
                    <a:pt x="81136" y="39615"/>
                    <a:pt x="80795" y="39615"/>
                  </a:cubicBezTo>
                  <a:cubicBezTo>
                    <a:pt x="80795" y="40000"/>
                    <a:pt x="80454" y="40384"/>
                    <a:pt x="80113" y="40769"/>
                  </a:cubicBezTo>
                  <a:cubicBezTo>
                    <a:pt x="79772" y="41153"/>
                    <a:pt x="79772" y="41153"/>
                    <a:pt x="79772" y="41538"/>
                  </a:cubicBezTo>
                  <a:cubicBezTo>
                    <a:pt x="79772" y="41538"/>
                    <a:pt x="79772" y="41923"/>
                    <a:pt x="79431" y="41923"/>
                  </a:cubicBezTo>
                  <a:cubicBezTo>
                    <a:pt x="79431" y="41923"/>
                    <a:pt x="79090" y="42307"/>
                    <a:pt x="78750" y="41923"/>
                  </a:cubicBezTo>
                  <a:cubicBezTo>
                    <a:pt x="78750" y="41923"/>
                    <a:pt x="78750" y="41923"/>
                    <a:pt x="78750" y="4192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7" name="Shape 1057"/>
            <p:cNvSpPr/>
            <p:nvPr/>
          </p:nvSpPr>
          <p:spPr>
            <a:xfrm>
              <a:off x="5963105" y="2904220"/>
              <a:ext cx="0" cy="3175"/>
            </a:xfrm>
            <a:custGeom>
              <a:pathLst>
                <a:path extrusionOk="0" h="120000" w="120000">
                  <a:moveTo>
                    <a:pt x="0" y="0"/>
                  </a:moveTo>
                  <a:cubicBezTo>
                    <a:pt x="0" y="0"/>
                    <a:pt x="0" y="0"/>
                    <a:pt x="0" y="0"/>
                  </a:cubicBezTo>
                  <a:cubicBezTo>
                    <a:pt x="0" y="0"/>
                    <a:pt x="0" y="120000"/>
                    <a:pt x="0" y="120000"/>
                  </a:cubicBezTo>
                  <a:lnTo>
                    <a:pt x="0"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8" name="Shape 1058"/>
            <p:cNvSpPr/>
            <p:nvPr/>
          </p:nvSpPr>
          <p:spPr>
            <a:xfrm>
              <a:off x="5366205" y="267720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59" name="Shape 1059"/>
            <p:cNvSpPr/>
            <p:nvPr/>
          </p:nvSpPr>
          <p:spPr>
            <a:xfrm>
              <a:off x="4856618" y="29756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0" name="Shape 1060"/>
            <p:cNvSpPr/>
            <p:nvPr/>
          </p:nvSpPr>
          <p:spPr>
            <a:xfrm>
              <a:off x="4661355" y="228350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1" name="Shape 1061"/>
            <p:cNvSpPr/>
            <p:nvPr/>
          </p:nvSpPr>
          <p:spPr>
            <a:xfrm>
              <a:off x="4678818" y="2348595"/>
              <a:ext cx="39688" cy="39688"/>
            </a:xfrm>
            <a:custGeom>
              <a:pathLst>
                <a:path extrusionOk="0" h="120000" w="120000">
                  <a:moveTo>
                    <a:pt x="32727" y="10909"/>
                  </a:moveTo>
                  <a:cubicBezTo>
                    <a:pt x="32727" y="10909"/>
                    <a:pt x="32727" y="10909"/>
                    <a:pt x="32727" y="10909"/>
                  </a:cubicBezTo>
                  <a:cubicBezTo>
                    <a:pt x="32727" y="10909"/>
                    <a:pt x="32727" y="10909"/>
                    <a:pt x="32727" y="10909"/>
                  </a:cubicBezTo>
                  <a:cubicBezTo>
                    <a:pt x="32727" y="21818"/>
                    <a:pt x="32727" y="21818"/>
                    <a:pt x="32727" y="21818"/>
                  </a:cubicBezTo>
                  <a:cubicBezTo>
                    <a:pt x="21818" y="43636"/>
                    <a:pt x="10909" y="54545"/>
                    <a:pt x="10909" y="76363"/>
                  </a:cubicBezTo>
                  <a:cubicBezTo>
                    <a:pt x="10909" y="76363"/>
                    <a:pt x="10909" y="76363"/>
                    <a:pt x="0" y="87272"/>
                  </a:cubicBezTo>
                  <a:cubicBezTo>
                    <a:pt x="0" y="87272"/>
                    <a:pt x="0" y="87272"/>
                    <a:pt x="0" y="87272"/>
                  </a:cubicBezTo>
                  <a:cubicBezTo>
                    <a:pt x="0" y="87272"/>
                    <a:pt x="0" y="98181"/>
                    <a:pt x="0" y="98181"/>
                  </a:cubicBezTo>
                  <a:cubicBezTo>
                    <a:pt x="0" y="98181"/>
                    <a:pt x="0" y="98181"/>
                    <a:pt x="10909" y="98181"/>
                  </a:cubicBezTo>
                  <a:cubicBezTo>
                    <a:pt x="10909" y="98181"/>
                    <a:pt x="10909" y="109090"/>
                    <a:pt x="10909" y="109090"/>
                  </a:cubicBezTo>
                  <a:cubicBezTo>
                    <a:pt x="10909" y="109090"/>
                    <a:pt x="10909" y="109090"/>
                    <a:pt x="10909" y="120000"/>
                  </a:cubicBezTo>
                  <a:cubicBezTo>
                    <a:pt x="10909" y="120000"/>
                    <a:pt x="10909" y="120000"/>
                    <a:pt x="21818" y="120000"/>
                  </a:cubicBezTo>
                  <a:cubicBezTo>
                    <a:pt x="21818" y="120000"/>
                    <a:pt x="32727" y="120000"/>
                    <a:pt x="32727" y="120000"/>
                  </a:cubicBezTo>
                  <a:cubicBezTo>
                    <a:pt x="43636" y="109090"/>
                    <a:pt x="54545" y="109090"/>
                    <a:pt x="65454" y="87272"/>
                  </a:cubicBezTo>
                  <a:cubicBezTo>
                    <a:pt x="65454" y="87272"/>
                    <a:pt x="65454" y="87272"/>
                    <a:pt x="65454" y="87272"/>
                  </a:cubicBezTo>
                  <a:cubicBezTo>
                    <a:pt x="76363" y="98181"/>
                    <a:pt x="76363" y="98181"/>
                    <a:pt x="76363" y="109090"/>
                  </a:cubicBezTo>
                  <a:cubicBezTo>
                    <a:pt x="76363" y="109090"/>
                    <a:pt x="76363" y="109090"/>
                    <a:pt x="76363" y="109090"/>
                  </a:cubicBezTo>
                  <a:cubicBezTo>
                    <a:pt x="87272" y="109090"/>
                    <a:pt x="98181" y="120000"/>
                    <a:pt x="98181" y="120000"/>
                  </a:cubicBezTo>
                  <a:cubicBezTo>
                    <a:pt x="98181" y="120000"/>
                    <a:pt x="109090" y="120000"/>
                    <a:pt x="109090" y="120000"/>
                  </a:cubicBezTo>
                  <a:cubicBezTo>
                    <a:pt x="109090" y="120000"/>
                    <a:pt x="109090" y="109090"/>
                    <a:pt x="120000" y="109090"/>
                  </a:cubicBezTo>
                  <a:cubicBezTo>
                    <a:pt x="120000" y="109090"/>
                    <a:pt x="120000" y="98181"/>
                    <a:pt x="109090" y="98181"/>
                  </a:cubicBezTo>
                  <a:cubicBezTo>
                    <a:pt x="109090" y="98181"/>
                    <a:pt x="109090" y="98181"/>
                    <a:pt x="109090" y="98181"/>
                  </a:cubicBezTo>
                  <a:cubicBezTo>
                    <a:pt x="109090" y="98181"/>
                    <a:pt x="98181" y="87272"/>
                    <a:pt x="98181" y="87272"/>
                  </a:cubicBezTo>
                  <a:cubicBezTo>
                    <a:pt x="98181" y="76363"/>
                    <a:pt x="98181" y="65454"/>
                    <a:pt x="98181" y="65454"/>
                  </a:cubicBezTo>
                  <a:cubicBezTo>
                    <a:pt x="87272" y="65454"/>
                    <a:pt x="87272" y="54545"/>
                    <a:pt x="87272" y="54545"/>
                  </a:cubicBezTo>
                  <a:cubicBezTo>
                    <a:pt x="76363" y="43636"/>
                    <a:pt x="65454" y="43636"/>
                    <a:pt x="65454" y="32727"/>
                  </a:cubicBezTo>
                  <a:cubicBezTo>
                    <a:pt x="65454" y="32727"/>
                    <a:pt x="65454" y="32727"/>
                    <a:pt x="54545" y="32727"/>
                  </a:cubicBezTo>
                  <a:cubicBezTo>
                    <a:pt x="54545" y="21818"/>
                    <a:pt x="54545" y="21818"/>
                    <a:pt x="54545" y="21818"/>
                  </a:cubicBezTo>
                  <a:cubicBezTo>
                    <a:pt x="65454" y="21818"/>
                    <a:pt x="65454" y="10909"/>
                    <a:pt x="65454" y="10909"/>
                  </a:cubicBezTo>
                  <a:cubicBezTo>
                    <a:pt x="65454" y="10909"/>
                    <a:pt x="65454" y="10909"/>
                    <a:pt x="65454" y="10909"/>
                  </a:cubicBezTo>
                  <a:cubicBezTo>
                    <a:pt x="65454" y="0"/>
                    <a:pt x="65454" y="0"/>
                    <a:pt x="65454" y="10909"/>
                  </a:cubicBezTo>
                  <a:cubicBezTo>
                    <a:pt x="54545" y="10909"/>
                    <a:pt x="54545" y="10909"/>
                    <a:pt x="54545" y="10909"/>
                  </a:cubicBezTo>
                  <a:cubicBezTo>
                    <a:pt x="43636" y="10909"/>
                    <a:pt x="43636" y="10909"/>
                    <a:pt x="43636" y="10909"/>
                  </a:cubicBezTo>
                  <a:cubicBezTo>
                    <a:pt x="43636" y="10909"/>
                    <a:pt x="32727" y="10909"/>
                    <a:pt x="32727" y="10909"/>
                  </a:cubicBezTo>
                  <a:cubicBezTo>
                    <a:pt x="32727" y="10909"/>
                    <a:pt x="32727" y="10909"/>
                    <a:pt x="32727" y="1090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2" name="Shape 1062"/>
            <p:cNvSpPr/>
            <p:nvPr/>
          </p:nvSpPr>
          <p:spPr>
            <a:xfrm>
              <a:off x="4740730" y="34439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3" name="Shape 1063"/>
            <p:cNvSpPr/>
            <p:nvPr/>
          </p:nvSpPr>
          <p:spPr>
            <a:xfrm>
              <a:off x="4729618" y="22946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4" name="Shape 1064"/>
            <p:cNvSpPr/>
            <p:nvPr/>
          </p:nvSpPr>
          <p:spPr>
            <a:xfrm>
              <a:off x="4788355" y="25978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5" name="Shape 1065"/>
            <p:cNvSpPr/>
            <p:nvPr/>
          </p:nvSpPr>
          <p:spPr>
            <a:xfrm>
              <a:off x="4755018" y="3455083"/>
              <a:ext cx="0" cy="0"/>
            </a:xfrm>
            <a:custGeom>
              <a:pathLst>
                <a:path extrusionOk="0" h="120000" w="120000">
                  <a:moveTo>
                    <a:pt x="0" y="0"/>
                  </a:moveTo>
                  <a:cubicBezTo>
                    <a:pt x="0" y="0"/>
                    <a:pt x="0" y="0"/>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6" name="Shape 1066"/>
            <p:cNvSpPr/>
            <p:nvPr/>
          </p:nvSpPr>
          <p:spPr>
            <a:xfrm>
              <a:off x="4262893" y="2356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7" name="Shape 1067"/>
            <p:cNvSpPr/>
            <p:nvPr/>
          </p:nvSpPr>
          <p:spPr>
            <a:xfrm>
              <a:off x="4112080" y="2150158"/>
              <a:ext cx="857250" cy="1309688"/>
            </a:xfrm>
            <a:custGeom>
              <a:pathLst>
                <a:path extrusionOk="0" h="120000" w="120000">
                  <a:moveTo>
                    <a:pt x="118987" y="79338"/>
                  </a:moveTo>
                  <a:cubicBezTo>
                    <a:pt x="118987" y="79338"/>
                    <a:pt x="118987" y="79338"/>
                    <a:pt x="118987" y="79338"/>
                  </a:cubicBezTo>
                  <a:cubicBezTo>
                    <a:pt x="118481" y="79338"/>
                    <a:pt x="118481" y="79338"/>
                    <a:pt x="117974" y="79338"/>
                  </a:cubicBezTo>
                  <a:cubicBezTo>
                    <a:pt x="117974" y="79338"/>
                    <a:pt x="117468" y="79338"/>
                    <a:pt x="117468" y="79008"/>
                  </a:cubicBezTo>
                  <a:cubicBezTo>
                    <a:pt x="116962" y="79008"/>
                    <a:pt x="116455" y="78677"/>
                    <a:pt x="116455" y="78677"/>
                  </a:cubicBezTo>
                  <a:cubicBezTo>
                    <a:pt x="115949" y="78016"/>
                    <a:pt x="115443" y="78016"/>
                    <a:pt x="114936" y="77685"/>
                  </a:cubicBezTo>
                  <a:cubicBezTo>
                    <a:pt x="114430" y="77685"/>
                    <a:pt x="113924" y="77685"/>
                    <a:pt x="113924" y="77685"/>
                  </a:cubicBezTo>
                  <a:cubicBezTo>
                    <a:pt x="112911" y="77685"/>
                    <a:pt x="111898" y="77685"/>
                    <a:pt x="110886" y="77355"/>
                  </a:cubicBezTo>
                  <a:cubicBezTo>
                    <a:pt x="110886" y="77355"/>
                    <a:pt x="110379" y="77355"/>
                    <a:pt x="110379" y="77355"/>
                  </a:cubicBezTo>
                  <a:cubicBezTo>
                    <a:pt x="110379" y="77355"/>
                    <a:pt x="110379" y="77355"/>
                    <a:pt x="109873" y="77685"/>
                  </a:cubicBezTo>
                  <a:cubicBezTo>
                    <a:pt x="109873" y="77685"/>
                    <a:pt x="109873" y="77685"/>
                    <a:pt x="109873" y="77355"/>
                  </a:cubicBezTo>
                  <a:cubicBezTo>
                    <a:pt x="109873" y="77355"/>
                    <a:pt x="109873" y="77024"/>
                    <a:pt x="109367" y="77024"/>
                  </a:cubicBezTo>
                  <a:cubicBezTo>
                    <a:pt x="109367" y="77024"/>
                    <a:pt x="109367" y="76694"/>
                    <a:pt x="109367" y="76694"/>
                  </a:cubicBezTo>
                  <a:cubicBezTo>
                    <a:pt x="108354" y="76694"/>
                    <a:pt x="108354" y="76694"/>
                    <a:pt x="107848" y="76363"/>
                  </a:cubicBezTo>
                  <a:cubicBezTo>
                    <a:pt x="107341" y="76363"/>
                    <a:pt x="106835" y="76363"/>
                    <a:pt x="106329" y="76363"/>
                  </a:cubicBezTo>
                  <a:cubicBezTo>
                    <a:pt x="105822" y="76363"/>
                    <a:pt x="105822" y="76363"/>
                    <a:pt x="105822" y="76363"/>
                  </a:cubicBezTo>
                  <a:cubicBezTo>
                    <a:pt x="105316" y="76694"/>
                    <a:pt x="105316" y="76694"/>
                    <a:pt x="105316" y="76694"/>
                  </a:cubicBezTo>
                  <a:cubicBezTo>
                    <a:pt x="105316" y="76694"/>
                    <a:pt x="105316" y="76363"/>
                    <a:pt x="105316" y="76363"/>
                  </a:cubicBezTo>
                  <a:cubicBezTo>
                    <a:pt x="105316" y="76363"/>
                    <a:pt x="105316" y="76363"/>
                    <a:pt x="105316" y="76363"/>
                  </a:cubicBezTo>
                  <a:cubicBezTo>
                    <a:pt x="105316" y="76033"/>
                    <a:pt x="105316" y="76033"/>
                    <a:pt x="105316" y="76033"/>
                  </a:cubicBezTo>
                  <a:cubicBezTo>
                    <a:pt x="104810" y="75702"/>
                    <a:pt x="104303" y="75702"/>
                    <a:pt x="104303" y="75702"/>
                  </a:cubicBezTo>
                  <a:cubicBezTo>
                    <a:pt x="104303" y="75702"/>
                    <a:pt x="104303" y="75702"/>
                    <a:pt x="104303" y="75702"/>
                  </a:cubicBezTo>
                  <a:cubicBezTo>
                    <a:pt x="104303" y="75702"/>
                    <a:pt x="104303" y="75702"/>
                    <a:pt x="104303" y="75702"/>
                  </a:cubicBezTo>
                  <a:cubicBezTo>
                    <a:pt x="104303" y="76033"/>
                    <a:pt x="104303" y="76033"/>
                    <a:pt x="104303" y="76033"/>
                  </a:cubicBezTo>
                  <a:cubicBezTo>
                    <a:pt x="104303" y="75702"/>
                    <a:pt x="104303" y="75702"/>
                    <a:pt x="104303" y="75702"/>
                  </a:cubicBezTo>
                  <a:cubicBezTo>
                    <a:pt x="104303" y="75702"/>
                    <a:pt x="104303" y="75702"/>
                    <a:pt x="104303" y="75702"/>
                  </a:cubicBezTo>
                  <a:cubicBezTo>
                    <a:pt x="103797" y="75702"/>
                    <a:pt x="103291" y="75702"/>
                    <a:pt x="103291" y="76033"/>
                  </a:cubicBezTo>
                  <a:cubicBezTo>
                    <a:pt x="103291" y="75702"/>
                    <a:pt x="102784" y="75702"/>
                    <a:pt x="102784" y="75702"/>
                  </a:cubicBezTo>
                  <a:cubicBezTo>
                    <a:pt x="102784" y="75702"/>
                    <a:pt x="103291" y="75702"/>
                    <a:pt x="103797" y="75371"/>
                  </a:cubicBezTo>
                  <a:cubicBezTo>
                    <a:pt x="103797" y="75371"/>
                    <a:pt x="103797" y="75041"/>
                    <a:pt x="103797" y="75041"/>
                  </a:cubicBezTo>
                  <a:cubicBezTo>
                    <a:pt x="103797" y="74710"/>
                    <a:pt x="103797" y="74710"/>
                    <a:pt x="103797" y="74380"/>
                  </a:cubicBezTo>
                  <a:cubicBezTo>
                    <a:pt x="103797" y="74380"/>
                    <a:pt x="103797" y="74380"/>
                    <a:pt x="103291" y="74049"/>
                  </a:cubicBezTo>
                  <a:cubicBezTo>
                    <a:pt x="102784" y="73719"/>
                    <a:pt x="102784" y="73719"/>
                    <a:pt x="102784" y="73388"/>
                  </a:cubicBezTo>
                  <a:cubicBezTo>
                    <a:pt x="102784" y="73057"/>
                    <a:pt x="102278" y="73057"/>
                    <a:pt x="102278" y="72727"/>
                  </a:cubicBezTo>
                  <a:cubicBezTo>
                    <a:pt x="101772" y="72396"/>
                    <a:pt x="100759" y="71735"/>
                    <a:pt x="99746" y="71735"/>
                  </a:cubicBezTo>
                  <a:cubicBezTo>
                    <a:pt x="99746" y="71735"/>
                    <a:pt x="99746" y="71735"/>
                    <a:pt x="99746" y="71735"/>
                  </a:cubicBezTo>
                  <a:cubicBezTo>
                    <a:pt x="99240" y="71404"/>
                    <a:pt x="98734" y="71404"/>
                    <a:pt x="98227" y="71404"/>
                  </a:cubicBezTo>
                  <a:cubicBezTo>
                    <a:pt x="97721" y="71404"/>
                    <a:pt x="97215" y="71404"/>
                    <a:pt x="96708" y="71404"/>
                  </a:cubicBezTo>
                  <a:cubicBezTo>
                    <a:pt x="96708" y="71404"/>
                    <a:pt x="96708" y="71404"/>
                    <a:pt x="96708" y="71404"/>
                  </a:cubicBezTo>
                  <a:cubicBezTo>
                    <a:pt x="96202" y="71404"/>
                    <a:pt x="95696" y="71074"/>
                    <a:pt x="95189" y="71074"/>
                  </a:cubicBezTo>
                  <a:cubicBezTo>
                    <a:pt x="95189" y="71074"/>
                    <a:pt x="95189" y="70743"/>
                    <a:pt x="95189" y="70743"/>
                  </a:cubicBezTo>
                  <a:cubicBezTo>
                    <a:pt x="95189" y="70743"/>
                    <a:pt x="95189" y="70413"/>
                    <a:pt x="94683" y="70413"/>
                  </a:cubicBezTo>
                  <a:cubicBezTo>
                    <a:pt x="94683" y="70413"/>
                    <a:pt x="94177" y="70082"/>
                    <a:pt x="94177" y="70082"/>
                  </a:cubicBezTo>
                  <a:cubicBezTo>
                    <a:pt x="93670" y="69752"/>
                    <a:pt x="93670" y="69752"/>
                    <a:pt x="93164" y="69752"/>
                  </a:cubicBezTo>
                  <a:cubicBezTo>
                    <a:pt x="93164" y="69752"/>
                    <a:pt x="92658" y="69752"/>
                    <a:pt x="92658" y="69752"/>
                  </a:cubicBezTo>
                  <a:cubicBezTo>
                    <a:pt x="92658" y="69752"/>
                    <a:pt x="92658" y="69752"/>
                    <a:pt x="92658" y="69421"/>
                  </a:cubicBezTo>
                  <a:cubicBezTo>
                    <a:pt x="92658" y="69421"/>
                    <a:pt x="92151" y="69090"/>
                    <a:pt x="92151" y="69090"/>
                  </a:cubicBezTo>
                  <a:cubicBezTo>
                    <a:pt x="91645" y="69090"/>
                    <a:pt x="91139" y="68760"/>
                    <a:pt x="91139" y="68760"/>
                  </a:cubicBezTo>
                  <a:cubicBezTo>
                    <a:pt x="91139" y="68760"/>
                    <a:pt x="90632" y="68760"/>
                    <a:pt x="90632" y="68429"/>
                  </a:cubicBezTo>
                  <a:cubicBezTo>
                    <a:pt x="90632" y="68429"/>
                    <a:pt x="91139" y="68429"/>
                    <a:pt x="91139" y="68429"/>
                  </a:cubicBezTo>
                  <a:cubicBezTo>
                    <a:pt x="91139" y="68429"/>
                    <a:pt x="91139" y="68429"/>
                    <a:pt x="91139" y="68429"/>
                  </a:cubicBezTo>
                  <a:cubicBezTo>
                    <a:pt x="91139" y="68429"/>
                    <a:pt x="91139" y="68429"/>
                    <a:pt x="91139" y="68429"/>
                  </a:cubicBezTo>
                  <a:cubicBezTo>
                    <a:pt x="91139" y="68429"/>
                    <a:pt x="91139" y="68099"/>
                    <a:pt x="91139" y="68099"/>
                  </a:cubicBezTo>
                  <a:cubicBezTo>
                    <a:pt x="90632" y="68099"/>
                    <a:pt x="90126" y="68099"/>
                    <a:pt x="90126" y="68099"/>
                  </a:cubicBezTo>
                  <a:cubicBezTo>
                    <a:pt x="89620" y="68099"/>
                    <a:pt x="89620" y="68099"/>
                    <a:pt x="89620" y="68099"/>
                  </a:cubicBezTo>
                  <a:cubicBezTo>
                    <a:pt x="89113" y="68099"/>
                    <a:pt x="89113" y="68099"/>
                    <a:pt x="89113" y="68099"/>
                  </a:cubicBezTo>
                  <a:cubicBezTo>
                    <a:pt x="89113" y="68099"/>
                    <a:pt x="89113" y="68429"/>
                    <a:pt x="89113" y="68429"/>
                  </a:cubicBezTo>
                  <a:cubicBezTo>
                    <a:pt x="88607" y="68429"/>
                    <a:pt x="88101" y="68760"/>
                    <a:pt x="87594" y="68429"/>
                  </a:cubicBezTo>
                  <a:cubicBezTo>
                    <a:pt x="87088" y="68429"/>
                    <a:pt x="87088" y="68429"/>
                    <a:pt x="86582" y="68429"/>
                  </a:cubicBezTo>
                  <a:cubicBezTo>
                    <a:pt x="86075" y="68429"/>
                    <a:pt x="86075" y="68429"/>
                    <a:pt x="85569" y="68429"/>
                  </a:cubicBezTo>
                  <a:cubicBezTo>
                    <a:pt x="85063" y="68429"/>
                    <a:pt x="85063" y="68429"/>
                    <a:pt x="85063" y="68099"/>
                  </a:cubicBezTo>
                  <a:cubicBezTo>
                    <a:pt x="85063" y="68099"/>
                    <a:pt x="85063" y="68099"/>
                    <a:pt x="85063" y="68099"/>
                  </a:cubicBezTo>
                  <a:cubicBezTo>
                    <a:pt x="85063" y="68099"/>
                    <a:pt x="85063" y="67768"/>
                    <a:pt x="84556" y="67768"/>
                  </a:cubicBezTo>
                  <a:cubicBezTo>
                    <a:pt x="84556" y="67768"/>
                    <a:pt x="84050" y="67768"/>
                    <a:pt x="84050" y="67768"/>
                  </a:cubicBezTo>
                  <a:cubicBezTo>
                    <a:pt x="83544" y="67768"/>
                    <a:pt x="83544" y="67768"/>
                    <a:pt x="83544" y="67438"/>
                  </a:cubicBezTo>
                  <a:cubicBezTo>
                    <a:pt x="83544" y="67438"/>
                    <a:pt x="83544" y="67438"/>
                    <a:pt x="83037" y="67107"/>
                  </a:cubicBezTo>
                  <a:cubicBezTo>
                    <a:pt x="83037" y="67107"/>
                    <a:pt x="83037" y="67438"/>
                    <a:pt x="82531" y="67438"/>
                  </a:cubicBezTo>
                  <a:cubicBezTo>
                    <a:pt x="82531" y="67438"/>
                    <a:pt x="82531" y="67438"/>
                    <a:pt x="82531" y="67438"/>
                  </a:cubicBezTo>
                  <a:cubicBezTo>
                    <a:pt x="82531" y="67768"/>
                    <a:pt x="82531" y="67768"/>
                    <a:pt x="82025" y="67768"/>
                  </a:cubicBezTo>
                  <a:cubicBezTo>
                    <a:pt x="82025" y="68099"/>
                    <a:pt x="82025" y="68099"/>
                    <a:pt x="81518" y="68099"/>
                  </a:cubicBezTo>
                  <a:cubicBezTo>
                    <a:pt x="81518" y="68099"/>
                    <a:pt x="81518" y="68099"/>
                    <a:pt x="81518" y="68099"/>
                  </a:cubicBezTo>
                  <a:cubicBezTo>
                    <a:pt x="81518" y="67768"/>
                    <a:pt x="81012" y="67768"/>
                    <a:pt x="81518" y="67768"/>
                  </a:cubicBezTo>
                  <a:cubicBezTo>
                    <a:pt x="81518" y="67768"/>
                    <a:pt x="81518" y="67438"/>
                    <a:pt x="82025" y="67438"/>
                  </a:cubicBezTo>
                  <a:cubicBezTo>
                    <a:pt x="82025" y="67438"/>
                    <a:pt x="82025" y="67107"/>
                    <a:pt x="81518" y="67107"/>
                  </a:cubicBezTo>
                  <a:cubicBezTo>
                    <a:pt x="81518" y="67107"/>
                    <a:pt x="81518" y="67107"/>
                    <a:pt x="81518" y="67107"/>
                  </a:cubicBezTo>
                  <a:cubicBezTo>
                    <a:pt x="81012" y="67107"/>
                    <a:pt x="81012" y="67107"/>
                    <a:pt x="80506" y="67438"/>
                  </a:cubicBezTo>
                  <a:cubicBezTo>
                    <a:pt x="80506" y="67438"/>
                    <a:pt x="80000" y="67768"/>
                    <a:pt x="79493" y="67768"/>
                  </a:cubicBezTo>
                  <a:cubicBezTo>
                    <a:pt x="79493" y="67768"/>
                    <a:pt x="78987" y="67768"/>
                    <a:pt x="78481" y="68099"/>
                  </a:cubicBezTo>
                  <a:cubicBezTo>
                    <a:pt x="78481" y="68099"/>
                    <a:pt x="78481" y="68099"/>
                    <a:pt x="78481" y="68099"/>
                  </a:cubicBezTo>
                  <a:cubicBezTo>
                    <a:pt x="77974" y="68099"/>
                    <a:pt x="77974" y="68099"/>
                    <a:pt x="77468" y="68099"/>
                  </a:cubicBezTo>
                  <a:cubicBezTo>
                    <a:pt x="77468" y="68429"/>
                    <a:pt x="76962" y="68429"/>
                    <a:pt x="76962" y="68760"/>
                  </a:cubicBezTo>
                  <a:cubicBezTo>
                    <a:pt x="76962" y="69090"/>
                    <a:pt x="76962" y="69090"/>
                    <a:pt x="76455" y="69090"/>
                  </a:cubicBezTo>
                  <a:cubicBezTo>
                    <a:pt x="76455" y="69421"/>
                    <a:pt x="75949" y="69421"/>
                    <a:pt x="75949" y="69752"/>
                  </a:cubicBezTo>
                  <a:cubicBezTo>
                    <a:pt x="75949" y="69752"/>
                    <a:pt x="75949" y="69752"/>
                    <a:pt x="75949" y="69752"/>
                  </a:cubicBezTo>
                  <a:cubicBezTo>
                    <a:pt x="75949" y="69752"/>
                    <a:pt x="75949" y="69752"/>
                    <a:pt x="75949" y="69752"/>
                  </a:cubicBezTo>
                  <a:cubicBezTo>
                    <a:pt x="75949" y="70082"/>
                    <a:pt x="75949" y="70082"/>
                    <a:pt x="75949" y="70082"/>
                  </a:cubicBezTo>
                  <a:cubicBezTo>
                    <a:pt x="75949" y="69752"/>
                    <a:pt x="75949" y="69752"/>
                    <a:pt x="75949" y="69752"/>
                  </a:cubicBezTo>
                  <a:cubicBezTo>
                    <a:pt x="75949" y="69752"/>
                    <a:pt x="75949" y="69752"/>
                    <a:pt x="75949" y="69752"/>
                  </a:cubicBezTo>
                  <a:cubicBezTo>
                    <a:pt x="75949" y="69752"/>
                    <a:pt x="75443" y="69752"/>
                    <a:pt x="75443" y="69752"/>
                  </a:cubicBezTo>
                  <a:cubicBezTo>
                    <a:pt x="75443" y="69752"/>
                    <a:pt x="75443" y="69421"/>
                    <a:pt x="74936" y="69421"/>
                  </a:cubicBezTo>
                  <a:cubicBezTo>
                    <a:pt x="74936" y="69090"/>
                    <a:pt x="74430" y="69090"/>
                    <a:pt x="73924" y="69090"/>
                  </a:cubicBezTo>
                  <a:cubicBezTo>
                    <a:pt x="73417" y="69090"/>
                    <a:pt x="72911" y="69090"/>
                    <a:pt x="72405" y="69090"/>
                  </a:cubicBezTo>
                  <a:cubicBezTo>
                    <a:pt x="72405" y="69421"/>
                    <a:pt x="72405" y="69421"/>
                    <a:pt x="71898" y="69421"/>
                  </a:cubicBezTo>
                  <a:cubicBezTo>
                    <a:pt x="71898" y="69421"/>
                    <a:pt x="71392" y="69421"/>
                    <a:pt x="70886" y="69421"/>
                  </a:cubicBezTo>
                  <a:cubicBezTo>
                    <a:pt x="70379" y="69421"/>
                    <a:pt x="69873" y="69090"/>
                    <a:pt x="69367" y="68760"/>
                  </a:cubicBezTo>
                  <a:cubicBezTo>
                    <a:pt x="69367" y="68429"/>
                    <a:pt x="69367" y="68429"/>
                    <a:pt x="68860" y="68099"/>
                  </a:cubicBezTo>
                  <a:cubicBezTo>
                    <a:pt x="68860" y="68099"/>
                    <a:pt x="68860" y="68099"/>
                    <a:pt x="68860" y="67768"/>
                  </a:cubicBezTo>
                  <a:cubicBezTo>
                    <a:pt x="68860" y="67768"/>
                    <a:pt x="68860" y="67438"/>
                    <a:pt x="68860" y="67107"/>
                  </a:cubicBezTo>
                  <a:cubicBezTo>
                    <a:pt x="69367" y="67107"/>
                    <a:pt x="69367" y="66776"/>
                    <a:pt x="69367" y="66776"/>
                  </a:cubicBezTo>
                  <a:cubicBezTo>
                    <a:pt x="69367" y="66446"/>
                    <a:pt x="69367" y="66115"/>
                    <a:pt x="69367" y="66115"/>
                  </a:cubicBezTo>
                  <a:cubicBezTo>
                    <a:pt x="69367" y="65785"/>
                    <a:pt x="69367" y="65454"/>
                    <a:pt x="69367" y="65123"/>
                  </a:cubicBezTo>
                  <a:cubicBezTo>
                    <a:pt x="69367" y="65123"/>
                    <a:pt x="69367" y="65123"/>
                    <a:pt x="69367" y="65123"/>
                  </a:cubicBezTo>
                  <a:cubicBezTo>
                    <a:pt x="69367" y="65123"/>
                    <a:pt x="69367" y="65123"/>
                    <a:pt x="68860" y="64793"/>
                  </a:cubicBezTo>
                  <a:cubicBezTo>
                    <a:pt x="68860" y="64793"/>
                    <a:pt x="68860" y="64793"/>
                    <a:pt x="68860" y="64793"/>
                  </a:cubicBezTo>
                  <a:cubicBezTo>
                    <a:pt x="68860" y="64793"/>
                    <a:pt x="68860" y="64793"/>
                    <a:pt x="68860" y="64793"/>
                  </a:cubicBezTo>
                  <a:cubicBezTo>
                    <a:pt x="68860" y="65123"/>
                    <a:pt x="68860" y="65123"/>
                    <a:pt x="68860" y="65123"/>
                  </a:cubicBezTo>
                  <a:cubicBezTo>
                    <a:pt x="68860" y="64793"/>
                    <a:pt x="68860" y="64793"/>
                    <a:pt x="68860" y="64793"/>
                  </a:cubicBezTo>
                  <a:cubicBezTo>
                    <a:pt x="68860" y="64793"/>
                    <a:pt x="68354" y="64793"/>
                    <a:pt x="67848" y="64793"/>
                  </a:cubicBezTo>
                  <a:cubicBezTo>
                    <a:pt x="67848" y="64793"/>
                    <a:pt x="67341" y="64462"/>
                    <a:pt x="66835" y="64462"/>
                  </a:cubicBezTo>
                  <a:cubicBezTo>
                    <a:pt x="66329" y="64462"/>
                    <a:pt x="66329" y="64793"/>
                    <a:pt x="65822" y="64462"/>
                  </a:cubicBezTo>
                  <a:cubicBezTo>
                    <a:pt x="65316" y="64462"/>
                    <a:pt x="64810" y="64793"/>
                    <a:pt x="64810" y="64793"/>
                  </a:cubicBezTo>
                  <a:cubicBezTo>
                    <a:pt x="64303" y="64793"/>
                    <a:pt x="64303" y="64462"/>
                    <a:pt x="64303" y="64462"/>
                  </a:cubicBezTo>
                  <a:cubicBezTo>
                    <a:pt x="63797" y="64462"/>
                    <a:pt x="63797" y="64462"/>
                    <a:pt x="63797" y="64462"/>
                  </a:cubicBezTo>
                  <a:cubicBezTo>
                    <a:pt x="64303" y="64132"/>
                    <a:pt x="64303" y="63801"/>
                    <a:pt x="64303" y="63471"/>
                  </a:cubicBezTo>
                  <a:cubicBezTo>
                    <a:pt x="64303" y="63471"/>
                    <a:pt x="64303" y="63140"/>
                    <a:pt x="64810" y="63140"/>
                  </a:cubicBezTo>
                  <a:cubicBezTo>
                    <a:pt x="64810" y="63140"/>
                    <a:pt x="64810" y="62809"/>
                    <a:pt x="64810" y="62809"/>
                  </a:cubicBezTo>
                  <a:cubicBezTo>
                    <a:pt x="65316" y="62809"/>
                    <a:pt x="65316" y="62809"/>
                    <a:pt x="65316" y="62479"/>
                  </a:cubicBezTo>
                  <a:cubicBezTo>
                    <a:pt x="65316" y="62479"/>
                    <a:pt x="65316" y="62148"/>
                    <a:pt x="65316" y="62148"/>
                  </a:cubicBezTo>
                  <a:cubicBezTo>
                    <a:pt x="65316" y="61818"/>
                    <a:pt x="65316" y="61487"/>
                    <a:pt x="65822" y="61487"/>
                  </a:cubicBezTo>
                  <a:cubicBezTo>
                    <a:pt x="65822" y="61157"/>
                    <a:pt x="66329" y="61157"/>
                    <a:pt x="66329" y="61157"/>
                  </a:cubicBezTo>
                  <a:cubicBezTo>
                    <a:pt x="66329" y="60826"/>
                    <a:pt x="66329" y="60826"/>
                    <a:pt x="66329" y="60826"/>
                  </a:cubicBezTo>
                  <a:cubicBezTo>
                    <a:pt x="66329" y="60495"/>
                    <a:pt x="66329" y="60495"/>
                    <a:pt x="65822" y="60495"/>
                  </a:cubicBezTo>
                  <a:cubicBezTo>
                    <a:pt x="65316" y="60495"/>
                    <a:pt x="64810" y="60495"/>
                    <a:pt x="64303" y="60495"/>
                  </a:cubicBezTo>
                  <a:cubicBezTo>
                    <a:pt x="64303" y="60495"/>
                    <a:pt x="63797" y="60495"/>
                    <a:pt x="63291" y="60495"/>
                  </a:cubicBezTo>
                  <a:cubicBezTo>
                    <a:pt x="62784" y="60495"/>
                    <a:pt x="62784" y="60826"/>
                    <a:pt x="62278" y="61157"/>
                  </a:cubicBezTo>
                  <a:cubicBezTo>
                    <a:pt x="62278" y="61157"/>
                    <a:pt x="62278" y="61157"/>
                    <a:pt x="62278" y="61487"/>
                  </a:cubicBezTo>
                  <a:cubicBezTo>
                    <a:pt x="62278" y="61818"/>
                    <a:pt x="61772" y="62148"/>
                    <a:pt x="61265" y="62479"/>
                  </a:cubicBezTo>
                  <a:cubicBezTo>
                    <a:pt x="61265" y="62809"/>
                    <a:pt x="60759" y="62809"/>
                    <a:pt x="60759" y="62809"/>
                  </a:cubicBezTo>
                  <a:cubicBezTo>
                    <a:pt x="60253" y="62479"/>
                    <a:pt x="60253" y="62479"/>
                    <a:pt x="59746" y="62809"/>
                  </a:cubicBezTo>
                  <a:cubicBezTo>
                    <a:pt x="59240" y="62809"/>
                    <a:pt x="59240" y="62809"/>
                    <a:pt x="58734" y="62809"/>
                  </a:cubicBezTo>
                  <a:cubicBezTo>
                    <a:pt x="58227" y="62809"/>
                    <a:pt x="58227" y="62809"/>
                    <a:pt x="57721" y="62809"/>
                  </a:cubicBezTo>
                  <a:cubicBezTo>
                    <a:pt x="57721" y="62479"/>
                    <a:pt x="57215" y="62479"/>
                    <a:pt x="57215" y="62479"/>
                  </a:cubicBezTo>
                  <a:cubicBezTo>
                    <a:pt x="56708" y="62479"/>
                    <a:pt x="56202" y="62148"/>
                    <a:pt x="56202" y="62148"/>
                  </a:cubicBezTo>
                  <a:cubicBezTo>
                    <a:pt x="56202" y="61818"/>
                    <a:pt x="55696" y="61487"/>
                    <a:pt x="55696" y="61157"/>
                  </a:cubicBezTo>
                  <a:cubicBezTo>
                    <a:pt x="55696" y="61157"/>
                    <a:pt x="55189" y="61157"/>
                    <a:pt x="55189" y="60826"/>
                  </a:cubicBezTo>
                  <a:cubicBezTo>
                    <a:pt x="55189" y="60495"/>
                    <a:pt x="55189" y="60495"/>
                    <a:pt x="55189" y="60165"/>
                  </a:cubicBezTo>
                  <a:cubicBezTo>
                    <a:pt x="55189" y="59834"/>
                    <a:pt x="55189" y="59834"/>
                    <a:pt x="55189" y="59504"/>
                  </a:cubicBezTo>
                  <a:cubicBezTo>
                    <a:pt x="55189" y="59173"/>
                    <a:pt x="55189" y="58512"/>
                    <a:pt x="55189" y="57851"/>
                  </a:cubicBezTo>
                  <a:cubicBezTo>
                    <a:pt x="55696" y="57851"/>
                    <a:pt x="55696" y="57851"/>
                    <a:pt x="55696" y="57520"/>
                  </a:cubicBezTo>
                  <a:cubicBezTo>
                    <a:pt x="55696" y="57520"/>
                    <a:pt x="56202" y="57190"/>
                    <a:pt x="55696" y="56859"/>
                  </a:cubicBezTo>
                  <a:cubicBezTo>
                    <a:pt x="55696" y="56528"/>
                    <a:pt x="56202" y="56198"/>
                    <a:pt x="56202" y="55867"/>
                  </a:cubicBezTo>
                  <a:cubicBezTo>
                    <a:pt x="56202" y="55537"/>
                    <a:pt x="56708" y="55206"/>
                    <a:pt x="57215" y="55206"/>
                  </a:cubicBezTo>
                  <a:cubicBezTo>
                    <a:pt x="57721" y="54876"/>
                    <a:pt x="58227" y="54876"/>
                    <a:pt x="58734" y="54545"/>
                  </a:cubicBezTo>
                  <a:cubicBezTo>
                    <a:pt x="59240" y="54545"/>
                    <a:pt x="59746" y="54214"/>
                    <a:pt x="59746" y="54214"/>
                  </a:cubicBezTo>
                  <a:cubicBezTo>
                    <a:pt x="60253" y="54214"/>
                    <a:pt x="60759" y="54214"/>
                    <a:pt x="60759" y="54214"/>
                  </a:cubicBezTo>
                  <a:cubicBezTo>
                    <a:pt x="61265" y="54214"/>
                    <a:pt x="61265" y="54545"/>
                    <a:pt x="61772" y="54214"/>
                  </a:cubicBezTo>
                  <a:cubicBezTo>
                    <a:pt x="61772" y="54214"/>
                    <a:pt x="62278" y="54214"/>
                    <a:pt x="62278" y="54545"/>
                  </a:cubicBezTo>
                  <a:cubicBezTo>
                    <a:pt x="62784" y="54876"/>
                    <a:pt x="63291" y="54876"/>
                    <a:pt x="63291" y="54876"/>
                  </a:cubicBezTo>
                  <a:cubicBezTo>
                    <a:pt x="63797" y="54545"/>
                    <a:pt x="63797" y="54545"/>
                    <a:pt x="64303" y="54545"/>
                  </a:cubicBezTo>
                  <a:cubicBezTo>
                    <a:pt x="64303" y="54545"/>
                    <a:pt x="64303" y="54214"/>
                    <a:pt x="64303" y="54214"/>
                  </a:cubicBezTo>
                  <a:cubicBezTo>
                    <a:pt x="64303" y="53884"/>
                    <a:pt x="64810" y="53884"/>
                    <a:pt x="64810" y="53884"/>
                  </a:cubicBezTo>
                  <a:cubicBezTo>
                    <a:pt x="64810" y="53884"/>
                    <a:pt x="65316" y="53884"/>
                    <a:pt x="65316" y="53884"/>
                  </a:cubicBezTo>
                  <a:cubicBezTo>
                    <a:pt x="65822" y="53553"/>
                    <a:pt x="66329" y="53884"/>
                    <a:pt x="66835" y="53884"/>
                  </a:cubicBezTo>
                  <a:cubicBezTo>
                    <a:pt x="67848" y="53884"/>
                    <a:pt x="68354" y="53884"/>
                    <a:pt x="68860" y="54214"/>
                  </a:cubicBezTo>
                  <a:cubicBezTo>
                    <a:pt x="68860" y="54214"/>
                    <a:pt x="68860" y="54214"/>
                    <a:pt x="69367" y="54214"/>
                  </a:cubicBezTo>
                  <a:cubicBezTo>
                    <a:pt x="69367" y="54214"/>
                    <a:pt x="69873" y="54214"/>
                    <a:pt x="69873" y="54214"/>
                  </a:cubicBezTo>
                  <a:cubicBezTo>
                    <a:pt x="69873" y="53884"/>
                    <a:pt x="70379" y="54214"/>
                    <a:pt x="70379" y="54214"/>
                  </a:cubicBezTo>
                  <a:cubicBezTo>
                    <a:pt x="70379" y="54214"/>
                    <a:pt x="70886" y="54545"/>
                    <a:pt x="70886" y="54876"/>
                  </a:cubicBezTo>
                  <a:cubicBezTo>
                    <a:pt x="71392" y="54876"/>
                    <a:pt x="71392" y="55206"/>
                    <a:pt x="70886" y="55206"/>
                  </a:cubicBezTo>
                  <a:cubicBezTo>
                    <a:pt x="70886" y="55206"/>
                    <a:pt x="70886" y="55206"/>
                    <a:pt x="70886" y="55537"/>
                  </a:cubicBezTo>
                  <a:cubicBezTo>
                    <a:pt x="70886" y="55537"/>
                    <a:pt x="70886" y="55867"/>
                    <a:pt x="70886" y="55867"/>
                  </a:cubicBezTo>
                  <a:cubicBezTo>
                    <a:pt x="71392" y="56198"/>
                    <a:pt x="71392" y="56859"/>
                    <a:pt x="71898" y="57190"/>
                  </a:cubicBezTo>
                  <a:cubicBezTo>
                    <a:pt x="71898" y="57520"/>
                    <a:pt x="72405" y="57520"/>
                    <a:pt x="72405" y="57851"/>
                  </a:cubicBezTo>
                  <a:cubicBezTo>
                    <a:pt x="72911" y="57851"/>
                    <a:pt x="72911" y="57851"/>
                    <a:pt x="73417" y="57520"/>
                  </a:cubicBezTo>
                  <a:cubicBezTo>
                    <a:pt x="73417" y="57190"/>
                    <a:pt x="73924" y="56859"/>
                    <a:pt x="73924" y="56528"/>
                  </a:cubicBezTo>
                  <a:cubicBezTo>
                    <a:pt x="73924" y="56528"/>
                    <a:pt x="73924" y="56528"/>
                    <a:pt x="73924" y="56528"/>
                  </a:cubicBezTo>
                  <a:cubicBezTo>
                    <a:pt x="73924" y="56198"/>
                    <a:pt x="73417" y="55867"/>
                    <a:pt x="73417" y="55867"/>
                  </a:cubicBezTo>
                  <a:cubicBezTo>
                    <a:pt x="73417" y="55537"/>
                    <a:pt x="73417" y="55206"/>
                    <a:pt x="73417" y="55206"/>
                  </a:cubicBezTo>
                  <a:cubicBezTo>
                    <a:pt x="73417" y="55206"/>
                    <a:pt x="73417" y="55206"/>
                    <a:pt x="73417" y="55206"/>
                  </a:cubicBezTo>
                  <a:cubicBezTo>
                    <a:pt x="72911" y="54545"/>
                    <a:pt x="72911" y="53884"/>
                    <a:pt x="72911" y="53223"/>
                  </a:cubicBezTo>
                  <a:cubicBezTo>
                    <a:pt x="72911" y="52892"/>
                    <a:pt x="72911" y="52892"/>
                    <a:pt x="73417" y="52892"/>
                  </a:cubicBezTo>
                  <a:cubicBezTo>
                    <a:pt x="73924" y="52561"/>
                    <a:pt x="73924" y="52231"/>
                    <a:pt x="74936" y="51900"/>
                  </a:cubicBezTo>
                  <a:cubicBezTo>
                    <a:pt x="74936" y="51900"/>
                    <a:pt x="74936" y="51900"/>
                    <a:pt x="74936" y="51900"/>
                  </a:cubicBezTo>
                  <a:cubicBezTo>
                    <a:pt x="75443" y="51900"/>
                    <a:pt x="75443" y="51900"/>
                    <a:pt x="75443" y="51570"/>
                  </a:cubicBezTo>
                  <a:cubicBezTo>
                    <a:pt x="75949" y="51570"/>
                    <a:pt x="75949" y="51570"/>
                    <a:pt x="75949" y="51239"/>
                  </a:cubicBezTo>
                  <a:cubicBezTo>
                    <a:pt x="75949" y="51239"/>
                    <a:pt x="76455" y="51239"/>
                    <a:pt x="76455" y="51239"/>
                  </a:cubicBezTo>
                  <a:cubicBezTo>
                    <a:pt x="76962" y="50909"/>
                    <a:pt x="76962" y="50909"/>
                    <a:pt x="76962" y="50909"/>
                  </a:cubicBezTo>
                  <a:cubicBezTo>
                    <a:pt x="77468" y="50578"/>
                    <a:pt x="77974" y="50578"/>
                    <a:pt x="78481" y="50247"/>
                  </a:cubicBezTo>
                  <a:cubicBezTo>
                    <a:pt x="78481" y="50247"/>
                    <a:pt x="78481" y="50247"/>
                    <a:pt x="78481" y="50247"/>
                  </a:cubicBezTo>
                  <a:cubicBezTo>
                    <a:pt x="78987" y="49917"/>
                    <a:pt x="78987" y="49917"/>
                    <a:pt x="78987" y="49917"/>
                  </a:cubicBezTo>
                  <a:cubicBezTo>
                    <a:pt x="78987" y="49917"/>
                    <a:pt x="78987" y="49917"/>
                    <a:pt x="79493" y="49586"/>
                  </a:cubicBezTo>
                  <a:cubicBezTo>
                    <a:pt x="79493" y="49586"/>
                    <a:pt x="79493" y="49586"/>
                    <a:pt x="79493" y="49586"/>
                  </a:cubicBezTo>
                  <a:cubicBezTo>
                    <a:pt x="79493" y="49256"/>
                    <a:pt x="78987" y="49256"/>
                    <a:pt x="79493" y="49256"/>
                  </a:cubicBezTo>
                  <a:cubicBezTo>
                    <a:pt x="79493" y="48925"/>
                    <a:pt x="79493" y="48595"/>
                    <a:pt x="79493" y="48595"/>
                  </a:cubicBezTo>
                  <a:cubicBezTo>
                    <a:pt x="79493" y="48595"/>
                    <a:pt x="79493" y="48264"/>
                    <a:pt x="79493" y="48264"/>
                  </a:cubicBezTo>
                  <a:cubicBezTo>
                    <a:pt x="79493" y="47933"/>
                    <a:pt x="79493" y="47933"/>
                    <a:pt x="79493" y="47603"/>
                  </a:cubicBezTo>
                  <a:cubicBezTo>
                    <a:pt x="79493" y="47603"/>
                    <a:pt x="79493" y="47603"/>
                    <a:pt x="79493" y="47603"/>
                  </a:cubicBezTo>
                  <a:cubicBezTo>
                    <a:pt x="79493" y="47603"/>
                    <a:pt x="79493" y="47603"/>
                    <a:pt x="79493" y="47603"/>
                  </a:cubicBezTo>
                  <a:cubicBezTo>
                    <a:pt x="79493" y="47603"/>
                    <a:pt x="79493" y="47933"/>
                    <a:pt x="79493" y="47933"/>
                  </a:cubicBezTo>
                  <a:cubicBezTo>
                    <a:pt x="79493" y="47933"/>
                    <a:pt x="80000" y="47933"/>
                    <a:pt x="80000" y="47933"/>
                  </a:cubicBezTo>
                  <a:cubicBezTo>
                    <a:pt x="80000" y="47933"/>
                    <a:pt x="80000" y="47933"/>
                    <a:pt x="80000" y="47933"/>
                  </a:cubicBezTo>
                  <a:cubicBezTo>
                    <a:pt x="80000" y="47933"/>
                    <a:pt x="80506" y="47603"/>
                    <a:pt x="80506" y="47272"/>
                  </a:cubicBezTo>
                  <a:cubicBezTo>
                    <a:pt x="80506" y="47272"/>
                    <a:pt x="80506" y="47272"/>
                    <a:pt x="80506" y="46942"/>
                  </a:cubicBezTo>
                  <a:cubicBezTo>
                    <a:pt x="80506" y="46942"/>
                    <a:pt x="80506" y="46942"/>
                    <a:pt x="80506" y="46942"/>
                  </a:cubicBezTo>
                  <a:cubicBezTo>
                    <a:pt x="80506" y="46611"/>
                    <a:pt x="81012" y="46611"/>
                    <a:pt x="81012" y="46611"/>
                  </a:cubicBezTo>
                  <a:cubicBezTo>
                    <a:pt x="81012" y="46611"/>
                    <a:pt x="81518" y="46611"/>
                    <a:pt x="81518" y="46611"/>
                  </a:cubicBezTo>
                  <a:cubicBezTo>
                    <a:pt x="82025" y="46280"/>
                    <a:pt x="82025" y="45950"/>
                    <a:pt x="82025" y="45619"/>
                  </a:cubicBezTo>
                  <a:cubicBezTo>
                    <a:pt x="82025" y="45289"/>
                    <a:pt x="82531" y="45289"/>
                    <a:pt x="83037" y="45289"/>
                  </a:cubicBezTo>
                  <a:cubicBezTo>
                    <a:pt x="83037" y="45289"/>
                    <a:pt x="83544" y="45289"/>
                    <a:pt x="83544" y="45289"/>
                  </a:cubicBezTo>
                  <a:cubicBezTo>
                    <a:pt x="83544" y="45289"/>
                    <a:pt x="84050" y="45289"/>
                    <a:pt x="84050" y="45289"/>
                  </a:cubicBezTo>
                  <a:cubicBezTo>
                    <a:pt x="84050" y="44958"/>
                    <a:pt x="84050" y="44958"/>
                    <a:pt x="84050" y="44958"/>
                  </a:cubicBezTo>
                  <a:cubicBezTo>
                    <a:pt x="84050" y="44958"/>
                    <a:pt x="84050" y="44958"/>
                    <a:pt x="84050" y="44958"/>
                  </a:cubicBezTo>
                  <a:cubicBezTo>
                    <a:pt x="84050" y="44958"/>
                    <a:pt x="83544" y="44958"/>
                    <a:pt x="83544" y="44958"/>
                  </a:cubicBezTo>
                  <a:cubicBezTo>
                    <a:pt x="83544" y="44958"/>
                    <a:pt x="83544" y="44958"/>
                    <a:pt x="83544" y="44958"/>
                  </a:cubicBezTo>
                  <a:cubicBezTo>
                    <a:pt x="83544" y="44958"/>
                    <a:pt x="83544" y="44958"/>
                    <a:pt x="83544" y="44958"/>
                  </a:cubicBezTo>
                  <a:cubicBezTo>
                    <a:pt x="83544" y="44958"/>
                    <a:pt x="83544" y="44958"/>
                    <a:pt x="83544" y="44958"/>
                  </a:cubicBezTo>
                  <a:cubicBezTo>
                    <a:pt x="84556" y="44958"/>
                    <a:pt x="85063" y="44628"/>
                    <a:pt x="86075" y="44628"/>
                  </a:cubicBezTo>
                  <a:cubicBezTo>
                    <a:pt x="86075" y="44628"/>
                    <a:pt x="86075" y="44628"/>
                    <a:pt x="86075" y="44628"/>
                  </a:cubicBezTo>
                  <a:cubicBezTo>
                    <a:pt x="86582" y="44297"/>
                    <a:pt x="86582" y="44297"/>
                    <a:pt x="86075" y="44297"/>
                  </a:cubicBezTo>
                  <a:cubicBezTo>
                    <a:pt x="86075" y="43966"/>
                    <a:pt x="85569" y="43966"/>
                    <a:pt x="86075" y="43966"/>
                  </a:cubicBezTo>
                  <a:cubicBezTo>
                    <a:pt x="86075" y="43636"/>
                    <a:pt x="86075" y="43305"/>
                    <a:pt x="86075" y="43305"/>
                  </a:cubicBezTo>
                  <a:cubicBezTo>
                    <a:pt x="86582" y="42975"/>
                    <a:pt x="86582" y="42644"/>
                    <a:pt x="87088" y="42644"/>
                  </a:cubicBezTo>
                  <a:cubicBezTo>
                    <a:pt x="87594" y="42644"/>
                    <a:pt x="87594" y="42314"/>
                    <a:pt x="88101" y="42314"/>
                  </a:cubicBezTo>
                  <a:cubicBezTo>
                    <a:pt x="88101" y="42314"/>
                    <a:pt x="88101" y="42314"/>
                    <a:pt x="88607" y="42314"/>
                  </a:cubicBezTo>
                  <a:cubicBezTo>
                    <a:pt x="89113" y="42314"/>
                    <a:pt x="89620" y="41983"/>
                    <a:pt x="90126" y="41983"/>
                  </a:cubicBezTo>
                  <a:cubicBezTo>
                    <a:pt x="90126" y="41983"/>
                    <a:pt x="90126" y="41983"/>
                    <a:pt x="90632" y="41652"/>
                  </a:cubicBezTo>
                  <a:cubicBezTo>
                    <a:pt x="90632" y="41652"/>
                    <a:pt x="90632" y="41652"/>
                    <a:pt x="90632" y="41652"/>
                  </a:cubicBezTo>
                  <a:cubicBezTo>
                    <a:pt x="91139" y="41652"/>
                    <a:pt x="91645" y="41322"/>
                    <a:pt x="92151" y="41322"/>
                  </a:cubicBezTo>
                  <a:cubicBezTo>
                    <a:pt x="92151" y="41322"/>
                    <a:pt x="92151" y="41322"/>
                    <a:pt x="92151" y="41322"/>
                  </a:cubicBezTo>
                  <a:cubicBezTo>
                    <a:pt x="92151" y="41322"/>
                    <a:pt x="92151" y="41652"/>
                    <a:pt x="92151" y="41652"/>
                  </a:cubicBezTo>
                  <a:cubicBezTo>
                    <a:pt x="91645" y="41652"/>
                    <a:pt x="91645" y="41652"/>
                    <a:pt x="91645" y="41652"/>
                  </a:cubicBezTo>
                  <a:cubicBezTo>
                    <a:pt x="91139" y="41652"/>
                    <a:pt x="90632" y="41983"/>
                    <a:pt x="90632" y="42314"/>
                  </a:cubicBezTo>
                  <a:cubicBezTo>
                    <a:pt x="90632" y="42314"/>
                    <a:pt x="90632" y="42314"/>
                    <a:pt x="90632" y="42644"/>
                  </a:cubicBezTo>
                  <a:cubicBezTo>
                    <a:pt x="90632" y="42644"/>
                    <a:pt x="90632" y="42975"/>
                    <a:pt x="91139" y="42975"/>
                  </a:cubicBezTo>
                  <a:cubicBezTo>
                    <a:pt x="91139" y="42975"/>
                    <a:pt x="91139" y="42975"/>
                    <a:pt x="91139" y="42975"/>
                  </a:cubicBezTo>
                  <a:cubicBezTo>
                    <a:pt x="91645" y="42644"/>
                    <a:pt x="92151" y="42644"/>
                    <a:pt x="92658" y="42314"/>
                  </a:cubicBezTo>
                  <a:cubicBezTo>
                    <a:pt x="92658" y="42314"/>
                    <a:pt x="93164" y="41983"/>
                    <a:pt x="93164" y="41983"/>
                  </a:cubicBezTo>
                  <a:cubicBezTo>
                    <a:pt x="94177" y="41983"/>
                    <a:pt x="94683" y="41983"/>
                    <a:pt x="95189" y="41652"/>
                  </a:cubicBezTo>
                  <a:cubicBezTo>
                    <a:pt x="95696" y="41652"/>
                    <a:pt x="95696" y="41652"/>
                    <a:pt x="95696" y="41652"/>
                  </a:cubicBezTo>
                  <a:cubicBezTo>
                    <a:pt x="96202" y="41322"/>
                    <a:pt x="96202" y="41322"/>
                    <a:pt x="96708" y="41322"/>
                  </a:cubicBezTo>
                  <a:cubicBezTo>
                    <a:pt x="96708" y="41322"/>
                    <a:pt x="96708" y="41322"/>
                    <a:pt x="97215" y="41322"/>
                  </a:cubicBezTo>
                  <a:cubicBezTo>
                    <a:pt x="97215" y="40991"/>
                    <a:pt x="97215" y="40991"/>
                    <a:pt x="97215" y="40991"/>
                  </a:cubicBezTo>
                  <a:cubicBezTo>
                    <a:pt x="97215" y="40991"/>
                    <a:pt x="97215" y="40991"/>
                    <a:pt x="97215" y="40991"/>
                  </a:cubicBezTo>
                  <a:cubicBezTo>
                    <a:pt x="97215" y="40661"/>
                    <a:pt x="96708" y="40661"/>
                    <a:pt x="97215" y="40330"/>
                  </a:cubicBezTo>
                  <a:cubicBezTo>
                    <a:pt x="97215" y="40330"/>
                    <a:pt x="96708" y="40330"/>
                    <a:pt x="96708" y="40330"/>
                  </a:cubicBezTo>
                  <a:cubicBezTo>
                    <a:pt x="96708" y="40000"/>
                    <a:pt x="96708" y="40000"/>
                    <a:pt x="96708" y="40000"/>
                  </a:cubicBezTo>
                  <a:cubicBezTo>
                    <a:pt x="96202" y="40330"/>
                    <a:pt x="95696" y="40661"/>
                    <a:pt x="95696" y="40991"/>
                  </a:cubicBezTo>
                  <a:cubicBezTo>
                    <a:pt x="95696" y="40991"/>
                    <a:pt x="95189" y="40991"/>
                    <a:pt x="95189" y="40991"/>
                  </a:cubicBezTo>
                  <a:cubicBezTo>
                    <a:pt x="95189" y="40991"/>
                    <a:pt x="94683" y="40991"/>
                    <a:pt x="94683" y="40991"/>
                  </a:cubicBezTo>
                  <a:cubicBezTo>
                    <a:pt x="94683" y="40991"/>
                    <a:pt x="94683" y="40991"/>
                    <a:pt x="94683" y="40991"/>
                  </a:cubicBezTo>
                  <a:cubicBezTo>
                    <a:pt x="94683" y="40991"/>
                    <a:pt x="94177" y="40991"/>
                    <a:pt x="94177" y="40991"/>
                  </a:cubicBezTo>
                  <a:cubicBezTo>
                    <a:pt x="94177" y="40991"/>
                    <a:pt x="94177" y="40991"/>
                    <a:pt x="94177" y="40991"/>
                  </a:cubicBezTo>
                  <a:cubicBezTo>
                    <a:pt x="93670" y="40991"/>
                    <a:pt x="93670" y="40991"/>
                    <a:pt x="93670" y="40661"/>
                  </a:cubicBezTo>
                  <a:cubicBezTo>
                    <a:pt x="93164" y="40661"/>
                    <a:pt x="92658" y="40330"/>
                    <a:pt x="92658" y="40330"/>
                  </a:cubicBezTo>
                  <a:cubicBezTo>
                    <a:pt x="92658" y="40000"/>
                    <a:pt x="92658" y="39669"/>
                    <a:pt x="92658" y="39338"/>
                  </a:cubicBezTo>
                  <a:cubicBezTo>
                    <a:pt x="93164" y="39338"/>
                    <a:pt x="92658" y="39338"/>
                    <a:pt x="92658" y="39008"/>
                  </a:cubicBezTo>
                  <a:cubicBezTo>
                    <a:pt x="92658" y="39008"/>
                    <a:pt x="92658" y="39008"/>
                    <a:pt x="92658" y="39008"/>
                  </a:cubicBezTo>
                  <a:cubicBezTo>
                    <a:pt x="92151" y="39008"/>
                    <a:pt x="92151" y="39008"/>
                    <a:pt x="92151" y="39008"/>
                  </a:cubicBezTo>
                  <a:cubicBezTo>
                    <a:pt x="92151" y="39008"/>
                    <a:pt x="92658" y="39008"/>
                    <a:pt x="92658" y="39008"/>
                  </a:cubicBezTo>
                  <a:cubicBezTo>
                    <a:pt x="92658" y="39008"/>
                    <a:pt x="93164" y="39008"/>
                    <a:pt x="93164" y="38677"/>
                  </a:cubicBezTo>
                  <a:cubicBezTo>
                    <a:pt x="93670" y="38677"/>
                    <a:pt x="93670" y="38347"/>
                    <a:pt x="93670" y="38347"/>
                  </a:cubicBezTo>
                  <a:cubicBezTo>
                    <a:pt x="93670" y="38347"/>
                    <a:pt x="93164" y="38016"/>
                    <a:pt x="93164" y="38016"/>
                  </a:cubicBezTo>
                  <a:cubicBezTo>
                    <a:pt x="92658" y="38016"/>
                    <a:pt x="92658" y="37685"/>
                    <a:pt x="92151" y="38016"/>
                  </a:cubicBezTo>
                  <a:cubicBezTo>
                    <a:pt x="91139" y="38016"/>
                    <a:pt x="89620" y="38347"/>
                    <a:pt x="88607" y="38677"/>
                  </a:cubicBezTo>
                  <a:cubicBezTo>
                    <a:pt x="88607" y="38677"/>
                    <a:pt x="88607" y="38677"/>
                    <a:pt x="88607" y="38677"/>
                  </a:cubicBezTo>
                  <a:cubicBezTo>
                    <a:pt x="88607" y="38677"/>
                    <a:pt x="88607" y="38677"/>
                    <a:pt x="88607" y="38677"/>
                  </a:cubicBezTo>
                  <a:cubicBezTo>
                    <a:pt x="88607" y="38677"/>
                    <a:pt x="88607" y="39008"/>
                    <a:pt x="88101" y="39008"/>
                  </a:cubicBezTo>
                  <a:cubicBezTo>
                    <a:pt x="88101" y="39008"/>
                    <a:pt x="88101" y="39008"/>
                    <a:pt x="88101" y="39008"/>
                  </a:cubicBezTo>
                  <a:cubicBezTo>
                    <a:pt x="88101" y="39008"/>
                    <a:pt x="88101" y="39008"/>
                    <a:pt x="87594" y="39338"/>
                  </a:cubicBezTo>
                  <a:cubicBezTo>
                    <a:pt x="87594" y="39338"/>
                    <a:pt x="87594" y="39338"/>
                    <a:pt x="87594" y="39338"/>
                  </a:cubicBezTo>
                  <a:cubicBezTo>
                    <a:pt x="87594" y="39338"/>
                    <a:pt x="87594" y="39338"/>
                    <a:pt x="87594" y="39338"/>
                  </a:cubicBezTo>
                  <a:cubicBezTo>
                    <a:pt x="87594" y="39338"/>
                    <a:pt x="87594" y="39338"/>
                    <a:pt x="87594" y="39338"/>
                  </a:cubicBezTo>
                  <a:cubicBezTo>
                    <a:pt x="87594" y="39338"/>
                    <a:pt x="87594" y="39338"/>
                    <a:pt x="87594" y="39008"/>
                  </a:cubicBezTo>
                  <a:cubicBezTo>
                    <a:pt x="88101" y="39008"/>
                    <a:pt x="88101" y="39008"/>
                    <a:pt x="88101" y="39008"/>
                  </a:cubicBezTo>
                  <a:cubicBezTo>
                    <a:pt x="88101" y="39008"/>
                    <a:pt x="88101" y="39008"/>
                    <a:pt x="88101" y="39008"/>
                  </a:cubicBezTo>
                  <a:cubicBezTo>
                    <a:pt x="88607" y="38677"/>
                    <a:pt x="88607" y="38677"/>
                    <a:pt x="88607" y="38677"/>
                  </a:cubicBezTo>
                  <a:cubicBezTo>
                    <a:pt x="88607" y="38677"/>
                    <a:pt x="88607" y="38677"/>
                    <a:pt x="88607" y="38677"/>
                  </a:cubicBezTo>
                  <a:cubicBezTo>
                    <a:pt x="88607" y="38677"/>
                    <a:pt x="88607" y="38677"/>
                    <a:pt x="88607" y="38677"/>
                  </a:cubicBezTo>
                  <a:cubicBezTo>
                    <a:pt x="88607" y="38677"/>
                    <a:pt x="89113" y="38347"/>
                    <a:pt x="89113" y="38347"/>
                  </a:cubicBezTo>
                  <a:cubicBezTo>
                    <a:pt x="89620" y="38016"/>
                    <a:pt x="90126" y="38016"/>
                    <a:pt x="90632" y="37685"/>
                  </a:cubicBezTo>
                  <a:cubicBezTo>
                    <a:pt x="90632" y="37685"/>
                    <a:pt x="91139" y="37685"/>
                    <a:pt x="91139" y="37355"/>
                  </a:cubicBezTo>
                  <a:cubicBezTo>
                    <a:pt x="91139" y="37355"/>
                    <a:pt x="91139" y="37355"/>
                    <a:pt x="91139" y="37355"/>
                  </a:cubicBezTo>
                  <a:cubicBezTo>
                    <a:pt x="91645" y="37024"/>
                    <a:pt x="91645" y="37024"/>
                    <a:pt x="92151" y="37024"/>
                  </a:cubicBezTo>
                  <a:cubicBezTo>
                    <a:pt x="92151" y="36694"/>
                    <a:pt x="92658" y="37024"/>
                    <a:pt x="93164" y="37024"/>
                  </a:cubicBezTo>
                  <a:cubicBezTo>
                    <a:pt x="94177" y="37024"/>
                    <a:pt x="95189" y="37024"/>
                    <a:pt x="96708" y="37024"/>
                  </a:cubicBezTo>
                  <a:cubicBezTo>
                    <a:pt x="97215" y="37024"/>
                    <a:pt x="97721" y="37024"/>
                    <a:pt x="98227" y="37024"/>
                  </a:cubicBezTo>
                  <a:cubicBezTo>
                    <a:pt x="98227" y="37024"/>
                    <a:pt x="98227" y="37024"/>
                    <a:pt x="98227" y="37024"/>
                  </a:cubicBezTo>
                  <a:cubicBezTo>
                    <a:pt x="98227" y="37024"/>
                    <a:pt x="98734" y="37024"/>
                    <a:pt x="98734" y="37024"/>
                  </a:cubicBezTo>
                  <a:cubicBezTo>
                    <a:pt x="99240" y="36694"/>
                    <a:pt x="99240" y="36694"/>
                    <a:pt x="99746" y="36363"/>
                  </a:cubicBezTo>
                  <a:cubicBezTo>
                    <a:pt x="99746" y="36363"/>
                    <a:pt x="99746" y="36363"/>
                    <a:pt x="100253" y="36033"/>
                  </a:cubicBezTo>
                  <a:cubicBezTo>
                    <a:pt x="100253" y="36033"/>
                    <a:pt x="100759" y="36033"/>
                    <a:pt x="100759" y="36033"/>
                  </a:cubicBezTo>
                  <a:cubicBezTo>
                    <a:pt x="101265" y="36033"/>
                    <a:pt x="101772" y="36033"/>
                    <a:pt x="102278" y="35702"/>
                  </a:cubicBezTo>
                  <a:cubicBezTo>
                    <a:pt x="102784" y="35702"/>
                    <a:pt x="102784" y="35371"/>
                    <a:pt x="102784" y="35041"/>
                  </a:cubicBezTo>
                  <a:cubicBezTo>
                    <a:pt x="102784" y="35041"/>
                    <a:pt x="102784" y="35041"/>
                    <a:pt x="102784" y="34710"/>
                  </a:cubicBezTo>
                  <a:cubicBezTo>
                    <a:pt x="102784" y="34710"/>
                    <a:pt x="102784" y="34710"/>
                    <a:pt x="102784" y="34380"/>
                  </a:cubicBezTo>
                  <a:cubicBezTo>
                    <a:pt x="102784" y="34380"/>
                    <a:pt x="102784" y="34380"/>
                    <a:pt x="102784" y="34380"/>
                  </a:cubicBezTo>
                  <a:cubicBezTo>
                    <a:pt x="102784" y="34049"/>
                    <a:pt x="102278" y="3371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3719"/>
                    <a:pt x="101772" y="33719"/>
                    <a:pt x="101772" y="33719"/>
                  </a:cubicBezTo>
                  <a:cubicBezTo>
                    <a:pt x="101772" y="33388"/>
                    <a:pt x="101772" y="33388"/>
                    <a:pt x="101265" y="33388"/>
                  </a:cubicBezTo>
                  <a:cubicBezTo>
                    <a:pt x="101265" y="33388"/>
                    <a:pt x="101265" y="33388"/>
                    <a:pt x="101265" y="33388"/>
                  </a:cubicBezTo>
                  <a:cubicBezTo>
                    <a:pt x="101265" y="33388"/>
                    <a:pt x="100759" y="33388"/>
                    <a:pt x="100759" y="33388"/>
                  </a:cubicBezTo>
                  <a:cubicBezTo>
                    <a:pt x="100759" y="33388"/>
                    <a:pt x="101265" y="33388"/>
                    <a:pt x="101265" y="33388"/>
                  </a:cubicBezTo>
                  <a:cubicBezTo>
                    <a:pt x="101265" y="33388"/>
                    <a:pt x="101265" y="33057"/>
                    <a:pt x="101265" y="33057"/>
                  </a:cubicBezTo>
                  <a:cubicBezTo>
                    <a:pt x="101772" y="33057"/>
                    <a:pt x="101772" y="33057"/>
                    <a:pt x="101772" y="33057"/>
                  </a:cubicBezTo>
                  <a:cubicBezTo>
                    <a:pt x="101265" y="32727"/>
                    <a:pt x="101265" y="32727"/>
                    <a:pt x="101265" y="32727"/>
                  </a:cubicBezTo>
                  <a:cubicBezTo>
                    <a:pt x="100759" y="32727"/>
                    <a:pt x="100759" y="32727"/>
                    <a:pt x="100759" y="32727"/>
                  </a:cubicBezTo>
                  <a:cubicBezTo>
                    <a:pt x="100253" y="32396"/>
                    <a:pt x="100253" y="32396"/>
                    <a:pt x="99746" y="32066"/>
                  </a:cubicBezTo>
                  <a:cubicBezTo>
                    <a:pt x="99746" y="32066"/>
                    <a:pt x="99240" y="32066"/>
                    <a:pt x="99240" y="32066"/>
                  </a:cubicBezTo>
                  <a:cubicBezTo>
                    <a:pt x="99240" y="31735"/>
                    <a:pt x="99240" y="31735"/>
                    <a:pt x="98734" y="31404"/>
                  </a:cubicBezTo>
                  <a:cubicBezTo>
                    <a:pt x="98734" y="31404"/>
                    <a:pt x="98227" y="31404"/>
                    <a:pt x="98227" y="31074"/>
                  </a:cubicBezTo>
                  <a:cubicBezTo>
                    <a:pt x="98227" y="31074"/>
                    <a:pt x="98227" y="31074"/>
                    <a:pt x="98227" y="30743"/>
                  </a:cubicBezTo>
                  <a:cubicBezTo>
                    <a:pt x="98227" y="30743"/>
                    <a:pt x="98734" y="30743"/>
                    <a:pt x="98734" y="30413"/>
                  </a:cubicBezTo>
                  <a:cubicBezTo>
                    <a:pt x="98734" y="30413"/>
                    <a:pt x="98734" y="30413"/>
                    <a:pt x="98734" y="30082"/>
                  </a:cubicBezTo>
                  <a:cubicBezTo>
                    <a:pt x="98734" y="30082"/>
                    <a:pt x="98227" y="29752"/>
                    <a:pt x="98734" y="29752"/>
                  </a:cubicBezTo>
                  <a:cubicBezTo>
                    <a:pt x="98734" y="29421"/>
                    <a:pt x="98227" y="29421"/>
                    <a:pt x="98227" y="29421"/>
                  </a:cubicBezTo>
                  <a:cubicBezTo>
                    <a:pt x="98227" y="29421"/>
                    <a:pt x="98227" y="29090"/>
                    <a:pt x="98227" y="29090"/>
                  </a:cubicBezTo>
                  <a:cubicBezTo>
                    <a:pt x="97721" y="29090"/>
                    <a:pt x="98227" y="28760"/>
                    <a:pt x="98227" y="28760"/>
                  </a:cubicBezTo>
                  <a:cubicBezTo>
                    <a:pt x="98227" y="28760"/>
                    <a:pt x="98227" y="28429"/>
                    <a:pt x="98227" y="28429"/>
                  </a:cubicBezTo>
                  <a:cubicBezTo>
                    <a:pt x="97721" y="28099"/>
                    <a:pt x="97721" y="28099"/>
                    <a:pt x="97721" y="27768"/>
                  </a:cubicBezTo>
                  <a:cubicBezTo>
                    <a:pt x="97721" y="27438"/>
                    <a:pt x="97721" y="27107"/>
                    <a:pt x="97215" y="26776"/>
                  </a:cubicBezTo>
                  <a:cubicBezTo>
                    <a:pt x="97215" y="26776"/>
                    <a:pt x="97215" y="26446"/>
                    <a:pt x="97215" y="26446"/>
                  </a:cubicBezTo>
                  <a:cubicBezTo>
                    <a:pt x="97215" y="26446"/>
                    <a:pt x="97215" y="26446"/>
                    <a:pt x="97215" y="26446"/>
                  </a:cubicBezTo>
                  <a:cubicBezTo>
                    <a:pt x="97215" y="26446"/>
                    <a:pt x="97215" y="26446"/>
                    <a:pt x="97215" y="26446"/>
                  </a:cubicBezTo>
                  <a:cubicBezTo>
                    <a:pt x="96708" y="26776"/>
                    <a:pt x="96202" y="27107"/>
                    <a:pt x="96202" y="27438"/>
                  </a:cubicBezTo>
                  <a:cubicBezTo>
                    <a:pt x="95696" y="27768"/>
                    <a:pt x="95696" y="28099"/>
                    <a:pt x="94683" y="28099"/>
                  </a:cubicBezTo>
                  <a:cubicBezTo>
                    <a:pt x="94683" y="28099"/>
                    <a:pt x="94683" y="28429"/>
                    <a:pt x="94683" y="28429"/>
                  </a:cubicBezTo>
                  <a:cubicBezTo>
                    <a:pt x="94177" y="28429"/>
                    <a:pt x="94177" y="28429"/>
                    <a:pt x="94177" y="28429"/>
                  </a:cubicBezTo>
                  <a:cubicBezTo>
                    <a:pt x="93670" y="28760"/>
                    <a:pt x="93670" y="28429"/>
                    <a:pt x="93164" y="28429"/>
                  </a:cubicBezTo>
                  <a:cubicBezTo>
                    <a:pt x="93164" y="28429"/>
                    <a:pt x="93164" y="28429"/>
                    <a:pt x="93164" y="28099"/>
                  </a:cubicBezTo>
                  <a:cubicBezTo>
                    <a:pt x="93164" y="28099"/>
                    <a:pt x="92658" y="28099"/>
                    <a:pt x="92658" y="27768"/>
                  </a:cubicBezTo>
                  <a:cubicBezTo>
                    <a:pt x="92151" y="27768"/>
                    <a:pt x="92151" y="27768"/>
                    <a:pt x="92151" y="27438"/>
                  </a:cubicBezTo>
                  <a:cubicBezTo>
                    <a:pt x="92151" y="27107"/>
                    <a:pt x="92658" y="27107"/>
                    <a:pt x="92658" y="26776"/>
                  </a:cubicBezTo>
                  <a:cubicBezTo>
                    <a:pt x="92658" y="26776"/>
                    <a:pt x="92658" y="26446"/>
                    <a:pt x="92658" y="26446"/>
                  </a:cubicBezTo>
                  <a:cubicBezTo>
                    <a:pt x="92658" y="26115"/>
                    <a:pt x="92658" y="25785"/>
                    <a:pt x="93164" y="25785"/>
                  </a:cubicBezTo>
                  <a:cubicBezTo>
                    <a:pt x="93164" y="25785"/>
                    <a:pt x="93164" y="25454"/>
                    <a:pt x="93164" y="25454"/>
                  </a:cubicBezTo>
                  <a:cubicBezTo>
                    <a:pt x="92658" y="25454"/>
                    <a:pt x="92151" y="25123"/>
                    <a:pt x="92151" y="25123"/>
                  </a:cubicBezTo>
                  <a:cubicBezTo>
                    <a:pt x="91645" y="25123"/>
                    <a:pt x="91645" y="25123"/>
                    <a:pt x="91645" y="25123"/>
                  </a:cubicBezTo>
                  <a:cubicBezTo>
                    <a:pt x="91139" y="25123"/>
                    <a:pt x="91139" y="25123"/>
                    <a:pt x="91139" y="24793"/>
                  </a:cubicBezTo>
                  <a:cubicBezTo>
                    <a:pt x="91139" y="24793"/>
                    <a:pt x="91645" y="24793"/>
                    <a:pt x="91139" y="24793"/>
                  </a:cubicBezTo>
                  <a:cubicBezTo>
                    <a:pt x="91139" y="24462"/>
                    <a:pt x="91139" y="24462"/>
                    <a:pt x="90632" y="24132"/>
                  </a:cubicBezTo>
                  <a:cubicBezTo>
                    <a:pt x="90632" y="24132"/>
                    <a:pt x="90632" y="23801"/>
                    <a:pt x="90632" y="23801"/>
                  </a:cubicBezTo>
                  <a:cubicBezTo>
                    <a:pt x="90126" y="23471"/>
                    <a:pt x="90126" y="23471"/>
                    <a:pt x="89620" y="23471"/>
                  </a:cubicBezTo>
                  <a:cubicBezTo>
                    <a:pt x="89620" y="23471"/>
                    <a:pt x="89113" y="23471"/>
                    <a:pt x="89113" y="23471"/>
                  </a:cubicBezTo>
                  <a:cubicBezTo>
                    <a:pt x="88607" y="23471"/>
                    <a:pt x="88101" y="23471"/>
                    <a:pt x="87594" y="23471"/>
                  </a:cubicBezTo>
                  <a:cubicBezTo>
                    <a:pt x="87594" y="23140"/>
                    <a:pt x="87088" y="23140"/>
                    <a:pt x="87088" y="23140"/>
                  </a:cubicBezTo>
                  <a:cubicBezTo>
                    <a:pt x="86582" y="23140"/>
                    <a:pt x="86075" y="23140"/>
                    <a:pt x="86075" y="23471"/>
                  </a:cubicBezTo>
                  <a:cubicBezTo>
                    <a:pt x="85569" y="23801"/>
                    <a:pt x="85569" y="23801"/>
                    <a:pt x="86075" y="24132"/>
                  </a:cubicBezTo>
                  <a:cubicBezTo>
                    <a:pt x="86075" y="24132"/>
                    <a:pt x="86075" y="24462"/>
                    <a:pt x="86075" y="24462"/>
                  </a:cubicBezTo>
                  <a:cubicBezTo>
                    <a:pt x="85569" y="24793"/>
                    <a:pt x="85569" y="24793"/>
                    <a:pt x="85569" y="25123"/>
                  </a:cubicBezTo>
                  <a:cubicBezTo>
                    <a:pt x="85063" y="25123"/>
                    <a:pt x="85569" y="25454"/>
                    <a:pt x="85569" y="25785"/>
                  </a:cubicBezTo>
                  <a:cubicBezTo>
                    <a:pt x="85569" y="25785"/>
                    <a:pt x="85569" y="26115"/>
                    <a:pt x="85569" y="26115"/>
                  </a:cubicBezTo>
                  <a:cubicBezTo>
                    <a:pt x="85569" y="26446"/>
                    <a:pt x="85569" y="26446"/>
                    <a:pt x="85063" y="26446"/>
                  </a:cubicBezTo>
                  <a:cubicBezTo>
                    <a:pt x="85063" y="26446"/>
                    <a:pt x="85063" y="26446"/>
                    <a:pt x="85063" y="26776"/>
                  </a:cubicBezTo>
                  <a:cubicBezTo>
                    <a:pt x="84556" y="27107"/>
                    <a:pt x="84050" y="27107"/>
                    <a:pt x="84050" y="27438"/>
                  </a:cubicBezTo>
                  <a:cubicBezTo>
                    <a:pt x="83544" y="27438"/>
                    <a:pt x="83544" y="27768"/>
                    <a:pt x="84050" y="27768"/>
                  </a:cubicBezTo>
                  <a:cubicBezTo>
                    <a:pt x="84050" y="28099"/>
                    <a:pt x="84050" y="28099"/>
                    <a:pt x="84050" y="28099"/>
                  </a:cubicBezTo>
                  <a:cubicBezTo>
                    <a:pt x="84050" y="28429"/>
                    <a:pt x="84556" y="28429"/>
                    <a:pt x="84556" y="28429"/>
                  </a:cubicBezTo>
                  <a:cubicBezTo>
                    <a:pt x="84556" y="28760"/>
                    <a:pt x="84556" y="29090"/>
                    <a:pt x="84556" y="29421"/>
                  </a:cubicBezTo>
                  <a:cubicBezTo>
                    <a:pt x="84556" y="29752"/>
                    <a:pt x="84556" y="30082"/>
                    <a:pt x="84556" y="30413"/>
                  </a:cubicBezTo>
                  <a:cubicBezTo>
                    <a:pt x="84556" y="30413"/>
                    <a:pt x="84556" y="30413"/>
                    <a:pt x="84556" y="30413"/>
                  </a:cubicBezTo>
                  <a:cubicBezTo>
                    <a:pt x="84050" y="30743"/>
                    <a:pt x="84050" y="30743"/>
                    <a:pt x="84050" y="30743"/>
                  </a:cubicBezTo>
                  <a:cubicBezTo>
                    <a:pt x="83544" y="31074"/>
                    <a:pt x="82531" y="31404"/>
                    <a:pt x="82025" y="31404"/>
                  </a:cubicBezTo>
                  <a:cubicBezTo>
                    <a:pt x="82025" y="31735"/>
                    <a:pt x="81518" y="31735"/>
                    <a:pt x="81012" y="31735"/>
                  </a:cubicBezTo>
                  <a:cubicBezTo>
                    <a:pt x="81012" y="31735"/>
                    <a:pt x="81012" y="32066"/>
                    <a:pt x="81012" y="32066"/>
                  </a:cubicBezTo>
                  <a:cubicBezTo>
                    <a:pt x="81012" y="32396"/>
                    <a:pt x="81012" y="32727"/>
                    <a:pt x="81012" y="33057"/>
                  </a:cubicBezTo>
                  <a:cubicBezTo>
                    <a:pt x="81012" y="33388"/>
                    <a:pt x="80506" y="33388"/>
                    <a:pt x="80506" y="33719"/>
                  </a:cubicBezTo>
                  <a:cubicBezTo>
                    <a:pt x="80506" y="34049"/>
                    <a:pt x="81012" y="34049"/>
                    <a:pt x="81012" y="34380"/>
                  </a:cubicBezTo>
                  <a:cubicBezTo>
                    <a:pt x="81012" y="34380"/>
                    <a:pt x="81012" y="34380"/>
                    <a:pt x="80506" y="34710"/>
                  </a:cubicBezTo>
                  <a:cubicBezTo>
                    <a:pt x="80506" y="34710"/>
                    <a:pt x="80506" y="34710"/>
                    <a:pt x="80506" y="35041"/>
                  </a:cubicBezTo>
                  <a:cubicBezTo>
                    <a:pt x="80506" y="35041"/>
                    <a:pt x="80000" y="35041"/>
                    <a:pt x="80000" y="35041"/>
                  </a:cubicBezTo>
                  <a:cubicBezTo>
                    <a:pt x="80000" y="35041"/>
                    <a:pt x="79493" y="35041"/>
                    <a:pt x="79493" y="35371"/>
                  </a:cubicBezTo>
                  <a:cubicBezTo>
                    <a:pt x="79493" y="35371"/>
                    <a:pt x="78987" y="35371"/>
                    <a:pt x="78987" y="35371"/>
                  </a:cubicBezTo>
                  <a:cubicBezTo>
                    <a:pt x="78987" y="35041"/>
                    <a:pt x="78987" y="35041"/>
                    <a:pt x="78987" y="35041"/>
                  </a:cubicBezTo>
                  <a:cubicBezTo>
                    <a:pt x="78987" y="34710"/>
                    <a:pt x="78987" y="34710"/>
                    <a:pt x="78481" y="34710"/>
                  </a:cubicBezTo>
                  <a:cubicBezTo>
                    <a:pt x="77974" y="34380"/>
                    <a:pt x="77974" y="34049"/>
                    <a:pt x="77974" y="33719"/>
                  </a:cubicBezTo>
                  <a:cubicBezTo>
                    <a:pt x="77468" y="33719"/>
                    <a:pt x="77974" y="33388"/>
                    <a:pt x="77974" y="33388"/>
                  </a:cubicBezTo>
                  <a:cubicBezTo>
                    <a:pt x="77974" y="33057"/>
                    <a:pt x="78481" y="32727"/>
                    <a:pt x="78481" y="32396"/>
                  </a:cubicBezTo>
                  <a:cubicBezTo>
                    <a:pt x="78481" y="32066"/>
                    <a:pt x="78481" y="32066"/>
                    <a:pt x="78481" y="31735"/>
                  </a:cubicBezTo>
                  <a:cubicBezTo>
                    <a:pt x="78481" y="31735"/>
                    <a:pt x="78481" y="31735"/>
                    <a:pt x="78481" y="31404"/>
                  </a:cubicBezTo>
                  <a:cubicBezTo>
                    <a:pt x="78481" y="31404"/>
                    <a:pt x="78481" y="31404"/>
                    <a:pt x="78481" y="31404"/>
                  </a:cubicBezTo>
                  <a:cubicBezTo>
                    <a:pt x="77974" y="31074"/>
                    <a:pt x="77468" y="31074"/>
                    <a:pt x="76455" y="31074"/>
                  </a:cubicBezTo>
                  <a:cubicBezTo>
                    <a:pt x="76455" y="31074"/>
                    <a:pt x="76455" y="31074"/>
                    <a:pt x="75949" y="31074"/>
                  </a:cubicBezTo>
                  <a:cubicBezTo>
                    <a:pt x="75949" y="30743"/>
                    <a:pt x="75443" y="30413"/>
                    <a:pt x="74936" y="30413"/>
                  </a:cubicBezTo>
                  <a:cubicBezTo>
                    <a:pt x="74430" y="30082"/>
                    <a:pt x="74430" y="30082"/>
                    <a:pt x="73924" y="29752"/>
                  </a:cubicBezTo>
                  <a:cubicBezTo>
                    <a:pt x="73924" y="29421"/>
                    <a:pt x="73417" y="29090"/>
                    <a:pt x="72911" y="29090"/>
                  </a:cubicBezTo>
                  <a:cubicBezTo>
                    <a:pt x="72405" y="28760"/>
                    <a:pt x="71898" y="28760"/>
                    <a:pt x="71898" y="28429"/>
                  </a:cubicBezTo>
                  <a:cubicBezTo>
                    <a:pt x="71392" y="28429"/>
                    <a:pt x="71392" y="28429"/>
                    <a:pt x="70886" y="28429"/>
                  </a:cubicBezTo>
                  <a:cubicBezTo>
                    <a:pt x="70886" y="28429"/>
                    <a:pt x="70379" y="28760"/>
                    <a:pt x="69873" y="28429"/>
                  </a:cubicBezTo>
                  <a:cubicBezTo>
                    <a:pt x="69873" y="28429"/>
                    <a:pt x="69873" y="28760"/>
                    <a:pt x="69873" y="28760"/>
                  </a:cubicBezTo>
                  <a:cubicBezTo>
                    <a:pt x="69873" y="28760"/>
                    <a:pt x="69873" y="28760"/>
                    <a:pt x="69873" y="28760"/>
                  </a:cubicBezTo>
                  <a:cubicBezTo>
                    <a:pt x="69873" y="28429"/>
                    <a:pt x="69873" y="28429"/>
                    <a:pt x="69873" y="28429"/>
                  </a:cubicBezTo>
                  <a:cubicBezTo>
                    <a:pt x="69873" y="28429"/>
                    <a:pt x="69873" y="28429"/>
                    <a:pt x="69873" y="28429"/>
                  </a:cubicBezTo>
                  <a:cubicBezTo>
                    <a:pt x="70379" y="28429"/>
                    <a:pt x="70379" y="28099"/>
                    <a:pt x="70379" y="27768"/>
                  </a:cubicBezTo>
                  <a:cubicBezTo>
                    <a:pt x="70379" y="27768"/>
                    <a:pt x="70379" y="27438"/>
                    <a:pt x="70379" y="27107"/>
                  </a:cubicBezTo>
                  <a:cubicBezTo>
                    <a:pt x="70379" y="26776"/>
                    <a:pt x="70379" y="26776"/>
                    <a:pt x="70379" y="26776"/>
                  </a:cubicBezTo>
                  <a:cubicBezTo>
                    <a:pt x="70379" y="26776"/>
                    <a:pt x="70379" y="26446"/>
                    <a:pt x="69873" y="26446"/>
                  </a:cubicBezTo>
                  <a:cubicBezTo>
                    <a:pt x="69873" y="26446"/>
                    <a:pt x="69873" y="26446"/>
                    <a:pt x="69367" y="26446"/>
                  </a:cubicBezTo>
                  <a:cubicBezTo>
                    <a:pt x="69367" y="26446"/>
                    <a:pt x="69367" y="26446"/>
                    <a:pt x="69367" y="26446"/>
                  </a:cubicBezTo>
                  <a:cubicBezTo>
                    <a:pt x="69367" y="26446"/>
                    <a:pt x="69367" y="26115"/>
                    <a:pt x="69367" y="26115"/>
                  </a:cubicBezTo>
                  <a:cubicBezTo>
                    <a:pt x="69367" y="26115"/>
                    <a:pt x="69367" y="25785"/>
                    <a:pt x="69367" y="25785"/>
                  </a:cubicBezTo>
                  <a:cubicBezTo>
                    <a:pt x="69873" y="25123"/>
                    <a:pt x="69873" y="24462"/>
                    <a:pt x="70886" y="23801"/>
                  </a:cubicBezTo>
                  <a:cubicBezTo>
                    <a:pt x="70886" y="23801"/>
                    <a:pt x="71392" y="23801"/>
                    <a:pt x="71392" y="23471"/>
                  </a:cubicBezTo>
                  <a:cubicBezTo>
                    <a:pt x="71898" y="23140"/>
                    <a:pt x="72405" y="22809"/>
                    <a:pt x="72911" y="22479"/>
                  </a:cubicBezTo>
                  <a:cubicBezTo>
                    <a:pt x="73417" y="22479"/>
                    <a:pt x="73924" y="22148"/>
                    <a:pt x="73924" y="21818"/>
                  </a:cubicBezTo>
                  <a:cubicBezTo>
                    <a:pt x="73924" y="21818"/>
                    <a:pt x="73924" y="21818"/>
                    <a:pt x="73924" y="21818"/>
                  </a:cubicBezTo>
                  <a:cubicBezTo>
                    <a:pt x="74430" y="21818"/>
                    <a:pt x="74430" y="21818"/>
                    <a:pt x="74430" y="21818"/>
                  </a:cubicBezTo>
                  <a:cubicBezTo>
                    <a:pt x="74936" y="21818"/>
                    <a:pt x="75443" y="21818"/>
                    <a:pt x="75443" y="21487"/>
                  </a:cubicBezTo>
                  <a:cubicBezTo>
                    <a:pt x="75443" y="21157"/>
                    <a:pt x="75443" y="21157"/>
                    <a:pt x="75443" y="21157"/>
                  </a:cubicBezTo>
                  <a:cubicBezTo>
                    <a:pt x="75443" y="21157"/>
                    <a:pt x="75443" y="21157"/>
                    <a:pt x="75443" y="21157"/>
                  </a:cubicBezTo>
                  <a:cubicBezTo>
                    <a:pt x="75443" y="21157"/>
                    <a:pt x="75443" y="21157"/>
                    <a:pt x="75443" y="20826"/>
                  </a:cubicBezTo>
                  <a:cubicBezTo>
                    <a:pt x="75443" y="21157"/>
                    <a:pt x="75443" y="21157"/>
                    <a:pt x="75443" y="21157"/>
                  </a:cubicBezTo>
                  <a:cubicBezTo>
                    <a:pt x="75443" y="21157"/>
                    <a:pt x="75443" y="21157"/>
                    <a:pt x="75443" y="21157"/>
                  </a:cubicBezTo>
                  <a:cubicBezTo>
                    <a:pt x="75949" y="21157"/>
                    <a:pt x="76455" y="20826"/>
                    <a:pt x="76455" y="20495"/>
                  </a:cubicBezTo>
                  <a:cubicBezTo>
                    <a:pt x="76455" y="20495"/>
                    <a:pt x="76962" y="20495"/>
                    <a:pt x="76962" y="20495"/>
                  </a:cubicBezTo>
                  <a:cubicBezTo>
                    <a:pt x="76962" y="20495"/>
                    <a:pt x="77468" y="20495"/>
                    <a:pt x="77468" y="20495"/>
                  </a:cubicBezTo>
                  <a:cubicBezTo>
                    <a:pt x="77974" y="20826"/>
                    <a:pt x="77974" y="20826"/>
                    <a:pt x="77974" y="20495"/>
                  </a:cubicBezTo>
                  <a:cubicBezTo>
                    <a:pt x="78987" y="20165"/>
                    <a:pt x="79493" y="19834"/>
                    <a:pt x="80000" y="19504"/>
                  </a:cubicBezTo>
                  <a:cubicBezTo>
                    <a:pt x="80000" y="19504"/>
                    <a:pt x="80000" y="19173"/>
                    <a:pt x="80000" y="19173"/>
                  </a:cubicBezTo>
                  <a:cubicBezTo>
                    <a:pt x="80000" y="19173"/>
                    <a:pt x="80000" y="19173"/>
                    <a:pt x="80506" y="18842"/>
                  </a:cubicBezTo>
                  <a:cubicBezTo>
                    <a:pt x="80506" y="18842"/>
                    <a:pt x="81012" y="18842"/>
                    <a:pt x="81012" y="18512"/>
                  </a:cubicBezTo>
                  <a:cubicBezTo>
                    <a:pt x="81012" y="18512"/>
                    <a:pt x="81518" y="18512"/>
                    <a:pt x="81518" y="18512"/>
                  </a:cubicBezTo>
                  <a:cubicBezTo>
                    <a:pt x="81518" y="18512"/>
                    <a:pt x="81518" y="18512"/>
                    <a:pt x="81518" y="18512"/>
                  </a:cubicBezTo>
                  <a:cubicBezTo>
                    <a:pt x="81518" y="18181"/>
                    <a:pt x="81518" y="18181"/>
                    <a:pt x="81518" y="18181"/>
                  </a:cubicBezTo>
                  <a:cubicBezTo>
                    <a:pt x="82025" y="18181"/>
                    <a:pt x="82025" y="18181"/>
                    <a:pt x="81518" y="17851"/>
                  </a:cubicBezTo>
                  <a:cubicBezTo>
                    <a:pt x="81518" y="17851"/>
                    <a:pt x="81518" y="17851"/>
                    <a:pt x="81518" y="17851"/>
                  </a:cubicBezTo>
                  <a:cubicBezTo>
                    <a:pt x="81518" y="17520"/>
                    <a:pt x="81518" y="17520"/>
                    <a:pt x="81518" y="17520"/>
                  </a:cubicBezTo>
                  <a:cubicBezTo>
                    <a:pt x="82025" y="17520"/>
                    <a:pt x="82531" y="17520"/>
                    <a:pt x="82531" y="17851"/>
                  </a:cubicBezTo>
                  <a:cubicBezTo>
                    <a:pt x="82531" y="17851"/>
                    <a:pt x="82531" y="17851"/>
                    <a:pt x="82531" y="17851"/>
                  </a:cubicBezTo>
                  <a:cubicBezTo>
                    <a:pt x="83544" y="18181"/>
                    <a:pt x="84050" y="18181"/>
                    <a:pt x="84556" y="17851"/>
                  </a:cubicBezTo>
                  <a:cubicBezTo>
                    <a:pt x="85063" y="17851"/>
                    <a:pt x="85569" y="17520"/>
                    <a:pt x="85569" y="17520"/>
                  </a:cubicBezTo>
                  <a:cubicBezTo>
                    <a:pt x="85569" y="17520"/>
                    <a:pt x="86075" y="17190"/>
                    <a:pt x="86075" y="17190"/>
                  </a:cubicBezTo>
                  <a:cubicBezTo>
                    <a:pt x="86582" y="17190"/>
                    <a:pt x="86582" y="17190"/>
                    <a:pt x="86582" y="16859"/>
                  </a:cubicBezTo>
                  <a:cubicBezTo>
                    <a:pt x="87088" y="16859"/>
                    <a:pt x="87088" y="16528"/>
                    <a:pt x="86582" y="16528"/>
                  </a:cubicBezTo>
                  <a:cubicBezTo>
                    <a:pt x="86582" y="16528"/>
                    <a:pt x="86582" y="16198"/>
                    <a:pt x="86582" y="16198"/>
                  </a:cubicBezTo>
                  <a:cubicBezTo>
                    <a:pt x="86582" y="15867"/>
                    <a:pt x="86582" y="15867"/>
                    <a:pt x="86582" y="15537"/>
                  </a:cubicBezTo>
                  <a:cubicBezTo>
                    <a:pt x="86582" y="15537"/>
                    <a:pt x="86582" y="15537"/>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7088" y="15206"/>
                    <a:pt x="87088" y="15206"/>
                    <a:pt x="87088" y="15206"/>
                  </a:cubicBezTo>
                  <a:cubicBezTo>
                    <a:pt x="87594" y="15206"/>
                    <a:pt x="88101" y="15206"/>
                    <a:pt x="88101" y="14876"/>
                  </a:cubicBezTo>
                  <a:cubicBezTo>
                    <a:pt x="88101" y="14545"/>
                    <a:pt x="88101" y="14545"/>
                    <a:pt x="88101" y="14545"/>
                  </a:cubicBezTo>
                  <a:cubicBezTo>
                    <a:pt x="88101" y="14214"/>
                    <a:pt x="88101" y="14214"/>
                    <a:pt x="88101" y="14214"/>
                  </a:cubicBezTo>
                  <a:cubicBezTo>
                    <a:pt x="87594" y="13884"/>
                    <a:pt x="87594" y="13884"/>
                    <a:pt x="87594" y="13553"/>
                  </a:cubicBezTo>
                  <a:cubicBezTo>
                    <a:pt x="87594" y="13553"/>
                    <a:pt x="87594" y="13223"/>
                    <a:pt x="87088" y="13223"/>
                  </a:cubicBezTo>
                  <a:cubicBezTo>
                    <a:pt x="86582" y="13223"/>
                    <a:pt x="86582" y="13223"/>
                    <a:pt x="86582" y="13223"/>
                  </a:cubicBezTo>
                  <a:cubicBezTo>
                    <a:pt x="86582" y="13223"/>
                    <a:pt x="86075" y="12892"/>
                    <a:pt x="86075" y="12892"/>
                  </a:cubicBezTo>
                  <a:cubicBezTo>
                    <a:pt x="86075" y="12892"/>
                    <a:pt x="86075" y="12892"/>
                    <a:pt x="86075" y="12892"/>
                  </a:cubicBezTo>
                  <a:cubicBezTo>
                    <a:pt x="86075" y="12892"/>
                    <a:pt x="86075" y="12892"/>
                    <a:pt x="86075" y="12892"/>
                  </a:cubicBezTo>
                  <a:cubicBezTo>
                    <a:pt x="86075" y="12892"/>
                    <a:pt x="86075" y="12892"/>
                    <a:pt x="86075" y="12892"/>
                  </a:cubicBezTo>
                  <a:cubicBezTo>
                    <a:pt x="86075" y="12892"/>
                    <a:pt x="85569" y="12892"/>
                    <a:pt x="85569" y="12892"/>
                  </a:cubicBezTo>
                  <a:cubicBezTo>
                    <a:pt x="85569" y="12892"/>
                    <a:pt x="85063" y="13223"/>
                    <a:pt x="85063" y="13223"/>
                  </a:cubicBezTo>
                  <a:cubicBezTo>
                    <a:pt x="85063" y="13553"/>
                    <a:pt x="84556" y="13884"/>
                    <a:pt x="84556" y="13884"/>
                  </a:cubicBezTo>
                  <a:cubicBezTo>
                    <a:pt x="85063" y="14214"/>
                    <a:pt x="85063" y="14214"/>
                    <a:pt x="84556" y="14214"/>
                  </a:cubicBezTo>
                  <a:cubicBezTo>
                    <a:pt x="84556" y="14214"/>
                    <a:pt x="84556" y="14545"/>
                    <a:pt x="84556" y="14545"/>
                  </a:cubicBezTo>
                  <a:cubicBezTo>
                    <a:pt x="84050" y="14545"/>
                    <a:pt x="83544" y="14545"/>
                    <a:pt x="83544" y="14876"/>
                  </a:cubicBezTo>
                  <a:cubicBezTo>
                    <a:pt x="83544" y="14876"/>
                    <a:pt x="83544" y="15206"/>
                    <a:pt x="83544" y="15206"/>
                  </a:cubicBezTo>
                  <a:cubicBezTo>
                    <a:pt x="83037" y="15206"/>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206"/>
                    <a:pt x="83037" y="15206"/>
                    <a:pt x="82531" y="15206"/>
                  </a:cubicBezTo>
                  <a:cubicBezTo>
                    <a:pt x="82531" y="15206"/>
                    <a:pt x="82531" y="15206"/>
                    <a:pt x="82531" y="15537"/>
                  </a:cubicBezTo>
                  <a:cubicBezTo>
                    <a:pt x="82025" y="15537"/>
                    <a:pt x="82025" y="15537"/>
                    <a:pt x="82531" y="15867"/>
                  </a:cubicBezTo>
                  <a:cubicBezTo>
                    <a:pt x="82531" y="15867"/>
                    <a:pt x="82531" y="15867"/>
                    <a:pt x="82025" y="16198"/>
                  </a:cubicBezTo>
                  <a:cubicBezTo>
                    <a:pt x="82025" y="16198"/>
                    <a:pt x="82025" y="16198"/>
                    <a:pt x="82025" y="16198"/>
                  </a:cubicBezTo>
                  <a:cubicBezTo>
                    <a:pt x="81518" y="16198"/>
                    <a:pt x="81518" y="16198"/>
                    <a:pt x="81518" y="16198"/>
                  </a:cubicBezTo>
                  <a:cubicBezTo>
                    <a:pt x="81518" y="15867"/>
                    <a:pt x="81518" y="15867"/>
                    <a:pt x="81518" y="15537"/>
                  </a:cubicBezTo>
                  <a:cubicBezTo>
                    <a:pt x="81518" y="15206"/>
                    <a:pt x="81518" y="14876"/>
                    <a:pt x="82025" y="14876"/>
                  </a:cubicBezTo>
                  <a:cubicBezTo>
                    <a:pt x="82025" y="14545"/>
                    <a:pt x="82025" y="14545"/>
                    <a:pt x="82025" y="14545"/>
                  </a:cubicBezTo>
                  <a:cubicBezTo>
                    <a:pt x="82025" y="14214"/>
                    <a:pt x="82025" y="13884"/>
                    <a:pt x="81518" y="13553"/>
                  </a:cubicBezTo>
                  <a:cubicBezTo>
                    <a:pt x="81518" y="13223"/>
                    <a:pt x="81518" y="13223"/>
                    <a:pt x="81518" y="13553"/>
                  </a:cubicBezTo>
                  <a:cubicBezTo>
                    <a:pt x="81012" y="13553"/>
                    <a:pt x="80506" y="13884"/>
                    <a:pt x="80506" y="13884"/>
                  </a:cubicBezTo>
                  <a:cubicBezTo>
                    <a:pt x="80506" y="14214"/>
                    <a:pt x="80506" y="14214"/>
                    <a:pt x="80506" y="14214"/>
                  </a:cubicBezTo>
                  <a:cubicBezTo>
                    <a:pt x="80000" y="14545"/>
                    <a:pt x="80000" y="14545"/>
                    <a:pt x="80000" y="14545"/>
                  </a:cubicBezTo>
                  <a:cubicBezTo>
                    <a:pt x="80000" y="14545"/>
                    <a:pt x="80000" y="14214"/>
                    <a:pt x="80000" y="14214"/>
                  </a:cubicBezTo>
                  <a:cubicBezTo>
                    <a:pt x="80000" y="13884"/>
                    <a:pt x="80506" y="13884"/>
                    <a:pt x="80000" y="13553"/>
                  </a:cubicBezTo>
                  <a:cubicBezTo>
                    <a:pt x="80000" y="13223"/>
                    <a:pt x="80506" y="13223"/>
                    <a:pt x="80506" y="13223"/>
                  </a:cubicBezTo>
                  <a:cubicBezTo>
                    <a:pt x="81012" y="13223"/>
                    <a:pt x="81012" y="13223"/>
                    <a:pt x="80506" y="12892"/>
                  </a:cubicBezTo>
                  <a:cubicBezTo>
                    <a:pt x="80506" y="12892"/>
                    <a:pt x="80000" y="12892"/>
                    <a:pt x="80000" y="12892"/>
                  </a:cubicBezTo>
                  <a:cubicBezTo>
                    <a:pt x="79493" y="12561"/>
                    <a:pt x="79493" y="12561"/>
                    <a:pt x="79493" y="12561"/>
                  </a:cubicBezTo>
                  <a:cubicBezTo>
                    <a:pt x="79493" y="12561"/>
                    <a:pt x="79493" y="12561"/>
                    <a:pt x="79493" y="12561"/>
                  </a:cubicBezTo>
                  <a:cubicBezTo>
                    <a:pt x="79493" y="12231"/>
                    <a:pt x="80000" y="12231"/>
                    <a:pt x="80000" y="11900"/>
                  </a:cubicBezTo>
                  <a:cubicBezTo>
                    <a:pt x="80000" y="11900"/>
                    <a:pt x="80000" y="11900"/>
                    <a:pt x="80000" y="11900"/>
                  </a:cubicBezTo>
                  <a:cubicBezTo>
                    <a:pt x="80506" y="11900"/>
                    <a:pt x="80506" y="11900"/>
                    <a:pt x="80506" y="11570"/>
                  </a:cubicBezTo>
                  <a:cubicBezTo>
                    <a:pt x="80506" y="11239"/>
                    <a:pt x="80506" y="10578"/>
                    <a:pt x="80506" y="10247"/>
                  </a:cubicBezTo>
                  <a:cubicBezTo>
                    <a:pt x="80506" y="9917"/>
                    <a:pt x="80506" y="9917"/>
                    <a:pt x="80506" y="9917"/>
                  </a:cubicBezTo>
                  <a:cubicBezTo>
                    <a:pt x="80506" y="9586"/>
                    <a:pt x="80506" y="9256"/>
                    <a:pt x="80506" y="8925"/>
                  </a:cubicBezTo>
                  <a:cubicBezTo>
                    <a:pt x="80000" y="8925"/>
                    <a:pt x="80506" y="8595"/>
                    <a:pt x="80506" y="8595"/>
                  </a:cubicBezTo>
                  <a:cubicBezTo>
                    <a:pt x="80506" y="8595"/>
                    <a:pt x="81012" y="8264"/>
                    <a:pt x="81518" y="8264"/>
                  </a:cubicBezTo>
                  <a:cubicBezTo>
                    <a:pt x="81518" y="7933"/>
                    <a:pt x="81518" y="7933"/>
                    <a:pt x="81518" y="7603"/>
                  </a:cubicBezTo>
                  <a:cubicBezTo>
                    <a:pt x="81518" y="7603"/>
                    <a:pt x="81518" y="7603"/>
                    <a:pt x="82025" y="7603"/>
                  </a:cubicBezTo>
                  <a:cubicBezTo>
                    <a:pt x="82025" y="7603"/>
                    <a:pt x="82025" y="7603"/>
                    <a:pt x="82025" y="7603"/>
                  </a:cubicBezTo>
                  <a:cubicBezTo>
                    <a:pt x="82025" y="7603"/>
                    <a:pt x="82531" y="7603"/>
                    <a:pt x="82531" y="7603"/>
                  </a:cubicBezTo>
                  <a:cubicBezTo>
                    <a:pt x="83037" y="7933"/>
                    <a:pt x="83037" y="7933"/>
                    <a:pt x="83037" y="7603"/>
                  </a:cubicBezTo>
                  <a:cubicBezTo>
                    <a:pt x="83544" y="7603"/>
                    <a:pt x="83544" y="7603"/>
                    <a:pt x="83544" y="7603"/>
                  </a:cubicBezTo>
                  <a:cubicBezTo>
                    <a:pt x="84050" y="7272"/>
                    <a:pt x="84556" y="6611"/>
                    <a:pt x="85569" y="6280"/>
                  </a:cubicBezTo>
                  <a:cubicBezTo>
                    <a:pt x="85569" y="6280"/>
                    <a:pt x="85569" y="6280"/>
                    <a:pt x="85569" y="6280"/>
                  </a:cubicBezTo>
                  <a:cubicBezTo>
                    <a:pt x="85569" y="5950"/>
                    <a:pt x="85569" y="5619"/>
                    <a:pt x="85569" y="5619"/>
                  </a:cubicBezTo>
                  <a:cubicBezTo>
                    <a:pt x="85569" y="5619"/>
                    <a:pt x="85569" y="5619"/>
                    <a:pt x="85569" y="5619"/>
                  </a:cubicBezTo>
                  <a:cubicBezTo>
                    <a:pt x="85063" y="5619"/>
                    <a:pt x="84556" y="5619"/>
                    <a:pt x="84050" y="5289"/>
                  </a:cubicBezTo>
                  <a:cubicBezTo>
                    <a:pt x="84050" y="5289"/>
                    <a:pt x="83544" y="5289"/>
                    <a:pt x="83544" y="5289"/>
                  </a:cubicBezTo>
                  <a:cubicBezTo>
                    <a:pt x="83037" y="4958"/>
                    <a:pt x="83037" y="4958"/>
                    <a:pt x="82531" y="5289"/>
                  </a:cubicBezTo>
                  <a:cubicBezTo>
                    <a:pt x="82531" y="5289"/>
                    <a:pt x="82025" y="5289"/>
                    <a:pt x="82025" y="5289"/>
                  </a:cubicBezTo>
                  <a:cubicBezTo>
                    <a:pt x="82025" y="5289"/>
                    <a:pt x="82025" y="5619"/>
                    <a:pt x="81518" y="5619"/>
                  </a:cubicBezTo>
                  <a:cubicBezTo>
                    <a:pt x="81518" y="5950"/>
                    <a:pt x="81012" y="5950"/>
                    <a:pt x="81012" y="6280"/>
                  </a:cubicBezTo>
                  <a:cubicBezTo>
                    <a:pt x="81012" y="6280"/>
                    <a:pt x="80506" y="6611"/>
                    <a:pt x="80506" y="6942"/>
                  </a:cubicBezTo>
                  <a:cubicBezTo>
                    <a:pt x="80506" y="6942"/>
                    <a:pt x="80000" y="7272"/>
                    <a:pt x="80000" y="7272"/>
                  </a:cubicBezTo>
                  <a:cubicBezTo>
                    <a:pt x="80000" y="7603"/>
                    <a:pt x="80000" y="7933"/>
                    <a:pt x="79493" y="8264"/>
                  </a:cubicBezTo>
                  <a:cubicBezTo>
                    <a:pt x="79493" y="8595"/>
                    <a:pt x="79493" y="8595"/>
                    <a:pt x="79493" y="8595"/>
                  </a:cubicBezTo>
                  <a:cubicBezTo>
                    <a:pt x="79493" y="8595"/>
                    <a:pt x="78987" y="8925"/>
                    <a:pt x="78987" y="8925"/>
                  </a:cubicBezTo>
                  <a:cubicBezTo>
                    <a:pt x="78481" y="8925"/>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7974" y="9256"/>
                    <a:pt x="77974" y="9256"/>
                  </a:cubicBezTo>
                  <a:cubicBezTo>
                    <a:pt x="77468" y="9586"/>
                    <a:pt x="76962" y="9917"/>
                    <a:pt x="76962" y="10247"/>
                  </a:cubicBezTo>
                  <a:cubicBezTo>
                    <a:pt x="76962" y="10578"/>
                    <a:pt x="76962" y="10578"/>
                    <a:pt x="76962" y="10909"/>
                  </a:cubicBezTo>
                  <a:cubicBezTo>
                    <a:pt x="76962" y="10909"/>
                    <a:pt x="76455" y="10909"/>
                    <a:pt x="76455" y="10909"/>
                  </a:cubicBezTo>
                  <a:cubicBezTo>
                    <a:pt x="76455" y="11239"/>
                    <a:pt x="76455" y="11239"/>
                    <a:pt x="76455" y="11570"/>
                  </a:cubicBezTo>
                  <a:cubicBezTo>
                    <a:pt x="76455" y="11570"/>
                    <a:pt x="76455" y="11900"/>
                    <a:pt x="76455" y="11900"/>
                  </a:cubicBezTo>
                  <a:cubicBezTo>
                    <a:pt x="76962" y="11900"/>
                    <a:pt x="76962" y="12231"/>
                    <a:pt x="76962" y="12231"/>
                  </a:cubicBezTo>
                  <a:cubicBezTo>
                    <a:pt x="76962" y="12231"/>
                    <a:pt x="76962" y="12231"/>
                    <a:pt x="76962" y="12231"/>
                  </a:cubicBezTo>
                  <a:cubicBezTo>
                    <a:pt x="77468" y="12561"/>
                    <a:pt x="77468" y="12561"/>
                    <a:pt x="77974" y="12561"/>
                  </a:cubicBezTo>
                  <a:cubicBezTo>
                    <a:pt x="77974" y="12561"/>
                    <a:pt x="77974" y="12561"/>
                    <a:pt x="77974" y="12561"/>
                  </a:cubicBezTo>
                  <a:cubicBezTo>
                    <a:pt x="77974" y="12892"/>
                    <a:pt x="77974" y="12892"/>
                    <a:pt x="77974" y="12892"/>
                  </a:cubicBezTo>
                  <a:cubicBezTo>
                    <a:pt x="77468" y="12892"/>
                    <a:pt x="77468" y="12892"/>
                    <a:pt x="77468" y="12892"/>
                  </a:cubicBezTo>
                  <a:cubicBezTo>
                    <a:pt x="77468" y="12892"/>
                    <a:pt x="76962" y="13223"/>
                    <a:pt x="76962" y="13223"/>
                  </a:cubicBezTo>
                  <a:cubicBezTo>
                    <a:pt x="76962" y="13223"/>
                    <a:pt x="76962" y="13553"/>
                    <a:pt x="76962" y="13553"/>
                  </a:cubicBezTo>
                  <a:cubicBezTo>
                    <a:pt x="76962"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884"/>
                    <a:pt x="77468" y="13884"/>
                  </a:cubicBezTo>
                  <a:cubicBezTo>
                    <a:pt x="76962" y="13884"/>
                    <a:pt x="76962" y="14214"/>
                    <a:pt x="76455" y="14214"/>
                  </a:cubicBezTo>
                  <a:cubicBezTo>
                    <a:pt x="76455" y="14545"/>
                    <a:pt x="75949" y="14545"/>
                    <a:pt x="75443" y="14545"/>
                  </a:cubicBezTo>
                  <a:cubicBezTo>
                    <a:pt x="75443" y="14545"/>
                    <a:pt x="74936" y="14876"/>
                    <a:pt x="74936" y="14876"/>
                  </a:cubicBezTo>
                  <a:cubicBezTo>
                    <a:pt x="74936" y="15206"/>
                    <a:pt x="74936" y="15206"/>
                    <a:pt x="74936" y="15537"/>
                  </a:cubicBezTo>
                  <a:cubicBezTo>
                    <a:pt x="74936" y="15537"/>
                    <a:pt x="74936" y="15537"/>
                    <a:pt x="74430" y="15537"/>
                  </a:cubicBezTo>
                  <a:cubicBezTo>
                    <a:pt x="74430" y="15537"/>
                    <a:pt x="74430" y="15537"/>
                    <a:pt x="74430" y="15537"/>
                  </a:cubicBezTo>
                  <a:cubicBezTo>
                    <a:pt x="74430" y="15537"/>
                    <a:pt x="74430" y="15537"/>
                    <a:pt x="74430" y="15206"/>
                  </a:cubicBezTo>
                  <a:cubicBezTo>
                    <a:pt x="73924" y="15206"/>
                    <a:pt x="73924" y="15206"/>
                    <a:pt x="74430" y="14876"/>
                  </a:cubicBezTo>
                  <a:cubicBezTo>
                    <a:pt x="74430" y="14876"/>
                    <a:pt x="74936" y="14545"/>
                    <a:pt x="74936" y="14545"/>
                  </a:cubicBezTo>
                  <a:cubicBezTo>
                    <a:pt x="74936" y="14214"/>
                    <a:pt x="74936" y="14214"/>
                    <a:pt x="74936" y="14214"/>
                  </a:cubicBezTo>
                  <a:cubicBezTo>
                    <a:pt x="74430" y="14214"/>
                    <a:pt x="74430" y="13884"/>
                    <a:pt x="74430" y="13884"/>
                  </a:cubicBezTo>
                  <a:cubicBezTo>
                    <a:pt x="74430" y="13553"/>
                    <a:pt x="74430" y="13553"/>
                    <a:pt x="74430" y="13553"/>
                  </a:cubicBezTo>
                  <a:cubicBezTo>
                    <a:pt x="74430" y="13553"/>
                    <a:pt x="74430" y="13553"/>
                    <a:pt x="74430" y="13884"/>
                  </a:cubicBezTo>
                  <a:cubicBezTo>
                    <a:pt x="74430" y="13884"/>
                    <a:pt x="74430" y="13884"/>
                    <a:pt x="74430" y="13884"/>
                  </a:cubicBezTo>
                  <a:cubicBezTo>
                    <a:pt x="74430" y="13884"/>
                    <a:pt x="74430" y="13884"/>
                    <a:pt x="74430" y="13884"/>
                  </a:cubicBezTo>
                  <a:cubicBezTo>
                    <a:pt x="74430" y="13884"/>
                    <a:pt x="74430" y="13884"/>
                    <a:pt x="74430" y="13884"/>
                  </a:cubicBezTo>
                  <a:cubicBezTo>
                    <a:pt x="74430" y="13884"/>
                    <a:pt x="74430" y="13884"/>
                    <a:pt x="74936" y="13884"/>
                  </a:cubicBezTo>
                  <a:cubicBezTo>
                    <a:pt x="74936" y="13884"/>
                    <a:pt x="74936" y="13884"/>
                    <a:pt x="75443" y="13884"/>
                  </a:cubicBezTo>
                  <a:cubicBezTo>
                    <a:pt x="75443" y="13884"/>
                    <a:pt x="75949" y="13553"/>
                    <a:pt x="75949" y="13553"/>
                  </a:cubicBezTo>
                  <a:cubicBezTo>
                    <a:pt x="75949" y="13553"/>
                    <a:pt x="75949" y="13553"/>
                    <a:pt x="75949" y="13553"/>
                  </a:cubicBezTo>
                  <a:cubicBezTo>
                    <a:pt x="75949" y="13223"/>
                    <a:pt x="75949" y="13223"/>
                    <a:pt x="75949" y="12892"/>
                  </a:cubicBezTo>
                  <a:cubicBezTo>
                    <a:pt x="75949" y="12892"/>
                    <a:pt x="75949" y="12561"/>
                    <a:pt x="76455" y="12561"/>
                  </a:cubicBezTo>
                  <a:cubicBezTo>
                    <a:pt x="76962" y="12561"/>
                    <a:pt x="76962" y="12561"/>
                    <a:pt x="76962" y="12231"/>
                  </a:cubicBezTo>
                  <a:cubicBezTo>
                    <a:pt x="76962" y="12231"/>
                    <a:pt x="76455" y="12231"/>
                    <a:pt x="76455" y="12231"/>
                  </a:cubicBezTo>
                  <a:cubicBezTo>
                    <a:pt x="75949" y="12231"/>
                    <a:pt x="75443" y="12231"/>
                    <a:pt x="75443" y="11900"/>
                  </a:cubicBezTo>
                  <a:cubicBezTo>
                    <a:pt x="75443" y="11900"/>
                    <a:pt x="75443" y="11570"/>
                    <a:pt x="75443" y="11570"/>
                  </a:cubicBezTo>
                  <a:cubicBezTo>
                    <a:pt x="75443" y="11570"/>
                    <a:pt x="74936" y="11570"/>
                    <a:pt x="74936" y="11570"/>
                  </a:cubicBezTo>
                  <a:cubicBezTo>
                    <a:pt x="74936" y="11570"/>
                    <a:pt x="74430" y="11900"/>
                    <a:pt x="74430" y="11900"/>
                  </a:cubicBezTo>
                  <a:cubicBezTo>
                    <a:pt x="74430" y="12231"/>
                    <a:pt x="73924" y="12561"/>
                    <a:pt x="73417" y="12561"/>
                  </a:cubicBezTo>
                  <a:cubicBezTo>
                    <a:pt x="73417" y="12561"/>
                    <a:pt x="72911" y="12561"/>
                    <a:pt x="72911" y="12561"/>
                  </a:cubicBezTo>
                  <a:cubicBezTo>
                    <a:pt x="72911" y="12561"/>
                    <a:pt x="72911" y="12561"/>
                    <a:pt x="72911" y="12561"/>
                  </a:cubicBezTo>
                  <a:cubicBezTo>
                    <a:pt x="72911" y="12561"/>
                    <a:pt x="72911" y="12892"/>
                    <a:pt x="72911" y="12892"/>
                  </a:cubicBezTo>
                  <a:cubicBezTo>
                    <a:pt x="73417" y="13223"/>
                    <a:pt x="73924" y="13223"/>
                    <a:pt x="73924" y="13553"/>
                  </a:cubicBezTo>
                  <a:cubicBezTo>
                    <a:pt x="73924" y="13553"/>
                    <a:pt x="73924" y="13553"/>
                    <a:pt x="73924" y="13553"/>
                  </a:cubicBezTo>
                  <a:cubicBezTo>
                    <a:pt x="73924" y="13553"/>
                    <a:pt x="73924" y="13553"/>
                    <a:pt x="73924" y="13553"/>
                  </a:cubicBezTo>
                  <a:cubicBezTo>
                    <a:pt x="73924" y="13553"/>
                    <a:pt x="73924" y="13553"/>
                    <a:pt x="73417" y="13553"/>
                  </a:cubicBezTo>
                  <a:cubicBezTo>
                    <a:pt x="73417" y="13553"/>
                    <a:pt x="72911" y="13553"/>
                    <a:pt x="72911" y="13884"/>
                  </a:cubicBezTo>
                  <a:cubicBezTo>
                    <a:pt x="72911" y="13884"/>
                    <a:pt x="72911" y="13884"/>
                    <a:pt x="72405" y="14214"/>
                  </a:cubicBezTo>
                  <a:cubicBezTo>
                    <a:pt x="72405" y="14214"/>
                    <a:pt x="72405" y="14214"/>
                    <a:pt x="72405" y="14214"/>
                  </a:cubicBezTo>
                  <a:cubicBezTo>
                    <a:pt x="72405" y="14214"/>
                    <a:pt x="72405" y="14545"/>
                    <a:pt x="72405" y="14545"/>
                  </a:cubicBezTo>
                  <a:cubicBezTo>
                    <a:pt x="72405" y="14545"/>
                    <a:pt x="71898" y="14545"/>
                    <a:pt x="71898" y="14545"/>
                  </a:cubicBezTo>
                  <a:cubicBezTo>
                    <a:pt x="71898" y="14545"/>
                    <a:pt x="71392" y="14545"/>
                    <a:pt x="71392" y="14214"/>
                  </a:cubicBezTo>
                  <a:cubicBezTo>
                    <a:pt x="70886" y="14214"/>
                    <a:pt x="70886" y="14214"/>
                    <a:pt x="70379" y="14214"/>
                  </a:cubicBezTo>
                  <a:cubicBezTo>
                    <a:pt x="70379" y="14214"/>
                    <a:pt x="70379" y="14214"/>
                    <a:pt x="70379" y="14545"/>
                  </a:cubicBezTo>
                  <a:cubicBezTo>
                    <a:pt x="69873" y="14545"/>
                    <a:pt x="69873" y="14545"/>
                    <a:pt x="69873" y="14214"/>
                  </a:cubicBezTo>
                  <a:cubicBezTo>
                    <a:pt x="69367" y="14214"/>
                    <a:pt x="69367" y="14214"/>
                    <a:pt x="68860" y="13884"/>
                  </a:cubicBezTo>
                  <a:cubicBezTo>
                    <a:pt x="68860" y="13884"/>
                    <a:pt x="68354" y="13553"/>
                    <a:pt x="68354" y="13553"/>
                  </a:cubicBezTo>
                  <a:cubicBezTo>
                    <a:pt x="67848" y="13553"/>
                    <a:pt x="67848" y="13553"/>
                    <a:pt x="67848" y="13223"/>
                  </a:cubicBezTo>
                  <a:cubicBezTo>
                    <a:pt x="67848" y="13223"/>
                    <a:pt x="67341" y="12892"/>
                    <a:pt x="67341" y="12561"/>
                  </a:cubicBezTo>
                  <a:cubicBezTo>
                    <a:pt x="67341" y="12561"/>
                    <a:pt x="67341" y="12231"/>
                    <a:pt x="67341" y="12231"/>
                  </a:cubicBezTo>
                  <a:cubicBezTo>
                    <a:pt x="67341" y="12231"/>
                    <a:pt x="67341" y="11900"/>
                    <a:pt x="66835" y="11900"/>
                  </a:cubicBezTo>
                  <a:cubicBezTo>
                    <a:pt x="66329" y="11900"/>
                    <a:pt x="65822" y="12231"/>
                    <a:pt x="65316" y="12231"/>
                  </a:cubicBezTo>
                  <a:cubicBezTo>
                    <a:pt x="64810" y="12231"/>
                    <a:pt x="64810" y="12231"/>
                    <a:pt x="64810" y="12561"/>
                  </a:cubicBezTo>
                  <a:cubicBezTo>
                    <a:pt x="64810" y="12561"/>
                    <a:pt x="64810" y="12561"/>
                    <a:pt x="64810" y="12892"/>
                  </a:cubicBezTo>
                  <a:cubicBezTo>
                    <a:pt x="64810" y="12892"/>
                    <a:pt x="65316" y="12892"/>
                    <a:pt x="65316" y="12892"/>
                  </a:cubicBezTo>
                  <a:cubicBezTo>
                    <a:pt x="65316" y="12892"/>
                    <a:pt x="65316" y="12561"/>
                    <a:pt x="65316" y="12561"/>
                  </a:cubicBezTo>
                  <a:cubicBezTo>
                    <a:pt x="65822" y="12561"/>
                    <a:pt x="65822" y="12561"/>
                    <a:pt x="66329" y="12561"/>
                  </a:cubicBezTo>
                  <a:cubicBezTo>
                    <a:pt x="66329" y="12561"/>
                    <a:pt x="66835" y="12561"/>
                    <a:pt x="66835" y="12561"/>
                  </a:cubicBezTo>
                  <a:cubicBezTo>
                    <a:pt x="66835" y="12561"/>
                    <a:pt x="66835" y="12561"/>
                    <a:pt x="66835" y="12561"/>
                  </a:cubicBezTo>
                  <a:cubicBezTo>
                    <a:pt x="66835" y="12561"/>
                    <a:pt x="66835" y="12561"/>
                    <a:pt x="66835" y="12561"/>
                  </a:cubicBezTo>
                  <a:cubicBezTo>
                    <a:pt x="66835" y="12561"/>
                    <a:pt x="66329" y="12561"/>
                    <a:pt x="66329" y="12892"/>
                  </a:cubicBezTo>
                  <a:cubicBezTo>
                    <a:pt x="65822" y="12892"/>
                    <a:pt x="65822" y="12892"/>
                    <a:pt x="65316" y="13223"/>
                  </a:cubicBezTo>
                  <a:cubicBezTo>
                    <a:pt x="65316" y="13223"/>
                    <a:pt x="64810" y="13223"/>
                    <a:pt x="64810" y="13223"/>
                  </a:cubicBezTo>
                  <a:cubicBezTo>
                    <a:pt x="64810" y="13223"/>
                    <a:pt x="64303" y="13223"/>
                    <a:pt x="64303" y="13553"/>
                  </a:cubicBezTo>
                  <a:cubicBezTo>
                    <a:pt x="64303" y="13884"/>
                    <a:pt x="64303" y="13884"/>
                    <a:pt x="64303" y="14214"/>
                  </a:cubicBezTo>
                  <a:cubicBezTo>
                    <a:pt x="64303" y="14545"/>
                    <a:pt x="63797" y="14545"/>
                    <a:pt x="63797" y="14545"/>
                  </a:cubicBezTo>
                  <a:cubicBezTo>
                    <a:pt x="63797" y="14545"/>
                    <a:pt x="63797" y="14545"/>
                    <a:pt x="63797" y="14545"/>
                  </a:cubicBezTo>
                  <a:cubicBezTo>
                    <a:pt x="63291" y="14545"/>
                    <a:pt x="63291" y="14545"/>
                    <a:pt x="63797" y="14545"/>
                  </a:cubicBezTo>
                  <a:cubicBezTo>
                    <a:pt x="63797" y="14214"/>
                    <a:pt x="63797" y="14214"/>
                    <a:pt x="63797" y="13884"/>
                  </a:cubicBezTo>
                  <a:cubicBezTo>
                    <a:pt x="63291" y="13884"/>
                    <a:pt x="63291" y="13553"/>
                    <a:pt x="63291" y="13553"/>
                  </a:cubicBezTo>
                  <a:cubicBezTo>
                    <a:pt x="63291" y="13223"/>
                    <a:pt x="62784" y="13223"/>
                    <a:pt x="62784" y="12892"/>
                  </a:cubicBezTo>
                  <a:cubicBezTo>
                    <a:pt x="62784" y="12892"/>
                    <a:pt x="62784" y="12892"/>
                    <a:pt x="62278" y="12892"/>
                  </a:cubicBezTo>
                  <a:cubicBezTo>
                    <a:pt x="62278" y="12892"/>
                    <a:pt x="62278" y="12892"/>
                    <a:pt x="61772" y="12892"/>
                  </a:cubicBezTo>
                  <a:cubicBezTo>
                    <a:pt x="60759" y="13223"/>
                    <a:pt x="59746" y="12892"/>
                    <a:pt x="58734" y="12561"/>
                  </a:cubicBezTo>
                  <a:cubicBezTo>
                    <a:pt x="58227" y="12561"/>
                    <a:pt x="58227" y="12231"/>
                    <a:pt x="58734" y="12231"/>
                  </a:cubicBezTo>
                  <a:cubicBezTo>
                    <a:pt x="58734" y="12231"/>
                    <a:pt x="58734" y="11900"/>
                    <a:pt x="59240" y="11900"/>
                  </a:cubicBezTo>
                  <a:cubicBezTo>
                    <a:pt x="59240" y="11900"/>
                    <a:pt x="59240" y="11900"/>
                    <a:pt x="59746" y="11900"/>
                  </a:cubicBezTo>
                  <a:cubicBezTo>
                    <a:pt x="60253" y="11900"/>
                    <a:pt x="60253" y="11900"/>
                    <a:pt x="60253" y="11570"/>
                  </a:cubicBezTo>
                  <a:cubicBezTo>
                    <a:pt x="60253" y="11239"/>
                    <a:pt x="60253" y="11239"/>
                    <a:pt x="59746" y="10909"/>
                  </a:cubicBezTo>
                  <a:cubicBezTo>
                    <a:pt x="59746" y="10909"/>
                    <a:pt x="59240" y="10578"/>
                    <a:pt x="59240" y="10578"/>
                  </a:cubicBezTo>
                  <a:cubicBezTo>
                    <a:pt x="58734" y="10578"/>
                    <a:pt x="58227" y="10578"/>
                    <a:pt x="57721" y="10578"/>
                  </a:cubicBezTo>
                  <a:cubicBezTo>
                    <a:pt x="57721" y="10247"/>
                    <a:pt x="57215" y="9917"/>
                    <a:pt x="56708" y="9586"/>
                  </a:cubicBezTo>
                  <a:cubicBezTo>
                    <a:pt x="56202" y="9586"/>
                    <a:pt x="56202" y="9256"/>
                    <a:pt x="55696" y="9256"/>
                  </a:cubicBezTo>
                  <a:cubicBezTo>
                    <a:pt x="55696" y="8925"/>
                    <a:pt x="55696" y="8595"/>
                    <a:pt x="55189" y="8595"/>
                  </a:cubicBezTo>
                  <a:cubicBezTo>
                    <a:pt x="54683" y="8264"/>
                    <a:pt x="54177" y="8595"/>
                    <a:pt x="54177" y="8595"/>
                  </a:cubicBezTo>
                  <a:cubicBezTo>
                    <a:pt x="53670" y="8595"/>
                    <a:pt x="53670" y="8925"/>
                    <a:pt x="53670" y="8925"/>
                  </a:cubicBezTo>
                  <a:cubicBezTo>
                    <a:pt x="53670" y="8925"/>
                    <a:pt x="53164" y="8925"/>
                    <a:pt x="53164" y="8925"/>
                  </a:cubicBezTo>
                  <a:cubicBezTo>
                    <a:pt x="53164" y="8925"/>
                    <a:pt x="53164" y="8925"/>
                    <a:pt x="53164" y="8595"/>
                  </a:cubicBezTo>
                  <a:cubicBezTo>
                    <a:pt x="53164" y="8595"/>
                    <a:pt x="53670" y="8264"/>
                    <a:pt x="53670" y="7933"/>
                  </a:cubicBezTo>
                  <a:cubicBezTo>
                    <a:pt x="53670" y="7933"/>
                    <a:pt x="53670" y="7933"/>
                    <a:pt x="53670" y="7933"/>
                  </a:cubicBezTo>
                  <a:cubicBezTo>
                    <a:pt x="53670" y="7933"/>
                    <a:pt x="53670" y="7603"/>
                    <a:pt x="53164" y="7603"/>
                  </a:cubicBezTo>
                  <a:cubicBezTo>
                    <a:pt x="53164" y="7933"/>
                    <a:pt x="53164" y="7933"/>
                    <a:pt x="53164" y="7933"/>
                  </a:cubicBezTo>
                  <a:cubicBezTo>
                    <a:pt x="52658" y="7933"/>
                    <a:pt x="52151" y="8264"/>
                    <a:pt x="52151" y="8595"/>
                  </a:cubicBezTo>
                  <a:cubicBezTo>
                    <a:pt x="52151" y="8595"/>
                    <a:pt x="51645" y="8595"/>
                    <a:pt x="51645" y="8595"/>
                  </a:cubicBezTo>
                  <a:cubicBezTo>
                    <a:pt x="51645" y="8595"/>
                    <a:pt x="51645" y="8264"/>
                    <a:pt x="51645" y="8264"/>
                  </a:cubicBezTo>
                  <a:cubicBezTo>
                    <a:pt x="51645" y="8264"/>
                    <a:pt x="51645" y="7933"/>
                    <a:pt x="51645" y="7603"/>
                  </a:cubicBezTo>
                  <a:cubicBezTo>
                    <a:pt x="51645" y="7272"/>
                    <a:pt x="51645" y="6942"/>
                    <a:pt x="51645" y="6611"/>
                  </a:cubicBezTo>
                  <a:cubicBezTo>
                    <a:pt x="51645" y="6611"/>
                    <a:pt x="51645" y="6280"/>
                    <a:pt x="51645" y="6280"/>
                  </a:cubicBezTo>
                  <a:cubicBezTo>
                    <a:pt x="51645" y="6280"/>
                    <a:pt x="51645" y="6280"/>
                    <a:pt x="51645" y="6280"/>
                  </a:cubicBezTo>
                  <a:cubicBezTo>
                    <a:pt x="51139" y="6280"/>
                    <a:pt x="51139" y="6611"/>
                    <a:pt x="51139" y="6611"/>
                  </a:cubicBezTo>
                  <a:cubicBezTo>
                    <a:pt x="51139" y="6942"/>
                    <a:pt x="51139" y="6942"/>
                    <a:pt x="51139" y="6942"/>
                  </a:cubicBezTo>
                  <a:cubicBezTo>
                    <a:pt x="50632" y="6942"/>
                    <a:pt x="50632" y="7272"/>
                    <a:pt x="50126" y="7272"/>
                  </a:cubicBezTo>
                  <a:cubicBezTo>
                    <a:pt x="50126" y="7272"/>
                    <a:pt x="49620" y="7272"/>
                    <a:pt x="49620" y="7272"/>
                  </a:cubicBezTo>
                  <a:cubicBezTo>
                    <a:pt x="49620" y="7272"/>
                    <a:pt x="49620" y="7272"/>
                    <a:pt x="49620" y="7272"/>
                  </a:cubicBezTo>
                  <a:cubicBezTo>
                    <a:pt x="49620" y="7272"/>
                    <a:pt x="49620" y="7272"/>
                    <a:pt x="49620" y="7272"/>
                  </a:cubicBezTo>
                  <a:cubicBezTo>
                    <a:pt x="49620" y="7272"/>
                    <a:pt x="49620" y="7272"/>
                    <a:pt x="49620" y="7272"/>
                  </a:cubicBezTo>
                  <a:cubicBezTo>
                    <a:pt x="49620" y="7272"/>
                    <a:pt x="49113" y="7272"/>
                    <a:pt x="49113" y="7272"/>
                  </a:cubicBezTo>
                  <a:cubicBezTo>
                    <a:pt x="49113" y="7272"/>
                    <a:pt x="49113" y="7272"/>
                    <a:pt x="49113" y="7272"/>
                  </a:cubicBezTo>
                  <a:cubicBezTo>
                    <a:pt x="49113" y="7272"/>
                    <a:pt x="49113" y="7272"/>
                    <a:pt x="49113" y="7272"/>
                  </a:cubicBezTo>
                  <a:cubicBezTo>
                    <a:pt x="49113" y="7272"/>
                    <a:pt x="49620" y="7272"/>
                    <a:pt x="49620" y="7272"/>
                  </a:cubicBezTo>
                  <a:cubicBezTo>
                    <a:pt x="49620" y="7272"/>
                    <a:pt x="49620" y="7272"/>
                    <a:pt x="49620" y="7272"/>
                  </a:cubicBezTo>
                  <a:cubicBezTo>
                    <a:pt x="49620" y="7272"/>
                    <a:pt x="49620" y="7272"/>
                    <a:pt x="49620" y="7272"/>
                  </a:cubicBezTo>
                  <a:cubicBezTo>
                    <a:pt x="49620" y="6942"/>
                    <a:pt x="49620" y="6942"/>
                    <a:pt x="49620" y="6942"/>
                  </a:cubicBezTo>
                  <a:cubicBezTo>
                    <a:pt x="49620" y="6942"/>
                    <a:pt x="49620" y="6611"/>
                    <a:pt x="49620" y="6611"/>
                  </a:cubicBezTo>
                  <a:cubicBezTo>
                    <a:pt x="49113" y="6611"/>
                    <a:pt x="49113" y="6611"/>
                    <a:pt x="48607" y="6611"/>
                  </a:cubicBezTo>
                  <a:cubicBezTo>
                    <a:pt x="48101" y="6942"/>
                    <a:pt x="47594" y="6942"/>
                    <a:pt x="46582" y="6942"/>
                  </a:cubicBezTo>
                  <a:cubicBezTo>
                    <a:pt x="46582" y="6942"/>
                    <a:pt x="46075" y="6942"/>
                    <a:pt x="46075" y="7272"/>
                  </a:cubicBezTo>
                  <a:cubicBezTo>
                    <a:pt x="45569" y="7272"/>
                    <a:pt x="45569"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6942"/>
                    <a:pt x="45063" y="6942"/>
                  </a:cubicBezTo>
                  <a:cubicBezTo>
                    <a:pt x="45063" y="6942"/>
                    <a:pt x="45063" y="6942"/>
                    <a:pt x="44556" y="6942"/>
                  </a:cubicBezTo>
                  <a:cubicBezTo>
                    <a:pt x="44556" y="6942"/>
                    <a:pt x="44556" y="6942"/>
                    <a:pt x="44050" y="6942"/>
                  </a:cubicBezTo>
                  <a:cubicBezTo>
                    <a:pt x="44050" y="6942"/>
                    <a:pt x="43544" y="7272"/>
                    <a:pt x="43544" y="7272"/>
                  </a:cubicBezTo>
                  <a:cubicBezTo>
                    <a:pt x="43037" y="7272"/>
                    <a:pt x="42531" y="7272"/>
                    <a:pt x="42531" y="7603"/>
                  </a:cubicBezTo>
                  <a:cubicBezTo>
                    <a:pt x="42531" y="7603"/>
                    <a:pt x="42531" y="7933"/>
                    <a:pt x="42531" y="7603"/>
                  </a:cubicBezTo>
                  <a:cubicBezTo>
                    <a:pt x="42531" y="7603"/>
                    <a:pt x="42025" y="7603"/>
                    <a:pt x="42025" y="7603"/>
                  </a:cubicBezTo>
                  <a:cubicBezTo>
                    <a:pt x="41518" y="7272"/>
                    <a:pt x="41518" y="7272"/>
                    <a:pt x="41518" y="6942"/>
                  </a:cubicBezTo>
                  <a:cubicBezTo>
                    <a:pt x="41518" y="6942"/>
                    <a:pt x="41518" y="6611"/>
                    <a:pt x="41012" y="6611"/>
                  </a:cubicBezTo>
                  <a:cubicBezTo>
                    <a:pt x="41012" y="6280"/>
                    <a:pt x="41012" y="6280"/>
                    <a:pt x="41012" y="6280"/>
                  </a:cubicBezTo>
                  <a:cubicBezTo>
                    <a:pt x="40506" y="5950"/>
                    <a:pt x="40506" y="5950"/>
                    <a:pt x="40000" y="5619"/>
                  </a:cubicBezTo>
                  <a:cubicBezTo>
                    <a:pt x="39493" y="5289"/>
                    <a:pt x="38987" y="5289"/>
                    <a:pt x="38481" y="4628"/>
                  </a:cubicBezTo>
                  <a:cubicBezTo>
                    <a:pt x="38481" y="4628"/>
                    <a:pt x="38481" y="4628"/>
                    <a:pt x="38481" y="4628"/>
                  </a:cubicBezTo>
                  <a:cubicBezTo>
                    <a:pt x="38481" y="4628"/>
                    <a:pt x="38481" y="4628"/>
                    <a:pt x="37974" y="4628"/>
                  </a:cubicBezTo>
                  <a:cubicBezTo>
                    <a:pt x="37974" y="4628"/>
                    <a:pt x="37974" y="4628"/>
                    <a:pt x="37468" y="4628"/>
                  </a:cubicBezTo>
                  <a:cubicBezTo>
                    <a:pt x="37468" y="4628"/>
                    <a:pt x="36962" y="4297"/>
                    <a:pt x="36455" y="4297"/>
                  </a:cubicBezTo>
                  <a:cubicBezTo>
                    <a:pt x="36455" y="3966"/>
                    <a:pt x="35949" y="3966"/>
                    <a:pt x="35443" y="3636"/>
                  </a:cubicBezTo>
                  <a:cubicBezTo>
                    <a:pt x="35443" y="3636"/>
                    <a:pt x="34936" y="3636"/>
                    <a:pt x="34936" y="3305"/>
                  </a:cubicBezTo>
                  <a:cubicBezTo>
                    <a:pt x="34430" y="3305"/>
                    <a:pt x="34430" y="2975"/>
                    <a:pt x="34430" y="2975"/>
                  </a:cubicBezTo>
                  <a:cubicBezTo>
                    <a:pt x="34430" y="2644"/>
                    <a:pt x="33924" y="2644"/>
                    <a:pt x="33417" y="2644"/>
                  </a:cubicBezTo>
                  <a:cubicBezTo>
                    <a:pt x="33417" y="2644"/>
                    <a:pt x="33417" y="2644"/>
                    <a:pt x="32911" y="2644"/>
                  </a:cubicBezTo>
                  <a:cubicBezTo>
                    <a:pt x="32911" y="2975"/>
                    <a:pt x="32911" y="2644"/>
                    <a:pt x="32911" y="2644"/>
                  </a:cubicBezTo>
                  <a:cubicBezTo>
                    <a:pt x="32405" y="2644"/>
                    <a:pt x="32405" y="2314"/>
                    <a:pt x="32405" y="1983"/>
                  </a:cubicBezTo>
                  <a:cubicBezTo>
                    <a:pt x="32405" y="1983"/>
                    <a:pt x="32405" y="1983"/>
                    <a:pt x="32405" y="1983"/>
                  </a:cubicBezTo>
                  <a:cubicBezTo>
                    <a:pt x="32405" y="1652"/>
                    <a:pt x="32405" y="1652"/>
                    <a:pt x="32405" y="1652"/>
                  </a:cubicBezTo>
                  <a:cubicBezTo>
                    <a:pt x="32405" y="1652"/>
                    <a:pt x="32405" y="1652"/>
                    <a:pt x="32405" y="1322"/>
                  </a:cubicBezTo>
                  <a:cubicBezTo>
                    <a:pt x="31898" y="1322"/>
                    <a:pt x="31898" y="1322"/>
                    <a:pt x="31392" y="1322"/>
                  </a:cubicBezTo>
                  <a:cubicBezTo>
                    <a:pt x="31392" y="1322"/>
                    <a:pt x="31392" y="1322"/>
                    <a:pt x="31392" y="1322"/>
                  </a:cubicBezTo>
                  <a:cubicBezTo>
                    <a:pt x="30886" y="1322"/>
                    <a:pt x="30886" y="1322"/>
                    <a:pt x="30886" y="991"/>
                  </a:cubicBezTo>
                  <a:cubicBezTo>
                    <a:pt x="30886" y="991"/>
                    <a:pt x="30886" y="661"/>
                    <a:pt x="30886" y="661"/>
                  </a:cubicBezTo>
                  <a:cubicBezTo>
                    <a:pt x="30886" y="661"/>
                    <a:pt x="30886" y="661"/>
                    <a:pt x="30886" y="661"/>
                  </a:cubicBezTo>
                  <a:cubicBezTo>
                    <a:pt x="30886" y="661"/>
                    <a:pt x="30886" y="661"/>
                    <a:pt x="30886" y="661"/>
                  </a:cubicBezTo>
                  <a:cubicBezTo>
                    <a:pt x="30886" y="661"/>
                    <a:pt x="30379" y="661"/>
                    <a:pt x="30379" y="661"/>
                  </a:cubicBezTo>
                  <a:cubicBezTo>
                    <a:pt x="30379" y="991"/>
                    <a:pt x="30379" y="991"/>
                    <a:pt x="30379" y="991"/>
                  </a:cubicBezTo>
                  <a:cubicBezTo>
                    <a:pt x="30379" y="991"/>
                    <a:pt x="30379" y="991"/>
                    <a:pt x="30379" y="991"/>
                  </a:cubicBezTo>
                  <a:cubicBezTo>
                    <a:pt x="30379" y="991"/>
                    <a:pt x="30379" y="991"/>
                    <a:pt x="30379" y="991"/>
                  </a:cubicBezTo>
                  <a:cubicBezTo>
                    <a:pt x="29873" y="991"/>
                    <a:pt x="29873" y="1322"/>
                    <a:pt x="29873" y="991"/>
                  </a:cubicBezTo>
                  <a:cubicBezTo>
                    <a:pt x="29873" y="991"/>
                    <a:pt x="29873" y="991"/>
                    <a:pt x="29873" y="991"/>
                  </a:cubicBezTo>
                  <a:cubicBezTo>
                    <a:pt x="29873" y="991"/>
                    <a:pt x="29873" y="991"/>
                    <a:pt x="29873" y="991"/>
                  </a:cubicBezTo>
                  <a:cubicBezTo>
                    <a:pt x="29873" y="991"/>
                    <a:pt x="29873" y="991"/>
                    <a:pt x="30379" y="991"/>
                  </a:cubicBezTo>
                  <a:cubicBezTo>
                    <a:pt x="30379" y="991"/>
                    <a:pt x="30379" y="991"/>
                    <a:pt x="30379" y="991"/>
                  </a:cubicBezTo>
                  <a:cubicBezTo>
                    <a:pt x="30379" y="991"/>
                    <a:pt x="30379" y="661"/>
                    <a:pt x="30379" y="661"/>
                  </a:cubicBezTo>
                  <a:cubicBezTo>
                    <a:pt x="30379" y="661"/>
                    <a:pt x="30886" y="661"/>
                    <a:pt x="30886" y="661"/>
                  </a:cubicBezTo>
                  <a:cubicBezTo>
                    <a:pt x="30886" y="661"/>
                    <a:pt x="30886" y="661"/>
                    <a:pt x="30886" y="661"/>
                  </a:cubicBezTo>
                  <a:cubicBezTo>
                    <a:pt x="30886" y="661"/>
                    <a:pt x="30886" y="661"/>
                    <a:pt x="30886" y="661"/>
                  </a:cubicBezTo>
                  <a:cubicBezTo>
                    <a:pt x="30886" y="661"/>
                    <a:pt x="30379" y="330"/>
                    <a:pt x="30379" y="330"/>
                  </a:cubicBezTo>
                  <a:cubicBezTo>
                    <a:pt x="30379" y="0"/>
                    <a:pt x="29873" y="0"/>
                    <a:pt x="29873" y="0"/>
                  </a:cubicBezTo>
                  <a:cubicBezTo>
                    <a:pt x="29873" y="330"/>
                    <a:pt x="29367" y="330"/>
                    <a:pt x="29367" y="330"/>
                  </a:cubicBezTo>
                  <a:cubicBezTo>
                    <a:pt x="28860" y="661"/>
                    <a:pt x="28354" y="661"/>
                    <a:pt x="27848" y="330"/>
                  </a:cubicBezTo>
                  <a:cubicBezTo>
                    <a:pt x="27848" y="330"/>
                    <a:pt x="27341" y="330"/>
                    <a:pt x="27341" y="330"/>
                  </a:cubicBezTo>
                  <a:cubicBezTo>
                    <a:pt x="26835" y="330"/>
                    <a:pt x="26329" y="330"/>
                    <a:pt x="26329" y="661"/>
                  </a:cubicBezTo>
                  <a:cubicBezTo>
                    <a:pt x="26329" y="661"/>
                    <a:pt x="25822" y="661"/>
                    <a:pt x="25822" y="661"/>
                  </a:cubicBezTo>
                  <a:cubicBezTo>
                    <a:pt x="25822" y="661"/>
                    <a:pt x="25822" y="991"/>
                    <a:pt x="25822" y="991"/>
                  </a:cubicBezTo>
                  <a:cubicBezTo>
                    <a:pt x="25316" y="991"/>
                    <a:pt x="24810" y="991"/>
                    <a:pt x="24810" y="991"/>
                  </a:cubicBezTo>
                  <a:cubicBezTo>
                    <a:pt x="24303" y="991"/>
                    <a:pt x="23797" y="991"/>
                    <a:pt x="23291" y="991"/>
                  </a:cubicBezTo>
                  <a:cubicBezTo>
                    <a:pt x="22784" y="1322"/>
                    <a:pt x="21772" y="1652"/>
                    <a:pt x="21265" y="1983"/>
                  </a:cubicBezTo>
                  <a:cubicBezTo>
                    <a:pt x="21265" y="2314"/>
                    <a:pt x="21265" y="2314"/>
                    <a:pt x="20759" y="2314"/>
                  </a:cubicBezTo>
                  <a:cubicBezTo>
                    <a:pt x="20253" y="2644"/>
                    <a:pt x="19240" y="2975"/>
                    <a:pt x="18227" y="2644"/>
                  </a:cubicBezTo>
                  <a:cubicBezTo>
                    <a:pt x="18227" y="2644"/>
                    <a:pt x="18227" y="2644"/>
                    <a:pt x="18227" y="2644"/>
                  </a:cubicBezTo>
                  <a:cubicBezTo>
                    <a:pt x="17721" y="2314"/>
                    <a:pt x="17721" y="2314"/>
                    <a:pt x="17215" y="2644"/>
                  </a:cubicBezTo>
                  <a:cubicBezTo>
                    <a:pt x="17215" y="2644"/>
                    <a:pt x="17215" y="2975"/>
                    <a:pt x="16708" y="2975"/>
                  </a:cubicBezTo>
                  <a:cubicBezTo>
                    <a:pt x="16202" y="3305"/>
                    <a:pt x="16202" y="3636"/>
                    <a:pt x="16708" y="3636"/>
                  </a:cubicBezTo>
                  <a:cubicBezTo>
                    <a:pt x="16708" y="3966"/>
                    <a:pt x="16708" y="3966"/>
                    <a:pt x="16708" y="4297"/>
                  </a:cubicBezTo>
                  <a:cubicBezTo>
                    <a:pt x="17215" y="4958"/>
                    <a:pt x="17215" y="5289"/>
                    <a:pt x="16708" y="5950"/>
                  </a:cubicBezTo>
                  <a:cubicBezTo>
                    <a:pt x="16708" y="5950"/>
                    <a:pt x="16708" y="5950"/>
                    <a:pt x="16708" y="6280"/>
                  </a:cubicBezTo>
                  <a:cubicBezTo>
                    <a:pt x="17215" y="6280"/>
                    <a:pt x="17215" y="6280"/>
                    <a:pt x="17721" y="6280"/>
                  </a:cubicBezTo>
                  <a:cubicBezTo>
                    <a:pt x="17721" y="6280"/>
                    <a:pt x="17721" y="6611"/>
                    <a:pt x="17721" y="6611"/>
                  </a:cubicBezTo>
                  <a:cubicBezTo>
                    <a:pt x="17721" y="6611"/>
                    <a:pt x="17721" y="6611"/>
                    <a:pt x="17721" y="6611"/>
                  </a:cubicBezTo>
                  <a:cubicBezTo>
                    <a:pt x="17215" y="6611"/>
                    <a:pt x="17215" y="6611"/>
                    <a:pt x="17215" y="6611"/>
                  </a:cubicBezTo>
                  <a:cubicBezTo>
                    <a:pt x="17215" y="6942"/>
                    <a:pt x="17215" y="7272"/>
                    <a:pt x="17215" y="7272"/>
                  </a:cubicBezTo>
                  <a:cubicBezTo>
                    <a:pt x="17215" y="7272"/>
                    <a:pt x="17215" y="7603"/>
                    <a:pt x="17215" y="7603"/>
                  </a:cubicBezTo>
                  <a:cubicBezTo>
                    <a:pt x="17215" y="7603"/>
                    <a:pt x="17721" y="7603"/>
                    <a:pt x="17721" y="7603"/>
                  </a:cubicBezTo>
                  <a:cubicBezTo>
                    <a:pt x="17721" y="7603"/>
                    <a:pt x="17721" y="7603"/>
                    <a:pt x="17721" y="7603"/>
                  </a:cubicBezTo>
                  <a:cubicBezTo>
                    <a:pt x="17721" y="7603"/>
                    <a:pt x="17721" y="7603"/>
                    <a:pt x="17721" y="7603"/>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8227" y="7272"/>
                    <a:pt x="18227" y="7272"/>
                    <a:pt x="18734" y="7272"/>
                  </a:cubicBezTo>
                  <a:cubicBezTo>
                    <a:pt x="18734" y="7272"/>
                    <a:pt x="18734" y="7603"/>
                    <a:pt x="18734" y="7603"/>
                  </a:cubicBezTo>
                  <a:cubicBezTo>
                    <a:pt x="18734" y="7603"/>
                    <a:pt x="18734" y="7603"/>
                    <a:pt x="18734" y="7603"/>
                  </a:cubicBezTo>
                  <a:cubicBezTo>
                    <a:pt x="18227" y="7603"/>
                    <a:pt x="18227" y="7603"/>
                    <a:pt x="17721" y="7603"/>
                  </a:cubicBezTo>
                  <a:cubicBezTo>
                    <a:pt x="17721" y="7603"/>
                    <a:pt x="17721" y="7603"/>
                    <a:pt x="17721" y="7603"/>
                  </a:cubicBezTo>
                  <a:cubicBezTo>
                    <a:pt x="17721" y="7603"/>
                    <a:pt x="17721" y="7603"/>
                    <a:pt x="17721" y="7603"/>
                  </a:cubicBezTo>
                  <a:cubicBezTo>
                    <a:pt x="17721" y="7603"/>
                    <a:pt x="17721" y="7603"/>
                    <a:pt x="17215" y="7603"/>
                  </a:cubicBezTo>
                  <a:cubicBezTo>
                    <a:pt x="17215" y="7603"/>
                    <a:pt x="16708" y="7933"/>
                    <a:pt x="16708" y="7933"/>
                  </a:cubicBezTo>
                  <a:cubicBezTo>
                    <a:pt x="16202" y="7933"/>
                    <a:pt x="16202" y="7933"/>
                    <a:pt x="16202" y="7933"/>
                  </a:cubicBezTo>
                  <a:cubicBezTo>
                    <a:pt x="15696" y="7933"/>
                    <a:pt x="15696" y="7603"/>
                    <a:pt x="15189" y="7603"/>
                  </a:cubicBezTo>
                  <a:cubicBezTo>
                    <a:pt x="15189" y="7603"/>
                    <a:pt x="15189" y="7603"/>
                    <a:pt x="15189" y="7272"/>
                  </a:cubicBezTo>
                  <a:cubicBezTo>
                    <a:pt x="15189" y="7272"/>
                    <a:pt x="15189" y="7272"/>
                    <a:pt x="15189" y="6942"/>
                  </a:cubicBezTo>
                  <a:cubicBezTo>
                    <a:pt x="15696" y="6942"/>
                    <a:pt x="15189" y="6611"/>
                    <a:pt x="15189" y="6611"/>
                  </a:cubicBezTo>
                  <a:cubicBezTo>
                    <a:pt x="14683" y="6611"/>
                    <a:pt x="14177" y="6611"/>
                    <a:pt x="14177" y="6611"/>
                  </a:cubicBezTo>
                  <a:cubicBezTo>
                    <a:pt x="13670" y="6611"/>
                    <a:pt x="13670" y="6611"/>
                    <a:pt x="13670" y="6942"/>
                  </a:cubicBezTo>
                  <a:cubicBezTo>
                    <a:pt x="13164" y="6942"/>
                    <a:pt x="13164" y="6942"/>
                    <a:pt x="12658" y="6942"/>
                  </a:cubicBezTo>
                  <a:cubicBezTo>
                    <a:pt x="12658" y="6942"/>
                    <a:pt x="12151" y="6942"/>
                    <a:pt x="12151" y="6942"/>
                  </a:cubicBezTo>
                  <a:cubicBezTo>
                    <a:pt x="11645" y="7272"/>
                    <a:pt x="11139" y="7272"/>
                    <a:pt x="10632" y="7603"/>
                  </a:cubicBezTo>
                  <a:cubicBezTo>
                    <a:pt x="10126" y="7603"/>
                    <a:pt x="10126" y="7603"/>
                    <a:pt x="10632" y="7933"/>
                  </a:cubicBezTo>
                  <a:cubicBezTo>
                    <a:pt x="10632" y="7933"/>
                    <a:pt x="10632" y="8264"/>
                    <a:pt x="11139" y="8264"/>
                  </a:cubicBezTo>
                  <a:cubicBezTo>
                    <a:pt x="11139" y="8595"/>
                    <a:pt x="11139" y="8595"/>
                    <a:pt x="10632" y="8595"/>
                  </a:cubicBezTo>
                  <a:cubicBezTo>
                    <a:pt x="10632" y="8595"/>
                    <a:pt x="10632" y="8595"/>
                    <a:pt x="10632" y="8595"/>
                  </a:cubicBezTo>
                  <a:cubicBezTo>
                    <a:pt x="10632" y="8925"/>
                    <a:pt x="10126" y="9256"/>
                    <a:pt x="10126" y="9256"/>
                  </a:cubicBezTo>
                  <a:cubicBezTo>
                    <a:pt x="10126" y="9586"/>
                    <a:pt x="10126" y="9586"/>
                    <a:pt x="10126" y="9586"/>
                  </a:cubicBezTo>
                  <a:cubicBezTo>
                    <a:pt x="10632" y="9917"/>
                    <a:pt x="11139" y="10247"/>
                    <a:pt x="11645" y="10247"/>
                  </a:cubicBezTo>
                  <a:cubicBezTo>
                    <a:pt x="12151" y="10247"/>
                    <a:pt x="12658" y="10247"/>
                    <a:pt x="12658" y="10247"/>
                  </a:cubicBezTo>
                  <a:cubicBezTo>
                    <a:pt x="13164" y="10578"/>
                    <a:pt x="13164" y="10578"/>
                    <a:pt x="13670" y="10247"/>
                  </a:cubicBezTo>
                  <a:cubicBezTo>
                    <a:pt x="13670" y="10247"/>
                    <a:pt x="14177" y="10247"/>
                    <a:pt x="14683" y="9917"/>
                  </a:cubicBezTo>
                  <a:cubicBezTo>
                    <a:pt x="14683" y="9917"/>
                    <a:pt x="15189" y="9917"/>
                    <a:pt x="15189" y="9917"/>
                  </a:cubicBezTo>
                  <a:cubicBezTo>
                    <a:pt x="15189" y="9917"/>
                    <a:pt x="15189" y="10247"/>
                    <a:pt x="15189" y="10247"/>
                  </a:cubicBezTo>
                  <a:cubicBezTo>
                    <a:pt x="15189" y="10247"/>
                    <a:pt x="15189" y="10247"/>
                    <a:pt x="15189" y="10247"/>
                  </a:cubicBezTo>
                  <a:cubicBezTo>
                    <a:pt x="15189" y="10247"/>
                    <a:pt x="15189" y="10247"/>
                    <a:pt x="15189" y="10247"/>
                  </a:cubicBezTo>
                  <a:cubicBezTo>
                    <a:pt x="14683" y="10247"/>
                    <a:pt x="14683" y="10247"/>
                    <a:pt x="14683" y="10578"/>
                  </a:cubicBezTo>
                  <a:cubicBezTo>
                    <a:pt x="14683" y="10578"/>
                    <a:pt x="14683" y="10578"/>
                    <a:pt x="14683" y="10909"/>
                  </a:cubicBezTo>
                  <a:cubicBezTo>
                    <a:pt x="14683" y="10909"/>
                    <a:pt x="14177" y="11239"/>
                    <a:pt x="14177" y="11570"/>
                  </a:cubicBezTo>
                  <a:cubicBezTo>
                    <a:pt x="14177" y="11570"/>
                    <a:pt x="13670" y="11900"/>
                    <a:pt x="13164" y="11900"/>
                  </a:cubicBezTo>
                  <a:cubicBezTo>
                    <a:pt x="13164" y="11900"/>
                    <a:pt x="13164" y="11900"/>
                    <a:pt x="12658" y="11900"/>
                  </a:cubicBezTo>
                  <a:cubicBezTo>
                    <a:pt x="12658" y="11900"/>
                    <a:pt x="12658" y="11900"/>
                    <a:pt x="12658" y="11900"/>
                  </a:cubicBezTo>
                  <a:cubicBezTo>
                    <a:pt x="12151" y="11570"/>
                    <a:pt x="12151" y="11570"/>
                    <a:pt x="12151" y="11570"/>
                  </a:cubicBezTo>
                  <a:cubicBezTo>
                    <a:pt x="12151" y="11570"/>
                    <a:pt x="12151" y="11570"/>
                    <a:pt x="12151" y="11900"/>
                  </a:cubicBezTo>
                  <a:cubicBezTo>
                    <a:pt x="12151" y="12231"/>
                    <a:pt x="11645" y="12231"/>
                    <a:pt x="11139" y="12231"/>
                  </a:cubicBezTo>
                  <a:cubicBezTo>
                    <a:pt x="11139" y="12231"/>
                    <a:pt x="10632" y="12231"/>
                    <a:pt x="10632" y="12231"/>
                  </a:cubicBezTo>
                  <a:cubicBezTo>
                    <a:pt x="10632" y="12231"/>
                    <a:pt x="10632" y="12231"/>
                    <a:pt x="10632" y="12231"/>
                  </a:cubicBezTo>
                  <a:cubicBezTo>
                    <a:pt x="10632" y="11900"/>
                    <a:pt x="10126" y="11900"/>
                    <a:pt x="10126" y="11900"/>
                  </a:cubicBezTo>
                  <a:cubicBezTo>
                    <a:pt x="9620" y="12231"/>
                    <a:pt x="9113" y="12231"/>
                    <a:pt x="8607" y="12561"/>
                  </a:cubicBezTo>
                  <a:cubicBezTo>
                    <a:pt x="8607" y="12892"/>
                    <a:pt x="8607" y="12892"/>
                    <a:pt x="8607" y="12892"/>
                  </a:cubicBezTo>
                  <a:cubicBezTo>
                    <a:pt x="8101" y="13223"/>
                    <a:pt x="7594" y="13553"/>
                    <a:pt x="6582" y="13884"/>
                  </a:cubicBezTo>
                  <a:cubicBezTo>
                    <a:pt x="6075" y="14214"/>
                    <a:pt x="6075" y="14545"/>
                    <a:pt x="6075" y="14876"/>
                  </a:cubicBezTo>
                  <a:cubicBezTo>
                    <a:pt x="6582" y="14876"/>
                    <a:pt x="6582" y="14876"/>
                    <a:pt x="6582" y="15206"/>
                  </a:cubicBezTo>
                  <a:cubicBezTo>
                    <a:pt x="6582" y="15206"/>
                    <a:pt x="6582" y="15537"/>
                    <a:pt x="6075" y="15537"/>
                  </a:cubicBezTo>
                  <a:cubicBezTo>
                    <a:pt x="6075" y="15867"/>
                    <a:pt x="6075" y="16198"/>
                    <a:pt x="6075" y="16198"/>
                  </a:cubicBezTo>
                  <a:cubicBezTo>
                    <a:pt x="6075" y="16528"/>
                    <a:pt x="6075" y="16859"/>
                    <a:pt x="6075" y="16859"/>
                  </a:cubicBezTo>
                  <a:cubicBezTo>
                    <a:pt x="6075" y="16859"/>
                    <a:pt x="6582" y="17190"/>
                    <a:pt x="6582" y="17190"/>
                  </a:cubicBezTo>
                  <a:cubicBezTo>
                    <a:pt x="6582" y="17190"/>
                    <a:pt x="7088" y="17190"/>
                    <a:pt x="7088" y="17190"/>
                  </a:cubicBezTo>
                  <a:cubicBezTo>
                    <a:pt x="7594" y="17190"/>
                    <a:pt x="7594" y="17190"/>
                    <a:pt x="8101" y="17190"/>
                  </a:cubicBezTo>
                  <a:cubicBezTo>
                    <a:pt x="8101" y="17190"/>
                    <a:pt x="8101" y="17190"/>
                    <a:pt x="8101" y="17190"/>
                  </a:cubicBezTo>
                  <a:cubicBezTo>
                    <a:pt x="8101" y="17190"/>
                    <a:pt x="8101" y="17190"/>
                    <a:pt x="8101" y="17190"/>
                  </a:cubicBezTo>
                  <a:cubicBezTo>
                    <a:pt x="8101" y="16859"/>
                    <a:pt x="8101" y="16859"/>
                    <a:pt x="8101" y="16859"/>
                  </a:cubicBezTo>
                  <a:cubicBezTo>
                    <a:pt x="8101" y="16859"/>
                    <a:pt x="8101" y="16859"/>
                    <a:pt x="8101" y="16859"/>
                  </a:cubicBezTo>
                  <a:cubicBezTo>
                    <a:pt x="8101" y="16859"/>
                    <a:pt x="8101" y="16859"/>
                    <a:pt x="8101" y="16859"/>
                  </a:cubicBezTo>
                  <a:cubicBezTo>
                    <a:pt x="8101" y="16859"/>
                    <a:pt x="8101" y="16859"/>
                    <a:pt x="8101" y="17190"/>
                  </a:cubicBezTo>
                  <a:cubicBezTo>
                    <a:pt x="8101" y="17190"/>
                    <a:pt x="8101" y="17190"/>
                    <a:pt x="8101" y="17190"/>
                  </a:cubicBezTo>
                  <a:cubicBezTo>
                    <a:pt x="8101" y="17190"/>
                    <a:pt x="8101" y="17190"/>
                    <a:pt x="8101" y="17190"/>
                  </a:cubicBezTo>
                  <a:cubicBezTo>
                    <a:pt x="8101" y="17190"/>
                    <a:pt x="8101" y="17520"/>
                    <a:pt x="8101" y="17520"/>
                  </a:cubicBezTo>
                  <a:cubicBezTo>
                    <a:pt x="8101" y="17851"/>
                    <a:pt x="7594" y="17851"/>
                    <a:pt x="7594" y="17851"/>
                  </a:cubicBezTo>
                  <a:cubicBezTo>
                    <a:pt x="7594" y="18181"/>
                    <a:pt x="7594" y="18181"/>
                    <a:pt x="7594" y="18512"/>
                  </a:cubicBezTo>
                  <a:cubicBezTo>
                    <a:pt x="7594" y="18512"/>
                    <a:pt x="7594" y="18512"/>
                    <a:pt x="7594" y="18512"/>
                  </a:cubicBezTo>
                  <a:cubicBezTo>
                    <a:pt x="7594" y="18842"/>
                    <a:pt x="7088" y="18842"/>
                    <a:pt x="7088" y="18842"/>
                  </a:cubicBezTo>
                  <a:cubicBezTo>
                    <a:pt x="7088" y="18842"/>
                    <a:pt x="7088" y="19173"/>
                    <a:pt x="7594" y="19173"/>
                  </a:cubicBezTo>
                  <a:cubicBezTo>
                    <a:pt x="7594" y="19173"/>
                    <a:pt x="8101" y="19173"/>
                    <a:pt x="8101" y="18842"/>
                  </a:cubicBezTo>
                  <a:cubicBezTo>
                    <a:pt x="8101" y="18842"/>
                    <a:pt x="8607" y="18842"/>
                    <a:pt x="8607" y="18842"/>
                  </a:cubicBezTo>
                  <a:cubicBezTo>
                    <a:pt x="8607" y="19173"/>
                    <a:pt x="9113" y="19173"/>
                    <a:pt x="9113" y="19504"/>
                  </a:cubicBezTo>
                  <a:cubicBezTo>
                    <a:pt x="9113" y="19504"/>
                    <a:pt x="9620" y="19504"/>
                    <a:pt x="9620" y="19504"/>
                  </a:cubicBezTo>
                  <a:cubicBezTo>
                    <a:pt x="9620" y="19504"/>
                    <a:pt x="9620" y="19504"/>
                    <a:pt x="9620" y="19504"/>
                  </a:cubicBezTo>
                  <a:cubicBezTo>
                    <a:pt x="9620" y="19173"/>
                    <a:pt x="9620" y="19173"/>
                    <a:pt x="10126" y="19504"/>
                  </a:cubicBezTo>
                  <a:cubicBezTo>
                    <a:pt x="10126" y="19504"/>
                    <a:pt x="10632" y="19504"/>
                    <a:pt x="10632" y="19504"/>
                  </a:cubicBezTo>
                  <a:cubicBezTo>
                    <a:pt x="10632" y="19504"/>
                    <a:pt x="10632" y="19504"/>
                    <a:pt x="11139" y="19504"/>
                  </a:cubicBezTo>
                  <a:cubicBezTo>
                    <a:pt x="11139" y="19504"/>
                    <a:pt x="11139" y="19504"/>
                    <a:pt x="11139" y="19504"/>
                  </a:cubicBezTo>
                  <a:cubicBezTo>
                    <a:pt x="11139" y="19504"/>
                    <a:pt x="11139" y="19504"/>
                    <a:pt x="11139" y="19504"/>
                  </a:cubicBezTo>
                  <a:cubicBezTo>
                    <a:pt x="10632" y="19834"/>
                    <a:pt x="10632" y="19834"/>
                    <a:pt x="10126" y="20165"/>
                  </a:cubicBezTo>
                  <a:cubicBezTo>
                    <a:pt x="9620" y="20826"/>
                    <a:pt x="9113" y="21157"/>
                    <a:pt x="8607" y="21487"/>
                  </a:cubicBezTo>
                  <a:cubicBezTo>
                    <a:pt x="8101" y="21818"/>
                    <a:pt x="7594" y="21818"/>
                    <a:pt x="7594" y="21818"/>
                  </a:cubicBezTo>
                  <a:cubicBezTo>
                    <a:pt x="7088" y="22148"/>
                    <a:pt x="6582" y="22148"/>
                    <a:pt x="6075" y="22479"/>
                  </a:cubicBezTo>
                  <a:cubicBezTo>
                    <a:pt x="5569" y="22479"/>
                    <a:pt x="5569" y="22479"/>
                    <a:pt x="5063" y="22809"/>
                  </a:cubicBezTo>
                  <a:cubicBezTo>
                    <a:pt x="5063" y="22809"/>
                    <a:pt x="5063" y="22809"/>
                    <a:pt x="5063" y="22809"/>
                  </a:cubicBezTo>
                  <a:cubicBezTo>
                    <a:pt x="4556" y="22809"/>
                    <a:pt x="4050" y="22809"/>
                    <a:pt x="3544" y="23140"/>
                  </a:cubicBezTo>
                  <a:cubicBezTo>
                    <a:pt x="3544" y="23140"/>
                    <a:pt x="3037" y="23140"/>
                    <a:pt x="3037" y="23471"/>
                  </a:cubicBezTo>
                  <a:cubicBezTo>
                    <a:pt x="2531" y="23801"/>
                    <a:pt x="2025" y="23801"/>
                    <a:pt x="1518" y="23801"/>
                  </a:cubicBezTo>
                  <a:cubicBezTo>
                    <a:pt x="1518" y="23801"/>
                    <a:pt x="1012" y="23801"/>
                    <a:pt x="1012" y="23801"/>
                  </a:cubicBezTo>
                  <a:cubicBezTo>
                    <a:pt x="506" y="23801"/>
                    <a:pt x="0" y="24132"/>
                    <a:pt x="0" y="24132"/>
                  </a:cubicBezTo>
                  <a:cubicBezTo>
                    <a:pt x="0" y="24462"/>
                    <a:pt x="0" y="24462"/>
                    <a:pt x="0" y="24462"/>
                  </a:cubicBezTo>
                  <a:cubicBezTo>
                    <a:pt x="0" y="24462"/>
                    <a:pt x="0" y="24462"/>
                    <a:pt x="0" y="24462"/>
                  </a:cubicBezTo>
                  <a:cubicBezTo>
                    <a:pt x="506" y="24462"/>
                    <a:pt x="506" y="24462"/>
                    <a:pt x="506" y="24462"/>
                  </a:cubicBezTo>
                  <a:cubicBezTo>
                    <a:pt x="1012" y="24462"/>
                    <a:pt x="1012" y="24462"/>
                    <a:pt x="1518" y="24462"/>
                  </a:cubicBezTo>
                  <a:cubicBezTo>
                    <a:pt x="1518" y="24462"/>
                    <a:pt x="1518" y="24462"/>
                    <a:pt x="2025" y="24132"/>
                  </a:cubicBezTo>
                  <a:cubicBezTo>
                    <a:pt x="2025" y="24132"/>
                    <a:pt x="2531" y="24132"/>
                    <a:pt x="2531" y="24132"/>
                  </a:cubicBezTo>
                  <a:cubicBezTo>
                    <a:pt x="3544" y="24132"/>
                    <a:pt x="3544" y="2380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801"/>
                    <a:pt x="4050" y="23801"/>
                  </a:cubicBezTo>
                  <a:cubicBezTo>
                    <a:pt x="4556" y="23801"/>
                    <a:pt x="4556" y="23801"/>
                    <a:pt x="4556" y="23801"/>
                  </a:cubicBezTo>
                  <a:cubicBezTo>
                    <a:pt x="4556" y="23801"/>
                    <a:pt x="4556" y="23801"/>
                    <a:pt x="4556" y="23471"/>
                  </a:cubicBezTo>
                  <a:cubicBezTo>
                    <a:pt x="5063" y="23471"/>
                    <a:pt x="5569" y="23471"/>
                    <a:pt x="5569" y="23471"/>
                  </a:cubicBezTo>
                  <a:cubicBezTo>
                    <a:pt x="6075" y="23471"/>
                    <a:pt x="6075" y="23471"/>
                    <a:pt x="6075" y="23471"/>
                  </a:cubicBezTo>
                  <a:cubicBezTo>
                    <a:pt x="6582" y="23471"/>
                    <a:pt x="6582" y="23471"/>
                    <a:pt x="6582" y="23140"/>
                  </a:cubicBezTo>
                  <a:cubicBezTo>
                    <a:pt x="7088" y="23140"/>
                    <a:pt x="7594" y="23140"/>
                    <a:pt x="7594" y="22809"/>
                  </a:cubicBezTo>
                  <a:cubicBezTo>
                    <a:pt x="8101" y="22809"/>
                    <a:pt x="8607" y="22479"/>
                    <a:pt x="8607" y="22479"/>
                  </a:cubicBezTo>
                  <a:cubicBezTo>
                    <a:pt x="8607" y="22479"/>
                    <a:pt x="9113" y="22479"/>
                    <a:pt x="9113" y="22479"/>
                  </a:cubicBezTo>
                  <a:cubicBezTo>
                    <a:pt x="9113" y="22479"/>
                    <a:pt x="9113" y="22479"/>
                    <a:pt x="9113" y="22148"/>
                  </a:cubicBezTo>
                  <a:cubicBezTo>
                    <a:pt x="9620" y="22148"/>
                    <a:pt x="9620" y="22148"/>
                    <a:pt x="10126" y="22148"/>
                  </a:cubicBezTo>
                  <a:cubicBezTo>
                    <a:pt x="10126" y="22148"/>
                    <a:pt x="10632" y="21818"/>
                    <a:pt x="10632" y="21818"/>
                  </a:cubicBezTo>
                  <a:cubicBezTo>
                    <a:pt x="10632" y="21487"/>
                    <a:pt x="10632" y="21487"/>
                    <a:pt x="11139" y="21487"/>
                  </a:cubicBezTo>
                  <a:cubicBezTo>
                    <a:pt x="11645" y="21157"/>
                    <a:pt x="12151" y="21157"/>
                    <a:pt x="12658" y="20826"/>
                  </a:cubicBezTo>
                  <a:cubicBezTo>
                    <a:pt x="13164" y="20826"/>
                    <a:pt x="13670" y="20826"/>
                    <a:pt x="13670" y="20495"/>
                  </a:cubicBezTo>
                  <a:cubicBezTo>
                    <a:pt x="13670" y="20495"/>
                    <a:pt x="14177" y="20165"/>
                    <a:pt x="14177" y="20165"/>
                  </a:cubicBezTo>
                  <a:cubicBezTo>
                    <a:pt x="14683" y="20165"/>
                    <a:pt x="14683" y="20165"/>
                    <a:pt x="14683" y="20165"/>
                  </a:cubicBezTo>
                  <a:cubicBezTo>
                    <a:pt x="15189" y="19834"/>
                    <a:pt x="15189" y="19834"/>
                    <a:pt x="15189" y="19504"/>
                  </a:cubicBezTo>
                  <a:cubicBezTo>
                    <a:pt x="14683" y="19504"/>
                    <a:pt x="14683" y="19504"/>
                    <a:pt x="14683" y="19504"/>
                  </a:cubicBezTo>
                  <a:cubicBezTo>
                    <a:pt x="14683" y="19173"/>
                    <a:pt x="14683" y="19173"/>
                    <a:pt x="14683" y="19173"/>
                  </a:cubicBezTo>
                  <a:cubicBezTo>
                    <a:pt x="15189" y="18842"/>
                    <a:pt x="15189" y="18842"/>
                    <a:pt x="15696" y="18842"/>
                  </a:cubicBezTo>
                  <a:cubicBezTo>
                    <a:pt x="16202" y="18842"/>
                    <a:pt x="16202" y="18842"/>
                    <a:pt x="16202" y="18842"/>
                  </a:cubicBezTo>
                  <a:cubicBezTo>
                    <a:pt x="16708" y="18842"/>
                    <a:pt x="16708" y="18512"/>
                    <a:pt x="16708" y="18181"/>
                  </a:cubicBezTo>
                  <a:cubicBezTo>
                    <a:pt x="17215" y="18181"/>
                    <a:pt x="17215" y="18181"/>
                    <a:pt x="17215" y="18181"/>
                  </a:cubicBezTo>
                  <a:cubicBezTo>
                    <a:pt x="17721" y="18181"/>
                    <a:pt x="17721" y="18181"/>
                    <a:pt x="17721" y="17851"/>
                  </a:cubicBezTo>
                  <a:cubicBezTo>
                    <a:pt x="18227" y="17520"/>
                    <a:pt x="19240" y="17190"/>
                    <a:pt x="19746" y="17190"/>
                  </a:cubicBezTo>
                  <a:cubicBezTo>
                    <a:pt x="19746" y="16859"/>
                    <a:pt x="20253" y="17190"/>
                    <a:pt x="20253" y="17190"/>
                  </a:cubicBezTo>
                  <a:cubicBezTo>
                    <a:pt x="20253" y="17520"/>
                    <a:pt x="20253" y="17520"/>
                    <a:pt x="20253" y="17520"/>
                  </a:cubicBezTo>
                  <a:cubicBezTo>
                    <a:pt x="20253" y="17520"/>
                    <a:pt x="20253" y="17520"/>
                    <a:pt x="20253" y="17520"/>
                  </a:cubicBezTo>
                  <a:cubicBezTo>
                    <a:pt x="19746" y="17520"/>
                    <a:pt x="19240" y="17520"/>
                    <a:pt x="18734" y="17851"/>
                  </a:cubicBezTo>
                  <a:cubicBezTo>
                    <a:pt x="18734" y="17851"/>
                    <a:pt x="18227" y="17851"/>
                    <a:pt x="18227" y="17851"/>
                  </a:cubicBezTo>
                  <a:cubicBezTo>
                    <a:pt x="18227" y="18181"/>
                    <a:pt x="17721" y="18512"/>
                    <a:pt x="17215" y="18842"/>
                  </a:cubicBezTo>
                  <a:cubicBezTo>
                    <a:pt x="17215" y="18842"/>
                    <a:pt x="17215" y="19173"/>
                    <a:pt x="17215" y="19173"/>
                  </a:cubicBezTo>
                  <a:cubicBezTo>
                    <a:pt x="17215" y="19173"/>
                    <a:pt x="17215" y="19173"/>
                    <a:pt x="17215" y="19504"/>
                  </a:cubicBezTo>
                  <a:cubicBezTo>
                    <a:pt x="17215" y="19504"/>
                    <a:pt x="16708" y="19504"/>
                    <a:pt x="16708" y="19504"/>
                  </a:cubicBezTo>
                  <a:cubicBezTo>
                    <a:pt x="16708" y="19504"/>
                    <a:pt x="16708" y="19834"/>
                    <a:pt x="16708" y="19834"/>
                  </a:cubicBezTo>
                  <a:cubicBezTo>
                    <a:pt x="16708" y="19834"/>
                    <a:pt x="16708" y="19834"/>
                    <a:pt x="16708" y="19834"/>
                  </a:cubicBezTo>
                  <a:cubicBezTo>
                    <a:pt x="17215" y="19834"/>
                    <a:pt x="17215" y="19834"/>
                    <a:pt x="17215" y="19834"/>
                  </a:cubicBezTo>
                  <a:cubicBezTo>
                    <a:pt x="17721" y="19834"/>
                    <a:pt x="18227" y="19504"/>
                    <a:pt x="18734" y="19504"/>
                  </a:cubicBezTo>
                  <a:cubicBezTo>
                    <a:pt x="18734" y="19504"/>
                    <a:pt x="18734" y="19504"/>
                    <a:pt x="19240" y="19504"/>
                  </a:cubicBezTo>
                  <a:cubicBezTo>
                    <a:pt x="19240" y="19173"/>
                    <a:pt x="19746" y="19173"/>
                    <a:pt x="20253" y="19173"/>
                  </a:cubicBezTo>
                  <a:cubicBezTo>
                    <a:pt x="20253" y="19173"/>
                    <a:pt x="20253" y="19173"/>
                    <a:pt x="20759" y="19173"/>
                  </a:cubicBezTo>
                  <a:cubicBezTo>
                    <a:pt x="20759" y="19173"/>
                    <a:pt x="20759" y="18842"/>
                    <a:pt x="21265" y="18842"/>
                  </a:cubicBezTo>
                  <a:cubicBezTo>
                    <a:pt x="21265" y="18842"/>
                    <a:pt x="21265" y="18842"/>
                    <a:pt x="21265" y="18842"/>
                  </a:cubicBezTo>
                  <a:cubicBezTo>
                    <a:pt x="21772" y="18842"/>
                    <a:pt x="21772" y="18842"/>
                    <a:pt x="21772" y="18842"/>
                  </a:cubicBezTo>
                  <a:cubicBezTo>
                    <a:pt x="21772" y="18842"/>
                    <a:pt x="21772" y="18512"/>
                    <a:pt x="21772" y="18512"/>
                  </a:cubicBezTo>
                  <a:cubicBezTo>
                    <a:pt x="21265" y="18512"/>
                    <a:pt x="21265" y="18512"/>
                    <a:pt x="21265" y="18181"/>
                  </a:cubicBezTo>
                  <a:cubicBezTo>
                    <a:pt x="21265" y="18181"/>
                    <a:pt x="21265" y="17851"/>
                    <a:pt x="21772" y="17851"/>
                  </a:cubicBezTo>
                  <a:cubicBezTo>
                    <a:pt x="21772" y="17851"/>
                    <a:pt x="21772" y="17851"/>
                    <a:pt x="21772" y="17851"/>
                  </a:cubicBezTo>
                  <a:cubicBezTo>
                    <a:pt x="21772" y="18181"/>
                    <a:pt x="22278" y="18181"/>
                    <a:pt x="22278"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3291" y="18512"/>
                    <a:pt x="23291" y="18842"/>
                    <a:pt x="23797" y="18842"/>
                  </a:cubicBezTo>
                  <a:cubicBezTo>
                    <a:pt x="24303" y="19173"/>
                    <a:pt x="24303" y="19173"/>
                    <a:pt x="24303" y="19504"/>
                  </a:cubicBezTo>
                  <a:cubicBezTo>
                    <a:pt x="24303" y="19504"/>
                    <a:pt x="24303" y="19504"/>
                    <a:pt x="24303" y="19504"/>
                  </a:cubicBezTo>
                  <a:cubicBezTo>
                    <a:pt x="24810" y="19834"/>
                    <a:pt x="24810" y="19834"/>
                    <a:pt x="24810" y="19834"/>
                  </a:cubicBezTo>
                  <a:cubicBezTo>
                    <a:pt x="25316" y="19834"/>
                    <a:pt x="25316" y="19834"/>
                    <a:pt x="25316" y="19834"/>
                  </a:cubicBezTo>
                  <a:cubicBezTo>
                    <a:pt x="25822" y="19834"/>
                    <a:pt x="26329" y="19834"/>
                    <a:pt x="26329" y="20165"/>
                  </a:cubicBezTo>
                  <a:cubicBezTo>
                    <a:pt x="26329"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495"/>
                    <a:pt x="26835" y="20495"/>
                  </a:cubicBezTo>
                  <a:cubicBezTo>
                    <a:pt x="27341" y="20495"/>
                    <a:pt x="27341" y="20826"/>
                    <a:pt x="27848" y="20495"/>
                  </a:cubicBezTo>
                  <a:cubicBezTo>
                    <a:pt x="27848" y="20495"/>
                    <a:pt x="27848" y="20495"/>
                    <a:pt x="27848" y="20495"/>
                  </a:cubicBezTo>
                  <a:cubicBezTo>
                    <a:pt x="28354" y="20826"/>
                    <a:pt x="28354" y="20826"/>
                    <a:pt x="28354" y="20826"/>
                  </a:cubicBezTo>
                  <a:cubicBezTo>
                    <a:pt x="27848" y="20826"/>
                    <a:pt x="27848" y="21157"/>
                    <a:pt x="28354" y="21157"/>
                  </a:cubicBezTo>
                  <a:cubicBezTo>
                    <a:pt x="28354" y="21487"/>
                    <a:pt x="28354" y="21487"/>
                    <a:pt x="28354" y="21487"/>
                  </a:cubicBezTo>
                  <a:cubicBezTo>
                    <a:pt x="28860" y="21487"/>
                    <a:pt x="28860" y="21487"/>
                    <a:pt x="28860" y="21818"/>
                  </a:cubicBezTo>
                  <a:cubicBezTo>
                    <a:pt x="28860" y="21818"/>
                    <a:pt x="28860" y="22148"/>
                    <a:pt x="28860" y="22148"/>
                  </a:cubicBezTo>
                  <a:cubicBezTo>
                    <a:pt x="28860" y="22479"/>
                    <a:pt x="29367" y="22479"/>
                    <a:pt x="29367" y="22809"/>
                  </a:cubicBezTo>
                  <a:cubicBezTo>
                    <a:pt x="29367" y="22809"/>
                    <a:pt x="29873" y="22809"/>
                    <a:pt x="29873" y="22809"/>
                  </a:cubicBezTo>
                  <a:cubicBezTo>
                    <a:pt x="30379" y="22809"/>
                    <a:pt x="30379" y="22809"/>
                    <a:pt x="30379" y="22809"/>
                  </a:cubicBezTo>
                  <a:cubicBezTo>
                    <a:pt x="30379" y="22479"/>
                    <a:pt x="30379" y="22479"/>
                    <a:pt x="30379" y="22479"/>
                  </a:cubicBezTo>
                  <a:cubicBezTo>
                    <a:pt x="30379" y="22479"/>
                    <a:pt x="30379" y="22479"/>
                    <a:pt x="30379" y="22479"/>
                  </a:cubicBezTo>
                  <a:cubicBezTo>
                    <a:pt x="30379" y="22479"/>
                    <a:pt x="30379" y="22479"/>
                    <a:pt x="30379" y="22479"/>
                  </a:cubicBezTo>
                  <a:cubicBezTo>
                    <a:pt x="30379" y="22479"/>
                    <a:pt x="30379" y="22479"/>
                    <a:pt x="30379" y="22809"/>
                  </a:cubicBezTo>
                  <a:cubicBezTo>
                    <a:pt x="30379" y="22809"/>
                    <a:pt x="30886" y="23140"/>
                    <a:pt x="30886" y="23140"/>
                  </a:cubicBezTo>
                  <a:cubicBezTo>
                    <a:pt x="30886" y="23140"/>
                    <a:pt x="30886" y="23140"/>
                    <a:pt x="30886" y="23140"/>
                  </a:cubicBezTo>
                  <a:cubicBezTo>
                    <a:pt x="30886" y="23140"/>
                    <a:pt x="30886" y="23140"/>
                    <a:pt x="30886" y="23140"/>
                  </a:cubicBezTo>
                  <a:cubicBezTo>
                    <a:pt x="30379" y="23140"/>
                    <a:pt x="30379" y="23140"/>
                    <a:pt x="30379" y="23140"/>
                  </a:cubicBezTo>
                  <a:cubicBezTo>
                    <a:pt x="30379" y="23140"/>
                    <a:pt x="29873" y="23140"/>
                    <a:pt x="29873" y="23471"/>
                  </a:cubicBezTo>
                  <a:cubicBezTo>
                    <a:pt x="29873" y="23471"/>
                    <a:pt x="29367" y="23801"/>
                    <a:pt x="29873" y="23801"/>
                  </a:cubicBezTo>
                  <a:cubicBezTo>
                    <a:pt x="29873" y="24132"/>
                    <a:pt x="29873" y="24132"/>
                    <a:pt x="29873" y="24462"/>
                  </a:cubicBezTo>
                  <a:cubicBezTo>
                    <a:pt x="29873" y="24132"/>
                    <a:pt x="29873" y="24132"/>
                    <a:pt x="29873" y="24132"/>
                  </a:cubicBezTo>
                  <a:cubicBezTo>
                    <a:pt x="29873" y="24462"/>
                    <a:pt x="29873" y="24462"/>
                    <a:pt x="29873" y="24462"/>
                  </a:cubicBezTo>
                  <a:cubicBezTo>
                    <a:pt x="29873" y="24462"/>
                    <a:pt x="29873" y="24462"/>
                    <a:pt x="29873" y="24462"/>
                  </a:cubicBezTo>
                  <a:cubicBezTo>
                    <a:pt x="29873" y="24462"/>
                    <a:pt x="29873" y="24462"/>
                    <a:pt x="29873" y="24793"/>
                  </a:cubicBezTo>
                  <a:cubicBezTo>
                    <a:pt x="29873" y="25123"/>
                    <a:pt x="29873" y="25123"/>
                    <a:pt x="29873" y="25454"/>
                  </a:cubicBezTo>
                  <a:cubicBezTo>
                    <a:pt x="29873" y="25454"/>
                    <a:pt x="29873" y="25454"/>
                    <a:pt x="29873" y="25454"/>
                  </a:cubicBezTo>
                  <a:cubicBezTo>
                    <a:pt x="29873" y="25454"/>
                    <a:pt x="29873" y="25454"/>
                    <a:pt x="29873" y="25454"/>
                  </a:cubicBezTo>
                  <a:cubicBezTo>
                    <a:pt x="30379" y="25454"/>
                    <a:pt x="30379" y="25123"/>
                    <a:pt x="30379" y="25123"/>
                  </a:cubicBezTo>
                  <a:cubicBezTo>
                    <a:pt x="30379" y="25123"/>
                    <a:pt x="30379" y="25123"/>
                    <a:pt x="30379" y="25123"/>
                  </a:cubicBezTo>
                  <a:cubicBezTo>
                    <a:pt x="30379" y="25123"/>
                    <a:pt x="30379" y="25123"/>
                    <a:pt x="30379" y="25123"/>
                  </a:cubicBezTo>
                  <a:cubicBezTo>
                    <a:pt x="30886" y="24793"/>
                    <a:pt x="30886" y="24793"/>
                    <a:pt x="30886" y="24793"/>
                  </a:cubicBezTo>
                  <a:cubicBezTo>
                    <a:pt x="30886" y="24793"/>
                    <a:pt x="30886" y="24793"/>
                    <a:pt x="30886" y="24793"/>
                  </a:cubicBezTo>
                  <a:cubicBezTo>
                    <a:pt x="30886" y="24793"/>
                    <a:pt x="30886" y="24793"/>
                    <a:pt x="30886" y="24793"/>
                  </a:cubicBezTo>
                  <a:cubicBezTo>
                    <a:pt x="30886" y="24793"/>
                    <a:pt x="30886" y="24793"/>
                    <a:pt x="30886" y="24793"/>
                  </a:cubicBezTo>
                  <a:cubicBezTo>
                    <a:pt x="31392" y="24462"/>
                    <a:pt x="31898" y="24132"/>
                    <a:pt x="31898" y="23801"/>
                  </a:cubicBezTo>
                  <a:cubicBezTo>
                    <a:pt x="31898" y="23801"/>
                    <a:pt x="31898" y="23801"/>
                    <a:pt x="32405" y="23801"/>
                  </a:cubicBezTo>
                  <a:cubicBezTo>
                    <a:pt x="32405" y="23801"/>
                    <a:pt x="32405" y="23801"/>
                    <a:pt x="32405" y="23801"/>
                  </a:cubicBezTo>
                  <a:cubicBezTo>
                    <a:pt x="32405" y="23801"/>
                    <a:pt x="32405" y="24132"/>
                    <a:pt x="32405" y="24132"/>
                  </a:cubicBezTo>
                  <a:cubicBezTo>
                    <a:pt x="32405" y="24132"/>
                    <a:pt x="31898" y="24462"/>
                    <a:pt x="31898" y="24462"/>
                  </a:cubicBezTo>
                  <a:cubicBezTo>
                    <a:pt x="31898" y="24793"/>
                    <a:pt x="31898" y="24793"/>
                    <a:pt x="31898" y="24793"/>
                  </a:cubicBezTo>
                  <a:cubicBezTo>
                    <a:pt x="31898" y="24793"/>
                    <a:pt x="31898" y="24793"/>
                    <a:pt x="31898" y="24793"/>
                  </a:cubicBezTo>
                  <a:cubicBezTo>
                    <a:pt x="31898" y="24793"/>
                    <a:pt x="31898" y="25123"/>
                    <a:pt x="31898" y="25123"/>
                  </a:cubicBezTo>
                  <a:cubicBezTo>
                    <a:pt x="32405" y="25123"/>
                    <a:pt x="32405" y="25123"/>
                    <a:pt x="32405" y="25123"/>
                  </a:cubicBezTo>
                  <a:cubicBezTo>
                    <a:pt x="32405" y="25123"/>
                    <a:pt x="32405" y="25123"/>
                    <a:pt x="32405" y="25454"/>
                  </a:cubicBezTo>
                  <a:cubicBezTo>
                    <a:pt x="32405" y="25454"/>
                    <a:pt x="32405" y="25454"/>
                    <a:pt x="32405" y="25454"/>
                  </a:cubicBezTo>
                  <a:cubicBezTo>
                    <a:pt x="32405" y="25454"/>
                    <a:pt x="32405" y="25454"/>
                    <a:pt x="32405" y="25454"/>
                  </a:cubicBezTo>
                  <a:cubicBezTo>
                    <a:pt x="32405" y="25454"/>
                    <a:pt x="32405" y="25123"/>
                    <a:pt x="32405" y="25123"/>
                  </a:cubicBezTo>
                  <a:cubicBezTo>
                    <a:pt x="31898" y="25123"/>
                    <a:pt x="31898" y="25123"/>
                    <a:pt x="31898" y="25123"/>
                  </a:cubicBezTo>
                  <a:cubicBezTo>
                    <a:pt x="31898" y="25123"/>
                    <a:pt x="31898" y="25123"/>
                    <a:pt x="31898" y="25123"/>
                  </a:cubicBezTo>
                  <a:cubicBezTo>
                    <a:pt x="31898" y="24793"/>
                    <a:pt x="31898" y="24793"/>
                    <a:pt x="31898" y="24793"/>
                  </a:cubicBezTo>
                  <a:cubicBezTo>
                    <a:pt x="31898" y="24793"/>
                    <a:pt x="31898" y="24793"/>
                    <a:pt x="31898" y="24793"/>
                  </a:cubicBezTo>
                  <a:cubicBezTo>
                    <a:pt x="31392" y="24793"/>
                    <a:pt x="31392" y="24793"/>
                    <a:pt x="30886" y="24793"/>
                  </a:cubicBezTo>
                  <a:cubicBezTo>
                    <a:pt x="30886" y="24793"/>
                    <a:pt x="30886" y="24793"/>
                    <a:pt x="30886" y="24793"/>
                  </a:cubicBezTo>
                  <a:cubicBezTo>
                    <a:pt x="30886" y="24793"/>
                    <a:pt x="30886" y="24793"/>
                    <a:pt x="30886" y="24793"/>
                  </a:cubicBezTo>
                  <a:cubicBezTo>
                    <a:pt x="30886" y="24793"/>
                    <a:pt x="30886" y="25123"/>
                    <a:pt x="30379" y="25123"/>
                  </a:cubicBezTo>
                  <a:cubicBezTo>
                    <a:pt x="30379" y="25123"/>
                    <a:pt x="30379" y="25123"/>
                    <a:pt x="30379" y="25123"/>
                  </a:cubicBezTo>
                  <a:cubicBezTo>
                    <a:pt x="30379" y="25123"/>
                    <a:pt x="30379" y="25123"/>
                    <a:pt x="30379" y="25123"/>
                  </a:cubicBezTo>
                  <a:cubicBezTo>
                    <a:pt x="30379" y="25123"/>
                    <a:pt x="30379" y="25454"/>
                    <a:pt x="30379" y="25785"/>
                  </a:cubicBezTo>
                  <a:cubicBezTo>
                    <a:pt x="30379" y="25785"/>
                    <a:pt x="30379" y="25785"/>
                    <a:pt x="30379" y="26115"/>
                  </a:cubicBezTo>
                  <a:cubicBezTo>
                    <a:pt x="30886" y="26115"/>
                    <a:pt x="30886" y="26115"/>
                    <a:pt x="30886" y="26115"/>
                  </a:cubicBezTo>
                  <a:cubicBezTo>
                    <a:pt x="30886" y="26115"/>
                    <a:pt x="30886" y="26115"/>
                    <a:pt x="30886" y="26115"/>
                  </a:cubicBezTo>
                  <a:cubicBezTo>
                    <a:pt x="30886" y="26115"/>
                    <a:pt x="30886" y="25785"/>
                    <a:pt x="30886" y="25785"/>
                  </a:cubicBezTo>
                  <a:cubicBezTo>
                    <a:pt x="30886" y="25785"/>
                    <a:pt x="30886" y="25785"/>
                    <a:pt x="30886" y="25785"/>
                  </a:cubicBezTo>
                  <a:cubicBezTo>
                    <a:pt x="30886" y="25785"/>
                    <a:pt x="30886" y="25785"/>
                    <a:pt x="30886" y="25785"/>
                  </a:cubicBezTo>
                  <a:cubicBezTo>
                    <a:pt x="30886" y="25785"/>
                    <a:pt x="30886" y="25785"/>
                    <a:pt x="30886" y="25785"/>
                  </a:cubicBezTo>
                  <a:cubicBezTo>
                    <a:pt x="30886" y="26115"/>
                    <a:pt x="30886" y="26115"/>
                    <a:pt x="30886" y="26115"/>
                  </a:cubicBezTo>
                  <a:cubicBezTo>
                    <a:pt x="30886" y="26115"/>
                    <a:pt x="30886" y="26115"/>
                    <a:pt x="30886" y="26115"/>
                  </a:cubicBezTo>
                  <a:cubicBezTo>
                    <a:pt x="30886" y="26115"/>
                    <a:pt x="30886" y="26115"/>
                    <a:pt x="30886" y="26115"/>
                  </a:cubicBezTo>
                  <a:cubicBezTo>
                    <a:pt x="30886" y="26446"/>
                    <a:pt x="30886" y="26446"/>
                    <a:pt x="30886" y="26446"/>
                  </a:cubicBezTo>
                  <a:cubicBezTo>
                    <a:pt x="30886" y="26776"/>
                    <a:pt x="30886" y="26776"/>
                    <a:pt x="30886" y="26776"/>
                  </a:cubicBezTo>
                  <a:cubicBezTo>
                    <a:pt x="30886" y="27107"/>
                    <a:pt x="30886" y="27107"/>
                    <a:pt x="30886" y="27107"/>
                  </a:cubicBezTo>
                  <a:cubicBezTo>
                    <a:pt x="30886" y="27438"/>
                    <a:pt x="30886" y="27438"/>
                    <a:pt x="30886" y="27768"/>
                  </a:cubicBezTo>
                  <a:cubicBezTo>
                    <a:pt x="30886" y="27768"/>
                    <a:pt x="31392" y="27768"/>
                    <a:pt x="31392" y="27768"/>
                  </a:cubicBezTo>
                  <a:cubicBezTo>
                    <a:pt x="31392" y="27768"/>
                    <a:pt x="31392" y="27768"/>
                    <a:pt x="31392" y="27768"/>
                  </a:cubicBezTo>
                  <a:cubicBezTo>
                    <a:pt x="31392" y="27438"/>
                    <a:pt x="31898" y="27107"/>
                    <a:pt x="31898" y="27107"/>
                  </a:cubicBezTo>
                  <a:cubicBezTo>
                    <a:pt x="31898" y="27107"/>
                    <a:pt x="31898" y="27107"/>
                    <a:pt x="31898" y="27107"/>
                  </a:cubicBezTo>
                  <a:cubicBezTo>
                    <a:pt x="31898" y="27107"/>
                    <a:pt x="31898" y="27107"/>
                    <a:pt x="31898" y="26776"/>
                  </a:cubicBezTo>
                  <a:cubicBezTo>
                    <a:pt x="31898" y="26776"/>
                    <a:pt x="31898" y="26776"/>
                    <a:pt x="31898" y="26776"/>
                  </a:cubicBezTo>
                  <a:cubicBezTo>
                    <a:pt x="31898" y="26776"/>
                    <a:pt x="31898" y="26776"/>
                    <a:pt x="31898" y="26776"/>
                  </a:cubicBezTo>
                  <a:cubicBezTo>
                    <a:pt x="31898" y="26776"/>
                    <a:pt x="31898" y="26776"/>
                    <a:pt x="31898" y="26776"/>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6776"/>
                    <a:pt x="31898" y="26776"/>
                  </a:cubicBezTo>
                  <a:cubicBezTo>
                    <a:pt x="31898" y="26776"/>
                    <a:pt x="31898" y="27107"/>
                    <a:pt x="31898" y="27107"/>
                  </a:cubicBezTo>
                  <a:cubicBezTo>
                    <a:pt x="31898" y="27107"/>
                    <a:pt x="31898" y="27107"/>
                    <a:pt x="31898" y="27107"/>
                  </a:cubicBezTo>
                  <a:cubicBezTo>
                    <a:pt x="32405" y="27107"/>
                    <a:pt x="32405" y="27107"/>
                    <a:pt x="32405" y="27107"/>
                  </a:cubicBezTo>
                  <a:cubicBezTo>
                    <a:pt x="32405" y="27107"/>
                    <a:pt x="32405" y="27107"/>
                    <a:pt x="32405" y="27107"/>
                  </a:cubicBezTo>
                  <a:cubicBezTo>
                    <a:pt x="32405" y="27107"/>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107"/>
                  </a:cubicBezTo>
                  <a:cubicBezTo>
                    <a:pt x="32405" y="27107"/>
                    <a:pt x="32405" y="27107"/>
                    <a:pt x="32405" y="27107"/>
                  </a:cubicBezTo>
                  <a:cubicBezTo>
                    <a:pt x="31898" y="27438"/>
                    <a:pt x="31898" y="27438"/>
                    <a:pt x="31898" y="27438"/>
                  </a:cubicBezTo>
                  <a:cubicBezTo>
                    <a:pt x="32405" y="27768"/>
                    <a:pt x="32405" y="27768"/>
                    <a:pt x="32405" y="27768"/>
                  </a:cubicBezTo>
                  <a:cubicBezTo>
                    <a:pt x="32405" y="27768"/>
                    <a:pt x="32911" y="27768"/>
                    <a:pt x="32911" y="27768"/>
                  </a:cubicBezTo>
                  <a:cubicBezTo>
                    <a:pt x="32911" y="27768"/>
                    <a:pt x="32911" y="28099"/>
                    <a:pt x="32911" y="28099"/>
                  </a:cubicBezTo>
                  <a:cubicBezTo>
                    <a:pt x="32911" y="28099"/>
                    <a:pt x="32405" y="28429"/>
                    <a:pt x="32405" y="28760"/>
                  </a:cubicBezTo>
                  <a:cubicBezTo>
                    <a:pt x="32405" y="28760"/>
                    <a:pt x="32405" y="28760"/>
                    <a:pt x="32405" y="28760"/>
                  </a:cubicBezTo>
                  <a:cubicBezTo>
                    <a:pt x="31898" y="28760"/>
                    <a:pt x="31898" y="28760"/>
                    <a:pt x="31898" y="29090"/>
                  </a:cubicBezTo>
                  <a:cubicBezTo>
                    <a:pt x="32405" y="29090"/>
                    <a:pt x="32405" y="29090"/>
                    <a:pt x="31898" y="29421"/>
                  </a:cubicBezTo>
                  <a:cubicBezTo>
                    <a:pt x="31898" y="29421"/>
                    <a:pt x="31898" y="29421"/>
                    <a:pt x="31898" y="29421"/>
                  </a:cubicBezTo>
                  <a:cubicBezTo>
                    <a:pt x="31898" y="29752"/>
                    <a:pt x="32405" y="29752"/>
                    <a:pt x="32405" y="29752"/>
                  </a:cubicBezTo>
                  <a:cubicBezTo>
                    <a:pt x="32911" y="29752"/>
                    <a:pt x="32911" y="29421"/>
                    <a:pt x="33417" y="29421"/>
                  </a:cubicBezTo>
                  <a:cubicBezTo>
                    <a:pt x="33417" y="29421"/>
                    <a:pt x="33417" y="29752"/>
                    <a:pt x="33417" y="29752"/>
                  </a:cubicBezTo>
                  <a:cubicBezTo>
                    <a:pt x="33417" y="29752"/>
                    <a:pt x="33417" y="29752"/>
                    <a:pt x="33417" y="29752"/>
                  </a:cubicBezTo>
                  <a:cubicBezTo>
                    <a:pt x="33417" y="29752"/>
                    <a:pt x="32911" y="29752"/>
                    <a:pt x="32911" y="30082"/>
                  </a:cubicBezTo>
                  <a:cubicBezTo>
                    <a:pt x="32911" y="30082"/>
                    <a:pt x="32911" y="30413"/>
                    <a:pt x="32911" y="30413"/>
                  </a:cubicBezTo>
                  <a:cubicBezTo>
                    <a:pt x="32911" y="30413"/>
                    <a:pt x="32911" y="30413"/>
                    <a:pt x="32911" y="30743"/>
                  </a:cubicBezTo>
                  <a:cubicBezTo>
                    <a:pt x="32911" y="30743"/>
                    <a:pt x="32911" y="30743"/>
                    <a:pt x="32911" y="30743"/>
                  </a:cubicBezTo>
                  <a:cubicBezTo>
                    <a:pt x="32911" y="30743"/>
                    <a:pt x="32911" y="30743"/>
                    <a:pt x="32911" y="30743"/>
                  </a:cubicBezTo>
                  <a:cubicBezTo>
                    <a:pt x="32911" y="30743"/>
                    <a:pt x="32911" y="30413"/>
                    <a:pt x="32911" y="30413"/>
                  </a:cubicBezTo>
                  <a:cubicBezTo>
                    <a:pt x="32911" y="30413"/>
                    <a:pt x="32911" y="30413"/>
                    <a:pt x="32911" y="30413"/>
                  </a:cubicBezTo>
                  <a:cubicBezTo>
                    <a:pt x="32911" y="30413"/>
                    <a:pt x="32911" y="30413"/>
                    <a:pt x="32911" y="30413"/>
                  </a:cubicBezTo>
                  <a:cubicBezTo>
                    <a:pt x="32911" y="30743"/>
                    <a:pt x="32911" y="30743"/>
                    <a:pt x="32911" y="30743"/>
                  </a:cubicBezTo>
                  <a:cubicBezTo>
                    <a:pt x="32911" y="30743"/>
                    <a:pt x="33417" y="30743"/>
                    <a:pt x="33417" y="31074"/>
                  </a:cubicBezTo>
                  <a:cubicBezTo>
                    <a:pt x="33417" y="31074"/>
                    <a:pt x="33417" y="31074"/>
                    <a:pt x="33417" y="31404"/>
                  </a:cubicBezTo>
                  <a:cubicBezTo>
                    <a:pt x="33417" y="31404"/>
                    <a:pt x="33417" y="31404"/>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2066"/>
                    <a:pt x="33417" y="32066"/>
                    <a:pt x="33417" y="32066"/>
                  </a:cubicBezTo>
                  <a:cubicBezTo>
                    <a:pt x="33417" y="32066"/>
                    <a:pt x="33417" y="32396"/>
                    <a:pt x="33417" y="32396"/>
                  </a:cubicBezTo>
                  <a:cubicBezTo>
                    <a:pt x="33417" y="32727"/>
                    <a:pt x="33417" y="32727"/>
                    <a:pt x="33417" y="32727"/>
                  </a:cubicBezTo>
                  <a:cubicBezTo>
                    <a:pt x="33924" y="32727"/>
                    <a:pt x="33924" y="33057"/>
                    <a:pt x="33924" y="33057"/>
                  </a:cubicBezTo>
                  <a:cubicBezTo>
                    <a:pt x="34430" y="33057"/>
                    <a:pt x="34430" y="33388"/>
                    <a:pt x="34936" y="33388"/>
                  </a:cubicBezTo>
                  <a:cubicBezTo>
                    <a:pt x="34936" y="33388"/>
                    <a:pt x="34936" y="33388"/>
                    <a:pt x="35443" y="33388"/>
                  </a:cubicBezTo>
                  <a:cubicBezTo>
                    <a:pt x="35443" y="33719"/>
                    <a:pt x="35443" y="33719"/>
                    <a:pt x="35443" y="33719"/>
                  </a:cubicBezTo>
                  <a:cubicBezTo>
                    <a:pt x="35443" y="34049"/>
                    <a:pt x="35443" y="34049"/>
                    <a:pt x="35443" y="34049"/>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710"/>
                  </a:cubicBezTo>
                  <a:cubicBezTo>
                    <a:pt x="35949" y="34710"/>
                    <a:pt x="35949" y="34710"/>
                    <a:pt x="35949" y="34710"/>
                  </a:cubicBezTo>
                  <a:cubicBezTo>
                    <a:pt x="35949" y="34710"/>
                    <a:pt x="36455" y="34710"/>
                    <a:pt x="36455" y="34710"/>
                  </a:cubicBezTo>
                  <a:cubicBezTo>
                    <a:pt x="36455" y="35041"/>
                    <a:pt x="36455" y="35041"/>
                    <a:pt x="36455" y="35371"/>
                  </a:cubicBezTo>
                  <a:cubicBezTo>
                    <a:pt x="36962" y="35371"/>
                    <a:pt x="36455" y="35702"/>
                    <a:pt x="36455" y="35702"/>
                  </a:cubicBezTo>
                  <a:cubicBezTo>
                    <a:pt x="36455" y="35702"/>
                    <a:pt x="36455" y="36033"/>
                    <a:pt x="36455" y="36033"/>
                  </a:cubicBezTo>
                  <a:cubicBezTo>
                    <a:pt x="36455" y="36033"/>
                    <a:pt x="35949" y="36033"/>
                    <a:pt x="35949" y="36033"/>
                  </a:cubicBezTo>
                  <a:cubicBezTo>
                    <a:pt x="35949" y="36033"/>
                    <a:pt x="35443" y="36033"/>
                    <a:pt x="34936" y="35702"/>
                  </a:cubicBezTo>
                  <a:cubicBezTo>
                    <a:pt x="34936" y="35702"/>
                    <a:pt x="34936" y="35702"/>
                    <a:pt x="34936" y="35702"/>
                  </a:cubicBezTo>
                  <a:cubicBezTo>
                    <a:pt x="34936" y="35702"/>
                    <a:pt x="34936" y="35702"/>
                    <a:pt x="34936" y="35702"/>
                  </a:cubicBezTo>
                  <a:cubicBezTo>
                    <a:pt x="35443" y="35702"/>
                    <a:pt x="35443" y="35702"/>
                    <a:pt x="35443" y="35702"/>
                  </a:cubicBezTo>
                  <a:cubicBezTo>
                    <a:pt x="35949" y="35702"/>
                    <a:pt x="35949" y="35702"/>
                    <a:pt x="35949" y="35371"/>
                  </a:cubicBezTo>
                  <a:cubicBezTo>
                    <a:pt x="35949" y="35041"/>
                    <a:pt x="35949" y="34710"/>
                    <a:pt x="35443" y="34710"/>
                  </a:cubicBezTo>
                  <a:cubicBezTo>
                    <a:pt x="35443" y="34380"/>
                    <a:pt x="35443" y="34380"/>
                    <a:pt x="35443" y="34380"/>
                  </a:cubicBezTo>
                  <a:cubicBezTo>
                    <a:pt x="34936" y="34049"/>
                    <a:pt x="34936" y="34049"/>
                    <a:pt x="34936" y="34049"/>
                  </a:cubicBezTo>
                  <a:cubicBezTo>
                    <a:pt x="34936" y="33719"/>
                    <a:pt x="34430" y="33388"/>
                    <a:pt x="34430" y="33388"/>
                  </a:cubicBezTo>
                  <a:cubicBezTo>
                    <a:pt x="33924" y="33388"/>
                    <a:pt x="33417" y="33057"/>
                    <a:pt x="33417" y="33057"/>
                  </a:cubicBezTo>
                  <a:cubicBezTo>
                    <a:pt x="32911" y="33057"/>
                    <a:pt x="32911" y="32727"/>
                    <a:pt x="32911" y="32727"/>
                  </a:cubicBezTo>
                  <a:cubicBezTo>
                    <a:pt x="32911" y="32727"/>
                    <a:pt x="32405" y="32727"/>
                    <a:pt x="32405" y="32727"/>
                  </a:cubicBezTo>
                  <a:cubicBezTo>
                    <a:pt x="32405" y="32727"/>
                    <a:pt x="32405" y="32727"/>
                    <a:pt x="32405" y="32727"/>
                  </a:cubicBezTo>
                  <a:cubicBezTo>
                    <a:pt x="32405" y="33057"/>
                    <a:pt x="32405" y="33057"/>
                    <a:pt x="32405" y="33388"/>
                  </a:cubicBezTo>
                  <a:cubicBezTo>
                    <a:pt x="32405" y="33388"/>
                    <a:pt x="32405" y="33388"/>
                    <a:pt x="32405" y="33719"/>
                  </a:cubicBezTo>
                  <a:cubicBezTo>
                    <a:pt x="32405" y="33719"/>
                    <a:pt x="32911" y="33719"/>
                    <a:pt x="32911" y="34049"/>
                  </a:cubicBezTo>
                  <a:cubicBezTo>
                    <a:pt x="33417" y="34380"/>
                    <a:pt x="33924" y="35041"/>
                    <a:pt x="34430" y="35371"/>
                  </a:cubicBezTo>
                  <a:cubicBezTo>
                    <a:pt x="34430" y="35371"/>
                    <a:pt x="34936" y="35371"/>
                    <a:pt x="34936" y="35702"/>
                  </a:cubicBezTo>
                  <a:cubicBezTo>
                    <a:pt x="34936" y="35702"/>
                    <a:pt x="34936" y="35702"/>
                    <a:pt x="34936" y="35702"/>
                  </a:cubicBezTo>
                  <a:cubicBezTo>
                    <a:pt x="34936" y="35702"/>
                    <a:pt x="34936" y="35702"/>
                    <a:pt x="34936" y="35702"/>
                  </a:cubicBezTo>
                  <a:cubicBezTo>
                    <a:pt x="34430" y="35702"/>
                    <a:pt x="34430" y="35702"/>
                    <a:pt x="34430" y="36033"/>
                  </a:cubicBezTo>
                  <a:cubicBezTo>
                    <a:pt x="34430" y="36363"/>
                    <a:pt x="34430" y="36694"/>
                    <a:pt x="34430" y="37024"/>
                  </a:cubicBezTo>
                  <a:cubicBezTo>
                    <a:pt x="34430" y="37685"/>
                    <a:pt x="34430" y="38016"/>
                    <a:pt x="33924" y="38347"/>
                  </a:cubicBezTo>
                  <a:cubicBezTo>
                    <a:pt x="33924" y="38677"/>
                    <a:pt x="33417" y="39338"/>
                    <a:pt x="33417" y="39669"/>
                  </a:cubicBezTo>
                  <a:cubicBezTo>
                    <a:pt x="32911" y="40000"/>
                    <a:pt x="32911" y="40661"/>
                    <a:pt x="32405" y="40991"/>
                  </a:cubicBezTo>
                  <a:cubicBezTo>
                    <a:pt x="31898" y="41322"/>
                    <a:pt x="31898" y="41652"/>
                    <a:pt x="31898" y="41983"/>
                  </a:cubicBezTo>
                  <a:cubicBezTo>
                    <a:pt x="31898" y="41983"/>
                    <a:pt x="31898" y="42314"/>
                    <a:pt x="31898" y="42314"/>
                  </a:cubicBezTo>
                  <a:cubicBezTo>
                    <a:pt x="31898" y="42644"/>
                    <a:pt x="31898" y="43305"/>
                    <a:pt x="31392" y="43636"/>
                  </a:cubicBezTo>
                  <a:cubicBezTo>
                    <a:pt x="31392" y="43636"/>
                    <a:pt x="31392" y="43636"/>
                    <a:pt x="31392" y="43966"/>
                  </a:cubicBezTo>
                  <a:cubicBezTo>
                    <a:pt x="31898" y="44297"/>
                    <a:pt x="31898" y="44628"/>
                    <a:pt x="31898" y="44958"/>
                  </a:cubicBezTo>
                  <a:cubicBezTo>
                    <a:pt x="31392" y="44958"/>
                    <a:pt x="31898" y="44958"/>
                    <a:pt x="31898" y="45289"/>
                  </a:cubicBezTo>
                  <a:cubicBezTo>
                    <a:pt x="31898" y="45289"/>
                    <a:pt x="31898" y="45289"/>
                    <a:pt x="31898" y="45289"/>
                  </a:cubicBezTo>
                  <a:cubicBezTo>
                    <a:pt x="31898" y="45619"/>
                    <a:pt x="31898" y="45950"/>
                    <a:pt x="32405" y="46280"/>
                  </a:cubicBezTo>
                  <a:cubicBezTo>
                    <a:pt x="32405" y="46280"/>
                    <a:pt x="32405" y="46280"/>
                    <a:pt x="32405" y="46280"/>
                  </a:cubicBezTo>
                  <a:cubicBezTo>
                    <a:pt x="32911" y="46280"/>
                    <a:pt x="32911" y="46280"/>
                    <a:pt x="32405" y="46611"/>
                  </a:cubicBezTo>
                  <a:cubicBezTo>
                    <a:pt x="32405" y="46611"/>
                    <a:pt x="32405" y="46611"/>
                    <a:pt x="32405" y="46611"/>
                  </a:cubicBezTo>
                  <a:cubicBezTo>
                    <a:pt x="32405" y="46942"/>
                    <a:pt x="32405" y="46942"/>
                    <a:pt x="32405" y="46942"/>
                  </a:cubicBezTo>
                  <a:cubicBezTo>
                    <a:pt x="32405" y="47272"/>
                    <a:pt x="32911" y="47272"/>
                    <a:pt x="32405" y="47603"/>
                  </a:cubicBezTo>
                  <a:cubicBezTo>
                    <a:pt x="32405" y="47603"/>
                    <a:pt x="32911" y="47933"/>
                    <a:pt x="32911" y="47933"/>
                  </a:cubicBezTo>
                  <a:cubicBezTo>
                    <a:pt x="32911" y="48264"/>
                    <a:pt x="32911" y="48595"/>
                    <a:pt x="33417" y="48925"/>
                  </a:cubicBezTo>
                  <a:cubicBezTo>
                    <a:pt x="33417" y="48925"/>
                    <a:pt x="33417" y="49256"/>
                    <a:pt x="33417" y="49256"/>
                  </a:cubicBezTo>
                  <a:cubicBezTo>
                    <a:pt x="33417" y="49586"/>
                    <a:pt x="33417" y="49586"/>
                    <a:pt x="33924" y="49586"/>
                  </a:cubicBezTo>
                  <a:cubicBezTo>
                    <a:pt x="34430" y="49586"/>
                    <a:pt x="34936" y="49917"/>
                    <a:pt x="35443" y="50247"/>
                  </a:cubicBezTo>
                  <a:cubicBezTo>
                    <a:pt x="35949" y="50578"/>
                    <a:pt x="36455" y="50578"/>
                    <a:pt x="36455" y="51239"/>
                  </a:cubicBezTo>
                  <a:cubicBezTo>
                    <a:pt x="36455" y="51239"/>
                    <a:pt x="36455" y="51570"/>
                    <a:pt x="36962" y="51900"/>
                  </a:cubicBezTo>
                  <a:cubicBezTo>
                    <a:pt x="36962" y="52561"/>
                    <a:pt x="37468" y="52892"/>
                    <a:pt x="37468" y="53553"/>
                  </a:cubicBezTo>
                  <a:cubicBezTo>
                    <a:pt x="37468" y="53553"/>
                    <a:pt x="37468" y="53884"/>
                    <a:pt x="37974" y="53884"/>
                  </a:cubicBezTo>
                  <a:cubicBezTo>
                    <a:pt x="38481" y="54214"/>
                    <a:pt x="38481" y="54545"/>
                    <a:pt x="38481" y="54545"/>
                  </a:cubicBezTo>
                  <a:cubicBezTo>
                    <a:pt x="38987" y="54876"/>
                    <a:pt x="38987" y="54876"/>
                    <a:pt x="38481" y="55206"/>
                  </a:cubicBezTo>
                  <a:cubicBezTo>
                    <a:pt x="38481" y="55206"/>
                    <a:pt x="38481" y="55206"/>
                    <a:pt x="38481" y="55206"/>
                  </a:cubicBezTo>
                  <a:cubicBezTo>
                    <a:pt x="37974" y="55206"/>
                    <a:pt x="37974" y="55206"/>
                    <a:pt x="37974" y="55206"/>
                  </a:cubicBezTo>
                  <a:cubicBezTo>
                    <a:pt x="37974" y="55206"/>
                    <a:pt x="37974" y="55537"/>
                    <a:pt x="37974" y="55537"/>
                  </a:cubicBezTo>
                  <a:cubicBezTo>
                    <a:pt x="37974" y="55867"/>
                    <a:pt x="38481" y="55867"/>
                    <a:pt x="38987" y="56198"/>
                  </a:cubicBezTo>
                  <a:cubicBezTo>
                    <a:pt x="39493" y="56198"/>
                    <a:pt x="40000" y="56528"/>
                    <a:pt x="40000" y="56859"/>
                  </a:cubicBezTo>
                  <a:cubicBezTo>
                    <a:pt x="40506" y="56859"/>
                    <a:pt x="40506" y="56859"/>
                    <a:pt x="40506" y="57190"/>
                  </a:cubicBezTo>
                  <a:cubicBezTo>
                    <a:pt x="40506" y="57190"/>
                    <a:pt x="40506" y="57520"/>
                    <a:pt x="40506" y="57520"/>
                  </a:cubicBezTo>
                  <a:cubicBezTo>
                    <a:pt x="40506" y="57520"/>
                    <a:pt x="40506" y="57851"/>
                    <a:pt x="40506" y="57851"/>
                  </a:cubicBezTo>
                  <a:cubicBezTo>
                    <a:pt x="41012" y="58181"/>
                    <a:pt x="42025" y="58512"/>
                    <a:pt x="42531" y="59173"/>
                  </a:cubicBezTo>
                  <a:cubicBezTo>
                    <a:pt x="42531" y="59173"/>
                    <a:pt x="42531" y="59173"/>
                    <a:pt x="42531" y="59173"/>
                  </a:cubicBezTo>
                  <a:cubicBezTo>
                    <a:pt x="43037" y="59173"/>
                    <a:pt x="43037" y="58842"/>
                    <a:pt x="43037" y="58842"/>
                  </a:cubicBezTo>
                  <a:cubicBezTo>
                    <a:pt x="43037" y="58512"/>
                    <a:pt x="42531" y="58512"/>
                    <a:pt x="42531" y="58512"/>
                  </a:cubicBezTo>
                  <a:cubicBezTo>
                    <a:pt x="42531" y="58181"/>
                    <a:pt x="42025" y="57520"/>
                    <a:pt x="42025" y="57520"/>
                  </a:cubicBezTo>
                  <a:cubicBezTo>
                    <a:pt x="41518" y="57520"/>
                    <a:pt x="41518" y="57190"/>
                    <a:pt x="41518" y="57190"/>
                  </a:cubicBezTo>
                  <a:cubicBezTo>
                    <a:pt x="41518" y="56859"/>
                    <a:pt x="41518" y="56528"/>
                    <a:pt x="41518" y="56528"/>
                  </a:cubicBezTo>
                  <a:cubicBezTo>
                    <a:pt x="41518" y="56198"/>
                    <a:pt x="41012" y="56198"/>
                    <a:pt x="41012" y="55867"/>
                  </a:cubicBezTo>
                  <a:cubicBezTo>
                    <a:pt x="40506" y="55537"/>
                    <a:pt x="40506" y="55206"/>
                    <a:pt x="40000" y="54876"/>
                  </a:cubicBezTo>
                  <a:cubicBezTo>
                    <a:pt x="40000" y="54545"/>
                    <a:pt x="39493" y="54214"/>
                    <a:pt x="38987" y="53884"/>
                  </a:cubicBezTo>
                  <a:cubicBezTo>
                    <a:pt x="38987" y="53553"/>
                    <a:pt x="38987" y="53553"/>
                    <a:pt x="38987" y="53553"/>
                  </a:cubicBezTo>
                  <a:cubicBezTo>
                    <a:pt x="38987" y="53223"/>
                    <a:pt x="38987" y="52561"/>
                    <a:pt x="38987" y="52231"/>
                  </a:cubicBezTo>
                  <a:cubicBezTo>
                    <a:pt x="38987" y="52231"/>
                    <a:pt x="38987" y="52231"/>
                    <a:pt x="38987" y="52231"/>
                  </a:cubicBezTo>
                  <a:cubicBezTo>
                    <a:pt x="39493" y="52231"/>
                    <a:pt x="39493" y="52231"/>
                    <a:pt x="40000" y="52561"/>
                  </a:cubicBezTo>
                  <a:cubicBezTo>
                    <a:pt x="40000" y="52561"/>
                    <a:pt x="40000" y="52561"/>
                    <a:pt x="40506" y="52892"/>
                  </a:cubicBezTo>
                  <a:cubicBezTo>
                    <a:pt x="40506" y="53223"/>
                    <a:pt x="40506" y="53553"/>
                    <a:pt x="40506" y="53884"/>
                  </a:cubicBezTo>
                  <a:cubicBezTo>
                    <a:pt x="41012" y="54214"/>
                    <a:pt x="41518" y="54876"/>
                    <a:pt x="42025" y="55206"/>
                  </a:cubicBezTo>
                  <a:cubicBezTo>
                    <a:pt x="42025" y="55206"/>
                    <a:pt x="42025" y="55537"/>
                    <a:pt x="42025" y="55537"/>
                  </a:cubicBezTo>
                  <a:cubicBezTo>
                    <a:pt x="42025" y="55867"/>
                    <a:pt x="42531" y="55867"/>
                    <a:pt x="43037" y="56198"/>
                  </a:cubicBezTo>
                  <a:cubicBezTo>
                    <a:pt x="43037" y="56198"/>
                    <a:pt x="43037" y="56198"/>
                    <a:pt x="43544" y="56528"/>
                  </a:cubicBezTo>
                  <a:cubicBezTo>
                    <a:pt x="43544" y="56528"/>
                    <a:pt x="43544" y="56528"/>
                    <a:pt x="43544" y="56528"/>
                  </a:cubicBezTo>
                  <a:cubicBezTo>
                    <a:pt x="43544" y="56859"/>
                    <a:pt x="43544" y="56859"/>
                    <a:pt x="43544" y="56859"/>
                  </a:cubicBezTo>
                  <a:cubicBezTo>
                    <a:pt x="43037" y="56859"/>
                    <a:pt x="43037" y="57190"/>
                    <a:pt x="43544" y="57190"/>
                  </a:cubicBezTo>
                  <a:cubicBezTo>
                    <a:pt x="43544" y="57190"/>
                    <a:pt x="44050" y="57520"/>
                    <a:pt x="44050" y="57520"/>
                  </a:cubicBezTo>
                  <a:cubicBezTo>
                    <a:pt x="44556" y="57520"/>
                    <a:pt x="44556" y="57851"/>
                    <a:pt x="44556" y="57851"/>
                  </a:cubicBezTo>
                  <a:cubicBezTo>
                    <a:pt x="44556" y="58181"/>
                    <a:pt x="44556" y="58181"/>
                    <a:pt x="45063" y="58181"/>
                  </a:cubicBezTo>
                  <a:cubicBezTo>
                    <a:pt x="46075" y="59173"/>
                    <a:pt x="46582" y="59504"/>
                    <a:pt x="47088" y="60495"/>
                  </a:cubicBezTo>
                  <a:cubicBezTo>
                    <a:pt x="47088" y="60495"/>
                    <a:pt x="47088" y="60826"/>
                    <a:pt x="47088" y="60826"/>
                  </a:cubicBezTo>
                  <a:cubicBezTo>
                    <a:pt x="47088" y="60826"/>
                    <a:pt x="46582" y="60826"/>
                    <a:pt x="46582" y="61157"/>
                  </a:cubicBezTo>
                  <a:cubicBezTo>
                    <a:pt x="46582" y="61157"/>
                    <a:pt x="46582" y="61487"/>
                    <a:pt x="46582" y="61818"/>
                  </a:cubicBezTo>
                  <a:cubicBezTo>
                    <a:pt x="47088" y="62148"/>
                    <a:pt x="47088" y="62148"/>
                    <a:pt x="47594" y="62148"/>
                  </a:cubicBezTo>
                  <a:cubicBezTo>
                    <a:pt x="48101" y="62479"/>
                    <a:pt x="48101" y="62479"/>
                    <a:pt x="48607" y="62809"/>
                  </a:cubicBezTo>
                  <a:cubicBezTo>
                    <a:pt x="48607" y="62809"/>
                    <a:pt x="49113" y="63140"/>
                    <a:pt x="49620" y="63140"/>
                  </a:cubicBezTo>
                  <a:cubicBezTo>
                    <a:pt x="49620" y="63140"/>
                    <a:pt x="49620" y="63140"/>
                    <a:pt x="50126" y="63140"/>
                  </a:cubicBezTo>
                  <a:cubicBezTo>
                    <a:pt x="50126" y="63140"/>
                    <a:pt x="50126" y="63140"/>
                    <a:pt x="50126" y="63471"/>
                  </a:cubicBezTo>
                  <a:cubicBezTo>
                    <a:pt x="50632" y="63801"/>
                    <a:pt x="51645" y="63801"/>
                    <a:pt x="52151" y="64132"/>
                  </a:cubicBezTo>
                  <a:cubicBezTo>
                    <a:pt x="52658" y="64132"/>
                    <a:pt x="52658" y="64132"/>
                    <a:pt x="53164" y="64462"/>
                  </a:cubicBezTo>
                  <a:cubicBezTo>
                    <a:pt x="53670" y="64462"/>
                    <a:pt x="54177" y="64462"/>
                    <a:pt x="54177" y="64462"/>
                  </a:cubicBezTo>
                  <a:cubicBezTo>
                    <a:pt x="55696" y="64793"/>
                    <a:pt x="55696" y="64793"/>
                    <a:pt x="57215" y="64462"/>
                  </a:cubicBezTo>
                  <a:cubicBezTo>
                    <a:pt x="57721" y="64462"/>
                    <a:pt x="57721" y="64462"/>
                    <a:pt x="58227" y="64793"/>
                  </a:cubicBezTo>
                  <a:cubicBezTo>
                    <a:pt x="58734" y="65123"/>
                    <a:pt x="59746" y="65454"/>
                    <a:pt x="60253" y="65785"/>
                  </a:cubicBezTo>
                  <a:cubicBezTo>
                    <a:pt x="60253" y="66115"/>
                    <a:pt x="60759" y="66115"/>
                    <a:pt x="61265" y="66115"/>
                  </a:cubicBezTo>
                  <a:cubicBezTo>
                    <a:pt x="61772" y="66115"/>
                    <a:pt x="62278" y="66446"/>
                    <a:pt x="62784" y="66446"/>
                  </a:cubicBezTo>
                  <a:cubicBezTo>
                    <a:pt x="63291" y="66446"/>
                    <a:pt x="63797" y="66776"/>
                    <a:pt x="64810" y="66776"/>
                  </a:cubicBezTo>
                  <a:cubicBezTo>
                    <a:pt x="64810" y="66776"/>
                    <a:pt x="64810" y="66776"/>
                    <a:pt x="64810" y="66776"/>
                  </a:cubicBezTo>
                  <a:cubicBezTo>
                    <a:pt x="64810" y="67107"/>
                    <a:pt x="65316" y="67107"/>
                    <a:pt x="65316" y="67438"/>
                  </a:cubicBezTo>
                  <a:cubicBezTo>
                    <a:pt x="65822" y="67768"/>
                    <a:pt x="66329" y="67768"/>
                    <a:pt x="66329" y="68099"/>
                  </a:cubicBezTo>
                  <a:cubicBezTo>
                    <a:pt x="66329" y="68099"/>
                    <a:pt x="66835" y="68429"/>
                    <a:pt x="66329" y="68429"/>
                  </a:cubicBezTo>
                  <a:cubicBezTo>
                    <a:pt x="66329" y="68760"/>
                    <a:pt x="66835" y="68760"/>
                    <a:pt x="66835" y="69090"/>
                  </a:cubicBezTo>
                  <a:cubicBezTo>
                    <a:pt x="67341" y="69090"/>
                    <a:pt x="67341" y="69090"/>
                    <a:pt x="67341" y="69090"/>
                  </a:cubicBezTo>
                  <a:cubicBezTo>
                    <a:pt x="67848" y="69090"/>
                    <a:pt x="67848" y="69090"/>
                    <a:pt x="67848" y="69090"/>
                  </a:cubicBezTo>
                  <a:cubicBezTo>
                    <a:pt x="68354" y="69090"/>
                    <a:pt x="68354" y="69421"/>
                    <a:pt x="68354" y="69752"/>
                  </a:cubicBezTo>
                  <a:cubicBezTo>
                    <a:pt x="68860" y="70082"/>
                    <a:pt x="68860" y="70082"/>
                    <a:pt x="69367" y="70082"/>
                  </a:cubicBezTo>
                  <a:cubicBezTo>
                    <a:pt x="69367" y="70082"/>
                    <a:pt x="69873" y="70082"/>
                    <a:pt x="69873" y="70082"/>
                  </a:cubicBezTo>
                  <a:cubicBezTo>
                    <a:pt x="70379" y="70082"/>
                    <a:pt x="70379" y="70082"/>
                    <a:pt x="70886" y="70082"/>
                  </a:cubicBezTo>
                  <a:cubicBezTo>
                    <a:pt x="70886" y="70413"/>
                    <a:pt x="71392" y="70413"/>
                    <a:pt x="71392" y="70743"/>
                  </a:cubicBezTo>
                  <a:cubicBezTo>
                    <a:pt x="71898" y="70743"/>
                    <a:pt x="71898" y="70743"/>
                    <a:pt x="72405" y="70743"/>
                  </a:cubicBezTo>
                  <a:cubicBezTo>
                    <a:pt x="72405" y="70413"/>
                    <a:pt x="72405" y="70413"/>
                    <a:pt x="72405" y="70413"/>
                  </a:cubicBezTo>
                  <a:cubicBezTo>
                    <a:pt x="72405" y="70082"/>
                    <a:pt x="72405" y="70082"/>
                    <a:pt x="72405" y="70082"/>
                  </a:cubicBezTo>
                  <a:cubicBezTo>
                    <a:pt x="72911" y="70082"/>
                    <a:pt x="72911" y="69752"/>
                    <a:pt x="73417" y="69421"/>
                  </a:cubicBezTo>
                  <a:cubicBezTo>
                    <a:pt x="73417" y="69421"/>
                    <a:pt x="73417" y="69421"/>
                    <a:pt x="73417" y="69421"/>
                  </a:cubicBezTo>
                  <a:cubicBezTo>
                    <a:pt x="73924" y="69752"/>
                    <a:pt x="74430" y="69752"/>
                    <a:pt x="74430" y="70082"/>
                  </a:cubicBezTo>
                  <a:cubicBezTo>
                    <a:pt x="74430" y="70413"/>
                    <a:pt x="74430" y="70413"/>
                    <a:pt x="74430" y="70743"/>
                  </a:cubicBezTo>
                  <a:cubicBezTo>
                    <a:pt x="74936" y="70743"/>
                    <a:pt x="74936" y="71074"/>
                    <a:pt x="74936" y="71404"/>
                  </a:cubicBezTo>
                  <a:cubicBezTo>
                    <a:pt x="75443" y="71404"/>
                    <a:pt x="75443" y="71404"/>
                    <a:pt x="75443" y="71404"/>
                  </a:cubicBezTo>
                  <a:cubicBezTo>
                    <a:pt x="75443" y="71735"/>
                    <a:pt x="75443" y="72066"/>
                    <a:pt x="74936" y="72396"/>
                  </a:cubicBezTo>
                  <a:cubicBezTo>
                    <a:pt x="74936" y="72727"/>
                    <a:pt x="74936" y="73057"/>
                    <a:pt x="75443" y="73057"/>
                  </a:cubicBezTo>
                  <a:cubicBezTo>
                    <a:pt x="75443" y="73057"/>
                    <a:pt x="75443" y="73388"/>
                    <a:pt x="75443" y="73388"/>
                  </a:cubicBezTo>
                  <a:cubicBezTo>
                    <a:pt x="74936" y="73719"/>
                    <a:pt x="74936" y="73719"/>
                    <a:pt x="74430" y="74049"/>
                  </a:cubicBezTo>
                  <a:cubicBezTo>
                    <a:pt x="73924" y="74049"/>
                    <a:pt x="73417" y="74380"/>
                    <a:pt x="73417" y="74710"/>
                  </a:cubicBezTo>
                  <a:cubicBezTo>
                    <a:pt x="73417" y="74710"/>
                    <a:pt x="73417" y="75041"/>
                    <a:pt x="72911" y="75041"/>
                  </a:cubicBezTo>
                  <a:cubicBezTo>
                    <a:pt x="72911" y="75041"/>
                    <a:pt x="72405" y="75041"/>
                    <a:pt x="72405" y="75371"/>
                  </a:cubicBezTo>
                  <a:cubicBezTo>
                    <a:pt x="72405" y="75371"/>
                    <a:pt x="72405" y="75371"/>
                    <a:pt x="72405" y="75371"/>
                  </a:cubicBezTo>
                  <a:cubicBezTo>
                    <a:pt x="71898" y="76033"/>
                    <a:pt x="71898" y="76033"/>
                    <a:pt x="71898" y="76363"/>
                  </a:cubicBezTo>
                  <a:cubicBezTo>
                    <a:pt x="71392" y="76694"/>
                    <a:pt x="71392" y="76694"/>
                    <a:pt x="71392" y="76694"/>
                  </a:cubicBezTo>
                  <a:cubicBezTo>
                    <a:pt x="71392" y="77024"/>
                    <a:pt x="71392" y="77355"/>
                    <a:pt x="71392" y="77355"/>
                  </a:cubicBezTo>
                  <a:cubicBezTo>
                    <a:pt x="71392" y="77685"/>
                    <a:pt x="71898" y="77685"/>
                    <a:pt x="72405" y="78016"/>
                  </a:cubicBezTo>
                  <a:cubicBezTo>
                    <a:pt x="72405" y="78016"/>
                    <a:pt x="72405" y="78016"/>
                    <a:pt x="72405" y="77685"/>
                  </a:cubicBezTo>
                  <a:cubicBezTo>
                    <a:pt x="72405" y="77685"/>
                    <a:pt x="72405" y="77685"/>
                    <a:pt x="72405" y="77685"/>
                  </a:cubicBezTo>
                  <a:cubicBezTo>
                    <a:pt x="72405" y="77685"/>
                    <a:pt x="72405" y="77685"/>
                    <a:pt x="72405" y="77685"/>
                  </a:cubicBezTo>
                  <a:cubicBezTo>
                    <a:pt x="72405" y="78016"/>
                    <a:pt x="72405" y="78016"/>
                    <a:pt x="72405" y="78347"/>
                  </a:cubicBezTo>
                  <a:cubicBezTo>
                    <a:pt x="71898" y="78347"/>
                    <a:pt x="71898" y="78347"/>
                    <a:pt x="71392" y="78677"/>
                  </a:cubicBezTo>
                  <a:cubicBezTo>
                    <a:pt x="71392" y="78677"/>
                    <a:pt x="70886" y="79008"/>
                    <a:pt x="70886" y="79338"/>
                  </a:cubicBezTo>
                  <a:cubicBezTo>
                    <a:pt x="71392" y="79338"/>
                    <a:pt x="71392" y="79669"/>
                    <a:pt x="71392" y="79669"/>
                  </a:cubicBezTo>
                  <a:cubicBezTo>
                    <a:pt x="71392" y="79669"/>
                    <a:pt x="71392" y="79669"/>
                    <a:pt x="71392" y="80000"/>
                  </a:cubicBezTo>
                  <a:cubicBezTo>
                    <a:pt x="70886" y="80000"/>
                    <a:pt x="71392" y="80330"/>
                    <a:pt x="71392" y="80330"/>
                  </a:cubicBezTo>
                  <a:cubicBezTo>
                    <a:pt x="71898" y="80330"/>
                    <a:pt x="71898" y="80330"/>
                    <a:pt x="72405" y="80661"/>
                  </a:cubicBezTo>
                  <a:cubicBezTo>
                    <a:pt x="72405" y="80661"/>
                    <a:pt x="72911" y="80661"/>
                    <a:pt x="72911" y="80991"/>
                  </a:cubicBezTo>
                  <a:cubicBezTo>
                    <a:pt x="72911" y="81322"/>
                    <a:pt x="72911" y="81322"/>
                    <a:pt x="73417" y="81322"/>
                  </a:cubicBezTo>
                  <a:cubicBezTo>
                    <a:pt x="73417" y="81652"/>
                    <a:pt x="73417" y="81652"/>
                    <a:pt x="73924" y="81652"/>
                  </a:cubicBezTo>
                  <a:cubicBezTo>
                    <a:pt x="73924" y="81983"/>
                    <a:pt x="73924" y="82314"/>
                    <a:pt x="74430" y="82644"/>
                  </a:cubicBezTo>
                  <a:cubicBezTo>
                    <a:pt x="74430" y="82975"/>
                    <a:pt x="74936" y="83636"/>
                    <a:pt x="75443" y="83966"/>
                  </a:cubicBezTo>
                  <a:cubicBezTo>
                    <a:pt x="75949" y="84297"/>
                    <a:pt x="75949" y="84628"/>
                    <a:pt x="76455" y="85289"/>
                  </a:cubicBezTo>
                  <a:cubicBezTo>
                    <a:pt x="76455" y="85289"/>
                    <a:pt x="76455" y="85289"/>
                    <a:pt x="76455" y="85289"/>
                  </a:cubicBezTo>
                  <a:cubicBezTo>
                    <a:pt x="76455" y="85619"/>
                    <a:pt x="76962" y="85950"/>
                    <a:pt x="76962" y="85950"/>
                  </a:cubicBezTo>
                  <a:cubicBezTo>
                    <a:pt x="77468" y="86611"/>
                    <a:pt x="78481" y="86942"/>
                    <a:pt x="79493" y="87272"/>
                  </a:cubicBezTo>
                  <a:cubicBezTo>
                    <a:pt x="79493" y="87272"/>
                    <a:pt x="80000" y="87272"/>
                    <a:pt x="80000" y="87272"/>
                  </a:cubicBezTo>
                  <a:cubicBezTo>
                    <a:pt x="80506" y="87603"/>
                    <a:pt x="81012" y="87603"/>
                    <a:pt x="81518" y="87933"/>
                  </a:cubicBezTo>
                  <a:cubicBezTo>
                    <a:pt x="82025" y="88264"/>
                    <a:pt x="82531" y="88595"/>
                    <a:pt x="83037" y="88595"/>
                  </a:cubicBezTo>
                  <a:cubicBezTo>
                    <a:pt x="83037" y="88925"/>
                    <a:pt x="83037" y="88925"/>
                    <a:pt x="83037" y="88925"/>
                  </a:cubicBezTo>
                  <a:cubicBezTo>
                    <a:pt x="83037" y="89256"/>
                    <a:pt x="83037" y="89256"/>
                    <a:pt x="83037" y="89586"/>
                  </a:cubicBezTo>
                  <a:cubicBezTo>
                    <a:pt x="83037" y="89586"/>
                    <a:pt x="83544" y="89917"/>
                    <a:pt x="83037" y="90247"/>
                  </a:cubicBezTo>
                  <a:cubicBezTo>
                    <a:pt x="83037" y="90247"/>
                    <a:pt x="83037" y="90578"/>
                    <a:pt x="83037" y="90578"/>
                  </a:cubicBezTo>
                  <a:cubicBezTo>
                    <a:pt x="83544" y="91239"/>
                    <a:pt x="83544" y="91570"/>
                    <a:pt x="83037" y="92231"/>
                  </a:cubicBezTo>
                  <a:cubicBezTo>
                    <a:pt x="83037" y="92231"/>
                    <a:pt x="83037" y="92231"/>
                    <a:pt x="83037" y="92561"/>
                  </a:cubicBezTo>
                  <a:cubicBezTo>
                    <a:pt x="83544" y="93223"/>
                    <a:pt x="83544" y="94214"/>
                    <a:pt x="83544" y="94876"/>
                  </a:cubicBezTo>
                  <a:cubicBezTo>
                    <a:pt x="83544" y="95206"/>
                    <a:pt x="83544" y="95206"/>
                    <a:pt x="83037" y="95537"/>
                  </a:cubicBezTo>
                  <a:cubicBezTo>
                    <a:pt x="83037" y="95867"/>
                    <a:pt x="83037" y="96198"/>
                    <a:pt x="83037" y="96528"/>
                  </a:cubicBezTo>
                  <a:cubicBezTo>
                    <a:pt x="83037" y="96528"/>
                    <a:pt x="83037" y="96528"/>
                    <a:pt x="83037" y="96859"/>
                  </a:cubicBezTo>
                  <a:cubicBezTo>
                    <a:pt x="83037" y="97190"/>
                    <a:pt x="83037" y="97190"/>
                    <a:pt x="83037" y="97520"/>
                  </a:cubicBezTo>
                  <a:cubicBezTo>
                    <a:pt x="83037" y="97851"/>
                    <a:pt x="83037" y="98181"/>
                    <a:pt x="83037" y="98181"/>
                  </a:cubicBezTo>
                  <a:cubicBezTo>
                    <a:pt x="83037" y="98512"/>
                    <a:pt x="83037" y="98842"/>
                    <a:pt x="83037" y="99173"/>
                  </a:cubicBezTo>
                  <a:cubicBezTo>
                    <a:pt x="83544" y="99504"/>
                    <a:pt x="83037" y="99504"/>
                    <a:pt x="83037" y="99834"/>
                  </a:cubicBezTo>
                  <a:cubicBezTo>
                    <a:pt x="83037" y="99834"/>
                    <a:pt x="83544" y="100165"/>
                    <a:pt x="83544" y="100165"/>
                  </a:cubicBezTo>
                  <a:cubicBezTo>
                    <a:pt x="83544" y="100165"/>
                    <a:pt x="83544" y="100495"/>
                    <a:pt x="83544" y="100495"/>
                  </a:cubicBezTo>
                  <a:cubicBezTo>
                    <a:pt x="83037" y="100826"/>
                    <a:pt x="83037" y="100826"/>
                    <a:pt x="83037" y="101157"/>
                  </a:cubicBezTo>
                  <a:cubicBezTo>
                    <a:pt x="83037" y="101818"/>
                    <a:pt x="82531" y="102479"/>
                    <a:pt x="82531" y="102809"/>
                  </a:cubicBezTo>
                  <a:cubicBezTo>
                    <a:pt x="82531" y="103140"/>
                    <a:pt x="82531" y="103140"/>
                    <a:pt x="82025" y="103140"/>
                  </a:cubicBezTo>
                  <a:cubicBezTo>
                    <a:pt x="82025" y="103471"/>
                    <a:pt x="82025" y="103471"/>
                    <a:pt x="82025" y="103801"/>
                  </a:cubicBezTo>
                  <a:cubicBezTo>
                    <a:pt x="82531" y="104132"/>
                    <a:pt x="82531" y="104462"/>
                    <a:pt x="82531" y="104793"/>
                  </a:cubicBezTo>
                  <a:cubicBezTo>
                    <a:pt x="83037" y="104793"/>
                    <a:pt x="83037" y="105123"/>
                    <a:pt x="82531" y="105454"/>
                  </a:cubicBezTo>
                  <a:cubicBezTo>
                    <a:pt x="82531" y="105454"/>
                    <a:pt x="82531" y="105785"/>
                    <a:pt x="82531" y="105785"/>
                  </a:cubicBezTo>
                  <a:cubicBezTo>
                    <a:pt x="82531" y="106115"/>
                    <a:pt x="82531" y="106115"/>
                    <a:pt x="82531" y="106446"/>
                  </a:cubicBezTo>
                  <a:cubicBezTo>
                    <a:pt x="82531" y="106776"/>
                    <a:pt x="82531" y="106776"/>
                    <a:pt x="83037" y="107107"/>
                  </a:cubicBezTo>
                  <a:cubicBezTo>
                    <a:pt x="83037" y="107107"/>
                    <a:pt x="83037" y="107107"/>
                    <a:pt x="83037" y="107107"/>
                  </a:cubicBezTo>
                  <a:cubicBezTo>
                    <a:pt x="82531" y="107107"/>
                    <a:pt x="82531" y="107107"/>
                    <a:pt x="82531" y="107438"/>
                  </a:cubicBezTo>
                  <a:cubicBezTo>
                    <a:pt x="82531" y="107438"/>
                    <a:pt x="82531" y="107768"/>
                    <a:pt x="82531" y="107768"/>
                  </a:cubicBezTo>
                  <a:cubicBezTo>
                    <a:pt x="82531" y="108099"/>
                    <a:pt x="82531" y="108099"/>
                    <a:pt x="82531" y="108429"/>
                  </a:cubicBezTo>
                  <a:cubicBezTo>
                    <a:pt x="82531" y="108429"/>
                    <a:pt x="83037" y="108760"/>
                    <a:pt x="83037" y="108429"/>
                  </a:cubicBezTo>
                  <a:cubicBezTo>
                    <a:pt x="83037" y="108429"/>
                    <a:pt x="83544" y="108429"/>
                    <a:pt x="83544" y="108099"/>
                  </a:cubicBezTo>
                  <a:cubicBezTo>
                    <a:pt x="83544" y="108099"/>
                    <a:pt x="83544" y="107768"/>
                    <a:pt x="83544" y="107768"/>
                  </a:cubicBezTo>
                  <a:cubicBezTo>
                    <a:pt x="83544" y="107438"/>
                    <a:pt x="83544" y="107438"/>
                    <a:pt x="83037" y="107107"/>
                  </a:cubicBezTo>
                  <a:cubicBezTo>
                    <a:pt x="83544" y="107438"/>
                    <a:pt x="83544" y="107107"/>
                    <a:pt x="83544" y="107107"/>
                  </a:cubicBezTo>
                  <a:cubicBezTo>
                    <a:pt x="84050" y="107107"/>
                    <a:pt x="84050" y="107107"/>
                    <a:pt x="84050" y="107107"/>
                  </a:cubicBezTo>
                  <a:cubicBezTo>
                    <a:pt x="84050" y="107438"/>
                    <a:pt x="84050" y="107438"/>
                    <a:pt x="84050" y="107438"/>
                  </a:cubicBezTo>
                  <a:cubicBezTo>
                    <a:pt x="84050" y="107768"/>
                    <a:pt x="84050" y="108099"/>
                    <a:pt x="84050" y="108429"/>
                  </a:cubicBezTo>
                  <a:cubicBezTo>
                    <a:pt x="84050" y="108760"/>
                    <a:pt x="84050" y="109090"/>
                    <a:pt x="84050" y="109421"/>
                  </a:cubicBezTo>
                  <a:cubicBezTo>
                    <a:pt x="84050" y="109752"/>
                    <a:pt x="84050" y="109752"/>
                    <a:pt x="84050" y="109752"/>
                  </a:cubicBezTo>
                  <a:cubicBezTo>
                    <a:pt x="84050" y="110082"/>
                    <a:pt x="84050" y="110413"/>
                    <a:pt x="84050" y="110743"/>
                  </a:cubicBezTo>
                  <a:cubicBezTo>
                    <a:pt x="84050" y="110743"/>
                    <a:pt x="83544" y="111074"/>
                    <a:pt x="83544" y="110743"/>
                  </a:cubicBezTo>
                  <a:cubicBezTo>
                    <a:pt x="83544" y="110743"/>
                    <a:pt x="83544" y="110743"/>
                    <a:pt x="83544" y="110743"/>
                  </a:cubicBezTo>
                  <a:cubicBezTo>
                    <a:pt x="83544" y="110743"/>
                    <a:pt x="83544" y="110743"/>
                    <a:pt x="83544" y="110413"/>
                  </a:cubicBezTo>
                  <a:cubicBezTo>
                    <a:pt x="83037" y="110413"/>
                    <a:pt x="82531" y="110743"/>
                    <a:pt x="82531" y="110743"/>
                  </a:cubicBezTo>
                  <a:cubicBezTo>
                    <a:pt x="82531" y="111074"/>
                    <a:pt x="82531" y="111404"/>
                    <a:pt x="82025" y="111735"/>
                  </a:cubicBezTo>
                  <a:cubicBezTo>
                    <a:pt x="82025" y="111735"/>
                    <a:pt x="82025" y="111735"/>
                    <a:pt x="82531" y="111735"/>
                  </a:cubicBezTo>
                  <a:cubicBezTo>
                    <a:pt x="82531" y="111735"/>
                    <a:pt x="82531" y="111735"/>
                    <a:pt x="82531" y="111735"/>
                  </a:cubicBezTo>
                  <a:cubicBezTo>
                    <a:pt x="82531" y="111735"/>
                    <a:pt x="82531" y="111735"/>
                    <a:pt x="83037" y="111735"/>
                  </a:cubicBezTo>
                  <a:cubicBezTo>
                    <a:pt x="83037" y="111735"/>
                    <a:pt x="83037" y="111735"/>
                    <a:pt x="83544" y="111735"/>
                  </a:cubicBezTo>
                  <a:cubicBezTo>
                    <a:pt x="83544" y="111735"/>
                    <a:pt x="83544" y="112066"/>
                    <a:pt x="83544" y="112066"/>
                  </a:cubicBezTo>
                  <a:cubicBezTo>
                    <a:pt x="83544" y="112396"/>
                    <a:pt x="83544" y="112396"/>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037" y="112727"/>
                    <a:pt x="83037" y="112727"/>
                  </a:cubicBezTo>
                  <a:cubicBezTo>
                    <a:pt x="83037" y="113057"/>
                    <a:pt x="83037" y="113057"/>
                    <a:pt x="83037" y="113057"/>
                  </a:cubicBezTo>
                  <a:cubicBezTo>
                    <a:pt x="83037" y="113057"/>
                    <a:pt x="83037" y="113388"/>
                    <a:pt x="83037" y="113388"/>
                  </a:cubicBezTo>
                  <a:cubicBezTo>
                    <a:pt x="83037" y="113388"/>
                    <a:pt x="83037" y="113388"/>
                    <a:pt x="83037" y="113719"/>
                  </a:cubicBezTo>
                  <a:cubicBezTo>
                    <a:pt x="83037" y="113719"/>
                    <a:pt x="83037" y="113719"/>
                    <a:pt x="83037" y="114049"/>
                  </a:cubicBezTo>
                  <a:cubicBezTo>
                    <a:pt x="83037"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380"/>
                  </a:cubicBezTo>
                  <a:cubicBezTo>
                    <a:pt x="83544" y="114380"/>
                    <a:pt x="83544" y="114380"/>
                    <a:pt x="83544" y="114710"/>
                  </a:cubicBezTo>
                  <a:cubicBezTo>
                    <a:pt x="84050" y="114710"/>
                    <a:pt x="84050" y="114710"/>
                    <a:pt x="84050" y="114710"/>
                  </a:cubicBezTo>
                  <a:cubicBezTo>
                    <a:pt x="84050" y="114710"/>
                    <a:pt x="84050" y="114710"/>
                    <a:pt x="84050" y="114710"/>
                  </a:cubicBezTo>
                  <a:cubicBezTo>
                    <a:pt x="84050" y="114710"/>
                    <a:pt x="84050" y="114710"/>
                    <a:pt x="84050" y="114710"/>
                  </a:cubicBezTo>
                  <a:cubicBezTo>
                    <a:pt x="84556" y="115041"/>
                    <a:pt x="84556" y="115041"/>
                    <a:pt x="84050" y="115041"/>
                  </a:cubicBezTo>
                  <a:cubicBezTo>
                    <a:pt x="84050" y="115041"/>
                    <a:pt x="84050" y="115041"/>
                    <a:pt x="84050" y="115041"/>
                  </a:cubicBezTo>
                  <a:cubicBezTo>
                    <a:pt x="84050" y="115041"/>
                    <a:pt x="84050" y="115041"/>
                    <a:pt x="84050" y="115041"/>
                  </a:cubicBezTo>
                  <a:cubicBezTo>
                    <a:pt x="84050" y="115041"/>
                    <a:pt x="84050" y="115041"/>
                    <a:pt x="84050" y="115041"/>
                  </a:cubicBezTo>
                  <a:cubicBezTo>
                    <a:pt x="84050" y="115371"/>
                    <a:pt x="84556" y="115702"/>
                    <a:pt x="84050" y="116033"/>
                  </a:cubicBezTo>
                  <a:cubicBezTo>
                    <a:pt x="84050" y="116033"/>
                    <a:pt x="84556" y="116033"/>
                    <a:pt x="84556" y="116033"/>
                  </a:cubicBezTo>
                  <a:cubicBezTo>
                    <a:pt x="84556" y="116033"/>
                    <a:pt x="84556" y="116033"/>
                    <a:pt x="85063" y="116033"/>
                  </a:cubicBezTo>
                  <a:cubicBezTo>
                    <a:pt x="85063" y="115702"/>
                    <a:pt x="85063" y="115702"/>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702"/>
                  </a:cubicBezTo>
                  <a:cubicBezTo>
                    <a:pt x="85063" y="115702"/>
                    <a:pt x="85063" y="115702"/>
                    <a:pt x="85569" y="116033"/>
                  </a:cubicBezTo>
                  <a:cubicBezTo>
                    <a:pt x="85569" y="116033"/>
                    <a:pt x="85569" y="116033"/>
                    <a:pt x="85569" y="116363"/>
                  </a:cubicBezTo>
                  <a:cubicBezTo>
                    <a:pt x="85063" y="116363"/>
                    <a:pt x="85063" y="116363"/>
                    <a:pt x="85063" y="116363"/>
                  </a:cubicBezTo>
                  <a:cubicBezTo>
                    <a:pt x="85063" y="116363"/>
                    <a:pt x="85063" y="116363"/>
                    <a:pt x="84556" y="116363"/>
                  </a:cubicBezTo>
                  <a:cubicBezTo>
                    <a:pt x="84556" y="116363"/>
                    <a:pt x="84556" y="116363"/>
                    <a:pt x="84556" y="116363"/>
                  </a:cubicBezTo>
                  <a:cubicBezTo>
                    <a:pt x="84556" y="116363"/>
                    <a:pt x="84556" y="116694"/>
                    <a:pt x="84556" y="116694"/>
                  </a:cubicBezTo>
                  <a:cubicBezTo>
                    <a:pt x="84556" y="116694"/>
                    <a:pt x="85063" y="116694"/>
                    <a:pt x="85063" y="116694"/>
                  </a:cubicBezTo>
                  <a:cubicBezTo>
                    <a:pt x="85569" y="116694"/>
                    <a:pt x="85569" y="117024"/>
                    <a:pt x="85569" y="117024"/>
                  </a:cubicBezTo>
                  <a:cubicBezTo>
                    <a:pt x="85569" y="117355"/>
                    <a:pt x="85569" y="117355"/>
                    <a:pt x="86075" y="117355"/>
                  </a:cubicBezTo>
                  <a:cubicBezTo>
                    <a:pt x="86075" y="117685"/>
                    <a:pt x="86582" y="117685"/>
                    <a:pt x="86582" y="117685"/>
                  </a:cubicBezTo>
                  <a:cubicBezTo>
                    <a:pt x="86582" y="117685"/>
                    <a:pt x="86582" y="117685"/>
                    <a:pt x="86582" y="117685"/>
                  </a:cubicBezTo>
                  <a:cubicBezTo>
                    <a:pt x="86582" y="117685"/>
                    <a:pt x="86582" y="117685"/>
                    <a:pt x="86582" y="117685"/>
                  </a:cubicBezTo>
                  <a:cubicBezTo>
                    <a:pt x="86582" y="117685"/>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6582" y="118016"/>
                    <a:pt x="86582" y="117685"/>
                  </a:cubicBezTo>
                  <a:cubicBezTo>
                    <a:pt x="86582" y="117685"/>
                    <a:pt x="86582" y="117685"/>
                    <a:pt x="86582" y="117685"/>
                  </a:cubicBezTo>
                  <a:cubicBezTo>
                    <a:pt x="86582" y="117685"/>
                    <a:pt x="86582" y="117685"/>
                    <a:pt x="86582" y="117685"/>
                  </a:cubicBezTo>
                  <a:cubicBezTo>
                    <a:pt x="86075" y="117685"/>
                    <a:pt x="86075" y="117685"/>
                    <a:pt x="85569" y="117685"/>
                  </a:cubicBezTo>
                  <a:cubicBezTo>
                    <a:pt x="85569" y="117685"/>
                    <a:pt x="85569" y="117685"/>
                    <a:pt x="85569" y="117685"/>
                  </a:cubicBezTo>
                  <a:cubicBezTo>
                    <a:pt x="85569" y="117685"/>
                    <a:pt x="85569" y="117685"/>
                    <a:pt x="85569" y="117685"/>
                  </a:cubicBezTo>
                  <a:cubicBezTo>
                    <a:pt x="85569" y="117685"/>
                    <a:pt x="85569" y="117685"/>
                    <a:pt x="85569" y="117685"/>
                  </a:cubicBezTo>
                  <a:cubicBezTo>
                    <a:pt x="86075" y="118016"/>
                    <a:pt x="86582" y="118347"/>
                    <a:pt x="87088" y="118677"/>
                  </a:cubicBezTo>
                  <a:cubicBezTo>
                    <a:pt x="87088" y="118677"/>
                    <a:pt x="87088" y="118677"/>
                    <a:pt x="87594" y="118677"/>
                  </a:cubicBezTo>
                  <a:cubicBezTo>
                    <a:pt x="87594" y="118677"/>
                    <a:pt x="87594"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607" y="118677"/>
                    <a:pt x="88607" y="118677"/>
                  </a:cubicBezTo>
                  <a:cubicBezTo>
                    <a:pt x="88607" y="119008"/>
                    <a:pt x="89113" y="119008"/>
                    <a:pt x="88607" y="119008"/>
                  </a:cubicBezTo>
                  <a:cubicBezTo>
                    <a:pt x="88607" y="119338"/>
                    <a:pt x="89113" y="119338"/>
                    <a:pt x="89113" y="119338"/>
                  </a:cubicBezTo>
                  <a:cubicBezTo>
                    <a:pt x="89113" y="119338"/>
                    <a:pt x="89620" y="119338"/>
                    <a:pt x="89620" y="119669"/>
                  </a:cubicBezTo>
                  <a:cubicBezTo>
                    <a:pt x="89620" y="119669"/>
                    <a:pt x="89620" y="119669"/>
                    <a:pt x="90126" y="119669"/>
                  </a:cubicBezTo>
                  <a:cubicBezTo>
                    <a:pt x="90126" y="119669"/>
                    <a:pt x="90126" y="119669"/>
                    <a:pt x="90632" y="119338"/>
                  </a:cubicBezTo>
                  <a:cubicBezTo>
                    <a:pt x="90632" y="119338"/>
                    <a:pt x="90632" y="119338"/>
                    <a:pt x="90632" y="119338"/>
                  </a:cubicBezTo>
                  <a:cubicBezTo>
                    <a:pt x="90632" y="119669"/>
                    <a:pt x="90632" y="119669"/>
                    <a:pt x="90632" y="119669"/>
                  </a:cubicBezTo>
                  <a:cubicBezTo>
                    <a:pt x="90632" y="119669"/>
                    <a:pt x="90632" y="120000"/>
                    <a:pt x="90632" y="120000"/>
                  </a:cubicBezTo>
                  <a:cubicBezTo>
                    <a:pt x="91139" y="120000"/>
                    <a:pt x="91139" y="120000"/>
                    <a:pt x="91139" y="120000"/>
                  </a:cubicBezTo>
                  <a:cubicBezTo>
                    <a:pt x="91139" y="120000"/>
                    <a:pt x="91645" y="120000"/>
                    <a:pt x="91645" y="120000"/>
                  </a:cubicBezTo>
                  <a:cubicBezTo>
                    <a:pt x="91645" y="120000"/>
                    <a:pt x="92151" y="120000"/>
                    <a:pt x="92151" y="120000"/>
                  </a:cubicBezTo>
                  <a:cubicBezTo>
                    <a:pt x="92151" y="120000"/>
                    <a:pt x="92151" y="120000"/>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658" y="119669"/>
                    <a:pt x="92658" y="119669"/>
                    <a:pt x="93164" y="119669"/>
                  </a:cubicBezTo>
                  <a:cubicBezTo>
                    <a:pt x="93164" y="119669"/>
                    <a:pt x="93164" y="119669"/>
                    <a:pt x="93164" y="119338"/>
                  </a:cubicBezTo>
                  <a:cubicBezTo>
                    <a:pt x="93164" y="119338"/>
                    <a:pt x="93164" y="119338"/>
                    <a:pt x="93670" y="119338"/>
                  </a:cubicBezTo>
                  <a:cubicBezTo>
                    <a:pt x="93670" y="119338"/>
                    <a:pt x="93670" y="119338"/>
                    <a:pt x="94177" y="119338"/>
                  </a:cubicBezTo>
                  <a:cubicBezTo>
                    <a:pt x="94177" y="119338"/>
                    <a:pt x="94683" y="119008"/>
                    <a:pt x="94683" y="119008"/>
                  </a:cubicBezTo>
                  <a:cubicBezTo>
                    <a:pt x="94683" y="119008"/>
                    <a:pt x="94683" y="119008"/>
                    <a:pt x="94683" y="119008"/>
                  </a:cubicBezTo>
                  <a:cubicBezTo>
                    <a:pt x="94683" y="119008"/>
                    <a:pt x="94177" y="119008"/>
                    <a:pt x="94177" y="119008"/>
                  </a:cubicBezTo>
                  <a:cubicBezTo>
                    <a:pt x="93670" y="118677"/>
                    <a:pt x="93164" y="118677"/>
                    <a:pt x="92658" y="118347"/>
                  </a:cubicBezTo>
                  <a:cubicBezTo>
                    <a:pt x="92658" y="118347"/>
                    <a:pt x="92658" y="118347"/>
                    <a:pt x="92658" y="118347"/>
                  </a:cubicBezTo>
                  <a:cubicBezTo>
                    <a:pt x="92151" y="118016"/>
                    <a:pt x="92151" y="118016"/>
                    <a:pt x="91645" y="117685"/>
                  </a:cubicBezTo>
                  <a:cubicBezTo>
                    <a:pt x="91645" y="117685"/>
                    <a:pt x="91645" y="117685"/>
                    <a:pt x="91645" y="117355"/>
                  </a:cubicBezTo>
                  <a:cubicBezTo>
                    <a:pt x="91139" y="117024"/>
                    <a:pt x="91139" y="117024"/>
                    <a:pt x="90632"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89620" y="117355"/>
                    <a:pt x="89620" y="117685"/>
                    <a:pt x="89620" y="117685"/>
                  </a:cubicBezTo>
                  <a:cubicBezTo>
                    <a:pt x="89620" y="117685"/>
                    <a:pt x="89620" y="117685"/>
                    <a:pt x="89620" y="118016"/>
                  </a:cubicBezTo>
                  <a:cubicBezTo>
                    <a:pt x="89620" y="118016"/>
                    <a:pt x="89113" y="118016"/>
                    <a:pt x="89113" y="118016"/>
                  </a:cubicBezTo>
                  <a:cubicBezTo>
                    <a:pt x="89113" y="118016"/>
                    <a:pt x="89113" y="118016"/>
                    <a:pt x="89113" y="118016"/>
                  </a:cubicBezTo>
                  <a:cubicBezTo>
                    <a:pt x="89113" y="117685"/>
                    <a:pt x="89113" y="117685"/>
                    <a:pt x="89113" y="117685"/>
                  </a:cubicBezTo>
                  <a:cubicBezTo>
                    <a:pt x="89113" y="117355"/>
                    <a:pt x="89620" y="117024"/>
                    <a:pt x="90126" y="117024"/>
                  </a:cubicBezTo>
                  <a:cubicBezTo>
                    <a:pt x="90126" y="117024"/>
                    <a:pt x="90126" y="117024"/>
                    <a:pt x="90126" y="117024"/>
                  </a:cubicBezTo>
                  <a:cubicBezTo>
                    <a:pt x="90126" y="117024"/>
                    <a:pt x="90126" y="117024"/>
                    <a:pt x="90126" y="117024"/>
                  </a:cubicBezTo>
                  <a:cubicBezTo>
                    <a:pt x="90126" y="116694"/>
                    <a:pt x="90126" y="116694"/>
                    <a:pt x="90632" y="116694"/>
                  </a:cubicBezTo>
                  <a:cubicBezTo>
                    <a:pt x="90632" y="116694"/>
                    <a:pt x="90632" y="116694"/>
                    <a:pt x="90632" y="116694"/>
                  </a:cubicBezTo>
                  <a:cubicBezTo>
                    <a:pt x="90632" y="116694"/>
                    <a:pt x="90632" y="116694"/>
                    <a:pt x="91139" y="116694"/>
                  </a:cubicBezTo>
                  <a:cubicBezTo>
                    <a:pt x="91139" y="116694"/>
                    <a:pt x="91139" y="116694"/>
                    <a:pt x="91139" y="116694"/>
                  </a:cubicBezTo>
                  <a:cubicBezTo>
                    <a:pt x="90632" y="116363"/>
                    <a:pt x="90632" y="116033"/>
                    <a:pt x="90126" y="116033"/>
                  </a:cubicBezTo>
                  <a:cubicBezTo>
                    <a:pt x="90126" y="115702"/>
                    <a:pt x="90126" y="115702"/>
                    <a:pt x="90126" y="115371"/>
                  </a:cubicBezTo>
                  <a:cubicBezTo>
                    <a:pt x="90126" y="115041"/>
                    <a:pt x="90126" y="115041"/>
                    <a:pt x="90126" y="114710"/>
                  </a:cubicBezTo>
                  <a:cubicBezTo>
                    <a:pt x="90126" y="114710"/>
                    <a:pt x="90632" y="114710"/>
                    <a:pt x="90632" y="114380"/>
                  </a:cubicBezTo>
                  <a:cubicBezTo>
                    <a:pt x="91139" y="114380"/>
                    <a:pt x="91139" y="114049"/>
                    <a:pt x="91139" y="114049"/>
                  </a:cubicBezTo>
                  <a:cubicBezTo>
                    <a:pt x="91139" y="113719"/>
                    <a:pt x="91139" y="113388"/>
                    <a:pt x="91139" y="113388"/>
                  </a:cubicBezTo>
                  <a:cubicBezTo>
                    <a:pt x="91645" y="113057"/>
                    <a:pt x="91645" y="113057"/>
                    <a:pt x="92151" y="112727"/>
                  </a:cubicBezTo>
                  <a:cubicBezTo>
                    <a:pt x="92151" y="112727"/>
                    <a:pt x="92151" y="112396"/>
                    <a:pt x="92151" y="112396"/>
                  </a:cubicBezTo>
                  <a:cubicBezTo>
                    <a:pt x="92151" y="112396"/>
                    <a:pt x="92151" y="112066"/>
                    <a:pt x="92151" y="112066"/>
                  </a:cubicBezTo>
                  <a:cubicBezTo>
                    <a:pt x="92151" y="111735"/>
                    <a:pt x="92151" y="111735"/>
                    <a:pt x="91645" y="111735"/>
                  </a:cubicBezTo>
                  <a:cubicBezTo>
                    <a:pt x="91139" y="111735"/>
                    <a:pt x="91139" y="111735"/>
                    <a:pt x="91139" y="111404"/>
                  </a:cubicBezTo>
                  <a:cubicBezTo>
                    <a:pt x="90632" y="111404"/>
                    <a:pt x="90632" y="111404"/>
                    <a:pt x="90632" y="111074"/>
                  </a:cubicBezTo>
                  <a:cubicBezTo>
                    <a:pt x="90126" y="111074"/>
                    <a:pt x="90126" y="110743"/>
                    <a:pt x="90126" y="110413"/>
                  </a:cubicBezTo>
                  <a:cubicBezTo>
                    <a:pt x="90632" y="110413"/>
                    <a:pt x="90632" y="110082"/>
                    <a:pt x="90632" y="110082"/>
                  </a:cubicBezTo>
                  <a:cubicBezTo>
                    <a:pt x="91139" y="110082"/>
                    <a:pt x="91139" y="110082"/>
                    <a:pt x="91645" y="109752"/>
                  </a:cubicBezTo>
                  <a:cubicBezTo>
                    <a:pt x="91645" y="109752"/>
                    <a:pt x="91645" y="109752"/>
                    <a:pt x="91645" y="109752"/>
                  </a:cubicBezTo>
                  <a:cubicBezTo>
                    <a:pt x="91645" y="109421"/>
                    <a:pt x="92151" y="109421"/>
                    <a:pt x="91645" y="109090"/>
                  </a:cubicBezTo>
                  <a:cubicBezTo>
                    <a:pt x="91645" y="109090"/>
                    <a:pt x="91645" y="109090"/>
                    <a:pt x="91645" y="108760"/>
                  </a:cubicBezTo>
                  <a:cubicBezTo>
                    <a:pt x="91645" y="108760"/>
                    <a:pt x="91645" y="108429"/>
                    <a:pt x="92151" y="108099"/>
                  </a:cubicBezTo>
                  <a:cubicBezTo>
                    <a:pt x="92151" y="108099"/>
                    <a:pt x="92658" y="108099"/>
                    <a:pt x="92658" y="107768"/>
                  </a:cubicBezTo>
                  <a:cubicBezTo>
                    <a:pt x="92658" y="107768"/>
                    <a:pt x="92658" y="107768"/>
                    <a:pt x="92658" y="107768"/>
                  </a:cubicBezTo>
                  <a:cubicBezTo>
                    <a:pt x="92658" y="107768"/>
                    <a:pt x="92658" y="107768"/>
                    <a:pt x="92658" y="107768"/>
                  </a:cubicBezTo>
                  <a:cubicBezTo>
                    <a:pt x="92658" y="107768"/>
                    <a:pt x="92151" y="107768"/>
                    <a:pt x="92151" y="107768"/>
                  </a:cubicBezTo>
                  <a:cubicBezTo>
                    <a:pt x="92151" y="107768"/>
                    <a:pt x="92151" y="107768"/>
                    <a:pt x="92151" y="107768"/>
                  </a:cubicBezTo>
                  <a:cubicBezTo>
                    <a:pt x="92151" y="107768"/>
                    <a:pt x="92151" y="107768"/>
                    <a:pt x="92151"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3164" y="107768"/>
                    <a:pt x="93164" y="107768"/>
                    <a:pt x="93164" y="107438"/>
                  </a:cubicBezTo>
                  <a:cubicBezTo>
                    <a:pt x="93164" y="107438"/>
                    <a:pt x="93164" y="107438"/>
                    <a:pt x="93164" y="107107"/>
                  </a:cubicBezTo>
                  <a:cubicBezTo>
                    <a:pt x="93164" y="107107"/>
                    <a:pt x="92658" y="107107"/>
                    <a:pt x="92658" y="107107"/>
                  </a:cubicBezTo>
                  <a:cubicBezTo>
                    <a:pt x="92658" y="107107"/>
                    <a:pt x="92658" y="107107"/>
                    <a:pt x="92658" y="107107"/>
                  </a:cubicBezTo>
                  <a:cubicBezTo>
                    <a:pt x="92151" y="107438"/>
                    <a:pt x="91645" y="107107"/>
                    <a:pt x="91645" y="106776"/>
                  </a:cubicBezTo>
                  <a:cubicBezTo>
                    <a:pt x="91645" y="106776"/>
                    <a:pt x="91645" y="106776"/>
                    <a:pt x="91645" y="106446"/>
                  </a:cubicBezTo>
                  <a:cubicBezTo>
                    <a:pt x="91645" y="106446"/>
                    <a:pt x="91645" y="106446"/>
                    <a:pt x="91645" y="106446"/>
                  </a:cubicBezTo>
                  <a:cubicBezTo>
                    <a:pt x="91139" y="106115"/>
                    <a:pt x="91645" y="106115"/>
                    <a:pt x="91645" y="106115"/>
                  </a:cubicBezTo>
                  <a:cubicBezTo>
                    <a:pt x="92151" y="106115"/>
                    <a:pt x="92151" y="106115"/>
                    <a:pt x="92658" y="106446"/>
                  </a:cubicBezTo>
                  <a:cubicBezTo>
                    <a:pt x="92658" y="106446"/>
                    <a:pt x="93164" y="106446"/>
                    <a:pt x="93670" y="106446"/>
                  </a:cubicBezTo>
                  <a:cubicBezTo>
                    <a:pt x="93670" y="106446"/>
                    <a:pt x="94177" y="106115"/>
                    <a:pt x="94177" y="105785"/>
                  </a:cubicBezTo>
                  <a:cubicBezTo>
                    <a:pt x="94177" y="105785"/>
                    <a:pt x="94177" y="105454"/>
                    <a:pt x="94177" y="105454"/>
                  </a:cubicBezTo>
                  <a:cubicBezTo>
                    <a:pt x="94177" y="105123"/>
                    <a:pt x="94177" y="105123"/>
                    <a:pt x="94177" y="104793"/>
                  </a:cubicBezTo>
                  <a:cubicBezTo>
                    <a:pt x="94177" y="104793"/>
                    <a:pt x="94177" y="104793"/>
                    <a:pt x="94177" y="104793"/>
                  </a:cubicBezTo>
                  <a:cubicBezTo>
                    <a:pt x="94177" y="104793"/>
                    <a:pt x="94177" y="104793"/>
                    <a:pt x="94177" y="104793"/>
                  </a:cubicBezTo>
                  <a:cubicBezTo>
                    <a:pt x="94177" y="104462"/>
                    <a:pt x="94177" y="104462"/>
                    <a:pt x="94177" y="104462"/>
                  </a:cubicBezTo>
                  <a:cubicBezTo>
                    <a:pt x="95189" y="104462"/>
                    <a:pt x="96202" y="104462"/>
                    <a:pt x="97215" y="104132"/>
                  </a:cubicBezTo>
                  <a:cubicBezTo>
                    <a:pt x="97215" y="104132"/>
                    <a:pt x="97721" y="104132"/>
                    <a:pt x="97721" y="104132"/>
                  </a:cubicBezTo>
                  <a:cubicBezTo>
                    <a:pt x="98227" y="103801"/>
                    <a:pt x="98734" y="103801"/>
                    <a:pt x="98734" y="103471"/>
                  </a:cubicBezTo>
                  <a:cubicBezTo>
                    <a:pt x="98734" y="103471"/>
                    <a:pt x="98734" y="103140"/>
                    <a:pt x="99240" y="102809"/>
                  </a:cubicBezTo>
                  <a:cubicBezTo>
                    <a:pt x="99240" y="102809"/>
                    <a:pt x="99240" y="102809"/>
                    <a:pt x="99240" y="102809"/>
                  </a:cubicBezTo>
                  <a:cubicBezTo>
                    <a:pt x="99240" y="102479"/>
                    <a:pt x="99240" y="102479"/>
                    <a:pt x="98734" y="102148"/>
                  </a:cubicBezTo>
                  <a:cubicBezTo>
                    <a:pt x="98734" y="102148"/>
                    <a:pt x="98734" y="102148"/>
                    <a:pt x="98734" y="102148"/>
                  </a:cubicBezTo>
                  <a:cubicBezTo>
                    <a:pt x="98227" y="102148"/>
                    <a:pt x="98227" y="102148"/>
                    <a:pt x="98227" y="101818"/>
                  </a:cubicBezTo>
                  <a:cubicBezTo>
                    <a:pt x="98227" y="101818"/>
                    <a:pt x="98227" y="101818"/>
                    <a:pt x="98734" y="101818"/>
                  </a:cubicBezTo>
                  <a:cubicBezTo>
                    <a:pt x="98734" y="101487"/>
                    <a:pt x="98734" y="101487"/>
                    <a:pt x="98227" y="101157"/>
                  </a:cubicBezTo>
                  <a:cubicBezTo>
                    <a:pt x="98227" y="101157"/>
                    <a:pt x="97721" y="101157"/>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8227" y="100826"/>
                    <a:pt x="98734" y="100826"/>
                    <a:pt x="99240" y="101157"/>
                  </a:cubicBezTo>
                  <a:cubicBezTo>
                    <a:pt x="99240" y="101157"/>
                    <a:pt x="99240" y="101157"/>
                    <a:pt x="99746" y="101157"/>
                  </a:cubicBezTo>
                  <a:cubicBezTo>
                    <a:pt x="99746" y="101157"/>
                    <a:pt x="100253" y="101157"/>
                    <a:pt x="100253" y="101157"/>
                  </a:cubicBezTo>
                  <a:cubicBezTo>
                    <a:pt x="100759" y="101157"/>
                    <a:pt x="101265" y="100826"/>
                    <a:pt x="101772" y="100495"/>
                  </a:cubicBezTo>
                  <a:cubicBezTo>
                    <a:pt x="101772" y="100495"/>
                    <a:pt x="101772" y="100165"/>
                    <a:pt x="102278" y="100165"/>
                  </a:cubicBezTo>
                  <a:cubicBezTo>
                    <a:pt x="102784" y="99834"/>
                    <a:pt x="102784" y="99834"/>
                    <a:pt x="102784" y="99504"/>
                  </a:cubicBezTo>
                  <a:cubicBezTo>
                    <a:pt x="102784" y="99173"/>
                    <a:pt x="103291" y="98842"/>
                    <a:pt x="103291" y="98512"/>
                  </a:cubicBezTo>
                  <a:cubicBezTo>
                    <a:pt x="103291" y="98512"/>
                    <a:pt x="103291" y="98512"/>
                    <a:pt x="103291" y="98512"/>
                  </a:cubicBezTo>
                  <a:cubicBezTo>
                    <a:pt x="103291" y="98512"/>
                    <a:pt x="103291" y="98512"/>
                    <a:pt x="103291" y="98512"/>
                  </a:cubicBezTo>
                  <a:cubicBezTo>
                    <a:pt x="103291" y="98512"/>
                    <a:pt x="103291" y="98512"/>
                    <a:pt x="103291" y="98512"/>
                  </a:cubicBezTo>
                  <a:cubicBezTo>
                    <a:pt x="103291" y="98512"/>
                    <a:pt x="103291" y="98181"/>
                    <a:pt x="103291" y="98181"/>
                  </a:cubicBezTo>
                  <a:cubicBezTo>
                    <a:pt x="103291" y="98181"/>
                    <a:pt x="103797" y="98181"/>
                    <a:pt x="103797" y="98181"/>
                  </a:cubicBezTo>
                  <a:cubicBezTo>
                    <a:pt x="103797" y="97851"/>
                    <a:pt x="103797" y="97851"/>
                    <a:pt x="103797" y="97520"/>
                  </a:cubicBezTo>
                  <a:cubicBezTo>
                    <a:pt x="104303" y="97520"/>
                    <a:pt x="104303" y="97520"/>
                    <a:pt x="104303" y="97520"/>
                  </a:cubicBezTo>
                  <a:cubicBezTo>
                    <a:pt x="104303" y="97520"/>
                    <a:pt x="104303" y="97520"/>
                    <a:pt x="104303" y="97520"/>
                  </a:cubicBezTo>
                  <a:cubicBezTo>
                    <a:pt x="104303" y="97520"/>
                    <a:pt x="104303" y="97851"/>
                    <a:pt x="104303" y="97851"/>
                  </a:cubicBezTo>
                  <a:cubicBezTo>
                    <a:pt x="104810" y="97851"/>
                    <a:pt x="104810" y="97520"/>
                    <a:pt x="104810" y="97520"/>
                  </a:cubicBezTo>
                  <a:cubicBezTo>
                    <a:pt x="105316" y="96859"/>
                    <a:pt x="105822" y="96528"/>
                    <a:pt x="106329" y="95867"/>
                  </a:cubicBezTo>
                  <a:cubicBezTo>
                    <a:pt x="106329" y="95867"/>
                    <a:pt x="106835" y="95206"/>
                    <a:pt x="106329" y="94876"/>
                  </a:cubicBezTo>
                  <a:cubicBezTo>
                    <a:pt x="106329" y="94876"/>
                    <a:pt x="106329" y="94876"/>
                    <a:pt x="106329" y="94876"/>
                  </a:cubicBezTo>
                  <a:cubicBezTo>
                    <a:pt x="106329" y="94214"/>
                    <a:pt x="106329" y="93884"/>
                    <a:pt x="106835" y="93553"/>
                  </a:cubicBezTo>
                  <a:cubicBezTo>
                    <a:pt x="107341" y="93223"/>
                    <a:pt x="107341" y="93223"/>
                    <a:pt x="107848" y="93223"/>
                  </a:cubicBezTo>
                  <a:cubicBezTo>
                    <a:pt x="107848" y="92892"/>
                    <a:pt x="108354" y="92561"/>
                    <a:pt x="108860" y="92561"/>
                  </a:cubicBezTo>
                  <a:cubicBezTo>
                    <a:pt x="109367" y="92561"/>
                    <a:pt x="109367" y="92231"/>
                    <a:pt x="109873" y="92231"/>
                  </a:cubicBezTo>
                  <a:cubicBezTo>
                    <a:pt x="109873" y="92231"/>
                    <a:pt x="110379" y="91900"/>
                    <a:pt x="110379" y="91900"/>
                  </a:cubicBezTo>
                  <a:cubicBezTo>
                    <a:pt x="110379" y="91900"/>
                    <a:pt x="110379" y="91900"/>
                    <a:pt x="110379" y="91900"/>
                  </a:cubicBezTo>
                  <a:cubicBezTo>
                    <a:pt x="110886" y="91900"/>
                    <a:pt x="110886" y="91900"/>
                    <a:pt x="111392" y="91900"/>
                  </a:cubicBezTo>
                  <a:cubicBezTo>
                    <a:pt x="111392" y="91900"/>
                    <a:pt x="111898" y="91900"/>
                    <a:pt x="111898" y="91900"/>
                  </a:cubicBezTo>
                  <a:cubicBezTo>
                    <a:pt x="112405" y="91900"/>
                    <a:pt x="112911" y="91570"/>
                    <a:pt x="112911" y="91570"/>
                  </a:cubicBezTo>
                  <a:cubicBezTo>
                    <a:pt x="113417" y="91239"/>
                    <a:pt x="113417" y="91239"/>
                    <a:pt x="113924" y="91239"/>
                  </a:cubicBezTo>
                  <a:cubicBezTo>
                    <a:pt x="113924" y="91239"/>
                    <a:pt x="113924" y="90909"/>
                    <a:pt x="113924" y="90909"/>
                  </a:cubicBezTo>
                  <a:cubicBezTo>
                    <a:pt x="113924" y="90909"/>
                    <a:pt x="113924" y="90578"/>
                    <a:pt x="113924" y="90578"/>
                  </a:cubicBezTo>
                  <a:cubicBezTo>
                    <a:pt x="114430" y="90247"/>
                    <a:pt x="114430" y="89917"/>
                    <a:pt x="114936" y="89586"/>
                  </a:cubicBezTo>
                  <a:cubicBezTo>
                    <a:pt x="114936" y="89256"/>
                    <a:pt x="114936" y="89256"/>
                    <a:pt x="114936" y="88925"/>
                  </a:cubicBezTo>
                  <a:cubicBezTo>
                    <a:pt x="114936" y="88595"/>
                    <a:pt x="114936" y="88595"/>
                    <a:pt x="114936" y="88264"/>
                  </a:cubicBezTo>
                  <a:cubicBezTo>
                    <a:pt x="115443" y="87933"/>
                    <a:pt x="115443" y="87603"/>
                    <a:pt x="115443" y="87272"/>
                  </a:cubicBezTo>
                  <a:cubicBezTo>
                    <a:pt x="115443" y="86942"/>
                    <a:pt x="115443" y="86611"/>
                    <a:pt x="115443" y="85950"/>
                  </a:cubicBezTo>
                  <a:cubicBezTo>
                    <a:pt x="115443" y="85619"/>
                    <a:pt x="115443" y="85289"/>
                    <a:pt x="115443" y="85289"/>
                  </a:cubicBezTo>
                  <a:cubicBezTo>
                    <a:pt x="115443" y="84958"/>
                    <a:pt x="115443" y="84958"/>
                    <a:pt x="115949" y="84628"/>
                  </a:cubicBezTo>
                  <a:cubicBezTo>
                    <a:pt x="116455" y="84628"/>
                    <a:pt x="116962" y="84297"/>
                    <a:pt x="116962" y="83966"/>
                  </a:cubicBezTo>
                  <a:cubicBezTo>
                    <a:pt x="116962" y="83966"/>
                    <a:pt x="116962" y="83636"/>
                    <a:pt x="116962" y="83636"/>
                  </a:cubicBezTo>
                  <a:cubicBezTo>
                    <a:pt x="117468" y="83636"/>
                    <a:pt x="117468" y="83305"/>
                    <a:pt x="117974" y="82975"/>
                  </a:cubicBezTo>
                  <a:cubicBezTo>
                    <a:pt x="117974" y="82975"/>
                    <a:pt x="118481" y="82644"/>
                    <a:pt x="118987" y="82644"/>
                  </a:cubicBezTo>
                  <a:cubicBezTo>
                    <a:pt x="118987" y="82314"/>
                    <a:pt x="119493" y="81983"/>
                    <a:pt x="119493" y="81652"/>
                  </a:cubicBezTo>
                  <a:cubicBezTo>
                    <a:pt x="119493" y="81322"/>
                    <a:pt x="120000" y="80661"/>
                    <a:pt x="119493" y="80661"/>
                  </a:cubicBezTo>
                  <a:cubicBezTo>
                    <a:pt x="119493" y="80330"/>
                    <a:pt x="119493" y="80000"/>
                    <a:pt x="118987" y="79338"/>
                  </a:cubicBezTo>
                  <a:close/>
                  <a:moveTo>
                    <a:pt x="99746" y="33719"/>
                  </a:moveTo>
                  <a:cubicBezTo>
                    <a:pt x="99746" y="33719"/>
                    <a:pt x="99746" y="33719"/>
                    <a:pt x="99746" y="33719"/>
                  </a:cubicBezTo>
                  <a:cubicBezTo>
                    <a:pt x="99746" y="34049"/>
                    <a:pt x="99240" y="34049"/>
                    <a:pt x="99240" y="34049"/>
                  </a:cubicBezTo>
                  <a:cubicBezTo>
                    <a:pt x="99240" y="34049"/>
                    <a:pt x="99240" y="34049"/>
                    <a:pt x="99240" y="34049"/>
                  </a:cubicBezTo>
                  <a:cubicBezTo>
                    <a:pt x="99240" y="33719"/>
                    <a:pt x="99746" y="33719"/>
                    <a:pt x="99746" y="33719"/>
                  </a:cubicBezTo>
                  <a:close/>
                  <a:moveTo>
                    <a:pt x="94177" y="34710"/>
                  </a:moveTo>
                  <a:cubicBezTo>
                    <a:pt x="94683" y="34710"/>
                    <a:pt x="94683" y="34710"/>
                    <a:pt x="94683" y="34710"/>
                  </a:cubicBezTo>
                  <a:cubicBezTo>
                    <a:pt x="94683" y="34710"/>
                    <a:pt x="94683" y="34710"/>
                    <a:pt x="94683" y="34710"/>
                  </a:cubicBezTo>
                  <a:lnTo>
                    <a:pt x="94177" y="34710"/>
                  </a:lnTo>
                  <a:close/>
                  <a:moveTo>
                    <a:pt x="94177" y="33057"/>
                  </a:moveTo>
                  <a:cubicBezTo>
                    <a:pt x="94177" y="33057"/>
                    <a:pt x="94683" y="33057"/>
                    <a:pt x="94683" y="33057"/>
                  </a:cubicBezTo>
                  <a:cubicBezTo>
                    <a:pt x="95189" y="33057"/>
                    <a:pt x="95696" y="33057"/>
                    <a:pt x="95696" y="33057"/>
                  </a:cubicBezTo>
                  <a:cubicBezTo>
                    <a:pt x="95696" y="33057"/>
                    <a:pt x="96202" y="33388"/>
                    <a:pt x="96202" y="33388"/>
                  </a:cubicBezTo>
                  <a:cubicBezTo>
                    <a:pt x="96202" y="33388"/>
                    <a:pt x="95696" y="33388"/>
                    <a:pt x="95696" y="33388"/>
                  </a:cubicBezTo>
                  <a:cubicBezTo>
                    <a:pt x="95696" y="33388"/>
                    <a:pt x="95696" y="33388"/>
                    <a:pt x="95696" y="33388"/>
                  </a:cubicBezTo>
                  <a:cubicBezTo>
                    <a:pt x="95189" y="33388"/>
                    <a:pt x="94683" y="33388"/>
                    <a:pt x="94683" y="33388"/>
                  </a:cubicBezTo>
                  <a:cubicBezTo>
                    <a:pt x="94177" y="33388"/>
                    <a:pt x="94177" y="33388"/>
                    <a:pt x="94177" y="33388"/>
                  </a:cubicBezTo>
                  <a:cubicBezTo>
                    <a:pt x="94177" y="33388"/>
                    <a:pt x="94177" y="33388"/>
                    <a:pt x="94177" y="33388"/>
                  </a:cubicBezTo>
                  <a:cubicBezTo>
                    <a:pt x="94177" y="33057"/>
                    <a:pt x="94177" y="33057"/>
                    <a:pt x="94177" y="33057"/>
                  </a:cubicBezTo>
                  <a:close/>
                  <a:moveTo>
                    <a:pt x="93670" y="34710"/>
                  </a:moveTo>
                  <a:cubicBezTo>
                    <a:pt x="93670" y="34710"/>
                    <a:pt x="93670" y="34710"/>
                    <a:pt x="93670" y="34710"/>
                  </a:cubicBezTo>
                  <a:cubicBezTo>
                    <a:pt x="93670" y="34710"/>
                    <a:pt x="93670" y="34710"/>
                    <a:pt x="93670" y="34710"/>
                  </a:cubicBezTo>
                  <a:close/>
                  <a:moveTo>
                    <a:pt x="90632" y="32396"/>
                  </a:moveTo>
                  <a:cubicBezTo>
                    <a:pt x="90632" y="32396"/>
                    <a:pt x="90632" y="32396"/>
                    <a:pt x="90632" y="32396"/>
                  </a:cubicBezTo>
                  <a:cubicBezTo>
                    <a:pt x="90632" y="32396"/>
                    <a:pt x="90632" y="32396"/>
                    <a:pt x="90632" y="32396"/>
                  </a:cubicBezTo>
                  <a:cubicBezTo>
                    <a:pt x="90632" y="32396"/>
                    <a:pt x="90632" y="32396"/>
                    <a:pt x="90632" y="32396"/>
                  </a:cubicBezTo>
                  <a:cubicBezTo>
                    <a:pt x="90632" y="32396"/>
                    <a:pt x="90632" y="32396"/>
                    <a:pt x="90632" y="32396"/>
                  </a:cubicBezTo>
                  <a:close/>
                  <a:moveTo>
                    <a:pt x="90126" y="32727"/>
                  </a:moveTo>
                  <a:cubicBezTo>
                    <a:pt x="90126" y="32396"/>
                    <a:pt x="90126" y="32396"/>
                    <a:pt x="90126" y="32396"/>
                  </a:cubicBezTo>
                  <a:cubicBezTo>
                    <a:pt x="90126" y="32396"/>
                    <a:pt x="90126" y="32396"/>
                    <a:pt x="90126" y="32727"/>
                  </a:cubicBezTo>
                  <a:cubicBezTo>
                    <a:pt x="90126" y="32727"/>
                    <a:pt x="90126" y="32727"/>
                    <a:pt x="90126" y="32727"/>
                  </a:cubicBezTo>
                  <a:cubicBezTo>
                    <a:pt x="90126" y="32727"/>
                    <a:pt x="90126" y="33057"/>
                    <a:pt x="90126" y="33057"/>
                  </a:cubicBezTo>
                  <a:cubicBezTo>
                    <a:pt x="90126" y="33057"/>
                    <a:pt x="90126" y="33057"/>
                    <a:pt x="90126" y="33057"/>
                  </a:cubicBezTo>
                  <a:cubicBezTo>
                    <a:pt x="89620" y="33057"/>
                    <a:pt x="89620" y="32727"/>
                    <a:pt x="90126" y="32727"/>
                  </a:cubicBezTo>
                  <a:close/>
                  <a:moveTo>
                    <a:pt x="87594" y="31735"/>
                  </a:moveTo>
                  <a:cubicBezTo>
                    <a:pt x="87594" y="31735"/>
                    <a:pt x="87594" y="31735"/>
                    <a:pt x="87594" y="31735"/>
                  </a:cubicBezTo>
                  <a:cubicBezTo>
                    <a:pt x="87594" y="31735"/>
                    <a:pt x="87594" y="31735"/>
                    <a:pt x="87594" y="31735"/>
                  </a:cubicBezTo>
                  <a:cubicBezTo>
                    <a:pt x="87594" y="31735"/>
                    <a:pt x="87594" y="31735"/>
                    <a:pt x="87594" y="31735"/>
                  </a:cubicBezTo>
                  <a:close/>
                  <a:moveTo>
                    <a:pt x="85569" y="35702"/>
                  </a:moveTo>
                  <a:cubicBezTo>
                    <a:pt x="85569" y="35702"/>
                    <a:pt x="85569" y="35702"/>
                    <a:pt x="85569" y="35702"/>
                  </a:cubicBezTo>
                  <a:cubicBezTo>
                    <a:pt x="85569" y="35702"/>
                    <a:pt x="85569" y="35702"/>
                    <a:pt x="85569" y="35702"/>
                  </a:cubicBezTo>
                  <a:cubicBezTo>
                    <a:pt x="85569" y="36033"/>
                    <a:pt x="85569" y="36033"/>
                    <a:pt x="85063" y="36033"/>
                  </a:cubicBezTo>
                  <a:cubicBezTo>
                    <a:pt x="85063" y="36033"/>
                    <a:pt x="85063" y="36033"/>
                    <a:pt x="85063" y="36033"/>
                  </a:cubicBezTo>
                  <a:cubicBezTo>
                    <a:pt x="85063" y="35702"/>
                    <a:pt x="85569" y="35702"/>
                    <a:pt x="85569" y="35702"/>
                  </a:cubicBezTo>
                  <a:close/>
                  <a:moveTo>
                    <a:pt x="83544" y="38016"/>
                  </a:move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lose/>
                  <a:moveTo>
                    <a:pt x="78481" y="18181"/>
                  </a:moveTo>
                  <a:cubicBezTo>
                    <a:pt x="78481" y="18181"/>
                    <a:pt x="78481" y="18181"/>
                    <a:pt x="78481" y="18181"/>
                  </a:cubicBezTo>
                  <a:cubicBezTo>
                    <a:pt x="78987" y="18512"/>
                    <a:pt x="78987" y="18512"/>
                    <a:pt x="78987" y="18842"/>
                  </a:cubicBezTo>
                  <a:cubicBezTo>
                    <a:pt x="78987" y="18842"/>
                    <a:pt x="78987" y="18842"/>
                    <a:pt x="78987" y="18842"/>
                  </a:cubicBezTo>
                  <a:cubicBezTo>
                    <a:pt x="78987" y="18842"/>
                    <a:pt x="78987" y="18842"/>
                    <a:pt x="78987" y="18842"/>
                  </a:cubicBezTo>
                  <a:cubicBezTo>
                    <a:pt x="78987" y="18842"/>
                    <a:pt x="78987" y="18842"/>
                    <a:pt x="78481" y="18842"/>
                  </a:cubicBezTo>
                  <a:cubicBezTo>
                    <a:pt x="78481" y="18842"/>
                    <a:pt x="78481" y="18512"/>
                    <a:pt x="78481" y="18181"/>
                  </a:cubicBezTo>
                  <a:cubicBezTo>
                    <a:pt x="77974" y="18181"/>
                    <a:pt x="78481" y="18181"/>
                    <a:pt x="78481" y="18181"/>
                  </a:cubicBezTo>
                  <a:close/>
                  <a:moveTo>
                    <a:pt x="71898" y="19504"/>
                  </a:moveTo>
                  <a:cubicBezTo>
                    <a:pt x="71898" y="19504"/>
                    <a:pt x="71898" y="19504"/>
                    <a:pt x="71898" y="19504"/>
                  </a:cubicBezTo>
                  <a:cubicBezTo>
                    <a:pt x="71898" y="19504"/>
                    <a:pt x="72405" y="19504"/>
                    <a:pt x="72405" y="19834"/>
                  </a:cubicBezTo>
                  <a:cubicBezTo>
                    <a:pt x="72405" y="19834"/>
                    <a:pt x="72405" y="19834"/>
                    <a:pt x="72405" y="19834"/>
                  </a:cubicBezTo>
                  <a:cubicBezTo>
                    <a:pt x="72405" y="19834"/>
                    <a:pt x="72405" y="19834"/>
                    <a:pt x="72405" y="19834"/>
                  </a:cubicBezTo>
                  <a:cubicBezTo>
                    <a:pt x="72405" y="19834"/>
                    <a:pt x="72405"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405" y="19834"/>
                    <a:pt x="72405" y="19834"/>
                    <a:pt x="72405" y="19834"/>
                  </a:cubicBezTo>
                  <a:cubicBezTo>
                    <a:pt x="72405" y="19834"/>
                    <a:pt x="72405" y="19834"/>
                    <a:pt x="72405" y="19834"/>
                  </a:cubicBezTo>
                  <a:cubicBezTo>
                    <a:pt x="72405" y="19834"/>
                    <a:pt x="72405" y="19834"/>
                    <a:pt x="72405" y="19834"/>
                  </a:cubicBezTo>
                  <a:cubicBezTo>
                    <a:pt x="71898" y="19834"/>
                    <a:pt x="71898" y="19834"/>
                    <a:pt x="71898" y="19504"/>
                  </a:cubicBezTo>
                  <a:cubicBezTo>
                    <a:pt x="71898" y="19504"/>
                    <a:pt x="71898" y="19504"/>
                    <a:pt x="71898" y="19504"/>
                  </a:cubicBezTo>
                  <a:close/>
                  <a:moveTo>
                    <a:pt x="69367" y="18842"/>
                  </a:moveTo>
                  <a:cubicBezTo>
                    <a:pt x="69367" y="18842"/>
                    <a:pt x="69367" y="18842"/>
                    <a:pt x="69367" y="18842"/>
                  </a:cubicBezTo>
                  <a:cubicBezTo>
                    <a:pt x="69367" y="18842"/>
                    <a:pt x="69367" y="18842"/>
                    <a:pt x="69367" y="18842"/>
                  </a:cubicBezTo>
                  <a:cubicBezTo>
                    <a:pt x="69367" y="18842"/>
                    <a:pt x="69367" y="18842"/>
                    <a:pt x="69367" y="18842"/>
                  </a:cubicBezTo>
                  <a:close/>
                  <a:moveTo>
                    <a:pt x="78481" y="37685"/>
                  </a:move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lose/>
                  <a:moveTo>
                    <a:pt x="77468" y="42644"/>
                  </a:moveTo>
                  <a:cubicBezTo>
                    <a:pt x="77468" y="42644"/>
                    <a:pt x="77468" y="42644"/>
                    <a:pt x="77974" y="42644"/>
                  </a:cubicBezTo>
                  <a:cubicBezTo>
                    <a:pt x="77974" y="42314"/>
                    <a:pt x="77974" y="42314"/>
                    <a:pt x="78481" y="42314"/>
                  </a:cubicBezTo>
                  <a:cubicBezTo>
                    <a:pt x="78481" y="42314"/>
                    <a:pt x="78987" y="42314"/>
                    <a:pt x="79493" y="42314"/>
                  </a:cubicBezTo>
                  <a:cubicBezTo>
                    <a:pt x="80000" y="42314"/>
                    <a:pt x="80000" y="42314"/>
                    <a:pt x="80000" y="42314"/>
                  </a:cubicBezTo>
                  <a:cubicBezTo>
                    <a:pt x="80506" y="41983"/>
                    <a:pt x="80506" y="41983"/>
                    <a:pt x="80506" y="41983"/>
                  </a:cubicBezTo>
                  <a:cubicBezTo>
                    <a:pt x="80506" y="41983"/>
                    <a:pt x="80506" y="41983"/>
                    <a:pt x="80506" y="42314"/>
                  </a:cubicBezTo>
                  <a:cubicBezTo>
                    <a:pt x="80506" y="42314"/>
                    <a:pt x="80506" y="42314"/>
                    <a:pt x="80506" y="42644"/>
                  </a:cubicBezTo>
                  <a:cubicBezTo>
                    <a:pt x="80000" y="42975"/>
                    <a:pt x="80000" y="42975"/>
                    <a:pt x="79493" y="42975"/>
                  </a:cubicBezTo>
                  <a:cubicBezTo>
                    <a:pt x="78987" y="42644"/>
                    <a:pt x="78481" y="42975"/>
                    <a:pt x="77468" y="42644"/>
                  </a:cubicBezTo>
                  <a:cubicBezTo>
                    <a:pt x="77468" y="42644"/>
                    <a:pt x="77468" y="42644"/>
                    <a:pt x="77468" y="42644"/>
                  </a:cubicBezTo>
                  <a:cubicBezTo>
                    <a:pt x="77468" y="42644"/>
                    <a:pt x="77468" y="42644"/>
                    <a:pt x="77468" y="42644"/>
                  </a:cubicBezTo>
                  <a:close/>
                  <a:moveTo>
                    <a:pt x="77468" y="43305"/>
                  </a:moveTo>
                  <a:cubicBezTo>
                    <a:pt x="77468" y="43305"/>
                    <a:pt x="77468" y="43305"/>
                    <a:pt x="77468" y="43305"/>
                  </a:cubicBezTo>
                  <a:cubicBezTo>
                    <a:pt x="76962" y="43636"/>
                    <a:pt x="76455" y="43636"/>
                    <a:pt x="75949" y="43966"/>
                  </a:cubicBezTo>
                  <a:cubicBezTo>
                    <a:pt x="75443" y="43966"/>
                    <a:pt x="75443" y="43966"/>
                    <a:pt x="74936" y="44297"/>
                  </a:cubicBezTo>
                  <a:cubicBezTo>
                    <a:pt x="74430" y="44297"/>
                    <a:pt x="74430" y="44297"/>
                    <a:pt x="73924" y="44297"/>
                  </a:cubicBezTo>
                  <a:cubicBezTo>
                    <a:pt x="73924" y="44297"/>
                    <a:pt x="73417" y="44297"/>
                    <a:pt x="73417" y="44297"/>
                  </a:cubicBezTo>
                  <a:cubicBezTo>
                    <a:pt x="73417" y="44297"/>
                    <a:pt x="73417" y="43966"/>
                    <a:pt x="73417" y="43966"/>
                  </a:cubicBezTo>
                  <a:cubicBezTo>
                    <a:pt x="73417" y="43966"/>
                    <a:pt x="73417" y="43966"/>
                    <a:pt x="73417" y="43966"/>
                  </a:cubicBezTo>
                  <a:cubicBezTo>
                    <a:pt x="74430" y="43966"/>
                    <a:pt x="74936" y="43636"/>
                    <a:pt x="75443" y="43305"/>
                  </a:cubicBezTo>
                  <a:cubicBezTo>
                    <a:pt x="75443" y="43305"/>
                    <a:pt x="75443" y="43305"/>
                    <a:pt x="75949" y="43305"/>
                  </a:cubicBezTo>
                  <a:cubicBezTo>
                    <a:pt x="75949" y="43636"/>
                    <a:pt x="76455" y="43305"/>
                    <a:pt x="76455" y="43305"/>
                  </a:cubicBezTo>
                  <a:cubicBezTo>
                    <a:pt x="76962" y="43305"/>
                    <a:pt x="76962" y="43305"/>
                    <a:pt x="76962" y="43305"/>
                  </a:cubicBezTo>
                  <a:cubicBezTo>
                    <a:pt x="77468" y="43305"/>
                    <a:pt x="77468" y="43305"/>
                    <a:pt x="77468" y="43305"/>
                  </a:cubicBezTo>
                  <a:close/>
                  <a:moveTo>
                    <a:pt x="73924" y="40000"/>
                  </a:moveTo>
                  <a:cubicBezTo>
                    <a:pt x="74936" y="40000"/>
                    <a:pt x="75443" y="40000"/>
                    <a:pt x="76455" y="40330"/>
                  </a:cubicBezTo>
                  <a:cubicBezTo>
                    <a:pt x="76455" y="40330"/>
                    <a:pt x="76455" y="40330"/>
                    <a:pt x="76455" y="40661"/>
                  </a:cubicBezTo>
                  <a:cubicBezTo>
                    <a:pt x="76962" y="40661"/>
                    <a:pt x="76962" y="40991"/>
                    <a:pt x="76962" y="41322"/>
                  </a:cubicBezTo>
                  <a:cubicBezTo>
                    <a:pt x="77468" y="41322"/>
                    <a:pt x="76962" y="41322"/>
                    <a:pt x="76962" y="41322"/>
                  </a:cubicBezTo>
                  <a:cubicBezTo>
                    <a:pt x="76962" y="41652"/>
                    <a:pt x="76962" y="41652"/>
                    <a:pt x="76962" y="41652"/>
                  </a:cubicBezTo>
                  <a:cubicBezTo>
                    <a:pt x="76455" y="41322"/>
                    <a:pt x="76455" y="41322"/>
                    <a:pt x="75949" y="40991"/>
                  </a:cubicBezTo>
                  <a:cubicBezTo>
                    <a:pt x="75949" y="40991"/>
                    <a:pt x="75949" y="40991"/>
                    <a:pt x="75949" y="40991"/>
                  </a:cubicBezTo>
                  <a:cubicBezTo>
                    <a:pt x="75949" y="40991"/>
                    <a:pt x="75949" y="41322"/>
                    <a:pt x="75949" y="41322"/>
                  </a:cubicBezTo>
                  <a:cubicBezTo>
                    <a:pt x="75949" y="41322"/>
                    <a:pt x="75949" y="41322"/>
                    <a:pt x="75949" y="41322"/>
                  </a:cubicBezTo>
                  <a:cubicBezTo>
                    <a:pt x="75443" y="41652"/>
                    <a:pt x="75443" y="42314"/>
                    <a:pt x="74936" y="42644"/>
                  </a:cubicBezTo>
                  <a:cubicBezTo>
                    <a:pt x="74936" y="42644"/>
                    <a:pt x="74936" y="42644"/>
                    <a:pt x="74936" y="42644"/>
                  </a:cubicBezTo>
                  <a:cubicBezTo>
                    <a:pt x="74936" y="42644"/>
                    <a:pt x="74430" y="42644"/>
                    <a:pt x="74430" y="42644"/>
                  </a:cubicBezTo>
                  <a:cubicBezTo>
                    <a:pt x="74430" y="42644"/>
                    <a:pt x="74430" y="42314"/>
                    <a:pt x="74430" y="42314"/>
                  </a:cubicBezTo>
                  <a:cubicBezTo>
                    <a:pt x="74430" y="41983"/>
                    <a:pt x="74430" y="41983"/>
                    <a:pt x="73924" y="41983"/>
                  </a:cubicBezTo>
                  <a:cubicBezTo>
                    <a:pt x="73924" y="41983"/>
                    <a:pt x="73924" y="41983"/>
                    <a:pt x="73417" y="41983"/>
                  </a:cubicBezTo>
                  <a:cubicBezTo>
                    <a:pt x="73417" y="42314"/>
                    <a:pt x="73417" y="42314"/>
                    <a:pt x="73417" y="41983"/>
                  </a:cubicBezTo>
                  <a:cubicBezTo>
                    <a:pt x="73417" y="41983"/>
                    <a:pt x="73417" y="41983"/>
                    <a:pt x="73417" y="41983"/>
                  </a:cubicBezTo>
                  <a:cubicBezTo>
                    <a:pt x="73417" y="41983"/>
                    <a:pt x="73924" y="41983"/>
                    <a:pt x="73924" y="41652"/>
                  </a:cubicBezTo>
                  <a:cubicBezTo>
                    <a:pt x="73924" y="41652"/>
                    <a:pt x="73924" y="41322"/>
                    <a:pt x="73924" y="40991"/>
                  </a:cubicBezTo>
                  <a:cubicBezTo>
                    <a:pt x="73924" y="40991"/>
                    <a:pt x="73924" y="40991"/>
                    <a:pt x="73924" y="40661"/>
                  </a:cubicBezTo>
                  <a:cubicBezTo>
                    <a:pt x="73417" y="40661"/>
                    <a:pt x="73417" y="40661"/>
                    <a:pt x="72911" y="40330"/>
                  </a:cubicBezTo>
                  <a:cubicBezTo>
                    <a:pt x="72911" y="40330"/>
                    <a:pt x="72911" y="40330"/>
                    <a:pt x="72911" y="40330"/>
                  </a:cubicBezTo>
                  <a:cubicBezTo>
                    <a:pt x="72911" y="40330"/>
                    <a:pt x="72911" y="40330"/>
                    <a:pt x="72911" y="40330"/>
                  </a:cubicBezTo>
                  <a:cubicBezTo>
                    <a:pt x="72911" y="40330"/>
                    <a:pt x="72911" y="40330"/>
                    <a:pt x="72911" y="40330"/>
                  </a:cubicBezTo>
                  <a:cubicBezTo>
                    <a:pt x="72405" y="40330"/>
                    <a:pt x="72405" y="40661"/>
                    <a:pt x="72405" y="40661"/>
                  </a:cubicBezTo>
                  <a:cubicBezTo>
                    <a:pt x="71898" y="40661"/>
                    <a:pt x="71898" y="40991"/>
                    <a:pt x="71898" y="40991"/>
                  </a:cubicBezTo>
                  <a:cubicBezTo>
                    <a:pt x="71392" y="40991"/>
                    <a:pt x="71392" y="40991"/>
                    <a:pt x="71392" y="41322"/>
                  </a:cubicBezTo>
                  <a:cubicBezTo>
                    <a:pt x="70886" y="41652"/>
                    <a:pt x="70379" y="42314"/>
                    <a:pt x="70379" y="42644"/>
                  </a:cubicBezTo>
                  <a:cubicBezTo>
                    <a:pt x="70379" y="43305"/>
                    <a:pt x="70379" y="43636"/>
                    <a:pt x="69367" y="43966"/>
                  </a:cubicBezTo>
                  <a:cubicBezTo>
                    <a:pt x="69367" y="43966"/>
                    <a:pt x="68860" y="43966"/>
                    <a:pt x="68860" y="43636"/>
                  </a:cubicBezTo>
                  <a:cubicBezTo>
                    <a:pt x="68860" y="43305"/>
                    <a:pt x="68860" y="42644"/>
                    <a:pt x="69367" y="42314"/>
                  </a:cubicBezTo>
                  <a:cubicBezTo>
                    <a:pt x="69367" y="41983"/>
                    <a:pt x="69367" y="41652"/>
                    <a:pt x="69873" y="41652"/>
                  </a:cubicBezTo>
                  <a:cubicBezTo>
                    <a:pt x="69873" y="41322"/>
                    <a:pt x="69873" y="41322"/>
                    <a:pt x="69873" y="40991"/>
                  </a:cubicBezTo>
                  <a:cubicBezTo>
                    <a:pt x="69873" y="40991"/>
                    <a:pt x="69873" y="40991"/>
                    <a:pt x="69873" y="40991"/>
                  </a:cubicBezTo>
                  <a:cubicBezTo>
                    <a:pt x="69873" y="40991"/>
                    <a:pt x="69873" y="40991"/>
                    <a:pt x="69873" y="40991"/>
                  </a:cubicBezTo>
                  <a:cubicBezTo>
                    <a:pt x="70886" y="40000"/>
                    <a:pt x="70379" y="40330"/>
                    <a:pt x="71898" y="40000"/>
                  </a:cubicBezTo>
                  <a:cubicBezTo>
                    <a:pt x="72405" y="40000"/>
                    <a:pt x="72405" y="40330"/>
                    <a:pt x="72911" y="40330"/>
                  </a:cubicBezTo>
                  <a:cubicBezTo>
                    <a:pt x="72911" y="40330"/>
                    <a:pt x="72911" y="40330"/>
                    <a:pt x="72911" y="40330"/>
                  </a:cubicBezTo>
                  <a:cubicBezTo>
                    <a:pt x="72911" y="40330"/>
                    <a:pt x="72911" y="40330"/>
                    <a:pt x="72911" y="40330"/>
                  </a:cubicBezTo>
                  <a:cubicBezTo>
                    <a:pt x="72911" y="40330"/>
                    <a:pt x="73417" y="40330"/>
                    <a:pt x="73417" y="40330"/>
                  </a:cubicBezTo>
                  <a:cubicBezTo>
                    <a:pt x="73417" y="40000"/>
                    <a:pt x="73417" y="40000"/>
                    <a:pt x="73924" y="40000"/>
                  </a:cubicBezTo>
                  <a:cubicBezTo>
                    <a:pt x="73924" y="40000"/>
                    <a:pt x="73924" y="40000"/>
                    <a:pt x="73924" y="40000"/>
                  </a:cubicBezTo>
                  <a:close/>
                  <a:moveTo>
                    <a:pt x="73417" y="32727"/>
                  </a:moveTo>
                  <a:cubicBezTo>
                    <a:pt x="73417" y="32727"/>
                    <a:pt x="73417" y="32727"/>
                    <a:pt x="73417" y="32727"/>
                  </a:cubicBezTo>
                  <a:cubicBezTo>
                    <a:pt x="73417" y="32727"/>
                    <a:pt x="73417" y="32727"/>
                    <a:pt x="73417" y="32396"/>
                  </a:cubicBezTo>
                  <a:cubicBezTo>
                    <a:pt x="73417" y="32396"/>
                    <a:pt x="73417" y="32396"/>
                    <a:pt x="73924" y="32396"/>
                  </a:cubicBezTo>
                  <a:cubicBezTo>
                    <a:pt x="73924" y="32396"/>
                    <a:pt x="73924" y="32396"/>
                    <a:pt x="73924" y="32396"/>
                  </a:cubicBezTo>
                  <a:cubicBezTo>
                    <a:pt x="73924" y="32727"/>
                    <a:pt x="73417" y="32727"/>
                    <a:pt x="73417" y="32727"/>
                  </a:cubicBezTo>
                  <a:cubicBezTo>
                    <a:pt x="73417" y="32727"/>
                    <a:pt x="73417" y="32727"/>
                    <a:pt x="73417" y="32727"/>
                  </a:cubicBezTo>
                  <a:cubicBezTo>
                    <a:pt x="73417" y="32727"/>
                    <a:pt x="73417" y="32727"/>
                    <a:pt x="73417" y="32727"/>
                  </a:cubicBezTo>
                  <a:close/>
                  <a:moveTo>
                    <a:pt x="70379" y="36033"/>
                  </a:moveTo>
                  <a:cubicBezTo>
                    <a:pt x="70379" y="36033"/>
                    <a:pt x="70379" y="36033"/>
                    <a:pt x="70379" y="36033"/>
                  </a:cubicBezTo>
                  <a:cubicBezTo>
                    <a:pt x="70379" y="36033"/>
                    <a:pt x="70886" y="36033"/>
                    <a:pt x="70886" y="36363"/>
                  </a:cubicBezTo>
                  <a:cubicBezTo>
                    <a:pt x="70886" y="36363"/>
                    <a:pt x="70886" y="36363"/>
                    <a:pt x="70886" y="36694"/>
                  </a:cubicBezTo>
                  <a:cubicBezTo>
                    <a:pt x="70379" y="36694"/>
                    <a:pt x="70379" y="36694"/>
                    <a:pt x="70379" y="36694"/>
                  </a:cubicBezTo>
                  <a:cubicBezTo>
                    <a:pt x="70379" y="36694"/>
                    <a:pt x="70379" y="36694"/>
                    <a:pt x="70379" y="36694"/>
                  </a:cubicBezTo>
                  <a:cubicBezTo>
                    <a:pt x="70379" y="36363"/>
                    <a:pt x="70379" y="36363"/>
                    <a:pt x="70379" y="36033"/>
                  </a:cubicBezTo>
                  <a:close/>
                  <a:moveTo>
                    <a:pt x="69367" y="35041"/>
                  </a:moveTo>
                  <a:cubicBezTo>
                    <a:pt x="69367" y="35041"/>
                    <a:pt x="69367" y="35041"/>
                    <a:pt x="69367" y="35041"/>
                  </a:cubicBezTo>
                  <a:cubicBezTo>
                    <a:pt x="69367" y="35041"/>
                    <a:pt x="69367" y="35041"/>
                    <a:pt x="69367" y="35041"/>
                  </a:cubicBezTo>
                  <a:close/>
                  <a:moveTo>
                    <a:pt x="68354" y="21487"/>
                  </a:moveTo>
                  <a:cubicBezTo>
                    <a:pt x="68354" y="21157"/>
                    <a:pt x="68860" y="21157"/>
                    <a:pt x="68860" y="21157"/>
                  </a:cubicBezTo>
                  <a:cubicBezTo>
                    <a:pt x="68860" y="21157"/>
                    <a:pt x="68860" y="21487"/>
                    <a:pt x="68860" y="21487"/>
                  </a:cubicBezTo>
                  <a:cubicBezTo>
                    <a:pt x="68860" y="21487"/>
                    <a:pt x="68860" y="21487"/>
                    <a:pt x="68860" y="21487"/>
                  </a:cubicBezTo>
                  <a:cubicBezTo>
                    <a:pt x="68860" y="21818"/>
                    <a:pt x="68860" y="21818"/>
                    <a:pt x="68860" y="21818"/>
                  </a:cubicBezTo>
                  <a:cubicBezTo>
                    <a:pt x="68860" y="21487"/>
                    <a:pt x="68354" y="21487"/>
                    <a:pt x="68354" y="21487"/>
                  </a:cubicBezTo>
                  <a:cubicBezTo>
                    <a:pt x="68354" y="21487"/>
                    <a:pt x="68354" y="21487"/>
                    <a:pt x="68354" y="21487"/>
                  </a:cubicBezTo>
                  <a:close/>
                  <a:moveTo>
                    <a:pt x="67848" y="20826"/>
                  </a:moveTo>
                  <a:cubicBezTo>
                    <a:pt x="67848" y="20826"/>
                    <a:pt x="67848" y="20826"/>
                    <a:pt x="67848" y="20826"/>
                  </a:cubicBezTo>
                  <a:cubicBezTo>
                    <a:pt x="67848" y="20826"/>
                    <a:pt x="67848" y="20826"/>
                    <a:pt x="67848" y="20826"/>
                  </a:cubicBezTo>
                  <a:cubicBezTo>
                    <a:pt x="67341" y="20826"/>
                    <a:pt x="67341" y="20826"/>
                    <a:pt x="67341" y="20826"/>
                  </a:cubicBezTo>
                  <a:cubicBezTo>
                    <a:pt x="67341" y="20826"/>
                    <a:pt x="67848" y="20826"/>
                    <a:pt x="67848" y="20826"/>
                  </a:cubicBezTo>
                  <a:close/>
                  <a:moveTo>
                    <a:pt x="67341" y="31074"/>
                  </a:moveTo>
                  <a:cubicBezTo>
                    <a:pt x="67341" y="31074"/>
                    <a:pt x="67341" y="31074"/>
                    <a:pt x="67341" y="31074"/>
                  </a:cubicBezTo>
                  <a:cubicBezTo>
                    <a:pt x="67341" y="31074"/>
                    <a:pt x="67341" y="31074"/>
                    <a:pt x="67341" y="31074"/>
                  </a:cubicBezTo>
                  <a:cubicBezTo>
                    <a:pt x="67341" y="31074"/>
                    <a:pt x="67341" y="31074"/>
                    <a:pt x="67341" y="31074"/>
                  </a:cubicBezTo>
                  <a:cubicBezTo>
                    <a:pt x="67341" y="31074"/>
                    <a:pt x="67341" y="31074"/>
                    <a:pt x="67341" y="31074"/>
                  </a:cubicBezTo>
                  <a:close/>
                  <a:moveTo>
                    <a:pt x="66835" y="35371"/>
                  </a:moveTo>
                  <a:cubicBezTo>
                    <a:pt x="66835" y="35371"/>
                    <a:pt x="66835" y="35702"/>
                    <a:pt x="66835" y="35702"/>
                  </a:cubicBezTo>
                  <a:cubicBezTo>
                    <a:pt x="66835" y="35702"/>
                    <a:pt x="66835" y="35702"/>
                    <a:pt x="66835" y="35702"/>
                  </a:cubicBezTo>
                  <a:cubicBezTo>
                    <a:pt x="66835" y="35702"/>
                    <a:pt x="67341" y="35702"/>
                    <a:pt x="67341" y="35702"/>
                  </a:cubicBezTo>
                  <a:cubicBezTo>
                    <a:pt x="67341" y="35702"/>
                    <a:pt x="67341" y="35702"/>
                    <a:pt x="67341" y="35702"/>
                  </a:cubicBezTo>
                  <a:cubicBezTo>
                    <a:pt x="67341" y="35702"/>
                    <a:pt x="67341" y="35702"/>
                    <a:pt x="67341" y="35702"/>
                  </a:cubicBezTo>
                  <a:cubicBezTo>
                    <a:pt x="67341" y="35702"/>
                    <a:pt x="66835" y="35702"/>
                    <a:pt x="66835" y="35702"/>
                  </a:cubicBezTo>
                  <a:cubicBezTo>
                    <a:pt x="66835" y="35702"/>
                    <a:pt x="66835" y="35702"/>
                    <a:pt x="66835" y="35702"/>
                  </a:cubicBezTo>
                  <a:cubicBezTo>
                    <a:pt x="66835" y="35702"/>
                    <a:pt x="66835" y="35702"/>
                    <a:pt x="66835" y="35371"/>
                  </a:cubicBezTo>
                  <a:close/>
                  <a:moveTo>
                    <a:pt x="67848" y="38347"/>
                  </a:moveTo>
                  <a:cubicBezTo>
                    <a:pt x="68354" y="38347"/>
                    <a:pt x="68860" y="38016"/>
                    <a:pt x="69367" y="38016"/>
                  </a:cubicBezTo>
                  <a:cubicBezTo>
                    <a:pt x="69873" y="37685"/>
                    <a:pt x="70379" y="37685"/>
                    <a:pt x="70379" y="37355"/>
                  </a:cubicBezTo>
                  <a:cubicBezTo>
                    <a:pt x="70886" y="37355"/>
                    <a:pt x="70886" y="37355"/>
                    <a:pt x="70886" y="37355"/>
                  </a:cubicBezTo>
                  <a:cubicBezTo>
                    <a:pt x="71392" y="37355"/>
                    <a:pt x="71392" y="37355"/>
                    <a:pt x="71392" y="37355"/>
                  </a:cubicBezTo>
                  <a:cubicBezTo>
                    <a:pt x="71898" y="37685"/>
                    <a:pt x="72405" y="37685"/>
                    <a:pt x="72405" y="38016"/>
                  </a:cubicBezTo>
                  <a:cubicBezTo>
                    <a:pt x="72405" y="38347"/>
                    <a:pt x="72405" y="38347"/>
                    <a:pt x="72911" y="38347"/>
                  </a:cubicBezTo>
                  <a:cubicBezTo>
                    <a:pt x="72911" y="38347"/>
                    <a:pt x="72911" y="38347"/>
                    <a:pt x="72911" y="38677"/>
                  </a:cubicBezTo>
                  <a:cubicBezTo>
                    <a:pt x="72911" y="39008"/>
                    <a:pt x="73417" y="39338"/>
                    <a:pt x="73417" y="39338"/>
                  </a:cubicBezTo>
                  <a:cubicBezTo>
                    <a:pt x="73417" y="39669"/>
                    <a:pt x="72911" y="39669"/>
                    <a:pt x="72911" y="39669"/>
                  </a:cubicBezTo>
                  <a:cubicBezTo>
                    <a:pt x="72911" y="39338"/>
                    <a:pt x="72405" y="39338"/>
                    <a:pt x="72405" y="39338"/>
                  </a:cubicBezTo>
                  <a:cubicBezTo>
                    <a:pt x="71898" y="39338"/>
                    <a:pt x="71898" y="39338"/>
                    <a:pt x="71392" y="39669"/>
                  </a:cubicBezTo>
                  <a:cubicBezTo>
                    <a:pt x="70886" y="39669"/>
                    <a:pt x="70886" y="39669"/>
                    <a:pt x="70379" y="39338"/>
                  </a:cubicBezTo>
                  <a:cubicBezTo>
                    <a:pt x="70379" y="39338"/>
                    <a:pt x="70379" y="39338"/>
                    <a:pt x="70379" y="39338"/>
                  </a:cubicBezTo>
                  <a:cubicBezTo>
                    <a:pt x="70379" y="39008"/>
                    <a:pt x="69873" y="39008"/>
                    <a:pt x="69873" y="39008"/>
                  </a:cubicBezTo>
                  <a:cubicBezTo>
                    <a:pt x="69873" y="39008"/>
                    <a:pt x="70379" y="39008"/>
                    <a:pt x="70379" y="39008"/>
                  </a:cubicBezTo>
                  <a:cubicBezTo>
                    <a:pt x="70379" y="38677"/>
                    <a:pt x="70379" y="38677"/>
                    <a:pt x="70379" y="38677"/>
                  </a:cubicBezTo>
                  <a:cubicBezTo>
                    <a:pt x="70379" y="38677"/>
                    <a:pt x="70379" y="38677"/>
                    <a:pt x="69873" y="38677"/>
                  </a:cubicBezTo>
                  <a:cubicBezTo>
                    <a:pt x="69873" y="38677"/>
                    <a:pt x="69873" y="38677"/>
                    <a:pt x="69873" y="38677"/>
                  </a:cubicBezTo>
                  <a:cubicBezTo>
                    <a:pt x="69873" y="38677"/>
                    <a:pt x="69873" y="38677"/>
                    <a:pt x="69873" y="38677"/>
                  </a:cubicBezTo>
                  <a:cubicBezTo>
                    <a:pt x="69367" y="39008"/>
                    <a:pt x="68860" y="39008"/>
                    <a:pt x="67848" y="39338"/>
                  </a:cubicBezTo>
                  <a:cubicBezTo>
                    <a:pt x="67848" y="39338"/>
                    <a:pt x="67341" y="39338"/>
                    <a:pt x="67341" y="39008"/>
                  </a:cubicBezTo>
                  <a:cubicBezTo>
                    <a:pt x="66835" y="39008"/>
                    <a:pt x="66835"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835" y="38677"/>
                    <a:pt x="67341" y="38677"/>
                    <a:pt x="67848" y="38347"/>
                  </a:cubicBezTo>
                  <a:close/>
                  <a:moveTo>
                    <a:pt x="66329" y="32066"/>
                  </a:moveTo>
                  <a:cubicBezTo>
                    <a:pt x="66329" y="32066"/>
                    <a:pt x="66329" y="32066"/>
                    <a:pt x="66329" y="32066"/>
                  </a:cubicBezTo>
                  <a:cubicBezTo>
                    <a:pt x="66329" y="31735"/>
                    <a:pt x="66329" y="31735"/>
                    <a:pt x="66329" y="31735"/>
                  </a:cubicBezTo>
                  <a:cubicBezTo>
                    <a:pt x="66329" y="32066"/>
                    <a:pt x="66329" y="32066"/>
                    <a:pt x="66329" y="32066"/>
                  </a:cubicBezTo>
                  <a:cubicBezTo>
                    <a:pt x="66329" y="32066"/>
                    <a:pt x="66329" y="32066"/>
                    <a:pt x="66329" y="32066"/>
                  </a:cubicBezTo>
                  <a:close/>
                  <a:moveTo>
                    <a:pt x="65822" y="20165"/>
                  </a:moveTo>
                  <a:cubicBezTo>
                    <a:pt x="65822" y="20165"/>
                    <a:pt x="66329" y="20165"/>
                    <a:pt x="66329" y="20165"/>
                  </a:cubicBezTo>
                  <a:cubicBezTo>
                    <a:pt x="66329" y="20165"/>
                    <a:pt x="66329" y="20165"/>
                    <a:pt x="66329" y="20165"/>
                  </a:cubicBezTo>
                  <a:cubicBezTo>
                    <a:pt x="66329" y="20495"/>
                    <a:pt x="66329" y="20826"/>
                    <a:pt x="66329" y="20826"/>
                  </a:cubicBezTo>
                  <a:cubicBezTo>
                    <a:pt x="65822" y="21157"/>
                    <a:pt x="65822" y="21157"/>
                    <a:pt x="65822" y="20826"/>
                  </a:cubicBezTo>
                  <a:cubicBezTo>
                    <a:pt x="65316" y="20826"/>
                    <a:pt x="65316" y="20495"/>
                    <a:pt x="65822" y="20165"/>
                  </a:cubicBezTo>
                  <a:close/>
                  <a:moveTo>
                    <a:pt x="65316" y="24132"/>
                  </a:moveTo>
                  <a:cubicBezTo>
                    <a:pt x="65316" y="24132"/>
                    <a:pt x="65316" y="24132"/>
                    <a:pt x="65316" y="24132"/>
                  </a:cubicBezTo>
                  <a:cubicBezTo>
                    <a:pt x="65316" y="24132"/>
                    <a:pt x="65316" y="24132"/>
                    <a:pt x="65316" y="24132"/>
                  </a:cubicBezTo>
                  <a:cubicBezTo>
                    <a:pt x="65822" y="24132"/>
                    <a:pt x="65822" y="24132"/>
                    <a:pt x="65822" y="24132"/>
                  </a:cubicBezTo>
                  <a:cubicBezTo>
                    <a:pt x="65822" y="24132"/>
                    <a:pt x="65316" y="24132"/>
                    <a:pt x="65316" y="24132"/>
                  </a:cubicBezTo>
                  <a:cubicBezTo>
                    <a:pt x="65316" y="24132"/>
                    <a:pt x="65316" y="24132"/>
                    <a:pt x="65316" y="24462"/>
                  </a:cubicBezTo>
                  <a:cubicBezTo>
                    <a:pt x="65316" y="24462"/>
                    <a:pt x="65316" y="24462"/>
                    <a:pt x="65316" y="24462"/>
                  </a:cubicBezTo>
                  <a:cubicBezTo>
                    <a:pt x="65316" y="24462"/>
                    <a:pt x="65316" y="24462"/>
                    <a:pt x="65316" y="24462"/>
                  </a:cubicBezTo>
                  <a:cubicBezTo>
                    <a:pt x="65316" y="24462"/>
                    <a:pt x="65316" y="24462"/>
                    <a:pt x="65316" y="24462"/>
                  </a:cubicBezTo>
                  <a:cubicBezTo>
                    <a:pt x="65316" y="24462"/>
                    <a:pt x="65316" y="24462"/>
                    <a:pt x="65316" y="24132"/>
                  </a:cubicBezTo>
                  <a:close/>
                  <a:moveTo>
                    <a:pt x="65316" y="21487"/>
                  </a:moveTo>
                  <a:cubicBezTo>
                    <a:pt x="65316" y="21487"/>
                    <a:pt x="65316" y="21487"/>
                    <a:pt x="65316" y="21487"/>
                  </a:cubicBezTo>
                  <a:cubicBezTo>
                    <a:pt x="65316" y="21487"/>
                    <a:pt x="65316" y="21487"/>
                    <a:pt x="65316" y="21487"/>
                  </a:cubicBezTo>
                  <a:close/>
                  <a:moveTo>
                    <a:pt x="64810" y="27768"/>
                  </a:moveTo>
                  <a:cubicBezTo>
                    <a:pt x="64810" y="28099"/>
                    <a:pt x="64810" y="28099"/>
                    <a:pt x="64810" y="28099"/>
                  </a:cubicBezTo>
                  <a:cubicBezTo>
                    <a:pt x="64810" y="28099"/>
                    <a:pt x="64810" y="28099"/>
                    <a:pt x="64810" y="28099"/>
                  </a:cubicBezTo>
                  <a:lnTo>
                    <a:pt x="64810" y="27768"/>
                  </a:lnTo>
                  <a:close/>
                  <a:moveTo>
                    <a:pt x="64303" y="36694"/>
                  </a:moveTo>
                  <a:cubicBezTo>
                    <a:pt x="64303" y="36694"/>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694"/>
                    <a:pt x="64810" y="36694"/>
                  </a:cubicBezTo>
                  <a:cubicBezTo>
                    <a:pt x="64810" y="36694"/>
                    <a:pt x="64810" y="36694"/>
                    <a:pt x="64810" y="36694"/>
                  </a:cubicBezTo>
                  <a:cubicBezTo>
                    <a:pt x="64303" y="36694"/>
                    <a:pt x="64303" y="36694"/>
                    <a:pt x="64303" y="36694"/>
                  </a:cubicBezTo>
                  <a:cubicBezTo>
                    <a:pt x="64303" y="37024"/>
                    <a:pt x="64303" y="36694"/>
                    <a:pt x="64303" y="36694"/>
                  </a:cubicBezTo>
                  <a:cubicBezTo>
                    <a:pt x="64303" y="36694"/>
                    <a:pt x="64303" y="36694"/>
                    <a:pt x="64303" y="36694"/>
                  </a:cubicBezTo>
                  <a:close/>
                  <a:moveTo>
                    <a:pt x="63797" y="30743"/>
                  </a:moveTo>
                  <a:cubicBezTo>
                    <a:pt x="63797" y="30743"/>
                    <a:pt x="63797" y="30743"/>
                    <a:pt x="63797" y="30743"/>
                  </a:cubicBezTo>
                  <a:cubicBezTo>
                    <a:pt x="63797" y="30743"/>
                    <a:pt x="63797" y="30743"/>
                    <a:pt x="63797" y="30743"/>
                  </a:cubicBezTo>
                  <a:close/>
                  <a:moveTo>
                    <a:pt x="63797" y="28099"/>
                  </a:moveTo>
                  <a:cubicBezTo>
                    <a:pt x="63797" y="28099"/>
                    <a:pt x="63797" y="28099"/>
                    <a:pt x="63797" y="28429"/>
                  </a:cubicBezTo>
                  <a:cubicBezTo>
                    <a:pt x="63797" y="28429"/>
                    <a:pt x="63797" y="28429"/>
                    <a:pt x="63797" y="28429"/>
                  </a:cubicBezTo>
                  <a:cubicBezTo>
                    <a:pt x="63291" y="28429"/>
                    <a:pt x="63291" y="28429"/>
                    <a:pt x="63291" y="28429"/>
                  </a:cubicBezTo>
                  <a:cubicBezTo>
                    <a:pt x="63291" y="28429"/>
                    <a:pt x="63291" y="28099"/>
                    <a:pt x="63797" y="28099"/>
                  </a:cubicBezTo>
                  <a:close/>
                  <a:moveTo>
                    <a:pt x="63291" y="34380"/>
                  </a:moveTo>
                  <a:cubicBezTo>
                    <a:pt x="63291" y="34710"/>
                    <a:pt x="63291" y="35041"/>
                    <a:pt x="62784" y="35041"/>
                  </a:cubicBezTo>
                  <a:cubicBezTo>
                    <a:pt x="62784" y="35371"/>
                    <a:pt x="62784" y="35371"/>
                    <a:pt x="62784" y="35371"/>
                  </a:cubicBezTo>
                  <a:cubicBezTo>
                    <a:pt x="62784" y="35371"/>
                    <a:pt x="62784" y="35371"/>
                    <a:pt x="62784" y="35371"/>
                  </a:cubicBezTo>
                  <a:cubicBezTo>
                    <a:pt x="62784" y="35371"/>
                    <a:pt x="62784" y="35371"/>
                    <a:pt x="62784" y="35371"/>
                  </a:cubicBezTo>
                  <a:cubicBezTo>
                    <a:pt x="62784" y="35371"/>
                    <a:pt x="62784" y="35371"/>
                    <a:pt x="62784" y="35041"/>
                  </a:cubicBezTo>
                  <a:cubicBezTo>
                    <a:pt x="62784" y="35041"/>
                    <a:pt x="63291" y="34710"/>
                    <a:pt x="63291" y="34380"/>
                  </a:cubicBezTo>
                  <a:cubicBezTo>
                    <a:pt x="63291" y="34380"/>
                    <a:pt x="63291" y="34380"/>
                    <a:pt x="63291" y="34380"/>
                  </a:cubicBezTo>
                  <a:cubicBezTo>
                    <a:pt x="63291" y="34380"/>
                    <a:pt x="63291" y="34380"/>
                    <a:pt x="63291" y="34380"/>
                  </a:cubicBezTo>
                  <a:close/>
                  <a:moveTo>
                    <a:pt x="63291" y="31074"/>
                  </a:moveTo>
                  <a:cubicBezTo>
                    <a:pt x="63291" y="31074"/>
                    <a:pt x="63291" y="31074"/>
                    <a:pt x="63291" y="31074"/>
                  </a:cubicBezTo>
                  <a:cubicBezTo>
                    <a:pt x="63291" y="31074"/>
                    <a:pt x="63291" y="31404"/>
                    <a:pt x="63291" y="31404"/>
                  </a:cubicBezTo>
                  <a:cubicBezTo>
                    <a:pt x="63291" y="31404"/>
                    <a:pt x="63291" y="31404"/>
                    <a:pt x="63291" y="31404"/>
                  </a:cubicBezTo>
                  <a:cubicBezTo>
                    <a:pt x="63291" y="31074"/>
                    <a:pt x="63291" y="31074"/>
                    <a:pt x="63291" y="31074"/>
                  </a:cubicBezTo>
                  <a:close/>
                  <a:moveTo>
                    <a:pt x="62278" y="31735"/>
                  </a:moveTo>
                  <a:cubicBezTo>
                    <a:pt x="62278" y="31735"/>
                    <a:pt x="62784" y="31735"/>
                    <a:pt x="62784" y="31735"/>
                  </a:cubicBezTo>
                  <a:cubicBezTo>
                    <a:pt x="62784" y="31735"/>
                    <a:pt x="63291" y="32066"/>
                    <a:pt x="63291" y="32066"/>
                  </a:cubicBezTo>
                  <a:cubicBezTo>
                    <a:pt x="63291" y="32396"/>
                    <a:pt x="63291" y="32396"/>
                    <a:pt x="63291" y="32727"/>
                  </a:cubicBezTo>
                  <a:cubicBezTo>
                    <a:pt x="63291" y="33057"/>
                    <a:pt x="63291" y="33388"/>
                    <a:pt x="63291" y="33388"/>
                  </a:cubicBezTo>
                  <a:cubicBezTo>
                    <a:pt x="63291" y="33719"/>
                    <a:pt x="63291" y="33719"/>
                    <a:pt x="63291" y="33719"/>
                  </a:cubicBezTo>
                  <a:cubicBezTo>
                    <a:pt x="63291" y="33719"/>
                    <a:pt x="63291" y="34049"/>
                    <a:pt x="63291" y="34049"/>
                  </a:cubicBezTo>
                  <a:cubicBezTo>
                    <a:pt x="63291" y="34049"/>
                    <a:pt x="63291" y="34049"/>
                    <a:pt x="62784" y="33719"/>
                  </a:cubicBezTo>
                  <a:cubicBezTo>
                    <a:pt x="62784" y="33719"/>
                    <a:pt x="62784" y="33719"/>
                    <a:pt x="62784" y="33719"/>
                  </a:cubicBezTo>
                  <a:cubicBezTo>
                    <a:pt x="62278" y="33719"/>
                    <a:pt x="62278" y="33388"/>
                    <a:pt x="62278" y="33388"/>
                  </a:cubicBezTo>
                  <a:cubicBezTo>
                    <a:pt x="62278" y="33388"/>
                    <a:pt x="62278" y="33388"/>
                    <a:pt x="62278" y="33057"/>
                  </a:cubicBezTo>
                  <a:cubicBezTo>
                    <a:pt x="62278" y="33057"/>
                    <a:pt x="62278" y="32727"/>
                    <a:pt x="62278" y="32396"/>
                  </a:cubicBezTo>
                  <a:cubicBezTo>
                    <a:pt x="62278" y="32396"/>
                    <a:pt x="62278" y="32396"/>
                    <a:pt x="61772" y="32396"/>
                  </a:cubicBezTo>
                  <a:cubicBezTo>
                    <a:pt x="62278" y="32066"/>
                    <a:pt x="62278" y="32066"/>
                    <a:pt x="62278" y="31735"/>
                  </a:cubicBezTo>
                  <a:close/>
                  <a:moveTo>
                    <a:pt x="60759" y="33057"/>
                  </a:moveTo>
                  <a:cubicBezTo>
                    <a:pt x="60759" y="33057"/>
                    <a:pt x="60759" y="33388"/>
                    <a:pt x="60759" y="33388"/>
                  </a:cubicBezTo>
                  <a:cubicBezTo>
                    <a:pt x="60759" y="33388"/>
                    <a:pt x="60759" y="33388"/>
                    <a:pt x="60253" y="33388"/>
                  </a:cubicBezTo>
                  <a:cubicBezTo>
                    <a:pt x="60253" y="33388"/>
                    <a:pt x="60253" y="33388"/>
                    <a:pt x="60253" y="33388"/>
                  </a:cubicBezTo>
                  <a:cubicBezTo>
                    <a:pt x="60253" y="33388"/>
                    <a:pt x="60253" y="33388"/>
                    <a:pt x="60253" y="33057"/>
                  </a:cubicBezTo>
                  <a:cubicBezTo>
                    <a:pt x="60759" y="33057"/>
                    <a:pt x="60759" y="33057"/>
                    <a:pt x="60759" y="32727"/>
                  </a:cubicBezTo>
                  <a:cubicBezTo>
                    <a:pt x="60759" y="32727"/>
                    <a:pt x="60253" y="32727"/>
                    <a:pt x="60253" y="32396"/>
                  </a:cubicBezTo>
                  <a:cubicBezTo>
                    <a:pt x="60253" y="32396"/>
                    <a:pt x="60253" y="32396"/>
                    <a:pt x="60253" y="32396"/>
                  </a:cubicBezTo>
                  <a:cubicBezTo>
                    <a:pt x="60253" y="32396"/>
                    <a:pt x="60253" y="32396"/>
                    <a:pt x="60253" y="32396"/>
                  </a:cubicBezTo>
                  <a:cubicBezTo>
                    <a:pt x="60253" y="32396"/>
                    <a:pt x="60253" y="32396"/>
                    <a:pt x="60253" y="32396"/>
                  </a:cubicBezTo>
                  <a:cubicBezTo>
                    <a:pt x="60759" y="32396"/>
                    <a:pt x="60759" y="32396"/>
                    <a:pt x="60759" y="32396"/>
                  </a:cubicBezTo>
                  <a:cubicBezTo>
                    <a:pt x="60759" y="32396"/>
                    <a:pt x="60759" y="32396"/>
                    <a:pt x="60759" y="32396"/>
                  </a:cubicBezTo>
                  <a:cubicBezTo>
                    <a:pt x="60759" y="32396"/>
                    <a:pt x="60759" y="32396"/>
                    <a:pt x="60759" y="32396"/>
                  </a:cubicBezTo>
                  <a:cubicBezTo>
                    <a:pt x="60759" y="32396"/>
                    <a:pt x="60759" y="32066"/>
                    <a:pt x="60759" y="32066"/>
                  </a:cubicBezTo>
                  <a:cubicBezTo>
                    <a:pt x="60253" y="31735"/>
                    <a:pt x="60253" y="31735"/>
                    <a:pt x="60759" y="31404"/>
                  </a:cubicBezTo>
                  <a:cubicBezTo>
                    <a:pt x="60759" y="31404"/>
                    <a:pt x="60759" y="31074"/>
                    <a:pt x="60759" y="31074"/>
                  </a:cubicBezTo>
                  <a:cubicBezTo>
                    <a:pt x="60759" y="31074"/>
                    <a:pt x="61265" y="31404"/>
                    <a:pt x="61265" y="31404"/>
                  </a:cubicBezTo>
                  <a:cubicBezTo>
                    <a:pt x="61265" y="31404"/>
                    <a:pt x="61265" y="31404"/>
                    <a:pt x="61265" y="31735"/>
                  </a:cubicBezTo>
                  <a:cubicBezTo>
                    <a:pt x="61265" y="31735"/>
                    <a:pt x="61265" y="31735"/>
                    <a:pt x="61265" y="31735"/>
                  </a:cubicBezTo>
                  <a:cubicBezTo>
                    <a:pt x="61265" y="31404"/>
                    <a:pt x="61265" y="31404"/>
                    <a:pt x="61265" y="31404"/>
                  </a:cubicBezTo>
                  <a:cubicBezTo>
                    <a:pt x="61265" y="31735"/>
                    <a:pt x="61265" y="31735"/>
                    <a:pt x="61265" y="31735"/>
                  </a:cubicBezTo>
                  <a:cubicBezTo>
                    <a:pt x="61265" y="31735"/>
                    <a:pt x="61265" y="31735"/>
                    <a:pt x="61265" y="31735"/>
                  </a:cubicBezTo>
                  <a:cubicBezTo>
                    <a:pt x="61265" y="31735"/>
                    <a:pt x="61265" y="32066"/>
                    <a:pt x="61265" y="32066"/>
                  </a:cubicBezTo>
                  <a:cubicBezTo>
                    <a:pt x="61265" y="32396"/>
                    <a:pt x="61265" y="32396"/>
                    <a:pt x="61265" y="32396"/>
                  </a:cubicBezTo>
                  <a:cubicBezTo>
                    <a:pt x="61265" y="32396"/>
                    <a:pt x="61265" y="32396"/>
                    <a:pt x="60759" y="32396"/>
                  </a:cubicBezTo>
                  <a:cubicBezTo>
                    <a:pt x="60759" y="32396"/>
                    <a:pt x="60759" y="32396"/>
                    <a:pt x="60759" y="32396"/>
                  </a:cubicBezTo>
                  <a:cubicBezTo>
                    <a:pt x="60759" y="32396"/>
                    <a:pt x="60759" y="32396"/>
                    <a:pt x="60759" y="32396"/>
                  </a:cubicBezTo>
                  <a:cubicBezTo>
                    <a:pt x="60759" y="32396"/>
                    <a:pt x="61265" y="32727"/>
                    <a:pt x="61265" y="32727"/>
                  </a:cubicBezTo>
                  <a:cubicBezTo>
                    <a:pt x="61265" y="32727"/>
                    <a:pt x="61265" y="33057"/>
                    <a:pt x="60759" y="33057"/>
                  </a:cubicBezTo>
                  <a:close/>
                  <a:moveTo>
                    <a:pt x="61772" y="35371"/>
                  </a:moveTo>
                  <a:cubicBezTo>
                    <a:pt x="61772" y="35371"/>
                    <a:pt x="61772" y="35371"/>
                    <a:pt x="61265" y="35371"/>
                  </a:cubicBezTo>
                  <a:cubicBezTo>
                    <a:pt x="61265" y="35371"/>
                    <a:pt x="61265" y="35371"/>
                    <a:pt x="61265" y="35371"/>
                  </a:cubicBezTo>
                  <a:cubicBezTo>
                    <a:pt x="61265" y="35041"/>
                    <a:pt x="61265" y="35041"/>
                    <a:pt x="61265" y="34710"/>
                  </a:cubicBezTo>
                  <a:cubicBezTo>
                    <a:pt x="61265" y="34710"/>
                    <a:pt x="61265" y="34710"/>
                    <a:pt x="61265" y="34710"/>
                  </a:cubicBezTo>
                  <a:cubicBezTo>
                    <a:pt x="61265" y="34710"/>
                    <a:pt x="61265" y="34710"/>
                    <a:pt x="61265" y="34710"/>
                  </a:cubicBezTo>
                  <a:cubicBezTo>
                    <a:pt x="61265" y="34710"/>
                    <a:pt x="61265" y="34380"/>
                    <a:pt x="61265" y="34380"/>
                  </a:cubicBezTo>
                  <a:cubicBezTo>
                    <a:pt x="61265" y="34380"/>
                    <a:pt x="61265" y="34380"/>
                    <a:pt x="61265" y="34380"/>
                  </a:cubicBezTo>
                  <a:cubicBezTo>
                    <a:pt x="61265" y="34380"/>
                    <a:pt x="61265" y="34380"/>
                    <a:pt x="61265" y="34380"/>
                  </a:cubicBezTo>
                  <a:cubicBezTo>
                    <a:pt x="61265" y="34380"/>
                    <a:pt x="61265" y="34380"/>
                    <a:pt x="61265" y="34380"/>
                  </a:cubicBezTo>
                  <a:cubicBezTo>
                    <a:pt x="61265" y="34380"/>
                    <a:pt x="61265" y="34710"/>
                    <a:pt x="61265" y="34710"/>
                  </a:cubicBezTo>
                  <a:cubicBezTo>
                    <a:pt x="61265" y="34710"/>
                    <a:pt x="61265" y="34710"/>
                    <a:pt x="61265" y="34710"/>
                  </a:cubicBezTo>
                  <a:cubicBezTo>
                    <a:pt x="61265" y="34710"/>
                    <a:pt x="61265" y="35041"/>
                    <a:pt x="61772" y="35041"/>
                  </a:cubicBezTo>
                  <a:cubicBezTo>
                    <a:pt x="61772" y="35041"/>
                    <a:pt x="61772" y="35041"/>
                    <a:pt x="61772" y="35371"/>
                  </a:cubicBezTo>
                  <a:close/>
                  <a:moveTo>
                    <a:pt x="61265" y="18512"/>
                  </a:moveTo>
                  <a:cubicBezTo>
                    <a:pt x="61265" y="18512"/>
                    <a:pt x="61265" y="18512"/>
                    <a:pt x="61265" y="18512"/>
                  </a:cubicBezTo>
                  <a:cubicBezTo>
                    <a:pt x="61265" y="18512"/>
                    <a:pt x="61265" y="18842"/>
                    <a:pt x="61265" y="18842"/>
                  </a:cubicBezTo>
                  <a:cubicBezTo>
                    <a:pt x="61265" y="18842"/>
                    <a:pt x="61265" y="18842"/>
                    <a:pt x="61265" y="18842"/>
                  </a:cubicBezTo>
                  <a:cubicBezTo>
                    <a:pt x="61265" y="18842"/>
                    <a:pt x="61265" y="18842"/>
                    <a:pt x="61265" y="18512"/>
                  </a:cubicBezTo>
                  <a:close/>
                  <a:moveTo>
                    <a:pt x="60253" y="26446"/>
                  </a:moveTo>
                  <a:cubicBezTo>
                    <a:pt x="60759" y="26115"/>
                    <a:pt x="60759" y="26115"/>
                    <a:pt x="60759" y="26115"/>
                  </a:cubicBezTo>
                  <a:cubicBezTo>
                    <a:pt x="60759" y="26115"/>
                    <a:pt x="60759" y="26115"/>
                    <a:pt x="61265" y="26115"/>
                  </a:cubicBezTo>
                  <a:cubicBezTo>
                    <a:pt x="61265" y="26115"/>
                    <a:pt x="61265" y="26115"/>
                    <a:pt x="61265" y="26115"/>
                  </a:cubicBezTo>
                  <a:cubicBezTo>
                    <a:pt x="60759" y="26446"/>
                    <a:pt x="60759" y="26446"/>
                    <a:pt x="60253" y="2644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446"/>
                    <a:pt x="60253" y="26446"/>
                  </a:cubicBezTo>
                  <a:cubicBezTo>
                    <a:pt x="60253" y="26446"/>
                    <a:pt x="60253" y="26446"/>
                    <a:pt x="60253" y="26446"/>
                  </a:cubicBezTo>
                  <a:close/>
                  <a:moveTo>
                    <a:pt x="60253" y="18512"/>
                  </a:moveTo>
                  <a:cubicBezTo>
                    <a:pt x="60253" y="18512"/>
                    <a:pt x="60253" y="18512"/>
                    <a:pt x="60253" y="18512"/>
                  </a:cubicBezTo>
                  <a:cubicBezTo>
                    <a:pt x="60253" y="18512"/>
                    <a:pt x="60253" y="18512"/>
                    <a:pt x="60253" y="18512"/>
                  </a:cubicBezTo>
                  <a:cubicBezTo>
                    <a:pt x="60253" y="18512"/>
                    <a:pt x="60253" y="18512"/>
                    <a:pt x="60253" y="18512"/>
                  </a:cubicBezTo>
                  <a:cubicBezTo>
                    <a:pt x="60253" y="18512"/>
                    <a:pt x="60253" y="18512"/>
                    <a:pt x="60253" y="18512"/>
                  </a:cubicBezTo>
                  <a:close/>
                  <a:moveTo>
                    <a:pt x="59746" y="28429"/>
                  </a:moveTo>
                  <a:cubicBezTo>
                    <a:pt x="59746" y="28429"/>
                    <a:pt x="60253" y="28429"/>
                    <a:pt x="60253" y="28429"/>
                  </a:cubicBezTo>
                  <a:cubicBezTo>
                    <a:pt x="60253" y="28429"/>
                    <a:pt x="60253" y="28429"/>
                    <a:pt x="60253" y="28429"/>
                  </a:cubicBezTo>
                  <a:cubicBezTo>
                    <a:pt x="60253" y="28099"/>
                    <a:pt x="60759" y="28099"/>
                    <a:pt x="60759" y="28099"/>
                  </a:cubicBezTo>
                  <a:cubicBezTo>
                    <a:pt x="60759" y="28099"/>
                    <a:pt x="60759" y="28099"/>
                    <a:pt x="60759" y="28099"/>
                  </a:cubicBezTo>
                  <a:cubicBezTo>
                    <a:pt x="60759" y="28099"/>
                    <a:pt x="60759" y="28099"/>
                    <a:pt x="60759" y="28099"/>
                  </a:cubicBezTo>
                  <a:cubicBezTo>
                    <a:pt x="60253" y="27438"/>
                    <a:pt x="60253" y="27438"/>
                    <a:pt x="61265" y="26776"/>
                  </a:cubicBezTo>
                  <a:cubicBezTo>
                    <a:pt x="61772" y="26776"/>
                    <a:pt x="61772" y="26776"/>
                    <a:pt x="61772" y="26776"/>
                  </a:cubicBezTo>
                  <a:cubicBezTo>
                    <a:pt x="61772" y="27107"/>
                    <a:pt x="61772" y="27107"/>
                    <a:pt x="61772" y="27107"/>
                  </a:cubicBezTo>
                  <a:cubicBezTo>
                    <a:pt x="61772" y="27107"/>
                    <a:pt x="61772" y="27107"/>
                    <a:pt x="61772" y="27107"/>
                  </a:cubicBezTo>
                  <a:cubicBezTo>
                    <a:pt x="61772" y="27438"/>
                    <a:pt x="61265" y="27438"/>
                    <a:pt x="61265" y="27438"/>
                  </a:cubicBezTo>
                  <a:cubicBezTo>
                    <a:pt x="61265" y="27768"/>
                    <a:pt x="60759" y="27768"/>
                    <a:pt x="60759" y="28099"/>
                  </a:cubicBezTo>
                  <a:cubicBezTo>
                    <a:pt x="60759" y="28099"/>
                    <a:pt x="60759" y="28099"/>
                    <a:pt x="60759" y="28099"/>
                  </a:cubicBezTo>
                  <a:cubicBezTo>
                    <a:pt x="60759" y="28099"/>
                    <a:pt x="60759" y="28099"/>
                    <a:pt x="60759" y="28099"/>
                  </a:cubicBezTo>
                  <a:cubicBezTo>
                    <a:pt x="60759" y="28099"/>
                    <a:pt x="60759" y="28099"/>
                    <a:pt x="60253" y="28429"/>
                  </a:cubicBezTo>
                  <a:cubicBezTo>
                    <a:pt x="60253" y="28429"/>
                    <a:pt x="60253" y="28429"/>
                    <a:pt x="60253" y="28429"/>
                  </a:cubicBezTo>
                  <a:cubicBezTo>
                    <a:pt x="60253" y="28429"/>
                    <a:pt x="60253" y="28429"/>
                    <a:pt x="59746" y="28429"/>
                  </a:cubicBezTo>
                  <a:cubicBezTo>
                    <a:pt x="59746" y="28429"/>
                    <a:pt x="59746" y="28429"/>
                    <a:pt x="59746" y="28429"/>
                  </a:cubicBezTo>
                  <a:cubicBezTo>
                    <a:pt x="59746" y="28429"/>
                    <a:pt x="59746" y="28429"/>
                    <a:pt x="59746" y="28429"/>
                  </a:cubicBezTo>
                  <a:close/>
                  <a:moveTo>
                    <a:pt x="59746" y="15867"/>
                  </a:moveTo>
                  <a:cubicBezTo>
                    <a:pt x="59746" y="15867"/>
                    <a:pt x="59746" y="15867"/>
                    <a:pt x="59746" y="15867"/>
                  </a:cubicBezTo>
                  <a:cubicBezTo>
                    <a:pt x="59746" y="15867"/>
                    <a:pt x="59746" y="15867"/>
                    <a:pt x="59746" y="15867"/>
                  </a:cubicBezTo>
                  <a:close/>
                  <a:moveTo>
                    <a:pt x="59240" y="17520"/>
                  </a:moveTo>
                  <a:cubicBezTo>
                    <a:pt x="59240" y="17520"/>
                    <a:pt x="59240" y="17520"/>
                    <a:pt x="59240" y="17520"/>
                  </a:cubicBezTo>
                  <a:cubicBezTo>
                    <a:pt x="59240" y="17520"/>
                    <a:pt x="59240" y="17520"/>
                    <a:pt x="59240" y="17520"/>
                  </a:cubicBezTo>
                  <a:cubicBezTo>
                    <a:pt x="59240" y="17520"/>
                    <a:pt x="59240" y="17520"/>
                    <a:pt x="59240" y="17520"/>
                  </a:cubicBezTo>
                  <a:cubicBezTo>
                    <a:pt x="58734" y="17520"/>
                    <a:pt x="58734" y="17520"/>
                    <a:pt x="59240" y="17520"/>
                  </a:cubicBezTo>
                  <a:close/>
                  <a:moveTo>
                    <a:pt x="30886" y="24462"/>
                  </a:moveTo>
                  <a:cubicBezTo>
                    <a:pt x="30886" y="24462"/>
                    <a:pt x="30886" y="24462"/>
                    <a:pt x="30886" y="24462"/>
                  </a:cubicBezTo>
                  <a:cubicBezTo>
                    <a:pt x="30886" y="24462"/>
                    <a:pt x="30886" y="24462"/>
                    <a:pt x="30886" y="24462"/>
                  </a:cubicBezTo>
                  <a:cubicBezTo>
                    <a:pt x="30886" y="24462"/>
                    <a:pt x="30886" y="24462"/>
                    <a:pt x="30886" y="24132"/>
                  </a:cubicBezTo>
                  <a:cubicBezTo>
                    <a:pt x="30886" y="24462"/>
                    <a:pt x="30886" y="24462"/>
                    <a:pt x="30886" y="24462"/>
                  </a:cubicBezTo>
                  <a:close/>
                  <a:moveTo>
                    <a:pt x="31392" y="23140"/>
                  </a:move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lose/>
                  <a:moveTo>
                    <a:pt x="31898" y="22148"/>
                  </a:moveTo>
                  <a:cubicBezTo>
                    <a:pt x="31898" y="22148"/>
                    <a:pt x="31898" y="22148"/>
                    <a:pt x="31898" y="22148"/>
                  </a:cubicBezTo>
                  <a:cubicBezTo>
                    <a:pt x="31898" y="22148"/>
                    <a:pt x="31898" y="22148"/>
                    <a:pt x="31898" y="22148"/>
                  </a:cubicBezTo>
                  <a:cubicBezTo>
                    <a:pt x="31898" y="22148"/>
                    <a:pt x="31898" y="22148"/>
                    <a:pt x="31898" y="22148"/>
                  </a:cubicBezTo>
                  <a:cubicBezTo>
                    <a:pt x="31898" y="22148"/>
                    <a:pt x="31898" y="22148"/>
                    <a:pt x="31898" y="22148"/>
                  </a:cubicBezTo>
                  <a:close/>
                  <a:moveTo>
                    <a:pt x="31898" y="26446"/>
                  </a:moveTo>
                  <a:cubicBezTo>
                    <a:pt x="31898" y="26446"/>
                    <a:pt x="31898" y="26446"/>
                    <a:pt x="31898" y="26446"/>
                  </a:cubicBezTo>
                  <a:cubicBezTo>
                    <a:pt x="31392" y="26446"/>
                    <a:pt x="31392" y="26446"/>
                    <a:pt x="31392" y="26115"/>
                  </a:cubicBezTo>
                  <a:cubicBezTo>
                    <a:pt x="31392" y="26115"/>
                    <a:pt x="31392" y="25785"/>
                    <a:pt x="31392" y="25785"/>
                  </a:cubicBezTo>
                  <a:cubicBezTo>
                    <a:pt x="31392" y="25785"/>
                    <a:pt x="31392" y="25785"/>
                    <a:pt x="31392" y="25785"/>
                  </a:cubicBezTo>
                  <a:cubicBezTo>
                    <a:pt x="31392" y="25785"/>
                    <a:pt x="31392" y="25785"/>
                    <a:pt x="31392" y="25785"/>
                  </a:cubicBezTo>
                  <a:cubicBezTo>
                    <a:pt x="31392" y="25785"/>
                    <a:pt x="31392" y="25785"/>
                    <a:pt x="31898" y="25785"/>
                  </a:cubicBezTo>
                  <a:cubicBezTo>
                    <a:pt x="31898" y="25785"/>
                    <a:pt x="31898" y="25785"/>
                    <a:pt x="31898" y="25785"/>
                  </a:cubicBezTo>
                  <a:cubicBezTo>
                    <a:pt x="31898" y="25785"/>
                    <a:pt x="31898" y="25785"/>
                    <a:pt x="31392" y="25785"/>
                  </a:cubicBezTo>
                  <a:cubicBezTo>
                    <a:pt x="31392" y="25785"/>
                    <a:pt x="31392" y="25785"/>
                    <a:pt x="31392" y="25785"/>
                  </a:cubicBezTo>
                  <a:cubicBezTo>
                    <a:pt x="31392" y="25785"/>
                    <a:pt x="31392" y="25785"/>
                    <a:pt x="31392" y="25785"/>
                  </a:cubicBezTo>
                  <a:cubicBezTo>
                    <a:pt x="31898" y="26115"/>
                    <a:pt x="31898" y="26115"/>
                    <a:pt x="31898" y="26446"/>
                  </a:cubicBezTo>
                  <a:cubicBezTo>
                    <a:pt x="31898" y="26446"/>
                    <a:pt x="31898" y="26446"/>
                    <a:pt x="31898" y="26446"/>
                  </a:cubicBezTo>
                  <a:close/>
                  <a:moveTo>
                    <a:pt x="32405" y="25785"/>
                  </a:moveTo>
                  <a:cubicBezTo>
                    <a:pt x="32405" y="25785"/>
                    <a:pt x="32405" y="25785"/>
                    <a:pt x="32405" y="25785"/>
                  </a:cubicBezTo>
                  <a:cubicBezTo>
                    <a:pt x="32405" y="25785"/>
                    <a:pt x="32405" y="25785"/>
                    <a:pt x="32405" y="25785"/>
                  </a:cubicBezTo>
                  <a:cubicBezTo>
                    <a:pt x="32405" y="25785"/>
                    <a:pt x="32405" y="25785"/>
                    <a:pt x="32405" y="25785"/>
                  </a:cubicBezTo>
                  <a:cubicBezTo>
                    <a:pt x="32405" y="25785"/>
                    <a:pt x="32405" y="25785"/>
                    <a:pt x="32405" y="25785"/>
                  </a:cubicBezTo>
                  <a:close/>
                  <a:moveTo>
                    <a:pt x="43544" y="8595"/>
                  </a:moveTo>
                  <a:cubicBezTo>
                    <a:pt x="43544" y="8595"/>
                    <a:pt x="43544" y="8595"/>
                    <a:pt x="43544" y="8595"/>
                  </a:cubicBezTo>
                  <a:cubicBezTo>
                    <a:pt x="43544" y="8264"/>
                    <a:pt x="43544" y="8264"/>
                    <a:pt x="43544" y="8264"/>
                  </a:cubicBezTo>
                  <a:cubicBezTo>
                    <a:pt x="43544" y="8264"/>
                    <a:pt x="43544" y="8264"/>
                    <a:pt x="43544" y="7933"/>
                  </a:cubicBezTo>
                  <a:cubicBezTo>
                    <a:pt x="43544" y="7933"/>
                    <a:pt x="43544" y="7933"/>
                    <a:pt x="43544" y="7933"/>
                  </a:cubicBezTo>
                  <a:cubicBezTo>
                    <a:pt x="43544" y="7933"/>
                    <a:pt x="43544" y="7933"/>
                    <a:pt x="43544" y="7933"/>
                  </a:cubicBezTo>
                  <a:cubicBezTo>
                    <a:pt x="43544" y="8264"/>
                    <a:pt x="43544" y="8264"/>
                    <a:pt x="43544" y="8264"/>
                  </a:cubicBezTo>
                  <a:cubicBezTo>
                    <a:pt x="43544" y="8595"/>
                    <a:pt x="43544" y="8595"/>
                    <a:pt x="43544" y="8595"/>
                  </a:cubicBezTo>
                  <a:close/>
                  <a:moveTo>
                    <a:pt x="45063" y="8264"/>
                  </a:moveTo>
                  <a:cubicBezTo>
                    <a:pt x="45063" y="8264"/>
                    <a:pt x="45063" y="8264"/>
                    <a:pt x="45063" y="8264"/>
                  </a:cubicBezTo>
                  <a:cubicBezTo>
                    <a:pt x="45063" y="8264"/>
                    <a:pt x="45063" y="8264"/>
                    <a:pt x="45063" y="8264"/>
                  </a:cubicBezTo>
                  <a:cubicBezTo>
                    <a:pt x="45063" y="8264"/>
                    <a:pt x="45063" y="8264"/>
                    <a:pt x="45063" y="8264"/>
                  </a:cubicBezTo>
                  <a:close/>
                  <a:moveTo>
                    <a:pt x="45569" y="21818"/>
                  </a:moveTo>
                  <a:cubicBezTo>
                    <a:pt x="45569" y="21818"/>
                    <a:pt x="45569" y="21818"/>
                    <a:pt x="45569" y="21818"/>
                  </a:cubicBezTo>
                  <a:cubicBezTo>
                    <a:pt x="45569" y="21818"/>
                    <a:pt x="45569" y="21818"/>
                    <a:pt x="45569" y="21818"/>
                  </a:cubicBezTo>
                  <a:cubicBezTo>
                    <a:pt x="45569" y="21818"/>
                    <a:pt x="45569" y="21818"/>
                    <a:pt x="45569" y="21818"/>
                  </a:cubicBezTo>
                  <a:close/>
                  <a:moveTo>
                    <a:pt x="47594" y="28429"/>
                  </a:moveTo>
                  <a:cubicBezTo>
                    <a:pt x="47594" y="28429"/>
                    <a:pt x="47594" y="28429"/>
                    <a:pt x="47594" y="28429"/>
                  </a:cubicBezTo>
                  <a:cubicBezTo>
                    <a:pt x="47594" y="28429"/>
                    <a:pt x="47594" y="28429"/>
                    <a:pt x="47594" y="28429"/>
                  </a:cubicBezTo>
                  <a:cubicBezTo>
                    <a:pt x="47594" y="28429"/>
                    <a:pt x="47594" y="28429"/>
                    <a:pt x="47594" y="28429"/>
                  </a:cubicBezTo>
                  <a:cubicBezTo>
                    <a:pt x="47594" y="28429"/>
                    <a:pt x="47594" y="28429"/>
                    <a:pt x="47594" y="28429"/>
                  </a:cubicBezTo>
                  <a:close/>
                  <a:moveTo>
                    <a:pt x="48101" y="7603"/>
                  </a:moveTo>
                  <a:cubicBezTo>
                    <a:pt x="48101" y="7603"/>
                    <a:pt x="48101" y="7603"/>
                    <a:pt x="47594" y="7603"/>
                  </a:cubicBezTo>
                  <a:cubicBezTo>
                    <a:pt x="47594" y="7603"/>
                    <a:pt x="47088" y="7603"/>
                    <a:pt x="46582" y="7603"/>
                  </a:cubicBezTo>
                  <a:cubicBezTo>
                    <a:pt x="46582" y="7603"/>
                    <a:pt x="46582" y="7603"/>
                    <a:pt x="46582" y="7603"/>
                  </a:cubicBezTo>
                  <a:cubicBezTo>
                    <a:pt x="46582" y="7603"/>
                    <a:pt x="46582" y="760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603"/>
                    <a:pt x="46582" y="7603"/>
                    <a:pt x="46582" y="7603"/>
                  </a:cubicBezTo>
                  <a:cubicBezTo>
                    <a:pt x="46582" y="7603"/>
                    <a:pt x="46582" y="7603"/>
                    <a:pt x="46582" y="7603"/>
                  </a:cubicBezTo>
                  <a:cubicBezTo>
                    <a:pt x="47088" y="7603"/>
                    <a:pt x="47594" y="7603"/>
                    <a:pt x="48101" y="7603"/>
                  </a:cubicBezTo>
                  <a:cubicBezTo>
                    <a:pt x="48101" y="7603"/>
                    <a:pt x="48101" y="7603"/>
                    <a:pt x="48101" y="7603"/>
                  </a:cubicBezTo>
                  <a:close/>
                  <a:moveTo>
                    <a:pt x="57215" y="29752"/>
                  </a:move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lose/>
                  <a:moveTo>
                    <a:pt x="57215" y="27107"/>
                  </a:moveTo>
                  <a:cubicBezTo>
                    <a:pt x="57215" y="27107"/>
                    <a:pt x="56708" y="27107"/>
                    <a:pt x="56708" y="27107"/>
                  </a:cubicBezTo>
                  <a:cubicBezTo>
                    <a:pt x="56708" y="27107"/>
                    <a:pt x="56708" y="27107"/>
                    <a:pt x="56708" y="27107"/>
                  </a:cubicBezTo>
                  <a:cubicBezTo>
                    <a:pt x="57215" y="27107"/>
                    <a:pt x="57215" y="26776"/>
                    <a:pt x="57215" y="27107"/>
                  </a:cubicBezTo>
                  <a:cubicBezTo>
                    <a:pt x="57215" y="27107"/>
                    <a:pt x="57215" y="27107"/>
                    <a:pt x="57721" y="27107"/>
                  </a:cubicBezTo>
                  <a:cubicBezTo>
                    <a:pt x="57215" y="27107"/>
                    <a:pt x="57215" y="27107"/>
                    <a:pt x="57215" y="27107"/>
                  </a:cubicBezTo>
                  <a:close/>
                  <a:moveTo>
                    <a:pt x="57215" y="21487"/>
                  </a:moveTo>
                  <a:cubicBezTo>
                    <a:pt x="57721" y="21487"/>
                    <a:pt x="57721" y="21487"/>
                    <a:pt x="57721" y="21487"/>
                  </a:cubicBezTo>
                  <a:cubicBezTo>
                    <a:pt x="57721" y="21487"/>
                    <a:pt x="57721" y="21487"/>
                    <a:pt x="57721" y="21487"/>
                  </a:cubicBezTo>
                  <a:lnTo>
                    <a:pt x="57215" y="21487"/>
                  </a:lnTo>
                  <a:close/>
                  <a:moveTo>
                    <a:pt x="58227" y="14876"/>
                  </a:moveTo>
                  <a:cubicBezTo>
                    <a:pt x="58227" y="14876"/>
                    <a:pt x="58227" y="14876"/>
                    <a:pt x="58227" y="14876"/>
                  </a:cubicBezTo>
                  <a:cubicBezTo>
                    <a:pt x="58227" y="14876"/>
                    <a:pt x="58227" y="15206"/>
                    <a:pt x="58227" y="15206"/>
                  </a:cubicBezTo>
                  <a:cubicBezTo>
                    <a:pt x="58227" y="15206"/>
                    <a:pt x="58227" y="15206"/>
                    <a:pt x="58227" y="15206"/>
                  </a:cubicBezTo>
                  <a:cubicBezTo>
                    <a:pt x="58227" y="15206"/>
                    <a:pt x="58227" y="15206"/>
                    <a:pt x="58227" y="15206"/>
                  </a:cubicBezTo>
                  <a:cubicBezTo>
                    <a:pt x="58227" y="15206"/>
                    <a:pt x="58227" y="14876"/>
                    <a:pt x="58227" y="14876"/>
                  </a:cubicBezTo>
                  <a:close/>
                  <a:moveTo>
                    <a:pt x="48607" y="11900"/>
                  </a:move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lose/>
                  <a:moveTo>
                    <a:pt x="49620" y="21157"/>
                  </a:moveTo>
                  <a:cubicBezTo>
                    <a:pt x="49620" y="21157"/>
                    <a:pt x="49620" y="21157"/>
                    <a:pt x="49620" y="20826"/>
                  </a:cubicBezTo>
                  <a:cubicBezTo>
                    <a:pt x="49620" y="21157"/>
                    <a:pt x="49620" y="21157"/>
                    <a:pt x="49620" y="21157"/>
                  </a:cubicBezTo>
                  <a:cubicBezTo>
                    <a:pt x="49620" y="21157"/>
                    <a:pt x="49620" y="21157"/>
                    <a:pt x="49620" y="21157"/>
                  </a:cubicBezTo>
                  <a:close/>
                  <a:moveTo>
                    <a:pt x="49620" y="15537"/>
                  </a:moveTo>
                  <a:cubicBezTo>
                    <a:pt x="49620" y="15537"/>
                    <a:pt x="49113" y="15537"/>
                    <a:pt x="48607" y="15537"/>
                  </a:cubicBezTo>
                  <a:cubicBezTo>
                    <a:pt x="48607" y="15537"/>
                    <a:pt x="48607" y="15206"/>
                    <a:pt x="48607" y="15206"/>
                  </a:cubicBezTo>
                  <a:cubicBezTo>
                    <a:pt x="48607" y="15206"/>
                    <a:pt x="49113" y="15206"/>
                    <a:pt x="49113" y="14876"/>
                  </a:cubicBezTo>
                  <a:cubicBezTo>
                    <a:pt x="49113" y="14876"/>
                    <a:pt x="49620" y="14876"/>
                    <a:pt x="49620" y="14545"/>
                  </a:cubicBezTo>
                  <a:cubicBezTo>
                    <a:pt x="50126" y="14545"/>
                    <a:pt x="50126" y="14545"/>
                    <a:pt x="50126" y="14545"/>
                  </a:cubicBezTo>
                  <a:cubicBezTo>
                    <a:pt x="50126" y="14214"/>
                    <a:pt x="50126" y="14214"/>
                    <a:pt x="50632" y="14214"/>
                  </a:cubicBezTo>
                  <a:cubicBezTo>
                    <a:pt x="50632" y="14214"/>
                    <a:pt x="50632" y="14545"/>
                    <a:pt x="51139" y="14214"/>
                  </a:cubicBezTo>
                  <a:cubicBezTo>
                    <a:pt x="51139" y="14214"/>
                    <a:pt x="51139" y="14214"/>
                    <a:pt x="51139" y="14214"/>
                  </a:cubicBezTo>
                  <a:cubicBezTo>
                    <a:pt x="51139" y="13884"/>
                    <a:pt x="51139" y="13884"/>
                    <a:pt x="50632" y="13884"/>
                  </a:cubicBezTo>
                  <a:cubicBezTo>
                    <a:pt x="50632" y="13884"/>
                    <a:pt x="50126" y="13884"/>
                    <a:pt x="50126" y="13884"/>
                  </a:cubicBezTo>
                  <a:cubicBezTo>
                    <a:pt x="49620" y="13884"/>
                    <a:pt x="49113" y="13884"/>
                    <a:pt x="48607" y="13553"/>
                  </a:cubicBezTo>
                  <a:cubicBezTo>
                    <a:pt x="48101" y="13553"/>
                    <a:pt x="48101" y="13553"/>
                    <a:pt x="48101" y="13553"/>
                  </a:cubicBezTo>
                  <a:cubicBezTo>
                    <a:pt x="48101" y="13553"/>
                    <a:pt x="48101" y="13553"/>
                    <a:pt x="48607" y="13553"/>
                  </a:cubicBezTo>
                  <a:cubicBezTo>
                    <a:pt x="48607" y="13553"/>
                    <a:pt x="48607" y="13553"/>
                    <a:pt x="48607" y="13553"/>
                  </a:cubicBezTo>
                  <a:cubicBezTo>
                    <a:pt x="49113" y="13553"/>
                    <a:pt x="50126" y="13553"/>
                    <a:pt x="50632" y="13553"/>
                  </a:cubicBezTo>
                  <a:cubicBezTo>
                    <a:pt x="51139" y="13553"/>
                    <a:pt x="51645" y="13223"/>
                    <a:pt x="51645" y="13223"/>
                  </a:cubicBezTo>
                  <a:cubicBezTo>
                    <a:pt x="52151" y="13223"/>
                    <a:pt x="52658" y="13223"/>
                    <a:pt x="53164" y="13223"/>
                  </a:cubicBezTo>
                  <a:cubicBezTo>
                    <a:pt x="53164" y="13223"/>
                    <a:pt x="53164" y="13223"/>
                    <a:pt x="53670" y="13223"/>
                  </a:cubicBezTo>
                  <a:cubicBezTo>
                    <a:pt x="53670" y="13223"/>
                    <a:pt x="53670" y="13223"/>
                    <a:pt x="53670" y="13223"/>
                  </a:cubicBezTo>
                  <a:cubicBezTo>
                    <a:pt x="53670" y="13223"/>
                    <a:pt x="53670" y="13223"/>
                    <a:pt x="53670" y="13223"/>
                  </a:cubicBezTo>
                  <a:cubicBezTo>
                    <a:pt x="53164" y="13553"/>
                    <a:pt x="52658" y="13553"/>
                    <a:pt x="52658" y="13553"/>
                  </a:cubicBezTo>
                  <a:cubicBezTo>
                    <a:pt x="52658" y="13553"/>
                    <a:pt x="52151" y="13884"/>
                    <a:pt x="52658" y="13884"/>
                  </a:cubicBezTo>
                  <a:cubicBezTo>
                    <a:pt x="52658" y="13884"/>
                    <a:pt x="52658" y="13884"/>
                    <a:pt x="52658" y="13884"/>
                  </a:cubicBezTo>
                  <a:cubicBezTo>
                    <a:pt x="52658" y="13884"/>
                    <a:pt x="52658" y="13884"/>
                    <a:pt x="52658" y="13884"/>
                  </a:cubicBezTo>
                  <a:cubicBezTo>
                    <a:pt x="53164" y="14214"/>
                    <a:pt x="53670" y="14214"/>
                    <a:pt x="54683" y="13884"/>
                  </a:cubicBezTo>
                  <a:cubicBezTo>
                    <a:pt x="54683" y="13884"/>
                    <a:pt x="54683" y="13884"/>
                    <a:pt x="54683" y="13884"/>
                  </a:cubicBezTo>
                  <a:cubicBezTo>
                    <a:pt x="54683" y="13884"/>
                    <a:pt x="54683" y="14214"/>
                    <a:pt x="54683" y="14214"/>
                  </a:cubicBezTo>
                  <a:cubicBezTo>
                    <a:pt x="54683" y="14214"/>
                    <a:pt x="54683" y="14214"/>
                    <a:pt x="54177" y="14545"/>
                  </a:cubicBezTo>
                  <a:cubicBezTo>
                    <a:pt x="54177" y="14545"/>
                    <a:pt x="54177" y="14545"/>
                    <a:pt x="53670" y="14545"/>
                  </a:cubicBezTo>
                  <a:cubicBezTo>
                    <a:pt x="53670" y="14876"/>
                    <a:pt x="53670" y="14876"/>
                    <a:pt x="53670" y="14876"/>
                  </a:cubicBezTo>
                  <a:cubicBezTo>
                    <a:pt x="53670" y="15206"/>
                    <a:pt x="53670" y="15206"/>
                    <a:pt x="53164" y="14876"/>
                  </a:cubicBezTo>
                  <a:cubicBezTo>
                    <a:pt x="52658" y="14876"/>
                    <a:pt x="52658" y="14876"/>
                    <a:pt x="52151" y="14876"/>
                  </a:cubicBezTo>
                  <a:cubicBezTo>
                    <a:pt x="52151" y="14876"/>
                    <a:pt x="51645" y="14876"/>
                    <a:pt x="51645" y="15206"/>
                  </a:cubicBezTo>
                  <a:cubicBezTo>
                    <a:pt x="51645" y="15537"/>
                    <a:pt x="51645" y="15537"/>
                    <a:pt x="51139" y="15537"/>
                  </a:cubicBezTo>
                  <a:cubicBezTo>
                    <a:pt x="51139" y="15537"/>
                    <a:pt x="51139" y="15537"/>
                    <a:pt x="51139" y="15537"/>
                  </a:cubicBezTo>
                  <a:cubicBezTo>
                    <a:pt x="51139" y="15537"/>
                    <a:pt x="51139" y="15537"/>
                    <a:pt x="51139" y="15537"/>
                  </a:cubicBezTo>
                  <a:cubicBezTo>
                    <a:pt x="51139" y="15537"/>
                    <a:pt x="50632" y="15537"/>
                    <a:pt x="50632" y="15867"/>
                  </a:cubicBezTo>
                  <a:cubicBezTo>
                    <a:pt x="50632" y="15867"/>
                    <a:pt x="50632" y="15867"/>
                    <a:pt x="50632" y="15867"/>
                  </a:cubicBezTo>
                  <a:cubicBezTo>
                    <a:pt x="50632" y="15867"/>
                    <a:pt x="50632" y="15867"/>
                    <a:pt x="50632" y="15867"/>
                  </a:cubicBezTo>
                  <a:cubicBezTo>
                    <a:pt x="50632" y="15867"/>
                    <a:pt x="50632" y="15867"/>
                    <a:pt x="50632" y="15867"/>
                  </a:cubicBezTo>
                  <a:cubicBezTo>
                    <a:pt x="50632" y="15867"/>
                    <a:pt x="50126" y="15867"/>
                    <a:pt x="50126" y="15867"/>
                  </a:cubicBezTo>
                  <a:cubicBezTo>
                    <a:pt x="50126" y="15867"/>
                    <a:pt x="50632" y="15867"/>
                    <a:pt x="50632" y="15867"/>
                  </a:cubicBezTo>
                  <a:cubicBezTo>
                    <a:pt x="50632" y="15867"/>
                    <a:pt x="50632" y="15867"/>
                    <a:pt x="50632" y="15867"/>
                  </a:cubicBezTo>
                  <a:cubicBezTo>
                    <a:pt x="50632" y="15867"/>
                    <a:pt x="50632" y="15867"/>
                    <a:pt x="50632" y="15867"/>
                  </a:cubicBezTo>
                  <a:cubicBezTo>
                    <a:pt x="50632" y="15537"/>
                    <a:pt x="50632" y="15537"/>
                    <a:pt x="51139" y="15537"/>
                  </a:cubicBezTo>
                  <a:cubicBezTo>
                    <a:pt x="51139" y="15537"/>
                    <a:pt x="51139" y="15537"/>
                    <a:pt x="51139" y="15537"/>
                  </a:cubicBezTo>
                  <a:cubicBezTo>
                    <a:pt x="51139" y="15537"/>
                    <a:pt x="51139" y="15537"/>
                    <a:pt x="51139" y="15537"/>
                  </a:cubicBezTo>
                  <a:cubicBezTo>
                    <a:pt x="51139" y="15537"/>
                    <a:pt x="51139" y="15206"/>
                    <a:pt x="51139" y="15206"/>
                  </a:cubicBezTo>
                  <a:cubicBezTo>
                    <a:pt x="51139" y="15206"/>
                    <a:pt x="51139" y="14876"/>
                    <a:pt x="51139" y="14876"/>
                  </a:cubicBezTo>
                  <a:cubicBezTo>
                    <a:pt x="50632" y="14876"/>
                    <a:pt x="50632" y="15206"/>
                    <a:pt x="50126" y="15206"/>
                  </a:cubicBezTo>
                  <a:cubicBezTo>
                    <a:pt x="50126" y="15206"/>
                    <a:pt x="50126" y="15206"/>
                    <a:pt x="49620" y="15537"/>
                  </a:cubicBezTo>
                  <a:close/>
                  <a:moveTo>
                    <a:pt x="52658" y="15867"/>
                  </a:moveTo>
                  <a:cubicBezTo>
                    <a:pt x="52658" y="15867"/>
                    <a:pt x="52658" y="15867"/>
                    <a:pt x="52658" y="15867"/>
                  </a:cubicBezTo>
                  <a:cubicBezTo>
                    <a:pt x="52658" y="15867"/>
                    <a:pt x="52658" y="16198"/>
                    <a:pt x="52658" y="16198"/>
                  </a:cubicBezTo>
                  <a:cubicBezTo>
                    <a:pt x="52658" y="16198"/>
                    <a:pt x="52658" y="16198"/>
                    <a:pt x="52658" y="16198"/>
                  </a:cubicBezTo>
                  <a:cubicBezTo>
                    <a:pt x="52658" y="16198"/>
                    <a:pt x="52658" y="16198"/>
                    <a:pt x="52658" y="16198"/>
                  </a:cubicBezTo>
                  <a:cubicBezTo>
                    <a:pt x="52658" y="16198"/>
                    <a:pt x="52658" y="16198"/>
                    <a:pt x="52658" y="16198"/>
                  </a:cubicBezTo>
                  <a:cubicBezTo>
                    <a:pt x="52658" y="16198"/>
                    <a:pt x="52658" y="16198"/>
                    <a:pt x="52658" y="15867"/>
                  </a:cubicBezTo>
                  <a:cubicBezTo>
                    <a:pt x="52658" y="15867"/>
                    <a:pt x="52658" y="15867"/>
                    <a:pt x="52658" y="15867"/>
                  </a:cubicBezTo>
                  <a:cubicBezTo>
                    <a:pt x="52658" y="15867"/>
                    <a:pt x="52658" y="15867"/>
                    <a:pt x="52658" y="15867"/>
                  </a:cubicBezTo>
                  <a:cubicBezTo>
                    <a:pt x="52658" y="15867"/>
                    <a:pt x="52658" y="15867"/>
                    <a:pt x="52658" y="15867"/>
                  </a:cubicBezTo>
                  <a:close/>
                  <a:moveTo>
                    <a:pt x="51645" y="18512"/>
                  </a:moveTo>
                  <a:cubicBezTo>
                    <a:pt x="51645" y="18512"/>
                    <a:pt x="51645" y="18512"/>
                    <a:pt x="51645" y="18512"/>
                  </a:cubicBezTo>
                  <a:cubicBezTo>
                    <a:pt x="51139" y="18512"/>
                    <a:pt x="51139" y="18512"/>
                    <a:pt x="51139" y="18181"/>
                  </a:cubicBezTo>
                  <a:cubicBezTo>
                    <a:pt x="51139" y="18181"/>
                    <a:pt x="51139" y="18181"/>
                    <a:pt x="51139" y="18181"/>
                  </a:cubicBezTo>
                  <a:cubicBezTo>
                    <a:pt x="51139" y="18181"/>
                    <a:pt x="51139" y="18181"/>
                    <a:pt x="51139" y="18181"/>
                  </a:cubicBezTo>
                  <a:cubicBezTo>
                    <a:pt x="51645" y="18181"/>
                    <a:pt x="51645" y="18181"/>
                    <a:pt x="51645" y="18512"/>
                  </a:cubicBezTo>
                  <a:close/>
                  <a:moveTo>
                    <a:pt x="50632" y="22809"/>
                  </a:moveTo>
                  <a:cubicBezTo>
                    <a:pt x="50632" y="22809"/>
                    <a:pt x="50632" y="22809"/>
                    <a:pt x="50632" y="22809"/>
                  </a:cubicBezTo>
                  <a:cubicBezTo>
                    <a:pt x="51139" y="22809"/>
                    <a:pt x="51139" y="22809"/>
                    <a:pt x="51139" y="22809"/>
                  </a:cubicBezTo>
                  <a:lnTo>
                    <a:pt x="50632" y="22809"/>
                  </a:lnTo>
                  <a:close/>
                  <a:moveTo>
                    <a:pt x="52658" y="25123"/>
                  </a:moveTo>
                  <a:cubicBezTo>
                    <a:pt x="52658" y="25123"/>
                    <a:pt x="52658" y="25123"/>
                    <a:pt x="52658" y="25454"/>
                  </a:cubicBezTo>
                  <a:cubicBezTo>
                    <a:pt x="52658" y="25123"/>
                    <a:pt x="52658" y="25123"/>
                    <a:pt x="52658" y="25123"/>
                  </a:cubicBezTo>
                  <a:cubicBezTo>
                    <a:pt x="52658" y="25123"/>
                    <a:pt x="52658" y="25123"/>
                    <a:pt x="52658" y="25123"/>
                  </a:cubicBezTo>
                  <a:cubicBezTo>
                    <a:pt x="52658" y="25123"/>
                    <a:pt x="52658" y="25123"/>
                    <a:pt x="52658" y="25123"/>
                  </a:cubicBezTo>
                  <a:cubicBezTo>
                    <a:pt x="52658" y="25123"/>
                    <a:pt x="52658" y="25123"/>
                    <a:pt x="52658" y="25123"/>
                  </a:cubicBezTo>
                  <a:close/>
                  <a:moveTo>
                    <a:pt x="53164" y="21487"/>
                  </a:moveTo>
                  <a:cubicBezTo>
                    <a:pt x="53164" y="21818"/>
                    <a:pt x="52658" y="21818"/>
                    <a:pt x="52658" y="21818"/>
                  </a:cubicBezTo>
                  <a:cubicBezTo>
                    <a:pt x="52151" y="21818"/>
                    <a:pt x="51645" y="21818"/>
                    <a:pt x="51645" y="21818"/>
                  </a:cubicBezTo>
                  <a:cubicBezTo>
                    <a:pt x="51139" y="22148"/>
                    <a:pt x="51139" y="21818"/>
                    <a:pt x="50632" y="21818"/>
                  </a:cubicBezTo>
                  <a:cubicBezTo>
                    <a:pt x="50632" y="21818"/>
                    <a:pt x="50632" y="21487"/>
                    <a:pt x="50126" y="21487"/>
                  </a:cubicBezTo>
                  <a:cubicBezTo>
                    <a:pt x="50126" y="21487"/>
                    <a:pt x="50126" y="21487"/>
                    <a:pt x="50126" y="21487"/>
                  </a:cubicBezTo>
                  <a:cubicBezTo>
                    <a:pt x="50632" y="21487"/>
                    <a:pt x="50632" y="21487"/>
                    <a:pt x="50632" y="21487"/>
                  </a:cubicBezTo>
                  <a:cubicBezTo>
                    <a:pt x="50632" y="21487"/>
                    <a:pt x="50632" y="21487"/>
                    <a:pt x="51139" y="21487"/>
                  </a:cubicBezTo>
                  <a:cubicBezTo>
                    <a:pt x="51139" y="21487"/>
                    <a:pt x="51139" y="21487"/>
                    <a:pt x="51139" y="21487"/>
                  </a:cubicBezTo>
                  <a:cubicBezTo>
                    <a:pt x="51645" y="21157"/>
                    <a:pt x="51645" y="21157"/>
                    <a:pt x="51645" y="21157"/>
                  </a:cubicBezTo>
                  <a:cubicBezTo>
                    <a:pt x="52151" y="20826"/>
                    <a:pt x="52151" y="20826"/>
                    <a:pt x="52658" y="20826"/>
                  </a:cubicBezTo>
                  <a:cubicBezTo>
                    <a:pt x="52658" y="20826"/>
                    <a:pt x="52658" y="20826"/>
                    <a:pt x="52658" y="20826"/>
                  </a:cubicBezTo>
                  <a:cubicBezTo>
                    <a:pt x="52658" y="20826"/>
                    <a:pt x="53164" y="20826"/>
                    <a:pt x="53164" y="20495"/>
                  </a:cubicBezTo>
                  <a:cubicBezTo>
                    <a:pt x="53164" y="20495"/>
                    <a:pt x="53164" y="20495"/>
                    <a:pt x="53164" y="20495"/>
                  </a:cubicBezTo>
                  <a:cubicBezTo>
                    <a:pt x="53164" y="20165"/>
                    <a:pt x="52658" y="20165"/>
                    <a:pt x="52658" y="19834"/>
                  </a:cubicBezTo>
                  <a:cubicBezTo>
                    <a:pt x="52658" y="19834"/>
                    <a:pt x="52658" y="19834"/>
                    <a:pt x="52658" y="19834"/>
                  </a:cubicBezTo>
                  <a:cubicBezTo>
                    <a:pt x="53164" y="19834"/>
                    <a:pt x="53164" y="19834"/>
                    <a:pt x="53164" y="19834"/>
                  </a:cubicBezTo>
                  <a:cubicBezTo>
                    <a:pt x="53164" y="20165"/>
                    <a:pt x="53670" y="20165"/>
                    <a:pt x="53670" y="20495"/>
                  </a:cubicBezTo>
                  <a:cubicBezTo>
                    <a:pt x="54177" y="20826"/>
                    <a:pt x="54177" y="20826"/>
                    <a:pt x="54177" y="20826"/>
                  </a:cubicBezTo>
                  <a:cubicBezTo>
                    <a:pt x="55189" y="20826"/>
                    <a:pt x="55696" y="20826"/>
                    <a:pt x="55696" y="20495"/>
                  </a:cubicBezTo>
                  <a:cubicBezTo>
                    <a:pt x="56202" y="20165"/>
                    <a:pt x="56708" y="20165"/>
                    <a:pt x="57215" y="20165"/>
                  </a:cubicBezTo>
                  <a:cubicBezTo>
                    <a:pt x="57215" y="20165"/>
                    <a:pt x="57721" y="20165"/>
                    <a:pt x="57721" y="20165"/>
                  </a:cubicBezTo>
                  <a:cubicBezTo>
                    <a:pt x="57721" y="20165"/>
                    <a:pt x="57721" y="20165"/>
                    <a:pt x="57721" y="20165"/>
                  </a:cubicBezTo>
                  <a:cubicBezTo>
                    <a:pt x="57721" y="19834"/>
                    <a:pt x="57721" y="19834"/>
                    <a:pt x="57721" y="20165"/>
                  </a:cubicBezTo>
                  <a:cubicBezTo>
                    <a:pt x="57721" y="20165"/>
                    <a:pt x="57721" y="20165"/>
                    <a:pt x="57721" y="20165"/>
                  </a:cubicBezTo>
                  <a:cubicBezTo>
                    <a:pt x="57721" y="20165"/>
                    <a:pt x="57721" y="20165"/>
                    <a:pt x="57721" y="20165"/>
                  </a:cubicBezTo>
                  <a:cubicBezTo>
                    <a:pt x="57721" y="20165"/>
                    <a:pt x="57721" y="20165"/>
                    <a:pt x="57721" y="20165"/>
                  </a:cubicBezTo>
                  <a:cubicBezTo>
                    <a:pt x="57215" y="20495"/>
                    <a:pt x="57215" y="20495"/>
                    <a:pt x="57215" y="20495"/>
                  </a:cubicBezTo>
                  <a:cubicBezTo>
                    <a:pt x="56708" y="20495"/>
                    <a:pt x="56202" y="20826"/>
                    <a:pt x="55696" y="20826"/>
                  </a:cubicBezTo>
                  <a:cubicBezTo>
                    <a:pt x="55189" y="21157"/>
                    <a:pt x="54683" y="21157"/>
                    <a:pt x="54177" y="21487"/>
                  </a:cubicBezTo>
                  <a:cubicBezTo>
                    <a:pt x="54177" y="21487"/>
                    <a:pt x="54177" y="21487"/>
                    <a:pt x="54177" y="21487"/>
                  </a:cubicBezTo>
                  <a:cubicBezTo>
                    <a:pt x="53670" y="21487"/>
                    <a:pt x="53670" y="21487"/>
                    <a:pt x="53164" y="21487"/>
                  </a:cubicBezTo>
                  <a:close/>
                  <a:moveTo>
                    <a:pt x="54177" y="28760"/>
                  </a:moveTo>
                  <a:cubicBezTo>
                    <a:pt x="54177" y="28760"/>
                    <a:pt x="54177" y="28760"/>
                    <a:pt x="54177" y="28760"/>
                  </a:cubicBezTo>
                  <a:cubicBezTo>
                    <a:pt x="54177" y="28429"/>
                    <a:pt x="54177" y="28429"/>
                    <a:pt x="54177" y="28429"/>
                  </a:cubicBezTo>
                  <a:cubicBezTo>
                    <a:pt x="54177" y="28429"/>
                    <a:pt x="54177" y="28429"/>
                    <a:pt x="54177" y="28760"/>
                  </a:cubicBezTo>
                  <a:cubicBezTo>
                    <a:pt x="54177" y="28760"/>
                    <a:pt x="54177" y="28760"/>
                    <a:pt x="54177" y="28760"/>
                  </a:cubicBezTo>
                  <a:close/>
                  <a:moveTo>
                    <a:pt x="54177" y="25123"/>
                  </a:moveTo>
                  <a:cubicBezTo>
                    <a:pt x="54177" y="25123"/>
                    <a:pt x="54177" y="25123"/>
                    <a:pt x="54177" y="25123"/>
                  </a:cubicBezTo>
                  <a:cubicBezTo>
                    <a:pt x="54177" y="25123"/>
                    <a:pt x="54177" y="25123"/>
                    <a:pt x="54177" y="25123"/>
                  </a:cubicBezTo>
                  <a:cubicBezTo>
                    <a:pt x="54177" y="25123"/>
                    <a:pt x="54177" y="24793"/>
                    <a:pt x="54177" y="24793"/>
                  </a:cubicBezTo>
                  <a:cubicBezTo>
                    <a:pt x="54683" y="24793"/>
                    <a:pt x="55189" y="24462"/>
                    <a:pt x="55696" y="24462"/>
                  </a:cubicBezTo>
                  <a:cubicBezTo>
                    <a:pt x="55696" y="24462"/>
                    <a:pt x="56202" y="24462"/>
                    <a:pt x="56202" y="24462"/>
                  </a:cubicBezTo>
                  <a:cubicBezTo>
                    <a:pt x="56202" y="24462"/>
                    <a:pt x="56708" y="24462"/>
                    <a:pt x="56708" y="24462"/>
                  </a:cubicBezTo>
                  <a:cubicBezTo>
                    <a:pt x="56708" y="24462"/>
                    <a:pt x="56708" y="24793"/>
                    <a:pt x="56708" y="24793"/>
                  </a:cubicBezTo>
                  <a:cubicBezTo>
                    <a:pt x="56708" y="24793"/>
                    <a:pt x="56708" y="24793"/>
                    <a:pt x="56708" y="24793"/>
                  </a:cubicBezTo>
                  <a:cubicBezTo>
                    <a:pt x="56708" y="24793"/>
                    <a:pt x="56202" y="24793"/>
                    <a:pt x="56202" y="24793"/>
                  </a:cubicBezTo>
                  <a:cubicBezTo>
                    <a:pt x="56202" y="24793"/>
                    <a:pt x="56202" y="24793"/>
                    <a:pt x="56202" y="24793"/>
                  </a:cubicBezTo>
                  <a:cubicBezTo>
                    <a:pt x="55696" y="24793"/>
                    <a:pt x="55696" y="24793"/>
                    <a:pt x="55696" y="24793"/>
                  </a:cubicBezTo>
                  <a:cubicBezTo>
                    <a:pt x="55189" y="24793"/>
                    <a:pt x="54683" y="24793"/>
                    <a:pt x="54683" y="25123"/>
                  </a:cubicBezTo>
                  <a:cubicBezTo>
                    <a:pt x="54683" y="25123"/>
                    <a:pt x="54177" y="25123"/>
                    <a:pt x="54177" y="25123"/>
                  </a:cubicBezTo>
                  <a:close/>
                  <a:moveTo>
                    <a:pt x="67341" y="67768"/>
                  </a:moveTo>
                  <a:cubicBezTo>
                    <a:pt x="67341" y="67768"/>
                    <a:pt x="67341" y="67768"/>
                    <a:pt x="67341" y="67768"/>
                  </a:cubicBezTo>
                  <a:cubicBezTo>
                    <a:pt x="66835" y="67768"/>
                    <a:pt x="66835" y="67768"/>
                    <a:pt x="66835" y="67438"/>
                  </a:cubicBezTo>
                  <a:cubicBezTo>
                    <a:pt x="66835" y="67438"/>
                    <a:pt x="66835" y="67438"/>
                    <a:pt x="66835" y="67438"/>
                  </a:cubicBezTo>
                  <a:cubicBezTo>
                    <a:pt x="67341" y="67438"/>
                    <a:pt x="67341" y="67438"/>
                    <a:pt x="67341" y="67768"/>
                  </a:cubicBezTo>
                  <a:cubicBezTo>
                    <a:pt x="67341" y="67768"/>
                    <a:pt x="67341" y="67768"/>
                    <a:pt x="67341" y="67768"/>
                  </a:cubicBezTo>
                  <a:close/>
                  <a:moveTo>
                    <a:pt x="81518" y="69090"/>
                  </a:moveTo>
                  <a:cubicBezTo>
                    <a:pt x="81518" y="69090"/>
                    <a:pt x="81518" y="69421"/>
                    <a:pt x="81518" y="69421"/>
                  </a:cubicBezTo>
                  <a:cubicBezTo>
                    <a:pt x="81518" y="69421"/>
                    <a:pt x="81012" y="69090"/>
                    <a:pt x="81012" y="69090"/>
                  </a:cubicBezTo>
                  <a:cubicBezTo>
                    <a:pt x="81012" y="69090"/>
                    <a:pt x="81012" y="69090"/>
                    <a:pt x="81518" y="68760"/>
                  </a:cubicBezTo>
                  <a:cubicBezTo>
                    <a:pt x="81518" y="68760"/>
                    <a:pt x="81518" y="68760"/>
                    <a:pt x="81518" y="68760"/>
                  </a:cubicBezTo>
                  <a:cubicBezTo>
                    <a:pt x="81518" y="68760"/>
                    <a:pt x="81518" y="68760"/>
                    <a:pt x="81518" y="68760"/>
                  </a:cubicBezTo>
                  <a:cubicBezTo>
                    <a:pt x="81518" y="68760"/>
                    <a:pt x="81518" y="68760"/>
                    <a:pt x="81518" y="69090"/>
                  </a:cubicBezTo>
                  <a:cubicBezTo>
                    <a:pt x="81518" y="69090"/>
                    <a:pt x="81518" y="69090"/>
                    <a:pt x="81518" y="69090"/>
                  </a:cubicBezTo>
                  <a:close/>
                  <a:moveTo>
                    <a:pt x="84050" y="113388"/>
                  </a:moveTo>
                  <a:cubicBezTo>
                    <a:pt x="84050" y="113388"/>
                    <a:pt x="84050" y="113388"/>
                    <a:pt x="84050" y="113388"/>
                  </a:cubicBezTo>
                  <a:cubicBezTo>
                    <a:pt x="84050" y="113388"/>
                    <a:pt x="84050" y="113388"/>
                    <a:pt x="84050" y="113388"/>
                  </a:cubicBezTo>
                  <a:cubicBezTo>
                    <a:pt x="84050" y="113057"/>
                    <a:pt x="84050" y="113057"/>
                    <a:pt x="84050" y="113388"/>
                  </a:cubicBezTo>
                  <a:cubicBezTo>
                    <a:pt x="84050" y="113388"/>
                    <a:pt x="84050" y="113388"/>
                    <a:pt x="84050" y="113388"/>
                  </a:cubicBezTo>
                  <a:close/>
                  <a:moveTo>
                    <a:pt x="84556" y="86942"/>
                  </a:moveTo>
                  <a:cubicBezTo>
                    <a:pt x="84556" y="86942"/>
                    <a:pt x="84556" y="86942"/>
                    <a:pt x="84556" y="86942"/>
                  </a:cubicBezTo>
                  <a:cubicBezTo>
                    <a:pt x="84050" y="86942"/>
                    <a:pt x="83544" y="86942"/>
                    <a:pt x="83544" y="86611"/>
                  </a:cubicBezTo>
                  <a:cubicBezTo>
                    <a:pt x="83544" y="86611"/>
                    <a:pt x="83544" y="86611"/>
                    <a:pt x="83544" y="86611"/>
                  </a:cubicBezTo>
                  <a:cubicBezTo>
                    <a:pt x="83544" y="86611"/>
                    <a:pt x="83544" y="86611"/>
                    <a:pt x="83544" y="86611"/>
                  </a:cubicBezTo>
                  <a:cubicBezTo>
                    <a:pt x="84050" y="86611"/>
                    <a:pt x="84050" y="86942"/>
                    <a:pt x="84556" y="86942"/>
                  </a:cubicBezTo>
                  <a:cubicBezTo>
                    <a:pt x="84556" y="86942"/>
                    <a:pt x="84556" y="86942"/>
                    <a:pt x="84556" y="86942"/>
                  </a:cubicBezTo>
                  <a:cubicBezTo>
                    <a:pt x="84556" y="86942"/>
                    <a:pt x="84556" y="86942"/>
                    <a:pt x="84556" y="86942"/>
                  </a:cubicBezTo>
                  <a:cubicBezTo>
                    <a:pt x="84556" y="86942"/>
                    <a:pt x="84556" y="86942"/>
                    <a:pt x="84556" y="86942"/>
                  </a:cubicBezTo>
                  <a:close/>
                  <a:moveTo>
                    <a:pt x="86582" y="116363"/>
                  </a:move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lose/>
                  <a:moveTo>
                    <a:pt x="87594" y="117355"/>
                  </a:moveTo>
                  <a:cubicBezTo>
                    <a:pt x="87594" y="117355"/>
                    <a:pt x="87088" y="117355"/>
                    <a:pt x="87088" y="117355"/>
                  </a:cubicBezTo>
                  <a:cubicBezTo>
                    <a:pt x="87088" y="117355"/>
                    <a:pt x="87088" y="117355"/>
                    <a:pt x="87088" y="117355"/>
                  </a:cubicBezTo>
                  <a:cubicBezTo>
                    <a:pt x="87088" y="117355"/>
                    <a:pt x="87088" y="117355"/>
                    <a:pt x="87088" y="117355"/>
                  </a:cubicBezTo>
                  <a:cubicBezTo>
                    <a:pt x="87088" y="117355"/>
                    <a:pt x="87594" y="117355"/>
                    <a:pt x="87594" y="117355"/>
                  </a:cubicBezTo>
                  <a:cubicBezTo>
                    <a:pt x="87594" y="117355"/>
                    <a:pt x="87594" y="117355"/>
                    <a:pt x="87594" y="117355"/>
                  </a:cubicBezTo>
                  <a:close/>
                  <a:moveTo>
                    <a:pt x="87594" y="118347"/>
                  </a:moveTo>
                  <a:cubicBezTo>
                    <a:pt x="87594" y="118347"/>
                    <a:pt x="87594" y="118347"/>
                    <a:pt x="87594" y="118347"/>
                  </a:cubicBezTo>
                  <a:cubicBezTo>
                    <a:pt x="87594" y="118347"/>
                    <a:pt x="87594" y="118347"/>
                    <a:pt x="87594" y="118347"/>
                  </a:cubicBezTo>
                  <a:cubicBezTo>
                    <a:pt x="87594" y="118347"/>
                    <a:pt x="87594" y="118347"/>
                    <a:pt x="87594" y="118347"/>
                  </a:cubicBezTo>
                  <a:cubicBezTo>
                    <a:pt x="87594" y="118347"/>
                    <a:pt x="87594" y="118347"/>
                    <a:pt x="87594" y="118347"/>
                  </a:cubicBezTo>
                  <a:close/>
                  <a:moveTo>
                    <a:pt x="88101" y="117685"/>
                  </a:move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607" y="117685"/>
                    <a:pt x="88101" y="117685"/>
                    <a:pt x="88101" y="117685"/>
                  </a:cubicBezTo>
                  <a:close/>
                  <a:moveTo>
                    <a:pt x="90126" y="118016"/>
                  </a:moveTo>
                  <a:cubicBezTo>
                    <a:pt x="90126" y="118016"/>
                    <a:pt x="90126" y="118016"/>
                    <a:pt x="90126" y="118016"/>
                  </a:cubicBezTo>
                  <a:cubicBezTo>
                    <a:pt x="90126" y="118016"/>
                    <a:pt x="90126" y="118016"/>
                    <a:pt x="90126" y="118016"/>
                  </a:cubicBezTo>
                  <a:cubicBezTo>
                    <a:pt x="90126" y="118016"/>
                    <a:pt x="90126" y="118347"/>
                    <a:pt x="90126" y="118347"/>
                  </a:cubicBezTo>
                  <a:cubicBezTo>
                    <a:pt x="90126" y="118347"/>
                    <a:pt x="90126" y="118347"/>
                    <a:pt x="90126" y="118347"/>
                  </a:cubicBezTo>
                  <a:cubicBezTo>
                    <a:pt x="89620" y="118016"/>
                    <a:pt x="90126" y="118016"/>
                    <a:pt x="90126" y="118016"/>
                  </a:cubicBezTo>
                  <a:close/>
                  <a:moveTo>
                    <a:pt x="89113" y="118677"/>
                  </a:moveTo>
                  <a:cubicBezTo>
                    <a:pt x="89113" y="118677"/>
                    <a:pt x="89113" y="118677"/>
                    <a:pt x="89113"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90126" y="118677"/>
                    <a:pt x="90126" y="118677"/>
                  </a:cubicBezTo>
                  <a:cubicBezTo>
                    <a:pt x="90126" y="118677"/>
                    <a:pt x="90126" y="118677"/>
                    <a:pt x="90126" y="118677"/>
                  </a:cubicBezTo>
                  <a:cubicBezTo>
                    <a:pt x="90126" y="118677"/>
                    <a:pt x="90126" y="118677"/>
                    <a:pt x="90126" y="118677"/>
                  </a:cubicBezTo>
                  <a:cubicBezTo>
                    <a:pt x="90126" y="118677"/>
                    <a:pt x="89620" y="118677"/>
                    <a:pt x="89620" y="118677"/>
                  </a:cubicBezTo>
                  <a:cubicBezTo>
                    <a:pt x="89620" y="118677"/>
                    <a:pt x="89620" y="118677"/>
                    <a:pt x="89620" y="118677"/>
                  </a:cubicBezTo>
                  <a:cubicBezTo>
                    <a:pt x="89620" y="118677"/>
                    <a:pt x="89620" y="118677"/>
                    <a:pt x="89620" y="118677"/>
                  </a:cubicBezTo>
                  <a:cubicBezTo>
                    <a:pt x="89620" y="118677"/>
                    <a:pt x="89620" y="119008"/>
                    <a:pt x="89620" y="119008"/>
                  </a:cubicBezTo>
                  <a:cubicBezTo>
                    <a:pt x="89620" y="119008"/>
                    <a:pt x="89113" y="119008"/>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lose/>
                  <a:moveTo>
                    <a:pt x="90126" y="70743"/>
                  </a:moveTo>
                  <a:cubicBezTo>
                    <a:pt x="90632" y="70743"/>
                    <a:pt x="90632" y="70743"/>
                    <a:pt x="90632" y="70743"/>
                  </a:cubicBezTo>
                  <a:cubicBezTo>
                    <a:pt x="90632" y="70743"/>
                    <a:pt x="90632" y="70743"/>
                    <a:pt x="90632" y="70743"/>
                  </a:cubicBezTo>
                  <a:lnTo>
                    <a:pt x="90126" y="70743"/>
                  </a:lnTo>
                  <a:close/>
                  <a:moveTo>
                    <a:pt x="92151" y="97851"/>
                  </a:moveTo>
                  <a:cubicBezTo>
                    <a:pt x="92151" y="97851"/>
                    <a:pt x="92151" y="97851"/>
                    <a:pt x="92151" y="97851"/>
                  </a:cubicBezTo>
                  <a:cubicBezTo>
                    <a:pt x="92151" y="97851"/>
                    <a:pt x="92151" y="97851"/>
                    <a:pt x="92151" y="97851"/>
                  </a:cubicBezTo>
                  <a:cubicBezTo>
                    <a:pt x="92151" y="97520"/>
                    <a:pt x="92151" y="97520"/>
                    <a:pt x="92151" y="97851"/>
                  </a:cubicBezTo>
                  <a:cubicBezTo>
                    <a:pt x="92151" y="97851"/>
                    <a:pt x="92151" y="97851"/>
                    <a:pt x="92151" y="97851"/>
                  </a:cubicBezTo>
                  <a:cubicBezTo>
                    <a:pt x="92151" y="97851"/>
                    <a:pt x="92151" y="97851"/>
                    <a:pt x="92151" y="97851"/>
                  </a:cubicBezTo>
                  <a:close/>
                  <a:moveTo>
                    <a:pt x="98227" y="72396"/>
                  </a:moveTo>
                  <a:cubicBezTo>
                    <a:pt x="98227" y="72396"/>
                    <a:pt x="98227" y="72396"/>
                    <a:pt x="98227" y="72396"/>
                  </a:cubicBezTo>
                  <a:cubicBezTo>
                    <a:pt x="98227" y="72396"/>
                    <a:pt x="98227" y="72396"/>
                    <a:pt x="98227" y="72066"/>
                  </a:cubicBezTo>
                  <a:cubicBezTo>
                    <a:pt x="98227" y="72396"/>
                    <a:pt x="98227" y="72396"/>
                    <a:pt x="98227" y="72396"/>
                  </a:cubicBezTo>
                  <a:cubicBezTo>
                    <a:pt x="98227" y="72396"/>
                    <a:pt x="98227" y="72396"/>
                    <a:pt x="98227" y="72396"/>
                  </a:cubicBezTo>
                  <a:close/>
                  <a:moveTo>
                    <a:pt x="102784" y="76033"/>
                  </a:moveTo>
                  <a:cubicBezTo>
                    <a:pt x="102784" y="76363"/>
                    <a:pt x="102784" y="76363"/>
                    <a:pt x="102784" y="76363"/>
                  </a:cubicBezTo>
                  <a:cubicBezTo>
                    <a:pt x="102278" y="76033"/>
                    <a:pt x="102278" y="76033"/>
                    <a:pt x="102278" y="76033"/>
                  </a:cubicBezTo>
                  <a:cubicBezTo>
                    <a:pt x="102278" y="76033"/>
                    <a:pt x="102784" y="76033"/>
                    <a:pt x="102784" y="76033"/>
                  </a:cubicBezTo>
                  <a:cubicBezTo>
                    <a:pt x="102784" y="76033"/>
                    <a:pt x="102784" y="76033"/>
                    <a:pt x="102784" y="76033"/>
                  </a:cubicBezTo>
                  <a:cubicBezTo>
                    <a:pt x="102784" y="76033"/>
                    <a:pt x="102784" y="76033"/>
                    <a:pt x="102784" y="76033"/>
                  </a:cubicBezTo>
                  <a:cubicBezTo>
                    <a:pt x="102784" y="76033"/>
                    <a:pt x="103291" y="76033"/>
                    <a:pt x="103291" y="76033"/>
                  </a:cubicBezTo>
                  <a:cubicBezTo>
                    <a:pt x="103291" y="76033"/>
                    <a:pt x="103291" y="76033"/>
                    <a:pt x="102784" y="76033"/>
                  </a:cubicBezTo>
                  <a:close/>
                  <a:moveTo>
                    <a:pt x="104303" y="77024"/>
                  </a:move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lose/>
                  <a:moveTo>
                    <a:pt x="104810" y="79008"/>
                  </a:moveTo>
                  <a:cubicBezTo>
                    <a:pt x="104810" y="79008"/>
                    <a:pt x="104303" y="79008"/>
                    <a:pt x="104303" y="79008"/>
                  </a:cubicBezTo>
                  <a:cubicBezTo>
                    <a:pt x="104303" y="79008"/>
                    <a:pt x="104303" y="78677"/>
                    <a:pt x="104303" y="78677"/>
                  </a:cubicBezTo>
                  <a:cubicBezTo>
                    <a:pt x="104303" y="78677"/>
                    <a:pt x="104303" y="78677"/>
                    <a:pt x="104303" y="78677"/>
                  </a:cubicBezTo>
                  <a:cubicBezTo>
                    <a:pt x="104303" y="78677"/>
                    <a:pt x="104303" y="78677"/>
                    <a:pt x="104303" y="78677"/>
                  </a:cubicBezTo>
                  <a:cubicBezTo>
                    <a:pt x="104303" y="78677"/>
                    <a:pt x="104810" y="78677"/>
                    <a:pt x="104810" y="79008"/>
                  </a:cubicBezTo>
                  <a:cubicBezTo>
                    <a:pt x="104810" y="79008"/>
                    <a:pt x="104810" y="79008"/>
                    <a:pt x="104810" y="79008"/>
                  </a:cubicBezTo>
                  <a:close/>
                  <a:moveTo>
                    <a:pt x="105316" y="88595"/>
                  </a:moveTo>
                  <a:cubicBezTo>
                    <a:pt x="105316" y="88595"/>
                    <a:pt x="105316" y="88595"/>
                    <a:pt x="105316" y="88595"/>
                  </a:cubicBezTo>
                  <a:cubicBezTo>
                    <a:pt x="105316" y="88595"/>
                    <a:pt x="105316" y="88595"/>
                    <a:pt x="105316" y="8859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8" name="Shape 1068"/>
            <p:cNvSpPr/>
            <p:nvPr/>
          </p:nvSpPr>
          <p:spPr>
            <a:xfrm>
              <a:off x="4364493" y="25295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9" name="Shape 1069"/>
            <p:cNvSpPr/>
            <p:nvPr/>
          </p:nvSpPr>
          <p:spPr>
            <a:xfrm>
              <a:off x="4907418" y="2337483"/>
              <a:ext cx="0" cy="0"/>
            </a:xfrm>
            <a:custGeom>
              <a:pathLst>
                <a:path extrusionOk="0" h="120000" w="120000">
                  <a:moveTo>
                    <a:pt x="0" y="0"/>
                  </a:moveTo>
                  <a:cubicBezTo>
                    <a:pt x="0" y="0"/>
                    <a:pt x="0" y="0"/>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0" name="Shape 1070"/>
            <p:cNvSpPr/>
            <p:nvPr/>
          </p:nvSpPr>
          <p:spPr>
            <a:xfrm>
              <a:off x="4853443" y="2053320"/>
              <a:ext cx="311150" cy="400050"/>
            </a:xfrm>
            <a:custGeom>
              <a:pathLst>
                <a:path extrusionOk="0" h="120000" w="120000">
                  <a:moveTo>
                    <a:pt x="90697" y="83243"/>
                  </a:moveTo>
                  <a:cubicBezTo>
                    <a:pt x="90697" y="83243"/>
                    <a:pt x="90697" y="83243"/>
                    <a:pt x="90697" y="83243"/>
                  </a:cubicBezTo>
                  <a:cubicBezTo>
                    <a:pt x="90697" y="83243"/>
                    <a:pt x="90697" y="83243"/>
                    <a:pt x="90697" y="83243"/>
                  </a:cubicBezTo>
                  <a:cubicBezTo>
                    <a:pt x="89302" y="82162"/>
                    <a:pt x="87906" y="83243"/>
                    <a:pt x="86511" y="82162"/>
                  </a:cubicBezTo>
                  <a:cubicBezTo>
                    <a:pt x="85116" y="82162"/>
                    <a:pt x="85116" y="82162"/>
                    <a:pt x="83720" y="82162"/>
                  </a:cubicBezTo>
                  <a:cubicBezTo>
                    <a:pt x="83720" y="82162"/>
                    <a:pt x="83720" y="82162"/>
                    <a:pt x="83720" y="82162"/>
                  </a:cubicBezTo>
                  <a:cubicBezTo>
                    <a:pt x="82325" y="82162"/>
                    <a:pt x="82325" y="82162"/>
                    <a:pt x="82325" y="82162"/>
                  </a:cubicBezTo>
                  <a:cubicBezTo>
                    <a:pt x="82325" y="82162"/>
                    <a:pt x="82325" y="81081"/>
                    <a:pt x="82325" y="81081"/>
                  </a:cubicBezTo>
                  <a:cubicBezTo>
                    <a:pt x="83720" y="81081"/>
                    <a:pt x="83720" y="81081"/>
                    <a:pt x="85116" y="81081"/>
                  </a:cubicBezTo>
                  <a:cubicBezTo>
                    <a:pt x="85116" y="81081"/>
                    <a:pt x="85116" y="80000"/>
                    <a:pt x="85116" y="80000"/>
                  </a:cubicBezTo>
                  <a:cubicBezTo>
                    <a:pt x="85116" y="78918"/>
                    <a:pt x="85116" y="78918"/>
                    <a:pt x="85116" y="77837"/>
                  </a:cubicBezTo>
                  <a:cubicBezTo>
                    <a:pt x="85116" y="77837"/>
                    <a:pt x="85116" y="77837"/>
                    <a:pt x="86511" y="77837"/>
                  </a:cubicBezTo>
                  <a:cubicBezTo>
                    <a:pt x="86511" y="77837"/>
                    <a:pt x="86511" y="77837"/>
                    <a:pt x="86511" y="77837"/>
                  </a:cubicBezTo>
                  <a:cubicBezTo>
                    <a:pt x="86511" y="78918"/>
                    <a:pt x="87906" y="80000"/>
                    <a:pt x="87906" y="81081"/>
                  </a:cubicBezTo>
                  <a:cubicBezTo>
                    <a:pt x="89302" y="81081"/>
                    <a:pt x="89302" y="82162"/>
                    <a:pt x="90697" y="82162"/>
                  </a:cubicBezTo>
                  <a:cubicBezTo>
                    <a:pt x="90697" y="82162"/>
                    <a:pt x="90697" y="82162"/>
                    <a:pt x="92093" y="82162"/>
                  </a:cubicBezTo>
                  <a:cubicBezTo>
                    <a:pt x="93488" y="82162"/>
                    <a:pt x="93488" y="82162"/>
                    <a:pt x="93488" y="81081"/>
                  </a:cubicBezTo>
                  <a:cubicBezTo>
                    <a:pt x="93488" y="80000"/>
                    <a:pt x="93488" y="78918"/>
                    <a:pt x="93488" y="78918"/>
                  </a:cubicBezTo>
                  <a:cubicBezTo>
                    <a:pt x="93488" y="77837"/>
                    <a:pt x="92093" y="76756"/>
                    <a:pt x="93488" y="75675"/>
                  </a:cubicBezTo>
                  <a:cubicBezTo>
                    <a:pt x="93488" y="75675"/>
                    <a:pt x="92093" y="75675"/>
                    <a:pt x="92093" y="75675"/>
                  </a:cubicBezTo>
                  <a:cubicBezTo>
                    <a:pt x="92093" y="74594"/>
                    <a:pt x="90697" y="73513"/>
                    <a:pt x="89302" y="73513"/>
                  </a:cubicBezTo>
                  <a:cubicBezTo>
                    <a:pt x="89302" y="72432"/>
                    <a:pt x="89302" y="72432"/>
                    <a:pt x="87906" y="72432"/>
                  </a:cubicBezTo>
                  <a:cubicBezTo>
                    <a:pt x="87906" y="72432"/>
                    <a:pt x="87906" y="71351"/>
                    <a:pt x="87906" y="71351"/>
                  </a:cubicBezTo>
                  <a:cubicBezTo>
                    <a:pt x="87906" y="71351"/>
                    <a:pt x="87906" y="70270"/>
                    <a:pt x="87906" y="69189"/>
                  </a:cubicBezTo>
                  <a:cubicBezTo>
                    <a:pt x="87906" y="69189"/>
                    <a:pt x="87906" y="69189"/>
                    <a:pt x="87906" y="69189"/>
                  </a:cubicBezTo>
                  <a:cubicBezTo>
                    <a:pt x="87906" y="69189"/>
                    <a:pt x="87906" y="69189"/>
                    <a:pt x="87906" y="69189"/>
                  </a:cubicBezTo>
                  <a:cubicBezTo>
                    <a:pt x="87906" y="69189"/>
                    <a:pt x="87906" y="70270"/>
                    <a:pt x="87906" y="70270"/>
                  </a:cubicBezTo>
                  <a:cubicBezTo>
                    <a:pt x="87906" y="71351"/>
                    <a:pt x="89302" y="71351"/>
                    <a:pt x="90697" y="72432"/>
                  </a:cubicBezTo>
                  <a:cubicBezTo>
                    <a:pt x="90697" y="72432"/>
                    <a:pt x="90697" y="73513"/>
                    <a:pt x="92093" y="73513"/>
                  </a:cubicBezTo>
                  <a:cubicBezTo>
                    <a:pt x="92093" y="73513"/>
                    <a:pt x="93488" y="73513"/>
                    <a:pt x="93488" y="73513"/>
                  </a:cubicBezTo>
                  <a:cubicBezTo>
                    <a:pt x="93488" y="72432"/>
                    <a:pt x="93488" y="72432"/>
                    <a:pt x="93488" y="71351"/>
                  </a:cubicBezTo>
                  <a:cubicBezTo>
                    <a:pt x="93488" y="71351"/>
                    <a:pt x="93488" y="71351"/>
                    <a:pt x="93488" y="70270"/>
                  </a:cubicBezTo>
                  <a:cubicBezTo>
                    <a:pt x="93488" y="70270"/>
                    <a:pt x="93488" y="70270"/>
                    <a:pt x="93488" y="69189"/>
                  </a:cubicBezTo>
                  <a:cubicBezTo>
                    <a:pt x="93488" y="69189"/>
                    <a:pt x="92093" y="69189"/>
                    <a:pt x="90697" y="68108"/>
                  </a:cubicBezTo>
                  <a:cubicBezTo>
                    <a:pt x="90697" y="68108"/>
                    <a:pt x="90697" y="68108"/>
                    <a:pt x="90697" y="68108"/>
                  </a:cubicBezTo>
                  <a:cubicBezTo>
                    <a:pt x="90697" y="68108"/>
                    <a:pt x="90697" y="68108"/>
                    <a:pt x="90697" y="68108"/>
                  </a:cubicBezTo>
                  <a:cubicBezTo>
                    <a:pt x="90697" y="68108"/>
                    <a:pt x="90697" y="68108"/>
                    <a:pt x="90697" y="68108"/>
                  </a:cubicBezTo>
                  <a:cubicBezTo>
                    <a:pt x="90697" y="67027"/>
                    <a:pt x="89302" y="67027"/>
                    <a:pt x="89302" y="67027"/>
                  </a:cubicBezTo>
                  <a:cubicBezTo>
                    <a:pt x="89302" y="67027"/>
                    <a:pt x="89302" y="67027"/>
                    <a:pt x="89302" y="67027"/>
                  </a:cubicBezTo>
                  <a:cubicBezTo>
                    <a:pt x="89302" y="67027"/>
                    <a:pt x="89302" y="67027"/>
                    <a:pt x="89302" y="67027"/>
                  </a:cubicBezTo>
                  <a:cubicBezTo>
                    <a:pt x="89302" y="67027"/>
                    <a:pt x="89302" y="67027"/>
                    <a:pt x="89302" y="67027"/>
                  </a:cubicBezTo>
                  <a:cubicBezTo>
                    <a:pt x="90697" y="67027"/>
                    <a:pt x="90697" y="67027"/>
                    <a:pt x="90697" y="68108"/>
                  </a:cubicBezTo>
                  <a:cubicBezTo>
                    <a:pt x="90697" y="68108"/>
                    <a:pt x="90697" y="68108"/>
                    <a:pt x="90697" y="68108"/>
                  </a:cubicBezTo>
                  <a:cubicBezTo>
                    <a:pt x="90697" y="68108"/>
                    <a:pt x="90697" y="68108"/>
                    <a:pt x="90697" y="68108"/>
                  </a:cubicBezTo>
                  <a:cubicBezTo>
                    <a:pt x="90697" y="68108"/>
                    <a:pt x="92093" y="68108"/>
                    <a:pt x="92093" y="68108"/>
                  </a:cubicBezTo>
                  <a:cubicBezTo>
                    <a:pt x="92093" y="68108"/>
                    <a:pt x="93488" y="68108"/>
                    <a:pt x="94883" y="68108"/>
                  </a:cubicBezTo>
                  <a:cubicBezTo>
                    <a:pt x="94883" y="68108"/>
                    <a:pt x="96279" y="67027"/>
                    <a:pt x="96279" y="67027"/>
                  </a:cubicBezTo>
                  <a:cubicBezTo>
                    <a:pt x="97674" y="67027"/>
                    <a:pt x="97674" y="67027"/>
                    <a:pt x="97674" y="67027"/>
                  </a:cubicBezTo>
                  <a:cubicBezTo>
                    <a:pt x="97674" y="67027"/>
                    <a:pt x="97674" y="65945"/>
                    <a:pt x="97674" y="65945"/>
                  </a:cubicBezTo>
                  <a:cubicBezTo>
                    <a:pt x="97674" y="65945"/>
                    <a:pt x="97674" y="64864"/>
                    <a:pt x="97674" y="64864"/>
                  </a:cubicBezTo>
                  <a:cubicBezTo>
                    <a:pt x="96279" y="64864"/>
                    <a:pt x="96279" y="64864"/>
                    <a:pt x="94883" y="63783"/>
                  </a:cubicBezTo>
                  <a:cubicBezTo>
                    <a:pt x="94883" y="63783"/>
                    <a:pt x="94883" y="63783"/>
                    <a:pt x="94883" y="63783"/>
                  </a:cubicBezTo>
                  <a:cubicBezTo>
                    <a:pt x="94883" y="63783"/>
                    <a:pt x="94883" y="63783"/>
                    <a:pt x="94883" y="63783"/>
                  </a:cubicBezTo>
                  <a:cubicBezTo>
                    <a:pt x="96279" y="63783"/>
                    <a:pt x="97674" y="64864"/>
                    <a:pt x="99069" y="63783"/>
                  </a:cubicBezTo>
                  <a:cubicBezTo>
                    <a:pt x="99069" y="63783"/>
                    <a:pt x="99069" y="63783"/>
                    <a:pt x="99069" y="63783"/>
                  </a:cubicBezTo>
                  <a:cubicBezTo>
                    <a:pt x="100465" y="63783"/>
                    <a:pt x="101860" y="61621"/>
                    <a:pt x="100465" y="61621"/>
                  </a:cubicBezTo>
                  <a:cubicBezTo>
                    <a:pt x="100465" y="61621"/>
                    <a:pt x="99069" y="60540"/>
                    <a:pt x="99069" y="60540"/>
                  </a:cubicBezTo>
                  <a:cubicBezTo>
                    <a:pt x="99069" y="59459"/>
                    <a:pt x="99069" y="59459"/>
                    <a:pt x="99069" y="59459"/>
                  </a:cubicBezTo>
                  <a:cubicBezTo>
                    <a:pt x="99069" y="59459"/>
                    <a:pt x="99069" y="59459"/>
                    <a:pt x="99069" y="59459"/>
                  </a:cubicBezTo>
                  <a:cubicBezTo>
                    <a:pt x="99069" y="58378"/>
                    <a:pt x="99069" y="58378"/>
                    <a:pt x="99069" y="58378"/>
                  </a:cubicBezTo>
                  <a:cubicBezTo>
                    <a:pt x="99069" y="59459"/>
                    <a:pt x="100465" y="59459"/>
                    <a:pt x="100465" y="58378"/>
                  </a:cubicBezTo>
                  <a:cubicBezTo>
                    <a:pt x="100465" y="58378"/>
                    <a:pt x="100465" y="58378"/>
                    <a:pt x="100465" y="58378"/>
                  </a:cubicBezTo>
                  <a:cubicBezTo>
                    <a:pt x="100465" y="57297"/>
                    <a:pt x="100465" y="57297"/>
                    <a:pt x="100465" y="56216"/>
                  </a:cubicBezTo>
                  <a:cubicBezTo>
                    <a:pt x="100465" y="56216"/>
                    <a:pt x="100465" y="55135"/>
                    <a:pt x="100465" y="55135"/>
                  </a:cubicBezTo>
                  <a:cubicBezTo>
                    <a:pt x="99069" y="54054"/>
                    <a:pt x="100465" y="54054"/>
                    <a:pt x="100465" y="54054"/>
                  </a:cubicBezTo>
                  <a:cubicBezTo>
                    <a:pt x="100465" y="54054"/>
                    <a:pt x="100465" y="52972"/>
                    <a:pt x="100465" y="52972"/>
                  </a:cubicBezTo>
                  <a:cubicBezTo>
                    <a:pt x="100465" y="52972"/>
                    <a:pt x="99069" y="52972"/>
                    <a:pt x="99069" y="52972"/>
                  </a:cubicBezTo>
                  <a:cubicBezTo>
                    <a:pt x="99069" y="52972"/>
                    <a:pt x="97674" y="52972"/>
                    <a:pt x="97674" y="52972"/>
                  </a:cubicBezTo>
                  <a:cubicBezTo>
                    <a:pt x="97674" y="51891"/>
                    <a:pt x="97674" y="51891"/>
                    <a:pt x="97674" y="51891"/>
                  </a:cubicBezTo>
                  <a:cubicBezTo>
                    <a:pt x="97674" y="51891"/>
                    <a:pt x="97674" y="50810"/>
                    <a:pt x="97674" y="50810"/>
                  </a:cubicBezTo>
                  <a:cubicBezTo>
                    <a:pt x="97674" y="50810"/>
                    <a:pt x="99069" y="50810"/>
                    <a:pt x="99069" y="51891"/>
                  </a:cubicBezTo>
                  <a:cubicBezTo>
                    <a:pt x="99069" y="51891"/>
                    <a:pt x="99069" y="51891"/>
                    <a:pt x="99069" y="51891"/>
                  </a:cubicBezTo>
                  <a:cubicBezTo>
                    <a:pt x="99069" y="51891"/>
                    <a:pt x="99069" y="51891"/>
                    <a:pt x="99069" y="51891"/>
                  </a:cubicBezTo>
                  <a:cubicBezTo>
                    <a:pt x="99069" y="50810"/>
                    <a:pt x="97674" y="50810"/>
                    <a:pt x="97674" y="50810"/>
                  </a:cubicBezTo>
                  <a:cubicBezTo>
                    <a:pt x="97674" y="50810"/>
                    <a:pt x="97674" y="50810"/>
                    <a:pt x="97674" y="50810"/>
                  </a:cubicBezTo>
                  <a:cubicBezTo>
                    <a:pt x="99069" y="50810"/>
                    <a:pt x="99069" y="49729"/>
                    <a:pt x="99069" y="49729"/>
                  </a:cubicBezTo>
                  <a:cubicBezTo>
                    <a:pt x="100465" y="49729"/>
                    <a:pt x="100465" y="49729"/>
                    <a:pt x="100465" y="49729"/>
                  </a:cubicBezTo>
                  <a:cubicBezTo>
                    <a:pt x="100465" y="49729"/>
                    <a:pt x="100465" y="49729"/>
                    <a:pt x="101860" y="49729"/>
                  </a:cubicBezTo>
                  <a:cubicBezTo>
                    <a:pt x="101860" y="49729"/>
                    <a:pt x="103255" y="50810"/>
                    <a:pt x="103255" y="51891"/>
                  </a:cubicBezTo>
                  <a:cubicBezTo>
                    <a:pt x="101860" y="52972"/>
                    <a:pt x="103255" y="52972"/>
                    <a:pt x="103255" y="54054"/>
                  </a:cubicBezTo>
                  <a:cubicBezTo>
                    <a:pt x="103255" y="54054"/>
                    <a:pt x="103255" y="54054"/>
                    <a:pt x="103255" y="54054"/>
                  </a:cubicBezTo>
                  <a:cubicBezTo>
                    <a:pt x="103255" y="54054"/>
                    <a:pt x="103255" y="54054"/>
                    <a:pt x="103255" y="52972"/>
                  </a:cubicBezTo>
                  <a:cubicBezTo>
                    <a:pt x="103255" y="51891"/>
                    <a:pt x="103255" y="51891"/>
                    <a:pt x="104651" y="50810"/>
                  </a:cubicBezTo>
                  <a:cubicBezTo>
                    <a:pt x="104651" y="49729"/>
                    <a:pt x="104651" y="48648"/>
                    <a:pt x="104651" y="48648"/>
                  </a:cubicBezTo>
                  <a:cubicBezTo>
                    <a:pt x="104651" y="47567"/>
                    <a:pt x="104651" y="47567"/>
                    <a:pt x="104651" y="47567"/>
                  </a:cubicBezTo>
                  <a:cubicBezTo>
                    <a:pt x="103255" y="46486"/>
                    <a:pt x="103255" y="46486"/>
                    <a:pt x="103255" y="46486"/>
                  </a:cubicBezTo>
                  <a:cubicBezTo>
                    <a:pt x="101860" y="46486"/>
                    <a:pt x="101860" y="46486"/>
                    <a:pt x="101860" y="46486"/>
                  </a:cubicBezTo>
                  <a:cubicBezTo>
                    <a:pt x="101860" y="46486"/>
                    <a:pt x="101860" y="46486"/>
                    <a:pt x="101860" y="46486"/>
                  </a:cubicBezTo>
                  <a:cubicBezTo>
                    <a:pt x="101860" y="46486"/>
                    <a:pt x="101860" y="45405"/>
                    <a:pt x="101860" y="45405"/>
                  </a:cubicBezTo>
                  <a:cubicBezTo>
                    <a:pt x="103255" y="45405"/>
                    <a:pt x="103255" y="45405"/>
                    <a:pt x="103255" y="44324"/>
                  </a:cubicBezTo>
                  <a:cubicBezTo>
                    <a:pt x="103255" y="44324"/>
                    <a:pt x="101860" y="44324"/>
                    <a:pt x="101860" y="44324"/>
                  </a:cubicBezTo>
                  <a:cubicBezTo>
                    <a:pt x="101860" y="43243"/>
                    <a:pt x="101860" y="43243"/>
                    <a:pt x="100465" y="43243"/>
                  </a:cubicBezTo>
                  <a:cubicBezTo>
                    <a:pt x="100465" y="43243"/>
                    <a:pt x="100465" y="43243"/>
                    <a:pt x="100465" y="43243"/>
                  </a:cubicBezTo>
                  <a:cubicBezTo>
                    <a:pt x="100465" y="43243"/>
                    <a:pt x="101860" y="42162"/>
                    <a:pt x="101860" y="42162"/>
                  </a:cubicBezTo>
                  <a:cubicBezTo>
                    <a:pt x="101860" y="43243"/>
                    <a:pt x="103255" y="43243"/>
                    <a:pt x="103255" y="42162"/>
                  </a:cubicBezTo>
                  <a:cubicBezTo>
                    <a:pt x="103255" y="41081"/>
                    <a:pt x="104651" y="40000"/>
                    <a:pt x="104651" y="38918"/>
                  </a:cubicBezTo>
                  <a:cubicBezTo>
                    <a:pt x="104651" y="36756"/>
                    <a:pt x="106046" y="34594"/>
                    <a:pt x="107441" y="32432"/>
                  </a:cubicBezTo>
                  <a:cubicBezTo>
                    <a:pt x="107441" y="32432"/>
                    <a:pt x="108837" y="31351"/>
                    <a:pt x="108837" y="31351"/>
                  </a:cubicBezTo>
                  <a:cubicBezTo>
                    <a:pt x="108837" y="31351"/>
                    <a:pt x="108837" y="30270"/>
                    <a:pt x="108837" y="30270"/>
                  </a:cubicBezTo>
                  <a:cubicBezTo>
                    <a:pt x="108837" y="29189"/>
                    <a:pt x="108837" y="29189"/>
                    <a:pt x="110232" y="29189"/>
                  </a:cubicBezTo>
                  <a:cubicBezTo>
                    <a:pt x="111627" y="29189"/>
                    <a:pt x="111627" y="29189"/>
                    <a:pt x="111627" y="28108"/>
                  </a:cubicBezTo>
                  <a:cubicBezTo>
                    <a:pt x="111627" y="28108"/>
                    <a:pt x="111627" y="27027"/>
                    <a:pt x="111627" y="27027"/>
                  </a:cubicBezTo>
                  <a:cubicBezTo>
                    <a:pt x="111627" y="27027"/>
                    <a:pt x="111627" y="27027"/>
                    <a:pt x="110232" y="27027"/>
                  </a:cubicBezTo>
                  <a:cubicBezTo>
                    <a:pt x="110232" y="27027"/>
                    <a:pt x="110232" y="27027"/>
                    <a:pt x="108837" y="27027"/>
                  </a:cubicBezTo>
                  <a:cubicBezTo>
                    <a:pt x="108837" y="27027"/>
                    <a:pt x="108837" y="27027"/>
                    <a:pt x="108837" y="27027"/>
                  </a:cubicBezTo>
                  <a:cubicBezTo>
                    <a:pt x="108837" y="27027"/>
                    <a:pt x="108837" y="25945"/>
                    <a:pt x="108837" y="25945"/>
                  </a:cubicBezTo>
                  <a:cubicBezTo>
                    <a:pt x="110232" y="25945"/>
                    <a:pt x="110232" y="25945"/>
                    <a:pt x="111627" y="25945"/>
                  </a:cubicBezTo>
                  <a:cubicBezTo>
                    <a:pt x="111627" y="27027"/>
                    <a:pt x="113023" y="27027"/>
                    <a:pt x="114418" y="25945"/>
                  </a:cubicBezTo>
                  <a:cubicBezTo>
                    <a:pt x="114418" y="25945"/>
                    <a:pt x="114418" y="25945"/>
                    <a:pt x="114418" y="25945"/>
                  </a:cubicBezTo>
                  <a:cubicBezTo>
                    <a:pt x="115813" y="25945"/>
                    <a:pt x="115813" y="25945"/>
                    <a:pt x="115813" y="24864"/>
                  </a:cubicBezTo>
                  <a:cubicBezTo>
                    <a:pt x="114418" y="24864"/>
                    <a:pt x="114418" y="24864"/>
                    <a:pt x="114418" y="24864"/>
                  </a:cubicBezTo>
                  <a:cubicBezTo>
                    <a:pt x="114418" y="24864"/>
                    <a:pt x="115813" y="23783"/>
                    <a:pt x="115813" y="23783"/>
                  </a:cubicBezTo>
                  <a:cubicBezTo>
                    <a:pt x="115813" y="23783"/>
                    <a:pt x="117209" y="23783"/>
                    <a:pt x="117209" y="23783"/>
                  </a:cubicBezTo>
                  <a:cubicBezTo>
                    <a:pt x="118604" y="23783"/>
                    <a:pt x="118604" y="22702"/>
                    <a:pt x="118604" y="22702"/>
                  </a:cubicBezTo>
                  <a:cubicBezTo>
                    <a:pt x="120000" y="21621"/>
                    <a:pt x="120000" y="21621"/>
                    <a:pt x="118604" y="20540"/>
                  </a:cubicBezTo>
                  <a:cubicBezTo>
                    <a:pt x="118604" y="19459"/>
                    <a:pt x="118604" y="19459"/>
                    <a:pt x="118604" y="19459"/>
                  </a:cubicBezTo>
                  <a:cubicBezTo>
                    <a:pt x="117209" y="18378"/>
                    <a:pt x="115813" y="18378"/>
                    <a:pt x="113023" y="17297"/>
                  </a:cubicBezTo>
                  <a:cubicBezTo>
                    <a:pt x="113023" y="17297"/>
                    <a:pt x="111627" y="18378"/>
                    <a:pt x="110232" y="18378"/>
                  </a:cubicBezTo>
                  <a:cubicBezTo>
                    <a:pt x="110232" y="18378"/>
                    <a:pt x="110232" y="18378"/>
                    <a:pt x="110232" y="18378"/>
                  </a:cubicBezTo>
                  <a:cubicBezTo>
                    <a:pt x="108837" y="19459"/>
                    <a:pt x="108837" y="19459"/>
                    <a:pt x="108837" y="19459"/>
                  </a:cubicBezTo>
                  <a:cubicBezTo>
                    <a:pt x="108837" y="19459"/>
                    <a:pt x="108837" y="19459"/>
                    <a:pt x="108837" y="19459"/>
                  </a:cubicBezTo>
                  <a:cubicBezTo>
                    <a:pt x="107441" y="19459"/>
                    <a:pt x="107441" y="19459"/>
                    <a:pt x="107441" y="19459"/>
                  </a:cubicBezTo>
                  <a:cubicBezTo>
                    <a:pt x="106046" y="19459"/>
                    <a:pt x="106046" y="19459"/>
                    <a:pt x="106046" y="19459"/>
                  </a:cubicBezTo>
                  <a:cubicBezTo>
                    <a:pt x="104651" y="20540"/>
                    <a:pt x="103255" y="21621"/>
                    <a:pt x="101860" y="22702"/>
                  </a:cubicBezTo>
                  <a:cubicBezTo>
                    <a:pt x="100465" y="22702"/>
                    <a:pt x="99069" y="22702"/>
                    <a:pt x="97674" y="23783"/>
                  </a:cubicBezTo>
                  <a:cubicBezTo>
                    <a:pt x="97674" y="23783"/>
                    <a:pt x="97674" y="23783"/>
                    <a:pt x="97674" y="23783"/>
                  </a:cubicBezTo>
                  <a:cubicBezTo>
                    <a:pt x="97674" y="23783"/>
                    <a:pt x="97674" y="23783"/>
                    <a:pt x="97674" y="23783"/>
                  </a:cubicBezTo>
                  <a:cubicBezTo>
                    <a:pt x="97674" y="23783"/>
                    <a:pt x="96279" y="23783"/>
                    <a:pt x="96279" y="24864"/>
                  </a:cubicBezTo>
                  <a:cubicBezTo>
                    <a:pt x="96279" y="24864"/>
                    <a:pt x="96279" y="24864"/>
                    <a:pt x="96279" y="24864"/>
                  </a:cubicBezTo>
                  <a:cubicBezTo>
                    <a:pt x="96279" y="24864"/>
                    <a:pt x="96279" y="24864"/>
                    <a:pt x="96279" y="24864"/>
                  </a:cubicBezTo>
                  <a:cubicBezTo>
                    <a:pt x="96279" y="23783"/>
                    <a:pt x="97674" y="23783"/>
                    <a:pt x="97674" y="23783"/>
                  </a:cubicBezTo>
                  <a:cubicBezTo>
                    <a:pt x="97674" y="23783"/>
                    <a:pt x="97674" y="23783"/>
                    <a:pt x="97674" y="23783"/>
                  </a:cubicBezTo>
                  <a:cubicBezTo>
                    <a:pt x="97674" y="23783"/>
                    <a:pt x="97674" y="23783"/>
                    <a:pt x="97674" y="23783"/>
                  </a:cubicBezTo>
                  <a:cubicBezTo>
                    <a:pt x="97674" y="22702"/>
                    <a:pt x="97674" y="22702"/>
                    <a:pt x="97674" y="22702"/>
                  </a:cubicBezTo>
                  <a:cubicBezTo>
                    <a:pt x="99069" y="21621"/>
                    <a:pt x="100465" y="21621"/>
                    <a:pt x="100465" y="20540"/>
                  </a:cubicBezTo>
                  <a:cubicBezTo>
                    <a:pt x="101860" y="20540"/>
                    <a:pt x="103255" y="19459"/>
                    <a:pt x="103255" y="19459"/>
                  </a:cubicBezTo>
                  <a:cubicBezTo>
                    <a:pt x="103255" y="18378"/>
                    <a:pt x="103255" y="18378"/>
                    <a:pt x="104651" y="18378"/>
                  </a:cubicBezTo>
                  <a:cubicBezTo>
                    <a:pt x="104651" y="16216"/>
                    <a:pt x="103255" y="15135"/>
                    <a:pt x="101860" y="16216"/>
                  </a:cubicBezTo>
                  <a:cubicBezTo>
                    <a:pt x="101860" y="16216"/>
                    <a:pt x="101860" y="16216"/>
                    <a:pt x="101860" y="16216"/>
                  </a:cubicBezTo>
                  <a:cubicBezTo>
                    <a:pt x="100465" y="16216"/>
                    <a:pt x="100465" y="16216"/>
                    <a:pt x="100465" y="16216"/>
                  </a:cubicBezTo>
                  <a:cubicBezTo>
                    <a:pt x="100465" y="16216"/>
                    <a:pt x="100465" y="17297"/>
                    <a:pt x="100465" y="17297"/>
                  </a:cubicBezTo>
                  <a:cubicBezTo>
                    <a:pt x="100465" y="18378"/>
                    <a:pt x="99069" y="18378"/>
                    <a:pt x="99069" y="18378"/>
                  </a:cubicBezTo>
                  <a:cubicBezTo>
                    <a:pt x="99069" y="18378"/>
                    <a:pt x="97674" y="18378"/>
                    <a:pt x="97674" y="18378"/>
                  </a:cubicBezTo>
                  <a:cubicBezTo>
                    <a:pt x="97674" y="18378"/>
                    <a:pt x="96279" y="18378"/>
                    <a:pt x="94883" y="18378"/>
                  </a:cubicBezTo>
                  <a:cubicBezTo>
                    <a:pt x="94883" y="18378"/>
                    <a:pt x="94883" y="18378"/>
                    <a:pt x="94883" y="18378"/>
                  </a:cubicBezTo>
                  <a:cubicBezTo>
                    <a:pt x="94883" y="18378"/>
                    <a:pt x="94883" y="18378"/>
                    <a:pt x="94883" y="17297"/>
                  </a:cubicBezTo>
                  <a:cubicBezTo>
                    <a:pt x="94883" y="17297"/>
                    <a:pt x="96279" y="17297"/>
                    <a:pt x="96279" y="17297"/>
                  </a:cubicBezTo>
                  <a:cubicBezTo>
                    <a:pt x="96279" y="17297"/>
                    <a:pt x="97674" y="17297"/>
                    <a:pt x="97674" y="16216"/>
                  </a:cubicBezTo>
                  <a:cubicBezTo>
                    <a:pt x="97674" y="16216"/>
                    <a:pt x="97674" y="15135"/>
                    <a:pt x="97674" y="15135"/>
                  </a:cubicBezTo>
                  <a:cubicBezTo>
                    <a:pt x="96279" y="15135"/>
                    <a:pt x="94883" y="15135"/>
                    <a:pt x="94883" y="15135"/>
                  </a:cubicBezTo>
                  <a:cubicBezTo>
                    <a:pt x="90697" y="14054"/>
                    <a:pt x="89302" y="14054"/>
                    <a:pt x="86511" y="15135"/>
                  </a:cubicBezTo>
                  <a:cubicBezTo>
                    <a:pt x="86511" y="16216"/>
                    <a:pt x="85116" y="16216"/>
                    <a:pt x="85116" y="16216"/>
                  </a:cubicBezTo>
                  <a:cubicBezTo>
                    <a:pt x="85116" y="16216"/>
                    <a:pt x="83720" y="16216"/>
                    <a:pt x="83720" y="16216"/>
                  </a:cubicBezTo>
                  <a:cubicBezTo>
                    <a:pt x="83720" y="16216"/>
                    <a:pt x="82325" y="16216"/>
                    <a:pt x="82325" y="16216"/>
                  </a:cubicBezTo>
                  <a:cubicBezTo>
                    <a:pt x="82325" y="16216"/>
                    <a:pt x="82325" y="16216"/>
                    <a:pt x="82325" y="16216"/>
                  </a:cubicBezTo>
                  <a:cubicBezTo>
                    <a:pt x="83720" y="16216"/>
                    <a:pt x="83720" y="15135"/>
                    <a:pt x="83720" y="15135"/>
                  </a:cubicBezTo>
                  <a:cubicBezTo>
                    <a:pt x="85116" y="15135"/>
                    <a:pt x="86511" y="15135"/>
                    <a:pt x="87906" y="14054"/>
                  </a:cubicBezTo>
                  <a:cubicBezTo>
                    <a:pt x="89302" y="14054"/>
                    <a:pt x="92093" y="14054"/>
                    <a:pt x="93488" y="14054"/>
                  </a:cubicBezTo>
                  <a:cubicBezTo>
                    <a:pt x="96279" y="14054"/>
                    <a:pt x="97674" y="14054"/>
                    <a:pt x="99069" y="14054"/>
                  </a:cubicBezTo>
                  <a:cubicBezTo>
                    <a:pt x="100465" y="14054"/>
                    <a:pt x="101860" y="14054"/>
                    <a:pt x="103255" y="14054"/>
                  </a:cubicBezTo>
                  <a:cubicBezTo>
                    <a:pt x="104651" y="14054"/>
                    <a:pt x="106046" y="12972"/>
                    <a:pt x="106046" y="11891"/>
                  </a:cubicBezTo>
                  <a:cubicBezTo>
                    <a:pt x="107441" y="11891"/>
                    <a:pt x="107441" y="10810"/>
                    <a:pt x="107441" y="10810"/>
                  </a:cubicBezTo>
                  <a:cubicBezTo>
                    <a:pt x="106046" y="9729"/>
                    <a:pt x="104651" y="9729"/>
                    <a:pt x="104651" y="9729"/>
                  </a:cubicBezTo>
                  <a:cubicBezTo>
                    <a:pt x="103255" y="8648"/>
                    <a:pt x="101860" y="7567"/>
                    <a:pt x="100465" y="8648"/>
                  </a:cubicBezTo>
                  <a:cubicBezTo>
                    <a:pt x="99069" y="8648"/>
                    <a:pt x="99069" y="8648"/>
                    <a:pt x="99069" y="8648"/>
                  </a:cubicBezTo>
                  <a:cubicBezTo>
                    <a:pt x="99069" y="8648"/>
                    <a:pt x="99069" y="8648"/>
                    <a:pt x="99069" y="8648"/>
                  </a:cubicBezTo>
                  <a:cubicBezTo>
                    <a:pt x="99069" y="8648"/>
                    <a:pt x="99069" y="8648"/>
                    <a:pt x="99069" y="8648"/>
                  </a:cubicBezTo>
                  <a:cubicBezTo>
                    <a:pt x="99069" y="8648"/>
                    <a:pt x="99069" y="8648"/>
                    <a:pt x="100465" y="7567"/>
                  </a:cubicBezTo>
                  <a:cubicBezTo>
                    <a:pt x="100465" y="7567"/>
                    <a:pt x="100465" y="6486"/>
                    <a:pt x="100465" y="6486"/>
                  </a:cubicBezTo>
                  <a:cubicBezTo>
                    <a:pt x="100465" y="5405"/>
                    <a:pt x="99069" y="5405"/>
                    <a:pt x="99069" y="5405"/>
                  </a:cubicBezTo>
                  <a:cubicBezTo>
                    <a:pt x="97674" y="6486"/>
                    <a:pt x="94883" y="6486"/>
                    <a:pt x="93488" y="5405"/>
                  </a:cubicBezTo>
                  <a:cubicBezTo>
                    <a:pt x="92093" y="5405"/>
                    <a:pt x="92093" y="5405"/>
                    <a:pt x="90697" y="5405"/>
                  </a:cubicBezTo>
                  <a:cubicBezTo>
                    <a:pt x="89302" y="5405"/>
                    <a:pt x="89302" y="5405"/>
                    <a:pt x="87906" y="5405"/>
                  </a:cubicBezTo>
                  <a:cubicBezTo>
                    <a:pt x="87906" y="6486"/>
                    <a:pt x="86511" y="6486"/>
                    <a:pt x="85116" y="6486"/>
                  </a:cubicBezTo>
                  <a:cubicBezTo>
                    <a:pt x="83720" y="5405"/>
                    <a:pt x="83720" y="6486"/>
                    <a:pt x="82325" y="6486"/>
                  </a:cubicBezTo>
                  <a:cubicBezTo>
                    <a:pt x="82325" y="6486"/>
                    <a:pt x="82325" y="6486"/>
                    <a:pt x="82325" y="6486"/>
                  </a:cubicBezTo>
                  <a:cubicBezTo>
                    <a:pt x="80930" y="6486"/>
                    <a:pt x="80930" y="6486"/>
                    <a:pt x="80930" y="6486"/>
                  </a:cubicBezTo>
                  <a:cubicBezTo>
                    <a:pt x="80930" y="6486"/>
                    <a:pt x="80930" y="6486"/>
                    <a:pt x="80930" y="6486"/>
                  </a:cubicBezTo>
                  <a:cubicBezTo>
                    <a:pt x="82325" y="6486"/>
                    <a:pt x="82325" y="5405"/>
                    <a:pt x="82325" y="5405"/>
                  </a:cubicBezTo>
                  <a:cubicBezTo>
                    <a:pt x="83720" y="5405"/>
                    <a:pt x="85116" y="5405"/>
                    <a:pt x="85116" y="5405"/>
                  </a:cubicBezTo>
                  <a:cubicBezTo>
                    <a:pt x="86511" y="5405"/>
                    <a:pt x="89302" y="5405"/>
                    <a:pt x="90697" y="5405"/>
                  </a:cubicBezTo>
                  <a:cubicBezTo>
                    <a:pt x="92093" y="5405"/>
                    <a:pt x="93488" y="5405"/>
                    <a:pt x="94883" y="5405"/>
                  </a:cubicBezTo>
                  <a:cubicBezTo>
                    <a:pt x="96279" y="5405"/>
                    <a:pt x="97674" y="5405"/>
                    <a:pt x="97674" y="4324"/>
                  </a:cubicBezTo>
                  <a:cubicBezTo>
                    <a:pt x="99069" y="4324"/>
                    <a:pt x="99069" y="4324"/>
                    <a:pt x="99069" y="4324"/>
                  </a:cubicBezTo>
                  <a:cubicBezTo>
                    <a:pt x="97674" y="3243"/>
                    <a:pt x="96279" y="2162"/>
                    <a:pt x="94883" y="2162"/>
                  </a:cubicBezTo>
                  <a:cubicBezTo>
                    <a:pt x="92093" y="2162"/>
                    <a:pt x="90697" y="1081"/>
                    <a:pt x="87906" y="1081"/>
                  </a:cubicBezTo>
                  <a:cubicBezTo>
                    <a:pt x="86511" y="0"/>
                    <a:pt x="85116" y="0"/>
                    <a:pt x="85116" y="0"/>
                  </a:cubicBezTo>
                  <a:cubicBezTo>
                    <a:pt x="83720" y="0"/>
                    <a:pt x="82325" y="0"/>
                    <a:pt x="80930" y="0"/>
                  </a:cubicBezTo>
                  <a:cubicBezTo>
                    <a:pt x="79534" y="1081"/>
                    <a:pt x="79534" y="1081"/>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6744" y="2162"/>
                    <a:pt x="76744" y="2162"/>
                  </a:cubicBezTo>
                  <a:cubicBezTo>
                    <a:pt x="75348" y="2162"/>
                    <a:pt x="75348" y="2162"/>
                    <a:pt x="75348" y="2162"/>
                  </a:cubicBezTo>
                  <a:cubicBezTo>
                    <a:pt x="75348" y="2162"/>
                    <a:pt x="75348" y="2162"/>
                    <a:pt x="75348" y="2162"/>
                  </a:cubicBezTo>
                  <a:cubicBezTo>
                    <a:pt x="75348" y="3243"/>
                    <a:pt x="75348" y="3243"/>
                    <a:pt x="75348" y="3243"/>
                  </a:cubicBezTo>
                  <a:cubicBezTo>
                    <a:pt x="75348" y="3243"/>
                    <a:pt x="75348" y="3243"/>
                    <a:pt x="75348" y="3243"/>
                  </a:cubicBezTo>
                  <a:cubicBezTo>
                    <a:pt x="75348" y="3243"/>
                    <a:pt x="75348" y="4324"/>
                    <a:pt x="75348" y="3243"/>
                  </a:cubicBezTo>
                  <a:cubicBezTo>
                    <a:pt x="73953" y="3243"/>
                    <a:pt x="72558" y="3243"/>
                    <a:pt x="72558" y="2162"/>
                  </a:cubicBezTo>
                  <a:cubicBezTo>
                    <a:pt x="71162" y="2162"/>
                    <a:pt x="71162" y="2162"/>
                    <a:pt x="69767" y="2162"/>
                  </a:cubicBezTo>
                  <a:cubicBezTo>
                    <a:pt x="69767" y="3243"/>
                    <a:pt x="69767" y="3243"/>
                    <a:pt x="68372" y="3243"/>
                  </a:cubicBezTo>
                  <a:cubicBezTo>
                    <a:pt x="68372" y="3243"/>
                    <a:pt x="68372" y="3243"/>
                    <a:pt x="68372" y="3243"/>
                  </a:cubicBezTo>
                  <a:cubicBezTo>
                    <a:pt x="68372" y="4324"/>
                    <a:pt x="68372" y="5405"/>
                    <a:pt x="68372" y="5405"/>
                  </a:cubicBezTo>
                  <a:cubicBezTo>
                    <a:pt x="68372" y="6486"/>
                    <a:pt x="66976" y="6486"/>
                    <a:pt x="66976" y="6486"/>
                  </a:cubicBezTo>
                  <a:cubicBezTo>
                    <a:pt x="66976" y="6486"/>
                    <a:pt x="66976" y="6486"/>
                    <a:pt x="65581" y="7567"/>
                  </a:cubicBezTo>
                  <a:cubicBezTo>
                    <a:pt x="65581" y="7567"/>
                    <a:pt x="65581" y="7567"/>
                    <a:pt x="65581" y="7567"/>
                  </a:cubicBezTo>
                  <a:cubicBezTo>
                    <a:pt x="64186" y="7567"/>
                    <a:pt x="64186" y="6486"/>
                    <a:pt x="62790" y="6486"/>
                  </a:cubicBezTo>
                  <a:cubicBezTo>
                    <a:pt x="62790" y="6486"/>
                    <a:pt x="62790" y="6486"/>
                    <a:pt x="62790" y="7567"/>
                  </a:cubicBezTo>
                  <a:cubicBezTo>
                    <a:pt x="62790" y="7567"/>
                    <a:pt x="62790" y="7567"/>
                    <a:pt x="62790" y="7567"/>
                  </a:cubicBezTo>
                  <a:cubicBezTo>
                    <a:pt x="62790" y="8648"/>
                    <a:pt x="62790" y="9729"/>
                    <a:pt x="62790" y="10810"/>
                  </a:cubicBezTo>
                  <a:cubicBezTo>
                    <a:pt x="64186" y="11891"/>
                    <a:pt x="64186" y="12972"/>
                    <a:pt x="64186" y="14054"/>
                  </a:cubicBezTo>
                  <a:cubicBezTo>
                    <a:pt x="64186" y="15135"/>
                    <a:pt x="64186" y="15135"/>
                    <a:pt x="64186" y="15135"/>
                  </a:cubicBezTo>
                  <a:cubicBezTo>
                    <a:pt x="62790" y="15135"/>
                    <a:pt x="62790" y="15135"/>
                    <a:pt x="62790" y="14054"/>
                  </a:cubicBezTo>
                  <a:cubicBezTo>
                    <a:pt x="62790" y="14054"/>
                    <a:pt x="61395" y="14054"/>
                    <a:pt x="61395" y="14054"/>
                  </a:cubicBezTo>
                  <a:cubicBezTo>
                    <a:pt x="61395" y="12972"/>
                    <a:pt x="61395" y="12972"/>
                    <a:pt x="61395" y="12972"/>
                  </a:cubicBezTo>
                  <a:cubicBezTo>
                    <a:pt x="61395" y="12972"/>
                    <a:pt x="61395" y="12972"/>
                    <a:pt x="61395" y="11891"/>
                  </a:cubicBezTo>
                  <a:cubicBezTo>
                    <a:pt x="61395" y="11891"/>
                    <a:pt x="60000" y="11891"/>
                    <a:pt x="60000" y="10810"/>
                  </a:cubicBezTo>
                  <a:cubicBezTo>
                    <a:pt x="60000" y="9729"/>
                    <a:pt x="60000" y="9729"/>
                    <a:pt x="58604" y="8648"/>
                  </a:cubicBezTo>
                  <a:cubicBezTo>
                    <a:pt x="58604" y="7567"/>
                    <a:pt x="58604" y="7567"/>
                    <a:pt x="57209" y="7567"/>
                  </a:cubicBezTo>
                  <a:cubicBezTo>
                    <a:pt x="57209" y="7567"/>
                    <a:pt x="55813" y="7567"/>
                    <a:pt x="55813" y="7567"/>
                  </a:cubicBezTo>
                  <a:cubicBezTo>
                    <a:pt x="55813" y="7567"/>
                    <a:pt x="55813" y="7567"/>
                    <a:pt x="55813" y="8648"/>
                  </a:cubicBezTo>
                  <a:cubicBezTo>
                    <a:pt x="55813" y="9729"/>
                    <a:pt x="55813" y="10810"/>
                    <a:pt x="55813" y="11891"/>
                  </a:cubicBezTo>
                  <a:cubicBezTo>
                    <a:pt x="55813" y="11891"/>
                    <a:pt x="55813" y="11891"/>
                    <a:pt x="54418" y="12972"/>
                  </a:cubicBezTo>
                  <a:cubicBezTo>
                    <a:pt x="54418" y="12972"/>
                    <a:pt x="54418" y="12972"/>
                    <a:pt x="53023" y="12972"/>
                  </a:cubicBezTo>
                  <a:cubicBezTo>
                    <a:pt x="53023" y="12972"/>
                    <a:pt x="53023" y="12972"/>
                    <a:pt x="53023" y="12972"/>
                  </a:cubicBezTo>
                  <a:cubicBezTo>
                    <a:pt x="53023" y="12972"/>
                    <a:pt x="53023" y="12972"/>
                    <a:pt x="53023" y="12972"/>
                  </a:cubicBezTo>
                  <a:cubicBezTo>
                    <a:pt x="51627" y="12972"/>
                    <a:pt x="51627" y="12972"/>
                    <a:pt x="51627" y="12972"/>
                  </a:cubicBezTo>
                  <a:cubicBezTo>
                    <a:pt x="51627" y="11891"/>
                    <a:pt x="53023" y="11891"/>
                    <a:pt x="51627" y="11891"/>
                  </a:cubicBezTo>
                  <a:cubicBezTo>
                    <a:pt x="51627" y="10810"/>
                    <a:pt x="51627" y="9729"/>
                    <a:pt x="51627" y="8648"/>
                  </a:cubicBezTo>
                  <a:cubicBezTo>
                    <a:pt x="51627" y="8648"/>
                    <a:pt x="51627" y="8648"/>
                    <a:pt x="51627" y="8648"/>
                  </a:cubicBezTo>
                  <a:cubicBezTo>
                    <a:pt x="51627" y="8648"/>
                    <a:pt x="51627" y="7567"/>
                    <a:pt x="51627" y="7567"/>
                  </a:cubicBezTo>
                  <a:cubicBezTo>
                    <a:pt x="51627" y="7567"/>
                    <a:pt x="51627" y="7567"/>
                    <a:pt x="50232" y="8648"/>
                  </a:cubicBezTo>
                  <a:cubicBezTo>
                    <a:pt x="50232" y="8648"/>
                    <a:pt x="50232" y="8648"/>
                    <a:pt x="50232" y="9729"/>
                  </a:cubicBezTo>
                  <a:cubicBezTo>
                    <a:pt x="50232" y="9729"/>
                    <a:pt x="50232" y="10810"/>
                    <a:pt x="50232" y="10810"/>
                  </a:cubicBezTo>
                  <a:cubicBezTo>
                    <a:pt x="50232" y="10810"/>
                    <a:pt x="50232" y="11891"/>
                    <a:pt x="48837" y="11891"/>
                  </a:cubicBezTo>
                  <a:cubicBezTo>
                    <a:pt x="48837" y="11891"/>
                    <a:pt x="48837" y="11891"/>
                    <a:pt x="48837" y="11891"/>
                  </a:cubicBezTo>
                  <a:cubicBezTo>
                    <a:pt x="48837" y="11891"/>
                    <a:pt x="48837" y="11891"/>
                    <a:pt x="48837" y="11891"/>
                  </a:cubicBezTo>
                  <a:cubicBezTo>
                    <a:pt x="48837" y="11891"/>
                    <a:pt x="48837" y="11891"/>
                    <a:pt x="48837" y="12972"/>
                  </a:cubicBezTo>
                  <a:cubicBezTo>
                    <a:pt x="48837" y="12972"/>
                    <a:pt x="47441" y="12972"/>
                    <a:pt x="47441" y="12972"/>
                  </a:cubicBezTo>
                  <a:cubicBezTo>
                    <a:pt x="47441" y="12972"/>
                    <a:pt x="47441" y="12972"/>
                    <a:pt x="47441" y="12972"/>
                  </a:cubicBezTo>
                  <a:cubicBezTo>
                    <a:pt x="47441" y="12972"/>
                    <a:pt x="47441" y="12972"/>
                    <a:pt x="47441" y="14054"/>
                  </a:cubicBezTo>
                  <a:cubicBezTo>
                    <a:pt x="47441" y="12972"/>
                    <a:pt x="47441" y="12972"/>
                    <a:pt x="47441" y="12972"/>
                  </a:cubicBezTo>
                  <a:cubicBezTo>
                    <a:pt x="47441" y="12972"/>
                    <a:pt x="47441" y="12972"/>
                    <a:pt x="47441" y="12972"/>
                  </a:cubicBezTo>
                  <a:cubicBezTo>
                    <a:pt x="47441" y="12972"/>
                    <a:pt x="48837" y="12972"/>
                    <a:pt x="48837" y="12972"/>
                  </a:cubicBezTo>
                  <a:cubicBezTo>
                    <a:pt x="48837" y="11891"/>
                    <a:pt x="48837" y="11891"/>
                    <a:pt x="48837" y="11891"/>
                  </a:cubicBezTo>
                  <a:cubicBezTo>
                    <a:pt x="48837" y="11891"/>
                    <a:pt x="48837" y="11891"/>
                    <a:pt x="48837" y="11891"/>
                  </a:cubicBezTo>
                  <a:cubicBezTo>
                    <a:pt x="48837" y="11891"/>
                    <a:pt x="48837" y="11891"/>
                    <a:pt x="48837" y="10810"/>
                  </a:cubicBezTo>
                  <a:cubicBezTo>
                    <a:pt x="48837" y="10810"/>
                    <a:pt x="50232" y="9729"/>
                    <a:pt x="50232" y="9729"/>
                  </a:cubicBezTo>
                  <a:cubicBezTo>
                    <a:pt x="50232" y="8648"/>
                    <a:pt x="50232" y="7567"/>
                    <a:pt x="50232" y="7567"/>
                  </a:cubicBezTo>
                  <a:cubicBezTo>
                    <a:pt x="50232" y="7567"/>
                    <a:pt x="48837" y="6486"/>
                    <a:pt x="48837" y="6486"/>
                  </a:cubicBezTo>
                  <a:cubicBezTo>
                    <a:pt x="48837" y="6486"/>
                    <a:pt x="47441" y="6486"/>
                    <a:pt x="47441" y="7567"/>
                  </a:cubicBezTo>
                  <a:cubicBezTo>
                    <a:pt x="46046" y="7567"/>
                    <a:pt x="44651" y="7567"/>
                    <a:pt x="43255" y="7567"/>
                  </a:cubicBezTo>
                  <a:cubicBezTo>
                    <a:pt x="41860" y="7567"/>
                    <a:pt x="40465" y="7567"/>
                    <a:pt x="39069" y="8648"/>
                  </a:cubicBezTo>
                  <a:cubicBezTo>
                    <a:pt x="39069" y="8648"/>
                    <a:pt x="37674" y="8648"/>
                    <a:pt x="37674" y="8648"/>
                  </a:cubicBezTo>
                  <a:cubicBezTo>
                    <a:pt x="37674" y="9729"/>
                    <a:pt x="37674" y="9729"/>
                    <a:pt x="37674" y="9729"/>
                  </a:cubicBezTo>
                  <a:cubicBezTo>
                    <a:pt x="37674" y="9729"/>
                    <a:pt x="37674" y="9729"/>
                    <a:pt x="37674" y="9729"/>
                  </a:cubicBezTo>
                  <a:cubicBezTo>
                    <a:pt x="37674" y="9729"/>
                    <a:pt x="37674" y="9729"/>
                    <a:pt x="37674" y="9729"/>
                  </a:cubicBezTo>
                  <a:cubicBezTo>
                    <a:pt x="37674" y="9729"/>
                    <a:pt x="37674" y="9729"/>
                    <a:pt x="36279" y="8648"/>
                  </a:cubicBezTo>
                  <a:cubicBezTo>
                    <a:pt x="36279" y="8648"/>
                    <a:pt x="36279" y="8648"/>
                    <a:pt x="34883" y="9729"/>
                  </a:cubicBezTo>
                  <a:cubicBezTo>
                    <a:pt x="34883" y="9729"/>
                    <a:pt x="33488" y="9729"/>
                    <a:pt x="33488" y="10810"/>
                  </a:cubicBezTo>
                  <a:cubicBezTo>
                    <a:pt x="33488" y="10810"/>
                    <a:pt x="33488" y="10810"/>
                    <a:pt x="33488" y="10810"/>
                  </a:cubicBezTo>
                  <a:cubicBezTo>
                    <a:pt x="33488" y="11891"/>
                    <a:pt x="33488" y="11891"/>
                    <a:pt x="33488" y="12972"/>
                  </a:cubicBezTo>
                  <a:cubicBezTo>
                    <a:pt x="33488" y="12972"/>
                    <a:pt x="32093" y="12972"/>
                    <a:pt x="32093" y="14054"/>
                  </a:cubicBezTo>
                  <a:cubicBezTo>
                    <a:pt x="32093" y="14054"/>
                    <a:pt x="32093" y="14054"/>
                    <a:pt x="32093" y="14054"/>
                  </a:cubicBezTo>
                  <a:cubicBezTo>
                    <a:pt x="30697" y="14054"/>
                    <a:pt x="30697" y="15135"/>
                    <a:pt x="30697" y="14054"/>
                  </a:cubicBezTo>
                  <a:cubicBezTo>
                    <a:pt x="29302" y="14054"/>
                    <a:pt x="29302" y="14054"/>
                    <a:pt x="27906" y="14054"/>
                  </a:cubicBezTo>
                  <a:cubicBezTo>
                    <a:pt x="26511" y="14054"/>
                    <a:pt x="25116" y="14054"/>
                    <a:pt x="25116" y="15135"/>
                  </a:cubicBezTo>
                  <a:cubicBezTo>
                    <a:pt x="23720" y="16216"/>
                    <a:pt x="23720" y="16216"/>
                    <a:pt x="22325" y="16216"/>
                  </a:cubicBezTo>
                  <a:cubicBezTo>
                    <a:pt x="22325" y="16216"/>
                    <a:pt x="20930" y="16216"/>
                    <a:pt x="20930" y="17297"/>
                  </a:cubicBezTo>
                  <a:cubicBezTo>
                    <a:pt x="19534" y="17297"/>
                    <a:pt x="19534" y="18378"/>
                    <a:pt x="18139" y="19459"/>
                  </a:cubicBezTo>
                  <a:cubicBezTo>
                    <a:pt x="18139" y="19459"/>
                    <a:pt x="18139" y="20540"/>
                    <a:pt x="19534" y="20540"/>
                  </a:cubicBezTo>
                  <a:cubicBezTo>
                    <a:pt x="20930" y="20540"/>
                    <a:pt x="20930"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2702"/>
                    <a:pt x="22325" y="22702"/>
                  </a:cubicBezTo>
                  <a:cubicBezTo>
                    <a:pt x="20930" y="22702"/>
                    <a:pt x="20930" y="22702"/>
                    <a:pt x="20930" y="23783"/>
                  </a:cubicBezTo>
                  <a:cubicBezTo>
                    <a:pt x="20930" y="23783"/>
                    <a:pt x="20930" y="23783"/>
                    <a:pt x="20930" y="24864"/>
                  </a:cubicBezTo>
                  <a:cubicBezTo>
                    <a:pt x="19534" y="24864"/>
                    <a:pt x="19534" y="25945"/>
                    <a:pt x="18139" y="25945"/>
                  </a:cubicBezTo>
                  <a:cubicBezTo>
                    <a:pt x="18139" y="25945"/>
                    <a:pt x="16744" y="27027"/>
                    <a:pt x="16744" y="25945"/>
                  </a:cubicBezTo>
                  <a:cubicBezTo>
                    <a:pt x="15348" y="25945"/>
                    <a:pt x="13953" y="25945"/>
                    <a:pt x="12558" y="25945"/>
                  </a:cubicBezTo>
                  <a:cubicBezTo>
                    <a:pt x="12558" y="25945"/>
                    <a:pt x="11162" y="25945"/>
                    <a:pt x="11162" y="25945"/>
                  </a:cubicBezTo>
                  <a:cubicBezTo>
                    <a:pt x="9767" y="27027"/>
                    <a:pt x="9767" y="27027"/>
                    <a:pt x="8372" y="27027"/>
                  </a:cubicBezTo>
                  <a:cubicBezTo>
                    <a:pt x="6976" y="27027"/>
                    <a:pt x="5581" y="28108"/>
                    <a:pt x="4186" y="28108"/>
                  </a:cubicBezTo>
                  <a:cubicBezTo>
                    <a:pt x="2790" y="28108"/>
                    <a:pt x="1395" y="28108"/>
                    <a:pt x="1395" y="29189"/>
                  </a:cubicBezTo>
                  <a:cubicBezTo>
                    <a:pt x="0" y="30270"/>
                    <a:pt x="0" y="30270"/>
                    <a:pt x="1395" y="31351"/>
                  </a:cubicBezTo>
                  <a:cubicBezTo>
                    <a:pt x="1395" y="32432"/>
                    <a:pt x="2790" y="32432"/>
                    <a:pt x="2790" y="33513"/>
                  </a:cubicBezTo>
                  <a:cubicBezTo>
                    <a:pt x="2790" y="33513"/>
                    <a:pt x="2790" y="33513"/>
                    <a:pt x="2790" y="33513"/>
                  </a:cubicBezTo>
                  <a:cubicBezTo>
                    <a:pt x="2790" y="33513"/>
                    <a:pt x="2790" y="33513"/>
                    <a:pt x="4186" y="33513"/>
                  </a:cubicBezTo>
                  <a:cubicBezTo>
                    <a:pt x="4186" y="33513"/>
                    <a:pt x="2790" y="33513"/>
                    <a:pt x="2790" y="33513"/>
                  </a:cubicBezTo>
                  <a:cubicBezTo>
                    <a:pt x="2790" y="33513"/>
                    <a:pt x="2790" y="33513"/>
                    <a:pt x="2790" y="33513"/>
                  </a:cubicBezTo>
                  <a:cubicBezTo>
                    <a:pt x="2790" y="33513"/>
                    <a:pt x="2790" y="33513"/>
                    <a:pt x="2790" y="33513"/>
                  </a:cubicBezTo>
                  <a:cubicBezTo>
                    <a:pt x="2790" y="33513"/>
                    <a:pt x="2790" y="33513"/>
                    <a:pt x="2790" y="33513"/>
                  </a:cubicBezTo>
                  <a:cubicBezTo>
                    <a:pt x="2790" y="34594"/>
                    <a:pt x="4186" y="34594"/>
                    <a:pt x="4186" y="34594"/>
                  </a:cubicBezTo>
                  <a:cubicBezTo>
                    <a:pt x="4186" y="35675"/>
                    <a:pt x="4186" y="35675"/>
                    <a:pt x="5581" y="35675"/>
                  </a:cubicBezTo>
                  <a:cubicBezTo>
                    <a:pt x="5581" y="35675"/>
                    <a:pt x="6976" y="35675"/>
                    <a:pt x="6976" y="35675"/>
                  </a:cubicBezTo>
                  <a:cubicBezTo>
                    <a:pt x="8372" y="35675"/>
                    <a:pt x="8372" y="35675"/>
                    <a:pt x="9767" y="35675"/>
                  </a:cubicBezTo>
                  <a:cubicBezTo>
                    <a:pt x="9767" y="35675"/>
                    <a:pt x="9767" y="35675"/>
                    <a:pt x="9767" y="35675"/>
                  </a:cubicBezTo>
                  <a:cubicBezTo>
                    <a:pt x="9767" y="35675"/>
                    <a:pt x="9767" y="35675"/>
                    <a:pt x="9767" y="36756"/>
                  </a:cubicBezTo>
                  <a:cubicBezTo>
                    <a:pt x="9767" y="36756"/>
                    <a:pt x="9767" y="36756"/>
                    <a:pt x="9767" y="36756"/>
                  </a:cubicBezTo>
                  <a:cubicBezTo>
                    <a:pt x="9767" y="36756"/>
                    <a:pt x="9767" y="36756"/>
                    <a:pt x="8372" y="36756"/>
                  </a:cubicBezTo>
                  <a:cubicBezTo>
                    <a:pt x="6976" y="36756"/>
                    <a:pt x="5581" y="35675"/>
                    <a:pt x="5581" y="36756"/>
                  </a:cubicBezTo>
                  <a:cubicBezTo>
                    <a:pt x="4186" y="36756"/>
                    <a:pt x="4186" y="36756"/>
                    <a:pt x="2790" y="36756"/>
                  </a:cubicBezTo>
                  <a:cubicBezTo>
                    <a:pt x="2790" y="36756"/>
                    <a:pt x="1395" y="36756"/>
                    <a:pt x="1395" y="36756"/>
                  </a:cubicBezTo>
                  <a:cubicBezTo>
                    <a:pt x="0" y="37837"/>
                    <a:pt x="0" y="38918"/>
                    <a:pt x="0" y="38918"/>
                  </a:cubicBezTo>
                  <a:cubicBezTo>
                    <a:pt x="1395" y="40000"/>
                    <a:pt x="1395" y="40000"/>
                    <a:pt x="2790" y="41081"/>
                  </a:cubicBezTo>
                  <a:cubicBezTo>
                    <a:pt x="2790" y="41081"/>
                    <a:pt x="2790" y="41081"/>
                    <a:pt x="2790" y="41081"/>
                  </a:cubicBezTo>
                  <a:cubicBezTo>
                    <a:pt x="2790" y="41081"/>
                    <a:pt x="1395" y="41081"/>
                    <a:pt x="1395" y="42162"/>
                  </a:cubicBezTo>
                  <a:cubicBezTo>
                    <a:pt x="1395" y="42162"/>
                    <a:pt x="1395" y="42162"/>
                    <a:pt x="1395" y="42162"/>
                  </a:cubicBezTo>
                  <a:cubicBezTo>
                    <a:pt x="1395" y="43243"/>
                    <a:pt x="2790" y="44324"/>
                    <a:pt x="4186" y="45405"/>
                  </a:cubicBezTo>
                  <a:cubicBezTo>
                    <a:pt x="4186" y="45405"/>
                    <a:pt x="5581" y="45405"/>
                    <a:pt x="5581" y="44324"/>
                  </a:cubicBezTo>
                  <a:cubicBezTo>
                    <a:pt x="5581" y="44324"/>
                    <a:pt x="6976" y="44324"/>
                    <a:pt x="6976" y="44324"/>
                  </a:cubicBezTo>
                  <a:cubicBezTo>
                    <a:pt x="6976" y="44324"/>
                    <a:pt x="8372" y="44324"/>
                    <a:pt x="8372" y="45405"/>
                  </a:cubicBezTo>
                  <a:cubicBezTo>
                    <a:pt x="8372" y="45405"/>
                    <a:pt x="8372" y="45405"/>
                    <a:pt x="8372" y="45405"/>
                  </a:cubicBezTo>
                  <a:cubicBezTo>
                    <a:pt x="9767" y="44324"/>
                    <a:pt x="11162" y="45405"/>
                    <a:pt x="12558" y="45405"/>
                  </a:cubicBezTo>
                  <a:cubicBezTo>
                    <a:pt x="12558" y="45405"/>
                    <a:pt x="12558" y="45405"/>
                    <a:pt x="13953" y="45405"/>
                  </a:cubicBezTo>
                  <a:cubicBezTo>
                    <a:pt x="15348" y="45405"/>
                    <a:pt x="16744" y="45405"/>
                    <a:pt x="16744" y="46486"/>
                  </a:cubicBezTo>
                  <a:cubicBezTo>
                    <a:pt x="18139" y="47567"/>
                    <a:pt x="19534" y="47567"/>
                    <a:pt x="20930" y="48648"/>
                  </a:cubicBezTo>
                  <a:cubicBezTo>
                    <a:pt x="20930" y="48648"/>
                    <a:pt x="20930" y="48648"/>
                    <a:pt x="20930" y="48648"/>
                  </a:cubicBezTo>
                  <a:cubicBezTo>
                    <a:pt x="20930" y="49729"/>
                    <a:pt x="20930" y="49729"/>
                    <a:pt x="20930" y="49729"/>
                  </a:cubicBezTo>
                  <a:cubicBezTo>
                    <a:pt x="20930" y="50810"/>
                    <a:pt x="20930" y="50810"/>
                    <a:pt x="20930" y="50810"/>
                  </a:cubicBezTo>
                  <a:cubicBezTo>
                    <a:pt x="20930" y="51891"/>
                    <a:pt x="20930" y="52972"/>
                    <a:pt x="20930" y="52972"/>
                  </a:cubicBezTo>
                  <a:cubicBezTo>
                    <a:pt x="20930" y="52972"/>
                    <a:pt x="22325" y="54054"/>
                    <a:pt x="22325" y="54054"/>
                  </a:cubicBezTo>
                  <a:cubicBezTo>
                    <a:pt x="22325" y="54054"/>
                    <a:pt x="22325" y="55135"/>
                    <a:pt x="20930" y="55135"/>
                  </a:cubicBezTo>
                  <a:cubicBezTo>
                    <a:pt x="20930" y="55135"/>
                    <a:pt x="20930" y="55135"/>
                    <a:pt x="20930" y="56216"/>
                  </a:cubicBezTo>
                  <a:cubicBezTo>
                    <a:pt x="20930" y="56216"/>
                    <a:pt x="22325" y="56216"/>
                    <a:pt x="22325" y="56216"/>
                  </a:cubicBezTo>
                  <a:cubicBezTo>
                    <a:pt x="22325" y="56216"/>
                    <a:pt x="22325" y="56216"/>
                    <a:pt x="22325" y="56216"/>
                  </a:cubicBezTo>
                  <a:cubicBezTo>
                    <a:pt x="22325" y="56216"/>
                    <a:pt x="22325" y="57297"/>
                    <a:pt x="22325" y="57297"/>
                  </a:cubicBezTo>
                  <a:cubicBezTo>
                    <a:pt x="22325" y="57297"/>
                    <a:pt x="22325" y="57297"/>
                    <a:pt x="22325" y="58378"/>
                  </a:cubicBezTo>
                  <a:cubicBezTo>
                    <a:pt x="22325" y="58378"/>
                    <a:pt x="22325" y="58378"/>
                    <a:pt x="22325" y="58378"/>
                  </a:cubicBezTo>
                  <a:cubicBezTo>
                    <a:pt x="22325" y="58378"/>
                    <a:pt x="22325" y="59459"/>
                    <a:pt x="22325" y="59459"/>
                  </a:cubicBezTo>
                  <a:cubicBezTo>
                    <a:pt x="22325" y="59459"/>
                    <a:pt x="22325" y="59459"/>
                    <a:pt x="22325" y="60540"/>
                  </a:cubicBezTo>
                  <a:cubicBezTo>
                    <a:pt x="22325" y="60540"/>
                    <a:pt x="22325" y="61621"/>
                    <a:pt x="22325" y="61621"/>
                  </a:cubicBezTo>
                  <a:cubicBezTo>
                    <a:pt x="22325" y="62702"/>
                    <a:pt x="22325" y="62702"/>
                    <a:pt x="22325" y="63783"/>
                  </a:cubicBezTo>
                  <a:cubicBezTo>
                    <a:pt x="22325" y="63783"/>
                    <a:pt x="22325" y="63783"/>
                    <a:pt x="22325" y="63783"/>
                  </a:cubicBezTo>
                  <a:cubicBezTo>
                    <a:pt x="22325" y="63783"/>
                    <a:pt x="22325" y="63783"/>
                    <a:pt x="22325" y="63783"/>
                  </a:cubicBezTo>
                  <a:cubicBezTo>
                    <a:pt x="23720" y="64864"/>
                    <a:pt x="23720" y="64864"/>
                    <a:pt x="22325" y="64864"/>
                  </a:cubicBezTo>
                  <a:cubicBezTo>
                    <a:pt x="22325" y="64864"/>
                    <a:pt x="20930" y="64864"/>
                    <a:pt x="20930" y="65945"/>
                  </a:cubicBezTo>
                  <a:cubicBezTo>
                    <a:pt x="20930" y="65945"/>
                    <a:pt x="20930" y="65945"/>
                    <a:pt x="20930" y="65945"/>
                  </a:cubicBezTo>
                  <a:cubicBezTo>
                    <a:pt x="20930" y="65945"/>
                    <a:pt x="22325" y="65945"/>
                    <a:pt x="20930" y="67027"/>
                  </a:cubicBezTo>
                  <a:cubicBezTo>
                    <a:pt x="20930" y="67027"/>
                    <a:pt x="20930" y="67027"/>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9189"/>
                  </a:cubicBezTo>
                  <a:cubicBezTo>
                    <a:pt x="20930" y="69189"/>
                    <a:pt x="20930" y="69189"/>
                    <a:pt x="20930" y="69189"/>
                  </a:cubicBezTo>
                  <a:cubicBezTo>
                    <a:pt x="20930" y="69189"/>
                    <a:pt x="20930" y="69189"/>
                    <a:pt x="20930" y="69189"/>
                  </a:cubicBezTo>
                  <a:cubicBezTo>
                    <a:pt x="20930" y="69189"/>
                    <a:pt x="20930" y="69189"/>
                    <a:pt x="20930" y="69189"/>
                  </a:cubicBezTo>
                  <a:cubicBezTo>
                    <a:pt x="20930" y="69189"/>
                    <a:pt x="19534" y="70270"/>
                    <a:pt x="19534" y="70270"/>
                  </a:cubicBezTo>
                  <a:cubicBezTo>
                    <a:pt x="19534" y="71351"/>
                    <a:pt x="19534" y="71351"/>
                    <a:pt x="19534" y="71351"/>
                  </a:cubicBezTo>
                  <a:cubicBezTo>
                    <a:pt x="20930" y="72432"/>
                    <a:pt x="22325" y="72432"/>
                    <a:pt x="23720" y="72432"/>
                  </a:cubicBezTo>
                  <a:cubicBezTo>
                    <a:pt x="23720" y="71351"/>
                    <a:pt x="23720" y="71351"/>
                    <a:pt x="23720" y="71351"/>
                  </a:cubicBezTo>
                  <a:cubicBezTo>
                    <a:pt x="23720"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6511" y="71351"/>
                    <a:pt x="26511" y="71351"/>
                  </a:cubicBezTo>
                  <a:cubicBezTo>
                    <a:pt x="26511" y="72432"/>
                    <a:pt x="25116" y="72432"/>
                    <a:pt x="25116" y="72432"/>
                  </a:cubicBezTo>
                  <a:cubicBezTo>
                    <a:pt x="25116" y="72432"/>
                    <a:pt x="25116" y="72432"/>
                    <a:pt x="23720" y="73513"/>
                  </a:cubicBezTo>
                  <a:cubicBezTo>
                    <a:pt x="23720" y="73513"/>
                    <a:pt x="23720" y="73513"/>
                    <a:pt x="25116" y="73513"/>
                  </a:cubicBezTo>
                  <a:cubicBezTo>
                    <a:pt x="25116" y="73513"/>
                    <a:pt x="25116" y="74594"/>
                    <a:pt x="25116" y="74594"/>
                  </a:cubicBezTo>
                  <a:cubicBezTo>
                    <a:pt x="26511" y="74594"/>
                    <a:pt x="26511" y="74594"/>
                    <a:pt x="25116" y="74594"/>
                  </a:cubicBezTo>
                  <a:cubicBezTo>
                    <a:pt x="25116" y="75675"/>
                    <a:pt x="25116" y="75675"/>
                    <a:pt x="25116" y="75675"/>
                  </a:cubicBezTo>
                  <a:cubicBezTo>
                    <a:pt x="25116" y="75675"/>
                    <a:pt x="25116" y="75675"/>
                    <a:pt x="25116" y="75675"/>
                  </a:cubicBezTo>
                  <a:cubicBezTo>
                    <a:pt x="25116" y="75675"/>
                    <a:pt x="25116" y="75675"/>
                    <a:pt x="25116" y="75675"/>
                  </a:cubicBezTo>
                  <a:cubicBezTo>
                    <a:pt x="26511" y="75675"/>
                    <a:pt x="26511" y="76756"/>
                    <a:pt x="26511" y="76756"/>
                  </a:cubicBezTo>
                  <a:cubicBezTo>
                    <a:pt x="26511" y="76756"/>
                    <a:pt x="26511" y="76756"/>
                    <a:pt x="26511" y="76756"/>
                  </a:cubicBezTo>
                  <a:cubicBezTo>
                    <a:pt x="26511" y="76756"/>
                    <a:pt x="26511" y="76756"/>
                    <a:pt x="26511" y="76756"/>
                  </a:cubicBezTo>
                  <a:cubicBezTo>
                    <a:pt x="26511" y="76756"/>
                    <a:pt x="25116" y="76756"/>
                    <a:pt x="25116" y="75675"/>
                  </a:cubicBezTo>
                  <a:cubicBezTo>
                    <a:pt x="25116" y="75675"/>
                    <a:pt x="25116" y="75675"/>
                    <a:pt x="25116" y="75675"/>
                  </a:cubicBezTo>
                  <a:cubicBezTo>
                    <a:pt x="25116" y="75675"/>
                    <a:pt x="25116" y="75675"/>
                    <a:pt x="25116" y="75675"/>
                  </a:cubicBezTo>
                  <a:cubicBezTo>
                    <a:pt x="25116" y="75675"/>
                    <a:pt x="23720" y="75675"/>
                    <a:pt x="22325" y="75675"/>
                  </a:cubicBezTo>
                  <a:cubicBezTo>
                    <a:pt x="22325" y="75675"/>
                    <a:pt x="22325" y="74594"/>
                    <a:pt x="20930" y="74594"/>
                  </a:cubicBezTo>
                  <a:cubicBezTo>
                    <a:pt x="20930" y="74594"/>
                    <a:pt x="19534" y="75675"/>
                    <a:pt x="19534" y="75675"/>
                  </a:cubicBezTo>
                  <a:cubicBezTo>
                    <a:pt x="19534" y="75675"/>
                    <a:pt x="19534" y="75675"/>
                    <a:pt x="19534" y="75675"/>
                  </a:cubicBezTo>
                  <a:cubicBezTo>
                    <a:pt x="19534" y="76756"/>
                    <a:pt x="19534" y="76756"/>
                    <a:pt x="19534" y="76756"/>
                  </a:cubicBezTo>
                  <a:cubicBezTo>
                    <a:pt x="19534" y="76756"/>
                    <a:pt x="19534" y="76756"/>
                    <a:pt x="19534" y="77837"/>
                  </a:cubicBezTo>
                  <a:cubicBezTo>
                    <a:pt x="18139" y="77837"/>
                    <a:pt x="18139" y="77837"/>
                    <a:pt x="18139" y="77837"/>
                  </a:cubicBezTo>
                  <a:cubicBezTo>
                    <a:pt x="18139" y="78918"/>
                    <a:pt x="18139" y="78918"/>
                    <a:pt x="18139" y="80000"/>
                  </a:cubicBezTo>
                  <a:cubicBezTo>
                    <a:pt x="18139" y="81081"/>
                    <a:pt x="18139" y="81081"/>
                    <a:pt x="19534" y="82162"/>
                  </a:cubicBezTo>
                  <a:cubicBezTo>
                    <a:pt x="19534" y="82162"/>
                    <a:pt x="19534" y="82162"/>
                    <a:pt x="19534" y="82162"/>
                  </a:cubicBezTo>
                  <a:cubicBezTo>
                    <a:pt x="20930" y="82162"/>
                    <a:pt x="22325" y="82162"/>
                    <a:pt x="23720" y="82162"/>
                  </a:cubicBezTo>
                  <a:cubicBezTo>
                    <a:pt x="23720" y="82162"/>
                    <a:pt x="25116" y="81081"/>
                    <a:pt x="23720" y="80000"/>
                  </a:cubicBezTo>
                  <a:cubicBezTo>
                    <a:pt x="23720" y="80000"/>
                    <a:pt x="23720" y="80000"/>
                    <a:pt x="23720" y="80000"/>
                  </a:cubicBezTo>
                  <a:cubicBezTo>
                    <a:pt x="22325" y="80000"/>
                    <a:pt x="22325" y="78918"/>
                    <a:pt x="22325" y="78918"/>
                  </a:cubicBezTo>
                  <a:cubicBezTo>
                    <a:pt x="22325" y="78918"/>
                    <a:pt x="22325" y="78918"/>
                    <a:pt x="22325" y="78918"/>
                  </a:cubicBezTo>
                  <a:cubicBezTo>
                    <a:pt x="22325" y="77837"/>
                    <a:pt x="22325" y="77837"/>
                    <a:pt x="22325" y="77837"/>
                  </a:cubicBezTo>
                  <a:cubicBezTo>
                    <a:pt x="22325" y="78918"/>
                    <a:pt x="22325" y="78918"/>
                    <a:pt x="22325" y="78918"/>
                  </a:cubicBezTo>
                  <a:cubicBezTo>
                    <a:pt x="22325" y="78918"/>
                    <a:pt x="22325" y="78918"/>
                    <a:pt x="22325" y="78918"/>
                  </a:cubicBezTo>
                  <a:cubicBezTo>
                    <a:pt x="23720" y="78918"/>
                    <a:pt x="25116" y="80000"/>
                    <a:pt x="27906" y="80000"/>
                  </a:cubicBezTo>
                  <a:cubicBezTo>
                    <a:pt x="27906" y="80000"/>
                    <a:pt x="27906" y="80000"/>
                    <a:pt x="27906" y="80000"/>
                  </a:cubicBezTo>
                  <a:cubicBezTo>
                    <a:pt x="27906" y="81081"/>
                    <a:pt x="26511" y="81081"/>
                    <a:pt x="26511" y="81081"/>
                  </a:cubicBezTo>
                  <a:cubicBezTo>
                    <a:pt x="26511" y="81081"/>
                    <a:pt x="26511" y="81081"/>
                    <a:pt x="26511" y="81081"/>
                  </a:cubicBezTo>
                  <a:cubicBezTo>
                    <a:pt x="26511" y="81081"/>
                    <a:pt x="26511" y="81081"/>
                    <a:pt x="26511" y="81081"/>
                  </a:cubicBezTo>
                  <a:cubicBezTo>
                    <a:pt x="26511" y="81081"/>
                    <a:pt x="26511" y="81081"/>
                    <a:pt x="26511" y="81081"/>
                  </a:cubicBezTo>
                  <a:cubicBezTo>
                    <a:pt x="26511" y="81081"/>
                    <a:pt x="26511" y="82162"/>
                    <a:pt x="26511" y="82162"/>
                  </a:cubicBezTo>
                  <a:cubicBezTo>
                    <a:pt x="26511" y="82162"/>
                    <a:pt x="26511" y="82162"/>
                    <a:pt x="26511" y="83243"/>
                  </a:cubicBezTo>
                  <a:cubicBezTo>
                    <a:pt x="26511" y="83243"/>
                    <a:pt x="26511" y="83243"/>
                    <a:pt x="25116" y="83243"/>
                  </a:cubicBezTo>
                  <a:cubicBezTo>
                    <a:pt x="25116" y="83243"/>
                    <a:pt x="25116" y="83243"/>
                    <a:pt x="25116" y="84324"/>
                  </a:cubicBezTo>
                  <a:cubicBezTo>
                    <a:pt x="25116" y="85405"/>
                    <a:pt x="23720" y="85405"/>
                    <a:pt x="22325" y="85405"/>
                  </a:cubicBezTo>
                  <a:cubicBezTo>
                    <a:pt x="22325" y="85405"/>
                    <a:pt x="20930" y="85405"/>
                    <a:pt x="20930" y="85405"/>
                  </a:cubicBezTo>
                  <a:cubicBezTo>
                    <a:pt x="20930" y="86486"/>
                    <a:pt x="20930" y="86486"/>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6486"/>
                    <a:pt x="20930" y="86486"/>
                    <a:pt x="20930" y="86486"/>
                  </a:cubicBezTo>
                  <a:cubicBezTo>
                    <a:pt x="19534" y="86486"/>
                    <a:pt x="19534" y="86486"/>
                    <a:pt x="19534" y="87567"/>
                  </a:cubicBezTo>
                  <a:cubicBezTo>
                    <a:pt x="19534" y="87567"/>
                    <a:pt x="19534" y="87567"/>
                    <a:pt x="18139" y="87567"/>
                  </a:cubicBezTo>
                  <a:cubicBezTo>
                    <a:pt x="18139" y="88648"/>
                    <a:pt x="18139" y="88648"/>
                    <a:pt x="18139" y="89729"/>
                  </a:cubicBezTo>
                  <a:cubicBezTo>
                    <a:pt x="16744" y="89729"/>
                    <a:pt x="16744" y="89729"/>
                    <a:pt x="16744" y="90810"/>
                  </a:cubicBezTo>
                  <a:cubicBezTo>
                    <a:pt x="16744" y="90810"/>
                    <a:pt x="16744" y="90810"/>
                    <a:pt x="16744" y="91891"/>
                  </a:cubicBezTo>
                  <a:cubicBezTo>
                    <a:pt x="16744" y="91891"/>
                    <a:pt x="16744" y="91891"/>
                    <a:pt x="16744" y="92972"/>
                  </a:cubicBezTo>
                  <a:cubicBezTo>
                    <a:pt x="16744" y="92972"/>
                    <a:pt x="16744"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6744" y="92972"/>
                    <a:pt x="16744" y="94054"/>
                    <a:pt x="16744" y="94054"/>
                  </a:cubicBezTo>
                  <a:cubicBezTo>
                    <a:pt x="15348" y="95135"/>
                    <a:pt x="15348" y="95135"/>
                    <a:pt x="16744" y="96216"/>
                  </a:cubicBezTo>
                  <a:cubicBezTo>
                    <a:pt x="16744" y="96216"/>
                    <a:pt x="16744" y="96216"/>
                    <a:pt x="16744" y="97297"/>
                  </a:cubicBezTo>
                  <a:cubicBezTo>
                    <a:pt x="16744" y="97297"/>
                    <a:pt x="16744" y="97297"/>
                    <a:pt x="16744" y="98378"/>
                  </a:cubicBezTo>
                  <a:cubicBezTo>
                    <a:pt x="16744" y="99459"/>
                    <a:pt x="18139" y="100540"/>
                    <a:pt x="18139" y="101621"/>
                  </a:cubicBezTo>
                  <a:cubicBezTo>
                    <a:pt x="16744" y="101621"/>
                    <a:pt x="18139" y="102702"/>
                    <a:pt x="18139" y="102702"/>
                  </a:cubicBezTo>
                  <a:cubicBezTo>
                    <a:pt x="18139" y="102702"/>
                    <a:pt x="18139" y="102702"/>
                    <a:pt x="18139" y="102702"/>
                  </a:cubicBezTo>
                  <a:cubicBezTo>
                    <a:pt x="19534" y="102702"/>
                    <a:pt x="19534" y="102702"/>
                    <a:pt x="20930" y="102702"/>
                  </a:cubicBezTo>
                  <a:cubicBezTo>
                    <a:pt x="20930" y="102702"/>
                    <a:pt x="20930" y="102702"/>
                    <a:pt x="20930" y="102702"/>
                  </a:cubicBezTo>
                  <a:cubicBezTo>
                    <a:pt x="20930" y="101621"/>
                    <a:pt x="20930" y="101621"/>
                    <a:pt x="20930" y="101621"/>
                  </a:cubicBezTo>
                  <a:cubicBezTo>
                    <a:pt x="20930" y="101621"/>
                    <a:pt x="20930" y="101621"/>
                    <a:pt x="20930" y="101621"/>
                  </a:cubicBezTo>
                  <a:cubicBezTo>
                    <a:pt x="20930" y="102702"/>
                    <a:pt x="20930" y="102702"/>
                    <a:pt x="20930" y="101621"/>
                  </a:cubicBezTo>
                  <a:cubicBezTo>
                    <a:pt x="20930" y="102702"/>
                    <a:pt x="20930" y="102702"/>
                    <a:pt x="20930" y="102702"/>
                  </a:cubicBezTo>
                  <a:cubicBezTo>
                    <a:pt x="20930" y="102702"/>
                    <a:pt x="20930" y="102702"/>
                    <a:pt x="20930" y="102702"/>
                  </a:cubicBezTo>
                  <a:cubicBezTo>
                    <a:pt x="19534" y="102702"/>
                    <a:pt x="19534" y="102702"/>
                    <a:pt x="19534" y="103783"/>
                  </a:cubicBezTo>
                  <a:cubicBezTo>
                    <a:pt x="18139" y="103783"/>
                    <a:pt x="18139" y="104864"/>
                    <a:pt x="18139" y="104864"/>
                  </a:cubicBezTo>
                  <a:cubicBezTo>
                    <a:pt x="18139" y="105945"/>
                    <a:pt x="18139" y="107027"/>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20930" y="108108"/>
                    <a:pt x="20930" y="109189"/>
                    <a:pt x="19534" y="109189"/>
                  </a:cubicBezTo>
                  <a:cubicBezTo>
                    <a:pt x="19534" y="109189"/>
                    <a:pt x="19534" y="110270"/>
                    <a:pt x="19534" y="110270"/>
                  </a:cubicBezTo>
                  <a:cubicBezTo>
                    <a:pt x="20930" y="110270"/>
                    <a:pt x="20930" y="111351"/>
                    <a:pt x="20930" y="112432"/>
                  </a:cubicBezTo>
                  <a:cubicBezTo>
                    <a:pt x="20930" y="112432"/>
                    <a:pt x="20930" y="113513"/>
                    <a:pt x="20930" y="113513"/>
                  </a:cubicBezTo>
                  <a:cubicBezTo>
                    <a:pt x="20930" y="113513"/>
                    <a:pt x="20930" y="113513"/>
                    <a:pt x="20930" y="113513"/>
                  </a:cubicBezTo>
                  <a:cubicBezTo>
                    <a:pt x="20930" y="114594"/>
                    <a:pt x="22325" y="114594"/>
                    <a:pt x="22325" y="115675"/>
                  </a:cubicBezTo>
                  <a:cubicBezTo>
                    <a:pt x="23720" y="115675"/>
                    <a:pt x="23720" y="115675"/>
                    <a:pt x="23720" y="116756"/>
                  </a:cubicBezTo>
                  <a:cubicBezTo>
                    <a:pt x="23720" y="116756"/>
                    <a:pt x="23720" y="116756"/>
                    <a:pt x="25116" y="116756"/>
                  </a:cubicBezTo>
                  <a:cubicBezTo>
                    <a:pt x="25116" y="116756"/>
                    <a:pt x="26511" y="116756"/>
                    <a:pt x="26511" y="116756"/>
                  </a:cubicBezTo>
                  <a:cubicBezTo>
                    <a:pt x="26511" y="116756"/>
                    <a:pt x="27906" y="116756"/>
                    <a:pt x="27906" y="115675"/>
                  </a:cubicBezTo>
                  <a:cubicBezTo>
                    <a:pt x="27906" y="115675"/>
                    <a:pt x="29302" y="116756"/>
                    <a:pt x="29302" y="116756"/>
                  </a:cubicBezTo>
                  <a:cubicBezTo>
                    <a:pt x="29302" y="117837"/>
                    <a:pt x="29302" y="117837"/>
                    <a:pt x="29302" y="118918"/>
                  </a:cubicBezTo>
                  <a:cubicBezTo>
                    <a:pt x="30697" y="118918"/>
                    <a:pt x="30697" y="118918"/>
                    <a:pt x="30697" y="118918"/>
                  </a:cubicBezTo>
                  <a:cubicBezTo>
                    <a:pt x="30697" y="118918"/>
                    <a:pt x="30697" y="120000"/>
                    <a:pt x="30697" y="120000"/>
                  </a:cubicBezTo>
                  <a:cubicBezTo>
                    <a:pt x="32093" y="120000"/>
                    <a:pt x="33488" y="120000"/>
                    <a:pt x="33488" y="120000"/>
                  </a:cubicBezTo>
                  <a:cubicBezTo>
                    <a:pt x="33488" y="120000"/>
                    <a:pt x="34883" y="120000"/>
                    <a:pt x="34883" y="118918"/>
                  </a:cubicBezTo>
                  <a:cubicBezTo>
                    <a:pt x="36279" y="118918"/>
                    <a:pt x="36279" y="116756"/>
                    <a:pt x="36279" y="116756"/>
                  </a:cubicBezTo>
                  <a:cubicBezTo>
                    <a:pt x="36279" y="115675"/>
                    <a:pt x="37674" y="114594"/>
                    <a:pt x="37674" y="114594"/>
                  </a:cubicBezTo>
                  <a:cubicBezTo>
                    <a:pt x="39069" y="113513"/>
                    <a:pt x="39069" y="113513"/>
                    <a:pt x="39069" y="112432"/>
                  </a:cubicBezTo>
                  <a:cubicBezTo>
                    <a:pt x="39069" y="112432"/>
                    <a:pt x="39069" y="111351"/>
                    <a:pt x="39069" y="111351"/>
                  </a:cubicBezTo>
                  <a:cubicBezTo>
                    <a:pt x="39069" y="111351"/>
                    <a:pt x="39069" y="111351"/>
                    <a:pt x="39069" y="111351"/>
                  </a:cubicBezTo>
                  <a:cubicBezTo>
                    <a:pt x="39069" y="111351"/>
                    <a:pt x="39069" y="111351"/>
                    <a:pt x="39069" y="111351"/>
                  </a:cubicBezTo>
                  <a:cubicBezTo>
                    <a:pt x="39069" y="110270"/>
                    <a:pt x="39069" y="110270"/>
                    <a:pt x="39069" y="110270"/>
                  </a:cubicBezTo>
                  <a:cubicBezTo>
                    <a:pt x="39069" y="110270"/>
                    <a:pt x="39069" y="110270"/>
                    <a:pt x="39069" y="110270"/>
                  </a:cubicBezTo>
                  <a:cubicBezTo>
                    <a:pt x="39069" y="110270"/>
                    <a:pt x="39069" y="110270"/>
                    <a:pt x="39069" y="110270"/>
                  </a:cubicBezTo>
                  <a:cubicBezTo>
                    <a:pt x="39069" y="110270"/>
                    <a:pt x="39069" y="110270"/>
                    <a:pt x="39069" y="111351"/>
                  </a:cubicBezTo>
                  <a:cubicBezTo>
                    <a:pt x="39069" y="111351"/>
                    <a:pt x="39069" y="111351"/>
                    <a:pt x="39069" y="111351"/>
                  </a:cubicBezTo>
                  <a:cubicBezTo>
                    <a:pt x="39069" y="111351"/>
                    <a:pt x="39069" y="111351"/>
                    <a:pt x="39069" y="111351"/>
                  </a:cubicBezTo>
                  <a:cubicBezTo>
                    <a:pt x="40465" y="110270"/>
                    <a:pt x="40465" y="110270"/>
                    <a:pt x="40465" y="110270"/>
                  </a:cubicBezTo>
                  <a:cubicBezTo>
                    <a:pt x="41860" y="109189"/>
                    <a:pt x="41860" y="108108"/>
                    <a:pt x="43255" y="107027"/>
                  </a:cubicBezTo>
                  <a:cubicBezTo>
                    <a:pt x="44651" y="107027"/>
                    <a:pt x="44651" y="105945"/>
                    <a:pt x="44651" y="104864"/>
                  </a:cubicBezTo>
                  <a:cubicBezTo>
                    <a:pt x="43255" y="104864"/>
                    <a:pt x="44651" y="103783"/>
                    <a:pt x="44651" y="103783"/>
                  </a:cubicBezTo>
                  <a:cubicBezTo>
                    <a:pt x="44651" y="103783"/>
                    <a:pt x="44651" y="103783"/>
                    <a:pt x="44651" y="103783"/>
                  </a:cubicBezTo>
                  <a:cubicBezTo>
                    <a:pt x="44651" y="103783"/>
                    <a:pt x="46046" y="103783"/>
                    <a:pt x="44651" y="102702"/>
                  </a:cubicBezTo>
                  <a:cubicBezTo>
                    <a:pt x="44651" y="102702"/>
                    <a:pt x="44651" y="102702"/>
                    <a:pt x="44651" y="102702"/>
                  </a:cubicBezTo>
                  <a:cubicBezTo>
                    <a:pt x="44651" y="101621"/>
                    <a:pt x="44651" y="101621"/>
                    <a:pt x="46046" y="101621"/>
                  </a:cubicBezTo>
                  <a:cubicBezTo>
                    <a:pt x="46046" y="101621"/>
                    <a:pt x="47441" y="101621"/>
                    <a:pt x="47441" y="101621"/>
                  </a:cubicBezTo>
                  <a:cubicBezTo>
                    <a:pt x="47441" y="100540"/>
                    <a:pt x="47441" y="100540"/>
                    <a:pt x="48837" y="100540"/>
                  </a:cubicBezTo>
                  <a:cubicBezTo>
                    <a:pt x="50232" y="100540"/>
                    <a:pt x="51627" y="99459"/>
                    <a:pt x="53023" y="99459"/>
                  </a:cubicBezTo>
                  <a:cubicBezTo>
                    <a:pt x="53023" y="100540"/>
                    <a:pt x="53023" y="99459"/>
                    <a:pt x="53023" y="99459"/>
                  </a:cubicBezTo>
                  <a:cubicBezTo>
                    <a:pt x="54418" y="99459"/>
                    <a:pt x="54418" y="99459"/>
                    <a:pt x="54418" y="99459"/>
                  </a:cubicBezTo>
                  <a:cubicBezTo>
                    <a:pt x="55813" y="99459"/>
                    <a:pt x="57209" y="98378"/>
                    <a:pt x="58604" y="97297"/>
                  </a:cubicBezTo>
                  <a:cubicBezTo>
                    <a:pt x="58604" y="97297"/>
                    <a:pt x="60000" y="97297"/>
                    <a:pt x="60000" y="97297"/>
                  </a:cubicBezTo>
                  <a:cubicBezTo>
                    <a:pt x="60000" y="97297"/>
                    <a:pt x="61395" y="97297"/>
                    <a:pt x="61395" y="96216"/>
                  </a:cubicBezTo>
                  <a:cubicBezTo>
                    <a:pt x="62790" y="95135"/>
                    <a:pt x="64186" y="94054"/>
                    <a:pt x="64186" y="92972"/>
                  </a:cubicBezTo>
                  <a:cubicBezTo>
                    <a:pt x="65581" y="91891"/>
                    <a:pt x="66976" y="91891"/>
                    <a:pt x="68372" y="90810"/>
                  </a:cubicBezTo>
                  <a:cubicBezTo>
                    <a:pt x="68372" y="90810"/>
                    <a:pt x="69767" y="90810"/>
                    <a:pt x="71162" y="90810"/>
                  </a:cubicBezTo>
                  <a:cubicBezTo>
                    <a:pt x="71162" y="90810"/>
                    <a:pt x="71162" y="90810"/>
                    <a:pt x="71162" y="90810"/>
                  </a:cubicBezTo>
                  <a:cubicBezTo>
                    <a:pt x="72558" y="90810"/>
                    <a:pt x="72558" y="90810"/>
                    <a:pt x="72558" y="90810"/>
                  </a:cubicBezTo>
                  <a:cubicBezTo>
                    <a:pt x="73953" y="90810"/>
                    <a:pt x="73953" y="90810"/>
                    <a:pt x="75348" y="89729"/>
                  </a:cubicBezTo>
                  <a:cubicBezTo>
                    <a:pt x="75348" y="89729"/>
                    <a:pt x="76744" y="89729"/>
                    <a:pt x="78139" y="89729"/>
                  </a:cubicBezTo>
                  <a:cubicBezTo>
                    <a:pt x="80930" y="88648"/>
                    <a:pt x="82325" y="88648"/>
                    <a:pt x="83720" y="87567"/>
                  </a:cubicBezTo>
                  <a:cubicBezTo>
                    <a:pt x="86511" y="86486"/>
                    <a:pt x="89302" y="85405"/>
                    <a:pt x="90697" y="83243"/>
                  </a:cubicBezTo>
                  <a:close/>
                  <a:moveTo>
                    <a:pt x="106046" y="29189"/>
                  </a:moveTo>
                  <a:cubicBezTo>
                    <a:pt x="106046" y="29189"/>
                    <a:pt x="107441" y="29189"/>
                    <a:pt x="107441" y="29189"/>
                  </a:cubicBezTo>
                  <a:cubicBezTo>
                    <a:pt x="107441" y="29189"/>
                    <a:pt x="107441" y="29189"/>
                    <a:pt x="107441" y="29189"/>
                  </a:cubicBezTo>
                  <a:cubicBezTo>
                    <a:pt x="107441" y="29189"/>
                    <a:pt x="107441" y="29189"/>
                    <a:pt x="107441" y="29189"/>
                  </a:cubicBezTo>
                  <a:cubicBezTo>
                    <a:pt x="107441" y="29189"/>
                    <a:pt x="106046" y="29189"/>
                    <a:pt x="106046" y="29189"/>
                  </a:cubicBezTo>
                  <a:cubicBezTo>
                    <a:pt x="106046" y="29189"/>
                    <a:pt x="106046" y="29189"/>
                    <a:pt x="106046" y="29189"/>
                  </a:cubicBezTo>
                  <a:close/>
                  <a:moveTo>
                    <a:pt x="104651" y="30270"/>
                  </a:move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3255" y="30270"/>
                    <a:pt x="104651" y="30270"/>
                  </a:cubicBezTo>
                  <a:close/>
                  <a:moveTo>
                    <a:pt x="51627" y="98378"/>
                  </a:moveTo>
                  <a:cubicBezTo>
                    <a:pt x="51627" y="98378"/>
                    <a:pt x="51627" y="98378"/>
                    <a:pt x="51627" y="98378"/>
                  </a:cubicBezTo>
                  <a:cubicBezTo>
                    <a:pt x="51627" y="98378"/>
                    <a:pt x="51627" y="98378"/>
                    <a:pt x="51627" y="98378"/>
                  </a:cubicBezTo>
                  <a:cubicBezTo>
                    <a:pt x="51627" y="98378"/>
                    <a:pt x="51627" y="98378"/>
                    <a:pt x="51627" y="98378"/>
                  </a:cubicBezTo>
                  <a:cubicBezTo>
                    <a:pt x="51627" y="98378"/>
                    <a:pt x="51627" y="98378"/>
                    <a:pt x="51627" y="98378"/>
                  </a:cubicBezTo>
                  <a:close/>
                  <a:moveTo>
                    <a:pt x="69767" y="6486"/>
                  </a:moveTo>
                  <a:cubicBezTo>
                    <a:pt x="69767" y="6486"/>
                    <a:pt x="69767" y="6486"/>
                    <a:pt x="69767" y="6486"/>
                  </a:cubicBezTo>
                  <a:cubicBezTo>
                    <a:pt x="69767" y="6486"/>
                    <a:pt x="69767" y="6486"/>
                    <a:pt x="69767" y="6486"/>
                  </a:cubicBezTo>
                  <a:cubicBezTo>
                    <a:pt x="69767" y="6486"/>
                    <a:pt x="69767" y="6486"/>
                    <a:pt x="69767" y="6486"/>
                  </a:cubicBezTo>
                  <a:close/>
                  <a:moveTo>
                    <a:pt x="71162" y="7567"/>
                  </a:moveTo>
                  <a:cubicBezTo>
                    <a:pt x="71162" y="7567"/>
                    <a:pt x="71162" y="7567"/>
                    <a:pt x="71162" y="7567"/>
                  </a:cubicBezTo>
                  <a:cubicBezTo>
                    <a:pt x="71162" y="7567"/>
                    <a:pt x="71162" y="7567"/>
                    <a:pt x="71162" y="7567"/>
                  </a:cubicBezTo>
                  <a:cubicBezTo>
                    <a:pt x="71162" y="7567"/>
                    <a:pt x="71162" y="7567"/>
                    <a:pt x="71162" y="6486"/>
                  </a:cubicBezTo>
                  <a:cubicBezTo>
                    <a:pt x="71162" y="7567"/>
                    <a:pt x="71162" y="7567"/>
                    <a:pt x="71162" y="7567"/>
                  </a:cubicBezTo>
                  <a:cubicBezTo>
                    <a:pt x="71162" y="7567"/>
                    <a:pt x="71162" y="7567"/>
                    <a:pt x="71162" y="7567"/>
                  </a:cubicBezTo>
                  <a:cubicBezTo>
                    <a:pt x="71162" y="7567"/>
                    <a:pt x="71162" y="7567"/>
                    <a:pt x="71162" y="7567"/>
                  </a:cubicBezTo>
                  <a:cubicBezTo>
                    <a:pt x="71162" y="7567"/>
                    <a:pt x="71162" y="7567"/>
                    <a:pt x="71162" y="7567"/>
                  </a:cubicBezTo>
                  <a:close/>
                  <a:moveTo>
                    <a:pt x="79534" y="80000"/>
                  </a:moveTo>
                  <a:cubicBezTo>
                    <a:pt x="79534" y="78918"/>
                    <a:pt x="79534" y="78918"/>
                    <a:pt x="79534" y="78918"/>
                  </a:cubicBezTo>
                  <a:cubicBezTo>
                    <a:pt x="79534" y="80000"/>
                    <a:pt x="79534" y="80000"/>
                    <a:pt x="79534" y="80000"/>
                  </a:cubicBezTo>
                  <a:close/>
                  <a:moveTo>
                    <a:pt x="80930" y="75675"/>
                  </a:moveTo>
                  <a:cubicBezTo>
                    <a:pt x="80930" y="74594"/>
                    <a:pt x="80930" y="74594"/>
                    <a:pt x="80930" y="74594"/>
                  </a:cubicBezTo>
                  <a:cubicBezTo>
                    <a:pt x="80930" y="74594"/>
                    <a:pt x="80930" y="74594"/>
                    <a:pt x="80930" y="74594"/>
                  </a:cubicBezTo>
                  <a:cubicBezTo>
                    <a:pt x="80930" y="75675"/>
                    <a:pt x="80930" y="75675"/>
                    <a:pt x="80930" y="7567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1" name="Shape 1071"/>
            <p:cNvSpPr/>
            <p:nvPr/>
          </p:nvSpPr>
          <p:spPr>
            <a:xfrm>
              <a:off x="4907418" y="22803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2" name="Shape 1072"/>
            <p:cNvSpPr/>
            <p:nvPr/>
          </p:nvSpPr>
          <p:spPr>
            <a:xfrm>
              <a:off x="5110618" y="2229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3" name="Shape 1073"/>
            <p:cNvSpPr/>
            <p:nvPr/>
          </p:nvSpPr>
          <p:spPr>
            <a:xfrm>
              <a:off x="6053593" y="3188383"/>
              <a:ext cx="4763" cy="0"/>
            </a:xfrm>
            <a:custGeom>
              <a:pathLst>
                <a:path extrusionOk="0" h="120000" w="120000">
                  <a:moveTo>
                    <a:pt x="120000" y="0"/>
                  </a:moveTo>
                  <a:cubicBezTo>
                    <a:pt x="120000" y="0"/>
                    <a:pt x="120000" y="0"/>
                    <a:pt x="120000" y="0"/>
                  </a:cubicBezTo>
                  <a:cubicBezTo>
                    <a:pt x="120000" y="0"/>
                    <a:pt x="0" y="0"/>
                    <a:pt x="0" y="0"/>
                  </a:cubicBezTo>
                  <a:cubicBezTo>
                    <a:pt x="0" y="0"/>
                    <a:pt x="0" y="0"/>
                    <a:pt x="0" y="0"/>
                  </a:cubicBezTo>
                  <a:cubicBezTo>
                    <a:pt x="0" y="0"/>
                    <a:pt x="0" y="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4" name="Shape 1074"/>
            <p:cNvSpPr/>
            <p:nvPr/>
          </p:nvSpPr>
          <p:spPr>
            <a:xfrm>
              <a:off x="6050418" y="3062970"/>
              <a:ext cx="300038" cy="263525"/>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5" name="Shape 1075"/>
            <p:cNvSpPr/>
            <p:nvPr/>
          </p:nvSpPr>
          <p:spPr>
            <a:xfrm>
              <a:off x="4799468" y="21247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6" name="Shape 1076"/>
            <p:cNvSpPr/>
            <p:nvPr/>
          </p:nvSpPr>
          <p:spPr>
            <a:xfrm>
              <a:off x="4808993" y="209618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7" name="Shape 1077"/>
            <p:cNvSpPr/>
            <p:nvPr/>
          </p:nvSpPr>
          <p:spPr>
            <a:xfrm>
              <a:off x="4751843" y="2031095"/>
              <a:ext cx="203200" cy="155575"/>
            </a:xfrm>
            <a:custGeom>
              <a:pathLst>
                <a:path extrusionOk="0" h="120000" w="120000">
                  <a:moveTo>
                    <a:pt x="34285" y="53023"/>
                  </a:moveTo>
                  <a:cubicBezTo>
                    <a:pt x="34285" y="53023"/>
                    <a:pt x="34285" y="55813"/>
                    <a:pt x="34285" y="55813"/>
                  </a:cubicBezTo>
                  <a:cubicBezTo>
                    <a:pt x="34285" y="58604"/>
                    <a:pt x="34285" y="61395"/>
                    <a:pt x="34285" y="61395"/>
                  </a:cubicBezTo>
                  <a:cubicBezTo>
                    <a:pt x="34285" y="64186"/>
                    <a:pt x="34285" y="64186"/>
                    <a:pt x="34285" y="66976"/>
                  </a:cubicBezTo>
                  <a:cubicBezTo>
                    <a:pt x="34285" y="66976"/>
                    <a:pt x="32142" y="66976"/>
                    <a:pt x="32142" y="66976"/>
                  </a:cubicBezTo>
                  <a:cubicBezTo>
                    <a:pt x="32142" y="69767"/>
                    <a:pt x="32142" y="69767"/>
                    <a:pt x="32142" y="72558"/>
                  </a:cubicBezTo>
                  <a:cubicBezTo>
                    <a:pt x="32142" y="72558"/>
                    <a:pt x="32142" y="72558"/>
                    <a:pt x="32142" y="72558"/>
                  </a:cubicBezTo>
                  <a:cubicBezTo>
                    <a:pt x="32142" y="72558"/>
                    <a:pt x="32142" y="72558"/>
                    <a:pt x="32142" y="72558"/>
                  </a:cubicBezTo>
                  <a:cubicBezTo>
                    <a:pt x="32142" y="72558"/>
                    <a:pt x="32142" y="72558"/>
                    <a:pt x="34285" y="72558"/>
                  </a:cubicBezTo>
                  <a:cubicBezTo>
                    <a:pt x="34285" y="72558"/>
                    <a:pt x="34285" y="72558"/>
                    <a:pt x="34285" y="75348"/>
                  </a:cubicBezTo>
                  <a:cubicBezTo>
                    <a:pt x="34285" y="75348"/>
                    <a:pt x="34285" y="75348"/>
                    <a:pt x="34285" y="75348"/>
                  </a:cubicBezTo>
                  <a:cubicBezTo>
                    <a:pt x="34285" y="75348"/>
                    <a:pt x="34285" y="75348"/>
                    <a:pt x="34285" y="75348"/>
                  </a:cubicBezTo>
                  <a:cubicBezTo>
                    <a:pt x="34285" y="75348"/>
                    <a:pt x="36428" y="75348"/>
                    <a:pt x="36428" y="75348"/>
                  </a:cubicBezTo>
                  <a:cubicBezTo>
                    <a:pt x="36428" y="75348"/>
                    <a:pt x="36428" y="75348"/>
                    <a:pt x="36428" y="75348"/>
                  </a:cubicBezTo>
                  <a:cubicBezTo>
                    <a:pt x="36428" y="75348"/>
                    <a:pt x="36428" y="75348"/>
                    <a:pt x="36428" y="75348"/>
                  </a:cubicBezTo>
                  <a:cubicBezTo>
                    <a:pt x="36428" y="75348"/>
                    <a:pt x="34285" y="75348"/>
                    <a:pt x="34285" y="75348"/>
                  </a:cubicBezTo>
                  <a:cubicBezTo>
                    <a:pt x="34285" y="75348"/>
                    <a:pt x="34285" y="75348"/>
                    <a:pt x="34285" y="75348"/>
                  </a:cubicBezTo>
                  <a:cubicBezTo>
                    <a:pt x="34285" y="75348"/>
                    <a:pt x="34285" y="75348"/>
                    <a:pt x="34285" y="75348"/>
                  </a:cubicBezTo>
                  <a:cubicBezTo>
                    <a:pt x="34285" y="75348"/>
                    <a:pt x="34285" y="75348"/>
                    <a:pt x="34285" y="75348"/>
                  </a:cubicBezTo>
                  <a:cubicBezTo>
                    <a:pt x="34285" y="75348"/>
                    <a:pt x="34285" y="72558"/>
                    <a:pt x="34285" y="72558"/>
                  </a:cubicBezTo>
                  <a:cubicBezTo>
                    <a:pt x="32142" y="72558"/>
                    <a:pt x="32142" y="72558"/>
                    <a:pt x="32142" y="72558"/>
                  </a:cubicBezTo>
                  <a:cubicBezTo>
                    <a:pt x="32142" y="72558"/>
                    <a:pt x="32142" y="72558"/>
                    <a:pt x="32142" y="72558"/>
                  </a:cubicBezTo>
                  <a:cubicBezTo>
                    <a:pt x="32142" y="72558"/>
                    <a:pt x="32142" y="72558"/>
                    <a:pt x="32142" y="72558"/>
                  </a:cubicBezTo>
                  <a:cubicBezTo>
                    <a:pt x="29999" y="72558"/>
                    <a:pt x="29999" y="72558"/>
                    <a:pt x="27857" y="72558"/>
                  </a:cubicBezTo>
                  <a:cubicBezTo>
                    <a:pt x="27857" y="72558"/>
                    <a:pt x="27857" y="72558"/>
                    <a:pt x="25714" y="72558"/>
                  </a:cubicBezTo>
                  <a:cubicBezTo>
                    <a:pt x="25714" y="72558"/>
                    <a:pt x="23571" y="72558"/>
                    <a:pt x="23571" y="72558"/>
                  </a:cubicBezTo>
                  <a:cubicBezTo>
                    <a:pt x="23571" y="75348"/>
                    <a:pt x="21428" y="78139"/>
                    <a:pt x="19285" y="78139"/>
                  </a:cubicBezTo>
                  <a:cubicBezTo>
                    <a:pt x="19285" y="80930"/>
                    <a:pt x="19285" y="80930"/>
                    <a:pt x="17142" y="83720"/>
                  </a:cubicBezTo>
                  <a:cubicBezTo>
                    <a:pt x="17142" y="83720"/>
                    <a:pt x="19285" y="83720"/>
                    <a:pt x="19285" y="83720"/>
                  </a:cubicBezTo>
                  <a:cubicBezTo>
                    <a:pt x="19285" y="83720"/>
                    <a:pt x="19285" y="83720"/>
                    <a:pt x="19285" y="83720"/>
                  </a:cubicBezTo>
                  <a:cubicBezTo>
                    <a:pt x="21428" y="86511"/>
                    <a:pt x="21428" y="86511"/>
                    <a:pt x="21428" y="89302"/>
                  </a:cubicBezTo>
                  <a:cubicBezTo>
                    <a:pt x="21428" y="89302"/>
                    <a:pt x="23571" y="89302"/>
                    <a:pt x="21428" y="92093"/>
                  </a:cubicBezTo>
                  <a:cubicBezTo>
                    <a:pt x="21428" y="92093"/>
                    <a:pt x="21428" y="92093"/>
                    <a:pt x="21428" y="94883"/>
                  </a:cubicBezTo>
                  <a:cubicBezTo>
                    <a:pt x="21428" y="94883"/>
                    <a:pt x="21428" y="94883"/>
                    <a:pt x="21428" y="94883"/>
                  </a:cubicBezTo>
                  <a:cubicBezTo>
                    <a:pt x="21428" y="94883"/>
                    <a:pt x="21428" y="94883"/>
                    <a:pt x="21428" y="94883"/>
                  </a:cubicBezTo>
                  <a:cubicBezTo>
                    <a:pt x="19285" y="92093"/>
                    <a:pt x="19285" y="89302"/>
                    <a:pt x="19285" y="89302"/>
                  </a:cubicBezTo>
                  <a:cubicBezTo>
                    <a:pt x="19285" y="89302"/>
                    <a:pt x="19285" y="86511"/>
                    <a:pt x="19285" y="86511"/>
                  </a:cubicBezTo>
                  <a:cubicBezTo>
                    <a:pt x="17142" y="86511"/>
                    <a:pt x="14999" y="86511"/>
                    <a:pt x="14999" y="86511"/>
                  </a:cubicBezTo>
                  <a:cubicBezTo>
                    <a:pt x="14999" y="86511"/>
                    <a:pt x="14999" y="86511"/>
                    <a:pt x="14999" y="89302"/>
                  </a:cubicBezTo>
                  <a:cubicBezTo>
                    <a:pt x="12857" y="89302"/>
                    <a:pt x="12857" y="89302"/>
                    <a:pt x="12857" y="89302"/>
                  </a:cubicBezTo>
                  <a:cubicBezTo>
                    <a:pt x="12857" y="92093"/>
                    <a:pt x="14999" y="94883"/>
                    <a:pt x="14999" y="97674"/>
                  </a:cubicBezTo>
                  <a:cubicBezTo>
                    <a:pt x="14999" y="97674"/>
                    <a:pt x="14999" y="97674"/>
                    <a:pt x="14999" y="97674"/>
                  </a:cubicBezTo>
                  <a:cubicBezTo>
                    <a:pt x="14999" y="97674"/>
                    <a:pt x="14999" y="97674"/>
                    <a:pt x="14999" y="97674"/>
                  </a:cubicBezTo>
                  <a:cubicBezTo>
                    <a:pt x="14999" y="97674"/>
                    <a:pt x="14999" y="97674"/>
                    <a:pt x="14999" y="97674"/>
                  </a:cubicBezTo>
                  <a:cubicBezTo>
                    <a:pt x="12857" y="97674"/>
                    <a:pt x="12857" y="97674"/>
                    <a:pt x="12857" y="97674"/>
                  </a:cubicBezTo>
                  <a:cubicBezTo>
                    <a:pt x="10714" y="97674"/>
                    <a:pt x="6428" y="97674"/>
                    <a:pt x="4285" y="100465"/>
                  </a:cubicBezTo>
                  <a:cubicBezTo>
                    <a:pt x="4285" y="100465"/>
                    <a:pt x="4285" y="100465"/>
                    <a:pt x="4285" y="100465"/>
                  </a:cubicBezTo>
                  <a:cubicBezTo>
                    <a:pt x="4285" y="100465"/>
                    <a:pt x="2142" y="100465"/>
                    <a:pt x="2142" y="103255"/>
                  </a:cubicBezTo>
                  <a:cubicBezTo>
                    <a:pt x="2142" y="103255"/>
                    <a:pt x="2142" y="103255"/>
                    <a:pt x="2142" y="100465"/>
                  </a:cubicBezTo>
                  <a:cubicBezTo>
                    <a:pt x="0" y="100465"/>
                    <a:pt x="0" y="100465"/>
                    <a:pt x="0" y="100465"/>
                  </a:cubicBezTo>
                  <a:cubicBezTo>
                    <a:pt x="0" y="103255"/>
                    <a:pt x="0" y="106046"/>
                    <a:pt x="0" y="106046"/>
                  </a:cubicBezTo>
                  <a:cubicBezTo>
                    <a:pt x="2142" y="108837"/>
                    <a:pt x="4285" y="108837"/>
                    <a:pt x="4285" y="111627"/>
                  </a:cubicBezTo>
                  <a:cubicBezTo>
                    <a:pt x="6428" y="111627"/>
                    <a:pt x="8571" y="111627"/>
                    <a:pt x="10714" y="114418"/>
                  </a:cubicBezTo>
                  <a:cubicBezTo>
                    <a:pt x="12857" y="114418"/>
                    <a:pt x="12857" y="114418"/>
                    <a:pt x="12857" y="114418"/>
                  </a:cubicBezTo>
                  <a:cubicBezTo>
                    <a:pt x="12857"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7142" y="114418"/>
                    <a:pt x="17142" y="111627"/>
                    <a:pt x="17142" y="114418"/>
                  </a:cubicBezTo>
                  <a:cubicBezTo>
                    <a:pt x="19285" y="114418"/>
                    <a:pt x="21428" y="117209"/>
                    <a:pt x="23571" y="114418"/>
                  </a:cubicBezTo>
                  <a:cubicBezTo>
                    <a:pt x="23571" y="114418"/>
                    <a:pt x="25714" y="117209"/>
                    <a:pt x="25714" y="117209"/>
                  </a:cubicBezTo>
                  <a:cubicBezTo>
                    <a:pt x="25714" y="117209"/>
                    <a:pt x="25714" y="117209"/>
                    <a:pt x="25714" y="117209"/>
                  </a:cubicBezTo>
                  <a:cubicBezTo>
                    <a:pt x="25714" y="117209"/>
                    <a:pt x="25714" y="120000"/>
                    <a:pt x="25714" y="120000"/>
                  </a:cubicBezTo>
                  <a:cubicBezTo>
                    <a:pt x="25714" y="120000"/>
                    <a:pt x="27857" y="120000"/>
                    <a:pt x="27857" y="120000"/>
                  </a:cubicBezTo>
                  <a:cubicBezTo>
                    <a:pt x="29999" y="120000"/>
                    <a:pt x="29999" y="120000"/>
                    <a:pt x="32142" y="120000"/>
                  </a:cubicBezTo>
                  <a:cubicBezTo>
                    <a:pt x="32142" y="120000"/>
                    <a:pt x="32142" y="117209"/>
                    <a:pt x="34285" y="117209"/>
                  </a:cubicBezTo>
                  <a:cubicBezTo>
                    <a:pt x="36428" y="120000"/>
                    <a:pt x="36428" y="117209"/>
                    <a:pt x="38571" y="114418"/>
                  </a:cubicBezTo>
                  <a:cubicBezTo>
                    <a:pt x="38571" y="114418"/>
                    <a:pt x="38571" y="114418"/>
                    <a:pt x="38571" y="114418"/>
                  </a:cubicBezTo>
                  <a:cubicBezTo>
                    <a:pt x="38571" y="111627"/>
                    <a:pt x="38571" y="111627"/>
                    <a:pt x="36428" y="108837"/>
                  </a:cubicBezTo>
                  <a:cubicBezTo>
                    <a:pt x="36428" y="108837"/>
                    <a:pt x="36428" y="108837"/>
                    <a:pt x="36428" y="108837"/>
                  </a:cubicBezTo>
                  <a:cubicBezTo>
                    <a:pt x="36428" y="108837"/>
                    <a:pt x="36428" y="106046"/>
                    <a:pt x="36428" y="106046"/>
                  </a:cubicBezTo>
                  <a:cubicBezTo>
                    <a:pt x="36428" y="106046"/>
                    <a:pt x="38571" y="106046"/>
                    <a:pt x="38571" y="106046"/>
                  </a:cubicBezTo>
                  <a:cubicBezTo>
                    <a:pt x="38571" y="103255"/>
                    <a:pt x="40714" y="103255"/>
                    <a:pt x="40714" y="103255"/>
                  </a:cubicBezTo>
                  <a:cubicBezTo>
                    <a:pt x="42857" y="103255"/>
                    <a:pt x="42857" y="100465"/>
                    <a:pt x="44999" y="97674"/>
                  </a:cubicBezTo>
                  <a:cubicBezTo>
                    <a:pt x="44999" y="97674"/>
                    <a:pt x="44999" y="97674"/>
                    <a:pt x="44999" y="97674"/>
                  </a:cubicBezTo>
                  <a:cubicBezTo>
                    <a:pt x="44999" y="97674"/>
                    <a:pt x="44999" y="97674"/>
                    <a:pt x="44999" y="97674"/>
                  </a:cubicBezTo>
                  <a:cubicBezTo>
                    <a:pt x="44999" y="94883"/>
                    <a:pt x="44999" y="94883"/>
                    <a:pt x="47142" y="94883"/>
                  </a:cubicBezTo>
                  <a:cubicBezTo>
                    <a:pt x="47142" y="97674"/>
                    <a:pt x="49285" y="94883"/>
                    <a:pt x="51428" y="94883"/>
                  </a:cubicBezTo>
                  <a:cubicBezTo>
                    <a:pt x="51428" y="94883"/>
                    <a:pt x="53571" y="94883"/>
                    <a:pt x="53571" y="9488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3571" y="92093"/>
                    <a:pt x="55714" y="92093"/>
                    <a:pt x="55714" y="89302"/>
                  </a:cubicBezTo>
                  <a:cubicBezTo>
                    <a:pt x="55714" y="89302"/>
                    <a:pt x="57857" y="89302"/>
                    <a:pt x="57857" y="86511"/>
                  </a:cubicBezTo>
                  <a:cubicBezTo>
                    <a:pt x="57857" y="86511"/>
                    <a:pt x="57857" y="86511"/>
                    <a:pt x="59999" y="86511"/>
                  </a:cubicBezTo>
                  <a:cubicBezTo>
                    <a:pt x="59999" y="83720"/>
                    <a:pt x="59999" y="83720"/>
                    <a:pt x="59999" y="80930"/>
                  </a:cubicBezTo>
                  <a:cubicBezTo>
                    <a:pt x="57857" y="80930"/>
                    <a:pt x="57857" y="80930"/>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9999" y="78139"/>
                    <a:pt x="59999" y="78139"/>
                    <a:pt x="59999" y="80930"/>
                  </a:cubicBezTo>
                  <a:cubicBezTo>
                    <a:pt x="62142" y="80930"/>
                    <a:pt x="62142" y="78139"/>
                    <a:pt x="62142" y="78139"/>
                  </a:cubicBezTo>
                  <a:cubicBezTo>
                    <a:pt x="62142" y="78139"/>
                    <a:pt x="62142" y="75348"/>
                    <a:pt x="62142" y="75348"/>
                  </a:cubicBezTo>
                  <a:cubicBezTo>
                    <a:pt x="62142" y="75348"/>
                    <a:pt x="59999" y="75348"/>
                    <a:pt x="59999" y="75348"/>
                  </a:cubicBezTo>
                  <a:cubicBezTo>
                    <a:pt x="59999" y="75348"/>
                    <a:pt x="59999" y="72558"/>
                    <a:pt x="59999" y="72558"/>
                  </a:cubicBezTo>
                  <a:cubicBezTo>
                    <a:pt x="59999" y="72558"/>
                    <a:pt x="59999" y="72558"/>
                    <a:pt x="59999" y="72558"/>
                  </a:cubicBezTo>
                  <a:cubicBezTo>
                    <a:pt x="59999" y="72558"/>
                    <a:pt x="62142" y="72558"/>
                    <a:pt x="62142" y="72558"/>
                  </a:cubicBezTo>
                  <a:cubicBezTo>
                    <a:pt x="62142" y="72558"/>
                    <a:pt x="64285" y="72558"/>
                    <a:pt x="66428" y="72558"/>
                  </a:cubicBezTo>
                  <a:cubicBezTo>
                    <a:pt x="66428" y="72558"/>
                    <a:pt x="68571" y="72558"/>
                    <a:pt x="68571" y="69767"/>
                  </a:cubicBezTo>
                  <a:cubicBezTo>
                    <a:pt x="68571" y="69767"/>
                    <a:pt x="68571" y="69767"/>
                    <a:pt x="68571" y="69767"/>
                  </a:cubicBezTo>
                  <a:cubicBezTo>
                    <a:pt x="68571" y="69767"/>
                    <a:pt x="68571" y="69767"/>
                    <a:pt x="68571" y="69767"/>
                  </a:cubicBezTo>
                  <a:cubicBezTo>
                    <a:pt x="68571" y="69767"/>
                    <a:pt x="70714" y="69767"/>
                    <a:pt x="70714" y="69767"/>
                  </a:cubicBezTo>
                  <a:cubicBezTo>
                    <a:pt x="72857" y="72558"/>
                    <a:pt x="75000" y="72558"/>
                    <a:pt x="75000" y="69767"/>
                  </a:cubicBezTo>
                  <a:cubicBezTo>
                    <a:pt x="77142" y="66976"/>
                    <a:pt x="79285" y="64186"/>
                    <a:pt x="81428" y="61395"/>
                  </a:cubicBezTo>
                  <a:cubicBezTo>
                    <a:pt x="83571" y="61395"/>
                    <a:pt x="83571" y="61395"/>
                    <a:pt x="85714" y="58604"/>
                  </a:cubicBezTo>
                  <a:cubicBezTo>
                    <a:pt x="85714" y="58604"/>
                    <a:pt x="85714" y="58604"/>
                    <a:pt x="87857" y="55813"/>
                  </a:cubicBezTo>
                  <a:cubicBezTo>
                    <a:pt x="89999" y="55813"/>
                    <a:pt x="92142" y="53023"/>
                    <a:pt x="96428" y="53023"/>
                  </a:cubicBezTo>
                  <a:cubicBezTo>
                    <a:pt x="98571" y="50232"/>
                    <a:pt x="100714" y="50232"/>
                    <a:pt x="102857" y="47441"/>
                  </a:cubicBezTo>
                  <a:cubicBezTo>
                    <a:pt x="102857" y="47441"/>
                    <a:pt x="102857" y="47441"/>
                    <a:pt x="102857" y="44651"/>
                  </a:cubicBezTo>
                  <a:cubicBezTo>
                    <a:pt x="102857" y="44651"/>
                    <a:pt x="102857" y="44651"/>
                    <a:pt x="102857"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1860"/>
                    <a:pt x="100714" y="41860"/>
                    <a:pt x="100714" y="41860"/>
                  </a:cubicBezTo>
                  <a:cubicBezTo>
                    <a:pt x="104999" y="41860"/>
                    <a:pt x="107142" y="41860"/>
                    <a:pt x="109285" y="41860"/>
                  </a:cubicBezTo>
                  <a:cubicBezTo>
                    <a:pt x="111428" y="39069"/>
                    <a:pt x="113571" y="36279"/>
                    <a:pt x="117857" y="36279"/>
                  </a:cubicBezTo>
                  <a:cubicBezTo>
                    <a:pt x="117857" y="36279"/>
                    <a:pt x="117857" y="36279"/>
                    <a:pt x="117857" y="36279"/>
                  </a:cubicBezTo>
                  <a:cubicBezTo>
                    <a:pt x="117857" y="33488"/>
                    <a:pt x="119999" y="33488"/>
                    <a:pt x="119999" y="33488"/>
                  </a:cubicBezTo>
                  <a:cubicBezTo>
                    <a:pt x="119999" y="30697"/>
                    <a:pt x="119999" y="30697"/>
                    <a:pt x="119999" y="27906"/>
                  </a:cubicBezTo>
                  <a:cubicBezTo>
                    <a:pt x="119999" y="27906"/>
                    <a:pt x="119999" y="25116"/>
                    <a:pt x="117857" y="25116"/>
                  </a:cubicBezTo>
                  <a:cubicBezTo>
                    <a:pt x="117857" y="25116"/>
                    <a:pt x="117857" y="25116"/>
                    <a:pt x="117857" y="22325"/>
                  </a:cubicBezTo>
                  <a:cubicBezTo>
                    <a:pt x="117857" y="22325"/>
                    <a:pt x="117857" y="19534"/>
                    <a:pt x="117857" y="19534"/>
                  </a:cubicBezTo>
                  <a:cubicBezTo>
                    <a:pt x="117857" y="19534"/>
                    <a:pt x="117857" y="16744"/>
                    <a:pt x="115714" y="16744"/>
                  </a:cubicBezTo>
                  <a:cubicBezTo>
                    <a:pt x="115714" y="16744"/>
                    <a:pt x="113571" y="16744"/>
                    <a:pt x="113571" y="16744"/>
                  </a:cubicBezTo>
                  <a:cubicBezTo>
                    <a:pt x="111428" y="16744"/>
                    <a:pt x="111428" y="16744"/>
                    <a:pt x="109285" y="16744"/>
                  </a:cubicBezTo>
                  <a:cubicBezTo>
                    <a:pt x="109285" y="16744"/>
                    <a:pt x="109285" y="16744"/>
                    <a:pt x="109285" y="16744"/>
                  </a:cubicBezTo>
                  <a:cubicBezTo>
                    <a:pt x="109285" y="16744"/>
                    <a:pt x="109285" y="16744"/>
                    <a:pt x="109285" y="16744"/>
                  </a:cubicBezTo>
                  <a:cubicBezTo>
                    <a:pt x="109285" y="16744"/>
                    <a:pt x="109285" y="16744"/>
                    <a:pt x="109285" y="16744"/>
                  </a:cubicBezTo>
                  <a:cubicBezTo>
                    <a:pt x="109285" y="16744"/>
                    <a:pt x="109285" y="16744"/>
                    <a:pt x="107142" y="16744"/>
                  </a:cubicBezTo>
                  <a:cubicBezTo>
                    <a:pt x="107142" y="16744"/>
                    <a:pt x="107142" y="16744"/>
                    <a:pt x="107142" y="16744"/>
                  </a:cubicBezTo>
                  <a:cubicBezTo>
                    <a:pt x="107142" y="16744"/>
                    <a:pt x="109285" y="16744"/>
                    <a:pt x="109285" y="16744"/>
                  </a:cubicBezTo>
                  <a:cubicBezTo>
                    <a:pt x="109285" y="16744"/>
                    <a:pt x="109285" y="16744"/>
                    <a:pt x="109285" y="16744"/>
                  </a:cubicBezTo>
                  <a:cubicBezTo>
                    <a:pt x="109285" y="16744"/>
                    <a:pt x="109285" y="16744"/>
                    <a:pt x="109285" y="16744"/>
                  </a:cubicBezTo>
                  <a:cubicBezTo>
                    <a:pt x="109285" y="16744"/>
                    <a:pt x="109285" y="16744"/>
                    <a:pt x="111428" y="13953"/>
                  </a:cubicBezTo>
                  <a:cubicBezTo>
                    <a:pt x="111428" y="13953"/>
                    <a:pt x="111428" y="13953"/>
                    <a:pt x="111428" y="13953"/>
                  </a:cubicBezTo>
                  <a:cubicBezTo>
                    <a:pt x="109285" y="11162"/>
                    <a:pt x="109285" y="11162"/>
                    <a:pt x="109285" y="11162"/>
                  </a:cubicBezTo>
                  <a:cubicBezTo>
                    <a:pt x="109285" y="11162"/>
                    <a:pt x="109285" y="11162"/>
                    <a:pt x="109285" y="11162"/>
                  </a:cubicBezTo>
                  <a:cubicBezTo>
                    <a:pt x="107142" y="11162"/>
                    <a:pt x="107142" y="11162"/>
                    <a:pt x="104999" y="8372"/>
                  </a:cubicBezTo>
                  <a:cubicBezTo>
                    <a:pt x="104999" y="8372"/>
                    <a:pt x="102857" y="8372"/>
                    <a:pt x="102857" y="8372"/>
                  </a:cubicBezTo>
                  <a:cubicBezTo>
                    <a:pt x="102857" y="5581"/>
                    <a:pt x="102857" y="5581"/>
                    <a:pt x="102857" y="5581"/>
                  </a:cubicBezTo>
                  <a:cubicBezTo>
                    <a:pt x="100714" y="5581"/>
                    <a:pt x="98571" y="5581"/>
                    <a:pt x="98571" y="5581"/>
                  </a:cubicBezTo>
                  <a:cubicBezTo>
                    <a:pt x="96428" y="2790"/>
                    <a:pt x="94285" y="2790"/>
                    <a:pt x="94285" y="5581"/>
                  </a:cubicBezTo>
                  <a:cubicBezTo>
                    <a:pt x="92142" y="5581"/>
                    <a:pt x="92142" y="5581"/>
                    <a:pt x="92142" y="2790"/>
                  </a:cubicBezTo>
                  <a:cubicBezTo>
                    <a:pt x="92142" y="2790"/>
                    <a:pt x="92142" y="2790"/>
                    <a:pt x="92142" y="2790"/>
                  </a:cubicBezTo>
                  <a:cubicBezTo>
                    <a:pt x="89999" y="2790"/>
                    <a:pt x="87857" y="0"/>
                    <a:pt x="85714" y="0"/>
                  </a:cubicBezTo>
                  <a:cubicBezTo>
                    <a:pt x="85714" y="0"/>
                    <a:pt x="85714" y="0"/>
                    <a:pt x="83571" y="0"/>
                  </a:cubicBezTo>
                  <a:cubicBezTo>
                    <a:pt x="83571" y="0"/>
                    <a:pt x="83571" y="2790"/>
                    <a:pt x="83571" y="2790"/>
                  </a:cubicBezTo>
                  <a:cubicBezTo>
                    <a:pt x="83571" y="2790"/>
                    <a:pt x="83571" y="5581"/>
                    <a:pt x="83571" y="8372"/>
                  </a:cubicBezTo>
                  <a:cubicBezTo>
                    <a:pt x="83571" y="8372"/>
                    <a:pt x="81428" y="8372"/>
                    <a:pt x="81428" y="8372"/>
                  </a:cubicBezTo>
                  <a:cubicBezTo>
                    <a:pt x="81428" y="8372"/>
                    <a:pt x="81428" y="8372"/>
                    <a:pt x="81428" y="8372"/>
                  </a:cubicBezTo>
                  <a:cubicBezTo>
                    <a:pt x="81428" y="5581"/>
                    <a:pt x="81428" y="5581"/>
                    <a:pt x="81428" y="5581"/>
                  </a:cubicBezTo>
                  <a:cubicBezTo>
                    <a:pt x="81428" y="5581"/>
                    <a:pt x="81428" y="5581"/>
                    <a:pt x="81428" y="5581"/>
                  </a:cubicBezTo>
                  <a:cubicBezTo>
                    <a:pt x="81428" y="2790"/>
                    <a:pt x="81428" y="2790"/>
                    <a:pt x="81428" y="2790"/>
                  </a:cubicBezTo>
                  <a:cubicBezTo>
                    <a:pt x="79285" y="2790"/>
                    <a:pt x="79285" y="2790"/>
                    <a:pt x="77142" y="0"/>
                  </a:cubicBezTo>
                  <a:cubicBezTo>
                    <a:pt x="77142" y="0"/>
                    <a:pt x="75000" y="0"/>
                    <a:pt x="75000" y="0"/>
                  </a:cubicBezTo>
                  <a:cubicBezTo>
                    <a:pt x="75000" y="0"/>
                    <a:pt x="72857" y="2790"/>
                    <a:pt x="72857" y="2790"/>
                  </a:cubicBezTo>
                  <a:cubicBezTo>
                    <a:pt x="72857" y="5581"/>
                    <a:pt x="72857" y="5581"/>
                    <a:pt x="72857" y="5581"/>
                  </a:cubicBezTo>
                  <a:cubicBezTo>
                    <a:pt x="72857" y="5581"/>
                    <a:pt x="72857" y="5581"/>
                    <a:pt x="72857" y="5581"/>
                  </a:cubicBezTo>
                  <a:cubicBezTo>
                    <a:pt x="72857" y="5581"/>
                    <a:pt x="72857" y="5581"/>
                    <a:pt x="72857" y="5581"/>
                  </a:cubicBezTo>
                  <a:cubicBezTo>
                    <a:pt x="72857" y="5581"/>
                    <a:pt x="72857" y="2790"/>
                    <a:pt x="70714" y="2790"/>
                  </a:cubicBezTo>
                  <a:cubicBezTo>
                    <a:pt x="70714" y="2790"/>
                    <a:pt x="70714" y="2790"/>
                    <a:pt x="68571" y="2790"/>
                  </a:cubicBezTo>
                  <a:cubicBezTo>
                    <a:pt x="68571" y="5581"/>
                    <a:pt x="68571" y="5581"/>
                    <a:pt x="68571" y="5581"/>
                  </a:cubicBezTo>
                  <a:cubicBezTo>
                    <a:pt x="68571" y="5581"/>
                    <a:pt x="66428" y="2790"/>
                    <a:pt x="66428" y="2790"/>
                  </a:cubicBezTo>
                  <a:cubicBezTo>
                    <a:pt x="66428" y="2790"/>
                    <a:pt x="64285" y="5581"/>
                    <a:pt x="66428" y="5581"/>
                  </a:cubicBezTo>
                  <a:cubicBezTo>
                    <a:pt x="66428" y="8372"/>
                    <a:pt x="64285" y="8372"/>
                    <a:pt x="64285" y="8372"/>
                  </a:cubicBezTo>
                  <a:cubicBezTo>
                    <a:pt x="64285" y="11162"/>
                    <a:pt x="64285" y="11162"/>
                    <a:pt x="64285" y="11162"/>
                  </a:cubicBezTo>
                  <a:cubicBezTo>
                    <a:pt x="62142" y="13953"/>
                    <a:pt x="62142" y="13953"/>
                    <a:pt x="59999" y="11162"/>
                  </a:cubicBezTo>
                  <a:cubicBezTo>
                    <a:pt x="59999" y="11162"/>
                    <a:pt x="59999" y="8372"/>
                    <a:pt x="59999" y="5581"/>
                  </a:cubicBezTo>
                  <a:cubicBezTo>
                    <a:pt x="57857" y="5581"/>
                    <a:pt x="57857" y="5581"/>
                    <a:pt x="57857" y="5581"/>
                  </a:cubicBezTo>
                  <a:cubicBezTo>
                    <a:pt x="55714" y="5581"/>
                    <a:pt x="55714" y="5581"/>
                    <a:pt x="55714" y="5581"/>
                  </a:cubicBezTo>
                  <a:cubicBezTo>
                    <a:pt x="55714" y="8372"/>
                    <a:pt x="55714" y="8372"/>
                    <a:pt x="53571" y="8372"/>
                  </a:cubicBezTo>
                  <a:cubicBezTo>
                    <a:pt x="53571" y="8372"/>
                    <a:pt x="53571" y="8372"/>
                    <a:pt x="53571" y="8372"/>
                  </a:cubicBezTo>
                  <a:cubicBezTo>
                    <a:pt x="53571" y="8372"/>
                    <a:pt x="51428" y="11162"/>
                    <a:pt x="51428" y="11162"/>
                  </a:cubicBezTo>
                  <a:cubicBezTo>
                    <a:pt x="53571" y="11162"/>
                    <a:pt x="53571" y="13953"/>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1428" y="16744"/>
                    <a:pt x="51428" y="13953"/>
                  </a:cubicBezTo>
                  <a:cubicBezTo>
                    <a:pt x="51428" y="13953"/>
                    <a:pt x="51428" y="13953"/>
                    <a:pt x="49285" y="13953"/>
                  </a:cubicBezTo>
                  <a:cubicBezTo>
                    <a:pt x="49285" y="13953"/>
                    <a:pt x="49285" y="13953"/>
                    <a:pt x="49285" y="13953"/>
                  </a:cubicBezTo>
                  <a:cubicBezTo>
                    <a:pt x="49285" y="11162"/>
                    <a:pt x="47142" y="11162"/>
                    <a:pt x="47142" y="11162"/>
                  </a:cubicBezTo>
                  <a:cubicBezTo>
                    <a:pt x="47142" y="11162"/>
                    <a:pt x="47142" y="11162"/>
                    <a:pt x="44999" y="11162"/>
                  </a:cubicBezTo>
                  <a:cubicBezTo>
                    <a:pt x="44999" y="11162"/>
                    <a:pt x="44999" y="11162"/>
                    <a:pt x="44999" y="13953"/>
                  </a:cubicBezTo>
                  <a:cubicBezTo>
                    <a:pt x="44999" y="13953"/>
                    <a:pt x="42857" y="13953"/>
                    <a:pt x="42857" y="13953"/>
                  </a:cubicBezTo>
                  <a:cubicBezTo>
                    <a:pt x="42857" y="11162"/>
                    <a:pt x="42857" y="11162"/>
                    <a:pt x="40714" y="11162"/>
                  </a:cubicBezTo>
                  <a:cubicBezTo>
                    <a:pt x="38571" y="11162"/>
                    <a:pt x="36428" y="13953"/>
                    <a:pt x="36428" y="13953"/>
                  </a:cubicBezTo>
                  <a:cubicBezTo>
                    <a:pt x="34285" y="13953"/>
                    <a:pt x="34285" y="16744"/>
                    <a:pt x="34285" y="16744"/>
                  </a:cubicBezTo>
                  <a:cubicBezTo>
                    <a:pt x="34285" y="16744"/>
                    <a:pt x="34285" y="19534"/>
                    <a:pt x="34285" y="19534"/>
                  </a:cubicBezTo>
                  <a:cubicBezTo>
                    <a:pt x="34285"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8571" y="19534"/>
                    <a:pt x="38571"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22325"/>
                    <a:pt x="36428" y="22325"/>
                  </a:cubicBezTo>
                  <a:cubicBezTo>
                    <a:pt x="36428" y="25116"/>
                    <a:pt x="36428" y="25116"/>
                    <a:pt x="36428" y="25116"/>
                  </a:cubicBezTo>
                  <a:cubicBezTo>
                    <a:pt x="36428" y="25116"/>
                    <a:pt x="36428" y="25116"/>
                    <a:pt x="34285" y="25116"/>
                  </a:cubicBezTo>
                  <a:cubicBezTo>
                    <a:pt x="34285" y="27906"/>
                    <a:pt x="34285" y="27906"/>
                    <a:pt x="36428" y="30697"/>
                  </a:cubicBezTo>
                  <a:cubicBezTo>
                    <a:pt x="36428" y="30697"/>
                    <a:pt x="36428" y="30697"/>
                    <a:pt x="36428" y="30697"/>
                  </a:cubicBezTo>
                  <a:cubicBezTo>
                    <a:pt x="36428" y="30697"/>
                    <a:pt x="36428" y="30697"/>
                    <a:pt x="36428" y="30697"/>
                  </a:cubicBezTo>
                  <a:cubicBezTo>
                    <a:pt x="36428" y="30697"/>
                    <a:pt x="36428" y="30697"/>
                    <a:pt x="34285" y="30697"/>
                  </a:cubicBezTo>
                  <a:cubicBezTo>
                    <a:pt x="34285" y="30697"/>
                    <a:pt x="34285" y="33488"/>
                    <a:pt x="34285" y="33488"/>
                  </a:cubicBezTo>
                  <a:cubicBezTo>
                    <a:pt x="34285" y="36279"/>
                    <a:pt x="34285" y="36279"/>
                    <a:pt x="36428" y="39069"/>
                  </a:cubicBezTo>
                  <a:cubicBezTo>
                    <a:pt x="36428"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41860"/>
                    <a:pt x="40714" y="41860"/>
                  </a:cubicBezTo>
                  <a:cubicBezTo>
                    <a:pt x="40714" y="44651"/>
                    <a:pt x="42857" y="44651"/>
                    <a:pt x="44999" y="44651"/>
                  </a:cubicBezTo>
                  <a:cubicBezTo>
                    <a:pt x="47142" y="44651"/>
                    <a:pt x="47142" y="44651"/>
                    <a:pt x="49285" y="44651"/>
                  </a:cubicBezTo>
                  <a:cubicBezTo>
                    <a:pt x="49285" y="44651"/>
                    <a:pt x="49285" y="44651"/>
                    <a:pt x="49285" y="44651"/>
                  </a:cubicBezTo>
                  <a:cubicBezTo>
                    <a:pt x="49285" y="44651"/>
                    <a:pt x="49285" y="44651"/>
                    <a:pt x="49285" y="44651"/>
                  </a:cubicBezTo>
                  <a:cubicBezTo>
                    <a:pt x="49285" y="44651"/>
                    <a:pt x="49285" y="44651"/>
                    <a:pt x="49285" y="44651"/>
                  </a:cubicBezTo>
                  <a:cubicBezTo>
                    <a:pt x="49285" y="44651"/>
                    <a:pt x="49285" y="44651"/>
                    <a:pt x="49285" y="47441"/>
                  </a:cubicBezTo>
                  <a:cubicBezTo>
                    <a:pt x="51428" y="47441"/>
                    <a:pt x="53571" y="47441"/>
                    <a:pt x="55714" y="47441"/>
                  </a:cubicBezTo>
                  <a:cubicBezTo>
                    <a:pt x="57857" y="47441"/>
                    <a:pt x="59999" y="47441"/>
                    <a:pt x="62142" y="44651"/>
                  </a:cubicBezTo>
                  <a:cubicBezTo>
                    <a:pt x="62142" y="41860"/>
                    <a:pt x="62142" y="41860"/>
                    <a:pt x="64285" y="41860"/>
                  </a:cubicBezTo>
                  <a:cubicBezTo>
                    <a:pt x="64285" y="41860"/>
                    <a:pt x="64285" y="41860"/>
                    <a:pt x="64285" y="41860"/>
                  </a:cubicBezTo>
                  <a:cubicBezTo>
                    <a:pt x="64285" y="41860"/>
                    <a:pt x="64285" y="41860"/>
                    <a:pt x="64285" y="41860"/>
                  </a:cubicBezTo>
                  <a:cubicBezTo>
                    <a:pt x="64285" y="41860"/>
                    <a:pt x="64285" y="41860"/>
                    <a:pt x="64285" y="41860"/>
                  </a:cubicBezTo>
                  <a:cubicBezTo>
                    <a:pt x="64285" y="41860"/>
                    <a:pt x="64285" y="41860"/>
                    <a:pt x="64285" y="44651"/>
                  </a:cubicBezTo>
                  <a:cubicBezTo>
                    <a:pt x="62142" y="44651"/>
                    <a:pt x="62142" y="44651"/>
                    <a:pt x="62142" y="44651"/>
                  </a:cubicBezTo>
                  <a:cubicBezTo>
                    <a:pt x="62142" y="44651"/>
                    <a:pt x="62142" y="44651"/>
                    <a:pt x="64285" y="47441"/>
                  </a:cubicBezTo>
                  <a:cubicBezTo>
                    <a:pt x="64285"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2142" y="47441"/>
                    <a:pt x="59999" y="47441"/>
                    <a:pt x="55714" y="50232"/>
                  </a:cubicBezTo>
                  <a:cubicBezTo>
                    <a:pt x="53571" y="50232"/>
                    <a:pt x="53571" y="50232"/>
                    <a:pt x="51428" y="50232"/>
                  </a:cubicBezTo>
                  <a:cubicBezTo>
                    <a:pt x="51428" y="50232"/>
                    <a:pt x="49285" y="50232"/>
                    <a:pt x="49285" y="50232"/>
                  </a:cubicBezTo>
                  <a:cubicBezTo>
                    <a:pt x="47142" y="50232"/>
                    <a:pt x="47142" y="50232"/>
                    <a:pt x="47142" y="50232"/>
                  </a:cubicBezTo>
                  <a:cubicBezTo>
                    <a:pt x="47142" y="53023"/>
                    <a:pt x="47142" y="53023"/>
                    <a:pt x="47142" y="55813"/>
                  </a:cubicBezTo>
                  <a:cubicBezTo>
                    <a:pt x="47142" y="55813"/>
                    <a:pt x="47142" y="55813"/>
                    <a:pt x="44999" y="55813"/>
                  </a:cubicBezTo>
                  <a:cubicBezTo>
                    <a:pt x="44999" y="55813"/>
                    <a:pt x="44999" y="55813"/>
                    <a:pt x="44999" y="55813"/>
                  </a:cubicBezTo>
                  <a:cubicBezTo>
                    <a:pt x="44999" y="50232"/>
                    <a:pt x="42857" y="47441"/>
                    <a:pt x="40714" y="47441"/>
                  </a:cubicBezTo>
                  <a:cubicBezTo>
                    <a:pt x="40714" y="47441"/>
                    <a:pt x="38571" y="44651"/>
                    <a:pt x="38571" y="44651"/>
                  </a:cubicBezTo>
                  <a:cubicBezTo>
                    <a:pt x="38571" y="44651"/>
                    <a:pt x="38571" y="44651"/>
                    <a:pt x="36428" y="47441"/>
                  </a:cubicBezTo>
                  <a:cubicBezTo>
                    <a:pt x="36428" y="47441"/>
                    <a:pt x="34285" y="50232"/>
                    <a:pt x="34285" y="50232"/>
                  </a:cubicBezTo>
                  <a:cubicBezTo>
                    <a:pt x="34285" y="50232"/>
                    <a:pt x="34285" y="53023"/>
                    <a:pt x="34285" y="53023"/>
                  </a:cubicBezTo>
                  <a:close/>
                  <a:moveTo>
                    <a:pt x="23571" y="97674"/>
                  </a:moveTo>
                  <a:cubicBezTo>
                    <a:pt x="23571" y="97674"/>
                    <a:pt x="23571" y="97674"/>
                    <a:pt x="23571" y="97674"/>
                  </a:cubicBezTo>
                  <a:cubicBezTo>
                    <a:pt x="23571" y="97674"/>
                    <a:pt x="23571" y="97674"/>
                    <a:pt x="23571" y="97674"/>
                  </a:cubicBezTo>
                  <a:cubicBezTo>
                    <a:pt x="23571" y="97674"/>
                    <a:pt x="23571" y="97674"/>
                    <a:pt x="23571" y="97674"/>
                  </a:cubicBezTo>
                  <a:close/>
                  <a:moveTo>
                    <a:pt x="25714" y="86511"/>
                  </a:moveTo>
                  <a:cubicBezTo>
                    <a:pt x="25714" y="86511"/>
                    <a:pt x="25714" y="86511"/>
                    <a:pt x="25714" y="86511"/>
                  </a:cubicBezTo>
                  <a:cubicBezTo>
                    <a:pt x="25714" y="86511"/>
                    <a:pt x="25714" y="86511"/>
                    <a:pt x="25714" y="86511"/>
                  </a:cubicBezTo>
                  <a:cubicBezTo>
                    <a:pt x="25714" y="86511"/>
                    <a:pt x="25714" y="86511"/>
                    <a:pt x="25714" y="86511"/>
                  </a:cubicBezTo>
                  <a:close/>
                  <a:moveTo>
                    <a:pt x="29999" y="100465"/>
                  </a:moveTo>
                  <a:cubicBezTo>
                    <a:pt x="29999" y="100465"/>
                    <a:pt x="29999" y="100465"/>
                    <a:pt x="29999" y="10046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0465"/>
                    <a:pt x="29999" y="100465"/>
                  </a:cubicBezTo>
                  <a:cubicBezTo>
                    <a:pt x="29999" y="100465"/>
                    <a:pt x="29999" y="100465"/>
                    <a:pt x="29999" y="100465"/>
                  </a:cubicBezTo>
                  <a:cubicBezTo>
                    <a:pt x="29999" y="100465"/>
                    <a:pt x="29999" y="100465"/>
                    <a:pt x="29999" y="100465"/>
                  </a:cubicBezTo>
                  <a:close/>
                  <a:moveTo>
                    <a:pt x="96428" y="44651"/>
                  </a:moveTo>
                  <a:cubicBezTo>
                    <a:pt x="96428" y="44651"/>
                    <a:pt x="96428" y="44651"/>
                    <a:pt x="96428" y="44651"/>
                  </a:cubicBezTo>
                  <a:cubicBezTo>
                    <a:pt x="96428" y="44651"/>
                    <a:pt x="96428" y="44651"/>
                    <a:pt x="96428" y="44651"/>
                  </a:cubicBezTo>
                  <a:cubicBezTo>
                    <a:pt x="96428" y="44651"/>
                    <a:pt x="96428" y="44651"/>
                    <a:pt x="96428" y="44651"/>
                  </a:cubicBezTo>
                  <a:cubicBezTo>
                    <a:pt x="96428" y="44651"/>
                    <a:pt x="96428" y="44651"/>
                    <a:pt x="96428" y="44651"/>
                  </a:cubicBezTo>
                  <a:close/>
                  <a:moveTo>
                    <a:pt x="40714" y="39069"/>
                  </a:moveTo>
                  <a:cubicBezTo>
                    <a:pt x="40714" y="39069"/>
                    <a:pt x="40714" y="39069"/>
                    <a:pt x="40714" y="39069"/>
                  </a:cubicBezTo>
                  <a:cubicBezTo>
                    <a:pt x="40714" y="39069"/>
                    <a:pt x="40714" y="39069"/>
                    <a:pt x="40714" y="39069"/>
                  </a:cubicBezTo>
                  <a:cubicBezTo>
                    <a:pt x="40714" y="39069"/>
                    <a:pt x="40714" y="39069"/>
                    <a:pt x="40714" y="39069"/>
                  </a:cubicBezTo>
                  <a:close/>
                  <a:moveTo>
                    <a:pt x="55714" y="72558"/>
                  </a:moveTo>
                  <a:cubicBezTo>
                    <a:pt x="55714" y="72558"/>
                    <a:pt x="55714" y="72558"/>
                    <a:pt x="55714" y="72558"/>
                  </a:cubicBezTo>
                  <a:cubicBezTo>
                    <a:pt x="55714" y="72558"/>
                    <a:pt x="55714" y="72558"/>
                    <a:pt x="55714" y="7255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8" name="Shape 1078"/>
            <p:cNvSpPr/>
            <p:nvPr/>
          </p:nvSpPr>
          <p:spPr>
            <a:xfrm>
              <a:off x="4704218" y="2218420"/>
              <a:ext cx="144463" cy="198438"/>
            </a:xfrm>
            <a:custGeom>
              <a:pathLst>
                <a:path extrusionOk="0" h="120000" w="120000">
                  <a:moveTo>
                    <a:pt x="24000" y="43636"/>
                  </a:moveTo>
                  <a:cubicBezTo>
                    <a:pt x="27000" y="45818"/>
                    <a:pt x="30000" y="45818"/>
                    <a:pt x="33000" y="45818"/>
                  </a:cubicBezTo>
                  <a:cubicBezTo>
                    <a:pt x="33000" y="45818"/>
                    <a:pt x="33000" y="45818"/>
                    <a:pt x="33000" y="45818"/>
                  </a:cubicBezTo>
                  <a:cubicBezTo>
                    <a:pt x="33000" y="45818"/>
                    <a:pt x="33000" y="45818"/>
                    <a:pt x="33000" y="48000"/>
                  </a:cubicBezTo>
                  <a:cubicBezTo>
                    <a:pt x="36000" y="48000"/>
                    <a:pt x="36000" y="48000"/>
                    <a:pt x="39000" y="50181"/>
                  </a:cubicBezTo>
                  <a:cubicBezTo>
                    <a:pt x="39000" y="50181"/>
                    <a:pt x="39000" y="50181"/>
                    <a:pt x="39000" y="50181"/>
                  </a:cubicBezTo>
                  <a:cubicBezTo>
                    <a:pt x="39000" y="50181"/>
                    <a:pt x="42000" y="48000"/>
                    <a:pt x="42000" y="48000"/>
                  </a:cubicBezTo>
                  <a:cubicBezTo>
                    <a:pt x="42000" y="48000"/>
                    <a:pt x="39000" y="48000"/>
                    <a:pt x="39000" y="48000"/>
                  </a:cubicBezTo>
                  <a:cubicBezTo>
                    <a:pt x="39000" y="48000"/>
                    <a:pt x="39000" y="48000"/>
                    <a:pt x="39000" y="48000"/>
                  </a:cubicBezTo>
                  <a:cubicBezTo>
                    <a:pt x="39000" y="48000"/>
                    <a:pt x="36000" y="48000"/>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9000" y="45818"/>
                    <a:pt x="39000" y="45818"/>
                    <a:pt x="39000" y="48000"/>
                  </a:cubicBezTo>
                  <a:cubicBezTo>
                    <a:pt x="39000" y="48000"/>
                    <a:pt x="39000" y="48000"/>
                    <a:pt x="39000" y="48000"/>
                  </a:cubicBezTo>
                  <a:cubicBezTo>
                    <a:pt x="39000" y="48000"/>
                    <a:pt x="42000" y="48000"/>
                    <a:pt x="42000" y="48000"/>
                  </a:cubicBezTo>
                  <a:cubicBezTo>
                    <a:pt x="42000" y="48000"/>
                    <a:pt x="42000" y="48000"/>
                    <a:pt x="42000" y="48000"/>
                  </a:cubicBezTo>
                  <a:cubicBezTo>
                    <a:pt x="42000" y="48000"/>
                    <a:pt x="42000" y="48000"/>
                    <a:pt x="45000" y="48000"/>
                  </a:cubicBezTo>
                  <a:cubicBezTo>
                    <a:pt x="48000" y="48000"/>
                    <a:pt x="48000" y="45818"/>
                    <a:pt x="48000" y="45818"/>
                  </a:cubicBezTo>
                  <a:cubicBezTo>
                    <a:pt x="48000" y="43636"/>
                    <a:pt x="48000" y="43636"/>
                    <a:pt x="48000" y="43636"/>
                  </a:cubicBezTo>
                  <a:cubicBezTo>
                    <a:pt x="48000" y="43636"/>
                    <a:pt x="48000" y="43636"/>
                    <a:pt x="48000" y="43636"/>
                  </a:cubicBezTo>
                  <a:cubicBezTo>
                    <a:pt x="48000" y="43636"/>
                    <a:pt x="48000" y="43636"/>
                    <a:pt x="48000" y="43636"/>
                  </a:cubicBezTo>
                  <a:cubicBezTo>
                    <a:pt x="45000" y="41454"/>
                    <a:pt x="45000" y="41454"/>
                    <a:pt x="48000" y="41454"/>
                  </a:cubicBezTo>
                  <a:cubicBezTo>
                    <a:pt x="48000" y="41454"/>
                    <a:pt x="48000" y="41454"/>
                    <a:pt x="48000" y="41454"/>
                  </a:cubicBezTo>
                  <a:cubicBezTo>
                    <a:pt x="48000" y="39272"/>
                    <a:pt x="48000" y="39272"/>
                    <a:pt x="48000" y="41454"/>
                  </a:cubicBezTo>
                  <a:cubicBezTo>
                    <a:pt x="48000" y="41454"/>
                    <a:pt x="48000" y="41454"/>
                    <a:pt x="48000" y="41454"/>
                  </a:cubicBezTo>
                  <a:cubicBezTo>
                    <a:pt x="48000" y="41454"/>
                    <a:pt x="48000" y="41454"/>
                    <a:pt x="48000" y="41454"/>
                  </a:cubicBezTo>
                  <a:cubicBezTo>
                    <a:pt x="48000" y="41454"/>
                    <a:pt x="48000" y="41454"/>
                    <a:pt x="48000" y="43636"/>
                  </a:cubicBezTo>
                  <a:cubicBezTo>
                    <a:pt x="48000" y="43636"/>
                    <a:pt x="48000" y="43636"/>
                    <a:pt x="48000" y="43636"/>
                  </a:cubicBezTo>
                  <a:cubicBezTo>
                    <a:pt x="48000" y="43636"/>
                    <a:pt x="48000" y="43636"/>
                    <a:pt x="48000" y="43636"/>
                  </a:cubicBezTo>
                  <a:cubicBezTo>
                    <a:pt x="48000" y="43636"/>
                    <a:pt x="51000" y="43636"/>
                    <a:pt x="51000" y="43636"/>
                  </a:cubicBezTo>
                  <a:cubicBezTo>
                    <a:pt x="51000" y="43636"/>
                    <a:pt x="51000" y="45818"/>
                    <a:pt x="51000" y="45818"/>
                  </a:cubicBezTo>
                  <a:cubicBezTo>
                    <a:pt x="51000" y="45818"/>
                    <a:pt x="51000" y="45818"/>
                    <a:pt x="51000" y="45818"/>
                  </a:cubicBezTo>
                  <a:cubicBezTo>
                    <a:pt x="51000" y="45818"/>
                    <a:pt x="51000" y="48000"/>
                    <a:pt x="51000" y="48000"/>
                  </a:cubicBezTo>
                  <a:cubicBezTo>
                    <a:pt x="51000" y="50181"/>
                    <a:pt x="54000" y="50181"/>
                    <a:pt x="54000" y="50181"/>
                  </a:cubicBezTo>
                  <a:cubicBezTo>
                    <a:pt x="54000" y="52363"/>
                    <a:pt x="54000" y="54545"/>
                    <a:pt x="57000" y="54545"/>
                  </a:cubicBezTo>
                  <a:cubicBezTo>
                    <a:pt x="57000" y="56727"/>
                    <a:pt x="57000" y="56727"/>
                    <a:pt x="57000" y="56727"/>
                  </a:cubicBezTo>
                  <a:cubicBezTo>
                    <a:pt x="54000" y="56727"/>
                    <a:pt x="54000" y="56727"/>
                    <a:pt x="54000" y="56727"/>
                  </a:cubicBezTo>
                  <a:cubicBezTo>
                    <a:pt x="54000" y="56727"/>
                    <a:pt x="54000" y="58909"/>
                    <a:pt x="54000" y="58909"/>
                  </a:cubicBezTo>
                  <a:cubicBezTo>
                    <a:pt x="54000" y="58909"/>
                    <a:pt x="54000" y="58909"/>
                    <a:pt x="54000" y="58909"/>
                  </a:cubicBezTo>
                  <a:cubicBezTo>
                    <a:pt x="54000" y="58909"/>
                    <a:pt x="57000" y="58909"/>
                    <a:pt x="60000" y="58909"/>
                  </a:cubicBezTo>
                  <a:cubicBezTo>
                    <a:pt x="60000" y="58909"/>
                    <a:pt x="60000" y="58909"/>
                    <a:pt x="60000" y="58909"/>
                  </a:cubicBezTo>
                  <a:cubicBezTo>
                    <a:pt x="60000" y="61090"/>
                    <a:pt x="60000" y="61090"/>
                    <a:pt x="60000" y="61090"/>
                  </a:cubicBezTo>
                  <a:cubicBezTo>
                    <a:pt x="60000" y="61090"/>
                    <a:pt x="57000" y="61090"/>
                    <a:pt x="57000" y="61090"/>
                  </a:cubicBezTo>
                  <a:cubicBezTo>
                    <a:pt x="57000" y="61090"/>
                    <a:pt x="57000" y="63272"/>
                    <a:pt x="57000" y="63272"/>
                  </a:cubicBezTo>
                  <a:cubicBezTo>
                    <a:pt x="57000" y="63272"/>
                    <a:pt x="57000" y="63272"/>
                    <a:pt x="60000" y="63272"/>
                  </a:cubicBezTo>
                  <a:cubicBezTo>
                    <a:pt x="60000" y="63272"/>
                    <a:pt x="60000" y="63272"/>
                    <a:pt x="60000" y="63272"/>
                  </a:cubicBezTo>
                  <a:cubicBezTo>
                    <a:pt x="63000" y="63272"/>
                    <a:pt x="63000" y="63272"/>
                    <a:pt x="63000" y="65454"/>
                  </a:cubicBezTo>
                  <a:cubicBezTo>
                    <a:pt x="63000" y="65454"/>
                    <a:pt x="63000" y="65454"/>
                    <a:pt x="66000" y="65454"/>
                  </a:cubicBezTo>
                  <a:cubicBezTo>
                    <a:pt x="66000" y="65454"/>
                    <a:pt x="66000" y="67636"/>
                    <a:pt x="66000" y="69818"/>
                  </a:cubicBezTo>
                  <a:cubicBezTo>
                    <a:pt x="66000" y="69818"/>
                    <a:pt x="66000" y="72000"/>
                    <a:pt x="66000" y="74181"/>
                  </a:cubicBezTo>
                  <a:cubicBezTo>
                    <a:pt x="66000" y="74181"/>
                    <a:pt x="66000" y="76363"/>
                    <a:pt x="66000" y="76363"/>
                  </a:cubicBezTo>
                  <a:cubicBezTo>
                    <a:pt x="63000" y="76363"/>
                    <a:pt x="63000" y="76363"/>
                    <a:pt x="60000" y="78545"/>
                  </a:cubicBezTo>
                  <a:cubicBezTo>
                    <a:pt x="60000" y="78545"/>
                    <a:pt x="57000" y="80727"/>
                    <a:pt x="54000" y="80727"/>
                  </a:cubicBezTo>
                  <a:cubicBezTo>
                    <a:pt x="51000" y="82909"/>
                    <a:pt x="51000" y="82909"/>
                    <a:pt x="54000" y="87272"/>
                  </a:cubicBezTo>
                  <a:cubicBezTo>
                    <a:pt x="54000" y="87272"/>
                    <a:pt x="51000" y="89454"/>
                    <a:pt x="51000" y="89454"/>
                  </a:cubicBezTo>
                  <a:cubicBezTo>
                    <a:pt x="51000" y="89454"/>
                    <a:pt x="48000" y="89454"/>
                    <a:pt x="45000" y="89454"/>
                  </a:cubicBezTo>
                  <a:cubicBezTo>
                    <a:pt x="42000" y="91636"/>
                    <a:pt x="39000" y="89454"/>
                    <a:pt x="39000" y="89454"/>
                  </a:cubicBezTo>
                  <a:cubicBezTo>
                    <a:pt x="36000" y="89454"/>
                    <a:pt x="36000" y="89454"/>
                    <a:pt x="33000" y="87272"/>
                  </a:cubicBezTo>
                  <a:cubicBezTo>
                    <a:pt x="33000" y="87272"/>
                    <a:pt x="33000" y="87272"/>
                    <a:pt x="33000" y="87272"/>
                  </a:cubicBezTo>
                  <a:cubicBezTo>
                    <a:pt x="30000" y="89454"/>
                    <a:pt x="30000" y="89454"/>
                    <a:pt x="27000" y="91636"/>
                  </a:cubicBezTo>
                  <a:cubicBezTo>
                    <a:pt x="27000" y="91636"/>
                    <a:pt x="27000" y="91636"/>
                    <a:pt x="27000" y="93818"/>
                  </a:cubicBezTo>
                  <a:cubicBezTo>
                    <a:pt x="27000" y="93818"/>
                    <a:pt x="27000" y="96000"/>
                    <a:pt x="27000" y="96000"/>
                  </a:cubicBezTo>
                  <a:cubicBezTo>
                    <a:pt x="30000" y="98181"/>
                    <a:pt x="33000" y="98181"/>
                    <a:pt x="36000" y="98181"/>
                  </a:cubicBezTo>
                  <a:cubicBezTo>
                    <a:pt x="36000" y="98181"/>
                    <a:pt x="39000" y="98181"/>
                    <a:pt x="39000" y="98181"/>
                  </a:cubicBezTo>
                  <a:cubicBezTo>
                    <a:pt x="39000" y="96000"/>
                    <a:pt x="39000" y="96000"/>
                    <a:pt x="39000" y="98181"/>
                  </a:cubicBezTo>
                  <a:cubicBezTo>
                    <a:pt x="42000" y="98181"/>
                    <a:pt x="45000" y="98181"/>
                    <a:pt x="48000" y="98181"/>
                  </a:cubicBezTo>
                  <a:cubicBezTo>
                    <a:pt x="48000" y="98181"/>
                    <a:pt x="51000" y="98181"/>
                    <a:pt x="51000" y="100363"/>
                  </a:cubicBezTo>
                  <a:cubicBezTo>
                    <a:pt x="51000" y="100363"/>
                    <a:pt x="54000" y="102545"/>
                    <a:pt x="54000" y="104727"/>
                  </a:cubicBezTo>
                  <a:cubicBezTo>
                    <a:pt x="54000" y="104727"/>
                    <a:pt x="57000" y="104727"/>
                    <a:pt x="54000" y="106909"/>
                  </a:cubicBezTo>
                  <a:cubicBezTo>
                    <a:pt x="54000" y="106909"/>
                    <a:pt x="54000" y="109090"/>
                    <a:pt x="54000" y="109090"/>
                  </a:cubicBezTo>
                  <a:cubicBezTo>
                    <a:pt x="57000" y="111272"/>
                    <a:pt x="57000" y="111272"/>
                    <a:pt x="60000" y="113454"/>
                  </a:cubicBezTo>
                  <a:cubicBezTo>
                    <a:pt x="60000" y="113454"/>
                    <a:pt x="60000" y="113454"/>
                    <a:pt x="60000" y="113454"/>
                  </a:cubicBezTo>
                  <a:cubicBezTo>
                    <a:pt x="60000" y="113454"/>
                    <a:pt x="60000" y="113454"/>
                    <a:pt x="60000" y="113454"/>
                  </a:cubicBezTo>
                  <a:cubicBezTo>
                    <a:pt x="60000" y="113454"/>
                    <a:pt x="60000" y="113454"/>
                    <a:pt x="60000" y="113454"/>
                  </a:cubicBezTo>
                  <a:cubicBezTo>
                    <a:pt x="63000" y="113454"/>
                    <a:pt x="63000" y="113454"/>
                    <a:pt x="66000" y="115636"/>
                  </a:cubicBezTo>
                  <a:cubicBezTo>
                    <a:pt x="66000" y="115636"/>
                    <a:pt x="69000" y="117818"/>
                    <a:pt x="72000" y="117818"/>
                  </a:cubicBezTo>
                  <a:cubicBezTo>
                    <a:pt x="72000" y="117818"/>
                    <a:pt x="75000" y="120000"/>
                    <a:pt x="75000" y="120000"/>
                  </a:cubicBezTo>
                  <a:cubicBezTo>
                    <a:pt x="78000" y="120000"/>
                    <a:pt x="78000" y="120000"/>
                    <a:pt x="81000" y="120000"/>
                  </a:cubicBezTo>
                  <a:cubicBezTo>
                    <a:pt x="81000" y="120000"/>
                    <a:pt x="81000" y="120000"/>
                    <a:pt x="81000" y="120000"/>
                  </a:cubicBezTo>
                  <a:cubicBezTo>
                    <a:pt x="81000" y="120000"/>
                    <a:pt x="81000" y="117818"/>
                    <a:pt x="81000" y="117818"/>
                  </a:cubicBezTo>
                  <a:cubicBezTo>
                    <a:pt x="78000" y="115636"/>
                    <a:pt x="78000" y="111272"/>
                    <a:pt x="75000" y="109090"/>
                  </a:cubicBezTo>
                  <a:cubicBezTo>
                    <a:pt x="72000" y="109090"/>
                    <a:pt x="72000" y="109090"/>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5000" y="106909"/>
                    <a:pt x="78000" y="109090"/>
                    <a:pt x="78000" y="109090"/>
                  </a:cubicBezTo>
                  <a:cubicBezTo>
                    <a:pt x="81000" y="111272"/>
                    <a:pt x="81000" y="111272"/>
                    <a:pt x="84000" y="113454"/>
                  </a:cubicBezTo>
                  <a:cubicBezTo>
                    <a:pt x="84000" y="113454"/>
                    <a:pt x="87000" y="113454"/>
                    <a:pt x="87000" y="115636"/>
                  </a:cubicBezTo>
                  <a:cubicBezTo>
                    <a:pt x="87000" y="115636"/>
                    <a:pt x="87000" y="117818"/>
                    <a:pt x="90000" y="117818"/>
                  </a:cubicBezTo>
                  <a:cubicBezTo>
                    <a:pt x="90000" y="117818"/>
                    <a:pt x="90000" y="117818"/>
                    <a:pt x="90000" y="117818"/>
                  </a:cubicBezTo>
                  <a:cubicBezTo>
                    <a:pt x="90000" y="117818"/>
                    <a:pt x="90000" y="117818"/>
                    <a:pt x="90000" y="117818"/>
                  </a:cubicBezTo>
                  <a:cubicBezTo>
                    <a:pt x="90000" y="115636"/>
                    <a:pt x="90000" y="115636"/>
                    <a:pt x="90000" y="113454"/>
                  </a:cubicBezTo>
                  <a:cubicBezTo>
                    <a:pt x="93000" y="111272"/>
                    <a:pt x="93000" y="111272"/>
                    <a:pt x="93000" y="111272"/>
                  </a:cubicBezTo>
                  <a:cubicBezTo>
                    <a:pt x="96000" y="111272"/>
                    <a:pt x="96000" y="109090"/>
                    <a:pt x="96000" y="109090"/>
                  </a:cubicBezTo>
                  <a:cubicBezTo>
                    <a:pt x="93000" y="106909"/>
                    <a:pt x="93000" y="106909"/>
                    <a:pt x="93000" y="106909"/>
                  </a:cubicBezTo>
                  <a:cubicBezTo>
                    <a:pt x="93000" y="104727"/>
                    <a:pt x="93000" y="102545"/>
                    <a:pt x="93000" y="100363"/>
                  </a:cubicBezTo>
                  <a:cubicBezTo>
                    <a:pt x="93000" y="100363"/>
                    <a:pt x="93000" y="98181"/>
                    <a:pt x="90000" y="98181"/>
                  </a:cubicBezTo>
                  <a:cubicBezTo>
                    <a:pt x="90000" y="98181"/>
                    <a:pt x="87000" y="96000"/>
                    <a:pt x="87000" y="96000"/>
                  </a:cubicBezTo>
                  <a:cubicBezTo>
                    <a:pt x="87000" y="96000"/>
                    <a:pt x="87000" y="93818"/>
                    <a:pt x="87000" y="93818"/>
                  </a:cubicBezTo>
                  <a:cubicBezTo>
                    <a:pt x="87000" y="91636"/>
                    <a:pt x="84000" y="91636"/>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7000" y="89454"/>
                    <a:pt x="87000" y="89454"/>
                    <a:pt x="87000" y="87272"/>
                  </a:cubicBezTo>
                  <a:cubicBezTo>
                    <a:pt x="87000" y="87272"/>
                    <a:pt x="87000" y="85090"/>
                    <a:pt x="90000" y="85090"/>
                  </a:cubicBezTo>
                  <a:cubicBezTo>
                    <a:pt x="90000" y="85090"/>
                    <a:pt x="90000" y="85090"/>
                    <a:pt x="90000" y="85090"/>
                  </a:cubicBezTo>
                  <a:cubicBezTo>
                    <a:pt x="90000" y="87272"/>
                    <a:pt x="93000" y="87272"/>
                    <a:pt x="93000" y="89454"/>
                  </a:cubicBezTo>
                  <a:cubicBezTo>
                    <a:pt x="96000" y="89454"/>
                    <a:pt x="96000" y="91636"/>
                    <a:pt x="96000" y="93818"/>
                  </a:cubicBezTo>
                  <a:cubicBezTo>
                    <a:pt x="96000" y="93818"/>
                    <a:pt x="96000" y="93818"/>
                    <a:pt x="96000" y="96000"/>
                  </a:cubicBezTo>
                  <a:cubicBezTo>
                    <a:pt x="96000" y="96000"/>
                    <a:pt x="96000" y="96000"/>
                    <a:pt x="96000" y="96000"/>
                  </a:cubicBezTo>
                  <a:cubicBezTo>
                    <a:pt x="99000" y="96000"/>
                    <a:pt x="99000" y="98181"/>
                    <a:pt x="102000" y="98181"/>
                  </a:cubicBezTo>
                  <a:cubicBezTo>
                    <a:pt x="102000" y="98181"/>
                    <a:pt x="105000" y="98181"/>
                    <a:pt x="105000" y="98181"/>
                  </a:cubicBezTo>
                  <a:cubicBezTo>
                    <a:pt x="105000" y="96000"/>
                    <a:pt x="105000" y="96000"/>
                    <a:pt x="105000" y="93818"/>
                  </a:cubicBezTo>
                  <a:cubicBezTo>
                    <a:pt x="105000" y="93818"/>
                    <a:pt x="105000" y="93818"/>
                    <a:pt x="108000" y="93818"/>
                  </a:cubicBezTo>
                  <a:cubicBezTo>
                    <a:pt x="108000" y="93818"/>
                    <a:pt x="108000" y="93818"/>
                    <a:pt x="108000" y="93818"/>
                  </a:cubicBezTo>
                  <a:cubicBezTo>
                    <a:pt x="111000" y="91636"/>
                    <a:pt x="114000" y="89454"/>
                    <a:pt x="117000" y="87272"/>
                  </a:cubicBezTo>
                  <a:cubicBezTo>
                    <a:pt x="117000" y="87272"/>
                    <a:pt x="117000" y="87272"/>
                    <a:pt x="120000" y="85090"/>
                  </a:cubicBezTo>
                  <a:cubicBezTo>
                    <a:pt x="120000" y="85090"/>
                    <a:pt x="120000" y="85090"/>
                    <a:pt x="120000" y="85090"/>
                  </a:cubicBezTo>
                  <a:cubicBezTo>
                    <a:pt x="120000" y="82909"/>
                    <a:pt x="117000" y="82909"/>
                    <a:pt x="117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78545"/>
                    <a:pt x="111000" y="78545"/>
                    <a:pt x="111000" y="78545"/>
                  </a:cubicBezTo>
                  <a:cubicBezTo>
                    <a:pt x="111000" y="78545"/>
                    <a:pt x="111000" y="78545"/>
                    <a:pt x="111000" y="78545"/>
                  </a:cubicBezTo>
                  <a:cubicBezTo>
                    <a:pt x="111000" y="78545"/>
                    <a:pt x="111000" y="78545"/>
                    <a:pt x="108000" y="78545"/>
                  </a:cubicBezTo>
                  <a:cubicBezTo>
                    <a:pt x="108000" y="78545"/>
                    <a:pt x="108000" y="78545"/>
                    <a:pt x="108000" y="76363"/>
                  </a:cubicBezTo>
                  <a:cubicBezTo>
                    <a:pt x="108000" y="76363"/>
                    <a:pt x="108000" y="76363"/>
                    <a:pt x="108000" y="74181"/>
                  </a:cubicBezTo>
                  <a:cubicBezTo>
                    <a:pt x="105000" y="74181"/>
                    <a:pt x="105000" y="74181"/>
                    <a:pt x="105000" y="72000"/>
                  </a:cubicBezTo>
                  <a:cubicBezTo>
                    <a:pt x="105000" y="72000"/>
                    <a:pt x="102000" y="72000"/>
                    <a:pt x="102000" y="72000"/>
                  </a:cubicBezTo>
                  <a:cubicBezTo>
                    <a:pt x="99000" y="72000"/>
                    <a:pt x="99000" y="69818"/>
                    <a:pt x="99000" y="69818"/>
                  </a:cubicBezTo>
                  <a:cubicBezTo>
                    <a:pt x="99000" y="67636"/>
                    <a:pt x="96000" y="67636"/>
                    <a:pt x="93000" y="65454"/>
                  </a:cubicBezTo>
                  <a:cubicBezTo>
                    <a:pt x="93000" y="65454"/>
                    <a:pt x="93000" y="65454"/>
                    <a:pt x="93000" y="65454"/>
                  </a:cubicBezTo>
                  <a:cubicBezTo>
                    <a:pt x="96000" y="63272"/>
                    <a:pt x="96000" y="63272"/>
                    <a:pt x="96000" y="61090"/>
                  </a:cubicBezTo>
                  <a:cubicBezTo>
                    <a:pt x="96000" y="61090"/>
                    <a:pt x="96000" y="61090"/>
                    <a:pt x="96000" y="61090"/>
                  </a:cubicBezTo>
                  <a:cubicBezTo>
                    <a:pt x="99000" y="61090"/>
                    <a:pt x="99000" y="61090"/>
                    <a:pt x="102000" y="61090"/>
                  </a:cubicBezTo>
                  <a:cubicBezTo>
                    <a:pt x="102000" y="61090"/>
                    <a:pt x="102000" y="61090"/>
                    <a:pt x="102000" y="61090"/>
                  </a:cubicBezTo>
                  <a:cubicBezTo>
                    <a:pt x="102000" y="61090"/>
                    <a:pt x="102000" y="58909"/>
                    <a:pt x="102000" y="58909"/>
                  </a:cubicBezTo>
                  <a:cubicBezTo>
                    <a:pt x="102000" y="58909"/>
                    <a:pt x="102000" y="58909"/>
                    <a:pt x="102000" y="58909"/>
                  </a:cubicBezTo>
                  <a:cubicBezTo>
                    <a:pt x="102000" y="56727"/>
                    <a:pt x="99000" y="56727"/>
                    <a:pt x="102000" y="56727"/>
                  </a:cubicBezTo>
                  <a:cubicBezTo>
                    <a:pt x="102000" y="54545"/>
                    <a:pt x="102000" y="54545"/>
                    <a:pt x="102000" y="52363"/>
                  </a:cubicBezTo>
                  <a:cubicBezTo>
                    <a:pt x="102000" y="50181"/>
                    <a:pt x="102000" y="50181"/>
                    <a:pt x="99000" y="48000"/>
                  </a:cubicBezTo>
                  <a:cubicBezTo>
                    <a:pt x="99000" y="45818"/>
                    <a:pt x="96000" y="43636"/>
                    <a:pt x="93000" y="43636"/>
                  </a:cubicBezTo>
                  <a:cubicBezTo>
                    <a:pt x="93000" y="43636"/>
                    <a:pt x="90000" y="43636"/>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39272"/>
                    <a:pt x="90000" y="37090"/>
                    <a:pt x="90000" y="37090"/>
                  </a:cubicBezTo>
                  <a:cubicBezTo>
                    <a:pt x="90000" y="37090"/>
                    <a:pt x="87000" y="34909"/>
                    <a:pt x="87000" y="34909"/>
                  </a:cubicBezTo>
                  <a:cubicBezTo>
                    <a:pt x="87000" y="32727"/>
                    <a:pt x="84000" y="32727"/>
                    <a:pt x="84000" y="34909"/>
                  </a:cubicBezTo>
                  <a:cubicBezTo>
                    <a:pt x="81000" y="34909"/>
                    <a:pt x="81000" y="34909"/>
                    <a:pt x="81000" y="32727"/>
                  </a:cubicBezTo>
                  <a:cubicBezTo>
                    <a:pt x="81000" y="32727"/>
                    <a:pt x="78000" y="32727"/>
                    <a:pt x="78000" y="32727"/>
                  </a:cubicBezTo>
                  <a:cubicBezTo>
                    <a:pt x="78000" y="32727"/>
                    <a:pt x="75000" y="32727"/>
                    <a:pt x="75000" y="32727"/>
                  </a:cubicBezTo>
                  <a:cubicBezTo>
                    <a:pt x="75000" y="32727"/>
                    <a:pt x="75000" y="32727"/>
                    <a:pt x="75000" y="32727"/>
                  </a:cubicBezTo>
                  <a:cubicBezTo>
                    <a:pt x="78000" y="30545"/>
                    <a:pt x="78000" y="30545"/>
                    <a:pt x="78000" y="30545"/>
                  </a:cubicBezTo>
                  <a:cubicBezTo>
                    <a:pt x="78000" y="30545"/>
                    <a:pt x="78000" y="28363"/>
                    <a:pt x="78000" y="28363"/>
                  </a:cubicBezTo>
                  <a:cubicBezTo>
                    <a:pt x="78000" y="28363"/>
                    <a:pt x="78000" y="28363"/>
                    <a:pt x="75000" y="28363"/>
                  </a:cubicBezTo>
                  <a:cubicBezTo>
                    <a:pt x="75000" y="28363"/>
                    <a:pt x="78000" y="26181"/>
                    <a:pt x="78000" y="26181"/>
                  </a:cubicBezTo>
                  <a:cubicBezTo>
                    <a:pt x="78000" y="24000"/>
                    <a:pt x="75000" y="24000"/>
                    <a:pt x="75000" y="24000"/>
                  </a:cubicBezTo>
                  <a:cubicBezTo>
                    <a:pt x="72000" y="21818"/>
                    <a:pt x="72000" y="21818"/>
                    <a:pt x="69000" y="19636"/>
                  </a:cubicBezTo>
                  <a:cubicBezTo>
                    <a:pt x="69000" y="19636"/>
                    <a:pt x="69000" y="19636"/>
                    <a:pt x="69000" y="19636"/>
                  </a:cubicBezTo>
                  <a:cubicBezTo>
                    <a:pt x="69000" y="19636"/>
                    <a:pt x="69000" y="19636"/>
                    <a:pt x="69000" y="19636"/>
                  </a:cubicBezTo>
                  <a:cubicBezTo>
                    <a:pt x="69000" y="19636"/>
                    <a:pt x="69000" y="19636"/>
                    <a:pt x="69000" y="19636"/>
                  </a:cubicBezTo>
                  <a:cubicBezTo>
                    <a:pt x="66000" y="19636"/>
                    <a:pt x="63000" y="19636"/>
                    <a:pt x="63000" y="21818"/>
                  </a:cubicBezTo>
                  <a:cubicBezTo>
                    <a:pt x="60000" y="21818"/>
                    <a:pt x="57000" y="21818"/>
                    <a:pt x="57000" y="21818"/>
                  </a:cubicBezTo>
                  <a:cubicBezTo>
                    <a:pt x="54000" y="19636"/>
                    <a:pt x="54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4000" y="19636"/>
                    <a:pt x="54000" y="19636"/>
                  </a:cubicBezTo>
                  <a:cubicBezTo>
                    <a:pt x="54000" y="17454"/>
                    <a:pt x="54000" y="15272"/>
                    <a:pt x="54000" y="10909"/>
                  </a:cubicBezTo>
                  <a:cubicBezTo>
                    <a:pt x="54000" y="10909"/>
                    <a:pt x="57000" y="10909"/>
                    <a:pt x="57000" y="10909"/>
                  </a:cubicBezTo>
                  <a:cubicBezTo>
                    <a:pt x="57000" y="8727"/>
                    <a:pt x="57000" y="8727"/>
                    <a:pt x="57000" y="8727"/>
                  </a:cubicBezTo>
                  <a:cubicBezTo>
                    <a:pt x="57000" y="6545"/>
                    <a:pt x="54000" y="6545"/>
                    <a:pt x="54000" y="6545"/>
                  </a:cubicBezTo>
                  <a:cubicBezTo>
                    <a:pt x="51000" y="6545"/>
                    <a:pt x="51000" y="6545"/>
                    <a:pt x="48000" y="6545"/>
                  </a:cubicBezTo>
                  <a:cubicBezTo>
                    <a:pt x="45000" y="6545"/>
                    <a:pt x="42000" y="8727"/>
                    <a:pt x="39000" y="8727"/>
                  </a:cubicBezTo>
                  <a:cubicBezTo>
                    <a:pt x="39000" y="8727"/>
                    <a:pt x="36000" y="8727"/>
                    <a:pt x="33000" y="10909"/>
                  </a:cubicBezTo>
                  <a:cubicBezTo>
                    <a:pt x="33000" y="10909"/>
                    <a:pt x="33000" y="10909"/>
                    <a:pt x="30000" y="10909"/>
                  </a:cubicBezTo>
                  <a:cubicBezTo>
                    <a:pt x="30000" y="13090"/>
                    <a:pt x="27000" y="15272"/>
                    <a:pt x="30000" y="17454"/>
                  </a:cubicBezTo>
                  <a:cubicBezTo>
                    <a:pt x="30000" y="19636"/>
                    <a:pt x="30000" y="19636"/>
                    <a:pt x="30000" y="19636"/>
                  </a:cubicBezTo>
                  <a:cubicBezTo>
                    <a:pt x="27000" y="19636"/>
                    <a:pt x="27000" y="19636"/>
                    <a:pt x="24000" y="21818"/>
                  </a:cubicBezTo>
                  <a:cubicBezTo>
                    <a:pt x="24000" y="21818"/>
                    <a:pt x="24000" y="21818"/>
                    <a:pt x="24000" y="24000"/>
                  </a:cubicBezTo>
                  <a:cubicBezTo>
                    <a:pt x="24000" y="24000"/>
                    <a:pt x="24000" y="26181"/>
                    <a:pt x="24000" y="26181"/>
                  </a:cubicBezTo>
                  <a:cubicBezTo>
                    <a:pt x="24000" y="26181"/>
                    <a:pt x="27000" y="26181"/>
                    <a:pt x="27000" y="28363"/>
                  </a:cubicBezTo>
                  <a:cubicBezTo>
                    <a:pt x="27000" y="28363"/>
                    <a:pt x="24000" y="28363"/>
                    <a:pt x="24000" y="28363"/>
                  </a:cubicBezTo>
                  <a:cubicBezTo>
                    <a:pt x="24000" y="28363"/>
                    <a:pt x="24000" y="28363"/>
                    <a:pt x="24000" y="28363"/>
                  </a:cubicBezTo>
                  <a:cubicBezTo>
                    <a:pt x="21000" y="26181"/>
                    <a:pt x="21000" y="24000"/>
                    <a:pt x="21000" y="21818"/>
                  </a:cubicBezTo>
                  <a:cubicBezTo>
                    <a:pt x="21000" y="21818"/>
                    <a:pt x="21000" y="21818"/>
                    <a:pt x="21000" y="21818"/>
                  </a:cubicBezTo>
                  <a:cubicBezTo>
                    <a:pt x="21000" y="19636"/>
                    <a:pt x="24000" y="19636"/>
                    <a:pt x="24000" y="19636"/>
                  </a:cubicBezTo>
                  <a:cubicBezTo>
                    <a:pt x="24000" y="17454"/>
                    <a:pt x="24000" y="17454"/>
                    <a:pt x="24000" y="15272"/>
                  </a:cubicBezTo>
                  <a:cubicBezTo>
                    <a:pt x="24000" y="13090"/>
                    <a:pt x="24000" y="13090"/>
                    <a:pt x="27000" y="13090"/>
                  </a:cubicBezTo>
                  <a:cubicBezTo>
                    <a:pt x="27000" y="13090"/>
                    <a:pt x="27000" y="10909"/>
                    <a:pt x="27000" y="10909"/>
                  </a:cubicBezTo>
                  <a:cubicBezTo>
                    <a:pt x="30000" y="8727"/>
                    <a:pt x="33000" y="6545"/>
                    <a:pt x="39000" y="6545"/>
                  </a:cubicBezTo>
                  <a:cubicBezTo>
                    <a:pt x="39000" y="4363"/>
                    <a:pt x="39000" y="4363"/>
                    <a:pt x="39000" y="4363"/>
                  </a:cubicBezTo>
                  <a:cubicBezTo>
                    <a:pt x="39000" y="4363"/>
                    <a:pt x="39000" y="4363"/>
                    <a:pt x="39000" y="4363"/>
                  </a:cubicBezTo>
                  <a:cubicBezTo>
                    <a:pt x="39000" y="2181"/>
                    <a:pt x="39000" y="2181"/>
                    <a:pt x="36000" y="2181"/>
                  </a:cubicBezTo>
                  <a:cubicBezTo>
                    <a:pt x="33000" y="0"/>
                    <a:pt x="27000" y="2181"/>
                    <a:pt x="24000" y="4363"/>
                  </a:cubicBezTo>
                  <a:cubicBezTo>
                    <a:pt x="21000" y="4363"/>
                    <a:pt x="18000" y="6545"/>
                    <a:pt x="18000" y="6545"/>
                  </a:cubicBezTo>
                  <a:cubicBezTo>
                    <a:pt x="15000" y="8727"/>
                    <a:pt x="12000" y="10909"/>
                    <a:pt x="9000" y="13090"/>
                  </a:cubicBezTo>
                  <a:cubicBezTo>
                    <a:pt x="9000" y="13090"/>
                    <a:pt x="9000" y="13090"/>
                    <a:pt x="9000" y="13090"/>
                  </a:cubicBezTo>
                  <a:cubicBezTo>
                    <a:pt x="9000" y="13090"/>
                    <a:pt x="6000" y="15272"/>
                    <a:pt x="6000" y="15272"/>
                  </a:cubicBezTo>
                  <a:cubicBezTo>
                    <a:pt x="6000" y="15272"/>
                    <a:pt x="6000" y="17454"/>
                    <a:pt x="6000" y="17454"/>
                  </a:cubicBezTo>
                  <a:cubicBezTo>
                    <a:pt x="3000" y="19636"/>
                    <a:pt x="3000" y="21818"/>
                    <a:pt x="0" y="24000"/>
                  </a:cubicBezTo>
                  <a:cubicBezTo>
                    <a:pt x="0" y="26181"/>
                    <a:pt x="0" y="26181"/>
                    <a:pt x="3000" y="28363"/>
                  </a:cubicBezTo>
                  <a:cubicBezTo>
                    <a:pt x="3000" y="28363"/>
                    <a:pt x="6000" y="28363"/>
                    <a:pt x="6000" y="28363"/>
                  </a:cubicBezTo>
                  <a:cubicBezTo>
                    <a:pt x="9000" y="28363"/>
                    <a:pt x="9000" y="30545"/>
                    <a:pt x="9000" y="30545"/>
                  </a:cubicBezTo>
                  <a:cubicBezTo>
                    <a:pt x="9000" y="30545"/>
                    <a:pt x="9000" y="30545"/>
                    <a:pt x="9000" y="30545"/>
                  </a:cubicBezTo>
                  <a:cubicBezTo>
                    <a:pt x="9000" y="30545"/>
                    <a:pt x="9000" y="30545"/>
                    <a:pt x="9000" y="30545"/>
                  </a:cubicBezTo>
                  <a:cubicBezTo>
                    <a:pt x="6000" y="30545"/>
                    <a:pt x="6000" y="30545"/>
                    <a:pt x="3000" y="30545"/>
                  </a:cubicBezTo>
                  <a:cubicBezTo>
                    <a:pt x="3000" y="28363"/>
                    <a:pt x="0" y="30545"/>
                    <a:pt x="0" y="32727"/>
                  </a:cubicBezTo>
                  <a:cubicBezTo>
                    <a:pt x="0" y="32727"/>
                    <a:pt x="0" y="32727"/>
                    <a:pt x="0" y="34909"/>
                  </a:cubicBezTo>
                  <a:cubicBezTo>
                    <a:pt x="0" y="34909"/>
                    <a:pt x="0" y="37090"/>
                    <a:pt x="3000" y="37090"/>
                  </a:cubicBezTo>
                  <a:cubicBezTo>
                    <a:pt x="3000" y="39272"/>
                    <a:pt x="3000" y="39272"/>
                    <a:pt x="6000" y="39272"/>
                  </a:cubicBezTo>
                  <a:cubicBezTo>
                    <a:pt x="6000" y="39272"/>
                    <a:pt x="6000" y="39272"/>
                    <a:pt x="9000" y="39272"/>
                  </a:cubicBezTo>
                  <a:cubicBezTo>
                    <a:pt x="9000" y="39272"/>
                    <a:pt x="9000" y="39272"/>
                    <a:pt x="9000" y="41454"/>
                  </a:cubicBezTo>
                  <a:cubicBezTo>
                    <a:pt x="12000" y="41454"/>
                    <a:pt x="12000" y="41454"/>
                    <a:pt x="15000" y="41454"/>
                  </a:cubicBezTo>
                  <a:cubicBezTo>
                    <a:pt x="15000" y="41454"/>
                    <a:pt x="18000" y="43636"/>
                    <a:pt x="18000" y="43636"/>
                  </a:cubicBezTo>
                  <a:cubicBezTo>
                    <a:pt x="18000" y="43636"/>
                    <a:pt x="21000" y="43636"/>
                    <a:pt x="21000" y="45818"/>
                  </a:cubicBezTo>
                  <a:cubicBezTo>
                    <a:pt x="21000" y="45818"/>
                    <a:pt x="24000" y="43636"/>
                    <a:pt x="24000" y="43636"/>
                  </a:cubicBezTo>
                  <a:close/>
                  <a:moveTo>
                    <a:pt x="63000" y="96000"/>
                  </a:moveTo>
                  <a:cubicBezTo>
                    <a:pt x="63000" y="96000"/>
                    <a:pt x="60000" y="96000"/>
                    <a:pt x="60000" y="96000"/>
                  </a:cubicBezTo>
                  <a:cubicBezTo>
                    <a:pt x="60000" y="96000"/>
                    <a:pt x="60000" y="96000"/>
                    <a:pt x="60000" y="96000"/>
                  </a:cubicBezTo>
                  <a:cubicBezTo>
                    <a:pt x="60000" y="96000"/>
                    <a:pt x="63000" y="93818"/>
                    <a:pt x="63000" y="93818"/>
                  </a:cubicBezTo>
                  <a:cubicBezTo>
                    <a:pt x="63000" y="93818"/>
                    <a:pt x="63000" y="93818"/>
                    <a:pt x="63000" y="93818"/>
                  </a:cubicBezTo>
                  <a:cubicBezTo>
                    <a:pt x="63000" y="93818"/>
                    <a:pt x="63000" y="93818"/>
                    <a:pt x="63000" y="93818"/>
                  </a:cubicBezTo>
                  <a:cubicBezTo>
                    <a:pt x="66000" y="93818"/>
                    <a:pt x="66000" y="93818"/>
                    <a:pt x="66000" y="93818"/>
                  </a:cubicBezTo>
                  <a:cubicBezTo>
                    <a:pt x="66000" y="96000"/>
                    <a:pt x="63000" y="96000"/>
                    <a:pt x="63000" y="96000"/>
                  </a:cubicBezTo>
                  <a:close/>
                  <a:moveTo>
                    <a:pt x="96000" y="50181"/>
                  </a:moveTo>
                  <a:cubicBezTo>
                    <a:pt x="96000" y="50181"/>
                    <a:pt x="99000" y="50181"/>
                    <a:pt x="99000" y="50181"/>
                  </a:cubicBezTo>
                  <a:cubicBezTo>
                    <a:pt x="99000" y="50181"/>
                    <a:pt x="99000" y="50181"/>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0181"/>
                    <a:pt x="96000" y="50181"/>
                    <a:pt x="96000" y="50181"/>
                  </a:cubicBezTo>
                  <a:cubicBezTo>
                    <a:pt x="96000" y="50181"/>
                    <a:pt x="96000" y="50181"/>
                    <a:pt x="96000" y="50181"/>
                  </a:cubicBezTo>
                  <a:close/>
                  <a:moveTo>
                    <a:pt x="51000" y="24000"/>
                  </a:moveTo>
                  <a:cubicBezTo>
                    <a:pt x="51000" y="21818"/>
                    <a:pt x="51000" y="21818"/>
                    <a:pt x="51000" y="21818"/>
                  </a:cubicBezTo>
                  <a:cubicBezTo>
                    <a:pt x="51000" y="21818"/>
                    <a:pt x="51000" y="24000"/>
                    <a:pt x="51000" y="24000"/>
                  </a:cubicBezTo>
                  <a:cubicBezTo>
                    <a:pt x="51000" y="24000"/>
                    <a:pt x="51000" y="24000"/>
                    <a:pt x="51000" y="24000"/>
                  </a:cubicBezTo>
                  <a:close/>
                  <a:moveTo>
                    <a:pt x="24000" y="30545"/>
                  </a:moveTo>
                  <a:cubicBezTo>
                    <a:pt x="24000" y="30545"/>
                    <a:pt x="24000" y="30545"/>
                    <a:pt x="24000" y="30545"/>
                  </a:cubicBezTo>
                  <a:cubicBezTo>
                    <a:pt x="24000" y="30545"/>
                    <a:pt x="24000" y="30545"/>
                    <a:pt x="24000" y="3054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79" name="Shape 1079"/>
            <p:cNvSpPr/>
            <p:nvPr/>
          </p:nvSpPr>
          <p:spPr>
            <a:xfrm>
              <a:off x="4578805" y="21930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0" name="Shape 1080"/>
            <p:cNvSpPr/>
            <p:nvPr/>
          </p:nvSpPr>
          <p:spPr>
            <a:xfrm>
              <a:off x="4534355" y="2189845"/>
              <a:ext cx="109538" cy="96838"/>
            </a:xfrm>
            <a:custGeom>
              <a:pathLst>
                <a:path extrusionOk="0" h="120000" w="120000">
                  <a:moveTo>
                    <a:pt x="48000" y="4444"/>
                  </a:moveTo>
                  <a:cubicBezTo>
                    <a:pt x="44000" y="4444"/>
                    <a:pt x="44000" y="4444"/>
                    <a:pt x="44000" y="4444"/>
                  </a:cubicBezTo>
                  <a:cubicBezTo>
                    <a:pt x="40000" y="4444"/>
                    <a:pt x="40000" y="4444"/>
                    <a:pt x="36000" y="4444"/>
                  </a:cubicBezTo>
                  <a:cubicBezTo>
                    <a:pt x="36000" y="4444"/>
                    <a:pt x="36000" y="4444"/>
                    <a:pt x="36000" y="4444"/>
                  </a:cubicBezTo>
                  <a:cubicBezTo>
                    <a:pt x="32000" y="8888"/>
                    <a:pt x="28000" y="8888"/>
                    <a:pt x="24000" y="13333"/>
                  </a:cubicBezTo>
                  <a:cubicBezTo>
                    <a:pt x="20000" y="13333"/>
                    <a:pt x="20000" y="13333"/>
                    <a:pt x="16000" y="17777"/>
                  </a:cubicBezTo>
                  <a:cubicBezTo>
                    <a:pt x="16000" y="17777"/>
                    <a:pt x="16000" y="22222"/>
                    <a:pt x="16000" y="22222"/>
                  </a:cubicBezTo>
                  <a:cubicBezTo>
                    <a:pt x="16000" y="22222"/>
                    <a:pt x="12000" y="22222"/>
                    <a:pt x="12000" y="22222"/>
                  </a:cubicBezTo>
                  <a:cubicBezTo>
                    <a:pt x="12000" y="26666"/>
                    <a:pt x="8000" y="26666"/>
                    <a:pt x="8000" y="31111"/>
                  </a:cubicBezTo>
                  <a:cubicBezTo>
                    <a:pt x="8000" y="31111"/>
                    <a:pt x="8000" y="31111"/>
                    <a:pt x="8000" y="35555"/>
                  </a:cubicBezTo>
                  <a:cubicBezTo>
                    <a:pt x="8000" y="35555"/>
                    <a:pt x="8000" y="35555"/>
                    <a:pt x="8000" y="35555"/>
                  </a:cubicBezTo>
                  <a:cubicBezTo>
                    <a:pt x="12000" y="35555"/>
                    <a:pt x="12000" y="40000"/>
                    <a:pt x="12000" y="40000"/>
                  </a:cubicBezTo>
                  <a:cubicBezTo>
                    <a:pt x="16000" y="40000"/>
                    <a:pt x="20000" y="40000"/>
                    <a:pt x="20000" y="40000"/>
                  </a:cubicBezTo>
                  <a:cubicBezTo>
                    <a:pt x="20000" y="40000"/>
                    <a:pt x="20000" y="40000"/>
                    <a:pt x="20000" y="40000"/>
                  </a:cubicBezTo>
                  <a:cubicBezTo>
                    <a:pt x="24000" y="40000"/>
                    <a:pt x="20000" y="40000"/>
                    <a:pt x="20000" y="40000"/>
                  </a:cubicBezTo>
                  <a:cubicBezTo>
                    <a:pt x="16000" y="40000"/>
                    <a:pt x="16000" y="44444"/>
                    <a:pt x="12000" y="44444"/>
                  </a:cubicBezTo>
                  <a:cubicBezTo>
                    <a:pt x="8000" y="44444"/>
                    <a:pt x="8000" y="44444"/>
                    <a:pt x="4000" y="44444"/>
                  </a:cubicBezTo>
                  <a:cubicBezTo>
                    <a:pt x="4000" y="44444"/>
                    <a:pt x="4000" y="44444"/>
                    <a:pt x="4000" y="48888"/>
                  </a:cubicBezTo>
                  <a:cubicBezTo>
                    <a:pt x="4000" y="48888"/>
                    <a:pt x="4000" y="48888"/>
                    <a:pt x="4000" y="53333"/>
                  </a:cubicBezTo>
                  <a:cubicBezTo>
                    <a:pt x="4000" y="57777"/>
                    <a:pt x="4000" y="57777"/>
                    <a:pt x="8000" y="57777"/>
                  </a:cubicBezTo>
                  <a:cubicBezTo>
                    <a:pt x="16000" y="57777"/>
                    <a:pt x="20000" y="62222"/>
                    <a:pt x="28000" y="62222"/>
                  </a:cubicBezTo>
                  <a:cubicBezTo>
                    <a:pt x="28000" y="62222"/>
                    <a:pt x="28000" y="62222"/>
                    <a:pt x="28000" y="62222"/>
                  </a:cubicBezTo>
                  <a:cubicBezTo>
                    <a:pt x="32000" y="66666"/>
                    <a:pt x="36000" y="66666"/>
                    <a:pt x="40000" y="71111"/>
                  </a:cubicBezTo>
                  <a:cubicBezTo>
                    <a:pt x="40000" y="75555"/>
                    <a:pt x="40000" y="75555"/>
                    <a:pt x="40000" y="75555"/>
                  </a:cubicBezTo>
                  <a:cubicBezTo>
                    <a:pt x="40000" y="75555"/>
                    <a:pt x="40000" y="75555"/>
                    <a:pt x="36000" y="75555"/>
                  </a:cubicBezTo>
                  <a:cubicBezTo>
                    <a:pt x="32000" y="75555"/>
                    <a:pt x="28000" y="71111"/>
                    <a:pt x="24000" y="71111"/>
                  </a:cubicBezTo>
                  <a:cubicBezTo>
                    <a:pt x="20000" y="66666"/>
                    <a:pt x="20000" y="66666"/>
                    <a:pt x="20000" y="66666"/>
                  </a:cubicBezTo>
                  <a:cubicBezTo>
                    <a:pt x="12000" y="66666"/>
                    <a:pt x="8000" y="66666"/>
                    <a:pt x="4000" y="66666"/>
                  </a:cubicBezTo>
                  <a:cubicBezTo>
                    <a:pt x="4000" y="66666"/>
                    <a:pt x="0" y="71111"/>
                    <a:pt x="0" y="71111"/>
                  </a:cubicBezTo>
                  <a:cubicBezTo>
                    <a:pt x="0" y="75555"/>
                    <a:pt x="0" y="75555"/>
                    <a:pt x="0" y="80000"/>
                  </a:cubicBezTo>
                  <a:cubicBezTo>
                    <a:pt x="0" y="84444"/>
                    <a:pt x="0" y="88888"/>
                    <a:pt x="8000" y="88888"/>
                  </a:cubicBezTo>
                  <a:cubicBezTo>
                    <a:pt x="8000" y="93333"/>
                    <a:pt x="12000" y="93333"/>
                    <a:pt x="12000" y="93333"/>
                  </a:cubicBezTo>
                  <a:cubicBezTo>
                    <a:pt x="12000" y="93333"/>
                    <a:pt x="16000" y="93333"/>
                    <a:pt x="12000" y="93333"/>
                  </a:cubicBezTo>
                  <a:cubicBezTo>
                    <a:pt x="12000" y="97777"/>
                    <a:pt x="12000" y="97777"/>
                    <a:pt x="12000" y="102222"/>
                  </a:cubicBezTo>
                  <a:cubicBezTo>
                    <a:pt x="12000" y="102222"/>
                    <a:pt x="12000" y="102222"/>
                    <a:pt x="12000" y="102222"/>
                  </a:cubicBezTo>
                  <a:cubicBezTo>
                    <a:pt x="12000" y="106666"/>
                    <a:pt x="12000" y="106666"/>
                    <a:pt x="12000" y="111111"/>
                  </a:cubicBezTo>
                  <a:cubicBezTo>
                    <a:pt x="12000" y="111111"/>
                    <a:pt x="12000" y="111111"/>
                    <a:pt x="16000" y="111111"/>
                  </a:cubicBezTo>
                  <a:cubicBezTo>
                    <a:pt x="16000" y="111111"/>
                    <a:pt x="16000" y="111111"/>
                    <a:pt x="16000" y="111111"/>
                  </a:cubicBezTo>
                  <a:cubicBezTo>
                    <a:pt x="20000" y="111111"/>
                    <a:pt x="28000" y="111111"/>
                    <a:pt x="32000" y="111111"/>
                  </a:cubicBezTo>
                  <a:cubicBezTo>
                    <a:pt x="32000" y="115555"/>
                    <a:pt x="36000" y="115555"/>
                    <a:pt x="40000" y="111111"/>
                  </a:cubicBezTo>
                  <a:cubicBezTo>
                    <a:pt x="40000" y="111111"/>
                    <a:pt x="40000" y="111111"/>
                    <a:pt x="44000" y="111111"/>
                  </a:cubicBezTo>
                  <a:cubicBezTo>
                    <a:pt x="44000" y="106666"/>
                    <a:pt x="48000" y="106666"/>
                    <a:pt x="48000" y="106666"/>
                  </a:cubicBezTo>
                  <a:cubicBezTo>
                    <a:pt x="52000" y="106666"/>
                    <a:pt x="56000" y="106666"/>
                    <a:pt x="56000" y="106666"/>
                  </a:cubicBezTo>
                  <a:cubicBezTo>
                    <a:pt x="60000" y="106666"/>
                    <a:pt x="60000" y="102222"/>
                    <a:pt x="60000" y="102222"/>
                  </a:cubicBezTo>
                  <a:cubicBezTo>
                    <a:pt x="60000" y="102222"/>
                    <a:pt x="60000" y="102222"/>
                    <a:pt x="64000" y="102222"/>
                  </a:cubicBezTo>
                  <a:cubicBezTo>
                    <a:pt x="64000" y="106666"/>
                    <a:pt x="64000" y="106666"/>
                    <a:pt x="64000" y="106666"/>
                  </a:cubicBezTo>
                  <a:cubicBezTo>
                    <a:pt x="64000" y="106666"/>
                    <a:pt x="64000" y="106666"/>
                    <a:pt x="68000" y="111111"/>
                  </a:cubicBezTo>
                  <a:cubicBezTo>
                    <a:pt x="68000" y="111111"/>
                    <a:pt x="68000" y="111111"/>
                    <a:pt x="68000" y="115555"/>
                  </a:cubicBezTo>
                  <a:cubicBezTo>
                    <a:pt x="68000" y="115555"/>
                    <a:pt x="68000" y="115555"/>
                    <a:pt x="68000" y="115555"/>
                  </a:cubicBezTo>
                  <a:cubicBezTo>
                    <a:pt x="72000" y="115555"/>
                    <a:pt x="76000" y="120000"/>
                    <a:pt x="80000" y="120000"/>
                  </a:cubicBezTo>
                  <a:cubicBezTo>
                    <a:pt x="84000" y="120000"/>
                    <a:pt x="84000" y="120000"/>
                    <a:pt x="88000" y="120000"/>
                  </a:cubicBezTo>
                  <a:cubicBezTo>
                    <a:pt x="92000" y="120000"/>
                    <a:pt x="92000" y="115555"/>
                    <a:pt x="92000" y="115555"/>
                  </a:cubicBezTo>
                  <a:cubicBezTo>
                    <a:pt x="92000" y="111111"/>
                    <a:pt x="92000" y="106666"/>
                    <a:pt x="92000" y="106666"/>
                  </a:cubicBezTo>
                  <a:cubicBezTo>
                    <a:pt x="92000" y="106666"/>
                    <a:pt x="92000" y="106666"/>
                    <a:pt x="92000" y="106666"/>
                  </a:cubicBezTo>
                  <a:cubicBezTo>
                    <a:pt x="92000" y="106666"/>
                    <a:pt x="88000" y="106666"/>
                    <a:pt x="88000" y="106666"/>
                  </a:cubicBezTo>
                  <a:cubicBezTo>
                    <a:pt x="88000" y="106666"/>
                    <a:pt x="88000" y="106666"/>
                    <a:pt x="88000" y="106666"/>
                  </a:cubicBezTo>
                  <a:cubicBezTo>
                    <a:pt x="88000" y="106666"/>
                    <a:pt x="88000" y="106666"/>
                    <a:pt x="88000" y="106666"/>
                  </a:cubicBezTo>
                  <a:cubicBezTo>
                    <a:pt x="88000" y="106666"/>
                    <a:pt x="92000" y="106666"/>
                    <a:pt x="92000" y="106666"/>
                  </a:cubicBezTo>
                  <a:cubicBezTo>
                    <a:pt x="92000" y="106666"/>
                    <a:pt x="92000" y="106666"/>
                    <a:pt x="92000" y="106666"/>
                  </a:cubicBezTo>
                  <a:cubicBezTo>
                    <a:pt x="92000" y="106666"/>
                    <a:pt x="92000" y="106666"/>
                    <a:pt x="92000" y="106666"/>
                  </a:cubicBezTo>
                  <a:cubicBezTo>
                    <a:pt x="92000" y="106666"/>
                    <a:pt x="92000" y="106666"/>
                    <a:pt x="92000" y="106666"/>
                  </a:cubicBezTo>
                  <a:cubicBezTo>
                    <a:pt x="92000" y="102222"/>
                    <a:pt x="92000" y="102222"/>
                    <a:pt x="92000" y="102222"/>
                  </a:cubicBezTo>
                  <a:cubicBezTo>
                    <a:pt x="92000" y="102222"/>
                    <a:pt x="96000" y="102222"/>
                    <a:pt x="96000" y="102222"/>
                  </a:cubicBezTo>
                  <a:cubicBezTo>
                    <a:pt x="96000" y="102222"/>
                    <a:pt x="100000" y="102222"/>
                    <a:pt x="100000" y="106666"/>
                  </a:cubicBezTo>
                  <a:cubicBezTo>
                    <a:pt x="104000" y="106666"/>
                    <a:pt x="104000" y="102222"/>
                    <a:pt x="108000" y="102222"/>
                  </a:cubicBezTo>
                  <a:cubicBezTo>
                    <a:pt x="108000" y="97777"/>
                    <a:pt x="108000" y="97777"/>
                    <a:pt x="108000" y="93333"/>
                  </a:cubicBezTo>
                  <a:cubicBezTo>
                    <a:pt x="104000" y="93333"/>
                    <a:pt x="104000" y="93333"/>
                    <a:pt x="104000" y="93333"/>
                  </a:cubicBezTo>
                  <a:cubicBezTo>
                    <a:pt x="104000" y="88888"/>
                    <a:pt x="100000" y="88888"/>
                    <a:pt x="100000" y="84444"/>
                  </a:cubicBezTo>
                  <a:cubicBezTo>
                    <a:pt x="100000" y="84444"/>
                    <a:pt x="100000" y="80000"/>
                    <a:pt x="96000" y="80000"/>
                  </a:cubicBezTo>
                  <a:cubicBezTo>
                    <a:pt x="96000" y="75555"/>
                    <a:pt x="96000" y="75555"/>
                    <a:pt x="96000" y="71111"/>
                  </a:cubicBezTo>
                  <a:cubicBezTo>
                    <a:pt x="92000" y="71111"/>
                    <a:pt x="92000" y="66666"/>
                    <a:pt x="96000" y="66666"/>
                  </a:cubicBezTo>
                  <a:cubicBezTo>
                    <a:pt x="100000" y="62222"/>
                    <a:pt x="100000" y="57777"/>
                    <a:pt x="100000" y="53333"/>
                  </a:cubicBezTo>
                  <a:cubicBezTo>
                    <a:pt x="100000" y="53333"/>
                    <a:pt x="100000" y="48888"/>
                    <a:pt x="100000" y="48888"/>
                  </a:cubicBezTo>
                  <a:cubicBezTo>
                    <a:pt x="100000" y="44444"/>
                    <a:pt x="104000" y="40000"/>
                    <a:pt x="104000" y="35555"/>
                  </a:cubicBezTo>
                  <a:cubicBezTo>
                    <a:pt x="108000" y="31111"/>
                    <a:pt x="108000" y="31111"/>
                    <a:pt x="108000" y="31111"/>
                  </a:cubicBezTo>
                  <a:cubicBezTo>
                    <a:pt x="112000" y="26666"/>
                    <a:pt x="116000" y="22222"/>
                    <a:pt x="120000" y="22222"/>
                  </a:cubicBezTo>
                  <a:cubicBezTo>
                    <a:pt x="120000" y="17777"/>
                    <a:pt x="120000" y="17777"/>
                    <a:pt x="120000" y="17777"/>
                  </a:cubicBezTo>
                  <a:cubicBezTo>
                    <a:pt x="120000" y="13333"/>
                    <a:pt x="120000" y="8888"/>
                    <a:pt x="116000" y="8888"/>
                  </a:cubicBezTo>
                  <a:cubicBezTo>
                    <a:pt x="116000" y="8888"/>
                    <a:pt x="112000" y="8888"/>
                    <a:pt x="112000" y="8888"/>
                  </a:cubicBezTo>
                  <a:cubicBezTo>
                    <a:pt x="108000" y="4444"/>
                    <a:pt x="108000" y="8888"/>
                    <a:pt x="104000" y="8888"/>
                  </a:cubicBezTo>
                  <a:cubicBezTo>
                    <a:pt x="104000" y="13333"/>
                    <a:pt x="104000" y="13333"/>
                    <a:pt x="104000" y="13333"/>
                  </a:cubicBezTo>
                  <a:cubicBezTo>
                    <a:pt x="104000" y="17777"/>
                    <a:pt x="104000" y="17777"/>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17777"/>
                    <a:pt x="104000" y="17777"/>
                    <a:pt x="100000" y="17777"/>
                  </a:cubicBezTo>
                  <a:cubicBezTo>
                    <a:pt x="100000" y="17777"/>
                    <a:pt x="100000" y="17777"/>
                    <a:pt x="100000" y="17777"/>
                  </a:cubicBezTo>
                  <a:cubicBezTo>
                    <a:pt x="96000" y="13333"/>
                    <a:pt x="92000" y="13333"/>
                    <a:pt x="92000" y="17777"/>
                  </a:cubicBezTo>
                  <a:cubicBezTo>
                    <a:pt x="92000" y="17777"/>
                    <a:pt x="92000" y="22222"/>
                    <a:pt x="88000" y="22222"/>
                  </a:cubicBezTo>
                  <a:cubicBezTo>
                    <a:pt x="88000" y="26666"/>
                    <a:pt x="88000" y="31111"/>
                    <a:pt x="84000" y="35555"/>
                  </a:cubicBezTo>
                  <a:cubicBezTo>
                    <a:pt x="84000" y="40000"/>
                    <a:pt x="84000" y="44444"/>
                    <a:pt x="80000" y="48888"/>
                  </a:cubicBezTo>
                  <a:cubicBezTo>
                    <a:pt x="80000" y="48888"/>
                    <a:pt x="80000" y="48888"/>
                    <a:pt x="80000" y="48888"/>
                  </a:cubicBezTo>
                  <a:cubicBezTo>
                    <a:pt x="80000" y="48888"/>
                    <a:pt x="80000" y="53333"/>
                    <a:pt x="80000" y="53333"/>
                  </a:cubicBezTo>
                  <a:cubicBezTo>
                    <a:pt x="80000" y="53333"/>
                    <a:pt x="80000" y="53333"/>
                    <a:pt x="80000" y="53333"/>
                  </a:cubicBezTo>
                  <a:cubicBezTo>
                    <a:pt x="76000" y="53333"/>
                    <a:pt x="76000" y="48888"/>
                    <a:pt x="76000" y="48888"/>
                  </a:cubicBezTo>
                  <a:cubicBezTo>
                    <a:pt x="76000" y="44444"/>
                    <a:pt x="80000" y="44444"/>
                    <a:pt x="80000" y="40000"/>
                  </a:cubicBezTo>
                  <a:cubicBezTo>
                    <a:pt x="80000" y="31111"/>
                    <a:pt x="80000" y="26666"/>
                    <a:pt x="80000" y="22222"/>
                  </a:cubicBezTo>
                  <a:cubicBezTo>
                    <a:pt x="80000" y="22222"/>
                    <a:pt x="80000" y="22222"/>
                    <a:pt x="80000" y="17777"/>
                  </a:cubicBezTo>
                  <a:cubicBezTo>
                    <a:pt x="76000" y="17777"/>
                    <a:pt x="76000" y="17777"/>
                    <a:pt x="76000" y="22222"/>
                  </a:cubicBezTo>
                  <a:cubicBezTo>
                    <a:pt x="76000" y="22222"/>
                    <a:pt x="76000" y="26666"/>
                    <a:pt x="76000" y="26666"/>
                  </a:cubicBezTo>
                  <a:cubicBezTo>
                    <a:pt x="72000" y="31111"/>
                    <a:pt x="72000" y="31111"/>
                    <a:pt x="72000" y="31111"/>
                  </a:cubicBezTo>
                  <a:cubicBezTo>
                    <a:pt x="68000" y="26666"/>
                    <a:pt x="68000" y="31111"/>
                    <a:pt x="64000" y="26666"/>
                  </a:cubicBezTo>
                  <a:cubicBezTo>
                    <a:pt x="64000" y="26666"/>
                    <a:pt x="60000" y="26666"/>
                    <a:pt x="64000" y="26666"/>
                  </a:cubicBezTo>
                  <a:cubicBezTo>
                    <a:pt x="64000" y="26666"/>
                    <a:pt x="64000" y="26666"/>
                    <a:pt x="64000" y="26666"/>
                  </a:cubicBezTo>
                  <a:cubicBezTo>
                    <a:pt x="64000" y="26666"/>
                    <a:pt x="68000" y="26666"/>
                    <a:pt x="68000" y="26666"/>
                  </a:cubicBezTo>
                  <a:cubicBezTo>
                    <a:pt x="68000" y="22222"/>
                    <a:pt x="68000" y="22222"/>
                    <a:pt x="68000" y="22222"/>
                  </a:cubicBezTo>
                  <a:cubicBezTo>
                    <a:pt x="68000" y="17777"/>
                    <a:pt x="64000" y="17777"/>
                    <a:pt x="64000" y="13333"/>
                  </a:cubicBezTo>
                  <a:cubicBezTo>
                    <a:pt x="60000" y="13333"/>
                    <a:pt x="60000" y="13333"/>
                    <a:pt x="56000" y="13333"/>
                  </a:cubicBezTo>
                  <a:cubicBezTo>
                    <a:pt x="56000" y="13333"/>
                    <a:pt x="56000" y="17777"/>
                    <a:pt x="56000" y="17777"/>
                  </a:cubicBezTo>
                  <a:cubicBezTo>
                    <a:pt x="52000" y="17777"/>
                    <a:pt x="52000" y="17777"/>
                    <a:pt x="52000" y="17777"/>
                  </a:cubicBezTo>
                  <a:cubicBezTo>
                    <a:pt x="52000" y="17777"/>
                    <a:pt x="52000" y="17777"/>
                    <a:pt x="52000" y="13333"/>
                  </a:cubicBezTo>
                  <a:cubicBezTo>
                    <a:pt x="52000" y="13333"/>
                    <a:pt x="56000" y="8888"/>
                    <a:pt x="56000" y="8888"/>
                  </a:cubicBezTo>
                  <a:cubicBezTo>
                    <a:pt x="56000" y="4444"/>
                    <a:pt x="56000" y="4444"/>
                    <a:pt x="56000" y="0"/>
                  </a:cubicBezTo>
                  <a:cubicBezTo>
                    <a:pt x="56000" y="0"/>
                    <a:pt x="52000" y="0"/>
                    <a:pt x="52000" y="0"/>
                  </a:cubicBezTo>
                  <a:cubicBezTo>
                    <a:pt x="52000" y="0"/>
                    <a:pt x="52000" y="0"/>
                    <a:pt x="52000" y="0"/>
                  </a:cubicBezTo>
                  <a:cubicBezTo>
                    <a:pt x="52000" y="0"/>
                    <a:pt x="52000" y="0"/>
                    <a:pt x="52000" y="0"/>
                  </a:cubicBezTo>
                  <a:cubicBezTo>
                    <a:pt x="52000" y="0"/>
                    <a:pt x="52000" y="0"/>
                    <a:pt x="52000" y="0"/>
                  </a:cubicBezTo>
                  <a:cubicBezTo>
                    <a:pt x="52000" y="4444"/>
                    <a:pt x="48000" y="4444"/>
                    <a:pt x="48000" y="444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1" name="Shape 1081"/>
            <p:cNvSpPr/>
            <p:nvPr/>
          </p:nvSpPr>
          <p:spPr>
            <a:xfrm>
              <a:off x="6198055" y="2978833"/>
              <a:ext cx="146050" cy="79375"/>
            </a:xfrm>
            <a:custGeom>
              <a:pathLst>
                <a:path extrusionOk="0" h="120000" w="120000">
                  <a:moveTo>
                    <a:pt x="114000" y="103636"/>
                  </a:moveTo>
                  <a:cubicBezTo>
                    <a:pt x="114000" y="103636"/>
                    <a:pt x="114000" y="103636"/>
                    <a:pt x="114000" y="103636"/>
                  </a:cubicBezTo>
                  <a:cubicBezTo>
                    <a:pt x="111000" y="103636"/>
                    <a:pt x="111000" y="103636"/>
                    <a:pt x="111000" y="98181"/>
                  </a:cubicBezTo>
                  <a:cubicBezTo>
                    <a:pt x="108000" y="98181"/>
                    <a:pt x="108000" y="92727"/>
                    <a:pt x="108000" y="92727"/>
                  </a:cubicBezTo>
                  <a:cubicBezTo>
                    <a:pt x="105000" y="92727"/>
                    <a:pt x="105000" y="87272"/>
                    <a:pt x="105000" y="87272"/>
                  </a:cubicBezTo>
                  <a:cubicBezTo>
                    <a:pt x="105000" y="87272"/>
                    <a:pt x="102000" y="81818"/>
                    <a:pt x="102000" y="81818"/>
                  </a:cubicBezTo>
                  <a:cubicBezTo>
                    <a:pt x="102000" y="81818"/>
                    <a:pt x="102000" y="76363"/>
                    <a:pt x="102000" y="76363"/>
                  </a:cubicBezTo>
                  <a:cubicBezTo>
                    <a:pt x="102000" y="76363"/>
                    <a:pt x="105000" y="76363"/>
                    <a:pt x="105000" y="76363"/>
                  </a:cubicBezTo>
                  <a:cubicBezTo>
                    <a:pt x="105000" y="70909"/>
                    <a:pt x="105000" y="70909"/>
                    <a:pt x="105000" y="65454"/>
                  </a:cubicBezTo>
                  <a:cubicBezTo>
                    <a:pt x="102000" y="65454"/>
                    <a:pt x="102000" y="65454"/>
                    <a:pt x="102000" y="65454"/>
                  </a:cubicBezTo>
                  <a:cubicBezTo>
                    <a:pt x="99000" y="65454"/>
                    <a:pt x="99000" y="65454"/>
                    <a:pt x="96000" y="60000"/>
                  </a:cubicBezTo>
                  <a:cubicBezTo>
                    <a:pt x="96000" y="60000"/>
                    <a:pt x="93000" y="60000"/>
                    <a:pt x="93000" y="54545"/>
                  </a:cubicBezTo>
                  <a:cubicBezTo>
                    <a:pt x="93000" y="54545"/>
                    <a:pt x="93000" y="49090"/>
                    <a:pt x="90000" y="49090"/>
                  </a:cubicBezTo>
                  <a:cubicBezTo>
                    <a:pt x="87000" y="43636"/>
                    <a:pt x="81000" y="38181"/>
                    <a:pt x="75000" y="32727"/>
                  </a:cubicBezTo>
                  <a:cubicBezTo>
                    <a:pt x="72000" y="32727"/>
                    <a:pt x="69000" y="32727"/>
                    <a:pt x="69000" y="27272"/>
                  </a:cubicBezTo>
                  <a:cubicBezTo>
                    <a:pt x="66000" y="27272"/>
                    <a:pt x="63000" y="27272"/>
                    <a:pt x="60000" y="21818"/>
                  </a:cubicBezTo>
                  <a:cubicBezTo>
                    <a:pt x="54000" y="21818"/>
                    <a:pt x="51000" y="21818"/>
                    <a:pt x="48000" y="16363"/>
                  </a:cubicBezTo>
                  <a:cubicBezTo>
                    <a:pt x="45000" y="16363"/>
                    <a:pt x="42000" y="10909"/>
                    <a:pt x="39000" y="21818"/>
                  </a:cubicBezTo>
                  <a:cubicBezTo>
                    <a:pt x="39000" y="21818"/>
                    <a:pt x="39000" y="21818"/>
                    <a:pt x="39000" y="21818"/>
                  </a:cubicBezTo>
                  <a:cubicBezTo>
                    <a:pt x="33000" y="21818"/>
                    <a:pt x="33000" y="27272"/>
                    <a:pt x="30000" y="32727"/>
                  </a:cubicBezTo>
                  <a:cubicBezTo>
                    <a:pt x="30000" y="32727"/>
                    <a:pt x="27000" y="32727"/>
                    <a:pt x="27000" y="32727"/>
                  </a:cubicBezTo>
                  <a:cubicBezTo>
                    <a:pt x="24000" y="32727"/>
                    <a:pt x="24000" y="27272"/>
                    <a:pt x="21000" y="27272"/>
                  </a:cubicBezTo>
                  <a:cubicBezTo>
                    <a:pt x="21000" y="27272"/>
                    <a:pt x="21000" y="21818"/>
                    <a:pt x="21000" y="21818"/>
                  </a:cubicBezTo>
                  <a:cubicBezTo>
                    <a:pt x="21000" y="21818"/>
                    <a:pt x="21000" y="16363"/>
                    <a:pt x="21000" y="16363"/>
                  </a:cubicBezTo>
                  <a:cubicBezTo>
                    <a:pt x="21000" y="10909"/>
                    <a:pt x="21000" y="10909"/>
                    <a:pt x="21000" y="5454"/>
                  </a:cubicBezTo>
                  <a:cubicBezTo>
                    <a:pt x="21000" y="5454"/>
                    <a:pt x="18000" y="5454"/>
                    <a:pt x="18000" y="5454"/>
                  </a:cubicBezTo>
                  <a:cubicBezTo>
                    <a:pt x="15000" y="5454"/>
                    <a:pt x="15000" y="0"/>
                    <a:pt x="12000" y="0"/>
                  </a:cubicBezTo>
                  <a:cubicBezTo>
                    <a:pt x="12000" y="0"/>
                    <a:pt x="9000" y="0"/>
                    <a:pt x="9000" y="0"/>
                  </a:cubicBezTo>
                  <a:cubicBezTo>
                    <a:pt x="6000" y="5454"/>
                    <a:pt x="3000" y="5454"/>
                    <a:pt x="0" y="10909"/>
                  </a:cubicBezTo>
                  <a:cubicBezTo>
                    <a:pt x="0" y="10909"/>
                    <a:pt x="0" y="10909"/>
                    <a:pt x="0" y="10909"/>
                  </a:cubicBezTo>
                  <a:cubicBezTo>
                    <a:pt x="0" y="10909"/>
                    <a:pt x="0" y="10909"/>
                    <a:pt x="0" y="10909"/>
                  </a:cubicBezTo>
                  <a:cubicBezTo>
                    <a:pt x="0" y="16363"/>
                    <a:pt x="3000" y="16363"/>
                    <a:pt x="3000" y="16363"/>
                  </a:cubicBezTo>
                  <a:cubicBezTo>
                    <a:pt x="6000" y="16363"/>
                    <a:pt x="6000" y="16363"/>
                    <a:pt x="6000" y="16363"/>
                  </a:cubicBezTo>
                  <a:cubicBezTo>
                    <a:pt x="9000" y="21818"/>
                    <a:pt x="9000" y="27272"/>
                    <a:pt x="12000" y="27272"/>
                  </a:cubicBezTo>
                  <a:cubicBezTo>
                    <a:pt x="12000" y="21818"/>
                    <a:pt x="15000" y="21818"/>
                    <a:pt x="15000" y="21818"/>
                  </a:cubicBezTo>
                  <a:cubicBezTo>
                    <a:pt x="18000" y="21818"/>
                    <a:pt x="18000" y="27272"/>
                    <a:pt x="18000" y="27272"/>
                  </a:cubicBezTo>
                  <a:cubicBezTo>
                    <a:pt x="18000" y="27272"/>
                    <a:pt x="18000" y="27272"/>
                    <a:pt x="18000" y="27272"/>
                  </a:cubicBezTo>
                  <a:cubicBezTo>
                    <a:pt x="15000" y="27272"/>
                    <a:pt x="12000" y="27272"/>
                    <a:pt x="9000" y="27272"/>
                  </a:cubicBezTo>
                  <a:cubicBezTo>
                    <a:pt x="9000" y="27272"/>
                    <a:pt x="9000" y="32727"/>
                    <a:pt x="9000" y="32727"/>
                  </a:cubicBezTo>
                  <a:cubicBezTo>
                    <a:pt x="9000" y="32727"/>
                    <a:pt x="12000" y="38181"/>
                    <a:pt x="12000" y="43636"/>
                  </a:cubicBezTo>
                  <a:cubicBezTo>
                    <a:pt x="12000" y="43636"/>
                    <a:pt x="15000" y="43636"/>
                    <a:pt x="15000" y="43636"/>
                  </a:cubicBezTo>
                  <a:cubicBezTo>
                    <a:pt x="15000" y="43636"/>
                    <a:pt x="15000" y="43636"/>
                    <a:pt x="15000" y="43636"/>
                  </a:cubicBezTo>
                  <a:cubicBezTo>
                    <a:pt x="18000" y="38181"/>
                    <a:pt x="18000" y="38181"/>
                    <a:pt x="18000" y="38181"/>
                  </a:cubicBezTo>
                  <a:cubicBezTo>
                    <a:pt x="21000" y="43636"/>
                    <a:pt x="21000" y="43636"/>
                    <a:pt x="24000" y="43636"/>
                  </a:cubicBezTo>
                  <a:cubicBezTo>
                    <a:pt x="24000" y="49090"/>
                    <a:pt x="27000" y="49090"/>
                    <a:pt x="27000" y="49090"/>
                  </a:cubicBezTo>
                  <a:cubicBezTo>
                    <a:pt x="30000" y="49090"/>
                    <a:pt x="33000" y="54545"/>
                    <a:pt x="36000" y="54545"/>
                  </a:cubicBezTo>
                  <a:cubicBezTo>
                    <a:pt x="36000" y="54545"/>
                    <a:pt x="39000" y="54545"/>
                    <a:pt x="39000" y="54545"/>
                  </a:cubicBezTo>
                  <a:cubicBezTo>
                    <a:pt x="42000" y="60000"/>
                    <a:pt x="45000" y="60000"/>
                    <a:pt x="45000" y="65454"/>
                  </a:cubicBezTo>
                  <a:cubicBezTo>
                    <a:pt x="45000" y="70909"/>
                    <a:pt x="45000" y="70909"/>
                    <a:pt x="48000" y="76363"/>
                  </a:cubicBezTo>
                  <a:cubicBezTo>
                    <a:pt x="48000" y="76363"/>
                    <a:pt x="48000" y="76363"/>
                    <a:pt x="48000" y="76363"/>
                  </a:cubicBezTo>
                  <a:cubicBezTo>
                    <a:pt x="48000" y="81818"/>
                    <a:pt x="48000" y="81818"/>
                    <a:pt x="48000" y="81818"/>
                  </a:cubicBezTo>
                  <a:cubicBezTo>
                    <a:pt x="45000" y="81818"/>
                    <a:pt x="45000" y="87272"/>
                    <a:pt x="42000" y="87272"/>
                  </a:cubicBezTo>
                  <a:cubicBezTo>
                    <a:pt x="42000" y="92727"/>
                    <a:pt x="42000" y="92727"/>
                    <a:pt x="45000" y="92727"/>
                  </a:cubicBezTo>
                  <a:cubicBezTo>
                    <a:pt x="45000" y="92727"/>
                    <a:pt x="48000" y="92727"/>
                    <a:pt x="51000" y="92727"/>
                  </a:cubicBezTo>
                  <a:cubicBezTo>
                    <a:pt x="54000" y="92727"/>
                    <a:pt x="57000" y="92727"/>
                    <a:pt x="57000" y="98181"/>
                  </a:cubicBezTo>
                  <a:cubicBezTo>
                    <a:pt x="57000" y="98181"/>
                    <a:pt x="57000" y="98181"/>
                    <a:pt x="60000" y="98181"/>
                  </a:cubicBezTo>
                  <a:cubicBezTo>
                    <a:pt x="60000" y="103636"/>
                    <a:pt x="60000" y="103636"/>
                    <a:pt x="63000" y="103636"/>
                  </a:cubicBezTo>
                  <a:cubicBezTo>
                    <a:pt x="66000" y="103636"/>
                    <a:pt x="69000" y="103636"/>
                    <a:pt x="72000" y="103636"/>
                  </a:cubicBezTo>
                  <a:cubicBezTo>
                    <a:pt x="72000" y="109090"/>
                    <a:pt x="75000" y="103636"/>
                    <a:pt x="75000" y="103636"/>
                  </a:cubicBezTo>
                  <a:cubicBezTo>
                    <a:pt x="78000" y="103636"/>
                    <a:pt x="78000" y="103636"/>
                    <a:pt x="75000" y="98181"/>
                  </a:cubicBezTo>
                  <a:cubicBezTo>
                    <a:pt x="75000" y="98181"/>
                    <a:pt x="75000" y="98181"/>
                    <a:pt x="75000" y="98181"/>
                  </a:cubicBezTo>
                  <a:cubicBezTo>
                    <a:pt x="78000" y="92727"/>
                    <a:pt x="81000" y="92727"/>
                    <a:pt x="81000" y="87272"/>
                  </a:cubicBezTo>
                  <a:cubicBezTo>
                    <a:pt x="84000" y="87272"/>
                    <a:pt x="84000" y="87272"/>
                    <a:pt x="87000" y="87272"/>
                  </a:cubicBezTo>
                  <a:cubicBezTo>
                    <a:pt x="87000" y="87272"/>
                    <a:pt x="90000" y="92727"/>
                    <a:pt x="90000" y="92727"/>
                  </a:cubicBezTo>
                  <a:cubicBezTo>
                    <a:pt x="93000" y="92727"/>
                    <a:pt x="93000" y="92727"/>
                    <a:pt x="96000" y="98181"/>
                  </a:cubicBezTo>
                  <a:cubicBezTo>
                    <a:pt x="96000" y="103636"/>
                    <a:pt x="99000" y="109090"/>
                    <a:pt x="102000" y="109090"/>
                  </a:cubicBezTo>
                  <a:cubicBezTo>
                    <a:pt x="102000" y="114545"/>
                    <a:pt x="105000" y="114545"/>
                    <a:pt x="108000" y="114545"/>
                  </a:cubicBezTo>
                  <a:cubicBezTo>
                    <a:pt x="111000" y="114545"/>
                    <a:pt x="114000" y="120000"/>
                    <a:pt x="117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14545"/>
                    <a:pt x="120000" y="114545"/>
                    <a:pt x="120000" y="114545"/>
                  </a:cubicBezTo>
                  <a:cubicBezTo>
                    <a:pt x="117000" y="114545"/>
                    <a:pt x="117000" y="109090"/>
                    <a:pt x="117000" y="109090"/>
                  </a:cubicBezTo>
                  <a:cubicBezTo>
                    <a:pt x="117000" y="109090"/>
                    <a:pt x="114000" y="109090"/>
                    <a:pt x="114000" y="10363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2" name="Shape 1082"/>
            <p:cNvSpPr/>
            <p:nvPr/>
          </p:nvSpPr>
          <p:spPr>
            <a:xfrm>
              <a:off x="6036130" y="2924858"/>
              <a:ext cx="76200" cy="84138"/>
            </a:xfrm>
            <a:custGeom>
              <a:pathLst>
                <a:path extrusionOk="0" h="120000" w="120000">
                  <a:moveTo>
                    <a:pt x="0" y="73043"/>
                  </a:moveTo>
                  <a:cubicBezTo>
                    <a:pt x="0" y="78260"/>
                    <a:pt x="0" y="83478"/>
                    <a:pt x="5714" y="83478"/>
                  </a:cubicBezTo>
                  <a:cubicBezTo>
                    <a:pt x="5714" y="88695"/>
                    <a:pt x="5714" y="93913"/>
                    <a:pt x="11428" y="93913"/>
                  </a:cubicBezTo>
                  <a:cubicBezTo>
                    <a:pt x="11428" y="93913"/>
                    <a:pt x="11428" y="93913"/>
                    <a:pt x="11428" y="93913"/>
                  </a:cubicBezTo>
                  <a:cubicBezTo>
                    <a:pt x="11428" y="99130"/>
                    <a:pt x="11428" y="99130"/>
                    <a:pt x="11428" y="104347"/>
                  </a:cubicBezTo>
                  <a:cubicBezTo>
                    <a:pt x="11428" y="109565"/>
                    <a:pt x="17142" y="109565"/>
                    <a:pt x="17142" y="109565"/>
                  </a:cubicBezTo>
                  <a:cubicBezTo>
                    <a:pt x="22857" y="109565"/>
                    <a:pt x="22857" y="109565"/>
                    <a:pt x="28571" y="109565"/>
                  </a:cubicBezTo>
                  <a:cubicBezTo>
                    <a:pt x="28571" y="109565"/>
                    <a:pt x="28571" y="109565"/>
                    <a:pt x="34285" y="114782"/>
                  </a:cubicBezTo>
                  <a:cubicBezTo>
                    <a:pt x="34285" y="114782"/>
                    <a:pt x="34285" y="114782"/>
                    <a:pt x="40000" y="114782"/>
                  </a:cubicBezTo>
                  <a:cubicBezTo>
                    <a:pt x="40000" y="114782"/>
                    <a:pt x="45714" y="114782"/>
                    <a:pt x="45714" y="114782"/>
                  </a:cubicBezTo>
                  <a:cubicBezTo>
                    <a:pt x="45714" y="114782"/>
                    <a:pt x="45714" y="114782"/>
                    <a:pt x="51428" y="114782"/>
                  </a:cubicBezTo>
                  <a:cubicBezTo>
                    <a:pt x="51428" y="114782"/>
                    <a:pt x="57142" y="114782"/>
                    <a:pt x="62857" y="114782"/>
                  </a:cubicBezTo>
                  <a:cubicBezTo>
                    <a:pt x="62857" y="120000"/>
                    <a:pt x="62857" y="120000"/>
                    <a:pt x="62857" y="120000"/>
                  </a:cubicBezTo>
                  <a:cubicBezTo>
                    <a:pt x="62857" y="120000"/>
                    <a:pt x="68571" y="120000"/>
                    <a:pt x="68571" y="120000"/>
                  </a:cubicBezTo>
                  <a:cubicBezTo>
                    <a:pt x="68571" y="120000"/>
                    <a:pt x="74285" y="120000"/>
                    <a:pt x="74285" y="120000"/>
                  </a:cubicBezTo>
                  <a:cubicBezTo>
                    <a:pt x="80000" y="120000"/>
                    <a:pt x="80000" y="120000"/>
                    <a:pt x="80000" y="120000"/>
                  </a:cubicBezTo>
                  <a:cubicBezTo>
                    <a:pt x="80000" y="120000"/>
                    <a:pt x="85714" y="120000"/>
                    <a:pt x="85714" y="120000"/>
                  </a:cubicBezTo>
                  <a:cubicBezTo>
                    <a:pt x="85714" y="114782"/>
                    <a:pt x="85714" y="114782"/>
                    <a:pt x="85714" y="114782"/>
                  </a:cubicBezTo>
                  <a:cubicBezTo>
                    <a:pt x="85714" y="114782"/>
                    <a:pt x="85714" y="109565"/>
                    <a:pt x="85714" y="109565"/>
                  </a:cubicBezTo>
                  <a:cubicBezTo>
                    <a:pt x="85714" y="104347"/>
                    <a:pt x="85714" y="104347"/>
                    <a:pt x="85714" y="99130"/>
                  </a:cubicBezTo>
                  <a:cubicBezTo>
                    <a:pt x="85714" y="99130"/>
                    <a:pt x="85714" y="93913"/>
                    <a:pt x="91428" y="93913"/>
                  </a:cubicBezTo>
                  <a:cubicBezTo>
                    <a:pt x="91428" y="88695"/>
                    <a:pt x="97142" y="83478"/>
                    <a:pt x="97142" y="78260"/>
                  </a:cubicBezTo>
                  <a:cubicBezTo>
                    <a:pt x="97142" y="78260"/>
                    <a:pt x="102857" y="73043"/>
                    <a:pt x="102857" y="73043"/>
                  </a:cubicBezTo>
                  <a:cubicBezTo>
                    <a:pt x="102857" y="67826"/>
                    <a:pt x="102857" y="67826"/>
                    <a:pt x="102857" y="67826"/>
                  </a:cubicBezTo>
                  <a:cubicBezTo>
                    <a:pt x="108571" y="67826"/>
                    <a:pt x="108571" y="67826"/>
                    <a:pt x="108571" y="67826"/>
                  </a:cubicBezTo>
                  <a:cubicBezTo>
                    <a:pt x="108571" y="67826"/>
                    <a:pt x="114285" y="67826"/>
                    <a:pt x="114285" y="67826"/>
                  </a:cubicBezTo>
                  <a:cubicBezTo>
                    <a:pt x="114285" y="67826"/>
                    <a:pt x="114285" y="62608"/>
                    <a:pt x="114285" y="62608"/>
                  </a:cubicBezTo>
                  <a:cubicBezTo>
                    <a:pt x="114285" y="62608"/>
                    <a:pt x="108571" y="57391"/>
                    <a:pt x="102857" y="57391"/>
                  </a:cubicBezTo>
                  <a:cubicBezTo>
                    <a:pt x="102857" y="57391"/>
                    <a:pt x="102857" y="52173"/>
                    <a:pt x="102857" y="52173"/>
                  </a:cubicBezTo>
                  <a:cubicBezTo>
                    <a:pt x="102857" y="52173"/>
                    <a:pt x="102857" y="46956"/>
                    <a:pt x="102857" y="46956"/>
                  </a:cubicBezTo>
                  <a:cubicBezTo>
                    <a:pt x="97142" y="41739"/>
                    <a:pt x="97142" y="36521"/>
                    <a:pt x="102857" y="31304"/>
                  </a:cubicBezTo>
                  <a:cubicBezTo>
                    <a:pt x="102857" y="31304"/>
                    <a:pt x="102857" y="31304"/>
                    <a:pt x="108571" y="31304"/>
                  </a:cubicBezTo>
                  <a:cubicBezTo>
                    <a:pt x="108571" y="26086"/>
                    <a:pt x="108571" y="26086"/>
                    <a:pt x="108571" y="26086"/>
                  </a:cubicBezTo>
                  <a:cubicBezTo>
                    <a:pt x="108571" y="20869"/>
                    <a:pt x="108571" y="20869"/>
                    <a:pt x="114285" y="20869"/>
                  </a:cubicBezTo>
                  <a:cubicBezTo>
                    <a:pt x="114285" y="20869"/>
                    <a:pt x="114285" y="20869"/>
                    <a:pt x="120000" y="20869"/>
                  </a:cubicBezTo>
                  <a:cubicBezTo>
                    <a:pt x="120000" y="20869"/>
                    <a:pt x="120000" y="15652"/>
                    <a:pt x="120000" y="15652"/>
                  </a:cubicBezTo>
                  <a:cubicBezTo>
                    <a:pt x="120000" y="15652"/>
                    <a:pt x="120000" y="15652"/>
                    <a:pt x="120000" y="15652"/>
                  </a:cubicBezTo>
                  <a:cubicBezTo>
                    <a:pt x="114285" y="15652"/>
                    <a:pt x="108571" y="15652"/>
                    <a:pt x="108571" y="10434"/>
                  </a:cubicBezTo>
                  <a:cubicBezTo>
                    <a:pt x="102857" y="10434"/>
                    <a:pt x="102857" y="10434"/>
                    <a:pt x="102857" y="5217"/>
                  </a:cubicBezTo>
                  <a:cubicBezTo>
                    <a:pt x="97142" y="0"/>
                    <a:pt x="97142" y="0"/>
                    <a:pt x="97142" y="0"/>
                  </a:cubicBezTo>
                  <a:cubicBezTo>
                    <a:pt x="91428" y="0"/>
                    <a:pt x="91428" y="0"/>
                    <a:pt x="91428" y="0"/>
                  </a:cubicBezTo>
                  <a:cubicBezTo>
                    <a:pt x="85714" y="0"/>
                    <a:pt x="85714" y="0"/>
                    <a:pt x="85714" y="0"/>
                  </a:cubicBezTo>
                  <a:cubicBezTo>
                    <a:pt x="85714" y="5217"/>
                    <a:pt x="80000" y="5217"/>
                    <a:pt x="80000" y="10434"/>
                  </a:cubicBezTo>
                  <a:cubicBezTo>
                    <a:pt x="80000" y="10434"/>
                    <a:pt x="80000" y="10434"/>
                    <a:pt x="80000" y="15652"/>
                  </a:cubicBezTo>
                  <a:cubicBezTo>
                    <a:pt x="74285" y="15652"/>
                    <a:pt x="68571" y="15652"/>
                    <a:pt x="68571" y="20869"/>
                  </a:cubicBezTo>
                  <a:cubicBezTo>
                    <a:pt x="62857" y="20869"/>
                    <a:pt x="57142" y="26086"/>
                    <a:pt x="57142" y="31304"/>
                  </a:cubicBezTo>
                  <a:cubicBezTo>
                    <a:pt x="51428" y="31304"/>
                    <a:pt x="51428" y="31304"/>
                    <a:pt x="51428" y="36521"/>
                  </a:cubicBezTo>
                  <a:cubicBezTo>
                    <a:pt x="45714" y="41739"/>
                    <a:pt x="40000" y="41739"/>
                    <a:pt x="34285" y="41739"/>
                  </a:cubicBezTo>
                  <a:cubicBezTo>
                    <a:pt x="34285" y="46956"/>
                    <a:pt x="28571" y="46956"/>
                    <a:pt x="28571" y="52173"/>
                  </a:cubicBezTo>
                  <a:cubicBezTo>
                    <a:pt x="28571" y="52173"/>
                    <a:pt x="22857" y="57391"/>
                    <a:pt x="22857" y="57391"/>
                  </a:cubicBezTo>
                  <a:cubicBezTo>
                    <a:pt x="22857" y="57391"/>
                    <a:pt x="22857" y="57391"/>
                    <a:pt x="17142" y="57391"/>
                  </a:cubicBezTo>
                  <a:cubicBezTo>
                    <a:pt x="17142" y="57391"/>
                    <a:pt x="11428" y="57391"/>
                    <a:pt x="11428" y="57391"/>
                  </a:cubicBezTo>
                  <a:cubicBezTo>
                    <a:pt x="5714" y="52173"/>
                    <a:pt x="5714" y="57391"/>
                    <a:pt x="5714" y="57391"/>
                  </a:cubicBezTo>
                  <a:cubicBezTo>
                    <a:pt x="0" y="57391"/>
                    <a:pt x="0" y="57391"/>
                    <a:pt x="0" y="62608"/>
                  </a:cubicBezTo>
                  <a:cubicBezTo>
                    <a:pt x="0" y="62608"/>
                    <a:pt x="0" y="67826"/>
                    <a:pt x="0" y="7304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3" name="Shape 1083"/>
            <p:cNvSpPr/>
            <p:nvPr/>
          </p:nvSpPr>
          <p:spPr>
            <a:xfrm>
              <a:off x="5532893" y="3066145"/>
              <a:ext cx="58738" cy="104775"/>
            </a:xfrm>
            <a:custGeom>
              <a:pathLst>
                <a:path extrusionOk="0" h="120000" w="120000">
                  <a:moveTo>
                    <a:pt x="112500" y="0"/>
                  </a:moveTo>
                  <a:cubicBezTo>
                    <a:pt x="105000" y="0"/>
                    <a:pt x="105000" y="0"/>
                    <a:pt x="105000" y="0"/>
                  </a:cubicBezTo>
                  <a:cubicBezTo>
                    <a:pt x="105000" y="4137"/>
                    <a:pt x="97500" y="4137"/>
                    <a:pt x="97500" y="8275"/>
                  </a:cubicBezTo>
                  <a:cubicBezTo>
                    <a:pt x="97500" y="8275"/>
                    <a:pt x="97500" y="12413"/>
                    <a:pt x="97500" y="12413"/>
                  </a:cubicBezTo>
                  <a:cubicBezTo>
                    <a:pt x="97500" y="12413"/>
                    <a:pt x="97500" y="12413"/>
                    <a:pt x="90000" y="12413"/>
                  </a:cubicBezTo>
                  <a:cubicBezTo>
                    <a:pt x="90000" y="16551"/>
                    <a:pt x="82500" y="16551"/>
                    <a:pt x="82500" y="20689"/>
                  </a:cubicBezTo>
                  <a:cubicBezTo>
                    <a:pt x="82500" y="20689"/>
                    <a:pt x="82500" y="24827"/>
                    <a:pt x="75000" y="24827"/>
                  </a:cubicBezTo>
                  <a:cubicBezTo>
                    <a:pt x="67500" y="28965"/>
                    <a:pt x="67500" y="28965"/>
                    <a:pt x="60000" y="33103"/>
                  </a:cubicBezTo>
                  <a:cubicBezTo>
                    <a:pt x="60000" y="33103"/>
                    <a:pt x="52500" y="33103"/>
                    <a:pt x="45000" y="33103"/>
                  </a:cubicBezTo>
                  <a:cubicBezTo>
                    <a:pt x="45000" y="33103"/>
                    <a:pt x="45000" y="33103"/>
                    <a:pt x="45000" y="33103"/>
                  </a:cubicBezTo>
                  <a:cubicBezTo>
                    <a:pt x="37500" y="37241"/>
                    <a:pt x="37500" y="37241"/>
                    <a:pt x="30000" y="37241"/>
                  </a:cubicBezTo>
                  <a:cubicBezTo>
                    <a:pt x="30000" y="41379"/>
                    <a:pt x="22500" y="41379"/>
                    <a:pt x="22500" y="45517"/>
                  </a:cubicBezTo>
                  <a:cubicBezTo>
                    <a:pt x="15000" y="49655"/>
                    <a:pt x="22500" y="53793"/>
                    <a:pt x="22500" y="57931"/>
                  </a:cubicBezTo>
                  <a:cubicBezTo>
                    <a:pt x="22500" y="57931"/>
                    <a:pt x="22500" y="57931"/>
                    <a:pt x="22500" y="62068"/>
                  </a:cubicBezTo>
                  <a:cubicBezTo>
                    <a:pt x="30000" y="66206"/>
                    <a:pt x="30000" y="70344"/>
                    <a:pt x="22500" y="70344"/>
                  </a:cubicBezTo>
                  <a:cubicBezTo>
                    <a:pt x="15000" y="74482"/>
                    <a:pt x="15000" y="78620"/>
                    <a:pt x="7500" y="82758"/>
                  </a:cubicBezTo>
                  <a:cubicBezTo>
                    <a:pt x="7500" y="86896"/>
                    <a:pt x="0" y="91034"/>
                    <a:pt x="7500" y="95172"/>
                  </a:cubicBezTo>
                  <a:cubicBezTo>
                    <a:pt x="7500" y="99310"/>
                    <a:pt x="7500" y="99310"/>
                    <a:pt x="7500" y="103448"/>
                  </a:cubicBezTo>
                  <a:cubicBezTo>
                    <a:pt x="7500" y="103448"/>
                    <a:pt x="7500" y="107586"/>
                    <a:pt x="7500" y="107586"/>
                  </a:cubicBezTo>
                  <a:cubicBezTo>
                    <a:pt x="7500" y="111724"/>
                    <a:pt x="7500" y="111724"/>
                    <a:pt x="7500" y="111724"/>
                  </a:cubicBezTo>
                  <a:cubicBezTo>
                    <a:pt x="15000" y="115862"/>
                    <a:pt x="22500" y="120000"/>
                    <a:pt x="30000" y="120000"/>
                  </a:cubicBezTo>
                  <a:cubicBezTo>
                    <a:pt x="37500" y="120000"/>
                    <a:pt x="37500" y="120000"/>
                    <a:pt x="45000" y="120000"/>
                  </a:cubicBezTo>
                  <a:cubicBezTo>
                    <a:pt x="45000" y="120000"/>
                    <a:pt x="45000" y="115862"/>
                    <a:pt x="52500" y="115862"/>
                  </a:cubicBezTo>
                  <a:cubicBezTo>
                    <a:pt x="60000" y="115862"/>
                    <a:pt x="60000" y="115862"/>
                    <a:pt x="67500" y="111724"/>
                  </a:cubicBezTo>
                  <a:cubicBezTo>
                    <a:pt x="67500" y="107586"/>
                    <a:pt x="67500" y="107586"/>
                    <a:pt x="75000" y="103448"/>
                  </a:cubicBezTo>
                  <a:cubicBezTo>
                    <a:pt x="75000" y="99310"/>
                    <a:pt x="82500" y="91034"/>
                    <a:pt x="82500" y="86896"/>
                  </a:cubicBezTo>
                  <a:cubicBezTo>
                    <a:pt x="90000" y="78620"/>
                    <a:pt x="97500" y="66206"/>
                    <a:pt x="105000" y="57931"/>
                  </a:cubicBezTo>
                  <a:cubicBezTo>
                    <a:pt x="105000" y="57931"/>
                    <a:pt x="105000" y="53793"/>
                    <a:pt x="105000" y="49655"/>
                  </a:cubicBezTo>
                  <a:cubicBezTo>
                    <a:pt x="105000" y="49655"/>
                    <a:pt x="112500" y="45517"/>
                    <a:pt x="112500" y="41379"/>
                  </a:cubicBezTo>
                  <a:cubicBezTo>
                    <a:pt x="112500" y="37241"/>
                    <a:pt x="112500" y="33103"/>
                    <a:pt x="120000" y="33103"/>
                  </a:cubicBezTo>
                  <a:cubicBezTo>
                    <a:pt x="120000" y="33103"/>
                    <a:pt x="120000" y="28965"/>
                    <a:pt x="120000" y="28965"/>
                  </a:cubicBezTo>
                  <a:cubicBezTo>
                    <a:pt x="120000" y="24827"/>
                    <a:pt x="120000" y="24827"/>
                    <a:pt x="120000" y="20689"/>
                  </a:cubicBezTo>
                  <a:cubicBezTo>
                    <a:pt x="120000" y="12413"/>
                    <a:pt x="120000" y="8275"/>
                    <a:pt x="1125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4" name="Shape 1084"/>
            <p:cNvSpPr/>
            <p:nvPr/>
          </p:nvSpPr>
          <p:spPr>
            <a:xfrm>
              <a:off x="5507493" y="2186670"/>
              <a:ext cx="65088" cy="122238"/>
            </a:xfrm>
            <a:custGeom>
              <a:pathLst>
                <a:path extrusionOk="0" h="120000" w="120000">
                  <a:moveTo>
                    <a:pt x="6666" y="77647"/>
                  </a:moveTo>
                  <a:cubicBezTo>
                    <a:pt x="6666" y="77647"/>
                    <a:pt x="6666" y="81176"/>
                    <a:pt x="0" y="84705"/>
                  </a:cubicBezTo>
                  <a:cubicBezTo>
                    <a:pt x="0" y="88235"/>
                    <a:pt x="0" y="88235"/>
                    <a:pt x="0" y="88235"/>
                  </a:cubicBezTo>
                  <a:cubicBezTo>
                    <a:pt x="6666" y="88235"/>
                    <a:pt x="6666" y="91764"/>
                    <a:pt x="6666" y="91764"/>
                  </a:cubicBezTo>
                  <a:cubicBezTo>
                    <a:pt x="6666" y="91764"/>
                    <a:pt x="6666" y="95294"/>
                    <a:pt x="0" y="95294"/>
                  </a:cubicBezTo>
                  <a:cubicBezTo>
                    <a:pt x="0" y="98823"/>
                    <a:pt x="0" y="98823"/>
                    <a:pt x="0" y="98823"/>
                  </a:cubicBezTo>
                  <a:cubicBezTo>
                    <a:pt x="0" y="102352"/>
                    <a:pt x="0" y="102352"/>
                    <a:pt x="0" y="105882"/>
                  </a:cubicBezTo>
                  <a:cubicBezTo>
                    <a:pt x="0" y="105882"/>
                    <a:pt x="0" y="109411"/>
                    <a:pt x="6666" y="109411"/>
                  </a:cubicBezTo>
                  <a:cubicBezTo>
                    <a:pt x="6666" y="109411"/>
                    <a:pt x="6666" y="109411"/>
                    <a:pt x="6666" y="109411"/>
                  </a:cubicBezTo>
                  <a:cubicBezTo>
                    <a:pt x="13333" y="109411"/>
                    <a:pt x="13333" y="109411"/>
                    <a:pt x="13333" y="109411"/>
                  </a:cubicBezTo>
                  <a:cubicBezTo>
                    <a:pt x="20000" y="109411"/>
                    <a:pt x="20000" y="109411"/>
                    <a:pt x="26666" y="109411"/>
                  </a:cubicBezTo>
                  <a:cubicBezTo>
                    <a:pt x="26666" y="112941"/>
                    <a:pt x="26666" y="112941"/>
                    <a:pt x="26666" y="112941"/>
                  </a:cubicBezTo>
                  <a:cubicBezTo>
                    <a:pt x="26666" y="116470"/>
                    <a:pt x="33333" y="116470"/>
                    <a:pt x="33333" y="116470"/>
                  </a:cubicBezTo>
                  <a:cubicBezTo>
                    <a:pt x="40000" y="120000"/>
                    <a:pt x="40000" y="120000"/>
                    <a:pt x="46666" y="120000"/>
                  </a:cubicBezTo>
                  <a:cubicBezTo>
                    <a:pt x="46666" y="120000"/>
                    <a:pt x="46666" y="120000"/>
                    <a:pt x="53333" y="120000"/>
                  </a:cubicBezTo>
                  <a:cubicBezTo>
                    <a:pt x="53333" y="120000"/>
                    <a:pt x="53333" y="120000"/>
                    <a:pt x="60000" y="120000"/>
                  </a:cubicBezTo>
                  <a:cubicBezTo>
                    <a:pt x="60000" y="120000"/>
                    <a:pt x="60000" y="120000"/>
                    <a:pt x="60000" y="120000"/>
                  </a:cubicBezTo>
                  <a:cubicBezTo>
                    <a:pt x="60000" y="120000"/>
                    <a:pt x="66666" y="120000"/>
                    <a:pt x="66666" y="120000"/>
                  </a:cubicBezTo>
                  <a:cubicBezTo>
                    <a:pt x="66666" y="120000"/>
                    <a:pt x="66666" y="120000"/>
                    <a:pt x="73333" y="120000"/>
                  </a:cubicBezTo>
                  <a:cubicBezTo>
                    <a:pt x="73333" y="120000"/>
                    <a:pt x="73333" y="116470"/>
                    <a:pt x="73333" y="116470"/>
                  </a:cubicBezTo>
                  <a:cubicBezTo>
                    <a:pt x="73333" y="116470"/>
                    <a:pt x="73333" y="112941"/>
                    <a:pt x="66666" y="112941"/>
                  </a:cubicBezTo>
                  <a:cubicBezTo>
                    <a:pt x="66666" y="112941"/>
                    <a:pt x="60000" y="112941"/>
                    <a:pt x="60000" y="109411"/>
                  </a:cubicBezTo>
                  <a:cubicBezTo>
                    <a:pt x="53333" y="105882"/>
                    <a:pt x="46666" y="102352"/>
                    <a:pt x="40000" y="98823"/>
                  </a:cubicBezTo>
                  <a:cubicBezTo>
                    <a:pt x="40000" y="95294"/>
                    <a:pt x="40000" y="91764"/>
                    <a:pt x="40000" y="88235"/>
                  </a:cubicBezTo>
                  <a:cubicBezTo>
                    <a:pt x="33333" y="84705"/>
                    <a:pt x="40000" y="81176"/>
                    <a:pt x="40000" y="77647"/>
                  </a:cubicBezTo>
                  <a:cubicBezTo>
                    <a:pt x="40000" y="77647"/>
                    <a:pt x="40000" y="74117"/>
                    <a:pt x="40000" y="74117"/>
                  </a:cubicBezTo>
                  <a:cubicBezTo>
                    <a:pt x="40000" y="74117"/>
                    <a:pt x="46666" y="70588"/>
                    <a:pt x="46666" y="70588"/>
                  </a:cubicBezTo>
                  <a:cubicBezTo>
                    <a:pt x="46666" y="67058"/>
                    <a:pt x="46666" y="60000"/>
                    <a:pt x="46666" y="56470"/>
                  </a:cubicBezTo>
                  <a:cubicBezTo>
                    <a:pt x="46666" y="52941"/>
                    <a:pt x="46666" y="52941"/>
                    <a:pt x="53333" y="49411"/>
                  </a:cubicBezTo>
                  <a:cubicBezTo>
                    <a:pt x="60000" y="49411"/>
                    <a:pt x="60000" y="45882"/>
                    <a:pt x="66666" y="42352"/>
                  </a:cubicBezTo>
                  <a:cubicBezTo>
                    <a:pt x="66666" y="38823"/>
                    <a:pt x="73333" y="38823"/>
                    <a:pt x="73333" y="35294"/>
                  </a:cubicBezTo>
                  <a:cubicBezTo>
                    <a:pt x="80000" y="31764"/>
                    <a:pt x="80000" y="28235"/>
                    <a:pt x="86666" y="24705"/>
                  </a:cubicBezTo>
                  <a:cubicBezTo>
                    <a:pt x="93333" y="24705"/>
                    <a:pt x="100000" y="21176"/>
                    <a:pt x="106666" y="17647"/>
                  </a:cubicBezTo>
                  <a:cubicBezTo>
                    <a:pt x="106666" y="17647"/>
                    <a:pt x="113333" y="17647"/>
                    <a:pt x="113333" y="14117"/>
                  </a:cubicBezTo>
                  <a:cubicBezTo>
                    <a:pt x="120000" y="14117"/>
                    <a:pt x="120000" y="10588"/>
                    <a:pt x="120000" y="7058"/>
                  </a:cubicBezTo>
                  <a:cubicBezTo>
                    <a:pt x="120000" y="7058"/>
                    <a:pt x="120000" y="7058"/>
                    <a:pt x="120000" y="3529"/>
                  </a:cubicBezTo>
                  <a:cubicBezTo>
                    <a:pt x="120000" y="3529"/>
                    <a:pt x="113333" y="3529"/>
                    <a:pt x="113333" y="0"/>
                  </a:cubicBezTo>
                  <a:cubicBezTo>
                    <a:pt x="113333" y="0"/>
                    <a:pt x="113333" y="0"/>
                    <a:pt x="106666" y="0"/>
                  </a:cubicBezTo>
                  <a:cubicBezTo>
                    <a:pt x="106666" y="0"/>
                    <a:pt x="100000" y="0"/>
                    <a:pt x="100000" y="0"/>
                  </a:cubicBezTo>
                  <a:cubicBezTo>
                    <a:pt x="93333" y="0"/>
                    <a:pt x="86666" y="3529"/>
                    <a:pt x="86666" y="7058"/>
                  </a:cubicBezTo>
                  <a:cubicBezTo>
                    <a:pt x="86666" y="10588"/>
                    <a:pt x="80000" y="10588"/>
                    <a:pt x="80000" y="14117"/>
                  </a:cubicBezTo>
                  <a:cubicBezTo>
                    <a:pt x="73333" y="14117"/>
                    <a:pt x="66666" y="17647"/>
                    <a:pt x="60000" y="17647"/>
                  </a:cubicBezTo>
                  <a:cubicBezTo>
                    <a:pt x="53333" y="17647"/>
                    <a:pt x="46666" y="21176"/>
                    <a:pt x="40000" y="24705"/>
                  </a:cubicBezTo>
                  <a:cubicBezTo>
                    <a:pt x="40000" y="24705"/>
                    <a:pt x="40000" y="24705"/>
                    <a:pt x="40000" y="24705"/>
                  </a:cubicBezTo>
                  <a:cubicBezTo>
                    <a:pt x="40000" y="24705"/>
                    <a:pt x="33333" y="24705"/>
                    <a:pt x="33333" y="28235"/>
                  </a:cubicBezTo>
                  <a:cubicBezTo>
                    <a:pt x="33333" y="28235"/>
                    <a:pt x="26666" y="28235"/>
                    <a:pt x="26666" y="28235"/>
                  </a:cubicBezTo>
                  <a:cubicBezTo>
                    <a:pt x="26666" y="31764"/>
                    <a:pt x="26666" y="31764"/>
                    <a:pt x="26666" y="31764"/>
                  </a:cubicBezTo>
                  <a:cubicBezTo>
                    <a:pt x="26666" y="35294"/>
                    <a:pt x="20000" y="35294"/>
                    <a:pt x="26666" y="38823"/>
                  </a:cubicBezTo>
                  <a:cubicBezTo>
                    <a:pt x="26666" y="38823"/>
                    <a:pt x="20000" y="38823"/>
                    <a:pt x="20000" y="38823"/>
                  </a:cubicBezTo>
                  <a:cubicBezTo>
                    <a:pt x="20000" y="38823"/>
                    <a:pt x="20000" y="38823"/>
                    <a:pt x="20000" y="38823"/>
                  </a:cubicBezTo>
                  <a:cubicBezTo>
                    <a:pt x="20000" y="38823"/>
                    <a:pt x="20000" y="42352"/>
                    <a:pt x="13333" y="42352"/>
                  </a:cubicBezTo>
                  <a:cubicBezTo>
                    <a:pt x="13333" y="42352"/>
                    <a:pt x="13333" y="42352"/>
                    <a:pt x="6666" y="42352"/>
                  </a:cubicBezTo>
                  <a:cubicBezTo>
                    <a:pt x="6666" y="42352"/>
                    <a:pt x="6666" y="45882"/>
                    <a:pt x="6666" y="45882"/>
                  </a:cubicBezTo>
                  <a:cubicBezTo>
                    <a:pt x="6666" y="45882"/>
                    <a:pt x="13333" y="49411"/>
                    <a:pt x="13333" y="49411"/>
                  </a:cubicBezTo>
                  <a:cubicBezTo>
                    <a:pt x="13333" y="52941"/>
                    <a:pt x="13333" y="56470"/>
                    <a:pt x="13333" y="56470"/>
                  </a:cubicBezTo>
                  <a:cubicBezTo>
                    <a:pt x="13333" y="60000"/>
                    <a:pt x="13333" y="60000"/>
                    <a:pt x="13333" y="63529"/>
                  </a:cubicBezTo>
                  <a:cubicBezTo>
                    <a:pt x="6666" y="63529"/>
                    <a:pt x="6666" y="67058"/>
                    <a:pt x="6666" y="67058"/>
                  </a:cubicBezTo>
                  <a:cubicBezTo>
                    <a:pt x="6666" y="67058"/>
                    <a:pt x="6666" y="70588"/>
                    <a:pt x="6666" y="70588"/>
                  </a:cubicBezTo>
                  <a:cubicBezTo>
                    <a:pt x="13333" y="74117"/>
                    <a:pt x="13333" y="74117"/>
                    <a:pt x="6666" y="7764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5" name="Shape 1085"/>
            <p:cNvSpPr/>
            <p:nvPr/>
          </p:nvSpPr>
          <p:spPr>
            <a:xfrm>
              <a:off x="6163130" y="2604183"/>
              <a:ext cx="76200" cy="112713"/>
            </a:xfrm>
            <a:custGeom>
              <a:pathLst>
                <a:path extrusionOk="0" h="120000" w="120000">
                  <a:moveTo>
                    <a:pt x="17142" y="120000"/>
                  </a:moveTo>
                  <a:cubicBezTo>
                    <a:pt x="22857" y="120000"/>
                    <a:pt x="22857" y="120000"/>
                    <a:pt x="22857" y="120000"/>
                  </a:cubicBezTo>
                  <a:cubicBezTo>
                    <a:pt x="22857" y="120000"/>
                    <a:pt x="22857" y="116129"/>
                    <a:pt x="22857" y="116129"/>
                  </a:cubicBezTo>
                  <a:cubicBezTo>
                    <a:pt x="22857" y="112258"/>
                    <a:pt x="28571" y="104516"/>
                    <a:pt x="28571" y="100645"/>
                  </a:cubicBezTo>
                  <a:cubicBezTo>
                    <a:pt x="22857" y="96774"/>
                    <a:pt x="22857" y="92903"/>
                    <a:pt x="17142" y="92903"/>
                  </a:cubicBezTo>
                  <a:cubicBezTo>
                    <a:pt x="17142" y="92903"/>
                    <a:pt x="17142" y="92903"/>
                    <a:pt x="17142" y="92903"/>
                  </a:cubicBezTo>
                  <a:cubicBezTo>
                    <a:pt x="17142" y="89032"/>
                    <a:pt x="17142" y="89032"/>
                    <a:pt x="17142" y="89032"/>
                  </a:cubicBezTo>
                  <a:cubicBezTo>
                    <a:pt x="17142" y="89032"/>
                    <a:pt x="17142" y="89032"/>
                    <a:pt x="17142" y="89032"/>
                  </a:cubicBezTo>
                  <a:cubicBezTo>
                    <a:pt x="22857" y="89032"/>
                    <a:pt x="22857" y="89032"/>
                    <a:pt x="28571" y="89032"/>
                  </a:cubicBezTo>
                  <a:cubicBezTo>
                    <a:pt x="28571" y="85161"/>
                    <a:pt x="28571" y="85161"/>
                    <a:pt x="28571" y="85161"/>
                  </a:cubicBezTo>
                  <a:cubicBezTo>
                    <a:pt x="34285" y="85161"/>
                    <a:pt x="40000" y="85161"/>
                    <a:pt x="40000" y="85161"/>
                  </a:cubicBezTo>
                  <a:cubicBezTo>
                    <a:pt x="40000" y="85161"/>
                    <a:pt x="40000" y="85161"/>
                    <a:pt x="40000" y="85161"/>
                  </a:cubicBezTo>
                  <a:cubicBezTo>
                    <a:pt x="45714" y="85161"/>
                    <a:pt x="45714" y="85161"/>
                    <a:pt x="45714" y="85161"/>
                  </a:cubicBezTo>
                  <a:cubicBezTo>
                    <a:pt x="45714" y="85161"/>
                    <a:pt x="45714" y="85161"/>
                    <a:pt x="45714" y="85161"/>
                  </a:cubicBezTo>
                  <a:cubicBezTo>
                    <a:pt x="40000" y="85161"/>
                    <a:pt x="40000" y="85161"/>
                    <a:pt x="40000" y="85161"/>
                  </a:cubicBezTo>
                  <a:cubicBezTo>
                    <a:pt x="40000" y="89032"/>
                    <a:pt x="40000" y="89032"/>
                    <a:pt x="34285" y="89032"/>
                  </a:cubicBezTo>
                  <a:cubicBezTo>
                    <a:pt x="34285" y="89032"/>
                    <a:pt x="34285" y="89032"/>
                    <a:pt x="34285" y="89032"/>
                  </a:cubicBezTo>
                  <a:cubicBezTo>
                    <a:pt x="28571" y="89032"/>
                    <a:pt x="28571" y="92903"/>
                    <a:pt x="28571" y="92903"/>
                  </a:cubicBezTo>
                  <a:cubicBezTo>
                    <a:pt x="28571" y="96774"/>
                    <a:pt x="28571" y="96774"/>
                    <a:pt x="34285" y="96774"/>
                  </a:cubicBezTo>
                  <a:cubicBezTo>
                    <a:pt x="34285" y="100645"/>
                    <a:pt x="34285" y="100645"/>
                    <a:pt x="34285" y="100645"/>
                  </a:cubicBezTo>
                  <a:cubicBezTo>
                    <a:pt x="34285" y="100645"/>
                    <a:pt x="40000" y="100645"/>
                    <a:pt x="40000" y="96774"/>
                  </a:cubicBezTo>
                  <a:cubicBezTo>
                    <a:pt x="40000" y="96774"/>
                    <a:pt x="40000" y="96774"/>
                    <a:pt x="40000" y="92903"/>
                  </a:cubicBezTo>
                  <a:cubicBezTo>
                    <a:pt x="45714" y="92903"/>
                    <a:pt x="45714" y="92903"/>
                    <a:pt x="51428" y="92903"/>
                  </a:cubicBezTo>
                  <a:cubicBezTo>
                    <a:pt x="51428" y="92903"/>
                    <a:pt x="51428" y="92903"/>
                    <a:pt x="51428" y="92903"/>
                  </a:cubicBezTo>
                  <a:cubicBezTo>
                    <a:pt x="51428" y="92903"/>
                    <a:pt x="57142" y="89032"/>
                    <a:pt x="51428" y="89032"/>
                  </a:cubicBezTo>
                  <a:cubicBezTo>
                    <a:pt x="51428" y="85161"/>
                    <a:pt x="51428" y="85161"/>
                    <a:pt x="51428" y="85161"/>
                  </a:cubicBezTo>
                  <a:cubicBezTo>
                    <a:pt x="51428" y="81290"/>
                    <a:pt x="51428" y="81290"/>
                    <a:pt x="51428" y="81290"/>
                  </a:cubicBezTo>
                  <a:cubicBezTo>
                    <a:pt x="51428" y="81290"/>
                    <a:pt x="51428" y="81290"/>
                    <a:pt x="51428" y="81290"/>
                  </a:cubicBezTo>
                  <a:cubicBezTo>
                    <a:pt x="57142" y="81290"/>
                    <a:pt x="57142" y="81290"/>
                    <a:pt x="57142" y="81290"/>
                  </a:cubicBezTo>
                  <a:cubicBezTo>
                    <a:pt x="57142" y="81290"/>
                    <a:pt x="57142" y="81290"/>
                    <a:pt x="57142" y="81290"/>
                  </a:cubicBezTo>
                  <a:cubicBezTo>
                    <a:pt x="57142" y="81290"/>
                    <a:pt x="57142" y="85161"/>
                    <a:pt x="57142" y="85161"/>
                  </a:cubicBezTo>
                  <a:cubicBezTo>
                    <a:pt x="57142" y="85161"/>
                    <a:pt x="57142" y="89032"/>
                    <a:pt x="57142" y="89032"/>
                  </a:cubicBezTo>
                  <a:cubicBezTo>
                    <a:pt x="62857" y="89032"/>
                    <a:pt x="62857" y="92903"/>
                    <a:pt x="62857" y="92903"/>
                  </a:cubicBezTo>
                  <a:cubicBezTo>
                    <a:pt x="62857" y="92903"/>
                    <a:pt x="68571" y="92903"/>
                    <a:pt x="68571" y="92903"/>
                  </a:cubicBezTo>
                  <a:cubicBezTo>
                    <a:pt x="74285" y="89032"/>
                    <a:pt x="74285" y="85161"/>
                    <a:pt x="80000" y="81290"/>
                  </a:cubicBezTo>
                  <a:cubicBezTo>
                    <a:pt x="80000" y="81290"/>
                    <a:pt x="80000" y="81290"/>
                    <a:pt x="80000" y="81290"/>
                  </a:cubicBezTo>
                  <a:cubicBezTo>
                    <a:pt x="85714" y="81290"/>
                    <a:pt x="85714" y="81290"/>
                    <a:pt x="85714" y="81290"/>
                  </a:cubicBezTo>
                  <a:cubicBezTo>
                    <a:pt x="91428" y="81290"/>
                    <a:pt x="91428" y="77419"/>
                    <a:pt x="97142" y="77419"/>
                  </a:cubicBezTo>
                  <a:cubicBezTo>
                    <a:pt x="97142" y="77419"/>
                    <a:pt x="97142" y="77419"/>
                    <a:pt x="97142" y="77419"/>
                  </a:cubicBezTo>
                  <a:cubicBezTo>
                    <a:pt x="97142" y="77419"/>
                    <a:pt x="102857" y="77419"/>
                    <a:pt x="102857" y="77419"/>
                  </a:cubicBezTo>
                  <a:cubicBezTo>
                    <a:pt x="102857" y="73548"/>
                    <a:pt x="102857" y="73548"/>
                    <a:pt x="102857" y="69677"/>
                  </a:cubicBezTo>
                  <a:cubicBezTo>
                    <a:pt x="108571" y="69677"/>
                    <a:pt x="108571" y="69677"/>
                    <a:pt x="108571" y="69677"/>
                  </a:cubicBezTo>
                  <a:cubicBezTo>
                    <a:pt x="108571" y="69677"/>
                    <a:pt x="108571" y="69677"/>
                    <a:pt x="108571" y="69677"/>
                  </a:cubicBezTo>
                  <a:cubicBezTo>
                    <a:pt x="108571" y="73548"/>
                    <a:pt x="108571" y="73548"/>
                    <a:pt x="108571" y="73548"/>
                  </a:cubicBezTo>
                  <a:cubicBezTo>
                    <a:pt x="108571" y="73548"/>
                    <a:pt x="108571" y="73548"/>
                    <a:pt x="114285" y="73548"/>
                  </a:cubicBezTo>
                  <a:cubicBezTo>
                    <a:pt x="120000" y="73548"/>
                    <a:pt x="120000" y="69677"/>
                    <a:pt x="120000" y="65806"/>
                  </a:cubicBezTo>
                  <a:cubicBezTo>
                    <a:pt x="114285" y="61935"/>
                    <a:pt x="114285" y="58064"/>
                    <a:pt x="114285" y="54193"/>
                  </a:cubicBezTo>
                  <a:cubicBezTo>
                    <a:pt x="114285" y="50322"/>
                    <a:pt x="114285" y="46451"/>
                    <a:pt x="114285" y="42580"/>
                  </a:cubicBezTo>
                  <a:cubicBezTo>
                    <a:pt x="108571" y="38709"/>
                    <a:pt x="114285" y="38709"/>
                    <a:pt x="114285" y="34838"/>
                  </a:cubicBezTo>
                  <a:cubicBezTo>
                    <a:pt x="114285" y="34838"/>
                    <a:pt x="114285" y="34838"/>
                    <a:pt x="114285" y="30967"/>
                  </a:cubicBezTo>
                  <a:cubicBezTo>
                    <a:pt x="114285" y="30967"/>
                    <a:pt x="114285" y="30967"/>
                    <a:pt x="114285" y="27096"/>
                  </a:cubicBezTo>
                  <a:cubicBezTo>
                    <a:pt x="114285" y="23225"/>
                    <a:pt x="114285" y="19354"/>
                    <a:pt x="108571" y="15483"/>
                  </a:cubicBezTo>
                  <a:cubicBezTo>
                    <a:pt x="108571" y="7741"/>
                    <a:pt x="102857" y="3870"/>
                    <a:pt x="97142" y="0"/>
                  </a:cubicBezTo>
                  <a:cubicBezTo>
                    <a:pt x="97142" y="0"/>
                    <a:pt x="97142" y="0"/>
                    <a:pt x="91428" y="0"/>
                  </a:cubicBezTo>
                  <a:cubicBezTo>
                    <a:pt x="85714" y="3870"/>
                    <a:pt x="85714" y="7741"/>
                    <a:pt x="85714" y="15483"/>
                  </a:cubicBezTo>
                  <a:cubicBezTo>
                    <a:pt x="85714" y="15483"/>
                    <a:pt x="85714" y="19354"/>
                    <a:pt x="91428" y="19354"/>
                  </a:cubicBezTo>
                  <a:cubicBezTo>
                    <a:pt x="91428" y="19354"/>
                    <a:pt x="91428" y="23225"/>
                    <a:pt x="91428" y="23225"/>
                  </a:cubicBezTo>
                  <a:cubicBezTo>
                    <a:pt x="91428" y="30967"/>
                    <a:pt x="91428" y="34838"/>
                    <a:pt x="85714" y="42580"/>
                  </a:cubicBezTo>
                  <a:cubicBezTo>
                    <a:pt x="85714" y="42580"/>
                    <a:pt x="85714" y="46451"/>
                    <a:pt x="85714" y="46451"/>
                  </a:cubicBezTo>
                  <a:cubicBezTo>
                    <a:pt x="85714" y="50322"/>
                    <a:pt x="80000" y="54193"/>
                    <a:pt x="74285" y="54193"/>
                  </a:cubicBezTo>
                  <a:cubicBezTo>
                    <a:pt x="74285" y="54193"/>
                    <a:pt x="68571" y="54193"/>
                    <a:pt x="68571" y="54193"/>
                  </a:cubicBezTo>
                  <a:cubicBezTo>
                    <a:pt x="68571" y="50322"/>
                    <a:pt x="68571" y="50322"/>
                    <a:pt x="68571" y="50322"/>
                  </a:cubicBezTo>
                  <a:cubicBezTo>
                    <a:pt x="68571" y="50322"/>
                    <a:pt x="68571" y="50322"/>
                    <a:pt x="68571" y="50322"/>
                  </a:cubicBezTo>
                  <a:cubicBezTo>
                    <a:pt x="68571" y="50322"/>
                    <a:pt x="62857" y="50322"/>
                    <a:pt x="62857" y="50322"/>
                  </a:cubicBezTo>
                  <a:cubicBezTo>
                    <a:pt x="62857" y="50322"/>
                    <a:pt x="62857" y="54193"/>
                    <a:pt x="62857" y="54193"/>
                  </a:cubicBezTo>
                  <a:cubicBezTo>
                    <a:pt x="62857" y="54193"/>
                    <a:pt x="62857" y="58064"/>
                    <a:pt x="62857" y="58064"/>
                  </a:cubicBezTo>
                  <a:cubicBezTo>
                    <a:pt x="62857" y="61935"/>
                    <a:pt x="62857" y="65806"/>
                    <a:pt x="57142" y="69677"/>
                  </a:cubicBezTo>
                  <a:cubicBezTo>
                    <a:pt x="57142" y="69677"/>
                    <a:pt x="57142" y="69677"/>
                    <a:pt x="57142" y="69677"/>
                  </a:cubicBezTo>
                  <a:cubicBezTo>
                    <a:pt x="51428" y="69677"/>
                    <a:pt x="51428" y="69677"/>
                    <a:pt x="45714" y="69677"/>
                  </a:cubicBezTo>
                  <a:cubicBezTo>
                    <a:pt x="40000" y="69677"/>
                    <a:pt x="34285" y="69677"/>
                    <a:pt x="34285" y="73548"/>
                  </a:cubicBezTo>
                  <a:cubicBezTo>
                    <a:pt x="28571" y="73548"/>
                    <a:pt x="28571" y="73548"/>
                    <a:pt x="28571" y="73548"/>
                  </a:cubicBezTo>
                  <a:cubicBezTo>
                    <a:pt x="22857" y="77419"/>
                    <a:pt x="17142" y="81290"/>
                    <a:pt x="11428" y="85161"/>
                  </a:cubicBezTo>
                  <a:cubicBezTo>
                    <a:pt x="11428" y="85161"/>
                    <a:pt x="11428" y="89032"/>
                    <a:pt x="11428" y="89032"/>
                  </a:cubicBezTo>
                  <a:cubicBezTo>
                    <a:pt x="11428" y="89032"/>
                    <a:pt x="11428" y="89032"/>
                    <a:pt x="5714" y="89032"/>
                  </a:cubicBezTo>
                  <a:cubicBezTo>
                    <a:pt x="5714" y="92903"/>
                    <a:pt x="5714" y="92903"/>
                    <a:pt x="0" y="96774"/>
                  </a:cubicBezTo>
                  <a:cubicBezTo>
                    <a:pt x="0" y="96774"/>
                    <a:pt x="0" y="96774"/>
                    <a:pt x="0" y="100645"/>
                  </a:cubicBezTo>
                  <a:cubicBezTo>
                    <a:pt x="0" y="100645"/>
                    <a:pt x="0" y="104516"/>
                    <a:pt x="0" y="104516"/>
                  </a:cubicBezTo>
                  <a:cubicBezTo>
                    <a:pt x="0" y="104516"/>
                    <a:pt x="0" y="104516"/>
                    <a:pt x="0" y="104516"/>
                  </a:cubicBezTo>
                  <a:cubicBezTo>
                    <a:pt x="0" y="104516"/>
                    <a:pt x="0" y="104516"/>
                    <a:pt x="0" y="104516"/>
                  </a:cubicBezTo>
                  <a:cubicBezTo>
                    <a:pt x="0" y="104516"/>
                    <a:pt x="0" y="104516"/>
                    <a:pt x="0" y="104516"/>
                  </a:cubicBezTo>
                  <a:cubicBezTo>
                    <a:pt x="5714" y="104516"/>
                    <a:pt x="5714" y="104516"/>
                    <a:pt x="5714" y="104516"/>
                  </a:cubicBezTo>
                  <a:cubicBezTo>
                    <a:pt x="5714" y="104516"/>
                    <a:pt x="5714" y="104516"/>
                    <a:pt x="5714" y="104516"/>
                  </a:cubicBezTo>
                  <a:cubicBezTo>
                    <a:pt x="5714" y="108387"/>
                    <a:pt x="5714" y="108387"/>
                    <a:pt x="5714" y="108387"/>
                  </a:cubicBezTo>
                  <a:cubicBezTo>
                    <a:pt x="5714" y="108387"/>
                    <a:pt x="5714" y="108387"/>
                    <a:pt x="5714" y="108387"/>
                  </a:cubicBezTo>
                  <a:cubicBezTo>
                    <a:pt x="5714" y="108387"/>
                    <a:pt x="5714" y="108387"/>
                    <a:pt x="5714" y="108387"/>
                  </a:cubicBezTo>
                  <a:cubicBezTo>
                    <a:pt x="5714" y="108387"/>
                    <a:pt x="5714" y="108387"/>
                    <a:pt x="5714" y="108387"/>
                  </a:cubicBezTo>
                  <a:cubicBezTo>
                    <a:pt x="5714" y="112258"/>
                    <a:pt x="11428" y="116129"/>
                    <a:pt x="11428" y="120000"/>
                  </a:cubicBezTo>
                  <a:cubicBezTo>
                    <a:pt x="11428" y="120000"/>
                    <a:pt x="17142" y="120000"/>
                    <a:pt x="17142" y="120000"/>
                  </a:cubicBezTo>
                  <a:close/>
                  <a:moveTo>
                    <a:pt x="91428" y="3870"/>
                  </a:moveTo>
                  <a:cubicBezTo>
                    <a:pt x="97142" y="3870"/>
                    <a:pt x="97142" y="3870"/>
                    <a:pt x="97142" y="3870"/>
                  </a:cubicBezTo>
                  <a:cubicBezTo>
                    <a:pt x="97142" y="3870"/>
                    <a:pt x="97142" y="3870"/>
                    <a:pt x="97142" y="3870"/>
                  </a:cubicBezTo>
                  <a:cubicBezTo>
                    <a:pt x="91428" y="3870"/>
                    <a:pt x="91428" y="3870"/>
                    <a:pt x="91428" y="387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6" name="Shape 1086"/>
            <p:cNvSpPr/>
            <p:nvPr/>
          </p:nvSpPr>
          <p:spPr>
            <a:xfrm>
              <a:off x="4758193" y="2056495"/>
              <a:ext cx="50800" cy="79375"/>
            </a:xfrm>
            <a:custGeom>
              <a:pathLst>
                <a:path extrusionOk="0" h="120000" w="120000">
                  <a:moveTo>
                    <a:pt x="17142" y="114545"/>
                  </a:moveTo>
                  <a:cubicBezTo>
                    <a:pt x="17142" y="114545"/>
                    <a:pt x="17142" y="120000"/>
                    <a:pt x="17142" y="120000"/>
                  </a:cubicBezTo>
                  <a:cubicBezTo>
                    <a:pt x="25714" y="114545"/>
                    <a:pt x="34285" y="120000"/>
                    <a:pt x="34285" y="120000"/>
                  </a:cubicBezTo>
                  <a:cubicBezTo>
                    <a:pt x="34285" y="120000"/>
                    <a:pt x="42857" y="120000"/>
                    <a:pt x="42857" y="120000"/>
                  </a:cubicBezTo>
                  <a:cubicBezTo>
                    <a:pt x="42857" y="114545"/>
                    <a:pt x="51428" y="114545"/>
                    <a:pt x="51428" y="114545"/>
                  </a:cubicBezTo>
                  <a:cubicBezTo>
                    <a:pt x="51428" y="114545"/>
                    <a:pt x="51428" y="114545"/>
                    <a:pt x="51428" y="114545"/>
                  </a:cubicBezTo>
                  <a:cubicBezTo>
                    <a:pt x="51428" y="114545"/>
                    <a:pt x="51428" y="114545"/>
                    <a:pt x="51428" y="114545"/>
                  </a:cubicBezTo>
                  <a:cubicBezTo>
                    <a:pt x="51428" y="114545"/>
                    <a:pt x="51428" y="114545"/>
                    <a:pt x="51428" y="114545"/>
                  </a:cubicBezTo>
                  <a:cubicBezTo>
                    <a:pt x="51428" y="114545"/>
                    <a:pt x="59999" y="114545"/>
                    <a:pt x="59999" y="109090"/>
                  </a:cubicBezTo>
                  <a:cubicBezTo>
                    <a:pt x="68571" y="109090"/>
                    <a:pt x="68571" y="103636"/>
                    <a:pt x="77142" y="103636"/>
                  </a:cubicBezTo>
                  <a:cubicBezTo>
                    <a:pt x="77142" y="103636"/>
                    <a:pt x="77142" y="103636"/>
                    <a:pt x="77142" y="98181"/>
                  </a:cubicBezTo>
                  <a:cubicBezTo>
                    <a:pt x="77142" y="98181"/>
                    <a:pt x="85714" y="98181"/>
                    <a:pt x="85714" y="98181"/>
                  </a:cubicBezTo>
                  <a:cubicBezTo>
                    <a:pt x="85714" y="98181"/>
                    <a:pt x="85714" y="98181"/>
                    <a:pt x="85714" y="98181"/>
                  </a:cubicBezTo>
                  <a:cubicBezTo>
                    <a:pt x="85714" y="98181"/>
                    <a:pt x="85714" y="98181"/>
                    <a:pt x="85714" y="98181"/>
                  </a:cubicBezTo>
                  <a:cubicBezTo>
                    <a:pt x="85714" y="92727"/>
                    <a:pt x="85714" y="92727"/>
                    <a:pt x="85714" y="98181"/>
                  </a:cubicBezTo>
                  <a:cubicBezTo>
                    <a:pt x="85714" y="98181"/>
                    <a:pt x="85714" y="98181"/>
                    <a:pt x="85714" y="98181"/>
                  </a:cubicBezTo>
                  <a:cubicBezTo>
                    <a:pt x="85714" y="98181"/>
                    <a:pt x="85714" y="98181"/>
                    <a:pt x="94285" y="103636"/>
                  </a:cubicBezTo>
                  <a:cubicBezTo>
                    <a:pt x="94285" y="103636"/>
                    <a:pt x="94285" y="103636"/>
                    <a:pt x="94285" y="103636"/>
                  </a:cubicBezTo>
                  <a:cubicBezTo>
                    <a:pt x="102857" y="98181"/>
                    <a:pt x="102857" y="92727"/>
                    <a:pt x="102857" y="92727"/>
                  </a:cubicBezTo>
                  <a:cubicBezTo>
                    <a:pt x="111428" y="92727"/>
                    <a:pt x="111428" y="87272"/>
                    <a:pt x="111428" y="87272"/>
                  </a:cubicBezTo>
                  <a:cubicBezTo>
                    <a:pt x="111428" y="81818"/>
                    <a:pt x="111428" y="76363"/>
                    <a:pt x="111428" y="70909"/>
                  </a:cubicBezTo>
                  <a:cubicBezTo>
                    <a:pt x="111428" y="70909"/>
                    <a:pt x="111428" y="70909"/>
                    <a:pt x="111428" y="70909"/>
                  </a:cubicBezTo>
                  <a:cubicBezTo>
                    <a:pt x="102857" y="70909"/>
                    <a:pt x="102857" y="70909"/>
                    <a:pt x="111428" y="65454"/>
                  </a:cubicBezTo>
                  <a:cubicBezTo>
                    <a:pt x="111428" y="65454"/>
                    <a:pt x="111428" y="60000"/>
                    <a:pt x="119999" y="60000"/>
                  </a:cubicBezTo>
                  <a:cubicBezTo>
                    <a:pt x="119999" y="60000"/>
                    <a:pt x="111428" y="54545"/>
                    <a:pt x="119999" y="49090"/>
                  </a:cubicBezTo>
                  <a:cubicBezTo>
                    <a:pt x="119999" y="49090"/>
                    <a:pt x="119999" y="49090"/>
                    <a:pt x="119999" y="43636"/>
                  </a:cubicBezTo>
                  <a:cubicBezTo>
                    <a:pt x="119999" y="43636"/>
                    <a:pt x="111428" y="43636"/>
                    <a:pt x="111428" y="38181"/>
                  </a:cubicBezTo>
                  <a:cubicBezTo>
                    <a:pt x="111428" y="38181"/>
                    <a:pt x="102857" y="38181"/>
                    <a:pt x="102857" y="32727"/>
                  </a:cubicBezTo>
                  <a:cubicBezTo>
                    <a:pt x="102857" y="32727"/>
                    <a:pt x="94285" y="32727"/>
                    <a:pt x="94285" y="32727"/>
                  </a:cubicBezTo>
                  <a:cubicBezTo>
                    <a:pt x="94285" y="27272"/>
                    <a:pt x="94285" y="27272"/>
                    <a:pt x="94285" y="21818"/>
                  </a:cubicBezTo>
                  <a:cubicBezTo>
                    <a:pt x="102857" y="16363"/>
                    <a:pt x="102857" y="16363"/>
                    <a:pt x="102857" y="10909"/>
                  </a:cubicBezTo>
                  <a:cubicBezTo>
                    <a:pt x="102857" y="5454"/>
                    <a:pt x="94285" y="5454"/>
                    <a:pt x="94285" y="0"/>
                  </a:cubicBezTo>
                  <a:cubicBezTo>
                    <a:pt x="85714" y="0"/>
                    <a:pt x="85714" y="0"/>
                    <a:pt x="77142" y="0"/>
                  </a:cubicBezTo>
                  <a:cubicBezTo>
                    <a:pt x="77142" y="0"/>
                    <a:pt x="77142" y="0"/>
                    <a:pt x="68571" y="0"/>
                  </a:cubicBezTo>
                  <a:cubicBezTo>
                    <a:pt x="68571" y="5454"/>
                    <a:pt x="77142" y="5454"/>
                    <a:pt x="77142" y="5454"/>
                  </a:cubicBezTo>
                  <a:cubicBezTo>
                    <a:pt x="77142" y="5454"/>
                    <a:pt x="85714" y="5454"/>
                    <a:pt x="85714" y="5454"/>
                  </a:cubicBezTo>
                  <a:cubicBezTo>
                    <a:pt x="85714" y="5454"/>
                    <a:pt x="85714" y="5454"/>
                    <a:pt x="85714" y="10909"/>
                  </a:cubicBezTo>
                  <a:cubicBezTo>
                    <a:pt x="85714" y="10909"/>
                    <a:pt x="85714" y="10909"/>
                    <a:pt x="85714" y="10909"/>
                  </a:cubicBezTo>
                  <a:cubicBezTo>
                    <a:pt x="77142" y="10909"/>
                    <a:pt x="77142" y="10909"/>
                    <a:pt x="68571" y="10909"/>
                  </a:cubicBezTo>
                  <a:cubicBezTo>
                    <a:pt x="68571" y="10909"/>
                    <a:pt x="68571" y="10909"/>
                    <a:pt x="59999" y="10909"/>
                  </a:cubicBezTo>
                  <a:cubicBezTo>
                    <a:pt x="59999" y="10909"/>
                    <a:pt x="51428" y="16363"/>
                    <a:pt x="59999" y="16363"/>
                  </a:cubicBezTo>
                  <a:cubicBezTo>
                    <a:pt x="59999" y="21818"/>
                    <a:pt x="59999" y="21818"/>
                    <a:pt x="59999" y="21818"/>
                  </a:cubicBezTo>
                  <a:cubicBezTo>
                    <a:pt x="59999" y="21818"/>
                    <a:pt x="59999" y="27272"/>
                    <a:pt x="59999" y="27272"/>
                  </a:cubicBezTo>
                  <a:cubicBezTo>
                    <a:pt x="59999" y="27272"/>
                    <a:pt x="59999" y="27272"/>
                    <a:pt x="59999" y="27272"/>
                  </a:cubicBezTo>
                  <a:cubicBezTo>
                    <a:pt x="51428" y="21818"/>
                    <a:pt x="51428" y="21818"/>
                    <a:pt x="42857" y="27272"/>
                  </a:cubicBezTo>
                  <a:cubicBezTo>
                    <a:pt x="42857" y="27272"/>
                    <a:pt x="42857" y="27272"/>
                    <a:pt x="34285" y="27272"/>
                  </a:cubicBezTo>
                  <a:cubicBezTo>
                    <a:pt x="25714" y="27272"/>
                    <a:pt x="25714" y="27272"/>
                    <a:pt x="25714" y="32727"/>
                  </a:cubicBezTo>
                  <a:cubicBezTo>
                    <a:pt x="34285" y="32727"/>
                    <a:pt x="34285" y="38181"/>
                    <a:pt x="34285" y="38181"/>
                  </a:cubicBezTo>
                  <a:cubicBezTo>
                    <a:pt x="34285" y="38181"/>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34285" y="43636"/>
                    <a:pt x="34285" y="43636"/>
                    <a:pt x="25714" y="43636"/>
                  </a:cubicBezTo>
                  <a:cubicBezTo>
                    <a:pt x="25714" y="38181"/>
                    <a:pt x="25714" y="43636"/>
                    <a:pt x="25714" y="43636"/>
                  </a:cubicBezTo>
                  <a:cubicBezTo>
                    <a:pt x="17142" y="49090"/>
                    <a:pt x="17142" y="60000"/>
                    <a:pt x="8571" y="65454"/>
                  </a:cubicBezTo>
                  <a:cubicBezTo>
                    <a:pt x="8571" y="65454"/>
                    <a:pt x="8571" y="70909"/>
                    <a:pt x="8571" y="70909"/>
                  </a:cubicBezTo>
                  <a:cubicBezTo>
                    <a:pt x="17142" y="70909"/>
                    <a:pt x="17142" y="76363"/>
                    <a:pt x="25714" y="76363"/>
                  </a:cubicBezTo>
                  <a:cubicBezTo>
                    <a:pt x="25714" y="76363"/>
                    <a:pt x="25714" y="76363"/>
                    <a:pt x="25714" y="76363"/>
                  </a:cubicBezTo>
                  <a:cubicBezTo>
                    <a:pt x="34285" y="76363"/>
                    <a:pt x="34285" y="76363"/>
                    <a:pt x="34285" y="76363"/>
                  </a:cubicBezTo>
                  <a:cubicBezTo>
                    <a:pt x="34285" y="81818"/>
                    <a:pt x="25714" y="81818"/>
                    <a:pt x="25714" y="81818"/>
                  </a:cubicBezTo>
                  <a:cubicBezTo>
                    <a:pt x="25714" y="81818"/>
                    <a:pt x="25714" y="81818"/>
                    <a:pt x="25714" y="81818"/>
                  </a:cubicBezTo>
                  <a:cubicBezTo>
                    <a:pt x="17142" y="81818"/>
                    <a:pt x="8571" y="81818"/>
                    <a:pt x="8571" y="87272"/>
                  </a:cubicBezTo>
                  <a:cubicBezTo>
                    <a:pt x="0" y="92727"/>
                    <a:pt x="0" y="98181"/>
                    <a:pt x="0" y="98181"/>
                  </a:cubicBezTo>
                  <a:cubicBezTo>
                    <a:pt x="0" y="109090"/>
                    <a:pt x="8571" y="114545"/>
                    <a:pt x="17142" y="11454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7" name="Shape 1087"/>
            <p:cNvSpPr/>
            <p:nvPr/>
          </p:nvSpPr>
          <p:spPr>
            <a:xfrm>
              <a:off x="4791530" y="21247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8" name="Shape 1088"/>
            <p:cNvSpPr/>
            <p:nvPr/>
          </p:nvSpPr>
          <p:spPr>
            <a:xfrm>
              <a:off x="5931355" y="2932795"/>
              <a:ext cx="87313" cy="90488"/>
            </a:xfrm>
            <a:custGeom>
              <a:pathLst>
                <a:path extrusionOk="0" h="120000" w="120000">
                  <a:moveTo>
                    <a:pt x="115000" y="91200"/>
                  </a:moveTo>
                  <a:cubicBezTo>
                    <a:pt x="115000" y="91200"/>
                    <a:pt x="115000" y="91200"/>
                    <a:pt x="115000" y="91200"/>
                  </a:cubicBezTo>
                  <a:cubicBezTo>
                    <a:pt x="115000" y="91200"/>
                    <a:pt x="115000" y="912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5000" y="91200"/>
                    <a:pt x="115000" y="91200"/>
                    <a:pt x="115000" y="91200"/>
                  </a:cubicBezTo>
                  <a:cubicBezTo>
                    <a:pt x="115000" y="91200"/>
                    <a:pt x="115000" y="91200"/>
                    <a:pt x="115000" y="91200"/>
                  </a:cubicBezTo>
                  <a:cubicBezTo>
                    <a:pt x="115000" y="91200"/>
                    <a:pt x="120000" y="91200"/>
                    <a:pt x="120000" y="91200"/>
                  </a:cubicBezTo>
                  <a:cubicBezTo>
                    <a:pt x="120000" y="91200"/>
                    <a:pt x="120000" y="91200"/>
                    <a:pt x="120000" y="91200"/>
                  </a:cubicBezTo>
                  <a:cubicBezTo>
                    <a:pt x="120000" y="91200"/>
                    <a:pt x="120000" y="91200"/>
                    <a:pt x="120000" y="91200"/>
                  </a:cubicBezTo>
                  <a:cubicBezTo>
                    <a:pt x="120000" y="86400"/>
                    <a:pt x="115000" y="81600"/>
                    <a:pt x="115000" y="76800"/>
                  </a:cubicBezTo>
                  <a:cubicBezTo>
                    <a:pt x="115000" y="76800"/>
                    <a:pt x="115000" y="76800"/>
                    <a:pt x="110000" y="76800"/>
                  </a:cubicBezTo>
                  <a:cubicBezTo>
                    <a:pt x="110000" y="76800"/>
                    <a:pt x="110000" y="76800"/>
                    <a:pt x="110000" y="81600"/>
                  </a:cubicBezTo>
                  <a:cubicBezTo>
                    <a:pt x="105000" y="81600"/>
                    <a:pt x="105000" y="81600"/>
                    <a:pt x="105000" y="81600"/>
                  </a:cubicBezTo>
                  <a:cubicBezTo>
                    <a:pt x="105000" y="81600"/>
                    <a:pt x="105000" y="81600"/>
                    <a:pt x="100000" y="81600"/>
                  </a:cubicBezTo>
                  <a:cubicBezTo>
                    <a:pt x="100000" y="81600"/>
                    <a:pt x="100000" y="76800"/>
                    <a:pt x="100000" y="76800"/>
                  </a:cubicBezTo>
                  <a:cubicBezTo>
                    <a:pt x="100000" y="72000"/>
                    <a:pt x="100000" y="72000"/>
                    <a:pt x="95000" y="72000"/>
                  </a:cubicBezTo>
                  <a:cubicBezTo>
                    <a:pt x="95000" y="72000"/>
                    <a:pt x="95000" y="72000"/>
                    <a:pt x="90000" y="72000"/>
                  </a:cubicBezTo>
                  <a:cubicBezTo>
                    <a:pt x="90000" y="72000"/>
                    <a:pt x="90000" y="67200"/>
                    <a:pt x="90000" y="67200"/>
                  </a:cubicBezTo>
                  <a:cubicBezTo>
                    <a:pt x="90000" y="67200"/>
                    <a:pt x="90000" y="62400"/>
                    <a:pt x="90000" y="62400"/>
                  </a:cubicBezTo>
                  <a:cubicBezTo>
                    <a:pt x="90000" y="62400"/>
                    <a:pt x="90000" y="57600"/>
                    <a:pt x="90000" y="57600"/>
                  </a:cubicBezTo>
                  <a:cubicBezTo>
                    <a:pt x="90000" y="57600"/>
                    <a:pt x="85000" y="52800"/>
                    <a:pt x="85000" y="52800"/>
                  </a:cubicBezTo>
                  <a:cubicBezTo>
                    <a:pt x="85000" y="48000"/>
                    <a:pt x="80000" y="48000"/>
                    <a:pt x="80000" y="48000"/>
                  </a:cubicBezTo>
                  <a:cubicBezTo>
                    <a:pt x="80000" y="48000"/>
                    <a:pt x="75000" y="48000"/>
                    <a:pt x="75000" y="43200"/>
                  </a:cubicBezTo>
                  <a:cubicBezTo>
                    <a:pt x="75000" y="43200"/>
                    <a:pt x="70000" y="43200"/>
                    <a:pt x="70000" y="43200"/>
                  </a:cubicBezTo>
                  <a:cubicBezTo>
                    <a:pt x="70000" y="38400"/>
                    <a:pt x="65000" y="38400"/>
                    <a:pt x="65000" y="38400"/>
                  </a:cubicBezTo>
                  <a:cubicBezTo>
                    <a:pt x="65000" y="38400"/>
                    <a:pt x="60000" y="33600"/>
                    <a:pt x="55000" y="33600"/>
                  </a:cubicBezTo>
                  <a:cubicBezTo>
                    <a:pt x="55000" y="33600"/>
                    <a:pt x="55000" y="33600"/>
                    <a:pt x="50000" y="28800"/>
                  </a:cubicBezTo>
                  <a:cubicBezTo>
                    <a:pt x="50000" y="28800"/>
                    <a:pt x="50000" y="24000"/>
                    <a:pt x="45000" y="24000"/>
                  </a:cubicBezTo>
                  <a:cubicBezTo>
                    <a:pt x="40000" y="19200"/>
                    <a:pt x="35000" y="14400"/>
                    <a:pt x="30000" y="9600"/>
                  </a:cubicBezTo>
                  <a:cubicBezTo>
                    <a:pt x="25000" y="4800"/>
                    <a:pt x="25000" y="4800"/>
                    <a:pt x="20000" y="4800"/>
                  </a:cubicBezTo>
                  <a:cubicBezTo>
                    <a:pt x="15000" y="4800"/>
                    <a:pt x="10000" y="4800"/>
                    <a:pt x="5000" y="0"/>
                  </a:cubicBezTo>
                  <a:cubicBezTo>
                    <a:pt x="5000" y="0"/>
                    <a:pt x="5000" y="0"/>
                    <a:pt x="5000" y="4800"/>
                  </a:cubicBezTo>
                  <a:cubicBezTo>
                    <a:pt x="0" y="4800"/>
                    <a:pt x="0" y="4800"/>
                    <a:pt x="0" y="4800"/>
                  </a:cubicBezTo>
                  <a:cubicBezTo>
                    <a:pt x="5000" y="9600"/>
                    <a:pt x="5000" y="9600"/>
                    <a:pt x="5000" y="14400"/>
                  </a:cubicBezTo>
                  <a:cubicBezTo>
                    <a:pt x="10000" y="14400"/>
                    <a:pt x="10000" y="19200"/>
                    <a:pt x="15000" y="19200"/>
                  </a:cubicBezTo>
                  <a:cubicBezTo>
                    <a:pt x="20000" y="24000"/>
                    <a:pt x="20000" y="24000"/>
                    <a:pt x="20000" y="28800"/>
                  </a:cubicBezTo>
                  <a:cubicBezTo>
                    <a:pt x="25000" y="28800"/>
                    <a:pt x="25000" y="28800"/>
                    <a:pt x="25000" y="33600"/>
                  </a:cubicBezTo>
                  <a:cubicBezTo>
                    <a:pt x="30000" y="38400"/>
                    <a:pt x="35000" y="38400"/>
                    <a:pt x="35000" y="43200"/>
                  </a:cubicBezTo>
                  <a:cubicBezTo>
                    <a:pt x="40000" y="43200"/>
                    <a:pt x="40000" y="48000"/>
                    <a:pt x="40000" y="48000"/>
                  </a:cubicBezTo>
                  <a:cubicBezTo>
                    <a:pt x="40000" y="48000"/>
                    <a:pt x="40000" y="52800"/>
                    <a:pt x="40000" y="52800"/>
                  </a:cubicBezTo>
                  <a:cubicBezTo>
                    <a:pt x="45000" y="57600"/>
                    <a:pt x="45000" y="57600"/>
                    <a:pt x="45000" y="57600"/>
                  </a:cubicBezTo>
                  <a:cubicBezTo>
                    <a:pt x="50000" y="62400"/>
                    <a:pt x="55000" y="67200"/>
                    <a:pt x="55000" y="72000"/>
                  </a:cubicBezTo>
                  <a:cubicBezTo>
                    <a:pt x="55000" y="76800"/>
                    <a:pt x="55000" y="76800"/>
                    <a:pt x="60000" y="81600"/>
                  </a:cubicBezTo>
                  <a:cubicBezTo>
                    <a:pt x="60000" y="86400"/>
                    <a:pt x="60000" y="86400"/>
                    <a:pt x="60000" y="86400"/>
                  </a:cubicBezTo>
                  <a:cubicBezTo>
                    <a:pt x="65000" y="91200"/>
                    <a:pt x="70000" y="96000"/>
                    <a:pt x="75000" y="100800"/>
                  </a:cubicBezTo>
                  <a:cubicBezTo>
                    <a:pt x="75000" y="105600"/>
                    <a:pt x="80000" y="105600"/>
                    <a:pt x="85000" y="110400"/>
                  </a:cubicBezTo>
                  <a:cubicBezTo>
                    <a:pt x="90000" y="110400"/>
                    <a:pt x="90000" y="115200"/>
                    <a:pt x="95000" y="120000"/>
                  </a:cubicBezTo>
                  <a:cubicBezTo>
                    <a:pt x="95000" y="120000"/>
                    <a:pt x="100000" y="120000"/>
                    <a:pt x="100000" y="120000"/>
                  </a:cubicBezTo>
                  <a:cubicBezTo>
                    <a:pt x="105000" y="120000"/>
                    <a:pt x="110000" y="120000"/>
                    <a:pt x="110000" y="120000"/>
                  </a:cubicBezTo>
                  <a:cubicBezTo>
                    <a:pt x="115000" y="115200"/>
                    <a:pt x="115000" y="110400"/>
                    <a:pt x="115000" y="105600"/>
                  </a:cubicBezTo>
                  <a:cubicBezTo>
                    <a:pt x="115000" y="100800"/>
                    <a:pt x="115000" y="96000"/>
                    <a:pt x="115000" y="912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89" name="Shape 1089"/>
            <p:cNvSpPr/>
            <p:nvPr/>
          </p:nvSpPr>
          <p:spPr>
            <a:xfrm>
              <a:off x="6010730" y="3023283"/>
              <a:ext cx="3175" cy="0"/>
            </a:xfrm>
            <a:custGeom>
              <a:pathLst>
                <a:path extrusionOk="0" h="120000" w="120000">
                  <a:moveTo>
                    <a:pt x="0" y="0"/>
                  </a:moveTo>
                  <a:cubicBezTo>
                    <a:pt x="0" y="0"/>
                    <a:pt x="0" y="0"/>
                    <a:pt x="0" y="0"/>
                  </a:cubicBezTo>
                  <a:cubicBezTo>
                    <a:pt x="0" y="0"/>
                    <a:pt x="120000" y="0"/>
                    <a:pt x="120000" y="0"/>
                  </a:cubicBezTo>
                  <a:cubicBezTo>
                    <a:pt x="120000" y="0"/>
                    <a:pt x="120000" y="0"/>
                    <a:pt x="120000" y="0"/>
                  </a:cubicBezTo>
                  <a:cubicBezTo>
                    <a:pt x="12000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0" name="Shape 1090"/>
            <p:cNvSpPr/>
            <p:nvPr/>
          </p:nvSpPr>
          <p:spPr>
            <a:xfrm>
              <a:off x="4508955" y="2158095"/>
              <a:ext cx="73025" cy="57150"/>
            </a:xfrm>
            <a:custGeom>
              <a:pathLst>
                <a:path extrusionOk="0" h="120000" w="120000">
                  <a:moveTo>
                    <a:pt x="6000" y="105000"/>
                  </a:moveTo>
                  <a:cubicBezTo>
                    <a:pt x="6000" y="112500"/>
                    <a:pt x="6000" y="112500"/>
                    <a:pt x="6000" y="120000"/>
                  </a:cubicBezTo>
                  <a:cubicBezTo>
                    <a:pt x="6000" y="120000"/>
                    <a:pt x="12000" y="120000"/>
                    <a:pt x="12000" y="120000"/>
                  </a:cubicBezTo>
                  <a:cubicBezTo>
                    <a:pt x="18000" y="120000"/>
                    <a:pt x="18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30000" y="120000"/>
                    <a:pt x="30000" y="120000"/>
                    <a:pt x="30000" y="120000"/>
                  </a:cubicBezTo>
                  <a:cubicBezTo>
                    <a:pt x="36000" y="120000"/>
                    <a:pt x="36000" y="120000"/>
                    <a:pt x="36000" y="120000"/>
                  </a:cubicBezTo>
                  <a:cubicBezTo>
                    <a:pt x="42000" y="120000"/>
                    <a:pt x="42000" y="112500"/>
                    <a:pt x="42000" y="112500"/>
                  </a:cubicBezTo>
                  <a:cubicBezTo>
                    <a:pt x="42000" y="112500"/>
                    <a:pt x="48000" y="105000"/>
                    <a:pt x="48000" y="105000"/>
                  </a:cubicBezTo>
                  <a:cubicBezTo>
                    <a:pt x="48000" y="97500"/>
                    <a:pt x="54000" y="97500"/>
                    <a:pt x="60000" y="97500"/>
                  </a:cubicBezTo>
                  <a:cubicBezTo>
                    <a:pt x="60000" y="97500"/>
                    <a:pt x="66000" y="97500"/>
                    <a:pt x="66000" y="90000"/>
                  </a:cubicBezTo>
                  <a:cubicBezTo>
                    <a:pt x="66000" y="90000"/>
                    <a:pt x="72000" y="90000"/>
                    <a:pt x="72000" y="82500"/>
                  </a:cubicBezTo>
                  <a:cubicBezTo>
                    <a:pt x="72000" y="82500"/>
                    <a:pt x="72000" y="82500"/>
                    <a:pt x="78000" y="82500"/>
                  </a:cubicBezTo>
                  <a:cubicBezTo>
                    <a:pt x="84000" y="82500"/>
                    <a:pt x="84000" y="75000"/>
                    <a:pt x="9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102000" y="75000"/>
                    <a:pt x="102000" y="75000"/>
                    <a:pt x="108000" y="75000"/>
                  </a:cubicBezTo>
                  <a:cubicBezTo>
                    <a:pt x="108000" y="75000"/>
                    <a:pt x="108000" y="75000"/>
                    <a:pt x="114000" y="75000"/>
                  </a:cubicBezTo>
                  <a:cubicBezTo>
                    <a:pt x="114000" y="67500"/>
                    <a:pt x="120000" y="67500"/>
                    <a:pt x="120000" y="67500"/>
                  </a:cubicBezTo>
                  <a:cubicBezTo>
                    <a:pt x="120000" y="60000"/>
                    <a:pt x="120000" y="45000"/>
                    <a:pt x="120000" y="37500"/>
                  </a:cubicBezTo>
                  <a:cubicBezTo>
                    <a:pt x="120000" y="30000"/>
                    <a:pt x="120000" y="30000"/>
                    <a:pt x="114000" y="22500"/>
                  </a:cubicBezTo>
                  <a:cubicBezTo>
                    <a:pt x="114000" y="22500"/>
                    <a:pt x="114000" y="22500"/>
                    <a:pt x="108000" y="22500"/>
                  </a:cubicBezTo>
                  <a:cubicBezTo>
                    <a:pt x="102000" y="22500"/>
                    <a:pt x="102000" y="22500"/>
                    <a:pt x="96000" y="15000"/>
                  </a:cubicBezTo>
                  <a:cubicBezTo>
                    <a:pt x="96000" y="15000"/>
                    <a:pt x="96000" y="15000"/>
                    <a:pt x="90000" y="15000"/>
                  </a:cubicBezTo>
                  <a:cubicBezTo>
                    <a:pt x="90000" y="7500"/>
                    <a:pt x="84000" y="0"/>
                    <a:pt x="78000" y="7500"/>
                  </a:cubicBezTo>
                  <a:cubicBezTo>
                    <a:pt x="72000" y="7500"/>
                    <a:pt x="72000" y="7500"/>
                    <a:pt x="66000" y="7500"/>
                  </a:cubicBezTo>
                  <a:cubicBezTo>
                    <a:pt x="60000" y="7500"/>
                    <a:pt x="60000" y="7500"/>
                    <a:pt x="60000" y="7500"/>
                  </a:cubicBezTo>
                  <a:cubicBezTo>
                    <a:pt x="54000" y="7500"/>
                    <a:pt x="54000" y="7500"/>
                    <a:pt x="54000" y="7500"/>
                  </a:cubicBezTo>
                  <a:cubicBezTo>
                    <a:pt x="54000" y="15000"/>
                    <a:pt x="54000" y="15000"/>
                    <a:pt x="54000" y="22500"/>
                  </a:cubicBezTo>
                  <a:cubicBezTo>
                    <a:pt x="54000" y="22500"/>
                    <a:pt x="48000" y="30000"/>
                    <a:pt x="48000" y="30000"/>
                  </a:cubicBezTo>
                  <a:cubicBezTo>
                    <a:pt x="42000" y="37500"/>
                    <a:pt x="36000" y="37500"/>
                    <a:pt x="36000" y="45000"/>
                  </a:cubicBezTo>
                  <a:cubicBezTo>
                    <a:pt x="30000" y="45000"/>
                    <a:pt x="30000" y="52500"/>
                    <a:pt x="30000" y="52500"/>
                  </a:cubicBezTo>
                  <a:cubicBezTo>
                    <a:pt x="30000" y="52500"/>
                    <a:pt x="30000" y="60000"/>
                    <a:pt x="30000" y="60000"/>
                  </a:cubicBezTo>
                  <a:cubicBezTo>
                    <a:pt x="18000" y="67500"/>
                    <a:pt x="12000" y="75000"/>
                    <a:pt x="6000" y="82500"/>
                  </a:cubicBezTo>
                  <a:cubicBezTo>
                    <a:pt x="6000" y="82500"/>
                    <a:pt x="0" y="82500"/>
                    <a:pt x="0" y="82500"/>
                  </a:cubicBezTo>
                  <a:cubicBezTo>
                    <a:pt x="0" y="90000"/>
                    <a:pt x="6000" y="90000"/>
                    <a:pt x="6000" y="90000"/>
                  </a:cubicBezTo>
                  <a:cubicBezTo>
                    <a:pt x="6000" y="97500"/>
                    <a:pt x="6000" y="97500"/>
                    <a:pt x="6000" y="105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1" name="Shape 1091"/>
            <p:cNvSpPr/>
            <p:nvPr/>
          </p:nvSpPr>
          <p:spPr>
            <a:xfrm>
              <a:off x="5175705" y="2481945"/>
              <a:ext cx="57150" cy="87313"/>
            </a:xfrm>
            <a:custGeom>
              <a:pathLst>
                <a:path extrusionOk="0" h="120000" w="120000">
                  <a:moveTo>
                    <a:pt x="7500" y="15000"/>
                  </a:moveTo>
                  <a:cubicBezTo>
                    <a:pt x="7500" y="20000"/>
                    <a:pt x="7500" y="25000"/>
                    <a:pt x="7500" y="25000"/>
                  </a:cubicBezTo>
                  <a:cubicBezTo>
                    <a:pt x="7500" y="30000"/>
                    <a:pt x="7500" y="30000"/>
                    <a:pt x="7500" y="30000"/>
                  </a:cubicBezTo>
                  <a:cubicBezTo>
                    <a:pt x="15000" y="30000"/>
                    <a:pt x="15000" y="35000"/>
                    <a:pt x="15000" y="35000"/>
                  </a:cubicBezTo>
                  <a:cubicBezTo>
                    <a:pt x="7500" y="35000"/>
                    <a:pt x="7500" y="35000"/>
                    <a:pt x="7500" y="40000"/>
                  </a:cubicBezTo>
                  <a:cubicBezTo>
                    <a:pt x="7500" y="40000"/>
                    <a:pt x="7500" y="40000"/>
                    <a:pt x="15000" y="40000"/>
                  </a:cubicBezTo>
                  <a:cubicBezTo>
                    <a:pt x="15000" y="40000"/>
                    <a:pt x="15000" y="40000"/>
                    <a:pt x="15000" y="40000"/>
                  </a:cubicBezTo>
                  <a:cubicBezTo>
                    <a:pt x="15000" y="45000"/>
                    <a:pt x="15000" y="45000"/>
                    <a:pt x="22500" y="40000"/>
                  </a:cubicBezTo>
                  <a:cubicBezTo>
                    <a:pt x="22500" y="40000"/>
                    <a:pt x="22500" y="40000"/>
                    <a:pt x="22500" y="40000"/>
                  </a:cubicBezTo>
                  <a:cubicBezTo>
                    <a:pt x="22500" y="40000"/>
                    <a:pt x="22500" y="45000"/>
                    <a:pt x="22500" y="45000"/>
                  </a:cubicBezTo>
                  <a:cubicBezTo>
                    <a:pt x="22500" y="45000"/>
                    <a:pt x="22500" y="45000"/>
                    <a:pt x="22500" y="50000"/>
                  </a:cubicBezTo>
                  <a:cubicBezTo>
                    <a:pt x="22500" y="50000"/>
                    <a:pt x="22500" y="55000"/>
                    <a:pt x="30000" y="55000"/>
                  </a:cubicBezTo>
                  <a:cubicBezTo>
                    <a:pt x="30000" y="55000"/>
                    <a:pt x="30000" y="55000"/>
                    <a:pt x="30000" y="55000"/>
                  </a:cubicBezTo>
                  <a:cubicBezTo>
                    <a:pt x="30000" y="55000"/>
                    <a:pt x="37500" y="55000"/>
                    <a:pt x="37500" y="55000"/>
                  </a:cubicBezTo>
                  <a:cubicBezTo>
                    <a:pt x="37500" y="55000"/>
                    <a:pt x="37500" y="55000"/>
                    <a:pt x="37500" y="60000"/>
                  </a:cubicBezTo>
                  <a:cubicBezTo>
                    <a:pt x="45000" y="60000"/>
                    <a:pt x="45000" y="60000"/>
                    <a:pt x="45000" y="60000"/>
                  </a:cubicBezTo>
                  <a:cubicBezTo>
                    <a:pt x="45000" y="65000"/>
                    <a:pt x="45000" y="65000"/>
                    <a:pt x="45000" y="65000"/>
                  </a:cubicBezTo>
                  <a:cubicBezTo>
                    <a:pt x="45000" y="75000"/>
                    <a:pt x="45000" y="75000"/>
                    <a:pt x="30000" y="75000"/>
                  </a:cubicBezTo>
                  <a:cubicBezTo>
                    <a:pt x="30000" y="75000"/>
                    <a:pt x="30000" y="75000"/>
                    <a:pt x="30000" y="75000"/>
                  </a:cubicBezTo>
                  <a:cubicBezTo>
                    <a:pt x="30000" y="75000"/>
                    <a:pt x="30000" y="75000"/>
                    <a:pt x="30000" y="75000"/>
                  </a:cubicBezTo>
                  <a:cubicBezTo>
                    <a:pt x="30000" y="80000"/>
                    <a:pt x="30000" y="80000"/>
                    <a:pt x="30000" y="85000"/>
                  </a:cubicBezTo>
                  <a:cubicBezTo>
                    <a:pt x="37500" y="85000"/>
                    <a:pt x="30000" y="90000"/>
                    <a:pt x="30000" y="90000"/>
                  </a:cubicBezTo>
                  <a:cubicBezTo>
                    <a:pt x="30000" y="90000"/>
                    <a:pt x="30000" y="90000"/>
                    <a:pt x="22500" y="90000"/>
                  </a:cubicBezTo>
                  <a:cubicBezTo>
                    <a:pt x="22500" y="90000"/>
                    <a:pt x="22500" y="95000"/>
                    <a:pt x="22500" y="95000"/>
                  </a:cubicBezTo>
                  <a:cubicBezTo>
                    <a:pt x="22500" y="95000"/>
                    <a:pt x="22500" y="95000"/>
                    <a:pt x="22500" y="95000"/>
                  </a:cubicBezTo>
                  <a:cubicBezTo>
                    <a:pt x="22500" y="95000"/>
                    <a:pt x="22500" y="100000"/>
                    <a:pt x="22500" y="100000"/>
                  </a:cubicBezTo>
                  <a:cubicBezTo>
                    <a:pt x="30000" y="100000"/>
                    <a:pt x="37500" y="100000"/>
                    <a:pt x="45000" y="105000"/>
                  </a:cubicBezTo>
                  <a:cubicBezTo>
                    <a:pt x="45000" y="105000"/>
                    <a:pt x="45000" y="105000"/>
                    <a:pt x="45000" y="105000"/>
                  </a:cubicBezTo>
                  <a:cubicBezTo>
                    <a:pt x="45000" y="105000"/>
                    <a:pt x="45000" y="105000"/>
                    <a:pt x="45000" y="105000"/>
                  </a:cubicBezTo>
                  <a:cubicBezTo>
                    <a:pt x="37500" y="105000"/>
                    <a:pt x="30000" y="105000"/>
                    <a:pt x="30000" y="110000"/>
                  </a:cubicBezTo>
                  <a:cubicBezTo>
                    <a:pt x="22500" y="115000"/>
                    <a:pt x="22500" y="115000"/>
                    <a:pt x="15000" y="120000"/>
                  </a:cubicBezTo>
                  <a:cubicBezTo>
                    <a:pt x="15000" y="120000"/>
                    <a:pt x="15000" y="120000"/>
                    <a:pt x="15000" y="120000"/>
                  </a:cubicBezTo>
                  <a:cubicBezTo>
                    <a:pt x="15000" y="120000"/>
                    <a:pt x="15000" y="120000"/>
                    <a:pt x="15000" y="120000"/>
                  </a:cubicBezTo>
                  <a:cubicBezTo>
                    <a:pt x="15000" y="120000"/>
                    <a:pt x="22500" y="120000"/>
                    <a:pt x="22500" y="120000"/>
                  </a:cubicBezTo>
                  <a:cubicBezTo>
                    <a:pt x="22500" y="120000"/>
                    <a:pt x="30000" y="120000"/>
                    <a:pt x="30000" y="120000"/>
                  </a:cubicBezTo>
                  <a:cubicBezTo>
                    <a:pt x="37500" y="120000"/>
                    <a:pt x="45000" y="120000"/>
                    <a:pt x="45000" y="115000"/>
                  </a:cubicBezTo>
                  <a:cubicBezTo>
                    <a:pt x="45000" y="115000"/>
                    <a:pt x="52500" y="115000"/>
                    <a:pt x="52500" y="115000"/>
                  </a:cubicBezTo>
                  <a:cubicBezTo>
                    <a:pt x="60000" y="115000"/>
                    <a:pt x="67500" y="115000"/>
                    <a:pt x="75000" y="115000"/>
                  </a:cubicBezTo>
                  <a:cubicBezTo>
                    <a:pt x="82500" y="110000"/>
                    <a:pt x="90000" y="110000"/>
                    <a:pt x="97500" y="110000"/>
                  </a:cubicBezTo>
                  <a:cubicBezTo>
                    <a:pt x="97500" y="110000"/>
                    <a:pt x="105000" y="110000"/>
                    <a:pt x="112500" y="105000"/>
                  </a:cubicBezTo>
                  <a:cubicBezTo>
                    <a:pt x="112500" y="105000"/>
                    <a:pt x="112500" y="100000"/>
                    <a:pt x="112500" y="100000"/>
                  </a:cubicBezTo>
                  <a:cubicBezTo>
                    <a:pt x="112500" y="100000"/>
                    <a:pt x="112500" y="100000"/>
                    <a:pt x="105000" y="100000"/>
                  </a:cubicBezTo>
                  <a:cubicBezTo>
                    <a:pt x="105000" y="100000"/>
                    <a:pt x="105000" y="100000"/>
                    <a:pt x="105000" y="95000"/>
                  </a:cubicBezTo>
                  <a:cubicBezTo>
                    <a:pt x="112500" y="95000"/>
                    <a:pt x="112500" y="90000"/>
                    <a:pt x="112500" y="90000"/>
                  </a:cubicBezTo>
                  <a:cubicBezTo>
                    <a:pt x="120000" y="85000"/>
                    <a:pt x="112500" y="80000"/>
                    <a:pt x="105000" y="80000"/>
                  </a:cubicBezTo>
                  <a:cubicBezTo>
                    <a:pt x="97500" y="75000"/>
                    <a:pt x="97500" y="75000"/>
                    <a:pt x="97500" y="75000"/>
                  </a:cubicBezTo>
                  <a:cubicBezTo>
                    <a:pt x="97500" y="75000"/>
                    <a:pt x="97500" y="75000"/>
                    <a:pt x="97500" y="75000"/>
                  </a:cubicBezTo>
                  <a:cubicBezTo>
                    <a:pt x="97500" y="80000"/>
                    <a:pt x="97500" y="80000"/>
                    <a:pt x="97500" y="80000"/>
                  </a:cubicBezTo>
                  <a:cubicBezTo>
                    <a:pt x="97500" y="75000"/>
                    <a:pt x="97500" y="75000"/>
                    <a:pt x="97500" y="75000"/>
                  </a:cubicBezTo>
                  <a:cubicBezTo>
                    <a:pt x="97500" y="75000"/>
                    <a:pt x="97500" y="75000"/>
                    <a:pt x="97500" y="75000"/>
                  </a:cubicBezTo>
                  <a:cubicBezTo>
                    <a:pt x="97500" y="75000"/>
                    <a:pt x="97500" y="75000"/>
                    <a:pt x="97500" y="75000"/>
                  </a:cubicBezTo>
                  <a:cubicBezTo>
                    <a:pt x="90000" y="70000"/>
                    <a:pt x="90000" y="65000"/>
                    <a:pt x="90000" y="60000"/>
                  </a:cubicBezTo>
                  <a:cubicBezTo>
                    <a:pt x="82500" y="60000"/>
                    <a:pt x="82500" y="60000"/>
                    <a:pt x="82500" y="55000"/>
                  </a:cubicBezTo>
                  <a:cubicBezTo>
                    <a:pt x="75000" y="55000"/>
                    <a:pt x="67500" y="50000"/>
                    <a:pt x="67500" y="45000"/>
                  </a:cubicBezTo>
                  <a:cubicBezTo>
                    <a:pt x="67500" y="40000"/>
                    <a:pt x="60000" y="35000"/>
                    <a:pt x="52500" y="35000"/>
                  </a:cubicBezTo>
                  <a:cubicBezTo>
                    <a:pt x="52500" y="35000"/>
                    <a:pt x="52500" y="35000"/>
                    <a:pt x="52500" y="35000"/>
                  </a:cubicBezTo>
                  <a:cubicBezTo>
                    <a:pt x="52500" y="30000"/>
                    <a:pt x="52500" y="30000"/>
                    <a:pt x="52500" y="25000"/>
                  </a:cubicBezTo>
                  <a:cubicBezTo>
                    <a:pt x="60000" y="25000"/>
                    <a:pt x="60000" y="20000"/>
                    <a:pt x="60000" y="15000"/>
                  </a:cubicBezTo>
                  <a:cubicBezTo>
                    <a:pt x="60000" y="15000"/>
                    <a:pt x="60000" y="10000"/>
                    <a:pt x="60000" y="10000"/>
                  </a:cubicBezTo>
                  <a:cubicBezTo>
                    <a:pt x="52500" y="10000"/>
                    <a:pt x="52500" y="10000"/>
                    <a:pt x="52500" y="10000"/>
                  </a:cubicBezTo>
                  <a:cubicBezTo>
                    <a:pt x="45000" y="10000"/>
                    <a:pt x="45000" y="10000"/>
                    <a:pt x="37500" y="10000"/>
                  </a:cubicBezTo>
                  <a:cubicBezTo>
                    <a:pt x="37500" y="10000"/>
                    <a:pt x="37500" y="10000"/>
                    <a:pt x="37500" y="10000"/>
                  </a:cubicBezTo>
                  <a:cubicBezTo>
                    <a:pt x="37500" y="10000"/>
                    <a:pt x="37500" y="10000"/>
                    <a:pt x="37500" y="10000"/>
                  </a:cubicBezTo>
                  <a:cubicBezTo>
                    <a:pt x="37500" y="5000"/>
                    <a:pt x="45000" y="5000"/>
                    <a:pt x="45000" y="0"/>
                  </a:cubicBezTo>
                  <a:cubicBezTo>
                    <a:pt x="45000" y="0"/>
                    <a:pt x="45000" y="0"/>
                    <a:pt x="45000" y="0"/>
                  </a:cubicBezTo>
                  <a:cubicBezTo>
                    <a:pt x="45000" y="0"/>
                    <a:pt x="45000" y="0"/>
                    <a:pt x="37500" y="0"/>
                  </a:cubicBezTo>
                  <a:cubicBezTo>
                    <a:pt x="37500" y="0"/>
                    <a:pt x="30000" y="0"/>
                    <a:pt x="22500" y="0"/>
                  </a:cubicBezTo>
                  <a:cubicBezTo>
                    <a:pt x="22500" y="0"/>
                    <a:pt x="22500" y="0"/>
                    <a:pt x="22500" y="0"/>
                  </a:cubicBezTo>
                  <a:cubicBezTo>
                    <a:pt x="15000" y="5000"/>
                    <a:pt x="15000" y="10000"/>
                    <a:pt x="15000" y="10000"/>
                  </a:cubicBezTo>
                  <a:cubicBezTo>
                    <a:pt x="7500" y="15000"/>
                    <a:pt x="7500" y="15000"/>
                    <a:pt x="7500" y="15000"/>
                  </a:cubicBezTo>
                  <a:cubicBezTo>
                    <a:pt x="0" y="15000"/>
                    <a:pt x="0" y="15000"/>
                    <a:pt x="7500" y="15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2" name="Shape 1092"/>
            <p:cNvSpPr/>
            <p:nvPr/>
          </p:nvSpPr>
          <p:spPr>
            <a:xfrm>
              <a:off x="5266193" y="2153333"/>
              <a:ext cx="71438" cy="73025"/>
            </a:xfrm>
            <a:custGeom>
              <a:pathLst>
                <a:path extrusionOk="0" h="120000" w="120000">
                  <a:moveTo>
                    <a:pt x="6000" y="42000"/>
                  </a:moveTo>
                  <a:cubicBezTo>
                    <a:pt x="6000" y="42000"/>
                    <a:pt x="12000" y="48000"/>
                    <a:pt x="12000" y="48000"/>
                  </a:cubicBezTo>
                  <a:cubicBezTo>
                    <a:pt x="18000" y="54000"/>
                    <a:pt x="18000" y="54000"/>
                    <a:pt x="18000" y="60000"/>
                  </a:cubicBezTo>
                  <a:cubicBezTo>
                    <a:pt x="24000" y="60000"/>
                    <a:pt x="24000" y="66000"/>
                    <a:pt x="30000" y="72000"/>
                  </a:cubicBezTo>
                  <a:cubicBezTo>
                    <a:pt x="30000" y="72000"/>
                    <a:pt x="30000" y="72000"/>
                    <a:pt x="30000" y="72000"/>
                  </a:cubicBezTo>
                  <a:cubicBezTo>
                    <a:pt x="30000" y="72000"/>
                    <a:pt x="30000" y="72000"/>
                    <a:pt x="30000" y="72000"/>
                  </a:cubicBezTo>
                  <a:cubicBezTo>
                    <a:pt x="30000" y="66000"/>
                    <a:pt x="36000" y="66000"/>
                    <a:pt x="36000" y="60000"/>
                  </a:cubicBezTo>
                  <a:cubicBezTo>
                    <a:pt x="36000" y="60000"/>
                    <a:pt x="36000" y="60000"/>
                    <a:pt x="36000" y="54000"/>
                  </a:cubicBezTo>
                  <a:cubicBezTo>
                    <a:pt x="36000" y="54000"/>
                    <a:pt x="36000" y="54000"/>
                    <a:pt x="42000" y="54000"/>
                  </a:cubicBezTo>
                  <a:cubicBezTo>
                    <a:pt x="42000" y="54000"/>
                    <a:pt x="42000" y="54000"/>
                    <a:pt x="42000" y="54000"/>
                  </a:cubicBezTo>
                  <a:cubicBezTo>
                    <a:pt x="42000" y="60000"/>
                    <a:pt x="48000" y="60000"/>
                    <a:pt x="48000" y="60000"/>
                  </a:cubicBezTo>
                  <a:cubicBezTo>
                    <a:pt x="48000" y="60000"/>
                    <a:pt x="48000" y="60000"/>
                    <a:pt x="48000" y="60000"/>
                  </a:cubicBezTo>
                  <a:cubicBezTo>
                    <a:pt x="48000" y="60000"/>
                    <a:pt x="48000" y="60000"/>
                    <a:pt x="48000" y="60000"/>
                  </a:cubicBezTo>
                  <a:cubicBezTo>
                    <a:pt x="48000" y="60000"/>
                    <a:pt x="42000" y="66000"/>
                    <a:pt x="42000" y="66000"/>
                  </a:cubicBezTo>
                  <a:cubicBezTo>
                    <a:pt x="36000" y="72000"/>
                    <a:pt x="36000" y="72000"/>
                    <a:pt x="30000" y="72000"/>
                  </a:cubicBezTo>
                  <a:cubicBezTo>
                    <a:pt x="30000" y="72000"/>
                    <a:pt x="30000" y="72000"/>
                    <a:pt x="30000" y="72000"/>
                  </a:cubicBezTo>
                  <a:cubicBezTo>
                    <a:pt x="30000" y="72000"/>
                    <a:pt x="30000" y="72000"/>
                    <a:pt x="30000" y="72000"/>
                  </a:cubicBezTo>
                  <a:cubicBezTo>
                    <a:pt x="30000" y="72000"/>
                    <a:pt x="30000" y="78000"/>
                    <a:pt x="30000" y="78000"/>
                  </a:cubicBezTo>
                  <a:cubicBezTo>
                    <a:pt x="30000" y="78000"/>
                    <a:pt x="30000" y="84000"/>
                    <a:pt x="36000" y="84000"/>
                  </a:cubicBezTo>
                  <a:cubicBezTo>
                    <a:pt x="36000" y="84000"/>
                    <a:pt x="36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8000" y="84000"/>
                    <a:pt x="48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36000" y="84000"/>
                    <a:pt x="36000" y="84000"/>
                    <a:pt x="36000" y="90000"/>
                  </a:cubicBezTo>
                  <a:cubicBezTo>
                    <a:pt x="36000" y="90000"/>
                    <a:pt x="36000" y="90000"/>
                    <a:pt x="36000" y="96000"/>
                  </a:cubicBezTo>
                  <a:cubicBezTo>
                    <a:pt x="36000" y="102000"/>
                    <a:pt x="42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14000"/>
                    <a:pt x="54000" y="114000"/>
                  </a:cubicBezTo>
                  <a:cubicBezTo>
                    <a:pt x="54000" y="114000"/>
                    <a:pt x="54000" y="120000"/>
                    <a:pt x="60000" y="120000"/>
                  </a:cubicBezTo>
                  <a:cubicBezTo>
                    <a:pt x="60000" y="120000"/>
                    <a:pt x="60000" y="120000"/>
                    <a:pt x="66000" y="120000"/>
                  </a:cubicBezTo>
                  <a:cubicBezTo>
                    <a:pt x="66000" y="120000"/>
                    <a:pt x="66000" y="120000"/>
                    <a:pt x="66000" y="120000"/>
                  </a:cubicBezTo>
                  <a:cubicBezTo>
                    <a:pt x="66000" y="114000"/>
                    <a:pt x="66000" y="108000"/>
                    <a:pt x="66000" y="96000"/>
                  </a:cubicBezTo>
                  <a:cubicBezTo>
                    <a:pt x="66000" y="96000"/>
                    <a:pt x="66000" y="90000"/>
                    <a:pt x="72000" y="90000"/>
                  </a:cubicBezTo>
                  <a:cubicBezTo>
                    <a:pt x="72000" y="90000"/>
                    <a:pt x="72000" y="84000"/>
                    <a:pt x="72000" y="84000"/>
                  </a:cubicBezTo>
                  <a:cubicBezTo>
                    <a:pt x="72000" y="78000"/>
                    <a:pt x="78000" y="66000"/>
                    <a:pt x="78000" y="60000"/>
                  </a:cubicBezTo>
                  <a:cubicBezTo>
                    <a:pt x="78000" y="60000"/>
                    <a:pt x="78000" y="60000"/>
                    <a:pt x="78000" y="60000"/>
                  </a:cubicBezTo>
                  <a:cubicBezTo>
                    <a:pt x="78000" y="54000"/>
                    <a:pt x="78000" y="54000"/>
                    <a:pt x="84000" y="48000"/>
                  </a:cubicBezTo>
                  <a:cubicBezTo>
                    <a:pt x="84000" y="48000"/>
                    <a:pt x="84000" y="48000"/>
                    <a:pt x="84000" y="48000"/>
                  </a:cubicBezTo>
                  <a:cubicBezTo>
                    <a:pt x="84000" y="54000"/>
                    <a:pt x="84000" y="54000"/>
                    <a:pt x="84000" y="54000"/>
                  </a:cubicBezTo>
                  <a:cubicBezTo>
                    <a:pt x="90000" y="60000"/>
                    <a:pt x="90000" y="66000"/>
                    <a:pt x="90000" y="72000"/>
                  </a:cubicBezTo>
                  <a:cubicBezTo>
                    <a:pt x="96000" y="78000"/>
                    <a:pt x="96000" y="78000"/>
                    <a:pt x="96000" y="78000"/>
                  </a:cubicBezTo>
                  <a:cubicBezTo>
                    <a:pt x="90000" y="84000"/>
                    <a:pt x="90000" y="84000"/>
                    <a:pt x="90000" y="90000"/>
                  </a:cubicBezTo>
                  <a:cubicBezTo>
                    <a:pt x="90000" y="90000"/>
                    <a:pt x="96000" y="90000"/>
                    <a:pt x="96000" y="90000"/>
                  </a:cubicBezTo>
                  <a:cubicBezTo>
                    <a:pt x="96000" y="90000"/>
                    <a:pt x="102000" y="90000"/>
                    <a:pt x="102000" y="90000"/>
                  </a:cubicBezTo>
                  <a:cubicBezTo>
                    <a:pt x="102000" y="90000"/>
                    <a:pt x="102000" y="90000"/>
                    <a:pt x="108000" y="90000"/>
                  </a:cubicBezTo>
                  <a:cubicBezTo>
                    <a:pt x="108000" y="90000"/>
                    <a:pt x="108000" y="90000"/>
                    <a:pt x="108000" y="90000"/>
                  </a:cubicBezTo>
                  <a:cubicBezTo>
                    <a:pt x="108000" y="96000"/>
                    <a:pt x="108000" y="96000"/>
                    <a:pt x="108000" y="96000"/>
                  </a:cubicBezTo>
                  <a:cubicBezTo>
                    <a:pt x="114000" y="90000"/>
                    <a:pt x="120000" y="84000"/>
                    <a:pt x="120000" y="78000"/>
                  </a:cubicBezTo>
                  <a:cubicBezTo>
                    <a:pt x="120000" y="78000"/>
                    <a:pt x="120000" y="72000"/>
                    <a:pt x="120000" y="72000"/>
                  </a:cubicBezTo>
                  <a:cubicBezTo>
                    <a:pt x="120000" y="72000"/>
                    <a:pt x="120000" y="72000"/>
                    <a:pt x="114000" y="72000"/>
                  </a:cubicBezTo>
                  <a:cubicBezTo>
                    <a:pt x="114000" y="72000"/>
                    <a:pt x="108000" y="72000"/>
                    <a:pt x="108000" y="66000"/>
                  </a:cubicBezTo>
                  <a:cubicBezTo>
                    <a:pt x="108000" y="60000"/>
                    <a:pt x="108000" y="60000"/>
                    <a:pt x="102000" y="60000"/>
                  </a:cubicBezTo>
                  <a:cubicBezTo>
                    <a:pt x="102000" y="60000"/>
                    <a:pt x="102000" y="60000"/>
                    <a:pt x="102000" y="60000"/>
                  </a:cubicBezTo>
                  <a:cubicBezTo>
                    <a:pt x="102000" y="60000"/>
                    <a:pt x="102000" y="54000"/>
                    <a:pt x="102000" y="54000"/>
                  </a:cubicBezTo>
                  <a:cubicBezTo>
                    <a:pt x="102000" y="54000"/>
                    <a:pt x="102000" y="48000"/>
                    <a:pt x="96000" y="48000"/>
                  </a:cubicBezTo>
                  <a:cubicBezTo>
                    <a:pt x="96000" y="48000"/>
                    <a:pt x="90000" y="48000"/>
                    <a:pt x="90000" y="42000"/>
                  </a:cubicBezTo>
                  <a:cubicBezTo>
                    <a:pt x="90000" y="42000"/>
                    <a:pt x="84000" y="42000"/>
                    <a:pt x="84000" y="36000"/>
                  </a:cubicBezTo>
                  <a:cubicBezTo>
                    <a:pt x="84000" y="36000"/>
                    <a:pt x="84000" y="36000"/>
                    <a:pt x="84000" y="36000"/>
                  </a:cubicBezTo>
                  <a:cubicBezTo>
                    <a:pt x="78000" y="36000"/>
                    <a:pt x="78000" y="36000"/>
                    <a:pt x="78000" y="30000"/>
                  </a:cubicBezTo>
                  <a:cubicBezTo>
                    <a:pt x="72000" y="30000"/>
                    <a:pt x="66000" y="30000"/>
                    <a:pt x="66000" y="24000"/>
                  </a:cubicBezTo>
                  <a:cubicBezTo>
                    <a:pt x="66000" y="18000"/>
                    <a:pt x="66000" y="18000"/>
                    <a:pt x="60000" y="12000"/>
                  </a:cubicBezTo>
                  <a:cubicBezTo>
                    <a:pt x="60000" y="12000"/>
                    <a:pt x="60000" y="12000"/>
                    <a:pt x="60000" y="12000"/>
                  </a:cubicBezTo>
                  <a:cubicBezTo>
                    <a:pt x="60000" y="6000"/>
                    <a:pt x="54000" y="6000"/>
                    <a:pt x="54000" y="6000"/>
                  </a:cubicBezTo>
                  <a:cubicBezTo>
                    <a:pt x="48000" y="6000"/>
                    <a:pt x="48000" y="6000"/>
                    <a:pt x="48000" y="0"/>
                  </a:cubicBezTo>
                  <a:cubicBezTo>
                    <a:pt x="42000" y="0"/>
                    <a:pt x="42000" y="6000"/>
                    <a:pt x="42000" y="6000"/>
                  </a:cubicBezTo>
                  <a:cubicBezTo>
                    <a:pt x="42000" y="6000"/>
                    <a:pt x="42000" y="12000"/>
                    <a:pt x="42000" y="18000"/>
                  </a:cubicBezTo>
                  <a:cubicBezTo>
                    <a:pt x="42000" y="18000"/>
                    <a:pt x="42000" y="18000"/>
                    <a:pt x="42000" y="18000"/>
                  </a:cubicBezTo>
                  <a:cubicBezTo>
                    <a:pt x="42000" y="18000"/>
                    <a:pt x="42000" y="18000"/>
                    <a:pt x="42000" y="18000"/>
                  </a:cubicBezTo>
                  <a:cubicBezTo>
                    <a:pt x="42000" y="18000"/>
                    <a:pt x="42000" y="18000"/>
                    <a:pt x="42000" y="24000"/>
                  </a:cubicBezTo>
                  <a:cubicBezTo>
                    <a:pt x="42000" y="24000"/>
                    <a:pt x="42000" y="24000"/>
                    <a:pt x="42000" y="24000"/>
                  </a:cubicBezTo>
                  <a:cubicBezTo>
                    <a:pt x="42000" y="24000"/>
                    <a:pt x="42000" y="24000"/>
                    <a:pt x="42000" y="24000"/>
                  </a:cubicBezTo>
                  <a:cubicBezTo>
                    <a:pt x="42000" y="18000"/>
                    <a:pt x="42000" y="18000"/>
                    <a:pt x="42000" y="18000"/>
                  </a:cubicBezTo>
                  <a:cubicBezTo>
                    <a:pt x="42000" y="18000"/>
                    <a:pt x="42000" y="18000"/>
                    <a:pt x="42000" y="18000"/>
                  </a:cubicBezTo>
                  <a:cubicBezTo>
                    <a:pt x="42000" y="18000"/>
                    <a:pt x="42000" y="18000"/>
                    <a:pt x="42000" y="18000"/>
                  </a:cubicBezTo>
                  <a:cubicBezTo>
                    <a:pt x="42000" y="18000"/>
                    <a:pt x="36000" y="18000"/>
                    <a:pt x="36000" y="18000"/>
                  </a:cubicBezTo>
                  <a:cubicBezTo>
                    <a:pt x="36000" y="12000"/>
                    <a:pt x="30000" y="12000"/>
                    <a:pt x="30000" y="18000"/>
                  </a:cubicBezTo>
                  <a:cubicBezTo>
                    <a:pt x="30000" y="18000"/>
                    <a:pt x="30000" y="18000"/>
                    <a:pt x="30000" y="18000"/>
                  </a:cubicBezTo>
                  <a:cubicBezTo>
                    <a:pt x="30000" y="18000"/>
                    <a:pt x="30000" y="18000"/>
                    <a:pt x="30000" y="18000"/>
                  </a:cubicBezTo>
                  <a:cubicBezTo>
                    <a:pt x="30000" y="18000"/>
                    <a:pt x="30000" y="18000"/>
                    <a:pt x="30000" y="18000"/>
                  </a:cubicBezTo>
                  <a:cubicBezTo>
                    <a:pt x="30000" y="18000"/>
                    <a:pt x="24000" y="18000"/>
                    <a:pt x="24000" y="18000"/>
                  </a:cubicBezTo>
                  <a:cubicBezTo>
                    <a:pt x="24000" y="18000"/>
                    <a:pt x="24000" y="18000"/>
                    <a:pt x="24000" y="18000"/>
                  </a:cubicBezTo>
                  <a:cubicBezTo>
                    <a:pt x="24000" y="18000"/>
                    <a:pt x="24000" y="18000"/>
                    <a:pt x="24000" y="18000"/>
                  </a:cubicBezTo>
                  <a:cubicBezTo>
                    <a:pt x="24000" y="18000"/>
                    <a:pt x="24000" y="18000"/>
                    <a:pt x="30000" y="18000"/>
                  </a:cubicBezTo>
                  <a:cubicBezTo>
                    <a:pt x="30000" y="18000"/>
                    <a:pt x="30000" y="18000"/>
                    <a:pt x="30000" y="18000"/>
                  </a:cubicBezTo>
                  <a:cubicBezTo>
                    <a:pt x="30000" y="18000"/>
                    <a:pt x="30000" y="18000"/>
                    <a:pt x="30000" y="18000"/>
                  </a:cubicBezTo>
                  <a:cubicBezTo>
                    <a:pt x="30000" y="12000"/>
                    <a:pt x="30000" y="12000"/>
                    <a:pt x="30000" y="12000"/>
                  </a:cubicBezTo>
                  <a:cubicBezTo>
                    <a:pt x="24000" y="12000"/>
                    <a:pt x="24000" y="6000"/>
                    <a:pt x="24000" y="12000"/>
                  </a:cubicBezTo>
                  <a:cubicBezTo>
                    <a:pt x="18000" y="12000"/>
                    <a:pt x="12000" y="12000"/>
                    <a:pt x="12000" y="12000"/>
                  </a:cubicBezTo>
                  <a:cubicBezTo>
                    <a:pt x="6000" y="12000"/>
                    <a:pt x="6000" y="12000"/>
                    <a:pt x="6000" y="18000"/>
                  </a:cubicBezTo>
                  <a:cubicBezTo>
                    <a:pt x="6000" y="18000"/>
                    <a:pt x="6000" y="18000"/>
                    <a:pt x="6000" y="24000"/>
                  </a:cubicBezTo>
                  <a:cubicBezTo>
                    <a:pt x="0" y="24000"/>
                    <a:pt x="0" y="30000"/>
                    <a:pt x="6000" y="36000"/>
                  </a:cubicBezTo>
                  <a:cubicBezTo>
                    <a:pt x="6000" y="36000"/>
                    <a:pt x="12000" y="36000"/>
                    <a:pt x="6000" y="42000"/>
                  </a:cubicBezTo>
                  <a:close/>
                  <a:moveTo>
                    <a:pt x="48000" y="78000"/>
                  </a:moveTo>
                  <a:cubicBezTo>
                    <a:pt x="42000" y="78000"/>
                    <a:pt x="42000" y="78000"/>
                    <a:pt x="42000" y="78000"/>
                  </a:cubicBezTo>
                  <a:cubicBezTo>
                    <a:pt x="48000" y="78000"/>
                    <a:pt x="48000" y="78000"/>
                    <a:pt x="48000" y="78000"/>
                  </a:cubicBezTo>
                  <a:close/>
                  <a:moveTo>
                    <a:pt x="42000" y="36000"/>
                  </a:moveTo>
                  <a:cubicBezTo>
                    <a:pt x="42000" y="36000"/>
                    <a:pt x="42000" y="36000"/>
                    <a:pt x="42000" y="36000"/>
                  </a:cubicBezTo>
                  <a:cubicBezTo>
                    <a:pt x="42000" y="36000"/>
                    <a:pt x="42000" y="36000"/>
                    <a:pt x="42000" y="36000"/>
                  </a:cubicBezTo>
                  <a:cubicBezTo>
                    <a:pt x="42000" y="30000"/>
                    <a:pt x="42000" y="30000"/>
                    <a:pt x="42000" y="30000"/>
                  </a:cubicBezTo>
                  <a:lnTo>
                    <a:pt x="42000" y="36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3" name="Shape 1093"/>
            <p:cNvSpPr/>
            <p:nvPr/>
          </p:nvSpPr>
          <p:spPr>
            <a:xfrm>
              <a:off x="4718505" y="2146983"/>
              <a:ext cx="76200" cy="68263"/>
            </a:xfrm>
            <a:custGeom>
              <a:pathLst>
                <a:path extrusionOk="0" h="120000" w="120000">
                  <a:moveTo>
                    <a:pt x="114285" y="88421"/>
                  </a:moveTo>
                  <a:cubicBezTo>
                    <a:pt x="114285" y="82105"/>
                    <a:pt x="114285" y="82105"/>
                    <a:pt x="108571" y="82105"/>
                  </a:cubicBezTo>
                  <a:cubicBezTo>
                    <a:pt x="108571" y="75789"/>
                    <a:pt x="108571" y="75789"/>
                    <a:pt x="102857" y="75789"/>
                  </a:cubicBezTo>
                  <a:cubicBezTo>
                    <a:pt x="97142" y="75789"/>
                    <a:pt x="97142" y="75789"/>
                    <a:pt x="91428" y="75789"/>
                  </a:cubicBezTo>
                  <a:cubicBezTo>
                    <a:pt x="91428" y="75789"/>
                    <a:pt x="91428" y="75789"/>
                    <a:pt x="85714" y="75789"/>
                  </a:cubicBezTo>
                  <a:cubicBezTo>
                    <a:pt x="80000" y="75789"/>
                    <a:pt x="74285" y="75789"/>
                    <a:pt x="68571" y="75789"/>
                  </a:cubicBezTo>
                  <a:cubicBezTo>
                    <a:pt x="62857" y="75789"/>
                    <a:pt x="62857" y="75789"/>
                    <a:pt x="57142" y="75789"/>
                  </a:cubicBezTo>
                  <a:cubicBezTo>
                    <a:pt x="57142" y="69473"/>
                    <a:pt x="57142" y="69473"/>
                    <a:pt x="57142" y="69473"/>
                  </a:cubicBezTo>
                  <a:cubicBezTo>
                    <a:pt x="51428" y="69473"/>
                    <a:pt x="45714" y="63157"/>
                    <a:pt x="45714" y="56842"/>
                  </a:cubicBezTo>
                  <a:cubicBezTo>
                    <a:pt x="40000" y="56842"/>
                    <a:pt x="40000" y="56842"/>
                    <a:pt x="40000" y="50526"/>
                  </a:cubicBezTo>
                  <a:cubicBezTo>
                    <a:pt x="34285" y="50526"/>
                    <a:pt x="34285"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5714" y="50526"/>
                    <a:pt x="45714" y="50526"/>
                    <a:pt x="51428" y="50526"/>
                  </a:cubicBezTo>
                  <a:cubicBezTo>
                    <a:pt x="51428" y="50526"/>
                    <a:pt x="51428" y="44210"/>
                    <a:pt x="51428" y="44210"/>
                  </a:cubicBezTo>
                  <a:cubicBezTo>
                    <a:pt x="51428" y="44210"/>
                    <a:pt x="51428" y="44210"/>
                    <a:pt x="51428" y="44210"/>
                  </a:cubicBezTo>
                  <a:cubicBezTo>
                    <a:pt x="45714" y="37894"/>
                    <a:pt x="45714" y="37894"/>
                    <a:pt x="45714" y="31578"/>
                  </a:cubicBezTo>
                  <a:cubicBezTo>
                    <a:pt x="45714" y="31578"/>
                    <a:pt x="45714" y="25263"/>
                    <a:pt x="40000" y="25263"/>
                  </a:cubicBezTo>
                  <a:cubicBezTo>
                    <a:pt x="40000" y="25263"/>
                    <a:pt x="40000" y="25263"/>
                    <a:pt x="34285" y="25263"/>
                  </a:cubicBezTo>
                  <a:cubicBezTo>
                    <a:pt x="34285" y="25263"/>
                    <a:pt x="28571" y="25263"/>
                    <a:pt x="28571" y="18947"/>
                  </a:cubicBezTo>
                  <a:cubicBezTo>
                    <a:pt x="28571" y="18947"/>
                    <a:pt x="28571" y="18947"/>
                    <a:pt x="28571" y="18947"/>
                  </a:cubicBezTo>
                  <a:cubicBezTo>
                    <a:pt x="28571" y="12631"/>
                    <a:pt x="28571" y="12631"/>
                    <a:pt x="28571" y="12631"/>
                  </a:cubicBezTo>
                  <a:cubicBezTo>
                    <a:pt x="22857" y="6315"/>
                    <a:pt x="22857" y="6315"/>
                    <a:pt x="17142" y="0"/>
                  </a:cubicBezTo>
                  <a:cubicBezTo>
                    <a:pt x="11428" y="0"/>
                    <a:pt x="5714" y="0"/>
                    <a:pt x="5714" y="6315"/>
                  </a:cubicBezTo>
                  <a:cubicBezTo>
                    <a:pt x="5714" y="6315"/>
                    <a:pt x="0" y="6315"/>
                    <a:pt x="0" y="12631"/>
                  </a:cubicBezTo>
                  <a:cubicBezTo>
                    <a:pt x="5714" y="18947"/>
                    <a:pt x="5714" y="25263"/>
                    <a:pt x="5714" y="31578"/>
                  </a:cubicBezTo>
                  <a:cubicBezTo>
                    <a:pt x="5714" y="31578"/>
                    <a:pt x="5714" y="31578"/>
                    <a:pt x="5714" y="31578"/>
                  </a:cubicBezTo>
                  <a:cubicBezTo>
                    <a:pt x="11428" y="31578"/>
                    <a:pt x="17142" y="31578"/>
                    <a:pt x="17142" y="37894"/>
                  </a:cubicBezTo>
                  <a:cubicBezTo>
                    <a:pt x="22857" y="37894"/>
                    <a:pt x="22857" y="37894"/>
                    <a:pt x="22857" y="44210"/>
                  </a:cubicBezTo>
                  <a:cubicBezTo>
                    <a:pt x="22857" y="44210"/>
                    <a:pt x="22857" y="50526"/>
                    <a:pt x="22857" y="50526"/>
                  </a:cubicBezTo>
                  <a:cubicBezTo>
                    <a:pt x="22857" y="56842"/>
                    <a:pt x="22857" y="56842"/>
                    <a:pt x="17142" y="63157"/>
                  </a:cubicBezTo>
                  <a:cubicBezTo>
                    <a:pt x="17142" y="63157"/>
                    <a:pt x="17142" y="63157"/>
                    <a:pt x="11428" y="69473"/>
                  </a:cubicBezTo>
                  <a:cubicBezTo>
                    <a:pt x="11428" y="75789"/>
                    <a:pt x="11428" y="82105"/>
                    <a:pt x="11428" y="88421"/>
                  </a:cubicBezTo>
                  <a:cubicBezTo>
                    <a:pt x="11428" y="94736"/>
                    <a:pt x="17142" y="94736"/>
                    <a:pt x="17142" y="94736"/>
                  </a:cubicBezTo>
                  <a:cubicBezTo>
                    <a:pt x="17142" y="94736"/>
                    <a:pt x="17142" y="94736"/>
                    <a:pt x="17142" y="94736"/>
                  </a:cubicBezTo>
                  <a:cubicBezTo>
                    <a:pt x="22857" y="101052"/>
                    <a:pt x="22857" y="101052"/>
                    <a:pt x="28571" y="101052"/>
                  </a:cubicBezTo>
                  <a:cubicBezTo>
                    <a:pt x="28571" y="101052"/>
                    <a:pt x="28571" y="94736"/>
                    <a:pt x="34285" y="94736"/>
                  </a:cubicBezTo>
                  <a:cubicBezTo>
                    <a:pt x="34285" y="94736"/>
                    <a:pt x="34285" y="101052"/>
                    <a:pt x="34285" y="101052"/>
                  </a:cubicBezTo>
                  <a:cubicBezTo>
                    <a:pt x="34285" y="101052"/>
                    <a:pt x="34285" y="101052"/>
                    <a:pt x="34285" y="101052"/>
                  </a:cubicBezTo>
                  <a:cubicBezTo>
                    <a:pt x="34285" y="107368"/>
                    <a:pt x="34285" y="107368"/>
                    <a:pt x="34285" y="107368"/>
                  </a:cubicBezTo>
                  <a:cubicBezTo>
                    <a:pt x="40000" y="107368"/>
                    <a:pt x="45714" y="113684"/>
                    <a:pt x="51428" y="113684"/>
                  </a:cubicBezTo>
                  <a:cubicBezTo>
                    <a:pt x="57142" y="113684"/>
                    <a:pt x="68571" y="113684"/>
                    <a:pt x="74285" y="113684"/>
                  </a:cubicBezTo>
                  <a:cubicBezTo>
                    <a:pt x="80000" y="113684"/>
                    <a:pt x="80000" y="120000"/>
                    <a:pt x="80000" y="120000"/>
                  </a:cubicBezTo>
                  <a:cubicBezTo>
                    <a:pt x="85714" y="120000"/>
                    <a:pt x="91428" y="120000"/>
                    <a:pt x="91428" y="120000"/>
                  </a:cubicBezTo>
                  <a:cubicBezTo>
                    <a:pt x="97142" y="120000"/>
                    <a:pt x="97142" y="120000"/>
                    <a:pt x="102857" y="120000"/>
                  </a:cubicBezTo>
                  <a:cubicBezTo>
                    <a:pt x="102857" y="120000"/>
                    <a:pt x="102857" y="120000"/>
                    <a:pt x="102857" y="120000"/>
                  </a:cubicBezTo>
                  <a:cubicBezTo>
                    <a:pt x="108571" y="113684"/>
                    <a:pt x="108571" y="113684"/>
                    <a:pt x="114285" y="113684"/>
                  </a:cubicBezTo>
                  <a:cubicBezTo>
                    <a:pt x="114285" y="113684"/>
                    <a:pt x="114285" y="107368"/>
                    <a:pt x="114285" y="107368"/>
                  </a:cubicBezTo>
                  <a:cubicBezTo>
                    <a:pt x="114285" y="107368"/>
                    <a:pt x="114285" y="101052"/>
                    <a:pt x="114285" y="101052"/>
                  </a:cubicBezTo>
                  <a:cubicBezTo>
                    <a:pt x="120000" y="94736"/>
                    <a:pt x="120000" y="88421"/>
                    <a:pt x="114285" y="8842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4" name="Shape 1094"/>
            <p:cNvSpPr/>
            <p:nvPr/>
          </p:nvSpPr>
          <p:spPr>
            <a:xfrm>
              <a:off x="4593093" y="2127933"/>
              <a:ext cx="71438" cy="47625"/>
            </a:xfrm>
            <a:custGeom>
              <a:pathLst>
                <a:path extrusionOk="0" h="120000" w="120000">
                  <a:moveTo>
                    <a:pt x="78000" y="73846"/>
                  </a:moveTo>
                  <a:cubicBezTo>
                    <a:pt x="72000" y="73846"/>
                    <a:pt x="72000" y="64615"/>
                    <a:pt x="66000" y="64615"/>
                  </a:cubicBezTo>
                  <a:cubicBezTo>
                    <a:pt x="66000" y="64615"/>
                    <a:pt x="66000" y="64615"/>
                    <a:pt x="66000" y="64615"/>
                  </a:cubicBezTo>
                  <a:cubicBezTo>
                    <a:pt x="66000" y="55384"/>
                    <a:pt x="66000" y="46153"/>
                    <a:pt x="66000" y="46153"/>
                  </a:cubicBezTo>
                  <a:cubicBezTo>
                    <a:pt x="66000" y="36923"/>
                    <a:pt x="66000" y="36923"/>
                    <a:pt x="66000" y="27692"/>
                  </a:cubicBezTo>
                  <a:cubicBezTo>
                    <a:pt x="66000" y="18461"/>
                    <a:pt x="60000" y="18461"/>
                    <a:pt x="60000" y="18461"/>
                  </a:cubicBezTo>
                  <a:cubicBezTo>
                    <a:pt x="54000" y="18461"/>
                    <a:pt x="54000" y="18461"/>
                    <a:pt x="54000" y="9230"/>
                  </a:cubicBezTo>
                  <a:cubicBezTo>
                    <a:pt x="54000" y="9230"/>
                    <a:pt x="54000" y="0"/>
                    <a:pt x="48000" y="0"/>
                  </a:cubicBezTo>
                  <a:cubicBezTo>
                    <a:pt x="48000" y="0"/>
                    <a:pt x="42000" y="0"/>
                    <a:pt x="42000" y="0"/>
                  </a:cubicBezTo>
                  <a:cubicBezTo>
                    <a:pt x="36000" y="9230"/>
                    <a:pt x="30000" y="9230"/>
                    <a:pt x="30000" y="18461"/>
                  </a:cubicBezTo>
                  <a:cubicBezTo>
                    <a:pt x="24000" y="18461"/>
                    <a:pt x="24000" y="18461"/>
                    <a:pt x="24000" y="18461"/>
                  </a:cubicBezTo>
                  <a:cubicBezTo>
                    <a:pt x="24000" y="27692"/>
                    <a:pt x="24000" y="27692"/>
                    <a:pt x="18000" y="27692"/>
                  </a:cubicBezTo>
                  <a:cubicBezTo>
                    <a:pt x="18000" y="27692"/>
                    <a:pt x="18000" y="36923"/>
                    <a:pt x="12000" y="36923"/>
                  </a:cubicBezTo>
                  <a:cubicBezTo>
                    <a:pt x="12000" y="36923"/>
                    <a:pt x="12000" y="36923"/>
                    <a:pt x="12000" y="46153"/>
                  </a:cubicBezTo>
                  <a:cubicBezTo>
                    <a:pt x="18000" y="46153"/>
                    <a:pt x="18000" y="46153"/>
                    <a:pt x="18000" y="46153"/>
                  </a:cubicBezTo>
                  <a:cubicBezTo>
                    <a:pt x="18000" y="46153"/>
                    <a:pt x="18000" y="46153"/>
                    <a:pt x="18000" y="46153"/>
                  </a:cubicBezTo>
                  <a:cubicBezTo>
                    <a:pt x="18000" y="46153"/>
                    <a:pt x="18000" y="46153"/>
                    <a:pt x="18000" y="46153"/>
                  </a:cubicBezTo>
                  <a:cubicBezTo>
                    <a:pt x="12000" y="46153"/>
                    <a:pt x="12000" y="46153"/>
                    <a:pt x="6000" y="46153"/>
                  </a:cubicBezTo>
                  <a:cubicBezTo>
                    <a:pt x="6000" y="46153"/>
                    <a:pt x="0" y="55384"/>
                    <a:pt x="0" y="55384"/>
                  </a:cubicBezTo>
                  <a:cubicBezTo>
                    <a:pt x="0" y="64615"/>
                    <a:pt x="0" y="64615"/>
                    <a:pt x="0" y="64615"/>
                  </a:cubicBezTo>
                  <a:cubicBezTo>
                    <a:pt x="6000" y="73846"/>
                    <a:pt x="6000" y="73846"/>
                    <a:pt x="6000" y="73846"/>
                  </a:cubicBezTo>
                  <a:cubicBezTo>
                    <a:pt x="12000" y="83076"/>
                    <a:pt x="18000" y="83076"/>
                    <a:pt x="24000" y="83076"/>
                  </a:cubicBezTo>
                  <a:cubicBezTo>
                    <a:pt x="24000" y="83076"/>
                    <a:pt x="30000" y="83076"/>
                    <a:pt x="30000" y="83076"/>
                  </a:cubicBezTo>
                  <a:cubicBezTo>
                    <a:pt x="30000" y="83076"/>
                    <a:pt x="36000" y="83076"/>
                    <a:pt x="42000" y="83076"/>
                  </a:cubicBezTo>
                  <a:cubicBezTo>
                    <a:pt x="42000" y="83076"/>
                    <a:pt x="42000" y="83076"/>
                    <a:pt x="42000" y="83076"/>
                  </a:cubicBezTo>
                  <a:cubicBezTo>
                    <a:pt x="42000" y="83076"/>
                    <a:pt x="42000" y="83076"/>
                    <a:pt x="42000" y="92307"/>
                  </a:cubicBezTo>
                  <a:cubicBezTo>
                    <a:pt x="30000" y="92307"/>
                    <a:pt x="24000" y="92307"/>
                    <a:pt x="18000" y="92307"/>
                  </a:cubicBezTo>
                  <a:cubicBezTo>
                    <a:pt x="18000" y="92307"/>
                    <a:pt x="18000" y="92307"/>
                    <a:pt x="18000" y="101538"/>
                  </a:cubicBezTo>
                  <a:cubicBezTo>
                    <a:pt x="18000" y="110769"/>
                    <a:pt x="18000" y="110769"/>
                    <a:pt x="24000" y="110769"/>
                  </a:cubicBezTo>
                  <a:cubicBezTo>
                    <a:pt x="24000" y="120000"/>
                    <a:pt x="24000" y="120000"/>
                    <a:pt x="24000" y="120000"/>
                  </a:cubicBezTo>
                  <a:cubicBezTo>
                    <a:pt x="30000" y="120000"/>
                    <a:pt x="30000" y="120000"/>
                    <a:pt x="36000" y="120000"/>
                  </a:cubicBezTo>
                  <a:cubicBezTo>
                    <a:pt x="42000" y="120000"/>
                    <a:pt x="48000" y="120000"/>
                    <a:pt x="54000" y="110769"/>
                  </a:cubicBezTo>
                  <a:cubicBezTo>
                    <a:pt x="54000" y="110769"/>
                    <a:pt x="54000" y="110769"/>
                    <a:pt x="60000" y="110769"/>
                  </a:cubicBezTo>
                  <a:cubicBezTo>
                    <a:pt x="60000" y="110769"/>
                    <a:pt x="66000" y="110769"/>
                    <a:pt x="72000" y="101538"/>
                  </a:cubicBezTo>
                  <a:cubicBezTo>
                    <a:pt x="72000" y="101538"/>
                    <a:pt x="72000" y="101538"/>
                    <a:pt x="72000" y="110769"/>
                  </a:cubicBezTo>
                  <a:cubicBezTo>
                    <a:pt x="78000" y="110769"/>
                    <a:pt x="78000" y="110769"/>
                    <a:pt x="84000" y="110769"/>
                  </a:cubicBezTo>
                  <a:cubicBezTo>
                    <a:pt x="84000" y="110769"/>
                    <a:pt x="90000" y="110769"/>
                    <a:pt x="90000" y="110769"/>
                  </a:cubicBezTo>
                  <a:cubicBezTo>
                    <a:pt x="90000" y="110769"/>
                    <a:pt x="96000" y="110769"/>
                    <a:pt x="96000" y="110769"/>
                  </a:cubicBezTo>
                  <a:cubicBezTo>
                    <a:pt x="96000" y="110769"/>
                    <a:pt x="102000" y="110769"/>
                    <a:pt x="102000" y="101538"/>
                  </a:cubicBezTo>
                  <a:cubicBezTo>
                    <a:pt x="108000" y="101538"/>
                    <a:pt x="114000" y="92307"/>
                    <a:pt x="120000" y="83076"/>
                  </a:cubicBezTo>
                  <a:cubicBezTo>
                    <a:pt x="120000" y="83076"/>
                    <a:pt x="120000" y="83076"/>
                    <a:pt x="120000" y="73846"/>
                  </a:cubicBezTo>
                  <a:cubicBezTo>
                    <a:pt x="120000" y="73846"/>
                    <a:pt x="120000" y="64615"/>
                    <a:pt x="114000" y="55384"/>
                  </a:cubicBezTo>
                  <a:cubicBezTo>
                    <a:pt x="114000" y="55384"/>
                    <a:pt x="114000" y="55384"/>
                    <a:pt x="114000" y="55384"/>
                  </a:cubicBezTo>
                  <a:cubicBezTo>
                    <a:pt x="114000" y="55384"/>
                    <a:pt x="108000" y="64615"/>
                    <a:pt x="108000" y="64615"/>
                  </a:cubicBezTo>
                  <a:cubicBezTo>
                    <a:pt x="108000" y="64615"/>
                    <a:pt x="108000" y="64615"/>
                    <a:pt x="108000" y="64615"/>
                  </a:cubicBezTo>
                  <a:cubicBezTo>
                    <a:pt x="108000" y="64615"/>
                    <a:pt x="102000" y="64615"/>
                    <a:pt x="102000" y="55384"/>
                  </a:cubicBezTo>
                  <a:cubicBezTo>
                    <a:pt x="102000" y="55384"/>
                    <a:pt x="102000" y="46153"/>
                    <a:pt x="102000" y="46153"/>
                  </a:cubicBezTo>
                  <a:cubicBezTo>
                    <a:pt x="102000" y="46153"/>
                    <a:pt x="102000" y="36923"/>
                    <a:pt x="102000" y="36923"/>
                  </a:cubicBezTo>
                  <a:cubicBezTo>
                    <a:pt x="102000" y="27692"/>
                    <a:pt x="102000" y="18461"/>
                    <a:pt x="108000" y="18461"/>
                  </a:cubicBezTo>
                  <a:cubicBezTo>
                    <a:pt x="108000" y="9230"/>
                    <a:pt x="108000" y="9230"/>
                    <a:pt x="108000" y="9230"/>
                  </a:cubicBezTo>
                  <a:cubicBezTo>
                    <a:pt x="102000" y="9230"/>
                    <a:pt x="102000" y="9230"/>
                    <a:pt x="102000" y="9230"/>
                  </a:cubicBezTo>
                  <a:cubicBezTo>
                    <a:pt x="96000" y="18461"/>
                    <a:pt x="90000" y="18461"/>
                    <a:pt x="90000" y="27692"/>
                  </a:cubicBezTo>
                  <a:cubicBezTo>
                    <a:pt x="84000" y="27692"/>
                    <a:pt x="84000" y="27692"/>
                    <a:pt x="84000" y="36923"/>
                  </a:cubicBezTo>
                  <a:cubicBezTo>
                    <a:pt x="84000" y="36923"/>
                    <a:pt x="84000" y="36923"/>
                    <a:pt x="84000" y="36923"/>
                  </a:cubicBezTo>
                  <a:cubicBezTo>
                    <a:pt x="90000" y="46153"/>
                    <a:pt x="84000" y="46153"/>
                    <a:pt x="84000" y="46153"/>
                  </a:cubicBezTo>
                  <a:cubicBezTo>
                    <a:pt x="84000" y="46153"/>
                    <a:pt x="84000" y="46153"/>
                    <a:pt x="84000" y="46153"/>
                  </a:cubicBezTo>
                  <a:cubicBezTo>
                    <a:pt x="78000" y="55384"/>
                    <a:pt x="78000" y="55384"/>
                    <a:pt x="78000" y="64615"/>
                  </a:cubicBezTo>
                  <a:cubicBezTo>
                    <a:pt x="78000" y="64615"/>
                    <a:pt x="84000" y="64615"/>
                    <a:pt x="84000" y="64615"/>
                  </a:cubicBezTo>
                  <a:cubicBezTo>
                    <a:pt x="84000" y="64615"/>
                    <a:pt x="78000" y="73846"/>
                    <a:pt x="78000" y="7384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5" name="Shape 1095"/>
            <p:cNvSpPr/>
            <p:nvPr/>
          </p:nvSpPr>
          <p:spPr>
            <a:xfrm>
              <a:off x="6386968" y="3361420"/>
              <a:ext cx="76200" cy="76200"/>
            </a:xfrm>
            <a:custGeom>
              <a:pathLst>
                <a:path extrusionOk="0" h="120000" w="120000">
                  <a:moveTo>
                    <a:pt x="120000" y="11428"/>
                  </a:moveTo>
                  <a:cubicBezTo>
                    <a:pt x="114285" y="11428"/>
                    <a:pt x="114285" y="11428"/>
                    <a:pt x="114285" y="11428"/>
                  </a:cubicBezTo>
                  <a:cubicBezTo>
                    <a:pt x="108571" y="11428"/>
                    <a:pt x="108571" y="5714"/>
                    <a:pt x="108571" y="5714"/>
                  </a:cubicBezTo>
                  <a:cubicBezTo>
                    <a:pt x="108571" y="5714"/>
                    <a:pt x="108571" y="5714"/>
                    <a:pt x="108571" y="5714"/>
                  </a:cubicBezTo>
                  <a:cubicBezTo>
                    <a:pt x="108571" y="5714"/>
                    <a:pt x="102857" y="0"/>
                    <a:pt x="102857" y="5714"/>
                  </a:cubicBezTo>
                  <a:cubicBezTo>
                    <a:pt x="102857" y="5714"/>
                    <a:pt x="97142" y="5714"/>
                    <a:pt x="97142" y="5714"/>
                  </a:cubicBezTo>
                  <a:cubicBezTo>
                    <a:pt x="97142" y="11428"/>
                    <a:pt x="91428" y="22857"/>
                    <a:pt x="85714" y="22857"/>
                  </a:cubicBezTo>
                  <a:cubicBezTo>
                    <a:pt x="85714" y="22857"/>
                    <a:pt x="80000" y="28571"/>
                    <a:pt x="80000" y="28571"/>
                  </a:cubicBezTo>
                  <a:cubicBezTo>
                    <a:pt x="80000" y="28571"/>
                    <a:pt x="80000" y="34285"/>
                    <a:pt x="80000" y="34285"/>
                  </a:cubicBezTo>
                  <a:cubicBezTo>
                    <a:pt x="74285" y="40000"/>
                    <a:pt x="74285" y="45714"/>
                    <a:pt x="68571" y="45714"/>
                  </a:cubicBezTo>
                  <a:cubicBezTo>
                    <a:pt x="62857" y="51428"/>
                    <a:pt x="57142" y="51428"/>
                    <a:pt x="51428" y="57142"/>
                  </a:cubicBezTo>
                  <a:cubicBezTo>
                    <a:pt x="45714" y="57142"/>
                    <a:pt x="45714" y="62857"/>
                    <a:pt x="40000" y="62857"/>
                  </a:cubicBezTo>
                  <a:cubicBezTo>
                    <a:pt x="40000" y="62857"/>
                    <a:pt x="34285" y="62857"/>
                    <a:pt x="34285" y="62857"/>
                  </a:cubicBezTo>
                  <a:cubicBezTo>
                    <a:pt x="28571" y="68571"/>
                    <a:pt x="22857" y="74285"/>
                    <a:pt x="17142" y="80000"/>
                  </a:cubicBezTo>
                  <a:cubicBezTo>
                    <a:pt x="11428" y="85714"/>
                    <a:pt x="5714" y="91428"/>
                    <a:pt x="5714" y="102857"/>
                  </a:cubicBezTo>
                  <a:cubicBezTo>
                    <a:pt x="0" y="102857"/>
                    <a:pt x="5714" y="102857"/>
                    <a:pt x="5714" y="108571"/>
                  </a:cubicBezTo>
                  <a:cubicBezTo>
                    <a:pt x="11428" y="108571"/>
                    <a:pt x="17142" y="108571"/>
                    <a:pt x="17142" y="114285"/>
                  </a:cubicBezTo>
                  <a:cubicBezTo>
                    <a:pt x="17142" y="114285"/>
                    <a:pt x="17142" y="114285"/>
                    <a:pt x="17142" y="114285"/>
                  </a:cubicBezTo>
                  <a:cubicBezTo>
                    <a:pt x="22857" y="120000"/>
                    <a:pt x="28571" y="120000"/>
                    <a:pt x="28571" y="120000"/>
                  </a:cubicBezTo>
                  <a:cubicBezTo>
                    <a:pt x="40000" y="114285"/>
                    <a:pt x="40000" y="108571"/>
                    <a:pt x="51428" y="102857"/>
                  </a:cubicBezTo>
                  <a:cubicBezTo>
                    <a:pt x="51428" y="102857"/>
                    <a:pt x="51428" y="97142"/>
                    <a:pt x="57142" y="97142"/>
                  </a:cubicBezTo>
                  <a:cubicBezTo>
                    <a:pt x="57142" y="91428"/>
                    <a:pt x="57142" y="91428"/>
                    <a:pt x="57142" y="91428"/>
                  </a:cubicBezTo>
                  <a:cubicBezTo>
                    <a:pt x="62857" y="85714"/>
                    <a:pt x="62857" y="85714"/>
                    <a:pt x="62857" y="80000"/>
                  </a:cubicBezTo>
                  <a:cubicBezTo>
                    <a:pt x="68571" y="68571"/>
                    <a:pt x="68571" y="74285"/>
                    <a:pt x="80000" y="68571"/>
                  </a:cubicBezTo>
                  <a:cubicBezTo>
                    <a:pt x="80000" y="68571"/>
                    <a:pt x="85714" y="68571"/>
                    <a:pt x="85714" y="68571"/>
                  </a:cubicBezTo>
                  <a:cubicBezTo>
                    <a:pt x="91428" y="68571"/>
                    <a:pt x="91428" y="62857"/>
                    <a:pt x="91428" y="62857"/>
                  </a:cubicBezTo>
                  <a:cubicBezTo>
                    <a:pt x="91428" y="57142"/>
                    <a:pt x="91428" y="51428"/>
                    <a:pt x="97142" y="51428"/>
                  </a:cubicBezTo>
                  <a:cubicBezTo>
                    <a:pt x="97142" y="51428"/>
                    <a:pt x="97142" y="51428"/>
                    <a:pt x="102857" y="45714"/>
                  </a:cubicBezTo>
                  <a:cubicBezTo>
                    <a:pt x="108571" y="40000"/>
                    <a:pt x="114285" y="34285"/>
                    <a:pt x="114285" y="28571"/>
                  </a:cubicBezTo>
                  <a:cubicBezTo>
                    <a:pt x="120000" y="28571"/>
                    <a:pt x="120000" y="28571"/>
                    <a:pt x="120000" y="22857"/>
                  </a:cubicBezTo>
                  <a:cubicBezTo>
                    <a:pt x="120000" y="22857"/>
                    <a:pt x="120000" y="22857"/>
                    <a:pt x="120000" y="22857"/>
                  </a:cubicBezTo>
                  <a:cubicBezTo>
                    <a:pt x="120000" y="17142"/>
                    <a:pt x="120000" y="17142"/>
                    <a:pt x="120000" y="17142"/>
                  </a:cubicBezTo>
                  <a:cubicBezTo>
                    <a:pt x="120000" y="17142"/>
                    <a:pt x="120000" y="17142"/>
                    <a:pt x="120000" y="17142"/>
                  </a:cubicBezTo>
                  <a:cubicBezTo>
                    <a:pt x="120000" y="17142"/>
                    <a:pt x="120000" y="17142"/>
                    <a:pt x="120000" y="11428"/>
                  </a:cubicBezTo>
                  <a:cubicBezTo>
                    <a:pt x="120000" y="11428"/>
                    <a:pt x="120000" y="11428"/>
                    <a:pt x="120000" y="1142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6" name="Shape 1096"/>
            <p:cNvSpPr/>
            <p:nvPr/>
          </p:nvSpPr>
          <p:spPr>
            <a:xfrm>
              <a:off x="5069343" y="2380345"/>
              <a:ext cx="65088" cy="39688"/>
            </a:xfrm>
            <a:custGeom>
              <a:pathLst>
                <a:path extrusionOk="0" h="120000" w="120000">
                  <a:moveTo>
                    <a:pt x="60000" y="120000"/>
                  </a:moveTo>
                  <a:cubicBezTo>
                    <a:pt x="73333" y="120000"/>
                    <a:pt x="80000" y="109090"/>
                    <a:pt x="86666" y="98181"/>
                  </a:cubicBezTo>
                  <a:cubicBezTo>
                    <a:pt x="86666" y="98181"/>
                    <a:pt x="86666" y="98181"/>
                    <a:pt x="93333" y="98181"/>
                  </a:cubicBezTo>
                  <a:cubicBezTo>
                    <a:pt x="93333" y="87272"/>
                    <a:pt x="100000" y="87272"/>
                    <a:pt x="106666" y="87272"/>
                  </a:cubicBezTo>
                  <a:cubicBezTo>
                    <a:pt x="106666" y="87272"/>
                    <a:pt x="106666" y="87272"/>
                    <a:pt x="113333" y="76363"/>
                  </a:cubicBezTo>
                  <a:cubicBezTo>
                    <a:pt x="113333" y="76363"/>
                    <a:pt x="113333" y="76363"/>
                    <a:pt x="113333" y="65454"/>
                  </a:cubicBezTo>
                  <a:cubicBezTo>
                    <a:pt x="113333" y="65454"/>
                    <a:pt x="120000" y="65454"/>
                    <a:pt x="120000" y="65454"/>
                  </a:cubicBezTo>
                  <a:cubicBezTo>
                    <a:pt x="113333" y="54545"/>
                    <a:pt x="113333" y="54545"/>
                    <a:pt x="120000" y="43636"/>
                  </a:cubicBezTo>
                  <a:cubicBezTo>
                    <a:pt x="120000" y="43636"/>
                    <a:pt x="120000" y="43636"/>
                    <a:pt x="120000" y="43636"/>
                  </a:cubicBezTo>
                  <a:cubicBezTo>
                    <a:pt x="120000" y="43636"/>
                    <a:pt x="120000" y="43636"/>
                    <a:pt x="120000" y="43636"/>
                  </a:cubicBezTo>
                  <a:cubicBezTo>
                    <a:pt x="113333" y="32727"/>
                    <a:pt x="113333" y="32727"/>
                    <a:pt x="113333" y="32727"/>
                  </a:cubicBezTo>
                  <a:cubicBezTo>
                    <a:pt x="106666" y="32727"/>
                    <a:pt x="113333" y="21818"/>
                    <a:pt x="113333" y="21818"/>
                  </a:cubicBezTo>
                  <a:cubicBezTo>
                    <a:pt x="106666" y="21818"/>
                    <a:pt x="106666" y="10909"/>
                    <a:pt x="106666" y="10909"/>
                  </a:cubicBezTo>
                  <a:cubicBezTo>
                    <a:pt x="106666" y="10909"/>
                    <a:pt x="106666" y="10909"/>
                    <a:pt x="106666" y="10909"/>
                  </a:cubicBezTo>
                  <a:cubicBezTo>
                    <a:pt x="100000" y="10909"/>
                    <a:pt x="100000" y="10909"/>
                    <a:pt x="100000" y="10909"/>
                  </a:cubicBezTo>
                  <a:cubicBezTo>
                    <a:pt x="93333" y="0"/>
                    <a:pt x="93333" y="0"/>
                    <a:pt x="86666" y="10909"/>
                  </a:cubicBezTo>
                  <a:cubicBezTo>
                    <a:pt x="86666" y="10909"/>
                    <a:pt x="80000" y="21818"/>
                    <a:pt x="73333" y="10909"/>
                  </a:cubicBezTo>
                  <a:cubicBezTo>
                    <a:pt x="73333" y="10909"/>
                    <a:pt x="66666" y="10909"/>
                    <a:pt x="66666" y="10909"/>
                  </a:cubicBezTo>
                  <a:cubicBezTo>
                    <a:pt x="60000" y="10909"/>
                    <a:pt x="60000" y="10909"/>
                    <a:pt x="53333" y="21818"/>
                  </a:cubicBezTo>
                  <a:cubicBezTo>
                    <a:pt x="53333" y="21818"/>
                    <a:pt x="53333" y="21818"/>
                    <a:pt x="53333" y="21818"/>
                  </a:cubicBezTo>
                  <a:cubicBezTo>
                    <a:pt x="53333" y="21818"/>
                    <a:pt x="53333" y="21818"/>
                    <a:pt x="53333" y="10909"/>
                  </a:cubicBezTo>
                  <a:cubicBezTo>
                    <a:pt x="46666" y="10909"/>
                    <a:pt x="46666" y="10909"/>
                    <a:pt x="46666" y="10909"/>
                  </a:cubicBezTo>
                  <a:cubicBezTo>
                    <a:pt x="46666" y="21818"/>
                    <a:pt x="46666" y="21818"/>
                    <a:pt x="46666" y="21818"/>
                  </a:cubicBezTo>
                  <a:cubicBezTo>
                    <a:pt x="46666" y="32727"/>
                    <a:pt x="46666" y="32727"/>
                    <a:pt x="40000" y="32727"/>
                  </a:cubicBezTo>
                  <a:cubicBezTo>
                    <a:pt x="40000" y="32727"/>
                    <a:pt x="40000" y="32727"/>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33333" y="32727"/>
                    <a:pt x="33333" y="32727"/>
                    <a:pt x="33333" y="21818"/>
                  </a:cubicBezTo>
                  <a:cubicBezTo>
                    <a:pt x="33333" y="21818"/>
                    <a:pt x="33333" y="10909"/>
                    <a:pt x="33333" y="10909"/>
                  </a:cubicBezTo>
                  <a:cubicBezTo>
                    <a:pt x="33333" y="10909"/>
                    <a:pt x="26666" y="10909"/>
                    <a:pt x="26666" y="10909"/>
                  </a:cubicBezTo>
                  <a:cubicBezTo>
                    <a:pt x="26666" y="0"/>
                    <a:pt x="20000" y="0"/>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13333" y="10909"/>
                    <a:pt x="13333" y="10909"/>
                    <a:pt x="13333" y="10909"/>
                  </a:cubicBezTo>
                  <a:cubicBezTo>
                    <a:pt x="6666" y="21818"/>
                    <a:pt x="6666" y="21818"/>
                    <a:pt x="0" y="32727"/>
                  </a:cubicBezTo>
                  <a:cubicBezTo>
                    <a:pt x="0" y="32727"/>
                    <a:pt x="6666" y="43636"/>
                    <a:pt x="6666" y="43636"/>
                  </a:cubicBezTo>
                  <a:cubicBezTo>
                    <a:pt x="6666" y="43636"/>
                    <a:pt x="6666" y="43636"/>
                    <a:pt x="13333" y="32727"/>
                  </a:cubicBezTo>
                  <a:cubicBezTo>
                    <a:pt x="13333" y="32727"/>
                    <a:pt x="20000" y="32727"/>
                    <a:pt x="20000" y="43636"/>
                  </a:cubicBezTo>
                  <a:cubicBezTo>
                    <a:pt x="20000" y="43636"/>
                    <a:pt x="20000" y="43636"/>
                    <a:pt x="20000" y="43636"/>
                  </a:cubicBezTo>
                  <a:cubicBezTo>
                    <a:pt x="20000" y="43636"/>
                    <a:pt x="20000" y="54545"/>
                    <a:pt x="13333" y="54545"/>
                  </a:cubicBezTo>
                  <a:cubicBezTo>
                    <a:pt x="13333" y="54545"/>
                    <a:pt x="6666" y="54545"/>
                    <a:pt x="6666" y="54545"/>
                  </a:cubicBezTo>
                  <a:cubicBezTo>
                    <a:pt x="6666" y="54545"/>
                    <a:pt x="6666" y="54545"/>
                    <a:pt x="6666" y="65454"/>
                  </a:cubicBezTo>
                  <a:cubicBezTo>
                    <a:pt x="6666" y="65454"/>
                    <a:pt x="6666" y="65454"/>
                    <a:pt x="6666" y="65454"/>
                  </a:cubicBezTo>
                  <a:cubicBezTo>
                    <a:pt x="6666" y="65454"/>
                    <a:pt x="13333" y="65454"/>
                    <a:pt x="13333" y="65454"/>
                  </a:cubicBezTo>
                  <a:cubicBezTo>
                    <a:pt x="13333" y="65454"/>
                    <a:pt x="20000" y="65454"/>
                    <a:pt x="20000" y="76363"/>
                  </a:cubicBezTo>
                  <a:cubicBezTo>
                    <a:pt x="20000" y="76363"/>
                    <a:pt x="20000" y="76363"/>
                    <a:pt x="20000" y="87272"/>
                  </a:cubicBezTo>
                  <a:cubicBezTo>
                    <a:pt x="20000" y="87272"/>
                    <a:pt x="20000" y="87272"/>
                    <a:pt x="20000" y="87272"/>
                  </a:cubicBezTo>
                  <a:cubicBezTo>
                    <a:pt x="20000" y="87272"/>
                    <a:pt x="20000" y="87272"/>
                    <a:pt x="20000" y="87272"/>
                  </a:cubicBezTo>
                  <a:cubicBezTo>
                    <a:pt x="13333" y="87272"/>
                    <a:pt x="13333" y="87272"/>
                    <a:pt x="13333" y="98181"/>
                  </a:cubicBezTo>
                  <a:cubicBezTo>
                    <a:pt x="13333" y="98181"/>
                    <a:pt x="13333" y="109090"/>
                    <a:pt x="20000" y="109090"/>
                  </a:cubicBezTo>
                  <a:cubicBezTo>
                    <a:pt x="20000" y="109090"/>
                    <a:pt x="20000" y="109090"/>
                    <a:pt x="26666" y="109090"/>
                  </a:cubicBezTo>
                  <a:cubicBezTo>
                    <a:pt x="33333" y="109090"/>
                    <a:pt x="33333" y="109090"/>
                    <a:pt x="40000" y="109090"/>
                  </a:cubicBezTo>
                  <a:cubicBezTo>
                    <a:pt x="46666" y="120000"/>
                    <a:pt x="53333" y="120000"/>
                    <a:pt x="53333" y="120000"/>
                  </a:cubicBezTo>
                  <a:cubicBezTo>
                    <a:pt x="6000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7" name="Shape 1097"/>
            <p:cNvSpPr/>
            <p:nvPr/>
          </p:nvSpPr>
          <p:spPr>
            <a:xfrm>
              <a:off x="5637668" y="2056495"/>
              <a:ext cx="61913" cy="53975"/>
            </a:xfrm>
            <a:custGeom>
              <a:pathLst>
                <a:path extrusionOk="0" h="120000" w="120000">
                  <a:moveTo>
                    <a:pt x="0" y="64000"/>
                  </a:moveTo>
                  <a:cubicBezTo>
                    <a:pt x="0" y="64000"/>
                    <a:pt x="0" y="64000"/>
                    <a:pt x="7058" y="72000"/>
                  </a:cubicBezTo>
                  <a:cubicBezTo>
                    <a:pt x="7058" y="72000"/>
                    <a:pt x="7058" y="64000"/>
                    <a:pt x="14117" y="72000"/>
                  </a:cubicBezTo>
                  <a:cubicBezTo>
                    <a:pt x="14117" y="72000"/>
                    <a:pt x="21176" y="72000"/>
                    <a:pt x="21176" y="72000"/>
                  </a:cubicBezTo>
                  <a:cubicBezTo>
                    <a:pt x="21176" y="72000"/>
                    <a:pt x="21176" y="72000"/>
                    <a:pt x="21176" y="72000"/>
                  </a:cubicBezTo>
                  <a:cubicBezTo>
                    <a:pt x="21176" y="72000"/>
                    <a:pt x="21176" y="80000"/>
                    <a:pt x="21176" y="80000"/>
                  </a:cubicBezTo>
                  <a:cubicBezTo>
                    <a:pt x="21176" y="80000"/>
                    <a:pt x="14117" y="80000"/>
                    <a:pt x="14117" y="80000"/>
                  </a:cubicBezTo>
                  <a:cubicBezTo>
                    <a:pt x="14117" y="80000"/>
                    <a:pt x="14117" y="80000"/>
                    <a:pt x="7058" y="80000"/>
                  </a:cubicBezTo>
                  <a:cubicBezTo>
                    <a:pt x="7058" y="80000"/>
                    <a:pt x="7058" y="88000"/>
                    <a:pt x="14117" y="88000"/>
                  </a:cubicBezTo>
                  <a:cubicBezTo>
                    <a:pt x="14117" y="88000"/>
                    <a:pt x="21176" y="96000"/>
                    <a:pt x="21176" y="96000"/>
                  </a:cubicBezTo>
                  <a:cubicBezTo>
                    <a:pt x="21176" y="96000"/>
                    <a:pt x="21176" y="104000"/>
                    <a:pt x="28235" y="96000"/>
                  </a:cubicBezTo>
                  <a:cubicBezTo>
                    <a:pt x="35294" y="96000"/>
                    <a:pt x="35294" y="88000"/>
                    <a:pt x="35294" y="80000"/>
                  </a:cubicBezTo>
                  <a:cubicBezTo>
                    <a:pt x="35294" y="80000"/>
                    <a:pt x="35294" y="80000"/>
                    <a:pt x="35294" y="80000"/>
                  </a:cubicBezTo>
                  <a:cubicBezTo>
                    <a:pt x="35294" y="72000"/>
                    <a:pt x="35294" y="72000"/>
                    <a:pt x="35294" y="72000"/>
                  </a:cubicBezTo>
                  <a:cubicBezTo>
                    <a:pt x="35294" y="72000"/>
                    <a:pt x="35294" y="72000"/>
                    <a:pt x="35294" y="72000"/>
                  </a:cubicBezTo>
                  <a:cubicBezTo>
                    <a:pt x="42352" y="80000"/>
                    <a:pt x="42352" y="80000"/>
                    <a:pt x="42352" y="88000"/>
                  </a:cubicBezTo>
                  <a:cubicBezTo>
                    <a:pt x="42352" y="88000"/>
                    <a:pt x="42352" y="96000"/>
                    <a:pt x="42352" y="96000"/>
                  </a:cubicBezTo>
                  <a:cubicBezTo>
                    <a:pt x="42352" y="104000"/>
                    <a:pt x="42352" y="104000"/>
                    <a:pt x="42352" y="104000"/>
                  </a:cubicBezTo>
                  <a:cubicBezTo>
                    <a:pt x="49411" y="104000"/>
                    <a:pt x="56470" y="104000"/>
                    <a:pt x="56470" y="112000"/>
                  </a:cubicBezTo>
                  <a:cubicBezTo>
                    <a:pt x="56470" y="112000"/>
                    <a:pt x="63529" y="120000"/>
                    <a:pt x="70588" y="120000"/>
                  </a:cubicBezTo>
                  <a:cubicBezTo>
                    <a:pt x="77647" y="120000"/>
                    <a:pt x="91764" y="120000"/>
                    <a:pt x="98823" y="120000"/>
                  </a:cubicBezTo>
                  <a:cubicBezTo>
                    <a:pt x="98823" y="120000"/>
                    <a:pt x="105882" y="120000"/>
                    <a:pt x="105882" y="120000"/>
                  </a:cubicBezTo>
                  <a:cubicBezTo>
                    <a:pt x="105882" y="120000"/>
                    <a:pt x="112941" y="120000"/>
                    <a:pt x="112941" y="112000"/>
                  </a:cubicBezTo>
                  <a:cubicBezTo>
                    <a:pt x="120000" y="112000"/>
                    <a:pt x="120000" y="104000"/>
                    <a:pt x="112941" y="104000"/>
                  </a:cubicBezTo>
                  <a:cubicBezTo>
                    <a:pt x="112941" y="104000"/>
                    <a:pt x="112941" y="104000"/>
                    <a:pt x="112941" y="104000"/>
                  </a:cubicBezTo>
                  <a:cubicBezTo>
                    <a:pt x="112941" y="104000"/>
                    <a:pt x="112941" y="96000"/>
                    <a:pt x="105882" y="96000"/>
                  </a:cubicBezTo>
                  <a:cubicBezTo>
                    <a:pt x="105882" y="96000"/>
                    <a:pt x="105882" y="96000"/>
                    <a:pt x="105882" y="88000"/>
                  </a:cubicBezTo>
                  <a:cubicBezTo>
                    <a:pt x="105882" y="88000"/>
                    <a:pt x="98823" y="80000"/>
                    <a:pt x="98823" y="72000"/>
                  </a:cubicBezTo>
                  <a:cubicBezTo>
                    <a:pt x="98823" y="64000"/>
                    <a:pt x="91764" y="64000"/>
                    <a:pt x="84705" y="56000"/>
                  </a:cubicBezTo>
                  <a:cubicBezTo>
                    <a:pt x="84705" y="56000"/>
                    <a:pt x="77647" y="56000"/>
                    <a:pt x="77647" y="56000"/>
                  </a:cubicBezTo>
                  <a:cubicBezTo>
                    <a:pt x="70588" y="56000"/>
                    <a:pt x="70588" y="56000"/>
                    <a:pt x="70588" y="56000"/>
                  </a:cubicBezTo>
                  <a:cubicBezTo>
                    <a:pt x="63529" y="48000"/>
                    <a:pt x="63529" y="56000"/>
                    <a:pt x="56470" y="56000"/>
                  </a:cubicBezTo>
                  <a:cubicBezTo>
                    <a:pt x="56470" y="56000"/>
                    <a:pt x="56470" y="56000"/>
                    <a:pt x="56470" y="56000"/>
                  </a:cubicBezTo>
                  <a:cubicBezTo>
                    <a:pt x="56470" y="56000"/>
                    <a:pt x="56470" y="56000"/>
                    <a:pt x="56470" y="56000"/>
                  </a:cubicBezTo>
                  <a:cubicBezTo>
                    <a:pt x="56470" y="56000"/>
                    <a:pt x="56470" y="56000"/>
                    <a:pt x="56470" y="56000"/>
                  </a:cubicBezTo>
                  <a:cubicBezTo>
                    <a:pt x="49411" y="64000"/>
                    <a:pt x="49411" y="64000"/>
                    <a:pt x="42352" y="64000"/>
                  </a:cubicBezTo>
                  <a:cubicBezTo>
                    <a:pt x="42352" y="64000"/>
                    <a:pt x="42352" y="64000"/>
                    <a:pt x="42352" y="64000"/>
                  </a:cubicBezTo>
                  <a:cubicBezTo>
                    <a:pt x="42352" y="64000"/>
                    <a:pt x="42352" y="64000"/>
                    <a:pt x="42352" y="64000"/>
                  </a:cubicBezTo>
                  <a:cubicBezTo>
                    <a:pt x="42352" y="64000"/>
                    <a:pt x="49411" y="56000"/>
                    <a:pt x="56470" y="56000"/>
                  </a:cubicBezTo>
                  <a:cubicBezTo>
                    <a:pt x="56470" y="56000"/>
                    <a:pt x="56470" y="56000"/>
                    <a:pt x="56470" y="56000"/>
                  </a:cubicBezTo>
                  <a:cubicBezTo>
                    <a:pt x="56470" y="56000"/>
                    <a:pt x="56470" y="56000"/>
                    <a:pt x="56470" y="56000"/>
                  </a:cubicBezTo>
                  <a:cubicBezTo>
                    <a:pt x="56470" y="48000"/>
                    <a:pt x="56470" y="48000"/>
                    <a:pt x="49411" y="40000"/>
                  </a:cubicBezTo>
                  <a:cubicBezTo>
                    <a:pt x="42352" y="40000"/>
                    <a:pt x="42352" y="32000"/>
                    <a:pt x="42352" y="24000"/>
                  </a:cubicBezTo>
                  <a:cubicBezTo>
                    <a:pt x="42352" y="24000"/>
                    <a:pt x="42352" y="24000"/>
                    <a:pt x="42352" y="24000"/>
                  </a:cubicBezTo>
                  <a:cubicBezTo>
                    <a:pt x="28235" y="24000"/>
                    <a:pt x="28235" y="16000"/>
                    <a:pt x="21176" y="8000"/>
                  </a:cubicBezTo>
                  <a:cubicBezTo>
                    <a:pt x="21176" y="8000"/>
                    <a:pt x="14117" y="8000"/>
                    <a:pt x="14117" y="8000"/>
                  </a:cubicBezTo>
                  <a:cubicBezTo>
                    <a:pt x="14117" y="0"/>
                    <a:pt x="7058" y="8000"/>
                    <a:pt x="7058" y="8000"/>
                  </a:cubicBezTo>
                  <a:cubicBezTo>
                    <a:pt x="7058" y="16000"/>
                    <a:pt x="7058" y="16000"/>
                    <a:pt x="0" y="24000"/>
                  </a:cubicBezTo>
                  <a:cubicBezTo>
                    <a:pt x="0" y="32000"/>
                    <a:pt x="0" y="40000"/>
                    <a:pt x="0" y="48000"/>
                  </a:cubicBezTo>
                  <a:cubicBezTo>
                    <a:pt x="0" y="48000"/>
                    <a:pt x="7058" y="56000"/>
                    <a:pt x="0" y="64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8" name="Shape 1098"/>
            <p:cNvSpPr/>
            <p:nvPr/>
          </p:nvSpPr>
          <p:spPr>
            <a:xfrm>
              <a:off x="6466343" y="3289983"/>
              <a:ext cx="39688" cy="85725"/>
            </a:xfrm>
            <a:custGeom>
              <a:pathLst>
                <a:path extrusionOk="0" h="120000" w="120000">
                  <a:moveTo>
                    <a:pt x="120000" y="60000"/>
                  </a:moveTo>
                  <a:cubicBezTo>
                    <a:pt x="120000" y="55000"/>
                    <a:pt x="109090" y="55000"/>
                    <a:pt x="109090" y="60000"/>
                  </a:cubicBezTo>
                  <a:cubicBezTo>
                    <a:pt x="109090" y="60000"/>
                    <a:pt x="109090" y="60000"/>
                    <a:pt x="109090" y="60000"/>
                  </a:cubicBezTo>
                  <a:cubicBezTo>
                    <a:pt x="98181" y="60000"/>
                    <a:pt x="87272" y="60000"/>
                    <a:pt x="87272" y="60000"/>
                  </a:cubicBezTo>
                  <a:cubicBezTo>
                    <a:pt x="76363" y="55000"/>
                    <a:pt x="76363" y="55000"/>
                    <a:pt x="76363" y="50000"/>
                  </a:cubicBezTo>
                  <a:cubicBezTo>
                    <a:pt x="76363" y="50000"/>
                    <a:pt x="76363" y="45000"/>
                    <a:pt x="76363" y="45000"/>
                  </a:cubicBezTo>
                  <a:cubicBezTo>
                    <a:pt x="76363" y="45000"/>
                    <a:pt x="76363" y="40000"/>
                    <a:pt x="65454" y="40000"/>
                  </a:cubicBezTo>
                  <a:cubicBezTo>
                    <a:pt x="65454" y="40000"/>
                    <a:pt x="65454" y="40000"/>
                    <a:pt x="65454" y="40000"/>
                  </a:cubicBezTo>
                  <a:cubicBezTo>
                    <a:pt x="65454" y="40000"/>
                    <a:pt x="65454" y="40000"/>
                    <a:pt x="65454" y="40000"/>
                  </a:cubicBezTo>
                  <a:cubicBezTo>
                    <a:pt x="65454" y="40000"/>
                    <a:pt x="65454" y="40000"/>
                    <a:pt x="65454" y="40000"/>
                  </a:cubicBezTo>
                  <a:cubicBezTo>
                    <a:pt x="65454" y="45000"/>
                    <a:pt x="65454" y="45000"/>
                    <a:pt x="54545" y="45000"/>
                  </a:cubicBezTo>
                  <a:cubicBezTo>
                    <a:pt x="54545" y="45000"/>
                    <a:pt x="54545" y="45000"/>
                    <a:pt x="54545" y="40000"/>
                  </a:cubicBezTo>
                  <a:cubicBezTo>
                    <a:pt x="54545" y="35000"/>
                    <a:pt x="54545" y="30000"/>
                    <a:pt x="54545" y="25000"/>
                  </a:cubicBezTo>
                  <a:cubicBezTo>
                    <a:pt x="65454" y="20000"/>
                    <a:pt x="65454" y="20000"/>
                    <a:pt x="54545" y="15000"/>
                  </a:cubicBezTo>
                  <a:cubicBezTo>
                    <a:pt x="43636" y="10000"/>
                    <a:pt x="43636" y="5000"/>
                    <a:pt x="32727" y="5000"/>
                  </a:cubicBezTo>
                  <a:cubicBezTo>
                    <a:pt x="32727" y="5000"/>
                    <a:pt x="32727" y="5000"/>
                    <a:pt x="32727" y="0"/>
                  </a:cubicBezTo>
                  <a:cubicBezTo>
                    <a:pt x="32727" y="0"/>
                    <a:pt x="32727" y="0"/>
                    <a:pt x="32727" y="0"/>
                  </a:cubicBezTo>
                  <a:cubicBezTo>
                    <a:pt x="32727" y="0"/>
                    <a:pt x="32727" y="0"/>
                    <a:pt x="21818" y="0"/>
                  </a:cubicBezTo>
                  <a:cubicBezTo>
                    <a:pt x="21818" y="0"/>
                    <a:pt x="21818" y="0"/>
                    <a:pt x="21818" y="0"/>
                  </a:cubicBezTo>
                  <a:cubicBezTo>
                    <a:pt x="21818" y="5000"/>
                    <a:pt x="32727" y="10000"/>
                    <a:pt x="32727" y="10000"/>
                  </a:cubicBezTo>
                  <a:cubicBezTo>
                    <a:pt x="21818" y="15000"/>
                    <a:pt x="21818" y="15000"/>
                    <a:pt x="32727" y="20000"/>
                  </a:cubicBezTo>
                  <a:cubicBezTo>
                    <a:pt x="32727" y="20000"/>
                    <a:pt x="32727" y="25000"/>
                    <a:pt x="32727" y="30000"/>
                  </a:cubicBezTo>
                  <a:cubicBezTo>
                    <a:pt x="32727" y="35000"/>
                    <a:pt x="43636" y="35000"/>
                    <a:pt x="32727" y="40000"/>
                  </a:cubicBezTo>
                  <a:cubicBezTo>
                    <a:pt x="32727" y="40000"/>
                    <a:pt x="43636" y="40000"/>
                    <a:pt x="43636" y="45000"/>
                  </a:cubicBezTo>
                  <a:cubicBezTo>
                    <a:pt x="43636" y="45000"/>
                    <a:pt x="43636" y="45000"/>
                    <a:pt x="43636" y="50000"/>
                  </a:cubicBezTo>
                  <a:cubicBezTo>
                    <a:pt x="43636" y="50000"/>
                    <a:pt x="43636" y="55000"/>
                    <a:pt x="32727" y="60000"/>
                  </a:cubicBezTo>
                  <a:cubicBezTo>
                    <a:pt x="32727" y="65000"/>
                    <a:pt x="32727" y="65000"/>
                    <a:pt x="32727" y="70000"/>
                  </a:cubicBezTo>
                  <a:cubicBezTo>
                    <a:pt x="21818" y="75000"/>
                    <a:pt x="21818" y="75000"/>
                    <a:pt x="21818" y="75000"/>
                  </a:cubicBezTo>
                  <a:cubicBezTo>
                    <a:pt x="10909" y="75000"/>
                    <a:pt x="10909" y="75000"/>
                    <a:pt x="10909" y="75000"/>
                  </a:cubicBezTo>
                  <a:cubicBezTo>
                    <a:pt x="0" y="80000"/>
                    <a:pt x="0" y="85000"/>
                    <a:pt x="0" y="85000"/>
                  </a:cubicBezTo>
                  <a:cubicBezTo>
                    <a:pt x="10909" y="90000"/>
                    <a:pt x="10909" y="90000"/>
                    <a:pt x="10909" y="90000"/>
                  </a:cubicBezTo>
                  <a:cubicBezTo>
                    <a:pt x="21818" y="95000"/>
                    <a:pt x="21818" y="95000"/>
                    <a:pt x="21818" y="100000"/>
                  </a:cubicBezTo>
                  <a:cubicBezTo>
                    <a:pt x="21818" y="100000"/>
                    <a:pt x="21818" y="105000"/>
                    <a:pt x="10909" y="105000"/>
                  </a:cubicBezTo>
                  <a:cubicBezTo>
                    <a:pt x="10909" y="110000"/>
                    <a:pt x="0" y="110000"/>
                    <a:pt x="0" y="115000"/>
                  </a:cubicBezTo>
                  <a:cubicBezTo>
                    <a:pt x="0" y="115000"/>
                    <a:pt x="0" y="115000"/>
                    <a:pt x="0" y="115000"/>
                  </a:cubicBezTo>
                  <a:cubicBezTo>
                    <a:pt x="0" y="115000"/>
                    <a:pt x="10909" y="120000"/>
                    <a:pt x="10909" y="120000"/>
                  </a:cubicBezTo>
                  <a:cubicBezTo>
                    <a:pt x="10909" y="120000"/>
                    <a:pt x="10909" y="120000"/>
                    <a:pt x="10909" y="120000"/>
                  </a:cubicBezTo>
                  <a:cubicBezTo>
                    <a:pt x="21818" y="120000"/>
                    <a:pt x="32727" y="115000"/>
                    <a:pt x="32727" y="115000"/>
                  </a:cubicBezTo>
                  <a:cubicBezTo>
                    <a:pt x="43636" y="110000"/>
                    <a:pt x="54545" y="105000"/>
                    <a:pt x="54545" y="100000"/>
                  </a:cubicBezTo>
                  <a:cubicBezTo>
                    <a:pt x="65454" y="100000"/>
                    <a:pt x="76363" y="95000"/>
                    <a:pt x="76363" y="90000"/>
                  </a:cubicBezTo>
                  <a:cubicBezTo>
                    <a:pt x="76363" y="85000"/>
                    <a:pt x="76363" y="85000"/>
                    <a:pt x="87272" y="80000"/>
                  </a:cubicBezTo>
                  <a:cubicBezTo>
                    <a:pt x="87272" y="80000"/>
                    <a:pt x="87272" y="85000"/>
                    <a:pt x="87272" y="80000"/>
                  </a:cubicBezTo>
                  <a:cubicBezTo>
                    <a:pt x="98181" y="80000"/>
                    <a:pt x="98181" y="80000"/>
                    <a:pt x="98181" y="80000"/>
                  </a:cubicBezTo>
                  <a:cubicBezTo>
                    <a:pt x="98181" y="80000"/>
                    <a:pt x="109090" y="75000"/>
                    <a:pt x="109090" y="75000"/>
                  </a:cubicBezTo>
                  <a:cubicBezTo>
                    <a:pt x="109090" y="70000"/>
                    <a:pt x="120000" y="70000"/>
                    <a:pt x="120000" y="70000"/>
                  </a:cubicBezTo>
                  <a:cubicBezTo>
                    <a:pt x="120000" y="65000"/>
                    <a:pt x="120000" y="65000"/>
                    <a:pt x="120000" y="60000"/>
                  </a:cubicBezTo>
                  <a:cubicBezTo>
                    <a:pt x="120000" y="60000"/>
                    <a:pt x="120000" y="60000"/>
                    <a:pt x="1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9" name="Shape 1099"/>
            <p:cNvSpPr/>
            <p:nvPr/>
          </p:nvSpPr>
          <p:spPr>
            <a:xfrm>
              <a:off x="5928180" y="2088245"/>
              <a:ext cx="53975" cy="36513"/>
            </a:xfrm>
            <a:custGeom>
              <a:pathLst>
                <a:path extrusionOk="0" h="120000" w="120000">
                  <a:moveTo>
                    <a:pt x="8000" y="60000"/>
                  </a:moveTo>
                  <a:cubicBezTo>
                    <a:pt x="16000" y="72000"/>
                    <a:pt x="16000" y="72000"/>
                    <a:pt x="16000" y="84000"/>
                  </a:cubicBezTo>
                  <a:cubicBezTo>
                    <a:pt x="16000" y="84000"/>
                    <a:pt x="24000" y="84000"/>
                    <a:pt x="24000" y="96000"/>
                  </a:cubicBezTo>
                  <a:cubicBezTo>
                    <a:pt x="24000" y="96000"/>
                    <a:pt x="32000" y="96000"/>
                    <a:pt x="32000" y="96000"/>
                  </a:cubicBezTo>
                  <a:cubicBezTo>
                    <a:pt x="40000" y="96000"/>
                    <a:pt x="40000" y="108000"/>
                    <a:pt x="48000" y="108000"/>
                  </a:cubicBezTo>
                  <a:cubicBezTo>
                    <a:pt x="48000" y="108000"/>
                    <a:pt x="48000" y="120000"/>
                    <a:pt x="56000" y="120000"/>
                  </a:cubicBezTo>
                  <a:cubicBezTo>
                    <a:pt x="56000" y="108000"/>
                    <a:pt x="64000" y="120000"/>
                    <a:pt x="64000" y="120000"/>
                  </a:cubicBezTo>
                  <a:cubicBezTo>
                    <a:pt x="64000" y="108000"/>
                    <a:pt x="72000" y="108000"/>
                    <a:pt x="72000" y="108000"/>
                  </a:cubicBezTo>
                  <a:cubicBezTo>
                    <a:pt x="72000" y="108000"/>
                    <a:pt x="72000" y="96000"/>
                    <a:pt x="72000" y="96000"/>
                  </a:cubicBezTo>
                  <a:cubicBezTo>
                    <a:pt x="80000" y="96000"/>
                    <a:pt x="80000" y="84000"/>
                    <a:pt x="80000" y="84000"/>
                  </a:cubicBezTo>
                  <a:cubicBezTo>
                    <a:pt x="88000" y="72000"/>
                    <a:pt x="88000" y="72000"/>
                    <a:pt x="96000" y="72000"/>
                  </a:cubicBezTo>
                  <a:cubicBezTo>
                    <a:pt x="96000" y="72000"/>
                    <a:pt x="104000" y="72000"/>
                    <a:pt x="104000" y="72000"/>
                  </a:cubicBezTo>
                  <a:cubicBezTo>
                    <a:pt x="104000" y="72000"/>
                    <a:pt x="104000" y="72000"/>
                    <a:pt x="104000" y="72000"/>
                  </a:cubicBezTo>
                  <a:cubicBezTo>
                    <a:pt x="104000" y="72000"/>
                    <a:pt x="104000" y="60000"/>
                    <a:pt x="104000" y="60000"/>
                  </a:cubicBezTo>
                  <a:cubicBezTo>
                    <a:pt x="104000" y="60000"/>
                    <a:pt x="112000" y="60000"/>
                    <a:pt x="112000" y="60000"/>
                  </a:cubicBezTo>
                  <a:cubicBezTo>
                    <a:pt x="112000" y="60000"/>
                    <a:pt x="112000" y="48000"/>
                    <a:pt x="112000" y="48000"/>
                  </a:cubicBezTo>
                  <a:cubicBezTo>
                    <a:pt x="112000" y="48000"/>
                    <a:pt x="112000" y="48000"/>
                    <a:pt x="112000" y="48000"/>
                  </a:cubicBezTo>
                  <a:cubicBezTo>
                    <a:pt x="120000" y="36000"/>
                    <a:pt x="120000" y="36000"/>
                    <a:pt x="112000" y="36000"/>
                  </a:cubicBezTo>
                  <a:cubicBezTo>
                    <a:pt x="112000" y="24000"/>
                    <a:pt x="112000" y="24000"/>
                    <a:pt x="112000" y="24000"/>
                  </a:cubicBezTo>
                  <a:cubicBezTo>
                    <a:pt x="112000" y="12000"/>
                    <a:pt x="112000" y="12000"/>
                    <a:pt x="104000" y="0"/>
                  </a:cubicBezTo>
                  <a:cubicBezTo>
                    <a:pt x="96000" y="0"/>
                    <a:pt x="88000" y="0"/>
                    <a:pt x="80000" y="0"/>
                  </a:cubicBezTo>
                  <a:cubicBezTo>
                    <a:pt x="80000" y="0"/>
                    <a:pt x="80000" y="0"/>
                    <a:pt x="80000" y="0"/>
                  </a:cubicBezTo>
                  <a:cubicBezTo>
                    <a:pt x="80000" y="0"/>
                    <a:pt x="72000" y="0"/>
                    <a:pt x="72000" y="0"/>
                  </a:cubicBezTo>
                  <a:cubicBezTo>
                    <a:pt x="72000" y="0"/>
                    <a:pt x="72000" y="0"/>
                    <a:pt x="72000" y="12000"/>
                  </a:cubicBezTo>
                  <a:cubicBezTo>
                    <a:pt x="80000" y="12000"/>
                    <a:pt x="80000" y="24000"/>
                    <a:pt x="80000" y="36000"/>
                  </a:cubicBezTo>
                  <a:cubicBezTo>
                    <a:pt x="80000" y="36000"/>
                    <a:pt x="80000" y="36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36000"/>
                    <a:pt x="80000" y="36000"/>
                    <a:pt x="80000" y="36000"/>
                  </a:cubicBezTo>
                  <a:cubicBezTo>
                    <a:pt x="72000" y="36000"/>
                    <a:pt x="72000" y="24000"/>
                    <a:pt x="72000" y="12000"/>
                  </a:cubicBezTo>
                  <a:cubicBezTo>
                    <a:pt x="72000" y="0"/>
                    <a:pt x="64000" y="0"/>
                    <a:pt x="64000" y="0"/>
                  </a:cubicBezTo>
                  <a:cubicBezTo>
                    <a:pt x="56000" y="0"/>
                    <a:pt x="56000" y="0"/>
                    <a:pt x="48000" y="0"/>
                  </a:cubicBezTo>
                  <a:cubicBezTo>
                    <a:pt x="48000" y="0"/>
                    <a:pt x="48000" y="0"/>
                    <a:pt x="48000" y="0"/>
                  </a:cubicBezTo>
                  <a:cubicBezTo>
                    <a:pt x="48000" y="0"/>
                    <a:pt x="40000" y="0"/>
                    <a:pt x="40000" y="12000"/>
                  </a:cubicBezTo>
                  <a:cubicBezTo>
                    <a:pt x="40000" y="12000"/>
                    <a:pt x="40000" y="24000"/>
                    <a:pt x="40000" y="24000"/>
                  </a:cubicBezTo>
                  <a:cubicBezTo>
                    <a:pt x="40000" y="24000"/>
                    <a:pt x="40000" y="24000"/>
                    <a:pt x="40000" y="24000"/>
                  </a:cubicBezTo>
                  <a:cubicBezTo>
                    <a:pt x="48000" y="24000"/>
                    <a:pt x="48000" y="24000"/>
                    <a:pt x="48000" y="24000"/>
                  </a:cubicBezTo>
                  <a:cubicBezTo>
                    <a:pt x="48000" y="24000"/>
                    <a:pt x="48000" y="24000"/>
                    <a:pt x="40000" y="24000"/>
                  </a:cubicBezTo>
                  <a:cubicBezTo>
                    <a:pt x="40000" y="24000"/>
                    <a:pt x="40000" y="24000"/>
                    <a:pt x="40000" y="24000"/>
                  </a:cubicBezTo>
                  <a:cubicBezTo>
                    <a:pt x="40000" y="24000"/>
                    <a:pt x="32000" y="24000"/>
                    <a:pt x="32000" y="12000"/>
                  </a:cubicBezTo>
                  <a:cubicBezTo>
                    <a:pt x="24000" y="12000"/>
                    <a:pt x="16000" y="12000"/>
                    <a:pt x="16000" y="0"/>
                  </a:cubicBezTo>
                  <a:cubicBezTo>
                    <a:pt x="8000" y="0"/>
                    <a:pt x="8000" y="0"/>
                    <a:pt x="8000" y="12000"/>
                  </a:cubicBezTo>
                  <a:cubicBezTo>
                    <a:pt x="8000" y="12000"/>
                    <a:pt x="8000" y="24000"/>
                    <a:pt x="0" y="36000"/>
                  </a:cubicBezTo>
                  <a:cubicBezTo>
                    <a:pt x="0" y="36000"/>
                    <a:pt x="0" y="36000"/>
                    <a:pt x="0" y="36000"/>
                  </a:cubicBezTo>
                  <a:cubicBezTo>
                    <a:pt x="8000" y="48000"/>
                    <a:pt x="8000" y="60000"/>
                    <a:pt x="8000" y="60000"/>
                  </a:cubicBezTo>
                  <a:close/>
                  <a:moveTo>
                    <a:pt x="80000" y="48000"/>
                  </a:moveTo>
                  <a:cubicBezTo>
                    <a:pt x="88000" y="48000"/>
                    <a:pt x="88000" y="48000"/>
                    <a:pt x="88000" y="48000"/>
                  </a:cubicBezTo>
                  <a:cubicBezTo>
                    <a:pt x="80000" y="48000"/>
                    <a:pt x="80000" y="48000"/>
                    <a:pt x="80000" y="48000"/>
                  </a:cubicBezTo>
                  <a:cubicBezTo>
                    <a:pt x="80000" y="48000"/>
                    <a:pt x="80000" y="48000"/>
                    <a:pt x="80000" y="48000"/>
                  </a:cubicBezTo>
                  <a:cubicBezTo>
                    <a:pt x="80000" y="48000"/>
                    <a:pt x="80000" y="48000"/>
                    <a:pt x="80000" y="48000"/>
                  </a:cubicBezTo>
                  <a:close/>
                  <a:moveTo>
                    <a:pt x="48000" y="36000"/>
                  </a:moveTo>
                  <a:cubicBezTo>
                    <a:pt x="48000" y="36000"/>
                    <a:pt x="48000" y="36000"/>
                    <a:pt x="48000" y="36000"/>
                  </a:cubicBezTo>
                  <a:cubicBezTo>
                    <a:pt x="48000" y="36000"/>
                    <a:pt x="48000" y="36000"/>
                    <a:pt x="48000" y="36000"/>
                  </a:cubicBezTo>
                  <a:cubicBezTo>
                    <a:pt x="48000" y="36000"/>
                    <a:pt x="48000" y="24000"/>
                    <a:pt x="48000" y="24000"/>
                  </a:cubicBezTo>
                  <a:cubicBezTo>
                    <a:pt x="48000" y="24000"/>
                    <a:pt x="48000" y="36000"/>
                    <a:pt x="48000" y="36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0" name="Shape 1100"/>
            <p:cNvSpPr/>
            <p:nvPr/>
          </p:nvSpPr>
          <p:spPr>
            <a:xfrm>
              <a:off x="4647068" y="2200958"/>
              <a:ext cx="39688" cy="50800"/>
            </a:xfrm>
            <a:custGeom>
              <a:pathLst>
                <a:path extrusionOk="0" h="120000" w="120000">
                  <a:moveTo>
                    <a:pt x="120000" y="25714"/>
                  </a:moveTo>
                  <a:cubicBezTo>
                    <a:pt x="120000" y="25714"/>
                    <a:pt x="120000" y="17142"/>
                    <a:pt x="120000" y="17142"/>
                  </a:cubicBezTo>
                  <a:cubicBezTo>
                    <a:pt x="120000" y="17142"/>
                    <a:pt x="120000" y="17142"/>
                    <a:pt x="109090" y="17142"/>
                  </a:cubicBezTo>
                  <a:cubicBezTo>
                    <a:pt x="109090" y="8571"/>
                    <a:pt x="98181" y="8571"/>
                    <a:pt x="98181" y="8571"/>
                  </a:cubicBezTo>
                  <a:cubicBezTo>
                    <a:pt x="87272" y="8571"/>
                    <a:pt x="87272" y="8571"/>
                    <a:pt x="87272" y="8571"/>
                  </a:cubicBezTo>
                  <a:cubicBezTo>
                    <a:pt x="87272" y="8571"/>
                    <a:pt x="87272" y="8571"/>
                    <a:pt x="87272" y="8571"/>
                  </a:cubicBezTo>
                  <a:cubicBezTo>
                    <a:pt x="87272" y="8571"/>
                    <a:pt x="87272" y="8571"/>
                    <a:pt x="87272" y="8571"/>
                  </a:cubicBezTo>
                  <a:cubicBezTo>
                    <a:pt x="87272" y="8571"/>
                    <a:pt x="87272" y="8571"/>
                    <a:pt x="87272" y="8571"/>
                  </a:cubicBezTo>
                  <a:cubicBezTo>
                    <a:pt x="87272" y="8571"/>
                    <a:pt x="76363" y="8571"/>
                    <a:pt x="76363" y="8571"/>
                  </a:cubicBezTo>
                  <a:cubicBezTo>
                    <a:pt x="76363" y="0"/>
                    <a:pt x="76363" y="0"/>
                    <a:pt x="76363" y="0"/>
                  </a:cubicBezTo>
                  <a:cubicBezTo>
                    <a:pt x="65454" y="0"/>
                    <a:pt x="65454" y="0"/>
                    <a:pt x="54545" y="8571"/>
                  </a:cubicBezTo>
                  <a:cubicBezTo>
                    <a:pt x="54545" y="8571"/>
                    <a:pt x="54545" y="8571"/>
                    <a:pt x="54545" y="8571"/>
                  </a:cubicBezTo>
                  <a:cubicBezTo>
                    <a:pt x="54545" y="17142"/>
                    <a:pt x="43636" y="17142"/>
                    <a:pt x="43636" y="17142"/>
                  </a:cubicBezTo>
                  <a:cubicBezTo>
                    <a:pt x="32727" y="17142"/>
                    <a:pt x="32727" y="25714"/>
                    <a:pt x="43636" y="25714"/>
                  </a:cubicBezTo>
                  <a:cubicBezTo>
                    <a:pt x="43636" y="25714"/>
                    <a:pt x="43636" y="25714"/>
                    <a:pt x="43636" y="34285"/>
                  </a:cubicBezTo>
                  <a:cubicBezTo>
                    <a:pt x="43636" y="42857"/>
                    <a:pt x="43636" y="42857"/>
                    <a:pt x="43636" y="51428"/>
                  </a:cubicBezTo>
                  <a:cubicBezTo>
                    <a:pt x="32727" y="51428"/>
                    <a:pt x="32727" y="51428"/>
                    <a:pt x="32727" y="51428"/>
                  </a:cubicBezTo>
                  <a:cubicBezTo>
                    <a:pt x="32727" y="51428"/>
                    <a:pt x="21818" y="42857"/>
                    <a:pt x="21818" y="42857"/>
                  </a:cubicBezTo>
                  <a:cubicBezTo>
                    <a:pt x="21818" y="34285"/>
                    <a:pt x="21818" y="34285"/>
                    <a:pt x="10909" y="34285"/>
                  </a:cubicBezTo>
                  <a:cubicBezTo>
                    <a:pt x="0" y="34285"/>
                    <a:pt x="0" y="42857"/>
                    <a:pt x="0" y="51428"/>
                  </a:cubicBezTo>
                  <a:cubicBezTo>
                    <a:pt x="0" y="51428"/>
                    <a:pt x="0" y="59999"/>
                    <a:pt x="0" y="68571"/>
                  </a:cubicBezTo>
                  <a:cubicBezTo>
                    <a:pt x="0" y="68571"/>
                    <a:pt x="0" y="68571"/>
                    <a:pt x="0" y="68571"/>
                  </a:cubicBezTo>
                  <a:cubicBezTo>
                    <a:pt x="10909" y="68571"/>
                    <a:pt x="10909" y="77142"/>
                    <a:pt x="10909" y="77142"/>
                  </a:cubicBezTo>
                  <a:cubicBezTo>
                    <a:pt x="10909" y="85714"/>
                    <a:pt x="21818" y="94285"/>
                    <a:pt x="21818" y="111428"/>
                  </a:cubicBezTo>
                  <a:cubicBezTo>
                    <a:pt x="21818" y="111428"/>
                    <a:pt x="21818" y="119999"/>
                    <a:pt x="32727" y="119999"/>
                  </a:cubicBezTo>
                  <a:cubicBezTo>
                    <a:pt x="32727" y="119999"/>
                    <a:pt x="32727" y="119999"/>
                    <a:pt x="32727" y="119999"/>
                  </a:cubicBezTo>
                  <a:cubicBezTo>
                    <a:pt x="43636" y="119999"/>
                    <a:pt x="43636" y="111428"/>
                    <a:pt x="54545" y="111428"/>
                  </a:cubicBezTo>
                  <a:cubicBezTo>
                    <a:pt x="54545" y="111428"/>
                    <a:pt x="54545" y="111428"/>
                    <a:pt x="65454" y="111428"/>
                  </a:cubicBezTo>
                  <a:cubicBezTo>
                    <a:pt x="65454" y="111428"/>
                    <a:pt x="76363" y="102857"/>
                    <a:pt x="76363" y="102857"/>
                  </a:cubicBezTo>
                  <a:cubicBezTo>
                    <a:pt x="76363" y="102857"/>
                    <a:pt x="87272" y="102857"/>
                    <a:pt x="87272" y="102857"/>
                  </a:cubicBezTo>
                  <a:cubicBezTo>
                    <a:pt x="87272" y="94285"/>
                    <a:pt x="87272" y="85714"/>
                    <a:pt x="98181" y="77142"/>
                  </a:cubicBezTo>
                  <a:cubicBezTo>
                    <a:pt x="98181" y="77142"/>
                    <a:pt x="98181" y="68571"/>
                    <a:pt x="98181" y="68571"/>
                  </a:cubicBezTo>
                  <a:cubicBezTo>
                    <a:pt x="98181" y="59999"/>
                    <a:pt x="98181" y="59999"/>
                    <a:pt x="98181" y="59999"/>
                  </a:cubicBezTo>
                  <a:cubicBezTo>
                    <a:pt x="98181" y="51428"/>
                    <a:pt x="87272" y="51428"/>
                    <a:pt x="87272" y="51428"/>
                  </a:cubicBezTo>
                  <a:cubicBezTo>
                    <a:pt x="87272" y="42857"/>
                    <a:pt x="87272" y="42857"/>
                    <a:pt x="87272" y="42857"/>
                  </a:cubicBezTo>
                  <a:cubicBezTo>
                    <a:pt x="87272" y="42857"/>
                    <a:pt x="98181" y="42857"/>
                    <a:pt x="98181" y="42857"/>
                  </a:cubicBezTo>
                  <a:cubicBezTo>
                    <a:pt x="109090" y="42857"/>
                    <a:pt x="109090" y="34285"/>
                    <a:pt x="109090" y="34285"/>
                  </a:cubicBezTo>
                  <a:cubicBezTo>
                    <a:pt x="109090" y="25714"/>
                    <a:pt x="109090" y="25714"/>
                    <a:pt x="120000" y="2571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1" name="Shape 1101"/>
            <p:cNvSpPr/>
            <p:nvPr/>
          </p:nvSpPr>
          <p:spPr>
            <a:xfrm>
              <a:off x="6109155" y="2964545"/>
              <a:ext cx="46038" cy="58738"/>
            </a:xfrm>
            <a:custGeom>
              <a:pathLst>
                <a:path extrusionOk="0" h="120000" w="120000">
                  <a:moveTo>
                    <a:pt x="36923" y="22500"/>
                  </a:moveTo>
                  <a:cubicBezTo>
                    <a:pt x="55384" y="22500"/>
                    <a:pt x="73846" y="22500"/>
                    <a:pt x="83076" y="22500"/>
                  </a:cubicBezTo>
                  <a:cubicBezTo>
                    <a:pt x="101538" y="22500"/>
                    <a:pt x="110769" y="22500"/>
                    <a:pt x="120000" y="7500"/>
                  </a:cubicBezTo>
                  <a:cubicBezTo>
                    <a:pt x="120000" y="7500"/>
                    <a:pt x="120000" y="7500"/>
                    <a:pt x="120000" y="0"/>
                  </a:cubicBezTo>
                  <a:cubicBezTo>
                    <a:pt x="120000" y="0"/>
                    <a:pt x="120000" y="0"/>
                    <a:pt x="120000" y="0"/>
                  </a:cubicBezTo>
                  <a:cubicBezTo>
                    <a:pt x="110769" y="7500"/>
                    <a:pt x="110769" y="7500"/>
                    <a:pt x="110769" y="7500"/>
                  </a:cubicBezTo>
                  <a:cubicBezTo>
                    <a:pt x="101538" y="15000"/>
                    <a:pt x="101538" y="15000"/>
                    <a:pt x="92307" y="15000"/>
                  </a:cubicBezTo>
                  <a:cubicBezTo>
                    <a:pt x="83076" y="7500"/>
                    <a:pt x="73846" y="7500"/>
                    <a:pt x="64615" y="7500"/>
                  </a:cubicBezTo>
                  <a:cubicBezTo>
                    <a:pt x="55384" y="7500"/>
                    <a:pt x="55384" y="7500"/>
                    <a:pt x="46153" y="7500"/>
                  </a:cubicBezTo>
                  <a:cubicBezTo>
                    <a:pt x="36923" y="7500"/>
                    <a:pt x="36923" y="15000"/>
                    <a:pt x="27692" y="15000"/>
                  </a:cubicBezTo>
                  <a:cubicBezTo>
                    <a:pt x="27692" y="15000"/>
                    <a:pt x="27692" y="15000"/>
                    <a:pt x="27692" y="15000"/>
                  </a:cubicBezTo>
                  <a:cubicBezTo>
                    <a:pt x="18461" y="15000"/>
                    <a:pt x="18461" y="22500"/>
                    <a:pt x="18461" y="22500"/>
                  </a:cubicBezTo>
                  <a:cubicBezTo>
                    <a:pt x="18461" y="30000"/>
                    <a:pt x="18461" y="30000"/>
                    <a:pt x="18461" y="30000"/>
                  </a:cubicBezTo>
                  <a:cubicBezTo>
                    <a:pt x="18461" y="37500"/>
                    <a:pt x="18461" y="37500"/>
                    <a:pt x="9230" y="37500"/>
                  </a:cubicBezTo>
                  <a:cubicBezTo>
                    <a:pt x="9230" y="45000"/>
                    <a:pt x="9230" y="45000"/>
                    <a:pt x="9230" y="52500"/>
                  </a:cubicBezTo>
                  <a:cubicBezTo>
                    <a:pt x="9230" y="60000"/>
                    <a:pt x="9230" y="60000"/>
                    <a:pt x="0" y="67500"/>
                  </a:cubicBezTo>
                  <a:cubicBezTo>
                    <a:pt x="0" y="67500"/>
                    <a:pt x="0" y="67500"/>
                    <a:pt x="0" y="75000"/>
                  </a:cubicBezTo>
                  <a:cubicBezTo>
                    <a:pt x="0" y="75000"/>
                    <a:pt x="0" y="82500"/>
                    <a:pt x="0" y="82500"/>
                  </a:cubicBezTo>
                  <a:cubicBezTo>
                    <a:pt x="0" y="82500"/>
                    <a:pt x="9230" y="82500"/>
                    <a:pt x="9230" y="90000"/>
                  </a:cubicBezTo>
                  <a:cubicBezTo>
                    <a:pt x="9230" y="90000"/>
                    <a:pt x="9230" y="90000"/>
                    <a:pt x="9230" y="97500"/>
                  </a:cubicBezTo>
                  <a:cubicBezTo>
                    <a:pt x="9230" y="105000"/>
                    <a:pt x="9230" y="105000"/>
                    <a:pt x="9230" y="112500"/>
                  </a:cubicBezTo>
                  <a:cubicBezTo>
                    <a:pt x="9230" y="112500"/>
                    <a:pt x="9230" y="112500"/>
                    <a:pt x="9230" y="112500"/>
                  </a:cubicBezTo>
                  <a:cubicBezTo>
                    <a:pt x="18461" y="120000"/>
                    <a:pt x="18461" y="120000"/>
                    <a:pt x="27692" y="112500"/>
                  </a:cubicBezTo>
                  <a:cubicBezTo>
                    <a:pt x="27692" y="112500"/>
                    <a:pt x="27692" y="112500"/>
                    <a:pt x="27692" y="112500"/>
                  </a:cubicBezTo>
                  <a:cubicBezTo>
                    <a:pt x="27692" y="97500"/>
                    <a:pt x="27692" y="90000"/>
                    <a:pt x="36923" y="75000"/>
                  </a:cubicBezTo>
                  <a:cubicBezTo>
                    <a:pt x="36923" y="75000"/>
                    <a:pt x="36923" y="75000"/>
                    <a:pt x="36923" y="75000"/>
                  </a:cubicBezTo>
                  <a:cubicBezTo>
                    <a:pt x="36923" y="75000"/>
                    <a:pt x="36923" y="75000"/>
                    <a:pt x="36923" y="75000"/>
                  </a:cubicBezTo>
                  <a:cubicBezTo>
                    <a:pt x="36923" y="82500"/>
                    <a:pt x="36923" y="90000"/>
                    <a:pt x="46153" y="90000"/>
                  </a:cubicBezTo>
                  <a:cubicBezTo>
                    <a:pt x="46153" y="97500"/>
                    <a:pt x="46153" y="97500"/>
                    <a:pt x="46153" y="97500"/>
                  </a:cubicBezTo>
                  <a:cubicBezTo>
                    <a:pt x="55384" y="105000"/>
                    <a:pt x="55384" y="105000"/>
                    <a:pt x="55384"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12500"/>
                    <a:pt x="73846" y="112500"/>
                  </a:cubicBezTo>
                  <a:cubicBezTo>
                    <a:pt x="73846" y="112500"/>
                    <a:pt x="73846" y="112500"/>
                    <a:pt x="73846" y="112500"/>
                  </a:cubicBezTo>
                  <a:cubicBezTo>
                    <a:pt x="73846" y="112500"/>
                    <a:pt x="83076" y="112500"/>
                    <a:pt x="83076" y="112500"/>
                  </a:cubicBezTo>
                  <a:cubicBezTo>
                    <a:pt x="83076" y="105000"/>
                    <a:pt x="83076" y="105000"/>
                    <a:pt x="83076" y="97500"/>
                  </a:cubicBezTo>
                  <a:cubicBezTo>
                    <a:pt x="83076" y="97500"/>
                    <a:pt x="83076" y="90000"/>
                    <a:pt x="73846" y="90000"/>
                  </a:cubicBezTo>
                  <a:cubicBezTo>
                    <a:pt x="73846" y="90000"/>
                    <a:pt x="73846" y="90000"/>
                    <a:pt x="73846" y="90000"/>
                  </a:cubicBezTo>
                  <a:cubicBezTo>
                    <a:pt x="73846" y="82500"/>
                    <a:pt x="64615" y="82500"/>
                    <a:pt x="64615" y="82500"/>
                  </a:cubicBezTo>
                  <a:cubicBezTo>
                    <a:pt x="73846" y="75000"/>
                    <a:pt x="64615" y="75000"/>
                    <a:pt x="64615" y="75000"/>
                  </a:cubicBezTo>
                  <a:cubicBezTo>
                    <a:pt x="64615" y="67500"/>
                    <a:pt x="64615" y="67500"/>
                    <a:pt x="55384" y="60000"/>
                  </a:cubicBezTo>
                  <a:cubicBezTo>
                    <a:pt x="55384" y="60000"/>
                    <a:pt x="55384" y="60000"/>
                    <a:pt x="55384" y="60000"/>
                  </a:cubicBezTo>
                  <a:cubicBezTo>
                    <a:pt x="64615" y="60000"/>
                    <a:pt x="64615" y="52500"/>
                    <a:pt x="73846" y="52500"/>
                  </a:cubicBezTo>
                  <a:cubicBezTo>
                    <a:pt x="73846" y="52500"/>
                    <a:pt x="73846" y="52500"/>
                    <a:pt x="83076" y="52500"/>
                  </a:cubicBezTo>
                  <a:cubicBezTo>
                    <a:pt x="83076" y="52500"/>
                    <a:pt x="83076" y="52500"/>
                    <a:pt x="83076" y="52500"/>
                  </a:cubicBezTo>
                  <a:cubicBezTo>
                    <a:pt x="83076" y="52500"/>
                    <a:pt x="92307" y="52500"/>
                    <a:pt x="92307" y="52500"/>
                  </a:cubicBezTo>
                  <a:cubicBezTo>
                    <a:pt x="92307" y="45000"/>
                    <a:pt x="92307" y="45000"/>
                    <a:pt x="92307" y="37500"/>
                  </a:cubicBezTo>
                  <a:cubicBezTo>
                    <a:pt x="92307" y="37500"/>
                    <a:pt x="92307" y="37500"/>
                    <a:pt x="92307" y="37500"/>
                  </a:cubicBezTo>
                  <a:cubicBezTo>
                    <a:pt x="83076" y="37500"/>
                    <a:pt x="83076" y="37500"/>
                    <a:pt x="83076" y="37500"/>
                  </a:cubicBezTo>
                  <a:cubicBezTo>
                    <a:pt x="73846" y="37500"/>
                    <a:pt x="64615" y="37500"/>
                    <a:pt x="64615" y="37500"/>
                  </a:cubicBezTo>
                  <a:cubicBezTo>
                    <a:pt x="55384" y="37500"/>
                    <a:pt x="46153" y="45000"/>
                    <a:pt x="46153" y="45000"/>
                  </a:cubicBezTo>
                  <a:cubicBezTo>
                    <a:pt x="46153" y="45000"/>
                    <a:pt x="36923" y="45000"/>
                    <a:pt x="36923" y="45000"/>
                  </a:cubicBezTo>
                  <a:cubicBezTo>
                    <a:pt x="27692" y="45000"/>
                    <a:pt x="27692" y="37500"/>
                    <a:pt x="27692" y="37500"/>
                  </a:cubicBezTo>
                  <a:cubicBezTo>
                    <a:pt x="27692" y="30000"/>
                    <a:pt x="27692" y="22500"/>
                    <a:pt x="36923" y="22500"/>
                  </a:cubicBezTo>
                  <a:close/>
                  <a:moveTo>
                    <a:pt x="64615" y="97500"/>
                  </a:moveTo>
                  <a:cubicBezTo>
                    <a:pt x="64615" y="97500"/>
                    <a:pt x="73846" y="97500"/>
                    <a:pt x="73846" y="97500"/>
                  </a:cubicBezTo>
                  <a:cubicBezTo>
                    <a:pt x="73846" y="97500"/>
                    <a:pt x="73846" y="97500"/>
                    <a:pt x="73846" y="97500"/>
                  </a:cubicBezTo>
                  <a:cubicBezTo>
                    <a:pt x="73846" y="97500"/>
                    <a:pt x="73846" y="97500"/>
                    <a:pt x="73846" y="97500"/>
                  </a:cubicBezTo>
                  <a:cubicBezTo>
                    <a:pt x="73846" y="105000"/>
                    <a:pt x="73846" y="105000"/>
                    <a:pt x="73846" y="105000"/>
                  </a:cubicBezTo>
                  <a:cubicBezTo>
                    <a:pt x="73846" y="105000"/>
                    <a:pt x="73846" y="97500"/>
                    <a:pt x="73846" y="97500"/>
                  </a:cubicBezTo>
                  <a:cubicBezTo>
                    <a:pt x="73846" y="97500"/>
                    <a:pt x="73846" y="97500"/>
                    <a:pt x="73846" y="97500"/>
                  </a:cubicBezTo>
                  <a:cubicBezTo>
                    <a:pt x="64615" y="97500"/>
                    <a:pt x="64615" y="97500"/>
                    <a:pt x="64615" y="105000"/>
                  </a:cubicBezTo>
                  <a:cubicBezTo>
                    <a:pt x="64615" y="97500"/>
                    <a:pt x="64615" y="97500"/>
                    <a:pt x="64615" y="975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2" name="Shape 1102"/>
            <p:cNvSpPr/>
            <p:nvPr/>
          </p:nvSpPr>
          <p:spPr>
            <a:xfrm>
              <a:off x="4856618" y="2578783"/>
              <a:ext cx="0" cy="4763"/>
            </a:xfrm>
            <a:custGeom>
              <a:pathLst>
                <a:path extrusionOk="0" h="120000" w="120000">
                  <a:moveTo>
                    <a:pt x="0" y="0"/>
                  </a:moveTo>
                  <a:cubicBezTo>
                    <a:pt x="0" y="120000"/>
                    <a:pt x="0" y="120000"/>
                    <a:pt x="0" y="120000"/>
                  </a:cubicBezTo>
                  <a:cubicBezTo>
                    <a:pt x="0" y="120000"/>
                    <a:pt x="0" y="120000"/>
                    <a:pt x="0" y="120000"/>
                  </a:cubicBezTo>
                  <a:cubicBezTo>
                    <a:pt x="0" y="120000"/>
                    <a:pt x="0" y="12000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3" name="Shape 1103"/>
            <p:cNvSpPr/>
            <p:nvPr/>
          </p:nvSpPr>
          <p:spPr>
            <a:xfrm>
              <a:off x="4813755" y="2543858"/>
              <a:ext cx="46038" cy="49213"/>
            </a:xfrm>
            <a:custGeom>
              <a:pathLst>
                <a:path extrusionOk="0" h="120000" w="120000">
                  <a:moveTo>
                    <a:pt x="110769" y="59999"/>
                  </a:moveTo>
                  <a:cubicBezTo>
                    <a:pt x="110769" y="59999"/>
                    <a:pt x="110769" y="51428"/>
                    <a:pt x="101538" y="51428"/>
                  </a:cubicBezTo>
                  <a:cubicBezTo>
                    <a:pt x="101538" y="51428"/>
                    <a:pt x="101538" y="51428"/>
                    <a:pt x="101538" y="51428"/>
                  </a:cubicBezTo>
                  <a:cubicBezTo>
                    <a:pt x="101538" y="42857"/>
                    <a:pt x="101538" y="42857"/>
                    <a:pt x="92307" y="42857"/>
                  </a:cubicBezTo>
                  <a:cubicBezTo>
                    <a:pt x="92307" y="42857"/>
                    <a:pt x="92307" y="51428"/>
                    <a:pt x="92307" y="51428"/>
                  </a:cubicBezTo>
                  <a:cubicBezTo>
                    <a:pt x="83076" y="51428"/>
                    <a:pt x="83076" y="51428"/>
                    <a:pt x="73846" y="51428"/>
                  </a:cubicBezTo>
                  <a:cubicBezTo>
                    <a:pt x="73846" y="51428"/>
                    <a:pt x="64615" y="51428"/>
                    <a:pt x="73846" y="42857"/>
                  </a:cubicBezTo>
                  <a:cubicBezTo>
                    <a:pt x="73846" y="42857"/>
                    <a:pt x="73846" y="42857"/>
                    <a:pt x="73846" y="42857"/>
                  </a:cubicBezTo>
                  <a:cubicBezTo>
                    <a:pt x="73846" y="34285"/>
                    <a:pt x="64615" y="34285"/>
                    <a:pt x="64615" y="34285"/>
                  </a:cubicBezTo>
                  <a:cubicBezTo>
                    <a:pt x="64615" y="34285"/>
                    <a:pt x="64615"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64615" y="25714"/>
                    <a:pt x="64615" y="25714"/>
                    <a:pt x="73846" y="17142"/>
                  </a:cubicBezTo>
                  <a:cubicBezTo>
                    <a:pt x="73846" y="17142"/>
                    <a:pt x="73846" y="8571"/>
                    <a:pt x="83076" y="8571"/>
                  </a:cubicBezTo>
                  <a:cubicBezTo>
                    <a:pt x="83076" y="0"/>
                    <a:pt x="83076" y="0"/>
                    <a:pt x="83076" y="0"/>
                  </a:cubicBezTo>
                  <a:cubicBezTo>
                    <a:pt x="83076" y="0"/>
                    <a:pt x="73846" y="0"/>
                    <a:pt x="73846" y="0"/>
                  </a:cubicBezTo>
                  <a:cubicBezTo>
                    <a:pt x="64615" y="0"/>
                    <a:pt x="64615" y="8571"/>
                    <a:pt x="55384" y="8571"/>
                  </a:cubicBezTo>
                  <a:cubicBezTo>
                    <a:pt x="46153" y="25714"/>
                    <a:pt x="36923" y="34285"/>
                    <a:pt x="27692" y="51428"/>
                  </a:cubicBezTo>
                  <a:cubicBezTo>
                    <a:pt x="18461" y="59999"/>
                    <a:pt x="18461" y="59999"/>
                    <a:pt x="9230" y="68571"/>
                  </a:cubicBezTo>
                  <a:cubicBezTo>
                    <a:pt x="9230" y="68571"/>
                    <a:pt x="9230" y="68571"/>
                    <a:pt x="9230" y="68571"/>
                  </a:cubicBezTo>
                  <a:cubicBezTo>
                    <a:pt x="9230" y="68571"/>
                    <a:pt x="9230" y="77142"/>
                    <a:pt x="9230" y="77142"/>
                  </a:cubicBezTo>
                  <a:cubicBezTo>
                    <a:pt x="0" y="77142"/>
                    <a:pt x="0" y="85714"/>
                    <a:pt x="0" y="85714"/>
                  </a:cubicBezTo>
                  <a:cubicBezTo>
                    <a:pt x="0" y="85714"/>
                    <a:pt x="0" y="85714"/>
                    <a:pt x="0" y="85714"/>
                  </a:cubicBezTo>
                  <a:cubicBezTo>
                    <a:pt x="0" y="94285"/>
                    <a:pt x="9230" y="94285"/>
                    <a:pt x="9230" y="94285"/>
                  </a:cubicBezTo>
                  <a:cubicBezTo>
                    <a:pt x="18461" y="94285"/>
                    <a:pt x="27692" y="94285"/>
                    <a:pt x="27692" y="94285"/>
                  </a:cubicBezTo>
                  <a:cubicBezTo>
                    <a:pt x="36923" y="94285"/>
                    <a:pt x="46153" y="94285"/>
                    <a:pt x="46153" y="94285"/>
                  </a:cubicBezTo>
                  <a:cubicBezTo>
                    <a:pt x="55384" y="94285"/>
                    <a:pt x="64615" y="94285"/>
                    <a:pt x="64615" y="94285"/>
                  </a:cubicBezTo>
                  <a:cubicBezTo>
                    <a:pt x="64615" y="94285"/>
                    <a:pt x="64615" y="94285"/>
                    <a:pt x="64615" y="102857"/>
                  </a:cubicBezTo>
                  <a:cubicBezTo>
                    <a:pt x="64615" y="102857"/>
                    <a:pt x="64615" y="102857"/>
                    <a:pt x="55384" y="102857"/>
                  </a:cubicBezTo>
                  <a:cubicBezTo>
                    <a:pt x="55384" y="102857"/>
                    <a:pt x="55384" y="111428"/>
                    <a:pt x="55384" y="111428"/>
                  </a:cubicBezTo>
                  <a:cubicBezTo>
                    <a:pt x="64615" y="111428"/>
                    <a:pt x="64615" y="111428"/>
                    <a:pt x="64615" y="111428"/>
                  </a:cubicBezTo>
                  <a:cubicBezTo>
                    <a:pt x="64615" y="111428"/>
                    <a:pt x="73846" y="111428"/>
                    <a:pt x="73846" y="102857"/>
                  </a:cubicBezTo>
                  <a:cubicBezTo>
                    <a:pt x="73846" y="102857"/>
                    <a:pt x="83076" y="102857"/>
                    <a:pt x="83076" y="94285"/>
                  </a:cubicBezTo>
                  <a:cubicBezTo>
                    <a:pt x="83076" y="94285"/>
                    <a:pt x="92307" y="94285"/>
                    <a:pt x="92307" y="94285"/>
                  </a:cubicBezTo>
                  <a:cubicBezTo>
                    <a:pt x="92307" y="102857"/>
                    <a:pt x="83076" y="102857"/>
                    <a:pt x="83076" y="102857"/>
                  </a:cubicBezTo>
                  <a:cubicBezTo>
                    <a:pt x="83076" y="111428"/>
                    <a:pt x="83076" y="111428"/>
                    <a:pt x="92307" y="111428"/>
                  </a:cubicBezTo>
                  <a:cubicBezTo>
                    <a:pt x="92307" y="111428"/>
                    <a:pt x="92307" y="119999"/>
                    <a:pt x="101538" y="119999"/>
                  </a:cubicBezTo>
                  <a:cubicBezTo>
                    <a:pt x="101538" y="119999"/>
                    <a:pt x="110769" y="111428"/>
                    <a:pt x="110769" y="111428"/>
                  </a:cubicBezTo>
                  <a:cubicBezTo>
                    <a:pt x="110769" y="111428"/>
                    <a:pt x="110769" y="102857"/>
                    <a:pt x="120000" y="102857"/>
                  </a:cubicBezTo>
                  <a:cubicBezTo>
                    <a:pt x="120000" y="94285"/>
                    <a:pt x="120000"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85714"/>
                  </a:cubicBezTo>
                  <a:cubicBezTo>
                    <a:pt x="110769" y="85714"/>
                    <a:pt x="110769" y="85714"/>
                    <a:pt x="101538" y="85714"/>
                  </a:cubicBezTo>
                  <a:cubicBezTo>
                    <a:pt x="101538" y="85714"/>
                    <a:pt x="101538" y="85714"/>
                    <a:pt x="101538" y="85714"/>
                  </a:cubicBezTo>
                  <a:cubicBezTo>
                    <a:pt x="101538" y="85714"/>
                    <a:pt x="101538" y="77142"/>
                    <a:pt x="101538" y="77142"/>
                  </a:cubicBezTo>
                  <a:cubicBezTo>
                    <a:pt x="110769" y="77142"/>
                    <a:pt x="110769" y="77142"/>
                    <a:pt x="110769" y="77142"/>
                  </a:cubicBezTo>
                  <a:cubicBezTo>
                    <a:pt x="110769" y="68571"/>
                    <a:pt x="110769" y="68571"/>
                    <a:pt x="110769" y="68571"/>
                  </a:cubicBezTo>
                  <a:cubicBezTo>
                    <a:pt x="110769" y="68571"/>
                    <a:pt x="110769" y="68571"/>
                    <a:pt x="110769" y="68571"/>
                  </a:cubicBezTo>
                  <a:cubicBezTo>
                    <a:pt x="101538" y="68571"/>
                    <a:pt x="101538" y="68571"/>
                    <a:pt x="101538" y="68571"/>
                  </a:cubicBezTo>
                  <a:cubicBezTo>
                    <a:pt x="101538" y="68571"/>
                    <a:pt x="101538" y="68571"/>
                    <a:pt x="101538" y="59999"/>
                  </a:cubicBezTo>
                  <a:cubicBezTo>
                    <a:pt x="101538" y="59999"/>
                    <a:pt x="101538" y="59999"/>
                    <a:pt x="110769" y="5999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4" name="Shape 1104"/>
            <p:cNvSpPr/>
            <p:nvPr/>
          </p:nvSpPr>
          <p:spPr>
            <a:xfrm>
              <a:off x="4578805" y="2104120"/>
              <a:ext cx="53975" cy="28575"/>
            </a:xfrm>
            <a:custGeom>
              <a:pathLst>
                <a:path extrusionOk="0" h="120000" w="120000">
                  <a:moveTo>
                    <a:pt x="0" y="90000"/>
                  </a:moveTo>
                  <a:cubicBezTo>
                    <a:pt x="8000" y="105000"/>
                    <a:pt x="8000" y="105000"/>
                    <a:pt x="16000" y="105000"/>
                  </a:cubicBezTo>
                  <a:cubicBezTo>
                    <a:pt x="16000" y="105000"/>
                    <a:pt x="16000" y="120000"/>
                    <a:pt x="16000" y="120000"/>
                  </a:cubicBezTo>
                  <a:cubicBezTo>
                    <a:pt x="24000" y="120000"/>
                    <a:pt x="24000" y="120000"/>
                    <a:pt x="32000" y="120000"/>
                  </a:cubicBezTo>
                  <a:cubicBezTo>
                    <a:pt x="32000" y="120000"/>
                    <a:pt x="32000" y="105000"/>
                    <a:pt x="40000" y="105000"/>
                  </a:cubicBezTo>
                  <a:cubicBezTo>
                    <a:pt x="40000" y="105000"/>
                    <a:pt x="40000" y="105000"/>
                    <a:pt x="40000" y="105000"/>
                  </a:cubicBezTo>
                  <a:cubicBezTo>
                    <a:pt x="40000" y="105000"/>
                    <a:pt x="48000" y="105000"/>
                    <a:pt x="48000" y="105000"/>
                  </a:cubicBezTo>
                  <a:cubicBezTo>
                    <a:pt x="48000" y="105000"/>
                    <a:pt x="56000" y="90000"/>
                    <a:pt x="56000" y="75000"/>
                  </a:cubicBezTo>
                  <a:cubicBezTo>
                    <a:pt x="56000" y="75000"/>
                    <a:pt x="64000" y="60000"/>
                    <a:pt x="64000" y="60000"/>
                  </a:cubicBezTo>
                  <a:cubicBezTo>
                    <a:pt x="72000" y="60000"/>
                    <a:pt x="72000" y="60000"/>
                    <a:pt x="72000" y="60000"/>
                  </a:cubicBezTo>
                  <a:cubicBezTo>
                    <a:pt x="72000" y="60000"/>
                    <a:pt x="72000" y="60000"/>
                    <a:pt x="72000" y="75000"/>
                  </a:cubicBezTo>
                  <a:cubicBezTo>
                    <a:pt x="64000" y="75000"/>
                    <a:pt x="64000" y="90000"/>
                    <a:pt x="64000" y="90000"/>
                  </a:cubicBezTo>
                  <a:cubicBezTo>
                    <a:pt x="64000" y="105000"/>
                    <a:pt x="64000" y="105000"/>
                    <a:pt x="64000" y="105000"/>
                  </a:cubicBezTo>
                  <a:cubicBezTo>
                    <a:pt x="64000" y="105000"/>
                    <a:pt x="64000" y="120000"/>
                    <a:pt x="72000" y="105000"/>
                  </a:cubicBezTo>
                  <a:cubicBezTo>
                    <a:pt x="72000" y="105000"/>
                    <a:pt x="72000" y="105000"/>
                    <a:pt x="72000" y="105000"/>
                  </a:cubicBezTo>
                  <a:cubicBezTo>
                    <a:pt x="72000" y="90000"/>
                    <a:pt x="80000" y="90000"/>
                    <a:pt x="88000" y="90000"/>
                  </a:cubicBezTo>
                  <a:cubicBezTo>
                    <a:pt x="88000" y="90000"/>
                    <a:pt x="88000" y="90000"/>
                    <a:pt x="88000" y="90000"/>
                  </a:cubicBezTo>
                  <a:cubicBezTo>
                    <a:pt x="88000" y="90000"/>
                    <a:pt x="96000" y="90000"/>
                    <a:pt x="96000" y="75000"/>
                  </a:cubicBezTo>
                  <a:cubicBezTo>
                    <a:pt x="96000" y="75000"/>
                    <a:pt x="104000" y="60000"/>
                    <a:pt x="104000" y="45000"/>
                  </a:cubicBezTo>
                  <a:cubicBezTo>
                    <a:pt x="104000" y="45000"/>
                    <a:pt x="112000" y="45000"/>
                    <a:pt x="112000" y="30000"/>
                  </a:cubicBezTo>
                  <a:cubicBezTo>
                    <a:pt x="112000" y="30000"/>
                    <a:pt x="112000" y="30000"/>
                    <a:pt x="120000" y="30000"/>
                  </a:cubicBezTo>
                  <a:cubicBezTo>
                    <a:pt x="120000" y="30000"/>
                    <a:pt x="120000" y="30000"/>
                    <a:pt x="120000" y="30000"/>
                  </a:cubicBezTo>
                  <a:cubicBezTo>
                    <a:pt x="120000" y="15000"/>
                    <a:pt x="120000" y="15000"/>
                    <a:pt x="120000" y="15000"/>
                  </a:cubicBezTo>
                  <a:cubicBezTo>
                    <a:pt x="120000" y="0"/>
                    <a:pt x="120000" y="0"/>
                    <a:pt x="112000" y="0"/>
                  </a:cubicBezTo>
                  <a:cubicBezTo>
                    <a:pt x="112000" y="0"/>
                    <a:pt x="112000" y="0"/>
                    <a:pt x="112000" y="0"/>
                  </a:cubicBezTo>
                  <a:cubicBezTo>
                    <a:pt x="112000" y="0"/>
                    <a:pt x="104000" y="15000"/>
                    <a:pt x="104000" y="0"/>
                  </a:cubicBezTo>
                  <a:cubicBezTo>
                    <a:pt x="96000" y="0"/>
                    <a:pt x="96000" y="0"/>
                    <a:pt x="88000" y="0"/>
                  </a:cubicBezTo>
                  <a:cubicBezTo>
                    <a:pt x="80000" y="0"/>
                    <a:pt x="80000" y="0"/>
                    <a:pt x="72000" y="0"/>
                  </a:cubicBezTo>
                  <a:cubicBezTo>
                    <a:pt x="64000" y="15000"/>
                    <a:pt x="48000" y="30000"/>
                    <a:pt x="32000" y="45000"/>
                  </a:cubicBezTo>
                  <a:cubicBezTo>
                    <a:pt x="32000" y="45000"/>
                    <a:pt x="24000" y="45000"/>
                    <a:pt x="24000" y="45000"/>
                  </a:cubicBezTo>
                  <a:cubicBezTo>
                    <a:pt x="16000" y="60000"/>
                    <a:pt x="8000" y="60000"/>
                    <a:pt x="0" y="60000"/>
                  </a:cubicBezTo>
                  <a:cubicBezTo>
                    <a:pt x="0" y="75000"/>
                    <a:pt x="0" y="75000"/>
                    <a:pt x="0" y="90000"/>
                  </a:cubicBezTo>
                  <a:cubicBezTo>
                    <a:pt x="0" y="90000"/>
                    <a:pt x="0" y="90000"/>
                    <a:pt x="0" y="9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5" name="Shape 1105"/>
            <p:cNvSpPr/>
            <p:nvPr/>
          </p:nvSpPr>
          <p:spPr>
            <a:xfrm>
              <a:off x="5301118" y="2143808"/>
              <a:ext cx="44450" cy="28575"/>
            </a:xfrm>
            <a:custGeom>
              <a:pathLst>
                <a:path extrusionOk="0" h="120000" w="120000">
                  <a:moveTo>
                    <a:pt x="0" y="60000"/>
                  </a:moveTo>
                  <a:cubicBezTo>
                    <a:pt x="0" y="75000"/>
                    <a:pt x="10000" y="75000"/>
                    <a:pt x="20000" y="75000"/>
                  </a:cubicBezTo>
                  <a:cubicBezTo>
                    <a:pt x="20000" y="75000"/>
                    <a:pt x="30000" y="75000"/>
                    <a:pt x="30000" y="75000"/>
                  </a:cubicBezTo>
                  <a:cubicBezTo>
                    <a:pt x="30000" y="75000"/>
                    <a:pt x="30000" y="75000"/>
                    <a:pt x="30000" y="75000"/>
                  </a:cubicBezTo>
                  <a:cubicBezTo>
                    <a:pt x="30000" y="75000"/>
                    <a:pt x="30000" y="75000"/>
                    <a:pt x="30000" y="75000"/>
                  </a:cubicBezTo>
                  <a:cubicBezTo>
                    <a:pt x="30000" y="75000"/>
                    <a:pt x="40000" y="75000"/>
                    <a:pt x="40000" y="75000"/>
                  </a:cubicBezTo>
                  <a:cubicBezTo>
                    <a:pt x="40000" y="75000"/>
                    <a:pt x="40000" y="75000"/>
                    <a:pt x="40000" y="75000"/>
                  </a:cubicBezTo>
                  <a:cubicBezTo>
                    <a:pt x="40000" y="75000"/>
                    <a:pt x="40000" y="75000"/>
                    <a:pt x="40000" y="75000"/>
                  </a:cubicBezTo>
                  <a:cubicBezTo>
                    <a:pt x="40000" y="75000"/>
                    <a:pt x="30000" y="75000"/>
                    <a:pt x="30000" y="75000"/>
                  </a:cubicBezTo>
                  <a:cubicBezTo>
                    <a:pt x="30000" y="75000"/>
                    <a:pt x="30000" y="75000"/>
                    <a:pt x="30000" y="75000"/>
                  </a:cubicBezTo>
                  <a:cubicBezTo>
                    <a:pt x="30000" y="75000"/>
                    <a:pt x="30000" y="75000"/>
                    <a:pt x="30000" y="75000"/>
                  </a:cubicBezTo>
                  <a:cubicBezTo>
                    <a:pt x="30000" y="75000"/>
                    <a:pt x="30000" y="75000"/>
                    <a:pt x="30000" y="90000"/>
                  </a:cubicBezTo>
                  <a:cubicBezTo>
                    <a:pt x="20000" y="90000"/>
                    <a:pt x="20000" y="90000"/>
                    <a:pt x="30000" y="90000"/>
                  </a:cubicBezTo>
                  <a:cubicBezTo>
                    <a:pt x="30000" y="105000"/>
                    <a:pt x="30000" y="105000"/>
                    <a:pt x="40000" y="105000"/>
                  </a:cubicBezTo>
                  <a:cubicBezTo>
                    <a:pt x="40000" y="105000"/>
                    <a:pt x="50000" y="105000"/>
                    <a:pt x="50000" y="105000"/>
                  </a:cubicBezTo>
                  <a:cubicBezTo>
                    <a:pt x="60000" y="105000"/>
                    <a:pt x="60000" y="105000"/>
                    <a:pt x="70000" y="120000"/>
                  </a:cubicBezTo>
                  <a:cubicBezTo>
                    <a:pt x="70000" y="120000"/>
                    <a:pt x="80000" y="120000"/>
                    <a:pt x="80000" y="120000"/>
                  </a:cubicBezTo>
                  <a:cubicBezTo>
                    <a:pt x="90000" y="120000"/>
                    <a:pt x="90000" y="105000"/>
                    <a:pt x="90000" y="105000"/>
                  </a:cubicBezTo>
                  <a:cubicBezTo>
                    <a:pt x="100000" y="105000"/>
                    <a:pt x="110000" y="105000"/>
                    <a:pt x="110000" y="90000"/>
                  </a:cubicBezTo>
                  <a:cubicBezTo>
                    <a:pt x="110000" y="90000"/>
                    <a:pt x="110000" y="75000"/>
                    <a:pt x="110000" y="75000"/>
                  </a:cubicBezTo>
                  <a:cubicBezTo>
                    <a:pt x="120000" y="60000"/>
                    <a:pt x="120000" y="45000"/>
                    <a:pt x="120000" y="30000"/>
                  </a:cubicBezTo>
                  <a:cubicBezTo>
                    <a:pt x="120000" y="30000"/>
                    <a:pt x="110000" y="30000"/>
                    <a:pt x="110000" y="30000"/>
                  </a:cubicBezTo>
                  <a:cubicBezTo>
                    <a:pt x="100000" y="30000"/>
                    <a:pt x="90000" y="15000"/>
                    <a:pt x="80000" y="15000"/>
                  </a:cubicBezTo>
                  <a:cubicBezTo>
                    <a:pt x="80000" y="15000"/>
                    <a:pt x="70000" y="15000"/>
                    <a:pt x="70000" y="15000"/>
                  </a:cubicBezTo>
                  <a:cubicBezTo>
                    <a:pt x="70000" y="15000"/>
                    <a:pt x="70000" y="15000"/>
                    <a:pt x="60000" y="15000"/>
                  </a:cubicBezTo>
                  <a:cubicBezTo>
                    <a:pt x="60000" y="15000"/>
                    <a:pt x="60000" y="15000"/>
                    <a:pt x="60000" y="0"/>
                  </a:cubicBezTo>
                  <a:cubicBezTo>
                    <a:pt x="60000" y="0"/>
                    <a:pt x="60000" y="0"/>
                    <a:pt x="60000" y="0"/>
                  </a:cubicBezTo>
                  <a:cubicBezTo>
                    <a:pt x="50000" y="0"/>
                    <a:pt x="50000" y="0"/>
                    <a:pt x="50000" y="15000"/>
                  </a:cubicBezTo>
                  <a:cubicBezTo>
                    <a:pt x="50000" y="15000"/>
                    <a:pt x="50000" y="15000"/>
                    <a:pt x="50000" y="15000"/>
                  </a:cubicBezTo>
                  <a:cubicBezTo>
                    <a:pt x="50000" y="30000"/>
                    <a:pt x="50000" y="30000"/>
                    <a:pt x="50000" y="30000"/>
                  </a:cubicBezTo>
                  <a:cubicBezTo>
                    <a:pt x="50000" y="30000"/>
                    <a:pt x="50000" y="30000"/>
                    <a:pt x="40000" y="30000"/>
                  </a:cubicBezTo>
                  <a:cubicBezTo>
                    <a:pt x="40000" y="30000"/>
                    <a:pt x="40000" y="30000"/>
                    <a:pt x="40000" y="30000"/>
                  </a:cubicBezTo>
                  <a:cubicBezTo>
                    <a:pt x="30000" y="30000"/>
                    <a:pt x="30000" y="15000"/>
                    <a:pt x="20000" y="15000"/>
                  </a:cubicBezTo>
                  <a:cubicBezTo>
                    <a:pt x="20000" y="15000"/>
                    <a:pt x="20000" y="0"/>
                    <a:pt x="20000" y="0"/>
                  </a:cubicBezTo>
                  <a:cubicBezTo>
                    <a:pt x="20000" y="0"/>
                    <a:pt x="10000" y="0"/>
                    <a:pt x="10000" y="15000"/>
                  </a:cubicBezTo>
                  <a:cubicBezTo>
                    <a:pt x="10000" y="15000"/>
                    <a:pt x="10000" y="15000"/>
                    <a:pt x="10000" y="15000"/>
                  </a:cubicBezTo>
                  <a:cubicBezTo>
                    <a:pt x="10000" y="15000"/>
                    <a:pt x="10000" y="30000"/>
                    <a:pt x="10000" y="30000"/>
                  </a:cubicBezTo>
                  <a:cubicBezTo>
                    <a:pt x="10000" y="30000"/>
                    <a:pt x="10000" y="30000"/>
                    <a:pt x="10000" y="30000"/>
                  </a:cubicBezTo>
                  <a:cubicBezTo>
                    <a:pt x="0" y="30000"/>
                    <a:pt x="0" y="15000"/>
                    <a:pt x="0" y="30000"/>
                  </a:cubicBezTo>
                  <a:cubicBezTo>
                    <a:pt x="0" y="30000"/>
                    <a:pt x="0" y="30000"/>
                    <a:pt x="0" y="45000"/>
                  </a:cubicBezTo>
                  <a:cubicBezTo>
                    <a:pt x="0" y="45000"/>
                    <a:pt x="0" y="45000"/>
                    <a:pt x="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6" name="Shape 1106"/>
            <p:cNvSpPr/>
            <p:nvPr/>
          </p:nvSpPr>
          <p:spPr>
            <a:xfrm>
              <a:off x="4675643" y="2143808"/>
              <a:ext cx="36513" cy="38100"/>
            </a:xfrm>
            <a:custGeom>
              <a:pathLst>
                <a:path extrusionOk="0" h="120000" w="120000">
                  <a:moveTo>
                    <a:pt x="12000" y="0"/>
                  </a:moveTo>
                  <a:cubicBezTo>
                    <a:pt x="12000" y="0"/>
                    <a:pt x="0" y="10909"/>
                    <a:pt x="0" y="10909"/>
                  </a:cubicBezTo>
                  <a:cubicBezTo>
                    <a:pt x="0" y="10909"/>
                    <a:pt x="0" y="21818"/>
                    <a:pt x="0" y="32727"/>
                  </a:cubicBezTo>
                  <a:cubicBezTo>
                    <a:pt x="0" y="32727"/>
                    <a:pt x="0" y="32727"/>
                    <a:pt x="0" y="32727"/>
                  </a:cubicBezTo>
                  <a:cubicBezTo>
                    <a:pt x="0" y="43636"/>
                    <a:pt x="0" y="54545"/>
                    <a:pt x="0" y="54545"/>
                  </a:cubicBezTo>
                  <a:cubicBezTo>
                    <a:pt x="0" y="54545"/>
                    <a:pt x="0" y="65454"/>
                    <a:pt x="0" y="65454"/>
                  </a:cubicBezTo>
                  <a:cubicBezTo>
                    <a:pt x="0" y="65454"/>
                    <a:pt x="0" y="65454"/>
                    <a:pt x="0" y="65454"/>
                  </a:cubicBezTo>
                  <a:cubicBezTo>
                    <a:pt x="0" y="76363"/>
                    <a:pt x="12000" y="76363"/>
                    <a:pt x="12000" y="76363"/>
                  </a:cubicBezTo>
                  <a:cubicBezTo>
                    <a:pt x="24000" y="76363"/>
                    <a:pt x="36000" y="76363"/>
                    <a:pt x="48000" y="76363"/>
                  </a:cubicBezTo>
                  <a:cubicBezTo>
                    <a:pt x="48000" y="76363"/>
                    <a:pt x="48000" y="76363"/>
                    <a:pt x="48000" y="76363"/>
                  </a:cubicBezTo>
                  <a:cubicBezTo>
                    <a:pt x="48000" y="87272"/>
                    <a:pt x="48000" y="87272"/>
                    <a:pt x="48000" y="87272"/>
                  </a:cubicBezTo>
                  <a:cubicBezTo>
                    <a:pt x="36000" y="87272"/>
                    <a:pt x="36000" y="87272"/>
                    <a:pt x="36000" y="87272"/>
                  </a:cubicBezTo>
                  <a:cubicBezTo>
                    <a:pt x="24000" y="87272"/>
                    <a:pt x="24000" y="98181"/>
                    <a:pt x="24000" y="98181"/>
                  </a:cubicBezTo>
                  <a:cubicBezTo>
                    <a:pt x="24000" y="98181"/>
                    <a:pt x="24000" y="109090"/>
                    <a:pt x="24000" y="109090"/>
                  </a:cubicBezTo>
                  <a:cubicBezTo>
                    <a:pt x="24000" y="109090"/>
                    <a:pt x="24000" y="120000"/>
                    <a:pt x="24000" y="120000"/>
                  </a:cubicBezTo>
                  <a:cubicBezTo>
                    <a:pt x="36000" y="120000"/>
                    <a:pt x="36000" y="120000"/>
                    <a:pt x="48000" y="120000"/>
                  </a:cubicBezTo>
                  <a:cubicBezTo>
                    <a:pt x="60000" y="120000"/>
                    <a:pt x="72000" y="120000"/>
                    <a:pt x="72000" y="109090"/>
                  </a:cubicBezTo>
                  <a:cubicBezTo>
                    <a:pt x="72000" y="109090"/>
                    <a:pt x="72000" y="109090"/>
                    <a:pt x="72000" y="109090"/>
                  </a:cubicBezTo>
                  <a:cubicBezTo>
                    <a:pt x="72000" y="98181"/>
                    <a:pt x="84000" y="98181"/>
                    <a:pt x="84000" y="98181"/>
                  </a:cubicBezTo>
                  <a:cubicBezTo>
                    <a:pt x="84000" y="98181"/>
                    <a:pt x="96000" y="87272"/>
                    <a:pt x="96000" y="87272"/>
                  </a:cubicBezTo>
                  <a:cubicBezTo>
                    <a:pt x="96000" y="76363"/>
                    <a:pt x="96000" y="76363"/>
                    <a:pt x="108000" y="65454"/>
                  </a:cubicBezTo>
                  <a:cubicBezTo>
                    <a:pt x="108000" y="65454"/>
                    <a:pt x="108000" y="65454"/>
                    <a:pt x="108000" y="65454"/>
                  </a:cubicBezTo>
                  <a:cubicBezTo>
                    <a:pt x="108000" y="54545"/>
                    <a:pt x="120000" y="54545"/>
                    <a:pt x="120000" y="43636"/>
                  </a:cubicBezTo>
                  <a:cubicBezTo>
                    <a:pt x="120000" y="43636"/>
                    <a:pt x="120000" y="43636"/>
                    <a:pt x="120000" y="32727"/>
                  </a:cubicBezTo>
                  <a:cubicBezTo>
                    <a:pt x="120000" y="32727"/>
                    <a:pt x="120000" y="32727"/>
                    <a:pt x="120000" y="32727"/>
                  </a:cubicBezTo>
                  <a:cubicBezTo>
                    <a:pt x="120000" y="21818"/>
                    <a:pt x="108000" y="21818"/>
                    <a:pt x="108000" y="21818"/>
                  </a:cubicBezTo>
                  <a:cubicBezTo>
                    <a:pt x="96000" y="21818"/>
                    <a:pt x="96000" y="21818"/>
                    <a:pt x="96000" y="21818"/>
                  </a:cubicBezTo>
                  <a:cubicBezTo>
                    <a:pt x="84000" y="10909"/>
                    <a:pt x="72000" y="10909"/>
                    <a:pt x="72000" y="21818"/>
                  </a:cubicBezTo>
                  <a:cubicBezTo>
                    <a:pt x="60000" y="21818"/>
                    <a:pt x="60000" y="21818"/>
                    <a:pt x="60000" y="32727"/>
                  </a:cubicBezTo>
                  <a:cubicBezTo>
                    <a:pt x="60000" y="43636"/>
                    <a:pt x="60000" y="43636"/>
                    <a:pt x="60000" y="54545"/>
                  </a:cubicBezTo>
                  <a:cubicBezTo>
                    <a:pt x="60000" y="54545"/>
                    <a:pt x="60000" y="54545"/>
                    <a:pt x="60000" y="54545"/>
                  </a:cubicBezTo>
                  <a:cubicBezTo>
                    <a:pt x="60000" y="54545"/>
                    <a:pt x="60000" y="54545"/>
                    <a:pt x="60000" y="54545"/>
                  </a:cubicBezTo>
                  <a:cubicBezTo>
                    <a:pt x="60000" y="43636"/>
                    <a:pt x="48000" y="32727"/>
                    <a:pt x="48000" y="32727"/>
                  </a:cubicBezTo>
                  <a:cubicBezTo>
                    <a:pt x="48000" y="32727"/>
                    <a:pt x="48000" y="32727"/>
                    <a:pt x="48000" y="32727"/>
                  </a:cubicBezTo>
                  <a:cubicBezTo>
                    <a:pt x="48000" y="32727"/>
                    <a:pt x="36000" y="32727"/>
                    <a:pt x="36000" y="32727"/>
                  </a:cubicBezTo>
                  <a:cubicBezTo>
                    <a:pt x="36000" y="43636"/>
                    <a:pt x="36000" y="43636"/>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43636"/>
                    <a:pt x="24000" y="43636"/>
                  </a:cubicBezTo>
                  <a:cubicBezTo>
                    <a:pt x="24000" y="43636"/>
                    <a:pt x="24000" y="32727"/>
                    <a:pt x="24000" y="32727"/>
                  </a:cubicBezTo>
                  <a:cubicBezTo>
                    <a:pt x="24000" y="21818"/>
                    <a:pt x="24000" y="21818"/>
                    <a:pt x="24000" y="10909"/>
                  </a:cubicBezTo>
                  <a:cubicBezTo>
                    <a:pt x="24000" y="10909"/>
                    <a:pt x="24000" y="10909"/>
                    <a:pt x="24000" y="10909"/>
                  </a:cubicBezTo>
                  <a:cubicBezTo>
                    <a:pt x="24000" y="0"/>
                    <a:pt x="24000" y="0"/>
                    <a:pt x="24000" y="0"/>
                  </a:cubicBezTo>
                  <a:cubicBezTo>
                    <a:pt x="12000" y="0"/>
                    <a:pt x="12000" y="0"/>
                    <a:pt x="12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7" name="Shape 1107"/>
            <p:cNvSpPr/>
            <p:nvPr/>
          </p:nvSpPr>
          <p:spPr>
            <a:xfrm>
              <a:off x="5150305" y="2513695"/>
              <a:ext cx="31750" cy="39688"/>
            </a:xfrm>
            <a:custGeom>
              <a:pathLst>
                <a:path extrusionOk="0" h="120000" w="120000">
                  <a:moveTo>
                    <a:pt x="53333" y="10909"/>
                  </a:moveTo>
                  <a:cubicBezTo>
                    <a:pt x="53333" y="10909"/>
                    <a:pt x="53333" y="21818"/>
                    <a:pt x="40000" y="21818"/>
                  </a:cubicBezTo>
                  <a:cubicBezTo>
                    <a:pt x="40000" y="21818"/>
                    <a:pt x="40000" y="21818"/>
                    <a:pt x="40000" y="21818"/>
                  </a:cubicBezTo>
                  <a:cubicBezTo>
                    <a:pt x="40000" y="32727"/>
                    <a:pt x="26666" y="32727"/>
                    <a:pt x="26666" y="32727"/>
                  </a:cubicBezTo>
                  <a:cubicBezTo>
                    <a:pt x="13333" y="32727"/>
                    <a:pt x="13333" y="32727"/>
                    <a:pt x="13333" y="32727"/>
                  </a:cubicBezTo>
                  <a:cubicBezTo>
                    <a:pt x="13333" y="32727"/>
                    <a:pt x="13333" y="43636"/>
                    <a:pt x="13333" y="43636"/>
                  </a:cubicBezTo>
                  <a:cubicBezTo>
                    <a:pt x="13333" y="54545"/>
                    <a:pt x="13333" y="54545"/>
                    <a:pt x="13333" y="65454"/>
                  </a:cubicBezTo>
                  <a:cubicBezTo>
                    <a:pt x="26666" y="65454"/>
                    <a:pt x="26666" y="65454"/>
                    <a:pt x="13333" y="76363"/>
                  </a:cubicBezTo>
                  <a:cubicBezTo>
                    <a:pt x="13333" y="76363"/>
                    <a:pt x="13333" y="87272"/>
                    <a:pt x="13333" y="87272"/>
                  </a:cubicBezTo>
                  <a:cubicBezTo>
                    <a:pt x="13333" y="87272"/>
                    <a:pt x="0" y="87272"/>
                    <a:pt x="0" y="98181"/>
                  </a:cubicBezTo>
                  <a:cubicBezTo>
                    <a:pt x="0" y="98181"/>
                    <a:pt x="0" y="109090"/>
                    <a:pt x="13333" y="109090"/>
                  </a:cubicBezTo>
                  <a:cubicBezTo>
                    <a:pt x="13333" y="120000"/>
                    <a:pt x="26666" y="120000"/>
                    <a:pt x="40000" y="120000"/>
                  </a:cubicBezTo>
                  <a:cubicBezTo>
                    <a:pt x="40000" y="109090"/>
                    <a:pt x="53333" y="109090"/>
                    <a:pt x="53333" y="109090"/>
                  </a:cubicBezTo>
                  <a:cubicBezTo>
                    <a:pt x="66666" y="98181"/>
                    <a:pt x="80000" y="98181"/>
                    <a:pt x="93333" y="98181"/>
                  </a:cubicBezTo>
                  <a:cubicBezTo>
                    <a:pt x="93333" y="98181"/>
                    <a:pt x="93333" y="98181"/>
                    <a:pt x="93333" y="87272"/>
                  </a:cubicBezTo>
                  <a:cubicBezTo>
                    <a:pt x="106666" y="87272"/>
                    <a:pt x="106666" y="76363"/>
                    <a:pt x="106666" y="54545"/>
                  </a:cubicBezTo>
                  <a:cubicBezTo>
                    <a:pt x="106666" y="54545"/>
                    <a:pt x="106666" y="54545"/>
                    <a:pt x="106666" y="54545"/>
                  </a:cubicBezTo>
                  <a:cubicBezTo>
                    <a:pt x="106666" y="43636"/>
                    <a:pt x="106666" y="43636"/>
                    <a:pt x="106666" y="43636"/>
                  </a:cubicBezTo>
                  <a:cubicBezTo>
                    <a:pt x="106666" y="43636"/>
                    <a:pt x="106666" y="43636"/>
                    <a:pt x="120000" y="32727"/>
                  </a:cubicBezTo>
                  <a:cubicBezTo>
                    <a:pt x="120000" y="32727"/>
                    <a:pt x="120000" y="21818"/>
                    <a:pt x="120000" y="21818"/>
                  </a:cubicBezTo>
                  <a:cubicBezTo>
                    <a:pt x="120000" y="10909"/>
                    <a:pt x="106666" y="10909"/>
                    <a:pt x="106666" y="10909"/>
                  </a:cubicBezTo>
                  <a:cubicBezTo>
                    <a:pt x="106666" y="10909"/>
                    <a:pt x="106666" y="0"/>
                    <a:pt x="106666" y="0"/>
                  </a:cubicBezTo>
                  <a:cubicBezTo>
                    <a:pt x="93333" y="0"/>
                    <a:pt x="80000" y="0"/>
                    <a:pt x="80000" y="0"/>
                  </a:cubicBezTo>
                  <a:cubicBezTo>
                    <a:pt x="80000" y="0"/>
                    <a:pt x="66666" y="0"/>
                    <a:pt x="66666" y="0"/>
                  </a:cubicBezTo>
                  <a:cubicBezTo>
                    <a:pt x="66666" y="0"/>
                    <a:pt x="53333" y="0"/>
                    <a:pt x="53333" y="1090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8" name="Shape 1108"/>
            <p:cNvSpPr/>
            <p:nvPr/>
          </p:nvSpPr>
          <p:spPr>
            <a:xfrm>
              <a:off x="6209168" y="2558145"/>
              <a:ext cx="39688" cy="46038"/>
            </a:xfrm>
            <a:custGeom>
              <a:pathLst>
                <a:path extrusionOk="0" h="120000" w="120000">
                  <a:moveTo>
                    <a:pt x="0" y="92307"/>
                  </a:moveTo>
                  <a:cubicBezTo>
                    <a:pt x="0" y="92307"/>
                    <a:pt x="10909" y="101538"/>
                    <a:pt x="10909" y="101538"/>
                  </a:cubicBezTo>
                  <a:cubicBezTo>
                    <a:pt x="10909" y="110769"/>
                    <a:pt x="10909" y="110769"/>
                    <a:pt x="10909" y="120000"/>
                  </a:cubicBezTo>
                  <a:cubicBezTo>
                    <a:pt x="21818" y="120000"/>
                    <a:pt x="21818" y="120000"/>
                    <a:pt x="21818" y="120000"/>
                  </a:cubicBezTo>
                  <a:cubicBezTo>
                    <a:pt x="21818" y="120000"/>
                    <a:pt x="32727" y="110769"/>
                    <a:pt x="32727" y="110769"/>
                  </a:cubicBezTo>
                  <a:cubicBezTo>
                    <a:pt x="43636" y="110769"/>
                    <a:pt x="43636" y="101538"/>
                    <a:pt x="32727" y="101538"/>
                  </a:cubicBezTo>
                  <a:cubicBezTo>
                    <a:pt x="32727" y="101538"/>
                    <a:pt x="21818" y="92307"/>
                    <a:pt x="21818" y="92307"/>
                  </a:cubicBezTo>
                  <a:cubicBezTo>
                    <a:pt x="21818" y="92307"/>
                    <a:pt x="21818" y="92307"/>
                    <a:pt x="21818" y="92307"/>
                  </a:cubicBezTo>
                  <a:cubicBezTo>
                    <a:pt x="21818" y="92307"/>
                    <a:pt x="21818" y="92307"/>
                    <a:pt x="32727" y="92307"/>
                  </a:cubicBezTo>
                  <a:cubicBezTo>
                    <a:pt x="43636" y="83076"/>
                    <a:pt x="54545" y="83076"/>
                    <a:pt x="54545" y="92307"/>
                  </a:cubicBezTo>
                  <a:cubicBezTo>
                    <a:pt x="65454" y="92307"/>
                    <a:pt x="65454" y="92307"/>
                    <a:pt x="76363" y="92307"/>
                  </a:cubicBezTo>
                  <a:cubicBezTo>
                    <a:pt x="76363" y="92307"/>
                    <a:pt x="76363" y="92307"/>
                    <a:pt x="76363" y="92307"/>
                  </a:cubicBezTo>
                  <a:cubicBezTo>
                    <a:pt x="76363" y="92307"/>
                    <a:pt x="87272" y="83076"/>
                    <a:pt x="87272" y="83076"/>
                  </a:cubicBezTo>
                  <a:cubicBezTo>
                    <a:pt x="87272" y="73846"/>
                    <a:pt x="87272" y="73846"/>
                    <a:pt x="98181" y="73846"/>
                  </a:cubicBezTo>
                  <a:cubicBezTo>
                    <a:pt x="98181" y="64615"/>
                    <a:pt x="109090" y="64615"/>
                    <a:pt x="109090" y="64615"/>
                  </a:cubicBezTo>
                  <a:cubicBezTo>
                    <a:pt x="120000" y="64615"/>
                    <a:pt x="120000" y="55384"/>
                    <a:pt x="120000" y="55384"/>
                  </a:cubicBezTo>
                  <a:cubicBezTo>
                    <a:pt x="109090" y="46153"/>
                    <a:pt x="109090" y="46153"/>
                    <a:pt x="109090" y="46153"/>
                  </a:cubicBezTo>
                  <a:cubicBezTo>
                    <a:pt x="109090" y="36923"/>
                    <a:pt x="109090" y="36923"/>
                    <a:pt x="98181" y="36923"/>
                  </a:cubicBezTo>
                  <a:cubicBezTo>
                    <a:pt x="98181" y="27692"/>
                    <a:pt x="98181" y="27692"/>
                    <a:pt x="98181" y="36923"/>
                  </a:cubicBezTo>
                  <a:cubicBezTo>
                    <a:pt x="87272" y="36923"/>
                    <a:pt x="76363" y="36923"/>
                    <a:pt x="76363" y="36923"/>
                  </a:cubicBezTo>
                  <a:cubicBezTo>
                    <a:pt x="65454" y="27692"/>
                    <a:pt x="54545" y="18461"/>
                    <a:pt x="43636" y="18461"/>
                  </a:cubicBezTo>
                  <a:cubicBezTo>
                    <a:pt x="32727" y="9230"/>
                    <a:pt x="32727" y="0"/>
                    <a:pt x="21818" y="0"/>
                  </a:cubicBezTo>
                  <a:cubicBezTo>
                    <a:pt x="21818" y="0"/>
                    <a:pt x="10909" y="0"/>
                    <a:pt x="10909" y="0"/>
                  </a:cubicBezTo>
                  <a:cubicBezTo>
                    <a:pt x="10909" y="0"/>
                    <a:pt x="10909" y="9230"/>
                    <a:pt x="10909" y="9230"/>
                  </a:cubicBezTo>
                  <a:cubicBezTo>
                    <a:pt x="10909" y="9230"/>
                    <a:pt x="10909" y="18461"/>
                    <a:pt x="10909" y="18461"/>
                  </a:cubicBezTo>
                  <a:cubicBezTo>
                    <a:pt x="21818" y="18461"/>
                    <a:pt x="21818" y="27692"/>
                    <a:pt x="21818" y="27692"/>
                  </a:cubicBezTo>
                  <a:cubicBezTo>
                    <a:pt x="21818" y="36923"/>
                    <a:pt x="21818" y="55384"/>
                    <a:pt x="21818" y="64615"/>
                  </a:cubicBezTo>
                  <a:cubicBezTo>
                    <a:pt x="21818" y="64615"/>
                    <a:pt x="21818" y="64615"/>
                    <a:pt x="21818" y="64615"/>
                  </a:cubicBezTo>
                  <a:cubicBezTo>
                    <a:pt x="10909" y="64615"/>
                    <a:pt x="10909" y="64615"/>
                    <a:pt x="10909" y="64615"/>
                  </a:cubicBezTo>
                  <a:cubicBezTo>
                    <a:pt x="10909" y="64615"/>
                    <a:pt x="10909" y="64615"/>
                    <a:pt x="10909" y="73846"/>
                  </a:cubicBezTo>
                  <a:cubicBezTo>
                    <a:pt x="10909" y="73846"/>
                    <a:pt x="10909" y="73846"/>
                    <a:pt x="10909" y="73846"/>
                  </a:cubicBezTo>
                  <a:cubicBezTo>
                    <a:pt x="0" y="83076"/>
                    <a:pt x="0" y="83076"/>
                    <a:pt x="0" y="9230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9" name="Shape 1109"/>
            <p:cNvSpPr/>
            <p:nvPr/>
          </p:nvSpPr>
          <p:spPr>
            <a:xfrm>
              <a:off x="4701043" y="2085070"/>
              <a:ext cx="33338" cy="42863"/>
            </a:xfrm>
            <a:custGeom>
              <a:pathLst>
                <a:path extrusionOk="0" h="120000" w="120000">
                  <a:moveTo>
                    <a:pt x="13333" y="70000"/>
                  </a:moveTo>
                  <a:cubicBezTo>
                    <a:pt x="13333" y="70000"/>
                    <a:pt x="26666" y="70000"/>
                    <a:pt x="26666" y="70000"/>
                  </a:cubicBezTo>
                  <a:cubicBezTo>
                    <a:pt x="26666" y="70000"/>
                    <a:pt x="26666" y="70000"/>
                    <a:pt x="26666" y="70000"/>
                  </a:cubicBezTo>
                  <a:cubicBezTo>
                    <a:pt x="26666" y="70000"/>
                    <a:pt x="26666" y="70000"/>
                    <a:pt x="26666" y="70000"/>
                  </a:cubicBezTo>
                  <a:cubicBezTo>
                    <a:pt x="40000" y="70000"/>
                    <a:pt x="40000" y="80000"/>
                    <a:pt x="40000" y="80000"/>
                  </a:cubicBezTo>
                  <a:cubicBezTo>
                    <a:pt x="53333" y="80000"/>
                    <a:pt x="66666" y="90000"/>
                    <a:pt x="53333" y="110000"/>
                  </a:cubicBezTo>
                  <a:cubicBezTo>
                    <a:pt x="53333" y="110000"/>
                    <a:pt x="53333" y="110000"/>
                    <a:pt x="53333" y="120000"/>
                  </a:cubicBezTo>
                  <a:cubicBezTo>
                    <a:pt x="66666" y="120000"/>
                    <a:pt x="66666" y="120000"/>
                    <a:pt x="80000" y="120000"/>
                  </a:cubicBezTo>
                  <a:cubicBezTo>
                    <a:pt x="80000" y="110000"/>
                    <a:pt x="93333" y="110000"/>
                    <a:pt x="93333" y="100000"/>
                  </a:cubicBezTo>
                  <a:cubicBezTo>
                    <a:pt x="93333" y="90000"/>
                    <a:pt x="93333" y="80000"/>
                    <a:pt x="106666" y="80000"/>
                  </a:cubicBezTo>
                  <a:cubicBezTo>
                    <a:pt x="106666" y="70000"/>
                    <a:pt x="120000" y="70000"/>
                    <a:pt x="120000" y="70000"/>
                  </a:cubicBezTo>
                  <a:cubicBezTo>
                    <a:pt x="120000" y="60000"/>
                    <a:pt x="120000" y="50000"/>
                    <a:pt x="106666" y="50000"/>
                  </a:cubicBezTo>
                  <a:cubicBezTo>
                    <a:pt x="106666" y="50000"/>
                    <a:pt x="106666" y="40000"/>
                    <a:pt x="106666" y="40000"/>
                  </a:cubicBezTo>
                  <a:cubicBezTo>
                    <a:pt x="106666" y="40000"/>
                    <a:pt x="106666" y="40000"/>
                    <a:pt x="106666" y="40000"/>
                  </a:cubicBezTo>
                  <a:cubicBezTo>
                    <a:pt x="106666" y="20000"/>
                    <a:pt x="106666" y="20000"/>
                    <a:pt x="93333" y="20000"/>
                  </a:cubicBezTo>
                  <a:cubicBezTo>
                    <a:pt x="93333" y="20000"/>
                    <a:pt x="80000" y="30000"/>
                    <a:pt x="80000" y="30000"/>
                  </a:cubicBezTo>
                  <a:cubicBezTo>
                    <a:pt x="80000" y="30000"/>
                    <a:pt x="80000" y="30000"/>
                    <a:pt x="80000" y="30000"/>
                  </a:cubicBezTo>
                  <a:cubicBezTo>
                    <a:pt x="80000" y="30000"/>
                    <a:pt x="80000" y="30000"/>
                    <a:pt x="80000" y="30000"/>
                  </a:cubicBezTo>
                  <a:cubicBezTo>
                    <a:pt x="80000" y="30000"/>
                    <a:pt x="80000" y="30000"/>
                    <a:pt x="80000" y="30000"/>
                  </a:cubicBezTo>
                  <a:cubicBezTo>
                    <a:pt x="80000" y="20000"/>
                    <a:pt x="80000" y="20000"/>
                    <a:pt x="80000" y="10000"/>
                  </a:cubicBezTo>
                  <a:cubicBezTo>
                    <a:pt x="80000" y="0"/>
                    <a:pt x="80000" y="0"/>
                    <a:pt x="66666" y="0"/>
                  </a:cubicBezTo>
                  <a:cubicBezTo>
                    <a:pt x="53333" y="0"/>
                    <a:pt x="53333" y="0"/>
                    <a:pt x="40000" y="0"/>
                  </a:cubicBezTo>
                  <a:cubicBezTo>
                    <a:pt x="40000" y="0"/>
                    <a:pt x="40000" y="0"/>
                    <a:pt x="40000" y="0"/>
                  </a:cubicBezTo>
                  <a:cubicBezTo>
                    <a:pt x="40000" y="0"/>
                    <a:pt x="26666" y="10000"/>
                    <a:pt x="26666" y="20000"/>
                  </a:cubicBezTo>
                  <a:cubicBezTo>
                    <a:pt x="26666" y="20000"/>
                    <a:pt x="26666" y="20000"/>
                    <a:pt x="26666" y="20000"/>
                  </a:cubicBezTo>
                  <a:cubicBezTo>
                    <a:pt x="26666" y="30000"/>
                    <a:pt x="26666"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40000"/>
                    <a:pt x="40000" y="40000"/>
                  </a:cubicBezTo>
                  <a:cubicBezTo>
                    <a:pt x="40000" y="40000"/>
                    <a:pt x="40000" y="50000"/>
                    <a:pt x="40000" y="50000"/>
                  </a:cubicBezTo>
                  <a:cubicBezTo>
                    <a:pt x="40000" y="50000"/>
                    <a:pt x="26666" y="50000"/>
                    <a:pt x="26666" y="50000"/>
                  </a:cubicBezTo>
                  <a:cubicBezTo>
                    <a:pt x="26666" y="50000"/>
                    <a:pt x="26666" y="50000"/>
                    <a:pt x="13333" y="50000"/>
                  </a:cubicBezTo>
                  <a:cubicBezTo>
                    <a:pt x="13333" y="50000"/>
                    <a:pt x="13333" y="50000"/>
                    <a:pt x="13333" y="50000"/>
                  </a:cubicBezTo>
                  <a:cubicBezTo>
                    <a:pt x="0" y="50000"/>
                    <a:pt x="0" y="50000"/>
                    <a:pt x="0" y="50000"/>
                  </a:cubicBezTo>
                  <a:cubicBezTo>
                    <a:pt x="0" y="60000"/>
                    <a:pt x="0" y="70000"/>
                    <a:pt x="13333" y="7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0" name="Shape 1110"/>
            <p:cNvSpPr/>
            <p:nvPr/>
          </p:nvSpPr>
          <p:spPr>
            <a:xfrm>
              <a:off x="6010730" y="3023283"/>
              <a:ext cx="73025" cy="20638"/>
            </a:xfrm>
            <a:custGeom>
              <a:pathLst>
                <a:path extrusionOk="0" h="120000" w="120000">
                  <a:moveTo>
                    <a:pt x="84000" y="120000"/>
                  </a:moveTo>
                  <a:cubicBezTo>
                    <a:pt x="90000" y="100000"/>
                    <a:pt x="96000" y="120000"/>
                    <a:pt x="102000" y="120000"/>
                  </a:cubicBezTo>
                  <a:cubicBezTo>
                    <a:pt x="102000" y="120000"/>
                    <a:pt x="102000" y="120000"/>
                    <a:pt x="108000" y="120000"/>
                  </a:cubicBezTo>
                  <a:cubicBezTo>
                    <a:pt x="108000" y="120000"/>
                    <a:pt x="108000" y="120000"/>
                    <a:pt x="108000" y="120000"/>
                  </a:cubicBezTo>
                  <a:cubicBezTo>
                    <a:pt x="114000" y="120000"/>
                    <a:pt x="114000" y="120000"/>
                    <a:pt x="114000" y="120000"/>
                  </a:cubicBezTo>
                  <a:cubicBezTo>
                    <a:pt x="120000" y="120000"/>
                    <a:pt x="120000" y="120000"/>
                    <a:pt x="120000" y="100000"/>
                  </a:cubicBezTo>
                  <a:cubicBezTo>
                    <a:pt x="120000" y="100000"/>
                    <a:pt x="120000" y="100000"/>
                    <a:pt x="114000" y="100000"/>
                  </a:cubicBezTo>
                  <a:cubicBezTo>
                    <a:pt x="114000" y="100000"/>
                    <a:pt x="108000" y="100000"/>
                    <a:pt x="102000" y="80000"/>
                  </a:cubicBezTo>
                  <a:cubicBezTo>
                    <a:pt x="102000" y="80000"/>
                    <a:pt x="102000" y="80000"/>
                    <a:pt x="102000" y="80000"/>
                  </a:cubicBezTo>
                  <a:cubicBezTo>
                    <a:pt x="96000" y="80000"/>
                    <a:pt x="96000" y="80000"/>
                    <a:pt x="96000" y="80000"/>
                  </a:cubicBezTo>
                  <a:cubicBezTo>
                    <a:pt x="90000" y="80000"/>
                    <a:pt x="90000" y="80000"/>
                    <a:pt x="90000" y="80000"/>
                  </a:cubicBezTo>
                  <a:cubicBezTo>
                    <a:pt x="90000" y="60000"/>
                    <a:pt x="90000" y="60000"/>
                    <a:pt x="90000" y="60000"/>
                  </a:cubicBezTo>
                  <a:cubicBezTo>
                    <a:pt x="96000" y="60000"/>
                    <a:pt x="96000" y="60000"/>
                    <a:pt x="96000" y="60000"/>
                  </a:cubicBezTo>
                  <a:cubicBezTo>
                    <a:pt x="96000" y="60000"/>
                    <a:pt x="96000" y="60000"/>
                    <a:pt x="96000" y="60000"/>
                  </a:cubicBezTo>
                  <a:cubicBezTo>
                    <a:pt x="96000" y="60000"/>
                    <a:pt x="96000" y="40000"/>
                    <a:pt x="96000" y="40000"/>
                  </a:cubicBezTo>
                  <a:cubicBezTo>
                    <a:pt x="90000" y="40000"/>
                    <a:pt x="84000" y="40000"/>
                    <a:pt x="78000" y="40000"/>
                  </a:cubicBezTo>
                  <a:cubicBezTo>
                    <a:pt x="72000" y="40000"/>
                    <a:pt x="72000" y="40000"/>
                    <a:pt x="66000" y="20000"/>
                  </a:cubicBezTo>
                  <a:cubicBezTo>
                    <a:pt x="66000" y="20000"/>
                    <a:pt x="60000" y="20000"/>
                    <a:pt x="60000" y="40000"/>
                  </a:cubicBezTo>
                  <a:cubicBezTo>
                    <a:pt x="60000" y="40000"/>
                    <a:pt x="54000" y="40000"/>
                    <a:pt x="54000" y="40000"/>
                  </a:cubicBezTo>
                  <a:cubicBezTo>
                    <a:pt x="48000" y="40000"/>
                    <a:pt x="48000" y="40000"/>
                    <a:pt x="48000" y="40000"/>
                  </a:cubicBezTo>
                  <a:cubicBezTo>
                    <a:pt x="42000" y="40000"/>
                    <a:pt x="36000" y="40000"/>
                    <a:pt x="36000" y="20000"/>
                  </a:cubicBezTo>
                  <a:cubicBezTo>
                    <a:pt x="30000" y="0"/>
                    <a:pt x="24000" y="0"/>
                    <a:pt x="18000" y="0"/>
                  </a:cubicBezTo>
                  <a:cubicBezTo>
                    <a:pt x="12000" y="0"/>
                    <a:pt x="6000" y="0"/>
                    <a:pt x="6000" y="0"/>
                  </a:cubicBezTo>
                  <a:cubicBezTo>
                    <a:pt x="0" y="20000"/>
                    <a:pt x="0" y="20000"/>
                    <a:pt x="0" y="40000"/>
                  </a:cubicBezTo>
                  <a:cubicBezTo>
                    <a:pt x="0" y="40000"/>
                    <a:pt x="0" y="40000"/>
                    <a:pt x="0" y="40000"/>
                  </a:cubicBezTo>
                  <a:cubicBezTo>
                    <a:pt x="6000" y="40000"/>
                    <a:pt x="6000" y="60000"/>
                    <a:pt x="6000" y="60000"/>
                  </a:cubicBezTo>
                  <a:cubicBezTo>
                    <a:pt x="12000" y="60000"/>
                    <a:pt x="12000" y="80000"/>
                    <a:pt x="12000" y="80000"/>
                  </a:cubicBezTo>
                  <a:cubicBezTo>
                    <a:pt x="18000" y="80000"/>
                    <a:pt x="24000" y="80000"/>
                    <a:pt x="24000" y="80000"/>
                  </a:cubicBezTo>
                  <a:cubicBezTo>
                    <a:pt x="30000" y="80000"/>
                    <a:pt x="30000" y="80000"/>
                    <a:pt x="36000" y="80000"/>
                  </a:cubicBezTo>
                  <a:cubicBezTo>
                    <a:pt x="42000" y="80000"/>
                    <a:pt x="48000" y="80000"/>
                    <a:pt x="54000" y="100000"/>
                  </a:cubicBezTo>
                  <a:cubicBezTo>
                    <a:pt x="60000" y="100000"/>
                    <a:pt x="66000" y="100000"/>
                    <a:pt x="72000" y="100000"/>
                  </a:cubicBezTo>
                  <a:cubicBezTo>
                    <a:pt x="72000" y="100000"/>
                    <a:pt x="78000" y="120000"/>
                    <a:pt x="84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1" name="Shape 1111"/>
            <p:cNvSpPr/>
            <p:nvPr/>
          </p:nvSpPr>
          <p:spPr>
            <a:xfrm>
              <a:off x="6112330" y="2828020"/>
              <a:ext cx="31750" cy="57150"/>
            </a:xfrm>
            <a:custGeom>
              <a:pathLst>
                <a:path extrusionOk="0" h="120000" w="120000">
                  <a:moveTo>
                    <a:pt x="53333" y="7500"/>
                  </a:moveTo>
                  <a:cubicBezTo>
                    <a:pt x="40000" y="7500"/>
                    <a:pt x="40000" y="7500"/>
                    <a:pt x="26666" y="7500"/>
                  </a:cubicBezTo>
                  <a:cubicBezTo>
                    <a:pt x="13333" y="0"/>
                    <a:pt x="13333" y="7500"/>
                    <a:pt x="13333" y="7500"/>
                  </a:cubicBezTo>
                  <a:cubicBezTo>
                    <a:pt x="13333" y="15000"/>
                    <a:pt x="0" y="15000"/>
                    <a:pt x="0" y="15000"/>
                  </a:cubicBezTo>
                  <a:cubicBezTo>
                    <a:pt x="0" y="22500"/>
                    <a:pt x="0" y="30000"/>
                    <a:pt x="0" y="37500"/>
                  </a:cubicBezTo>
                  <a:cubicBezTo>
                    <a:pt x="0" y="45000"/>
                    <a:pt x="0" y="45000"/>
                    <a:pt x="0" y="45000"/>
                  </a:cubicBezTo>
                  <a:cubicBezTo>
                    <a:pt x="0" y="45000"/>
                    <a:pt x="0" y="45000"/>
                    <a:pt x="0" y="45000"/>
                  </a:cubicBezTo>
                  <a:cubicBezTo>
                    <a:pt x="0" y="52500"/>
                    <a:pt x="0" y="60000"/>
                    <a:pt x="0" y="67500"/>
                  </a:cubicBezTo>
                  <a:cubicBezTo>
                    <a:pt x="0" y="67500"/>
                    <a:pt x="13333" y="75000"/>
                    <a:pt x="13333" y="75000"/>
                  </a:cubicBezTo>
                  <a:cubicBezTo>
                    <a:pt x="13333" y="75000"/>
                    <a:pt x="13333" y="75000"/>
                    <a:pt x="13333" y="75000"/>
                  </a:cubicBezTo>
                  <a:cubicBezTo>
                    <a:pt x="13333" y="75000"/>
                    <a:pt x="13333" y="75000"/>
                    <a:pt x="26666" y="75000"/>
                  </a:cubicBezTo>
                  <a:cubicBezTo>
                    <a:pt x="26666" y="75000"/>
                    <a:pt x="13333" y="75000"/>
                    <a:pt x="13333" y="75000"/>
                  </a:cubicBezTo>
                  <a:cubicBezTo>
                    <a:pt x="13333" y="75000"/>
                    <a:pt x="13333" y="75000"/>
                    <a:pt x="13333" y="75000"/>
                  </a:cubicBezTo>
                  <a:cubicBezTo>
                    <a:pt x="13333" y="82500"/>
                    <a:pt x="26666" y="82500"/>
                    <a:pt x="26666"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53333" y="90000"/>
                    <a:pt x="53333" y="82500"/>
                  </a:cubicBezTo>
                  <a:cubicBezTo>
                    <a:pt x="53333" y="82500"/>
                    <a:pt x="53333" y="82500"/>
                    <a:pt x="66666" y="82500"/>
                  </a:cubicBezTo>
                  <a:cubicBezTo>
                    <a:pt x="66666" y="90000"/>
                    <a:pt x="66666" y="90000"/>
                    <a:pt x="66666" y="90000"/>
                  </a:cubicBezTo>
                  <a:cubicBezTo>
                    <a:pt x="66666" y="90000"/>
                    <a:pt x="80000" y="90000"/>
                    <a:pt x="93333" y="90000"/>
                  </a:cubicBezTo>
                  <a:cubicBezTo>
                    <a:pt x="80000" y="90000"/>
                    <a:pt x="80000" y="90000"/>
                    <a:pt x="80000" y="90000"/>
                  </a:cubicBezTo>
                  <a:cubicBezTo>
                    <a:pt x="93333" y="90000"/>
                    <a:pt x="93333" y="90000"/>
                    <a:pt x="93333" y="90000"/>
                  </a:cubicBezTo>
                  <a:cubicBezTo>
                    <a:pt x="93333" y="90000"/>
                    <a:pt x="93333" y="90000"/>
                    <a:pt x="93333" y="90000"/>
                  </a:cubicBezTo>
                  <a:cubicBezTo>
                    <a:pt x="93333" y="90000"/>
                    <a:pt x="93333" y="90000"/>
                    <a:pt x="93333" y="90000"/>
                  </a:cubicBezTo>
                  <a:cubicBezTo>
                    <a:pt x="93333" y="90000"/>
                    <a:pt x="93333" y="90000"/>
                    <a:pt x="93333" y="90000"/>
                  </a:cubicBezTo>
                  <a:cubicBezTo>
                    <a:pt x="93333" y="97500"/>
                    <a:pt x="93333" y="97500"/>
                    <a:pt x="106666" y="105000"/>
                  </a:cubicBezTo>
                  <a:cubicBezTo>
                    <a:pt x="106666" y="105000"/>
                    <a:pt x="106666" y="105000"/>
                    <a:pt x="106666" y="105000"/>
                  </a:cubicBezTo>
                  <a:cubicBezTo>
                    <a:pt x="93333" y="112500"/>
                    <a:pt x="93333" y="112500"/>
                    <a:pt x="106666" y="112500"/>
                  </a:cubicBezTo>
                  <a:cubicBezTo>
                    <a:pt x="106666" y="112500"/>
                    <a:pt x="120000" y="120000"/>
                    <a:pt x="120000" y="120000"/>
                  </a:cubicBezTo>
                  <a:cubicBezTo>
                    <a:pt x="120000" y="120000"/>
                    <a:pt x="120000" y="112500"/>
                    <a:pt x="120000" y="112500"/>
                  </a:cubicBezTo>
                  <a:cubicBezTo>
                    <a:pt x="120000" y="112500"/>
                    <a:pt x="120000" y="105000"/>
                    <a:pt x="120000" y="105000"/>
                  </a:cubicBezTo>
                  <a:cubicBezTo>
                    <a:pt x="120000" y="105000"/>
                    <a:pt x="120000" y="97500"/>
                    <a:pt x="120000" y="97500"/>
                  </a:cubicBezTo>
                  <a:cubicBezTo>
                    <a:pt x="120000" y="97500"/>
                    <a:pt x="106666" y="97500"/>
                    <a:pt x="106666" y="90000"/>
                  </a:cubicBezTo>
                  <a:cubicBezTo>
                    <a:pt x="106666" y="82500"/>
                    <a:pt x="106666" y="82500"/>
                    <a:pt x="93333" y="82500"/>
                  </a:cubicBezTo>
                  <a:cubicBezTo>
                    <a:pt x="93333" y="82500"/>
                    <a:pt x="93333" y="75000"/>
                    <a:pt x="80000" y="75000"/>
                  </a:cubicBezTo>
                  <a:cubicBezTo>
                    <a:pt x="80000" y="75000"/>
                    <a:pt x="80000" y="75000"/>
                    <a:pt x="66666" y="75000"/>
                  </a:cubicBezTo>
                  <a:cubicBezTo>
                    <a:pt x="66666" y="75000"/>
                    <a:pt x="66666" y="75000"/>
                    <a:pt x="66666" y="75000"/>
                  </a:cubicBezTo>
                  <a:cubicBezTo>
                    <a:pt x="66666" y="75000"/>
                    <a:pt x="66666" y="75000"/>
                    <a:pt x="66666" y="75000"/>
                  </a:cubicBezTo>
                  <a:cubicBezTo>
                    <a:pt x="66666" y="75000"/>
                    <a:pt x="53333" y="75000"/>
                    <a:pt x="53333" y="75000"/>
                  </a:cubicBezTo>
                  <a:cubicBezTo>
                    <a:pt x="53333" y="75000"/>
                    <a:pt x="53333" y="75000"/>
                    <a:pt x="53333" y="67500"/>
                  </a:cubicBezTo>
                  <a:cubicBezTo>
                    <a:pt x="66666" y="67500"/>
                    <a:pt x="66666" y="67500"/>
                    <a:pt x="53333" y="67500"/>
                  </a:cubicBezTo>
                  <a:cubicBezTo>
                    <a:pt x="53333" y="67500"/>
                    <a:pt x="53333" y="60000"/>
                    <a:pt x="53333" y="60000"/>
                  </a:cubicBezTo>
                  <a:cubicBezTo>
                    <a:pt x="53333" y="60000"/>
                    <a:pt x="53333" y="52500"/>
                    <a:pt x="53333" y="52500"/>
                  </a:cubicBezTo>
                  <a:cubicBezTo>
                    <a:pt x="53333" y="52500"/>
                    <a:pt x="53333" y="45000"/>
                    <a:pt x="53333" y="45000"/>
                  </a:cubicBezTo>
                  <a:cubicBezTo>
                    <a:pt x="66666" y="37500"/>
                    <a:pt x="66666" y="30000"/>
                    <a:pt x="66666" y="22500"/>
                  </a:cubicBezTo>
                  <a:cubicBezTo>
                    <a:pt x="53333" y="22500"/>
                    <a:pt x="53333" y="15000"/>
                    <a:pt x="53333" y="7500"/>
                  </a:cubicBezTo>
                  <a:cubicBezTo>
                    <a:pt x="53333" y="7500"/>
                    <a:pt x="53333" y="7500"/>
                    <a:pt x="53333" y="75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2" name="Shape 1112"/>
            <p:cNvSpPr/>
            <p:nvPr/>
          </p:nvSpPr>
          <p:spPr>
            <a:xfrm>
              <a:off x="6248855" y="3343958"/>
              <a:ext cx="30163" cy="36513"/>
            </a:xfrm>
            <a:custGeom>
              <a:pathLst>
                <a:path extrusionOk="0" h="120000" w="120000">
                  <a:moveTo>
                    <a:pt x="105000" y="12000"/>
                  </a:moveTo>
                  <a:cubicBezTo>
                    <a:pt x="90000" y="12000"/>
                    <a:pt x="75000" y="12000"/>
                    <a:pt x="75000" y="24000"/>
                  </a:cubicBezTo>
                  <a:cubicBezTo>
                    <a:pt x="60000" y="24000"/>
                    <a:pt x="45000" y="24000"/>
                    <a:pt x="45000" y="12000"/>
                  </a:cubicBezTo>
                  <a:cubicBezTo>
                    <a:pt x="30000" y="12000"/>
                    <a:pt x="30000" y="0"/>
                    <a:pt x="30000" y="0"/>
                  </a:cubicBezTo>
                  <a:cubicBezTo>
                    <a:pt x="15000" y="0"/>
                    <a:pt x="15000" y="0"/>
                    <a:pt x="15000" y="0"/>
                  </a:cubicBezTo>
                  <a:cubicBezTo>
                    <a:pt x="15000" y="0"/>
                    <a:pt x="0" y="0"/>
                    <a:pt x="0" y="12000"/>
                  </a:cubicBezTo>
                  <a:cubicBezTo>
                    <a:pt x="0" y="12000"/>
                    <a:pt x="0" y="12000"/>
                    <a:pt x="0" y="12000"/>
                  </a:cubicBezTo>
                  <a:cubicBezTo>
                    <a:pt x="0" y="36000"/>
                    <a:pt x="0" y="48000"/>
                    <a:pt x="0" y="72000"/>
                  </a:cubicBezTo>
                  <a:cubicBezTo>
                    <a:pt x="0" y="72000"/>
                    <a:pt x="0" y="72000"/>
                    <a:pt x="0" y="72000"/>
                  </a:cubicBezTo>
                  <a:cubicBezTo>
                    <a:pt x="0" y="84000"/>
                    <a:pt x="0" y="96000"/>
                    <a:pt x="0" y="96000"/>
                  </a:cubicBezTo>
                  <a:cubicBezTo>
                    <a:pt x="0" y="108000"/>
                    <a:pt x="15000" y="120000"/>
                    <a:pt x="30000" y="120000"/>
                  </a:cubicBezTo>
                  <a:cubicBezTo>
                    <a:pt x="30000" y="120000"/>
                    <a:pt x="30000" y="120000"/>
                    <a:pt x="30000" y="120000"/>
                  </a:cubicBezTo>
                  <a:cubicBezTo>
                    <a:pt x="45000" y="120000"/>
                    <a:pt x="45000" y="108000"/>
                    <a:pt x="45000" y="108000"/>
                  </a:cubicBezTo>
                  <a:cubicBezTo>
                    <a:pt x="60000" y="108000"/>
                    <a:pt x="60000" y="96000"/>
                    <a:pt x="75000" y="108000"/>
                  </a:cubicBezTo>
                  <a:cubicBezTo>
                    <a:pt x="75000" y="108000"/>
                    <a:pt x="75000" y="96000"/>
                    <a:pt x="75000" y="96000"/>
                  </a:cubicBezTo>
                  <a:cubicBezTo>
                    <a:pt x="90000" y="84000"/>
                    <a:pt x="90000" y="72000"/>
                    <a:pt x="105000" y="60000"/>
                  </a:cubicBezTo>
                  <a:cubicBezTo>
                    <a:pt x="105000" y="60000"/>
                    <a:pt x="105000" y="60000"/>
                    <a:pt x="105000" y="60000"/>
                  </a:cubicBezTo>
                  <a:cubicBezTo>
                    <a:pt x="105000" y="48000"/>
                    <a:pt x="105000" y="36000"/>
                    <a:pt x="120000" y="24000"/>
                  </a:cubicBezTo>
                  <a:cubicBezTo>
                    <a:pt x="120000" y="24000"/>
                    <a:pt x="120000" y="24000"/>
                    <a:pt x="120000" y="24000"/>
                  </a:cubicBezTo>
                  <a:cubicBezTo>
                    <a:pt x="120000" y="12000"/>
                    <a:pt x="105000" y="12000"/>
                    <a:pt x="105000" y="12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3" name="Shape 1113"/>
            <p:cNvSpPr/>
            <p:nvPr/>
          </p:nvSpPr>
          <p:spPr>
            <a:xfrm>
              <a:off x="4599443" y="2796270"/>
              <a:ext cx="76200" cy="28575"/>
            </a:xfrm>
            <a:custGeom>
              <a:pathLst>
                <a:path extrusionOk="0" h="120000" w="120000">
                  <a:moveTo>
                    <a:pt x="120000" y="105000"/>
                  </a:moveTo>
                  <a:cubicBezTo>
                    <a:pt x="120000" y="105000"/>
                    <a:pt x="120000" y="105000"/>
                    <a:pt x="120000" y="105000"/>
                  </a:cubicBezTo>
                  <a:cubicBezTo>
                    <a:pt x="120000" y="90000"/>
                    <a:pt x="120000" y="90000"/>
                    <a:pt x="114285" y="90000"/>
                  </a:cubicBezTo>
                  <a:cubicBezTo>
                    <a:pt x="108571" y="75000"/>
                    <a:pt x="97142" y="60000"/>
                    <a:pt x="85714" y="60000"/>
                  </a:cubicBezTo>
                  <a:cubicBezTo>
                    <a:pt x="85714" y="60000"/>
                    <a:pt x="80000" y="45000"/>
                    <a:pt x="80000" y="45000"/>
                  </a:cubicBezTo>
                  <a:cubicBezTo>
                    <a:pt x="74285" y="45000"/>
                    <a:pt x="74285" y="30000"/>
                    <a:pt x="68571" y="30000"/>
                  </a:cubicBezTo>
                  <a:cubicBezTo>
                    <a:pt x="68571" y="30000"/>
                    <a:pt x="62857" y="30000"/>
                    <a:pt x="62857" y="30000"/>
                  </a:cubicBezTo>
                  <a:cubicBezTo>
                    <a:pt x="57142" y="15000"/>
                    <a:pt x="51428" y="15000"/>
                    <a:pt x="51428" y="15000"/>
                  </a:cubicBezTo>
                  <a:cubicBezTo>
                    <a:pt x="45714" y="15000"/>
                    <a:pt x="40000" y="15000"/>
                    <a:pt x="40000" y="0"/>
                  </a:cubicBezTo>
                  <a:cubicBezTo>
                    <a:pt x="34285" y="0"/>
                    <a:pt x="34285" y="0"/>
                    <a:pt x="28571" y="0"/>
                  </a:cubicBezTo>
                  <a:cubicBezTo>
                    <a:pt x="22857" y="0"/>
                    <a:pt x="17142" y="0"/>
                    <a:pt x="11428" y="15000"/>
                  </a:cubicBezTo>
                  <a:cubicBezTo>
                    <a:pt x="5714" y="15000"/>
                    <a:pt x="5714" y="30000"/>
                    <a:pt x="0" y="45000"/>
                  </a:cubicBezTo>
                  <a:cubicBezTo>
                    <a:pt x="0" y="45000"/>
                    <a:pt x="0" y="45000"/>
                    <a:pt x="0" y="45000"/>
                  </a:cubicBezTo>
                  <a:cubicBezTo>
                    <a:pt x="0" y="45000"/>
                    <a:pt x="5714" y="45000"/>
                    <a:pt x="5714" y="45000"/>
                  </a:cubicBezTo>
                  <a:cubicBezTo>
                    <a:pt x="11428" y="45000"/>
                    <a:pt x="22857" y="30000"/>
                    <a:pt x="28571" y="30000"/>
                  </a:cubicBezTo>
                  <a:cubicBezTo>
                    <a:pt x="28571" y="30000"/>
                    <a:pt x="28571" y="30000"/>
                    <a:pt x="28571" y="30000"/>
                  </a:cubicBezTo>
                  <a:cubicBezTo>
                    <a:pt x="34285" y="30000"/>
                    <a:pt x="34285" y="45000"/>
                    <a:pt x="34285" y="45000"/>
                  </a:cubicBezTo>
                  <a:cubicBezTo>
                    <a:pt x="40000" y="45000"/>
                    <a:pt x="45714" y="45000"/>
                    <a:pt x="45714" y="45000"/>
                  </a:cubicBezTo>
                  <a:cubicBezTo>
                    <a:pt x="45714" y="45000"/>
                    <a:pt x="51428" y="45000"/>
                    <a:pt x="51428" y="45000"/>
                  </a:cubicBezTo>
                  <a:cubicBezTo>
                    <a:pt x="57142" y="60000"/>
                    <a:pt x="62857" y="60000"/>
                    <a:pt x="68571" y="60000"/>
                  </a:cubicBezTo>
                  <a:cubicBezTo>
                    <a:pt x="68571" y="60000"/>
                    <a:pt x="68571" y="60000"/>
                    <a:pt x="74285" y="75000"/>
                  </a:cubicBezTo>
                  <a:cubicBezTo>
                    <a:pt x="74285" y="90000"/>
                    <a:pt x="80000" y="90000"/>
                    <a:pt x="85714" y="90000"/>
                  </a:cubicBezTo>
                  <a:cubicBezTo>
                    <a:pt x="85714" y="90000"/>
                    <a:pt x="85714" y="90000"/>
                    <a:pt x="85714" y="90000"/>
                  </a:cubicBezTo>
                  <a:cubicBezTo>
                    <a:pt x="85714" y="90000"/>
                    <a:pt x="85714" y="105000"/>
                    <a:pt x="85714" y="105000"/>
                  </a:cubicBezTo>
                  <a:cubicBezTo>
                    <a:pt x="85714" y="105000"/>
                    <a:pt x="85714" y="105000"/>
                    <a:pt x="85714" y="105000"/>
                  </a:cubicBezTo>
                  <a:cubicBezTo>
                    <a:pt x="80000" y="120000"/>
                    <a:pt x="85714" y="120000"/>
                    <a:pt x="85714" y="120000"/>
                  </a:cubicBezTo>
                  <a:cubicBezTo>
                    <a:pt x="91428" y="120000"/>
                    <a:pt x="91428" y="120000"/>
                    <a:pt x="97142" y="120000"/>
                  </a:cubicBezTo>
                  <a:cubicBezTo>
                    <a:pt x="102857" y="120000"/>
                    <a:pt x="108571" y="120000"/>
                    <a:pt x="120000" y="105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4" name="Shape 1114"/>
            <p:cNvSpPr/>
            <p:nvPr/>
          </p:nvSpPr>
          <p:spPr>
            <a:xfrm>
              <a:off x="5699580" y="2088245"/>
              <a:ext cx="31750" cy="36513"/>
            </a:xfrm>
            <a:custGeom>
              <a:pathLst>
                <a:path extrusionOk="0" h="120000" w="120000">
                  <a:moveTo>
                    <a:pt x="26666" y="48000"/>
                  </a:moveTo>
                  <a:cubicBezTo>
                    <a:pt x="26666" y="60000"/>
                    <a:pt x="26666" y="60000"/>
                    <a:pt x="26666" y="60000"/>
                  </a:cubicBezTo>
                  <a:cubicBezTo>
                    <a:pt x="26666" y="60000"/>
                    <a:pt x="26666" y="72000"/>
                    <a:pt x="26666" y="72000"/>
                  </a:cubicBezTo>
                  <a:cubicBezTo>
                    <a:pt x="26666" y="84000"/>
                    <a:pt x="26666" y="96000"/>
                    <a:pt x="26666" y="108000"/>
                  </a:cubicBezTo>
                  <a:cubicBezTo>
                    <a:pt x="26666" y="108000"/>
                    <a:pt x="40000" y="120000"/>
                    <a:pt x="40000" y="120000"/>
                  </a:cubicBezTo>
                  <a:cubicBezTo>
                    <a:pt x="40000" y="120000"/>
                    <a:pt x="53333" y="120000"/>
                    <a:pt x="53333" y="120000"/>
                  </a:cubicBezTo>
                  <a:cubicBezTo>
                    <a:pt x="53333" y="120000"/>
                    <a:pt x="53333" y="120000"/>
                    <a:pt x="53333" y="120000"/>
                  </a:cubicBezTo>
                  <a:cubicBezTo>
                    <a:pt x="66666" y="108000"/>
                    <a:pt x="66666" y="108000"/>
                    <a:pt x="93333" y="96000"/>
                  </a:cubicBezTo>
                  <a:cubicBezTo>
                    <a:pt x="93333" y="84000"/>
                    <a:pt x="106666" y="84000"/>
                    <a:pt x="106666" y="84000"/>
                  </a:cubicBezTo>
                  <a:cubicBezTo>
                    <a:pt x="106666" y="72000"/>
                    <a:pt x="120000" y="72000"/>
                    <a:pt x="120000" y="72000"/>
                  </a:cubicBezTo>
                  <a:cubicBezTo>
                    <a:pt x="120000" y="60000"/>
                    <a:pt x="120000" y="60000"/>
                    <a:pt x="120000" y="60000"/>
                  </a:cubicBezTo>
                  <a:cubicBezTo>
                    <a:pt x="120000" y="48000"/>
                    <a:pt x="106666" y="48000"/>
                    <a:pt x="106666" y="48000"/>
                  </a:cubicBezTo>
                  <a:cubicBezTo>
                    <a:pt x="106666" y="36000"/>
                    <a:pt x="106666" y="36000"/>
                    <a:pt x="93333" y="36000"/>
                  </a:cubicBezTo>
                  <a:cubicBezTo>
                    <a:pt x="80000" y="24000"/>
                    <a:pt x="66666" y="24000"/>
                    <a:pt x="66666" y="24000"/>
                  </a:cubicBezTo>
                  <a:cubicBezTo>
                    <a:pt x="53333" y="12000"/>
                    <a:pt x="40000" y="12000"/>
                    <a:pt x="26666" y="12000"/>
                  </a:cubicBezTo>
                  <a:cubicBezTo>
                    <a:pt x="26666" y="0"/>
                    <a:pt x="26666" y="0"/>
                    <a:pt x="26666" y="0"/>
                  </a:cubicBezTo>
                  <a:cubicBezTo>
                    <a:pt x="13333" y="0"/>
                    <a:pt x="13333" y="0"/>
                    <a:pt x="13333" y="12000"/>
                  </a:cubicBezTo>
                  <a:cubicBezTo>
                    <a:pt x="13333" y="12000"/>
                    <a:pt x="0" y="24000"/>
                    <a:pt x="13333" y="36000"/>
                  </a:cubicBezTo>
                  <a:cubicBezTo>
                    <a:pt x="13333" y="36000"/>
                    <a:pt x="13333" y="48000"/>
                    <a:pt x="26666" y="48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5" name="Shape 1115"/>
            <p:cNvSpPr/>
            <p:nvPr/>
          </p:nvSpPr>
          <p:spPr>
            <a:xfrm>
              <a:off x="6129793" y="2901045"/>
              <a:ext cx="36513" cy="31750"/>
            </a:xfrm>
            <a:custGeom>
              <a:pathLst>
                <a:path extrusionOk="0" h="120000" w="120000">
                  <a:moveTo>
                    <a:pt x="96000" y="0"/>
                  </a:moveTo>
                  <a:cubicBezTo>
                    <a:pt x="96000" y="0"/>
                    <a:pt x="96000" y="0"/>
                    <a:pt x="96000" y="0"/>
                  </a:cubicBezTo>
                  <a:cubicBezTo>
                    <a:pt x="84000" y="0"/>
                    <a:pt x="84000" y="13333"/>
                    <a:pt x="84000" y="13333"/>
                  </a:cubicBezTo>
                  <a:cubicBezTo>
                    <a:pt x="84000" y="26666"/>
                    <a:pt x="72000" y="26666"/>
                    <a:pt x="72000" y="26666"/>
                  </a:cubicBezTo>
                  <a:cubicBezTo>
                    <a:pt x="72000" y="26666"/>
                    <a:pt x="72000" y="40000"/>
                    <a:pt x="72000" y="40000"/>
                  </a:cubicBezTo>
                  <a:cubicBezTo>
                    <a:pt x="60000" y="40000"/>
                    <a:pt x="60000" y="40000"/>
                    <a:pt x="60000" y="40000"/>
                  </a:cubicBezTo>
                  <a:cubicBezTo>
                    <a:pt x="60000" y="53333"/>
                    <a:pt x="60000" y="40000"/>
                    <a:pt x="48000" y="40000"/>
                  </a:cubicBezTo>
                  <a:cubicBezTo>
                    <a:pt x="48000" y="40000"/>
                    <a:pt x="36000" y="26666"/>
                    <a:pt x="36000" y="40000"/>
                  </a:cubicBezTo>
                  <a:cubicBezTo>
                    <a:pt x="24000" y="53333"/>
                    <a:pt x="24000" y="53333"/>
                    <a:pt x="12000" y="53333"/>
                  </a:cubicBezTo>
                  <a:cubicBezTo>
                    <a:pt x="12000" y="53333"/>
                    <a:pt x="0" y="66666"/>
                    <a:pt x="0" y="80000"/>
                  </a:cubicBezTo>
                  <a:cubicBezTo>
                    <a:pt x="0" y="80000"/>
                    <a:pt x="0" y="80000"/>
                    <a:pt x="0" y="80000"/>
                  </a:cubicBezTo>
                  <a:cubicBezTo>
                    <a:pt x="0" y="80000"/>
                    <a:pt x="12000" y="80000"/>
                    <a:pt x="12000" y="80000"/>
                  </a:cubicBezTo>
                  <a:cubicBezTo>
                    <a:pt x="12000" y="80000"/>
                    <a:pt x="12000" y="80000"/>
                    <a:pt x="12000" y="80000"/>
                  </a:cubicBezTo>
                  <a:cubicBezTo>
                    <a:pt x="12000" y="80000"/>
                    <a:pt x="24000" y="80000"/>
                    <a:pt x="24000" y="66666"/>
                  </a:cubicBezTo>
                  <a:cubicBezTo>
                    <a:pt x="36000" y="66666"/>
                    <a:pt x="36000" y="66666"/>
                    <a:pt x="48000" y="66666"/>
                  </a:cubicBezTo>
                  <a:cubicBezTo>
                    <a:pt x="48000" y="66666"/>
                    <a:pt x="60000" y="80000"/>
                    <a:pt x="60000" y="80000"/>
                  </a:cubicBezTo>
                  <a:cubicBezTo>
                    <a:pt x="60000" y="80000"/>
                    <a:pt x="60000" y="80000"/>
                    <a:pt x="60000" y="93333"/>
                  </a:cubicBezTo>
                  <a:cubicBezTo>
                    <a:pt x="60000" y="106666"/>
                    <a:pt x="60000" y="120000"/>
                    <a:pt x="72000" y="120000"/>
                  </a:cubicBezTo>
                  <a:cubicBezTo>
                    <a:pt x="84000" y="120000"/>
                    <a:pt x="84000" y="120000"/>
                    <a:pt x="96000" y="120000"/>
                  </a:cubicBezTo>
                  <a:cubicBezTo>
                    <a:pt x="96000" y="120000"/>
                    <a:pt x="96000" y="120000"/>
                    <a:pt x="96000" y="120000"/>
                  </a:cubicBezTo>
                  <a:cubicBezTo>
                    <a:pt x="96000" y="120000"/>
                    <a:pt x="108000" y="106666"/>
                    <a:pt x="96000" y="106666"/>
                  </a:cubicBezTo>
                  <a:cubicBezTo>
                    <a:pt x="96000" y="93333"/>
                    <a:pt x="96000" y="93333"/>
                    <a:pt x="96000" y="93333"/>
                  </a:cubicBezTo>
                  <a:cubicBezTo>
                    <a:pt x="96000" y="80000"/>
                    <a:pt x="96000" y="80000"/>
                    <a:pt x="108000" y="80000"/>
                  </a:cubicBezTo>
                  <a:cubicBezTo>
                    <a:pt x="108000" y="80000"/>
                    <a:pt x="108000" y="93333"/>
                    <a:pt x="108000" y="93333"/>
                  </a:cubicBezTo>
                  <a:cubicBezTo>
                    <a:pt x="108000" y="93333"/>
                    <a:pt x="108000" y="93333"/>
                    <a:pt x="120000" y="93333"/>
                  </a:cubicBezTo>
                  <a:cubicBezTo>
                    <a:pt x="120000" y="80000"/>
                    <a:pt x="120000" y="80000"/>
                    <a:pt x="120000" y="66666"/>
                  </a:cubicBezTo>
                  <a:cubicBezTo>
                    <a:pt x="120000" y="53333"/>
                    <a:pt x="120000" y="40000"/>
                    <a:pt x="108000" y="40000"/>
                  </a:cubicBezTo>
                  <a:cubicBezTo>
                    <a:pt x="108000" y="26666"/>
                    <a:pt x="108000" y="26666"/>
                    <a:pt x="108000" y="13333"/>
                  </a:cubicBezTo>
                  <a:cubicBezTo>
                    <a:pt x="96000" y="13333"/>
                    <a:pt x="96000" y="13333"/>
                    <a:pt x="96000" y="0"/>
                  </a:cubicBezTo>
                  <a:cubicBezTo>
                    <a:pt x="96000" y="0"/>
                    <a:pt x="96000" y="0"/>
                    <a:pt x="96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6" name="Shape 1116"/>
            <p:cNvSpPr/>
            <p:nvPr/>
          </p:nvSpPr>
          <p:spPr>
            <a:xfrm>
              <a:off x="4675643" y="2821670"/>
              <a:ext cx="42863" cy="20638"/>
            </a:xfrm>
            <a:custGeom>
              <a:pathLst>
                <a:path extrusionOk="0" h="120000" w="120000">
                  <a:moveTo>
                    <a:pt x="10000" y="100000"/>
                  </a:moveTo>
                  <a:cubicBezTo>
                    <a:pt x="10000" y="100000"/>
                    <a:pt x="20000" y="100000"/>
                    <a:pt x="20000" y="100000"/>
                  </a:cubicBezTo>
                  <a:cubicBezTo>
                    <a:pt x="30000" y="100000"/>
                    <a:pt x="30000" y="100000"/>
                    <a:pt x="40000" y="100000"/>
                  </a:cubicBezTo>
                  <a:cubicBezTo>
                    <a:pt x="50000" y="100000"/>
                    <a:pt x="50000" y="100000"/>
                    <a:pt x="50000" y="120000"/>
                  </a:cubicBezTo>
                  <a:cubicBezTo>
                    <a:pt x="50000" y="120000"/>
                    <a:pt x="50000" y="120000"/>
                    <a:pt x="60000" y="120000"/>
                  </a:cubicBezTo>
                  <a:cubicBezTo>
                    <a:pt x="60000" y="120000"/>
                    <a:pt x="60000" y="120000"/>
                    <a:pt x="60000" y="100000"/>
                  </a:cubicBezTo>
                  <a:cubicBezTo>
                    <a:pt x="60000" y="100000"/>
                    <a:pt x="70000" y="80000"/>
                    <a:pt x="80000" y="100000"/>
                  </a:cubicBezTo>
                  <a:cubicBezTo>
                    <a:pt x="80000" y="100000"/>
                    <a:pt x="80000" y="100000"/>
                    <a:pt x="80000" y="100000"/>
                  </a:cubicBezTo>
                  <a:cubicBezTo>
                    <a:pt x="90000" y="80000"/>
                    <a:pt x="100000" y="80000"/>
                    <a:pt x="110000" y="80000"/>
                  </a:cubicBezTo>
                  <a:cubicBezTo>
                    <a:pt x="110000" y="80000"/>
                    <a:pt x="120000" y="80000"/>
                    <a:pt x="120000" y="80000"/>
                  </a:cubicBezTo>
                  <a:cubicBezTo>
                    <a:pt x="120000" y="80000"/>
                    <a:pt x="120000" y="80000"/>
                    <a:pt x="120000" y="80000"/>
                  </a:cubicBezTo>
                  <a:cubicBezTo>
                    <a:pt x="120000" y="80000"/>
                    <a:pt x="120000" y="60000"/>
                    <a:pt x="120000" y="60000"/>
                  </a:cubicBezTo>
                  <a:cubicBezTo>
                    <a:pt x="110000" y="60000"/>
                    <a:pt x="100000" y="40000"/>
                    <a:pt x="90000" y="20000"/>
                  </a:cubicBezTo>
                  <a:cubicBezTo>
                    <a:pt x="90000" y="20000"/>
                    <a:pt x="90000" y="20000"/>
                    <a:pt x="90000" y="20000"/>
                  </a:cubicBezTo>
                  <a:cubicBezTo>
                    <a:pt x="70000" y="20000"/>
                    <a:pt x="60000" y="0"/>
                    <a:pt x="50000" y="20000"/>
                  </a:cubicBezTo>
                  <a:cubicBezTo>
                    <a:pt x="50000" y="20000"/>
                    <a:pt x="40000" y="20000"/>
                    <a:pt x="40000" y="20000"/>
                  </a:cubicBezTo>
                  <a:cubicBezTo>
                    <a:pt x="40000" y="20000"/>
                    <a:pt x="40000" y="0"/>
                    <a:pt x="40000" y="0"/>
                  </a:cubicBezTo>
                  <a:cubicBezTo>
                    <a:pt x="30000" y="0"/>
                    <a:pt x="30000" y="0"/>
                    <a:pt x="30000" y="20000"/>
                  </a:cubicBezTo>
                  <a:cubicBezTo>
                    <a:pt x="20000" y="20000"/>
                    <a:pt x="20000" y="20000"/>
                    <a:pt x="30000" y="20000"/>
                  </a:cubicBezTo>
                  <a:cubicBezTo>
                    <a:pt x="30000" y="40000"/>
                    <a:pt x="30000" y="40000"/>
                    <a:pt x="30000" y="60000"/>
                  </a:cubicBezTo>
                  <a:cubicBezTo>
                    <a:pt x="30000" y="60000"/>
                    <a:pt x="30000" y="60000"/>
                    <a:pt x="30000" y="60000"/>
                  </a:cubicBezTo>
                  <a:cubicBezTo>
                    <a:pt x="20000" y="60000"/>
                    <a:pt x="20000" y="60000"/>
                    <a:pt x="20000" y="60000"/>
                  </a:cubicBezTo>
                  <a:cubicBezTo>
                    <a:pt x="10000" y="60000"/>
                    <a:pt x="10000" y="80000"/>
                    <a:pt x="0" y="80000"/>
                  </a:cubicBezTo>
                  <a:cubicBezTo>
                    <a:pt x="0" y="80000"/>
                    <a:pt x="0" y="80000"/>
                    <a:pt x="0" y="80000"/>
                  </a:cubicBezTo>
                  <a:cubicBezTo>
                    <a:pt x="0" y="80000"/>
                    <a:pt x="0" y="100000"/>
                    <a:pt x="10000" y="10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7" name="Shape 1117"/>
            <p:cNvSpPr/>
            <p:nvPr/>
          </p:nvSpPr>
          <p:spPr>
            <a:xfrm>
              <a:off x="4769305" y="2229533"/>
              <a:ext cx="25400" cy="22225"/>
            </a:xfrm>
            <a:custGeom>
              <a:pathLst>
                <a:path extrusionOk="0" h="120000" w="120000">
                  <a:moveTo>
                    <a:pt x="17142" y="60000"/>
                  </a:moveTo>
                  <a:cubicBezTo>
                    <a:pt x="17142" y="60000"/>
                    <a:pt x="17142" y="80000"/>
                    <a:pt x="17142" y="80000"/>
                  </a:cubicBezTo>
                  <a:cubicBezTo>
                    <a:pt x="0" y="100000"/>
                    <a:pt x="34285" y="120000"/>
                    <a:pt x="34285" y="120000"/>
                  </a:cubicBezTo>
                  <a:cubicBezTo>
                    <a:pt x="51428" y="120000"/>
                    <a:pt x="51428" y="120000"/>
                    <a:pt x="68571" y="120000"/>
                  </a:cubicBezTo>
                  <a:cubicBezTo>
                    <a:pt x="68571" y="120000"/>
                    <a:pt x="85714" y="120000"/>
                    <a:pt x="85714" y="120000"/>
                  </a:cubicBezTo>
                  <a:cubicBezTo>
                    <a:pt x="85714" y="120000"/>
                    <a:pt x="102857" y="120000"/>
                    <a:pt x="102857" y="120000"/>
                  </a:cubicBezTo>
                  <a:cubicBezTo>
                    <a:pt x="119999" y="120000"/>
                    <a:pt x="119999" y="120000"/>
                    <a:pt x="119999" y="120000"/>
                  </a:cubicBezTo>
                  <a:cubicBezTo>
                    <a:pt x="119999" y="100000"/>
                    <a:pt x="119999" y="80000"/>
                    <a:pt x="119999" y="60000"/>
                  </a:cubicBezTo>
                  <a:cubicBezTo>
                    <a:pt x="102857" y="40000"/>
                    <a:pt x="102857" y="20000"/>
                    <a:pt x="85714" y="20000"/>
                  </a:cubicBezTo>
                  <a:cubicBezTo>
                    <a:pt x="68571" y="20000"/>
                    <a:pt x="51428" y="20000"/>
                    <a:pt x="34285" y="0"/>
                  </a:cubicBezTo>
                  <a:cubicBezTo>
                    <a:pt x="34285" y="0"/>
                    <a:pt x="34285" y="0"/>
                    <a:pt x="17142" y="20000"/>
                  </a:cubicBezTo>
                  <a:cubicBezTo>
                    <a:pt x="17142" y="20000"/>
                    <a:pt x="17142" y="20000"/>
                    <a:pt x="17142" y="40000"/>
                  </a:cubicBezTo>
                  <a:cubicBezTo>
                    <a:pt x="17142" y="40000"/>
                    <a:pt x="17142" y="40000"/>
                    <a:pt x="17142"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8" name="Shape 1118"/>
            <p:cNvSpPr/>
            <p:nvPr/>
          </p:nvSpPr>
          <p:spPr>
            <a:xfrm>
              <a:off x="4774068" y="22374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19" name="Shape 1119"/>
            <p:cNvSpPr/>
            <p:nvPr/>
          </p:nvSpPr>
          <p:spPr>
            <a:xfrm>
              <a:off x="5815468" y="2901045"/>
              <a:ext cx="17463" cy="31750"/>
            </a:xfrm>
            <a:custGeom>
              <a:pathLst>
                <a:path extrusionOk="0" h="120000" w="120000">
                  <a:moveTo>
                    <a:pt x="24000" y="13333"/>
                  </a:moveTo>
                  <a:cubicBezTo>
                    <a:pt x="24000" y="13333"/>
                    <a:pt x="24000" y="13333"/>
                    <a:pt x="24000" y="13333"/>
                  </a:cubicBezTo>
                  <a:cubicBezTo>
                    <a:pt x="24000" y="0"/>
                    <a:pt x="0" y="13333"/>
                    <a:pt x="24000" y="13333"/>
                  </a:cubicBezTo>
                  <a:cubicBezTo>
                    <a:pt x="24000" y="13333"/>
                    <a:pt x="24000" y="13333"/>
                    <a:pt x="24000" y="13333"/>
                  </a:cubicBezTo>
                  <a:cubicBezTo>
                    <a:pt x="0" y="26666"/>
                    <a:pt x="0" y="53333"/>
                    <a:pt x="0" y="53333"/>
                  </a:cubicBezTo>
                  <a:cubicBezTo>
                    <a:pt x="0" y="80000"/>
                    <a:pt x="0" y="93333"/>
                    <a:pt x="24000" y="106666"/>
                  </a:cubicBezTo>
                  <a:cubicBezTo>
                    <a:pt x="24000" y="120000"/>
                    <a:pt x="48000" y="120000"/>
                    <a:pt x="48000" y="120000"/>
                  </a:cubicBezTo>
                  <a:cubicBezTo>
                    <a:pt x="96000" y="120000"/>
                    <a:pt x="120000" y="93333"/>
                    <a:pt x="96000" y="66666"/>
                  </a:cubicBezTo>
                  <a:cubicBezTo>
                    <a:pt x="96000" y="53333"/>
                    <a:pt x="72000" y="26666"/>
                    <a:pt x="24000" y="13333"/>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0" name="Shape 1120"/>
            <p:cNvSpPr/>
            <p:nvPr/>
          </p:nvSpPr>
          <p:spPr>
            <a:xfrm>
              <a:off x="4734380" y="2107295"/>
              <a:ext cx="17463" cy="25400"/>
            </a:xfrm>
            <a:custGeom>
              <a:pathLst>
                <a:path extrusionOk="0" h="120000" w="120000">
                  <a:moveTo>
                    <a:pt x="0" y="102857"/>
                  </a:moveTo>
                  <a:cubicBezTo>
                    <a:pt x="0" y="102857"/>
                    <a:pt x="0" y="119999"/>
                    <a:pt x="0" y="119999"/>
                  </a:cubicBezTo>
                  <a:cubicBezTo>
                    <a:pt x="24000" y="119999"/>
                    <a:pt x="48000" y="119999"/>
                    <a:pt x="72000" y="119999"/>
                  </a:cubicBezTo>
                  <a:cubicBezTo>
                    <a:pt x="72000" y="119999"/>
                    <a:pt x="96000" y="119999"/>
                    <a:pt x="96000" y="102857"/>
                  </a:cubicBezTo>
                  <a:cubicBezTo>
                    <a:pt x="96000" y="102857"/>
                    <a:pt x="96000" y="85714"/>
                    <a:pt x="96000" y="85714"/>
                  </a:cubicBezTo>
                  <a:cubicBezTo>
                    <a:pt x="96000" y="85714"/>
                    <a:pt x="96000" y="85714"/>
                    <a:pt x="96000" y="85714"/>
                  </a:cubicBezTo>
                  <a:cubicBezTo>
                    <a:pt x="96000" y="85714"/>
                    <a:pt x="96000" y="85714"/>
                    <a:pt x="96000" y="85714"/>
                  </a:cubicBezTo>
                  <a:cubicBezTo>
                    <a:pt x="96000" y="85714"/>
                    <a:pt x="96000" y="85714"/>
                    <a:pt x="96000" y="85714"/>
                  </a:cubicBezTo>
                  <a:cubicBezTo>
                    <a:pt x="120000" y="85714"/>
                    <a:pt x="120000" y="68571"/>
                    <a:pt x="96000" y="51428"/>
                  </a:cubicBezTo>
                  <a:cubicBezTo>
                    <a:pt x="96000" y="51428"/>
                    <a:pt x="72000" y="34285"/>
                    <a:pt x="72000" y="17142"/>
                  </a:cubicBezTo>
                  <a:cubicBezTo>
                    <a:pt x="72000" y="17142"/>
                    <a:pt x="72000" y="17142"/>
                    <a:pt x="72000" y="0"/>
                  </a:cubicBezTo>
                  <a:cubicBezTo>
                    <a:pt x="72000" y="0"/>
                    <a:pt x="48000" y="0"/>
                    <a:pt x="48000" y="0"/>
                  </a:cubicBezTo>
                  <a:cubicBezTo>
                    <a:pt x="24000" y="17142"/>
                    <a:pt x="0" y="34285"/>
                    <a:pt x="0" y="68571"/>
                  </a:cubicBezTo>
                  <a:cubicBezTo>
                    <a:pt x="0" y="68571"/>
                    <a:pt x="0" y="68571"/>
                    <a:pt x="0" y="85714"/>
                  </a:cubicBezTo>
                  <a:cubicBezTo>
                    <a:pt x="0" y="85714"/>
                    <a:pt x="0" y="102857"/>
                    <a:pt x="0" y="10285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1" name="Shape 1121"/>
            <p:cNvSpPr/>
            <p:nvPr/>
          </p:nvSpPr>
          <p:spPr>
            <a:xfrm>
              <a:off x="5431293" y="2118408"/>
              <a:ext cx="22225" cy="20638"/>
            </a:xfrm>
            <a:custGeom>
              <a:pathLst>
                <a:path extrusionOk="0" h="120000" w="120000">
                  <a:moveTo>
                    <a:pt x="20000" y="60000"/>
                  </a:moveTo>
                  <a:cubicBezTo>
                    <a:pt x="0" y="60000"/>
                    <a:pt x="0" y="60000"/>
                    <a:pt x="0" y="80000"/>
                  </a:cubicBezTo>
                  <a:cubicBezTo>
                    <a:pt x="20000" y="80000"/>
                    <a:pt x="20000" y="80000"/>
                    <a:pt x="20000" y="80000"/>
                  </a:cubicBezTo>
                  <a:cubicBezTo>
                    <a:pt x="20000" y="100000"/>
                    <a:pt x="20000" y="100000"/>
                    <a:pt x="20000" y="100000"/>
                  </a:cubicBezTo>
                  <a:cubicBezTo>
                    <a:pt x="20000" y="120000"/>
                    <a:pt x="20000" y="120000"/>
                    <a:pt x="40000" y="120000"/>
                  </a:cubicBezTo>
                  <a:cubicBezTo>
                    <a:pt x="40000" y="120000"/>
                    <a:pt x="40000" y="120000"/>
                    <a:pt x="40000" y="120000"/>
                  </a:cubicBezTo>
                  <a:cubicBezTo>
                    <a:pt x="60000" y="120000"/>
                    <a:pt x="60000" y="120000"/>
                    <a:pt x="60000" y="120000"/>
                  </a:cubicBezTo>
                  <a:cubicBezTo>
                    <a:pt x="60000" y="120000"/>
                    <a:pt x="80000" y="100000"/>
                    <a:pt x="80000" y="100000"/>
                  </a:cubicBezTo>
                  <a:cubicBezTo>
                    <a:pt x="80000" y="80000"/>
                    <a:pt x="80000" y="80000"/>
                    <a:pt x="80000" y="80000"/>
                  </a:cubicBezTo>
                  <a:cubicBezTo>
                    <a:pt x="100000" y="60000"/>
                    <a:pt x="100000" y="60000"/>
                    <a:pt x="100000" y="40000"/>
                  </a:cubicBezTo>
                  <a:cubicBezTo>
                    <a:pt x="120000" y="40000"/>
                    <a:pt x="120000" y="20000"/>
                    <a:pt x="100000" y="20000"/>
                  </a:cubicBezTo>
                  <a:cubicBezTo>
                    <a:pt x="100000" y="20000"/>
                    <a:pt x="100000" y="0"/>
                    <a:pt x="80000" y="0"/>
                  </a:cubicBezTo>
                  <a:cubicBezTo>
                    <a:pt x="80000" y="0"/>
                    <a:pt x="80000" y="0"/>
                    <a:pt x="80000" y="0"/>
                  </a:cubicBezTo>
                  <a:cubicBezTo>
                    <a:pt x="60000" y="0"/>
                    <a:pt x="60000" y="0"/>
                    <a:pt x="60000" y="20000"/>
                  </a:cubicBezTo>
                  <a:cubicBezTo>
                    <a:pt x="60000" y="20000"/>
                    <a:pt x="60000" y="40000"/>
                    <a:pt x="40000" y="40000"/>
                  </a:cubicBezTo>
                  <a:cubicBezTo>
                    <a:pt x="40000" y="40000"/>
                    <a:pt x="40000" y="40000"/>
                    <a:pt x="40000" y="40000"/>
                  </a:cubicBezTo>
                  <a:cubicBezTo>
                    <a:pt x="40000" y="40000"/>
                    <a:pt x="40000" y="40000"/>
                    <a:pt x="40000" y="40000"/>
                  </a:cubicBezTo>
                  <a:cubicBezTo>
                    <a:pt x="40000" y="40000"/>
                    <a:pt x="40000" y="40000"/>
                    <a:pt x="40000" y="40000"/>
                  </a:cubicBezTo>
                  <a:cubicBezTo>
                    <a:pt x="40000" y="40000"/>
                    <a:pt x="20000" y="60000"/>
                    <a:pt x="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2" name="Shape 1122"/>
            <p:cNvSpPr/>
            <p:nvPr/>
          </p:nvSpPr>
          <p:spPr>
            <a:xfrm>
              <a:off x="6104393" y="2770870"/>
              <a:ext cx="14288" cy="31750"/>
            </a:xfrm>
            <a:custGeom>
              <a:pathLst>
                <a:path extrusionOk="0" h="120000" w="120000">
                  <a:moveTo>
                    <a:pt x="90000" y="0"/>
                  </a:moveTo>
                  <a:cubicBezTo>
                    <a:pt x="90000" y="0"/>
                    <a:pt x="90000" y="0"/>
                    <a:pt x="60000" y="0"/>
                  </a:cubicBezTo>
                  <a:cubicBezTo>
                    <a:pt x="60000" y="13333"/>
                    <a:pt x="60000" y="13333"/>
                    <a:pt x="30000" y="26666"/>
                  </a:cubicBezTo>
                  <a:cubicBezTo>
                    <a:pt x="30000" y="26666"/>
                    <a:pt x="30000" y="40000"/>
                    <a:pt x="30000" y="40000"/>
                  </a:cubicBezTo>
                  <a:cubicBezTo>
                    <a:pt x="0" y="53333"/>
                    <a:pt x="0" y="53333"/>
                    <a:pt x="0" y="66666"/>
                  </a:cubicBezTo>
                  <a:cubicBezTo>
                    <a:pt x="0" y="80000"/>
                    <a:pt x="0" y="93333"/>
                    <a:pt x="30000" y="106666"/>
                  </a:cubicBezTo>
                  <a:cubicBezTo>
                    <a:pt x="60000" y="106666"/>
                    <a:pt x="60000" y="106666"/>
                    <a:pt x="60000" y="120000"/>
                  </a:cubicBezTo>
                  <a:cubicBezTo>
                    <a:pt x="60000" y="120000"/>
                    <a:pt x="60000" y="120000"/>
                    <a:pt x="60000" y="106666"/>
                  </a:cubicBezTo>
                  <a:cubicBezTo>
                    <a:pt x="90000" y="106666"/>
                    <a:pt x="90000" y="106666"/>
                    <a:pt x="90000" y="93333"/>
                  </a:cubicBezTo>
                  <a:cubicBezTo>
                    <a:pt x="90000" y="80000"/>
                    <a:pt x="90000" y="66666"/>
                    <a:pt x="120000" y="53333"/>
                  </a:cubicBezTo>
                  <a:cubicBezTo>
                    <a:pt x="120000" y="40000"/>
                    <a:pt x="120000" y="40000"/>
                    <a:pt x="120000" y="26666"/>
                  </a:cubicBezTo>
                  <a:cubicBezTo>
                    <a:pt x="120000" y="13333"/>
                    <a:pt x="90000" y="13333"/>
                    <a:pt x="9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3" name="Shape 1123"/>
            <p:cNvSpPr/>
            <p:nvPr/>
          </p:nvSpPr>
          <p:spPr>
            <a:xfrm>
              <a:off x="5464630" y="2093008"/>
              <a:ext cx="17463" cy="28575"/>
            </a:xfrm>
            <a:custGeom>
              <a:pathLst>
                <a:path extrusionOk="0" h="120000" w="120000">
                  <a:moveTo>
                    <a:pt x="24000" y="90000"/>
                  </a:move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0" y="90000"/>
                    <a:pt x="0" y="90000"/>
                  </a:cubicBezTo>
                  <a:cubicBezTo>
                    <a:pt x="0" y="90000"/>
                    <a:pt x="0" y="105000"/>
                    <a:pt x="0" y="105000"/>
                  </a:cubicBezTo>
                  <a:cubicBezTo>
                    <a:pt x="0" y="105000"/>
                    <a:pt x="0" y="105000"/>
                    <a:pt x="0" y="105000"/>
                  </a:cubicBezTo>
                  <a:cubicBezTo>
                    <a:pt x="24000" y="120000"/>
                    <a:pt x="48000" y="105000"/>
                    <a:pt x="48000" y="120000"/>
                  </a:cubicBezTo>
                  <a:cubicBezTo>
                    <a:pt x="48000" y="120000"/>
                    <a:pt x="72000" y="120000"/>
                    <a:pt x="72000" y="120000"/>
                  </a:cubicBezTo>
                  <a:cubicBezTo>
                    <a:pt x="72000" y="120000"/>
                    <a:pt x="72000" y="120000"/>
                    <a:pt x="72000" y="120000"/>
                  </a:cubicBezTo>
                  <a:cubicBezTo>
                    <a:pt x="96000" y="105000"/>
                    <a:pt x="96000" y="90000"/>
                    <a:pt x="120000" y="90000"/>
                  </a:cubicBezTo>
                  <a:cubicBezTo>
                    <a:pt x="120000" y="90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60000"/>
                    <a:pt x="72000" y="60000"/>
                  </a:cubicBezTo>
                  <a:cubicBezTo>
                    <a:pt x="72000" y="60000"/>
                    <a:pt x="72000" y="60000"/>
                    <a:pt x="72000" y="60000"/>
                  </a:cubicBezTo>
                  <a:cubicBezTo>
                    <a:pt x="72000" y="45000"/>
                    <a:pt x="48000" y="30000"/>
                    <a:pt x="72000" y="15000"/>
                  </a:cubicBezTo>
                  <a:cubicBezTo>
                    <a:pt x="72000" y="15000"/>
                    <a:pt x="72000" y="15000"/>
                    <a:pt x="72000" y="15000"/>
                  </a:cubicBezTo>
                  <a:cubicBezTo>
                    <a:pt x="48000" y="0"/>
                    <a:pt x="24000" y="0"/>
                    <a:pt x="24000" y="15000"/>
                  </a:cubicBezTo>
                  <a:cubicBezTo>
                    <a:pt x="24000" y="30000"/>
                    <a:pt x="24000" y="45000"/>
                    <a:pt x="24000" y="60000"/>
                  </a:cubicBezTo>
                  <a:cubicBezTo>
                    <a:pt x="0" y="60000"/>
                    <a:pt x="24000" y="60000"/>
                    <a:pt x="24000" y="60000"/>
                  </a:cubicBezTo>
                  <a:cubicBezTo>
                    <a:pt x="24000" y="60000"/>
                    <a:pt x="24000" y="60000"/>
                    <a:pt x="24000" y="60000"/>
                  </a:cubicBezTo>
                  <a:cubicBezTo>
                    <a:pt x="24000" y="60000"/>
                    <a:pt x="24000" y="75000"/>
                    <a:pt x="24000" y="75000"/>
                  </a:cubicBezTo>
                  <a:cubicBezTo>
                    <a:pt x="0" y="75000"/>
                    <a:pt x="0" y="75000"/>
                    <a:pt x="0" y="75000"/>
                  </a:cubicBezTo>
                  <a:cubicBezTo>
                    <a:pt x="0" y="90000"/>
                    <a:pt x="0" y="90000"/>
                    <a:pt x="24000" y="90000"/>
                  </a:cubicBezTo>
                  <a:close/>
                  <a:moveTo>
                    <a:pt x="72000" y="75000"/>
                  </a:moveTo>
                  <a:cubicBezTo>
                    <a:pt x="72000" y="75000"/>
                    <a:pt x="72000" y="75000"/>
                    <a:pt x="72000" y="75000"/>
                  </a:cubicBezTo>
                  <a:cubicBezTo>
                    <a:pt x="48000" y="75000"/>
                    <a:pt x="48000" y="75000"/>
                    <a:pt x="48000" y="75000"/>
                  </a:cubicBezTo>
                  <a:cubicBezTo>
                    <a:pt x="48000" y="75000"/>
                    <a:pt x="48000" y="75000"/>
                    <a:pt x="48000" y="75000"/>
                  </a:cubicBezTo>
                  <a:lnTo>
                    <a:pt x="72000" y="75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4" name="Shape 1124"/>
            <p:cNvSpPr/>
            <p:nvPr/>
          </p:nvSpPr>
          <p:spPr>
            <a:xfrm>
              <a:off x="4701043" y="2178733"/>
              <a:ext cx="17463" cy="19050"/>
            </a:xfrm>
            <a:custGeom>
              <a:pathLst>
                <a:path extrusionOk="0" h="120000" w="120000">
                  <a:moveTo>
                    <a:pt x="24000" y="48000"/>
                  </a:moveTo>
                  <a:cubicBezTo>
                    <a:pt x="0" y="48000"/>
                    <a:pt x="0" y="72000"/>
                    <a:pt x="24000" y="72000"/>
                  </a:cubicBezTo>
                  <a:cubicBezTo>
                    <a:pt x="24000" y="96000"/>
                    <a:pt x="48000" y="96000"/>
                    <a:pt x="48000" y="120000"/>
                  </a:cubicBezTo>
                  <a:cubicBezTo>
                    <a:pt x="72000" y="120000"/>
                    <a:pt x="72000" y="120000"/>
                    <a:pt x="72000" y="120000"/>
                  </a:cubicBezTo>
                  <a:cubicBezTo>
                    <a:pt x="72000" y="120000"/>
                    <a:pt x="96000" y="120000"/>
                    <a:pt x="96000" y="96000"/>
                  </a:cubicBezTo>
                  <a:cubicBezTo>
                    <a:pt x="96000" y="96000"/>
                    <a:pt x="120000" y="72000"/>
                    <a:pt x="120000" y="72000"/>
                  </a:cubicBezTo>
                  <a:cubicBezTo>
                    <a:pt x="120000" y="48000"/>
                    <a:pt x="120000" y="48000"/>
                    <a:pt x="120000" y="48000"/>
                  </a:cubicBezTo>
                  <a:cubicBezTo>
                    <a:pt x="120000" y="24000"/>
                    <a:pt x="120000" y="0"/>
                    <a:pt x="96000" y="0"/>
                  </a:cubicBezTo>
                  <a:cubicBezTo>
                    <a:pt x="96000" y="0"/>
                    <a:pt x="72000" y="0"/>
                    <a:pt x="72000" y="0"/>
                  </a:cubicBezTo>
                  <a:cubicBezTo>
                    <a:pt x="72000" y="0"/>
                    <a:pt x="72000" y="0"/>
                    <a:pt x="48000" y="0"/>
                  </a:cubicBezTo>
                  <a:cubicBezTo>
                    <a:pt x="48000" y="0"/>
                    <a:pt x="24000" y="24000"/>
                    <a:pt x="24000" y="48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5" name="Shape 1125"/>
            <p:cNvSpPr/>
            <p:nvPr/>
          </p:nvSpPr>
          <p:spPr>
            <a:xfrm>
              <a:off x="4708980" y="21787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6" name="Shape 1126"/>
            <p:cNvSpPr/>
            <p:nvPr/>
          </p:nvSpPr>
          <p:spPr>
            <a:xfrm>
              <a:off x="5988505" y="2088245"/>
              <a:ext cx="25400" cy="11113"/>
            </a:xfrm>
            <a:custGeom>
              <a:pathLst>
                <a:path extrusionOk="0" h="120000" w="120000">
                  <a:moveTo>
                    <a:pt x="17142" y="80000"/>
                  </a:moveTo>
                  <a:cubicBezTo>
                    <a:pt x="34285" y="120000"/>
                    <a:pt x="51428" y="120000"/>
                    <a:pt x="85714" y="120000"/>
                  </a:cubicBezTo>
                  <a:cubicBezTo>
                    <a:pt x="85714" y="120000"/>
                    <a:pt x="85714" y="120000"/>
                    <a:pt x="102857" y="120000"/>
                  </a:cubicBezTo>
                  <a:cubicBezTo>
                    <a:pt x="102857" y="120000"/>
                    <a:pt x="119999" y="80000"/>
                    <a:pt x="119999" y="80000"/>
                  </a:cubicBezTo>
                  <a:cubicBezTo>
                    <a:pt x="119999" y="40000"/>
                    <a:pt x="119999" y="40000"/>
                    <a:pt x="119999" y="40000"/>
                  </a:cubicBezTo>
                  <a:cubicBezTo>
                    <a:pt x="119999" y="0"/>
                    <a:pt x="102857" y="0"/>
                    <a:pt x="85714" y="0"/>
                  </a:cubicBezTo>
                  <a:cubicBezTo>
                    <a:pt x="85714" y="0"/>
                    <a:pt x="68571" y="0"/>
                    <a:pt x="68571" y="0"/>
                  </a:cubicBezTo>
                  <a:cubicBezTo>
                    <a:pt x="51428" y="0"/>
                    <a:pt x="34285" y="0"/>
                    <a:pt x="34285" y="0"/>
                  </a:cubicBezTo>
                  <a:cubicBezTo>
                    <a:pt x="17142" y="0"/>
                    <a:pt x="17142" y="0"/>
                    <a:pt x="17142" y="0"/>
                  </a:cubicBezTo>
                  <a:cubicBezTo>
                    <a:pt x="17142" y="0"/>
                    <a:pt x="0" y="0"/>
                    <a:pt x="0" y="0"/>
                  </a:cubicBezTo>
                  <a:cubicBezTo>
                    <a:pt x="0" y="0"/>
                    <a:pt x="0" y="40000"/>
                    <a:pt x="0" y="40000"/>
                  </a:cubicBezTo>
                  <a:cubicBezTo>
                    <a:pt x="0" y="40000"/>
                    <a:pt x="0" y="80000"/>
                    <a:pt x="17142" y="8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7" name="Shape 1127"/>
            <p:cNvSpPr/>
            <p:nvPr/>
          </p:nvSpPr>
          <p:spPr>
            <a:xfrm>
              <a:off x="6329818" y="3008995"/>
              <a:ext cx="31750" cy="17463"/>
            </a:xfrm>
            <a:custGeom>
              <a:pathLst>
                <a:path extrusionOk="0" h="120000" w="120000">
                  <a:moveTo>
                    <a:pt x="106666" y="0"/>
                  </a:moveTo>
                  <a:cubicBezTo>
                    <a:pt x="106666" y="0"/>
                    <a:pt x="93333" y="0"/>
                    <a:pt x="93333" y="24000"/>
                  </a:cubicBezTo>
                  <a:cubicBezTo>
                    <a:pt x="93333" y="48000"/>
                    <a:pt x="80000" y="72000"/>
                    <a:pt x="66666" y="72000"/>
                  </a:cubicBezTo>
                  <a:cubicBezTo>
                    <a:pt x="66666" y="72000"/>
                    <a:pt x="53333" y="72000"/>
                    <a:pt x="53333" y="72000"/>
                  </a:cubicBezTo>
                  <a:cubicBezTo>
                    <a:pt x="53333" y="48000"/>
                    <a:pt x="53333" y="48000"/>
                    <a:pt x="53333" y="48000"/>
                  </a:cubicBezTo>
                  <a:cubicBezTo>
                    <a:pt x="53333" y="48000"/>
                    <a:pt x="53333" y="48000"/>
                    <a:pt x="53333" y="48000"/>
                  </a:cubicBezTo>
                  <a:cubicBezTo>
                    <a:pt x="53333" y="72000"/>
                    <a:pt x="53333" y="72000"/>
                    <a:pt x="53333" y="72000"/>
                  </a:cubicBezTo>
                  <a:cubicBezTo>
                    <a:pt x="40000" y="72000"/>
                    <a:pt x="26666" y="72000"/>
                    <a:pt x="26666" y="72000"/>
                  </a:cubicBezTo>
                  <a:cubicBezTo>
                    <a:pt x="13333" y="72000"/>
                    <a:pt x="13333" y="72000"/>
                    <a:pt x="13333" y="72000"/>
                  </a:cubicBezTo>
                  <a:cubicBezTo>
                    <a:pt x="13333" y="72000"/>
                    <a:pt x="13333" y="72000"/>
                    <a:pt x="13333" y="72000"/>
                  </a:cubicBezTo>
                  <a:cubicBezTo>
                    <a:pt x="0" y="72000"/>
                    <a:pt x="0" y="72000"/>
                    <a:pt x="0" y="72000"/>
                  </a:cubicBezTo>
                  <a:cubicBezTo>
                    <a:pt x="0" y="72000"/>
                    <a:pt x="0" y="96000"/>
                    <a:pt x="0" y="96000"/>
                  </a:cubicBezTo>
                  <a:cubicBezTo>
                    <a:pt x="26666" y="120000"/>
                    <a:pt x="53333" y="120000"/>
                    <a:pt x="66666" y="120000"/>
                  </a:cubicBezTo>
                  <a:cubicBezTo>
                    <a:pt x="80000" y="120000"/>
                    <a:pt x="80000" y="120000"/>
                    <a:pt x="80000" y="120000"/>
                  </a:cubicBezTo>
                  <a:cubicBezTo>
                    <a:pt x="93333" y="96000"/>
                    <a:pt x="93333" y="72000"/>
                    <a:pt x="106666" y="72000"/>
                  </a:cubicBezTo>
                  <a:cubicBezTo>
                    <a:pt x="106666" y="72000"/>
                    <a:pt x="106666" y="72000"/>
                    <a:pt x="106666" y="72000"/>
                  </a:cubicBezTo>
                  <a:cubicBezTo>
                    <a:pt x="106666" y="48000"/>
                    <a:pt x="120000" y="48000"/>
                    <a:pt x="120000" y="48000"/>
                  </a:cubicBezTo>
                  <a:cubicBezTo>
                    <a:pt x="120000" y="24000"/>
                    <a:pt x="120000" y="24000"/>
                    <a:pt x="106666"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8" name="Shape 1128"/>
            <p:cNvSpPr/>
            <p:nvPr/>
          </p:nvSpPr>
          <p:spPr>
            <a:xfrm>
              <a:off x="4661355" y="2088245"/>
              <a:ext cx="22225" cy="15875"/>
            </a:xfrm>
            <a:custGeom>
              <a:pathLst>
                <a:path extrusionOk="0" h="120000" w="120000">
                  <a:moveTo>
                    <a:pt x="0" y="30000"/>
                  </a:moveTo>
                  <a:cubicBezTo>
                    <a:pt x="20000" y="60000"/>
                    <a:pt x="20000" y="60000"/>
                    <a:pt x="20000" y="60000"/>
                  </a:cubicBezTo>
                  <a:cubicBezTo>
                    <a:pt x="40000" y="60000"/>
                    <a:pt x="40000" y="90000"/>
                    <a:pt x="60000" y="90000"/>
                  </a:cubicBezTo>
                  <a:cubicBezTo>
                    <a:pt x="80000" y="120000"/>
                    <a:pt x="100000" y="90000"/>
                    <a:pt x="100000" y="60000"/>
                  </a:cubicBezTo>
                  <a:cubicBezTo>
                    <a:pt x="100000" y="60000"/>
                    <a:pt x="100000" y="60000"/>
                    <a:pt x="100000" y="30000"/>
                  </a:cubicBezTo>
                  <a:cubicBezTo>
                    <a:pt x="100000" y="30000"/>
                    <a:pt x="100000" y="30000"/>
                    <a:pt x="120000" y="30000"/>
                  </a:cubicBezTo>
                  <a:cubicBezTo>
                    <a:pt x="120000" y="0"/>
                    <a:pt x="100000" y="0"/>
                    <a:pt x="80000" y="0"/>
                  </a:cubicBezTo>
                  <a:cubicBezTo>
                    <a:pt x="80000" y="0"/>
                    <a:pt x="60000" y="0"/>
                    <a:pt x="40000" y="0"/>
                  </a:cubicBezTo>
                  <a:cubicBezTo>
                    <a:pt x="40000" y="0"/>
                    <a:pt x="20000" y="0"/>
                    <a:pt x="0" y="0"/>
                  </a:cubicBezTo>
                  <a:cubicBezTo>
                    <a:pt x="0" y="0"/>
                    <a:pt x="0" y="0"/>
                    <a:pt x="0" y="30000"/>
                  </a:cubicBezTo>
                  <a:cubicBezTo>
                    <a:pt x="0" y="30000"/>
                    <a:pt x="0" y="30000"/>
                    <a:pt x="0" y="30000"/>
                  </a:cubicBezTo>
                  <a:cubicBezTo>
                    <a:pt x="0" y="30000"/>
                    <a:pt x="0" y="30000"/>
                    <a:pt x="0" y="3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29" name="Shape 1129"/>
            <p:cNvSpPr/>
            <p:nvPr/>
          </p:nvSpPr>
          <p:spPr>
            <a:xfrm>
              <a:off x="5982155" y="2132695"/>
              <a:ext cx="20638" cy="14288"/>
            </a:xfrm>
            <a:custGeom>
              <a:pathLst>
                <a:path extrusionOk="0" h="120000" w="120000">
                  <a:moveTo>
                    <a:pt x="0" y="120000"/>
                  </a:moveTo>
                  <a:cubicBezTo>
                    <a:pt x="0" y="120000"/>
                    <a:pt x="0" y="120000"/>
                    <a:pt x="0" y="120000"/>
                  </a:cubicBezTo>
                  <a:cubicBezTo>
                    <a:pt x="20000" y="90000"/>
                    <a:pt x="40000" y="90000"/>
                    <a:pt x="60000" y="90000"/>
                  </a:cubicBezTo>
                  <a:cubicBezTo>
                    <a:pt x="60000" y="90000"/>
                    <a:pt x="80000" y="90000"/>
                    <a:pt x="100000" y="90000"/>
                  </a:cubicBezTo>
                  <a:cubicBezTo>
                    <a:pt x="120000" y="90000"/>
                    <a:pt x="120000" y="60000"/>
                    <a:pt x="120000" y="60000"/>
                  </a:cubicBezTo>
                  <a:cubicBezTo>
                    <a:pt x="100000" y="30000"/>
                    <a:pt x="100000" y="30000"/>
                    <a:pt x="80000" y="0"/>
                  </a:cubicBezTo>
                  <a:cubicBezTo>
                    <a:pt x="60000" y="0"/>
                    <a:pt x="60000" y="0"/>
                    <a:pt x="60000" y="0"/>
                  </a:cubicBezTo>
                  <a:cubicBezTo>
                    <a:pt x="40000" y="0"/>
                    <a:pt x="40000" y="0"/>
                    <a:pt x="20000" y="0"/>
                  </a:cubicBezTo>
                  <a:cubicBezTo>
                    <a:pt x="20000" y="0"/>
                    <a:pt x="0" y="0"/>
                    <a:pt x="0" y="30000"/>
                  </a:cubicBezTo>
                  <a:cubicBezTo>
                    <a:pt x="0" y="30000"/>
                    <a:pt x="0" y="60000"/>
                    <a:pt x="0" y="90000"/>
                  </a:cubicBezTo>
                  <a:cubicBezTo>
                    <a:pt x="0" y="90000"/>
                    <a:pt x="0" y="90000"/>
                    <a:pt x="0" y="120000"/>
                  </a:cubicBezTo>
                  <a:cubicBezTo>
                    <a:pt x="0" y="120000"/>
                    <a:pt x="0" y="12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0" name="Shape 1130"/>
            <p:cNvSpPr/>
            <p:nvPr/>
          </p:nvSpPr>
          <p:spPr>
            <a:xfrm>
              <a:off x="6025018" y="2816908"/>
              <a:ext cx="17463" cy="19050"/>
            </a:xfrm>
            <a:custGeom>
              <a:pathLst>
                <a:path extrusionOk="0" h="120000" w="120000">
                  <a:moveTo>
                    <a:pt x="120000" y="24000"/>
                  </a:moveTo>
                  <a:cubicBezTo>
                    <a:pt x="120000" y="24000"/>
                    <a:pt x="120000" y="24000"/>
                    <a:pt x="96000" y="24000"/>
                  </a:cubicBezTo>
                  <a:cubicBezTo>
                    <a:pt x="96000" y="0"/>
                    <a:pt x="96000" y="0"/>
                    <a:pt x="96000" y="0"/>
                  </a:cubicBezTo>
                  <a:cubicBezTo>
                    <a:pt x="72000" y="0"/>
                    <a:pt x="72000" y="0"/>
                    <a:pt x="72000" y="0"/>
                  </a:cubicBezTo>
                  <a:cubicBezTo>
                    <a:pt x="48000" y="0"/>
                    <a:pt x="24000" y="24000"/>
                    <a:pt x="0" y="48000"/>
                  </a:cubicBezTo>
                  <a:cubicBezTo>
                    <a:pt x="0" y="48000"/>
                    <a:pt x="0" y="48000"/>
                    <a:pt x="0" y="48000"/>
                  </a:cubicBezTo>
                  <a:cubicBezTo>
                    <a:pt x="0" y="72000"/>
                    <a:pt x="0" y="96000"/>
                    <a:pt x="24000" y="96000"/>
                  </a:cubicBezTo>
                  <a:cubicBezTo>
                    <a:pt x="48000" y="120000"/>
                    <a:pt x="72000" y="96000"/>
                    <a:pt x="96000" y="96000"/>
                  </a:cubicBezTo>
                  <a:cubicBezTo>
                    <a:pt x="96000" y="72000"/>
                    <a:pt x="120000" y="48000"/>
                    <a:pt x="120000" y="24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1" name="Shape 1131"/>
            <p:cNvSpPr/>
            <p:nvPr/>
          </p:nvSpPr>
          <p:spPr>
            <a:xfrm>
              <a:off x="5275718" y="2648633"/>
              <a:ext cx="11113" cy="23813"/>
            </a:xfrm>
            <a:custGeom>
              <a:pathLst>
                <a:path extrusionOk="0" h="120000" w="120000">
                  <a:moveTo>
                    <a:pt x="0" y="34285"/>
                  </a:moveTo>
                  <a:cubicBezTo>
                    <a:pt x="0" y="51428"/>
                    <a:pt x="0" y="68571"/>
                    <a:pt x="0" y="85714"/>
                  </a:cubicBezTo>
                  <a:cubicBezTo>
                    <a:pt x="0" y="102857"/>
                    <a:pt x="40000" y="119999"/>
                    <a:pt x="80000" y="102857"/>
                  </a:cubicBezTo>
                  <a:cubicBezTo>
                    <a:pt x="80000" y="102857"/>
                    <a:pt x="120000" y="85714"/>
                    <a:pt x="120000" y="85714"/>
                  </a:cubicBezTo>
                  <a:cubicBezTo>
                    <a:pt x="120000" y="85714"/>
                    <a:pt x="120000" y="68571"/>
                    <a:pt x="120000" y="68571"/>
                  </a:cubicBezTo>
                  <a:cubicBezTo>
                    <a:pt x="120000" y="68571"/>
                    <a:pt x="120000" y="68571"/>
                    <a:pt x="120000" y="68571"/>
                  </a:cubicBezTo>
                  <a:cubicBezTo>
                    <a:pt x="120000" y="51428"/>
                    <a:pt x="120000" y="51428"/>
                    <a:pt x="120000" y="51428"/>
                  </a:cubicBezTo>
                  <a:cubicBezTo>
                    <a:pt x="120000" y="34285"/>
                    <a:pt x="120000" y="34285"/>
                    <a:pt x="120000" y="34285"/>
                  </a:cubicBezTo>
                  <a:cubicBezTo>
                    <a:pt x="120000" y="17142"/>
                    <a:pt x="80000" y="0"/>
                    <a:pt x="40000" y="17142"/>
                  </a:cubicBezTo>
                  <a:cubicBezTo>
                    <a:pt x="0" y="17142"/>
                    <a:pt x="0" y="17142"/>
                    <a:pt x="0" y="17142"/>
                  </a:cubicBezTo>
                  <a:cubicBezTo>
                    <a:pt x="0" y="17142"/>
                    <a:pt x="0" y="34285"/>
                    <a:pt x="0" y="3428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2" name="Shape 1132"/>
            <p:cNvSpPr/>
            <p:nvPr/>
          </p:nvSpPr>
          <p:spPr>
            <a:xfrm>
              <a:off x="4755018" y="2323195"/>
              <a:ext cx="19050" cy="14288"/>
            </a:xfrm>
            <a:custGeom>
              <a:pathLst>
                <a:path extrusionOk="0" h="120000" w="120000">
                  <a:moveTo>
                    <a:pt x="0" y="90000"/>
                  </a:moveTo>
                  <a:cubicBezTo>
                    <a:pt x="0" y="120000"/>
                    <a:pt x="24000" y="120000"/>
                    <a:pt x="24000" y="120000"/>
                  </a:cubicBezTo>
                  <a:cubicBezTo>
                    <a:pt x="72000" y="120000"/>
                    <a:pt x="96000" y="120000"/>
                    <a:pt x="96000" y="60000"/>
                  </a:cubicBezTo>
                  <a:cubicBezTo>
                    <a:pt x="96000" y="60000"/>
                    <a:pt x="120000" y="60000"/>
                    <a:pt x="120000" y="30000"/>
                  </a:cubicBezTo>
                  <a:cubicBezTo>
                    <a:pt x="120000" y="30000"/>
                    <a:pt x="120000" y="0"/>
                    <a:pt x="96000" y="0"/>
                  </a:cubicBezTo>
                  <a:cubicBezTo>
                    <a:pt x="96000" y="0"/>
                    <a:pt x="72000" y="0"/>
                    <a:pt x="48000" y="0"/>
                  </a:cubicBezTo>
                  <a:cubicBezTo>
                    <a:pt x="24000" y="30000"/>
                    <a:pt x="24000" y="60000"/>
                    <a:pt x="0" y="90000"/>
                  </a:cubicBezTo>
                  <a:cubicBezTo>
                    <a:pt x="0" y="90000"/>
                    <a:pt x="0" y="90000"/>
                    <a:pt x="0" y="9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3" name="Shape 1133"/>
            <p:cNvSpPr/>
            <p:nvPr/>
          </p:nvSpPr>
          <p:spPr>
            <a:xfrm>
              <a:off x="4321630" y="2459720"/>
              <a:ext cx="11113" cy="25400"/>
            </a:xfrm>
            <a:custGeom>
              <a:pathLst>
                <a:path extrusionOk="0" h="120000" w="120000">
                  <a:moveTo>
                    <a:pt x="80000" y="0"/>
                  </a:moveTo>
                  <a:cubicBezTo>
                    <a:pt x="40000" y="0"/>
                    <a:pt x="40000" y="0"/>
                    <a:pt x="40000" y="0"/>
                  </a:cubicBezTo>
                  <a:cubicBezTo>
                    <a:pt x="40000" y="17142"/>
                    <a:pt x="0" y="17142"/>
                    <a:pt x="0" y="34285"/>
                  </a:cubicBezTo>
                  <a:cubicBezTo>
                    <a:pt x="0" y="34285"/>
                    <a:pt x="0" y="51428"/>
                    <a:pt x="40000" y="51428"/>
                  </a:cubicBezTo>
                  <a:cubicBezTo>
                    <a:pt x="40000" y="51428"/>
                    <a:pt x="0" y="51428"/>
                    <a:pt x="0" y="51428"/>
                  </a:cubicBezTo>
                  <a:cubicBezTo>
                    <a:pt x="40000" y="51428"/>
                    <a:pt x="40000" y="68571"/>
                    <a:pt x="40000" y="68571"/>
                  </a:cubicBezTo>
                  <a:cubicBezTo>
                    <a:pt x="40000" y="85714"/>
                    <a:pt x="40000" y="102857"/>
                    <a:pt x="40000" y="119999"/>
                  </a:cubicBezTo>
                  <a:cubicBezTo>
                    <a:pt x="40000" y="119999"/>
                    <a:pt x="80000" y="119999"/>
                    <a:pt x="80000" y="119999"/>
                  </a:cubicBezTo>
                  <a:cubicBezTo>
                    <a:pt x="80000" y="119999"/>
                    <a:pt x="80000" y="119999"/>
                    <a:pt x="80000" y="119999"/>
                  </a:cubicBezTo>
                  <a:cubicBezTo>
                    <a:pt x="80000" y="119999"/>
                    <a:pt x="80000" y="119999"/>
                    <a:pt x="80000" y="119999"/>
                  </a:cubicBezTo>
                  <a:cubicBezTo>
                    <a:pt x="80000" y="102857"/>
                    <a:pt x="80000" y="85714"/>
                    <a:pt x="80000" y="51428"/>
                  </a:cubicBezTo>
                  <a:cubicBezTo>
                    <a:pt x="120000" y="51428"/>
                    <a:pt x="120000" y="34285"/>
                    <a:pt x="120000" y="17142"/>
                  </a:cubicBezTo>
                  <a:cubicBezTo>
                    <a:pt x="120000" y="17142"/>
                    <a:pt x="120000" y="17142"/>
                    <a:pt x="120000" y="17142"/>
                  </a:cubicBezTo>
                  <a:cubicBezTo>
                    <a:pt x="120000" y="17142"/>
                    <a:pt x="80000" y="0"/>
                    <a:pt x="8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4" name="Shape 1134"/>
            <p:cNvSpPr/>
            <p:nvPr/>
          </p:nvSpPr>
          <p:spPr>
            <a:xfrm>
              <a:off x="6140905" y="3043920"/>
              <a:ext cx="28575" cy="14288"/>
            </a:xfrm>
            <a:custGeom>
              <a:pathLst>
                <a:path extrusionOk="0" h="120000" w="120000">
                  <a:moveTo>
                    <a:pt x="15000" y="120000"/>
                  </a:moveTo>
                  <a:cubicBezTo>
                    <a:pt x="30000" y="120000"/>
                    <a:pt x="30000" y="90000"/>
                    <a:pt x="45000" y="90000"/>
                  </a:cubicBezTo>
                  <a:cubicBezTo>
                    <a:pt x="60000" y="60000"/>
                    <a:pt x="75000" y="30000"/>
                    <a:pt x="90000" y="30000"/>
                  </a:cubicBezTo>
                  <a:cubicBezTo>
                    <a:pt x="90000" y="30000"/>
                    <a:pt x="90000" y="30000"/>
                    <a:pt x="105000" y="30000"/>
                  </a:cubicBezTo>
                  <a:cubicBezTo>
                    <a:pt x="105000" y="30000"/>
                    <a:pt x="105000" y="30000"/>
                    <a:pt x="120000" y="0"/>
                  </a:cubicBezTo>
                  <a:cubicBezTo>
                    <a:pt x="120000" y="0"/>
                    <a:pt x="105000" y="0"/>
                    <a:pt x="105000" y="0"/>
                  </a:cubicBezTo>
                  <a:cubicBezTo>
                    <a:pt x="75000" y="0"/>
                    <a:pt x="60000" y="0"/>
                    <a:pt x="45000" y="30000"/>
                  </a:cubicBezTo>
                  <a:cubicBezTo>
                    <a:pt x="45000" y="30000"/>
                    <a:pt x="30000" y="30000"/>
                    <a:pt x="30000" y="30000"/>
                  </a:cubicBezTo>
                  <a:cubicBezTo>
                    <a:pt x="15000" y="30000"/>
                    <a:pt x="15000" y="60000"/>
                    <a:pt x="15000" y="60000"/>
                  </a:cubicBezTo>
                  <a:cubicBezTo>
                    <a:pt x="0" y="60000"/>
                    <a:pt x="0" y="90000"/>
                    <a:pt x="0" y="120000"/>
                  </a:cubicBezTo>
                  <a:cubicBezTo>
                    <a:pt x="0" y="120000"/>
                    <a:pt x="15000" y="120000"/>
                    <a:pt x="15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5" name="Shape 1135"/>
            <p:cNvSpPr/>
            <p:nvPr/>
          </p:nvSpPr>
          <p:spPr>
            <a:xfrm>
              <a:off x="4135893" y="2258108"/>
              <a:ext cx="19050" cy="19050"/>
            </a:xfrm>
            <a:custGeom>
              <a:pathLst>
                <a:path extrusionOk="0" h="120000" w="120000">
                  <a:moveTo>
                    <a:pt x="24000" y="48000"/>
                  </a:moveTo>
                  <a:cubicBezTo>
                    <a:pt x="24000" y="48000"/>
                    <a:pt x="24000" y="48000"/>
                    <a:pt x="24000" y="48000"/>
                  </a:cubicBezTo>
                  <a:cubicBezTo>
                    <a:pt x="48000" y="48000"/>
                    <a:pt x="48000" y="48000"/>
                    <a:pt x="72000" y="72000"/>
                  </a:cubicBezTo>
                  <a:cubicBezTo>
                    <a:pt x="72000" y="72000"/>
                    <a:pt x="72000" y="96000"/>
                    <a:pt x="72000" y="96000"/>
                  </a:cubicBezTo>
                  <a:cubicBezTo>
                    <a:pt x="72000" y="96000"/>
                    <a:pt x="72000" y="120000"/>
                    <a:pt x="96000" y="96000"/>
                  </a:cubicBezTo>
                  <a:cubicBezTo>
                    <a:pt x="96000" y="96000"/>
                    <a:pt x="120000" y="96000"/>
                    <a:pt x="120000" y="96000"/>
                  </a:cubicBezTo>
                  <a:cubicBezTo>
                    <a:pt x="120000" y="96000"/>
                    <a:pt x="120000" y="96000"/>
                    <a:pt x="120000" y="96000"/>
                  </a:cubicBezTo>
                  <a:cubicBezTo>
                    <a:pt x="120000" y="96000"/>
                    <a:pt x="120000" y="96000"/>
                    <a:pt x="120000" y="96000"/>
                  </a:cubicBezTo>
                  <a:cubicBezTo>
                    <a:pt x="120000" y="72000"/>
                    <a:pt x="120000" y="72000"/>
                    <a:pt x="96000" y="48000"/>
                  </a:cubicBezTo>
                  <a:cubicBezTo>
                    <a:pt x="96000" y="24000"/>
                    <a:pt x="96000" y="24000"/>
                    <a:pt x="72000" y="24000"/>
                  </a:cubicBezTo>
                  <a:cubicBezTo>
                    <a:pt x="48000" y="24000"/>
                    <a:pt x="48000" y="0"/>
                    <a:pt x="48000" y="0"/>
                  </a:cubicBezTo>
                  <a:cubicBezTo>
                    <a:pt x="48000" y="0"/>
                    <a:pt x="24000" y="0"/>
                    <a:pt x="24000" y="0"/>
                  </a:cubicBezTo>
                  <a:cubicBezTo>
                    <a:pt x="24000" y="0"/>
                    <a:pt x="24000" y="24000"/>
                    <a:pt x="0" y="24000"/>
                  </a:cubicBezTo>
                  <a:cubicBezTo>
                    <a:pt x="0" y="24000"/>
                    <a:pt x="24000" y="48000"/>
                    <a:pt x="24000" y="48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6" name="Shape 1136"/>
            <p:cNvSpPr/>
            <p:nvPr/>
          </p:nvSpPr>
          <p:spPr>
            <a:xfrm>
              <a:off x="4729618" y="2135870"/>
              <a:ext cx="19050" cy="11113"/>
            </a:xfrm>
            <a:custGeom>
              <a:pathLst>
                <a:path extrusionOk="0" h="120000" w="120000">
                  <a:moveTo>
                    <a:pt x="96000" y="120000"/>
                  </a:moveTo>
                  <a:cubicBezTo>
                    <a:pt x="96000" y="120000"/>
                    <a:pt x="120000" y="80000"/>
                    <a:pt x="120000" y="80000"/>
                  </a:cubicBezTo>
                  <a:cubicBezTo>
                    <a:pt x="120000" y="80000"/>
                    <a:pt x="120000" y="80000"/>
                    <a:pt x="120000" y="40000"/>
                  </a:cubicBezTo>
                  <a:cubicBezTo>
                    <a:pt x="96000" y="40000"/>
                    <a:pt x="72000" y="0"/>
                    <a:pt x="48000" y="0"/>
                  </a:cubicBezTo>
                  <a:cubicBezTo>
                    <a:pt x="24000" y="0"/>
                    <a:pt x="24000" y="0"/>
                    <a:pt x="0" y="40000"/>
                  </a:cubicBezTo>
                  <a:cubicBezTo>
                    <a:pt x="0" y="40000"/>
                    <a:pt x="0" y="40000"/>
                    <a:pt x="24000" y="40000"/>
                  </a:cubicBezTo>
                  <a:cubicBezTo>
                    <a:pt x="48000" y="80000"/>
                    <a:pt x="72000" y="80000"/>
                    <a:pt x="96000" y="120000"/>
                  </a:cubicBezTo>
                  <a:cubicBezTo>
                    <a:pt x="96000" y="120000"/>
                    <a:pt x="96000" y="120000"/>
                    <a:pt x="96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7" name="Shape 1137"/>
            <p:cNvSpPr/>
            <p:nvPr/>
          </p:nvSpPr>
          <p:spPr>
            <a:xfrm>
              <a:off x="6148843" y="2878820"/>
              <a:ext cx="9525" cy="17463"/>
            </a:xfrm>
            <a:custGeom>
              <a:pathLst>
                <a:path extrusionOk="0" h="120000" w="120000">
                  <a:moveTo>
                    <a:pt x="0" y="0"/>
                  </a:moveTo>
                  <a:cubicBezTo>
                    <a:pt x="0" y="0"/>
                    <a:pt x="0" y="24000"/>
                    <a:pt x="0" y="24000"/>
                  </a:cubicBezTo>
                  <a:cubicBezTo>
                    <a:pt x="0" y="24000"/>
                    <a:pt x="0" y="48000"/>
                    <a:pt x="0" y="48000"/>
                  </a:cubicBezTo>
                  <a:cubicBezTo>
                    <a:pt x="0" y="48000"/>
                    <a:pt x="0" y="48000"/>
                    <a:pt x="0" y="48000"/>
                  </a:cubicBezTo>
                  <a:cubicBezTo>
                    <a:pt x="0" y="48000"/>
                    <a:pt x="0" y="48000"/>
                    <a:pt x="40000" y="48000"/>
                  </a:cubicBezTo>
                  <a:cubicBezTo>
                    <a:pt x="40000" y="48000"/>
                    <a:pt x="40000" y="48000"/>
                    <a:pt x="40000" y="48000"/>
                  </a:cubicBezTo>
                  <a:cubicBezTo>
                    <a:pt x="40000" y="48000"/>
                    <a:pt x="40000" y="48000"/>
                    <a:pt x="40000" y="48000"/>
                  </a:cubicBezTo>
                  <a:cubicBezTo>
                    <a:pt x="40000" y="48000"/>
                    <a:pt x="40000" y="48000"/>
                    <a:pt x="40000" y="48000"/>
                  </a:cubicBezTo>
                  <a:cubicBezTo>
                    <a:pt x="40000" y="72000"/>
                    <a:pt x="40000" y="72000"/>
                    <a:pt x="40000" y="48000"/>
                  </a:cubicBezTo>
                  <a:cubicBezTo>
                    <a:pt x="0" y="48000"/>
                    <a:pt x="0" y="48000"/>
                    <a:pt x="40000" y="48000"/>
                  </a:cubicBezTo>
                  <a:cubicBezTo>
                    <a:pt x="0" y="48000"/>
                    <a:pt x="0" y="48000"/>
                    <a:pt x="0" y="48000"/>
                  </a:cubicBezTo>
                  <a:cubicBezTo>
                    <a:pt x="0" y="48000"/>
                    <a:pt x="0" y="48000"/>
                    <a:pt x="0" y="48000"/>
                  </a:cubicBezTo>
                  <a:cubicBezTo>
                    <a:pt x="0" y="72000"/>
                    <a:pt x="0" y="72000"/>
                    <a:pt x="0" y="96000"/>
                  </a:cubicBezTo>
                  <a:cubicBezTo>
                    <a:pt x="40000" y="96000"/>
                    <a:pt x="40000" y="120000"/>
                    <a:pt x="40000" y="120000"/>
                  </a:cubicBezTo>
                  <a:cubicBezTo>
                    <a:pt x="40000" y="120000"/>
                    <a:pt x="40000" y="120000"/>
                    <a:pt x="80000" y="120000"/>
                  </a:cubicBezTo>
                  <a:cubicBezTo>
                    <a:pt x="80000" y="120000"/>
                    <a:pt x="80000" y="120000"/>
                    <a:pt x="80000" y="120000"/>
                  </a:cubicBezTo>
                  <a:cubicBezTo>
                    <a:pt x="80000" y="120000"/>
                    <a:pt x="80000" y="96000"/>
                    <a:pt x="80000" y="96000"/>
                  </a:cubicBezTo>
                  <a:cubicBezTo>
                    <a:pt x="80000" y="96000"/>
                    <a:pt x="80000" y="96000"/>
                    <a:pt x="80000" y="96000"/>
                  </a:cubicBezTo>
                  <a:cubicBezTo>
                    <a:pt x="120000" y="72000"/>
                    <a:pt x="120000" y="72000"/>
                    <a:pt x="120000" y="48000"/>
                  </a:cubicBezTo>
                  <a:cubicBezTo>
                    <a:pt x="80000" y="48000"/>
                    <a:pt x="80000" y="24000"/>
                    <a:pt x="80000" y="24000"/>
                  </a:cubicBezTo>
                  <a:cubicBezTo>
                    <a:pt x="80000" y="0"/>
                    <a:pt x="4000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8" name="Shape 1138"/>
            <p:cNvSpPr/>
            <p:nvPr/>
          </p:nvSpPr>
          <p:spPr>
            <a:xfrm>
              <a:off x="5490030" y="2107295"/>
              <a:ext cx="11113" cy="14288"/>
            </a:xfrm>
            <a:custGeom>
              <a:pathLst>
                <a:path extrusionOk="0" h="120000" w="120000">
                  <a:moveTo>
                    <a:pt x="0" y="30000"/>
                  </a:moveTo>
                  <a:cubicBezTo>
                    <a:pt x="0" y="30000"/>
                    <a:pt x="0" y="30000"/>
                    <a:pt x="0" y="30000"/>
                  </a:cubicBezTo>
                  <a:cubicBezTo>
                    <a:pt x="0" y="60000"/>
                    <a:pt x="0" y="90000"/>
                    <a:pt x="0" y="120000"/>
                  </a:cubicBezTo>
                  <a:cubicBezTo>
                    <a:pt x="0" y="120000"/>
                    <a:pt x="40000" y="120000"/>
                    <a:pt x="40000" y="120000"/>
                  </a:cubicBezTo>
                  <a:cubicBezTo>
                    <a:pt x="80000" y="120000"/>
                    <a:pt x="80000" y="120000"/>
                    <a:pt x="120000" y="120000"/>
                  </a:cubicBezTo>
                  <a:cubicBezTo>
                    <a:pt x="120000" y="120000"/>
                    <a:pt x="120000" y="90000"/>
                    <a:pt x="120000" y="90000"/>
                  </a:cubicBezTo>
                  <a:cubicBezTo>
                    <a:pt x="120000" y="90000"/>
                    <a:pt x="120000" y="90000"/>
                    <a:pt x="120000" y="90000"/>
                  </a:cubicBezTo>
                  <a:cubicBezTo>
                    <a:pt x="120000" y="90000"/>
                    <a:pt x="120000" y="90000"/>
                    <a:pt x="120000" y="60000"/>
                  </a:cubicBezTo>
                  <a:cubicBezTo>
                    <a:pt x="80000" y="60000"/>
                    <a:pt x="80000" y="60000"/>
                    <a:pt x="120000" y="60000"/>
                  </a:cubicBezTo>
                  <a:cubicBezTo>
                    <a:pt x="120000" y="30000"/>
                    <a:pt x="120000" y="30000"/>
                    <a:pt x="120000" y="30000"/>
                  </a:cubicBezTo>
                  <a:cubicBezTo>
                    <a:pt x="120000" y="0"/>
                    <a:pt x="80000" y="0"/>
                    <a:pt x="80000" y="0"/>
                  </a:cubicBezTo>
                  <a:cubicBezTo>
                    <a:pt x="80000" y="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0" y="3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39" name="Shape 1139"/>
            <p:cNvSpPr/>
            <p:nvPr/>
          </p:nvSpPr>
          <p:spPr>
            <a:xfrm>
              <a:off x="5421768" y="2121583"/>
              <a:ext cx="17463" cy="11113"/>
            </a:xfrm>
            <a:custGeom>
              <a:pathLst>
                <a:path extrusionOk="0" h="120000" w="120000">
                  <a:moveTo>
                    <a:pt x="24000" y="120000"/>
                  </a:moveTo>
                  <a:cubicBezTo>
                    <a:pt x="24000" y="120000"/>
                    <a:pt x="48000" y="120000"/>
                    <a:pt x="72000" y="120000"/>
                  </a:cubicBezTo>
                  <a:cubicBezTo>
                    <a:pt x="72000" y="120000"/>
                    <a:pt x="72000" y="120000"/>
                    <a:pt x="72000" y="120000"/>
                  </a:cubicBezTo>
                  <a:cubicBezTo>
                    <a:pt x="72000" y="120000"/>
                    <a:pt x="72000" y="80000"/>
                    <a:pt x="72000" y="80000"/>
                  </a:cubicBezTo>
                  <a:cubicBezTo>
                    <a:pt x="72000" y="80000"/>
                    <a:pt x="72000" y="40000"/>
                    <a:pt x="72000" y="40000"/>
                  </a:cubicBezTo>
                  <a:cubicBezTo>
                    <a:pt x="72000" y="40000"/>
                    <a:pt x="96000" y="40000"/>
                    <a:pt x="96000" y="40000"/>
                  </a:cubicBezTo>
                  <a:cubicBezTo>
                    <a:pt x="96000" y="40000"/>
                    <a:pt x="120000" y="40000"/>
                    <a:pt x="120000" y="40000"/>
                  </a:cubicBezTo>
                  <a:cubicBezTo>
                    <a:pt x="120000" y="40000"/>
                    <a:pt x="120000" y="40000"/>
                    <a:pt x="120000" y="40000"/>
                  </a:cubicBezTo>
                  <a:cubicBezTo>
                    <a:pt x="96000" y="0"/>
                    <a:pt x="96000" y="0"/>
                    <a:pt x="72000" y="0"/>
                  </a:cubicBezTo>
                  <a:cubicBezTo>
                    <a:pt x="72000" y="0"/>
                    <a:pt x="48000" y="0"/>
                    <a:pt x="48000" y="0"/>
                  </a:cubicBezTo>
                  <a:cubicBezTo>
                    <a:pt x="24000" y="0"/>
                    <a:pt x="24000" y="40000"/>
                    <a:pt x="0" y="80000"/>
                  </a:cubicBezTo>
                  <a:cubicBezTo>
                    <a:pt x="0" y="80000"/>
                    <a:pt x="0" y="120000"/>
                    <a:pt x="24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0" name="Shape 1140"/>
            <p:cNvSpPr/>
            <p:nvPr/>
          </p:nvSpPr>
          <p:spPr>
            <a:xfrm>
              <a:off x="5431293" y="2132695"/>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1" name="Shape 1141"/>
            <p:cNvSpPr/>
            <p:nvPr/>
          </p:nvSpPr>
          <p:spPr>
            <a:xfrm>
              <a:off x="5475743" y="2121583"/>
              <a:ext cx="14288" cy="14288"/>
            </a:xfrm>
            <a:custGeom>
              <a:pathLst>
                <a:path extrusionOk="0" h="120000" w="120000">
                  <a:moveTo>
                    <a:pt x="0" y="30000"/>
                  </a:moveTo>
                  <a:cubicBezTo>
                    <a:pt x="0" y="30000"/>
                    <a:pt x="0" y="60000"/>
                    <a:pt x="0" y="60000"/>
                  </a:cubicBezTo>
                  <a:cubicBezTo>
                    <a:pt x="0" y="60000"/>
                    <a:pt x="0" y="90000"/>
                    <a:pt x="30000" y="90000"/>
                  </a:cubicBezTo>
                  <a:cubicBezTo>
                    <a:pt x="30000" y="90000"/>
                    <a:pt x="30000" y="120000"/>
                    <a:pt x="60000" y="90000"/>
                  </a:cubicBezTo>
                  <a:cubicBezTo>
                    <a:pt x="60000" y="90000"/>
                    <a:pt x="60000" y="90000"/>
                    <a:pt x="60000" y="90000"/>
                  </a:cubicBezTo>
                  <a:cubicBezTo>
                    <a:pt x="90000" y="90000"/>
                    <a:pt x="90000" y="90000"/>
                    <a:pt x="90000" y="60000"/>
                  </a:cubicBezTo>
                  <a:cubicBezTo>
                    <a:pt x="90000" y="60000"/>
                    <a:pt x="120000" y="60000"/>
                    <a:pt x="120000" y="60000"/>
                  </a:cubicBezTo>
                  <a:cubicBezTo>
                    <a:pt x="120000" y="30000"/>
                    <a:pt x="120000" y="30000"/>
                    <a:pt x="90000" y="30000"/>
                  </a:cubicBezTo>
                  <a:cubicBezTo>
                    <a:pt x="90000" y="0"/>
                    <a:pt x="90000" y="0"/>
                    <a:pt x="90000" y="0"/>
                  </a:cubicBezTo>
                  <a:cubicBezTo>
                    <a:pt x="60000" y="0"/>
                    <a:pt x="60000" y="0"/>
                    <a:pt x="60000" y="0"/>
                  </a:cubicBezTo>
                  <a:cubicBezTo>
                    <a:pt x="60000" y="30000"/>
                    <a:pt x="30000" y="30000"/>
                    <a:pt x="0" y="3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2" name="Shape 1142"/>
            <p:cNvSpPr/>
            <p:nvPr/>
          </p:nvSpPr>
          <p:spPr>
            <a:xfrm>
              <a:off x="5501143" y="2093008"/>
              <a:ext cx="9525" cy="14288"/>
            </a:xfrm>
            <a:custGeom>
              <a:pathLst>
                <a:path extrusionOk="0" h="120000" w="120000">
                  <a:moveTo>
                    <a:pt x="40000" y="120000"/>
                  </a:moveTo>
                  <a:cubicBezTo>
                    <a:pt x="40000" y="120000"/>
                    <a:pt x="40000" y="120000"/>
                    <a:pt x="40000" y="120000"/>
                  </a:cubicBezTo>
                  <a:cubicBezTo>
                    <a:pt x="80000" y="120000"/>
                    <a:pt x="80000" y="90000"/>
                    <a:pt x="80000" y="90000"/>
                  </a:cubicBezTo>
                  <a:cubicBezTo>
                    <a:pt x="120000" y="90000"/>
                    <a:pt x="120000" y="60000"/>
                    <a:pt x="120000" y="60000"/>
                  </a:cubicBezTo>
                  <a:cubicBezTo>
                    <a:pt x="80000" y="30000"/>
                    <a:pt x="80000" y="30000"/>
                    <a:pt x="40000" y="0"/>
                  </a:cubicBezTo>
                  <a:cubicBezTo>
                    <a:pt x="40000" y="0"/>
                    <a:pt x="40000" y="0"/>
                    <a:pt x="40000" y="0"/>
                  </a:cubicBezTo>
                  <a:cubicBezTo>
                    <a:pt x="0" y="0"/>
                    <a:pt x="0" y="30000"/>
                    <a:pt x="0" y="30000"/>
                  </a:cubicBezTo>
                  <a:cubicBezTo>
                    <a:pt x="0" y="30000"/>
                    <a:pt x="0" y="60000"/>
                    <a:pt x="0" y="60000"/>
                  </a:cubicBezTo>
                  <a:cubicBezTo>
                    <a:pt x="0" y="90000"/>
                    <a:pt x="0" y="120000"/>
                    <a:pt x="4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3" name="Shape 1143"/>
            <p:cNvSpPr/>
            <p:nvPr/>
          </p:nvSpPr>
          <p:spPr>
            <a:xfrm>
              <a:off x="6177418" y="2997883"/>
              <a:ext cx="20638" cy="11113"/>
            </a:xfrm>
            <a:custGeom>
              <a:pathLst>
                <a:path extrusionOk="0" h="120000" w="120000">
                  <a:moveTo>
                    <a:pt x="20000" y="80000"/>
                  </a:moveTo>
                  <a:cubicBezTo>
                    <a:pt x="40000" y="80000"/>
                    <a:pt x="80000" y="80000"/>
                    <a:pt x="100000" y="120000"/>
                  </a:cubicBezTo>
                  <a:cubicBezTo>
                    <a:pt x="100000" y="120000"/>
                    <a:pt x="100000" y="120000"/>
                    <a:pt x="100000" y="120000"/>
                  </a:cubicBezTo>
                  <a:cubicBezTo>
                    <a:pt x="120000" y="120000"/>
                    <a:pt x="120000" y="120000"/>
                    <a:pt x="120000" y="80000"/>
                  </a:cubicBezTo>
                  <a:cubicBezTo>
                    <a:pt x="120000" y="80000"/>
                    <a:pt x="120000" y="80000"/>
                    <a:pt x="120000" y="80000"/>
                  </a:cubicBezTo>
                  <a:cubicBezTo>
                    <a:pt x="120000" y="40000"/>
                    <a:pt x="100000" y="40000"/>
                    <a:pt x="100000" y="40000"/>
                  </a:cubicBezTo>
                  <a:cubicBezTo>
                    <a:pt x="80000" y="0"/>
                    <a:pt x="40000" y="0"/>
                    <a:pt x="20000" y="40000"/>
                  </a:cubicBezTo>
                  <a:cubicBezTo>
                    <a:pt x="0" y="40000"/>
                    <a:pt x="0" y="40000"/>
                    <a:pt x="0" y="40000"/>
                  </a:cubicBezTo>
                  <a:cubicBezTo>
                    <a:pt x="0" y="80000"/>
                    <a:pt x="0" y="80000"/>
                    <a:pt x="20000" y="8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4" name="Shape 1144"/>
            <p:cNvSpPr/>
            <p:nvPr/>
          </p:nvSpPr>
          <p:spPr>
            <a:xfrm>
              <a:off x="6437768" y="3145520"/>
              <a:ext cx="17463" cy="17463"/>
            </a:xfrm>
            <a:custGeom>
              <a:pathLst>
                <a:path extrusionOk="0" h="120000" w="120000">
                  <a:moveTo>
                    <a:pt x="96000" y="120000"/>
                  </a:moveTo>
                  <a:cubicBezTo>
                    <a:pt x="120000" y="120000"/>
                    <a:pt x="120000" y="120000"/>
                    <a:pt x="120000" y="120000"/>
                  </a:cubicBezTo>
                  <a:cubicBezTo>
                    <a:pt x="120000" y="120000"/>
                    <a:pt x="120000" y="120000"/>
                    <a:pt x="120000" y="120000"/>
                  </a:cubicBezTo>
                  <a:cubicBezTo>
                    <a:pt x="120000" y="96000"/>
                    <a:pt x="120000" y="96000"/>
                    <a:pt x="120000" y="96000"/>
                  </a:cubicBezTo>
                  <a:cubicBezTo>
                    <a:pt x="96000" y="72000"/>
                    <a:pt x="72000" y="48000"/>
                    <a:pt x="48000" y="24000"/>
                  </a:cubicBezTo>
                  <a:cubicBezTo>
                    <a:pt x="48000" y="24000"/>
                    <a:pt x="24000" y="0"/>
                    <a:pt x="24000" y="0"/>
                  </a:cubicBezTo>
                  <a:cubicBezTo>
                    <a:pt x="24000" y="0"/>
                    <a:pt x="24000" y="0"/>
                    <a:pt x="24000" y="0"/>
                  </a:cubicBezTo>
                  <a:cubicBezTo>
                    <a:pt x="24000" y="0"/>
                    <a:pt x="0" y="0"/>
                    <a:pt x="0" y="0"/>
                  </a:cubicBezTo>
                  <a:cubicBezTo>
                    <a:pt x="0" y="0"/>
                    <a:pt x="0" y="0"/>
                    <a:pt x="0" y="0"/>
                  </a:cubicBezTo>
                  <a:cubicBezTo>
                    <a:pt x="0" y="24000"/>
                    <a:pt x="24000" y="48000"/>
                    <a:pt x="48000" y="72000"/>
                  </a:cubicBezTo>
                  <a:cubicBezTo>
                    <a:pt x="72000" y="72000"/>
                    <a:pt x="72000" y="96000"/>
                    <a:pt x="96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5" name="Shape 1145"/>
            <p:cNvSpPr/>
            <p:nvPr/>
          </p:nvSpPr>
          <p:spPr>
            <a:xfrm>
              <a:off x="6086930" y="3040745"/>
              <a:ext cx="22225" cy="7938"/>
            </a:xfrm>
            <a:custGeom>
              <a:pathLst>
                <a:path extrusionOk="0" h="120000" w="120000">
                  <a:moveTo>
                    <a:pt x="0" y="60000"/>
                  </a:moveTo>
                  <a:cubicBezTo>
                    <a:pt x="0" y="120000"/>
                    <a:pt x="20000" y="120000"/>
                    <a:pt x="20000" y="120000"/>
                  </a:cubicBezTo>
                  <a:cubicBezTo>
                    <a:pt x="40000" y="120000"/>
                    <a:pt x="40000" y="120000"/>
                    <a:pt x="40000" y="120000"/>
                  </a:cubicBezTo>
                  <a:cubicBezTo>
                    <a:pt x="80000" y="120000"/>
                    <a:pt x="100000" y="120000"/>
                    <a:pt x="120000" y="60000"/>
                  </a:cubicBezTo>
                  <a:cubicBezTo>
                    <a:pt x="120000" y="60000"/>
                    <a:pt x="120000" y="60000"/>
                    <a:pt x="120000" y="60000"/>
                  </a:cubicBezTo>
                  <a:cubicBezTo>
                    <a:pt x="120000" y="0"/>
                    <a:pt x="100000" y="0"/>
                    <a:pt x="80000" y="0"/>
                  </a:cubicBezTo>
                  <a:cubicBezTo>
                    <a:pt x="80000" y="0"/>
                    <a:pt x="80000" y="0"/>
                    <a:pt x="80000" y="0"/>
                  </a:cubicBezTo>
                  <a:cubicBezTo>
                    <a:pt x="60000" y="0"/>
                    <a:pt x="60000" y="60000"/>
                    <a:pt x="60000" y="60000"/>
                  </a:cubicBezTo>
                  <a:cubicBezTo>
                    <a:pt x="40000" y="0"/>
                    <a:pt x="40000" y="60000"/>
                    <a:pt x="20000" y="0"/>
                  </a:cubicBezTo>
                  <a:cubicBezTo>
                    <a:pt x="0" y="0"/>
                    <a:pt x="0" y="0"/>
                    <a:pt x="0" y="60000"/>
                  </a:cubicBezTo>
                  <a:cubicBezTo>
                    <a:pt x="0" y="60000"/>
                    <a:pt x="0" y="60000"/>
                    <a:pt x="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6" name="Shape 1146"/>
            <p:cNvSpPr/>
            <p:nvPr/>
          </p:nvSpPr>
          <p:spPr>
            <a:xfrm>
              <a:off x="6115505" y="3040745"/>
              <a:ext cx="22225" cy="7938"/>
            </a:xfrm>
            <a:custGeom>
              <a:pathLst>
                <a:path extrusionOk="0" h="120000" w="120000">
                  <a:moveTo>
                    <a:pt x="100000" y="60000"/>
                  </a:moveTo>
                  <a:cubicBezTo>
                    <a:pt x="120000" y="60000"/>
                    <a:pt x="120000" y="60000"/>
                    <a:pt x="120000" y="60000"/>
                  </a:cubicBezTo>
                  <a:cubicBezTo>
                    <a:pt x="120000" y="60000"/>
                    <a:pt x="120000" y="60000"/>
                    <a:pt x="120000" y="60000"/>
                  </a:cubicBezTo>
                  <a:cubicBezTo>
                    <a:pt x="120000" y="0"/>
                    <a:pt x="120000" y="0"/>
                    <a:pt x="120000" y="0"/>
                  </a:cubicBezTo>
                  <a:cubicBezTo>
                    <a:pt x="120000" y="0"/>
                    <a:pt x="120000" y="0"/>
                    <a:pt x="120000" y="0"/>
                  </a:cubicBezTo>
                  <a:cubicBezTo>
                    <a:pt x="100000" y="0"/>
                    <a:pt x="100000" y="60000"/>
                    <a:pt x="80000" y="0"/>
                  </a:cubicBezTo>
                  <a:cubicBezTo>
                    <a:pt x="60000" y="0"/>
                    <a:pt x="40000" y="0"/>
                    <a:pt x="40000" y="0"/>
                  </a:cubicBezTo>
                  <a:cubicBezTo>
                    <a:pt x="40000" y="0"/>
                    <a:pt x="20000" y="0"/>
                    <a:pt x="20000" y="0"/>
                  </a:cubicBezTo>
                  <a:cubicBezTo>
                    <a:pt x="20000" y="0"/>
                    <a:pt x="0" y="0"/>
                    <a:pt x="0" y="60000"/>
                  </a:cubicBezTo>
                  <a:cubicBezTo>
                    <a:pt x="0" y="60000"/>
                    <a:pt x="0" y="60000"/>
                    <a:pt x="0" y="60000"/>
                  </a:cubicBezTo>
                  <a:cubicBezTo>
                    <a:pt x="0" y="60000"/>
                    <a:pt x="0" y="60000"/>
                    <a:pt x="0" y="60000"/>
                  </a:cubicBezTo>
                  <a:cubicBezTo>
                    <a:pt x="20000" y="120000"/>
                    <a:pt x="20000" y="120000"/>
                    <a:pt x="40000" y="120000"/>
                  </a:cubicBezTo>
                  <a:cubicBezTo>
                    <a:pt x="60000" y="120000"/>
                    <a:pt x="80000" y="60000"/>
                    <a:pt x="10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7" name="Shape 1147"/>
            <p:cNvSpPr/>
            <p:nvPr/>
          </p:nvSpPr>
          <p:spPr>
            <a:xfrm>
              <a:off x="5496380" y="2326370"/>
              <a:ext cx="14288" cy="14288"/>
            </a:xfrm>
            <a:custGeom>
              <a:pathLst>
                <a:path extrusionOk="0" h="120000" w="120000">
                  <a:moveTo>
                    <a:pt x="30000" y="30000"/>
                  </a:moveTo>
                  <a:cubicBezTo>
                    <a:pt x="30000" y="30000"/>
                    <a:pt x="0" y="60000"/>
                    <a:pt x="0" y="60000"/>
                  </a:cubicBezTo>
                  <a:cubicBezTo>
                    <a:pt x="30000" y="60000"/>
                    <a:pt x="30000" y="90000"/>
                    <a:pt x="30000" y="90000"/>
                  </a:cubicBezTo>
                  <a:cubicBezTo>
                    <a:pt x="30000" y="120000"/>
                    <a:pt x="30000" y="120000"/>
                    <a:pt x="60000" y="120000"/>
                  </a:cubicBezTo>
                  <a:cubicBezTo>
                    <a:pt x="90000" y="90000"/>
                    <a:pt x="90000" y="90000"/>
                    <a:pt x="120000" y="60000"/>
                  </a:cubicBezTo>
                  <a:cubicBezTo>
                    <a:pt x="120000" y="60000"/>
                    <a:pt x="120000" y="30000"/>
                    <a:pt x="90000" y="30000"/>
                  </a:cubicBezTo>
                  <a:cubicBezTo>
                    <a:pt x="90000" y="30000"/>
                    <a:pt x="60000" y="0"/>
                    <a:pt x="30000" y="0"/>
                  </a:cubicBezTo>
                  <a:cubicBezTo>
                    <a:pt x="30000" y="30000"/>
                    <a:pt x="30000" y="30000"/>
                    <a:pt x="30000" y="3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8" name="Shape 1148"/>
            <p:cNvSpPr/>
            <p:nvPr/>
          </p:nvSpPr>
          <p:spPr>
            <a:xfrm>
              <a:off x="4689930" y="2396220"/>
              <a:ext cx="14288" cy="6350"/>
            </a:xfrm>
            <a:custGeom>
              <a:pathLst>
                <a:path extrusionOk="0" h="120000" w="120000">
                  <a:moveTo>
                    <a:pt x="120000" y="0"/>
                  </a:moveTo>
                  <a:cubicBezTo>
                    <a:pt x="120000" y="0"/>
                    <a:pt x="120000" y="0"/>
                    <a:pt x="120000" y="0"/>
                  </a:cubicBezTo>
                  <a:cubicBezTo>
                    <a:pt x="120000" y="0"/>
                    <a:pt x="120000" y="0"/>
                    <a:pt x="120000" y="0"/>
                  </a:cubicBezTo>
                  <a:cubicBezTo>
                    <a:pt x="90000" y="0"/>
                    <a:pt x="90000" y="0"/>
                    <a:pt x="90000" y="0"/>
                  </a:cubicBezTo>
                  <a:cubicBezTo>
                    <a:pt x="90000" y="0"/>
                    <a:pt x="60000" y="0"/>
                    <a:pt x="60000" y="0"/>
                  </a:cubicBezTo>
                  <a:cubicBezTo>
                    <a:pt x="60000" y="0"/>
                    <a:pt x="30000" y="0"/>
                    <a:pt x="30000" y="0"/>
                  </a:cubicBezTo>
                  <a:cubicBezTo>
                    <a:pt x="30000" y="0"/>
                    <a:pt x="0" y="60000"/>
                    <a:pt x="0" y="60000"/>
                  </a:cubicBezTo>
                  <a:cubicBezTo>
                    <a:pt x="0" y="60000"/>
                    <a:pt x="0" y="60000"/>
                    <a:pt x="0" y="120000"/>
                  </a:cubicBezTo>
                  <a:cubicBezTo>
                    <a:pt x="0" y="120000"/>
                    <a:pt x="0" y="120000"/>
                    <a:pt x="30000" y="120000"/>
                  </a:cubicBezTo>
                  <a:cubicBezTo>
                    <a:pt x="30000" y="120000"/>
                    <a:pt x="30000" y="120000"/>
                    <a:pt x="30000" y="120000"/>
                  </a:cubicBezTo>
                  <a:cubicBezTo>
                    <a:pt x="60000" y="120000"/>
                    <a:pt x="90000" y="6000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49" name="Shape 1149"/>
            <p:cNvSpPr/>
            <p:nvPr/>
          </p:nvSpPr>
          <p:spPr>
            <a:xfrm>
              <a:off x="5818643" y="2172383"/>
              <a:ext cx="11113" cy="9525"/>
            </a:xfrm>
            <a:custGeom>
              <a:pathLst>
                <a:path extrusionOk="0" h="120000" w="120000">
                  <a:moveTo>
                    <a:pt x="0" y="40000"/>
                  </a:moveTo>
                  <a:cubicBezTo>
                    <a:pt x="0" y="80000"/>
                    <a:pt x="40000" y="80000"/>
                    <a:pt x="40000" y="120000"/>
                  </a:cubicBezTo>
                  <a:cubicBezTo>
                    <a:pt x="40000" y="120000"/>
                    <a:pt x="80000" y="120000"/>
                    <a:pt x="80000" y="120000"/>
                  </a:cubicBezTo>
                  <a:cubicBezTo>
                    <a:pt x="80000" y="120000"/>
                    <a:pt x="80000" y="120000"/>
                    <a:pt x="80000" y="120000"/>
                  </a:cubicBezTo>
                  <a:cubicBezTo>
                    <a:pt x="120000" y="120000"/>
                    <a:pt x="120000" y="80000"/>
                    <a:pt x="120000" y="80000"/>
                  </a:cubicBezTo>
                  <a:cubicBezTo>
                    <a:pt x="120000" y="40000"/>
                    <a:pt x="120000" y="40000"/>
                    <a:pt x="120000" y="0"/>
                  </a:cubicBezTo>
                  <a:cubicBezTo>
                    <a:pt x="80000" y="0"/>
                    <a:pt x="80000" y="0"/>
                    <a:pt x="80000" y="0"/>
                  </a:cubicBezTo>
                  <a:cubicBezTo>
                    <a:pt x="40000" y="0"/>
                    <a:pt x="40000" y="0"/>
                    <a:pt x="40000" y="0"/>
                  </a:cubicBezTo>
                  <a:cubicBezTo>
                    <a:pt x="0" y="40000"/>
                    <a:pt x="0" y="40000"/>
                    <a:pt x="0" y="40000"/>
                  </a:cubicBezTo>
                  <a:cubicBezTo>
                    <a:pt x="0" y="40000"/>
                    <a:pt x="0" y="40000"/>
                    <a:pt x="0" y="4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0" name="Shape 1150"/>
            <p:cNvSpPr/>
            <p:nvPr/>
          </p:nvSpPr>
          <p:spPr>
            <a:xfrm>
              <a:off x="4780418" y="2558145"/>
              <a:ext cx="19050" cy="11113"/>
            </a:xfrm>
            <a:custGeom>
              <a:pathLst>
                <a:path extrusionOk="0" h="120000" w="120000">
                  <a:moveTo>
                    <a:pt x="24000" y="0"/>
                  </a:moveTo>
                  <a:cubicBezTo>
                    <a:pt x="24000" y="0"/>
                    <a:pt x="24000" y="0"/>
                    <a:pt x="24000" y="0"/>
                  </a:cubicBezTo>
                  <a:cubicBezTo>
                    <a:pt x="0" y="0"/>
                    <a:pt x="0" y="0"/>
                    <a:pt x="24000" y="0"/>
                  </a:cubicBezTo>
                  <a:cubicBezTo>
                    <a:pt x="24000" y="40000"/>
                    <a:pt x="24000" y="40000"/>
                    <a:pt x="24000" y="40000"/>
                  </a:cubicBezTo>
                  <a:cubicBezTo>
                    <a:pt x="24000" y="40000"/>
                    <a:pt x="48000" y="80000"/>
                    <a:pt x="72000" y="80000"/>
                  </a:cubicBezTo>
                  <a:cubicBezTo>
                    <a:pt x="72000" y="80000"/>
                    <a:pt x="96000" y="80000"/>
                    <a:pt x="96000" y="120000"/>
                  </a:cubicBezTo>
                  <a:cubicBezTo>
                    <a:pt x="96000" y="120000"/>
                    <a:pt x="120000" y="120000"/>
                    <a:pt x="120000" y="120000"/>
                  </a:cubicBezTo>
                  <a:cubicBezTo>
                    <a:pt x="120000" y="80000"/>
                    <a:pt x="120000" y="80000"/>
                    <a:pt x="120000" y="80000"/>
                  </a:cubicBezTo>
                  <a:cubicBezTo>
                    <a:pt x="120000" y="80000"/>
                    <a:pt x="120000" y="80000"/>
                    <a:pt x="120000" y="80000"/>
                  </a:cubicBezTo>
                  <a:cubicBezTo>
                    <a:pt x="96000" y="40000"/>
                    <a:pt x="72000" y="0"/>
                    <a:pt x="24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1" name="Shape 1151"/>
            <p:cNvSpPr/>
            <p:nvPr/>
          </p:nvSpPr>
          <p:spPr>
            <a:xfrm>
              <a:off x="5450343" y="2697845"/>
              <a:ext cx="14288" cy="11113"/>
            </a:xfrm>
            <a:custGeom>
              <a:pathLst>
                <a:path extrusionOk="0" h="120000" w="120000">
                  <a:moveTo>
                    <a:pt x="60000" y="120000"/>
                  </a:moveTo>
                  <a:cubicBezTo>
                    <a:pt x="60000" y="80000"/>
                    <a:pt x="90000" y="80000"/>
                    <a:pt x="90000" y="80000"/>
                  </a:cubicBezTo>
                  <a:cubicBezTo>
                    <a:pt x="120000" y="80000"/>
                    <a:pt x="120000" y="40000"/>
                    <a:pt x="120000" y="0"/>
                  </a:cubicBezTo>
                  <a:cubicBezTo>
                    <a:pt x="120000" y="0"/>
                    <a:pt x="120000" y="0"/>
                    <a:pt x="120000" y="0"/>
                  </a:cubicBezTo>
                  <a:cubicBezTo>
                    <a:pt x="90000" y="0"/>
                    <a:pt x="90000" y="0"/>
                    <a:pt x="60000" y="0"/>
                  </a:cubicBezTo>
                  <a:cubicBezTo>
                    <a:pt x="30000" y="40000"/>
                    <a:pt x="30000" y="40000"/>
                    <a:pt x="0" y="40000"/>
                  </a:cubicBezTo>
                  <a:cubicBezTo>
                    <a:pt x="0" y="40000"/>
                    <a:pt x="0" y="80000"/>
                    <a:pt x="0" y="80000"/>
                  </a:cubicBezTo>
                  <a:cubicBezTo>
                    <a:pt x="30000" y="80000"/>
                    <a:pt x="3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2" name="Shape 1152"/>
            <p:cNvSpPr/>
            <p:nvPr/>
          </p:nvSpPr>
          <p:spPr>
            <a:xfrm>
              <a:off x="4588330" y="2132695"/>
              <a:ext cx="14288" cy="11113"/>
            </a:xfrm>
            <a:custGeom>
              <a:pathLst>
                <a:path extrusionOk="0" h="120000" w="120000">
                  <a:moveTo>
                    <a:pt x="120000" y="0"/>
                  </a:moveTo>
                  <a:cubicBezTo>
                    <a:pt x="120000" y="0"/>
                    <a:pt x="120000" y="0"/>
                    <a:pt x="120000" y="0"/>
                  </a:cubicBezTo>
                  <a:cubicBezTo>
                    <a:pt x="120000" y="0"/>
                    <a:pt x="120000" y="0"/>
                    <a:pt x="90000" y="0"/>
                  </a:cubicBezTo>
                  <a:cubicBezTo>
                    <a:pt x="60000" y="0"/>
                    <a:pt x="30000" y="40000"/>
                    <a:pt x="0" y="80000"/>
                  </a:cubicBezTo>
                  <a:cubicBezTo>
                    <a:pt x="0" y="80000"/>
                    <a:pt x="0" y="120000"/>
                    <a:pt x="0" y="120000"/>
                  </a:cubicBezTo>
                  <a:cubicBezTo>
                    <a:pt x="0" y="120000"/>
                    <a:pt x="30000" y="120000"/>
                    <a:pt x="30000" y="120000"/>
                  </a:cubicBezTo>
                  <a:cubicBezTo>
                    <a:pt x="60000" y="80000"/>
                    <a:pt x="90000" y="40000"/>
                    <a:pt x="120000" y="40000"/>
                  </a:cubicBezTo>
                  <a:cubicBezTo>
                    <a:pt x="120000" y="40000"/>
                    <a:pt x="120000" y="4000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3" name="Shape 1153"/>
            <p:cNvSpPr/>
            <p:nvPr/>
          </p:nvSpPr>
          <p:spPr>
            <a:xfrm>
              <a:off x="5275718" y="2632758"/>
              <a:ext cx="7938" cy="15875"/>
            </a:xfrm>
            <a:custGeom>
              <a:pathLst>
                <a:path extrusionOk="0" h="120000" w="120000">
                  <a:moveTo>
                    <a:pt x="120000" y="120000"/>
                  </a:moveTo>
                  <a:cubicBezTo>
                    <a:pt x="120000" y="120000"/>
                    <a:pt x="120000" y="90000"/>
                    <a:pt x="120000" y="90000"/>
                  </a:cubicBezTo>
                  <a:cubicBezTo>
                    <a:pt x="120000" y="90000"/>
                    <a:pt x="120000" y="60000"/>
                    <a:pt x="120000" y="60000"/>
                  </a:cubicBezTo>
                  <a:cubicBezTo>
                    <a:pt x="120000" y="30000"/>
                    <a:pt x="120000" y="30000"/>
                    <a:pt x="120000" y="30000"/>
                  </a:cubicBezTo>
                  <a:cubicBezTo>
                    <a:pt x="120000" y="30000"/>
                    <a:pt x="120000" y="30000"/>
                    <a:pt x="120000" y="30000"/>
                  </a:cubicBezTo>
                  <a:cubicBezTo>
                    <a:pt x="120000" y="30000"/>
                    <a:pt x="120000" y="0"/>
                    <a:pt x="60000" y="0"/>
                  </a:cubicBezTo>
                  <a:cubicBezTo>
                    <a:pt x="60000" y="30000"/>
                    <a:pt x="60000" y="30000"/>
                    <a:pt x="60000" y="30000"/>
                  </a:cubicBezTo>
                  <a:cubicBezTo>
                    <a:pt x="0" y="30000"/>
                    <a:pt x="0" y="60000"/>
                    <a:pt x="0" y="60000"/>
                  </a:cubicBezTo>
                  <a:cubicBezTo>
                    <a:pt x="0" y="90000"/>
                    <a:pt x="0" y="90000"/>
                    <a:pt x="60000" y="120000"/>
                  </a:cubicBezTo>
                  <a:cubicBezTo>
                    <a:pt x="60000" y="120000"/>
                    <a:pt x="120000" y="120000"/>
                    <a:pt x="12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4" name="Shape 1154"/>
            <p:cNvSpPr/>
            <p:nvPr/>
          </p:nvSpPr>
          <p:spPr>
            <a:xfrm>
              <a:off x="6098043" y="2893108"/>
              <a:ext cx="17463" cy="17463"/>
            </a:xfrm>
            <a:custGeom>
              <a:pathLst>
                <a:path extrusionOk="0" h="120000" w="120000">
                  <a:moveTo>
                    <a:pt x="0" y="96000"/>
                  </a:moveTo>
                  <a:cubicBezTo>
                    <a:pt x="0" y="120000"/>
                    <a:pt x="0" y="120000"/>
                    <a:pt x="0" y="120000"/>
                  </a:cubicBezTo>
                  <a:cubicBezTo>
                    <a:pt x="0" y="120000"/>
                    <a:pt x="0" y="120000"/>
                    <a:pt x="0" y="120000"/>
                  </a:cubicBezTo>
                  <a:cubicBezTo>
                    <a:pt x="0" y="120000"/>
                    <a:pt x="0" y="120000"/>
                    <a:pt x="0" y="120000"/>
                  </a:cubicBezTo>
                  <a:cubicBezTo>
                    <a:pt x="24000" y="96000"/>
                    <a:pt x="48000" y="96000"/>
                    <a:pt x="48000" y="72000"/>
                  </a:cubicBezTo>
                  <a:cubicBezTo>
                    <a:pt x="72000" y="48000"/>
                    <a:pt x="72000" y="24000"/>
                    <a:pt x="96000" y="24000"/>
                  </a:cubicBezTo>
                  <a:cubicBezTo>
                    <a:pt x="120000" y="24000"/>
                    <a:pt x="120000" y="24000"/>
                    <a:pt x="96000" y="0"/>
                  </a:cubicBezTo>
                  <a:cubicBezTo>
                    <a:pt x="96000" y="0"/>
                    <a:pt x="72000" y="0"/>
                    <a:pt x="72000" y="0"/>
                  </a:cubicBezTo>
                  <a:cubicBezTo>
                    <a:pt x="48000" y="48000"/>
                    <a:pt x="24000" y="72000"/>
                    <a:pt x="0" y="96000"/>
                  </a:cubicBezTo>
                  <a:cubicBezTo>
                    <a:pt x="0" y="96000"/>
                    <a:pt x="0" y="96000"/>
                    <a:pt x="0" y="96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5" name="Shape 1155"/>
            <p:cNvSpPr/>
            <p:nvPr/>
          </p:nvSpPr>
          <p:spPr>
            <a:xfrm>
              <a:off x="6132968" y="2889933"/>
              <a:ext cx="7938" cy="17463"/>
            </a:xfrm>
            <a:custGeom>
              <a:pathLst>
                <a:path extrusionOk="0" h="120000" w="120000">
                  <a:moveTo>
                    <a:pt x="120000" y="24000"/>
                  </a:moveTo>
                  <a:cubicBezTo>
                    <a:pt x="120000" y="24000"/>
                    <a:pt x="120000" y="24000"/>
                    <a:pt x="60000" y="0"/>
                  </a:cubicBezTo>
                  <a:cubicBezTo>
                    <a:pt x="120000" y="0"/>
                    <a:pt x="120000" y="0"/>
                    <a:pt x="120000" y="0"/>
                  </a:cubicBezTo>
                  <a:cubicBezTo>
                    <a:pt x="60000" y="0"/>
                    <a:pt x="60000" y="0"/>
                    <a:pt x="60000" y="0"/>
                  </a:cubicBezTo>
                  <a:cubicBezTo>
                    <a:pt x="60000" y="0"/>
                    <a:pt x="60000" y="0"/>
                    <a:pt x="60000" y="0"/>
                  </a:cubicBezTo>
                  <a:cubicBezTo>
                    <a:pt x="60000" y="24000"/>
                    <a:pt x="60000" y="24000"/>
                    <a:pt x="60000" y="24000"/>
                  </a:cubicBezTo>
                  <a:cubicBezTo>
                    <a:pt x="60000" y="48000"/>
                    <a:pt x="60000" y="48000"/>
                    <a:pt x="0" y="72000"/>
                  </a:cubicBezTo>
                  <a:cubicBezTo>
                    <a:pt x="0" y="72000"/>
                    <a:pt x="0" y="96000"/>
                    <a:pt x="60000" y="96000"/>
                  </a:cubicBezTo>
                  <a:cubicBezTo>
                    <a:pt x="60000" y="96000"/>
                    <a:pt x="60000" y="96000"/>
                    <a:pt x="60000" y="120000"/>
                  </a:cubicBezTo>
                  <a:cubicBezTo>
                    <a:pt x="120000" y="120000"/>
                    <a:pt x="120000" y="120000"/>
                    <a:pt x="120000" y="96000"/>
                  </a:cubicBezTo>
                  <a:cubicBezTo>
                    <a:pt x="120000" y="96000"/>
                    <a:pt x="120000" y="72000"/>
                    <a:pt x="120000" y="72000"/>
                  </a:cubicBezTo>
                  <a:cubicBezTo>
                    <a:pt x="120000" y="72000"/>
                    <a:pt x="120000" y="72000"/>
                    <a:pt x="120000" y="72000"/>
                  </a:cubicBezTo>
                  <a:cubicBezTo>
                    <a:pt x="120000" y="72000"/>
                    <a:pt x="120000" y="72000"/>
                    <a:pt x="120000" y="72000"/>
                  </a:cubicBezTo>
                  <a:cubicBezTo>
                    <a:pt x="120000" y="72000"/>
                    <a:pt x="120000" y="72000"/>
                    <a:pt x="120000" y="72000"/>
                  </a:cubicBezTo>
                  <a:cubicBezTo>
                    <a:pt x="120000" y="48000"/>
                    <a:pt x="120000" y="48000"/>
                    <a:pt x="120000" y="24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6" name="Shape 1156"/>
            <p:cNvSpPr/>
            <p:nvPr/>
          </p:nvSpPr>
          <p:spPr>
            <a:xfrm>
              <a:off x="4647068" y="2835958"/>
              <a:ext cx="14288" cy="6350"/>
            </a:xfrm>
            <a:custGeom>
              <a:pathLst>
                <a:path extrusionOk="0" h="120000" w="120000">
                  <a:moveTo>
                    <a:pt x="30000" y="0"/>
                  </a:moveTo>
                  <a:cubicBezTo>
                    <a:pt x="30000" y="0"/>
                    <a:pt x="0" y="0"/>
                    <a:pt x="0" y="0"/>
                  </a:cubicBezTo>
                  <a:cubicBezTo>
                    <a:pt x="0" y="0"/>
                    <a:pt x="0" y="0"/>
                    <a:pt x="0" y="0"/>
                  </a:cubicBezTo>
                  <a:cubicBezTo>
                    <a:pt x="0" y="60000"/>
                    <a:pt x="30000" y="120000"/>
                    <a:pt x="90000" y="60000"/>
                  </a:cubicBezTo>
                  <a:cubicBezTo>
                    <a:pt x="90000" y="60000"/>
                    <a:pt x="90000" y="60000"/>
                    <a:pt x="90000" y="60000"/>
                  </a:cubicBezTo>
                  <a:cubicBezTo>
                    <a:pt x="120000" y="60000"/>
                    <a:pt x="120000" y="60000"/>
                    <a:pt x="120000" y="60000"/>
                  </a:cubicBezTo>
                  <a:cubicBezTo>
                    <a:pt x="90000" y="0"/>
                    <a:pt x="60000" y="0"/>
                    <a:pt x="3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7" name="Shape 1157"/>
            <p:cNvSpPr/>
            <p:nvPr/>
          </p:nvSpPr>
          <p:spPr>
            <a:xfrm>
              <a:off x="6129793" y="2885170"/>
              <a:ext cx="7938" cy="11113"/>
            </a:xfrm>
            <a:custGeom>
              <a:pathLst>
                <a:path extrusionOk="0" h="120000" w="120000">
                  <a:moveTo>
                    <a:pt x="120000" y="40000"/>
                  </a:moveTo>
                  <a:cubicBezTo>
                    <a:pt x="120000" y="40000"/>
                    <a:pt x="120000" y="40000"/>
                    <a:pt x="120000" y="40000"/>
                  </a:cubicBezTo>
                  <a:cubicBezTo>
                    <a:pt x="120000" y="40000"/>
                    <a:pt x="120000" y="40000"/>
                    <a:pt x="120000" y="40000"/>
                  </a:cubicBezTo>
                  <a:cubicBezTo>
                    <a:pt x="120000" y="0"/>
                    <a:pt x="60000" y="0"/>
                    <a:pt x="0" y="0"/>
                  </a:cubicBezTo>
                  <a:cubicBezTo>
                    <a:pt x="0" y="0"/>
                    <a:pt x="0" y="0"/>
                    <a:pt x="0" y="0"/>
                  </a:cubicBezTo>
                  <a:cubicBezTo>
                    <a:pt x="0" y="40000"/>
                    <a:pt x="0" y="40000"/>
                    <a:pt x="0" y="80000"/>
                  </a:cubicBezTo>
                  <a:cubicBezTo>
                    <a:pt x="0" y="80000"/>
                    <a:pt x="0" y="80000"/>
                    <a:pt x="60000" y="120000"/>
                  </a:cubicBezTo>
                  <a:cubicBezTo>
                    <a:pt x="60000" y="120000"/>
                    <a:pt x="60000" y="120000"/>
                    <a:pt x="6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4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8" name="Shape 1158"/>
            <p:cNvSpPr/>
            <p:nvPr/>
          </p:nvSpPr>
          <p:spPr>
            <a:xfrm>
              <a:off x="4135893" y="2323195"/>
              <a:ext cx="11113" cy="7938"/>
            </a:xfrm>
            <a:custGeom>
              <a:pathLst>
                <a:path extrusionOk="0" h="120000" w="120000">
                  <a:moveTo>
                    <a:pt x="80000" y="120000"/>
                  </a:moveTo>
                  <a:cubicBezTo>
                    <a:pt x="120000" y="120000"/>
                    <a:pt x="120000" y="60000"/>
                    <a:pt x="120000" y="60000"/>
                  </a:cubicBezTo>
                  <a:cubicBezTo>
                    <a:pt x="120000" y="60000"/>
                    <a:pt x="120000" y="0"/>
                    <a:pt x="80000" y="0"/>
                  </a:cubicBezTo>
                  <a:cubicBezTo>
                    <a:pt x="80000" y="0"/>
                    <a:pt x="40000" y="60000"/>
                    <a:pt x="0" y="60000"/>
                  </a:cubicBezTo>
                  <a:cubicBezTo>
                    <a:pt x="0" y="60000"/>
                    <a:pt x="0" y="60000"/>
                    <a:pt x="0" y="60000"/>
                  </a:cubicBezTo>
                  <a:cubicBezTo>
                    <a:pt x="0" y="60000"/>
                    <a:pt x="0" y="120000"/>
                    <a:pt x="40000" y="120000"/>
                  </a:cubicBezTo>
                  <a:cubicBezTo>
                    <a:pt x="40000" y="120000"/>
                    <a:pt x="80000" y="120000"/>
                    <a:pt x="8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9" name="Shape 1159"/>
            <p:cNvSpPr/>
            <p:nvPr/>
          </p:nvSpPr>
          <p:spPr>
            <a:xfrm>
              <a:off x="5601155" y="2246995"/>
              <a:ext cx="7938" cy="7938"/>
            </a:xfrm>
            <a:custGeom>
              <a:pathLst>
                <a:path extrusionOk="0" h="120000" w="120000">
                  <a:moveTo>
                    <a:pt x="0" y="120000"/>
                  </a:moveTo>
                  <a:cubicBezTo>
                    <a:pt x="60000" y="120000"/>
                    <a:pt x="120000" y="120000"/>
                    <a:pt x="120000" y="60000"/>
                  </a:cubicBezTo>
                  <a:cubicBezTo>
                    <a:pt x="120000" y="60000"/>
                    <a:pt x="120000" y="60000"/>
                    <a:pt x="120000" y="60000"/>
                  </a:cubicBezTo>
                  <a:cubicBezTo>
                    <a:pt x="120000" y="0"/>
                    <a:pt x="120000" y="0"/>
                    <a:pt x="60000" y="0"/>
                  </a:cubicBezTo>
                  <a:cubicBezTo>
                    <a:pt x="60000" y="0"/>
                    <a:pt x="60000" y="0"/>
                    <a:pt x="60000" y="0"/>
                  </a:cubicBezTo>
                  <a:cubicBezTo>
                    <a:pt x="0" y="0"/>
                    <a:pt x="0" y="60000"/>
                    <a:pt x="0" y="60000"/>
                  </a:cubicBezTo>
                  <a:cubicBezTo>
                    <a:pt x="0" y="120000"/>
                    <a:pt x="0" y="12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0" name="Shape 1160"/>
            <p:cNvSpPr/>
            <p:nvPr/>
          </p:nvSpPr>
          <p:spPr>
            <a:xfrm>
              <a:off x="5388430" y="2697845"/>
              <a:ext cx="17463" cy="7938"/>
            </a:xfrm>
            <a:custGeom>
              <a:pathLst>
                <a:path extrusionOk="0" h="120000" w="120000">
                  <a:moveTo>
                    <a:pt x="0" y="0"/>
                  </a:moveTo>
                  <a:cubicBezTo>
                    <a:pt x="0" y="0"/>
                    <a:pt x="0" y="0"/>
                    <a:pt x="0" y="0"/>
                  </a:cubicBezTo>
                  <a:cubicBezTo>
                    <a:pt x="0" y="60000"/>
                    <a:pt x="0" y="60000"/>
                    <a:pt x="0" y="60000"/>
                  </a:cubicBezTo>
                  <a:cubicBezTo>
                    <a:pt x="0" y="60000"/>
                    <a:pt x="0" y="60000"/>
                    <a:pt x="0" y="60000"/>
                  </a:cubicBezTo>
                  <a:cubicBezTo>
                    <a:pt x="24000" y="60000"/>
                    <a:pt x="48000" y="120000"/>
                    <a:pt x="48000" y="120000"/>
                  </a:cubicBezTo>
                  <a:cubicBezTo>
                    <a:pt x="48000" y="120000"/>
                    <a:pt x="48000" y="120000"/>
                    <a:pt x="48000" y="120000"/>
                  </a:cubicBezTo>
                  <a:cubicBezTo>
                    <a:pt x="72000" y="120000"/>
                    <a:pt x="96000" y="120000"/>
                    <a:pt x="96000" y="120000"/>
                  </a:cubicBezTo>
                  <a:cubicBezTo>
                    <a:pt x="120000" y="120000"/>
                    <a:pt x="120000" y="60000"/>
                    <a:pt x="120000" y="60000"/>
                  </a:cubicBezTo>
                  <a:cubicBezTo>
                    <a:pt x="120000" y="60000"/>
                    <a:pt x="120000" y="60000"/>
                    <a:pt x="120000" y="60000"/>
                  </a:cubicBezTo>
                  <a:cubicBezTo>
                    <a:pt x="96000" y="60000"/>
                    <a:pt x="72000" y="0"/>
                    <a:pt x="72000" y="0"/>
                  </a:cubicBezTo>
                  <a:cubicBezTo>
                    <a:pt x="48000" y="0"/>
                    <a:pt x="2400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1" name="Shape 1161"/>
            <p:cNvSpPr/>
            <p:nvPr/>
          </p:nvSpPr>
          <p:spPr>
            <a:xfrm>
              <a:off x="4726443" y="2835958"/>
              <a:ext cx="14288" cy="6350"/>
            </a:xfrm>
            <a:custGeom>
              <a:pathLst>
                <a:path extrusionOk="0" h="120000" w="120000">
                  <a:moveTo>
                    <a:pt x="90000" y="0"/>
                  </a:moveTo>
                  <a:cubicBezTo>
                    <a:pt x="90000" y="0"/>
                    <a:pt x="90000" y="0"/>
                    <a:pt x="60000" y="0"/>
                  </a:cubicBezTo>
                  <a:cubicBezTo>
                    <a:pt x="60000" y="0"/>
                    <a:pt x="30000" y="0"/>
                    <a:pt x="30000" y="0"/>
                  </a:cubicBezTo>
                  <a:cubicBezTo>
                    <a:pt x="30000" y="0"/>
                    <a:pt x="0" y="0"/>
                    <a:pt x="0" y="60000"/>
                  </a:cubicBezTo>
                  <a:cubicBezTo>
                    <a:pt x="0" y="60000"/>
                    <a:pt x="0" y="60000"/>
                    <a:pt x="30000" y="60000"/>
                  </a:cubicBezTo>
                  <a:cubicBezTo>
                    <a:pt x="30000" y="60000"/>
                    <a:pt x="30000" y="60000"/>
                    <a:pt x="30000" y="60000"/>
                  </a:cubicBezTo>
                  <a:cubicBezTo>
                    <a:pt x="60000" y="120000"/>
                    <a:pt x="90000" y="60000"/>
                    <a:pt x="120000" y="60000"/>
                  </a:cubicBezTo>
                  <a:cubicBezTo>
                    <a:pt x="120000" y="60000"/>
                    <a:pt x="120000" y="60000"/>
                    <a:pt x="120000" y="0"/>
                  </a:cubicBezTo>
                  <a:cubicBezTo>
                    <a:pt x="120000" y="0"/>
                    <a:pt x="90000" y="0"/>
                    <a:pt x="9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2" name="Shape 1162"/>
            <p:cNvSpPr/>
            <p:nvPr/>
          </p:nvSpPr>
          <p:spPr>
            <a:xfrm>
              <a:off x="6118680" y="2870883"/>
              <a:ext cx="7938" cy="11113"/>
            </a:xfrm>
            <a:custGeom>
              <a:pathLst>
                <a:path extrusionOk="0" h="120000" w="120000">
                  <a:moveTo>
                    <a:pt x="0" y="0"/>
                  </a:moveTo>
                  <a:cubicBezTo>
                    <a:pt x="0" y="0"/>
                    <a:pt x="0" y="0"/>
                    <a:pt x="0" y="0"/>
                  </a:cubicBezTo>
                  <a:cubicBezTo>
                    <a:pt x="0" y="40000"/>
                    <a:pt x="0" y="80000"/>
                    <a:pt x="60000" y="120000"/>
                  </a:cubicBezTo>
                  <a:cubicBezTo>
                    <a:pt x="60000" y="120000"/>
                    <a:pt x="60000" y="120000"/>
                    <a:pt x="120000" y="120000"/>
                  </a:cubicBezTo>
                  <a:cubicBezTo>
                    <a:pt x="120000" y="80000"/>
                    <a:pt x="120000" y="40000"/>
                    <a:pt x="120000" y="40000"/>
                  </a:cubicBezTo>
                  <a:cubicBezTo>
                    <a:pt x="60000" y="40000"/>
                    <a:pt x="60000" y="0"/>
                    <a:pt x="60000" y="0"/>
                  </a:cubicBezTo>
                  <a:cubicBezTo>
                    <a:pt x="6000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3" name="Shape 1163"/>
            <p:cNvSpPr/>
            <p:nvPr/>
          </p:nvSpPr>
          <p:spPr>
            <a:xfrm>
              <a:off x="6109155" y="3048683"/>
              <a:ext cx="14288" cy="9525"/>
            </a:xfrm>
            <a:custGeom>
              <a:pathLst>
                <a:path extrusionOk="0" h="120000" w="120000">
                  <a:moveTo>
                    <a:pt x="0" y="40000"/>
                  </a:moveTo>
                  <a:cubicBezTo>
                    <a:pt x="30000" y="80000"/>
                    <a:pt x="60000" y="80000"/>
                    <a:pt x="60000" y="80000"/>
                  </a:cubicBezTo>
                  <a:cubicBezTo>
                    <a:pt x="60000" y="120000"/>
                    <a:pt x="90000" y="120000"/>
                    <a:pt x="90000" y="80000"/>
                  </a:cubicBezTo>
                  <a:cubicBezTo>
                    <a:pt x="90000" y="80000"/>
                    <a:pt x="120000" y="80000"/>
                    <a:pt x="90000" y="80000"/>
                  </a:cubicBezTo>
                  <a:cubicBezTo>
                    <a:pt x="90000" y="80000"/>
                    <a:pt x="90000" y="40000"/>
                    <a:pt x="90000" y="40000"/>
                  </a:cubicBezTo>
                  <a:cubicBezTo>
                    <a:pt x="90000" y="40000"/>
                    <a:pt x="60000" y="0"/>
                    <a:pt x="30000" y="0"/>
                  </a:cubicBezTo>
                  <a:cubicBezTo>
                    <a:pt x="30000" y="0"/>
                    <a:pt x="0" y="0"/>
                    <a:pt x="0" y="40000"/>
                  </a:cubicBezTo>
                  <a:cubicBezTo>
                    <a:pt x="0" y="40000"/>
                    <a:pt x="0" y="40000"/>
                    <a:pt x="0" y="40000"/>
                  </a:cubicBezTo>
                  <a:cubicBezTo>
                    <a:pt x="0" y="40000"/>
                    <a:pt x="0" y="40000"/>
                    <a:pt x="0" y="4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4" name="Shape 1164"/>
            <p:cNvSpPr/>
            <p:nvPr/>
          </p:nvSpPr>
          <p:spPr>
            <a:xfrm>
              <a:off x="4683580" y="2118408"/>
              <a:ext cx="6350" cy="14288"/>
            </a:xfrm>
            <a:custGeom>
              <a:pathLst>
                <a:path extrusionOk="0" h="120000" w="120000">
                  <a:moveTo>
                    <a:pt x="60000" y="120000"/>
                  </a:moveTo>
                  <a:cubicBezTo>
                    <a:pt x="60000" y="120000"/>
                    <a:pt x="60000" y="120000"/>
                    <a:pt x="60000" y="120000"/>
                  </a:cubicBezTo>
                  <a:cubicBezTo>
                    <a:pt x="120000" y="90000"/>
                    <a:pt x="120000" y="60000"/>
                    <a:pt x="120000" y="30000"/>
                  </a:cubicBezTo>
                  <a:cubicBezTo>
                    <a:pt x="120000" y="30000"/>
                    <a:pt x="120000" y="30000"/>
                    <a:pt x="120000" y="30000"/>
                  </a:cubicBezTo>
                  <a:cubicBezTo>
                    <a:pt x="120000" y="30000"/>
                    <a:pt x="120000" y="0"/>
                    <a:pt x="120000" y="0"/>
                  </a:cubicBezTo>
                  <a:cubicBezTo>
                    <a:pt x="60000" y="0"/>
                    <a:pt x="60000" y="30000"/>
                    <a:pt x="60000" y="30000"/>
                  </a:cubicBezTo>
                  <a:cubicBezTo>
                    <a:pt x="60000" y="30000"/>
                    <a:pt x="60000" y="60000"/>
                    <a:pt x="0" y="90000"/>
                  </a:cubicBezTo>
                  <a:cubicBezTo>
                    <a:pt x="0" y="90000"/>
                    <a:pt x="0" y="90000"/>
                    <a:pt x="0" y="120000"/>
                  </a:cubicBezTo>
                  <a:cubicBezTo>
                    <a:pt x="0" y="120000"/>
                    <a:pt x="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5" name="Shape 1165"/>
            <p:cNvSpPr/>
            <p:nvPr/>
          </p:nvSpPr>
          <p:spPr>
            <a:xfrm>
              <a:off x="6375855" y="3018520"/>
              <a:ext cx="11113" cy="11113"/>
            </a:xfrm>
            <a:custGeom>
              <a:pathLst>
                <a:path extrusionOk="0" h="120000" w="120000">
                  <a:moveTo>
                    <a:pt x="40000" y="0"/>
                  </a:moveTo>
                  <a:cubicBezTo>
                    <a:pt x="40000" y="0"/>
                    <a:pt x="40000" y="0"/>
                    <a:pt x="40000" y="0"/>
                  </a:cubicBezTo>
                  <a:cubicBezTo>
                    <a:pt x="40000" y="0"/>
                    <a:pt x="0" y="40000"/>
                    <a:pt x="0" y="40000"/>
                  </a:cubicBezTo>
                  <a:cubicBezTo>
                    <a:pt x="0" y="80000"/>
                    <a:pt x="40000" y="80000"/>
                    <a:pt x="40000" y="120000"/>
                  </a:cubicBezTo>
                  <a:cubicBezTo>
                    <a:pt x="80000" y="120000"/>
                    <a:pt x="80000" y="120000"/>
                    <a:pt x="120000" y="120000"/>
                  </a:cubicBezTo>
                  <a:cubicBezTo>
                    <a:pt x="120000" y="120000"/>
                    <a:pt x="120000" y="80000"/>
                    <a:pt x="120000" y="80000"/>
                  </a:cubicBezTo>
                  <a:cubicBezTo>
                    <a:pt x="80000" y="40000"/>
                    <a:pt x="40000" y="40000"/>
                    <a:pt x="4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6" name="Shape 1166"/>
            <p:cNvSpPr/>
            <p:nvPr/>
          </p:nvSpPr>
          <p:spPr>
            <a:xfrm>
              <a:off x="4712155" y="2402570"/>
              <a:ext cx="6350" cy="11113"/>
            </a:xfrm>
            <a:custGeom>
              <a:pathLst>
                <a:path extrusionOk="0" h="120000" w="120000">
                  <a:moveTo>
                    <a:pt x="60000" y="0"/>
                  </a:moveTo>
                  <a:cubicBezTo>
                    <a:pt x="0" y="0"/>
                    <a:pt x="0" y="40000"/>
                    <a:pt x="0" y="80000"/>
                  </a:cubicBezTo>
                  <a:cubicBezTo>
                    <a:pt x="0" y="80000"/>
                    <a:pt x="0" y="120000"/>
                    <a:pt x="0" y="120000"/>
                  </a:cubicBezTo>
                  <a:cubicBezTo>
                    <a:pt x="0" y="120000"/>
                    <a:pt x="60000" y="120000"/>
                    <a:pt x="60000" y="120000"/>
                  </a:cubicBezTo>
                  <a:cubicBezTo>
                    <a:pt x="60000" y="80000"/>
                    <a:pt x="60000" y="80000"/>
                    <a:pt x="120000" y="40000"/>
                  </a:cubicBezTo>
                  <a:cubicBezTo>
                    <a:pt x="120000" y="40000"/>
                    <a:pt x="120000" y="40000"/>
                    <a:pt x="120000" y="40000"/>
                  </a:cubicBezTo>
                  <a:cubicBezTo>
                    <a:pt x="120000" y="40000"/>
                    <a:pt x="120000" y="0"/>
                    <a:pt x="120000" y="0"/>
                  </a:cubicBezTo>
                  <a:cubicBezTo>
                    <a:pt x="60000" y="0"/>
                    <a:pt x="6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7" name="Shape 1167"/>
            <p:cNvSpPr/>
            <p:nvPr/>
          </p:nvSpPr>
          <p:spPr>
            <a:xfrm>
              <a:off x="6285368" y="2345420"/>
              <a:ext cx="11113" cy="14288"/>
            </a:xfrm>
            <a:custGeom>
              <a:pathLst>
                <a:path extrusionOk="0" h="120000" w="120000">
                  <a:moveTo>
                    <a:pt x="40000" y="0"/>
                  </a:moveTo>
                  <a:cubicBezTo>
                    <a:pt x="40000" y="0"/>
                    <a:pt x="40000" y="30000"/>
                    <a:pt x="40000" y="30000"/>
                  </a:cubicBezTo>
                  <a:cubicBezTo>
                    <a:pt x="40000" y="30000"/>
                    <a:pt x="0" y="30000"/>
                    <a:pt x="40000" y="60000"/>
                  </a:cubicBezTo>
                  <a:cubicBezTo>
                    <a:pt x="40000" y="60000"/>
                    <a:pt x="40000" y="90000"/>
                    <a:pt x="40000" y="90000"/>
                  </a:cubicBezTo>
                  <a:cubicBezTo>
                    <a:pt x="40000" y="120000"/>
                    <a:pt x="40000" y="120000"/>
                    <a:pt x="40000" y="120000"/>
                  </a:cubicBezTo>
                  <a:cubicBezTo>
                    <a:pt x="40000" y="120000"/>
                    <a:pt x="40000" y="90000"/>
                    <a:pt x="40000" y="90000"/>
                  </a:cubicBezTo>
                  <a:cubicBezTo>
                    <a:pt x="80000" y="90000"/>
                    <a:pt x="80000" y="60000"/>
                    <a:pt x="80000" y="60000"/>
                  </a:cubicBezTo>
                  <a:cubicBezTo>
                    <a:pt x="120000" y="30000"/>
                    <a:pt x="120000" y="30000"/>
                    <a:pt x="80000" y="0"/>
                  </a:cubicBezTo>
                  <a:cubicBezTo>
                    <a:pt x="80000" y="0"/>
                    <a:pt x="80000" y="0"/>
                    <a:pt x="4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8" name="Shape 1168"/>
            <p:cNvSpPr/>
            <p:nvPr/>
          </p:nvSpPr>
          <p:spPr>
            <a:xfrm>
              <a:off x="4780418" y="259307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69" name="Shape 1169"/>
            <p:cNvSpPr/>
            <p:nvPr/>
          </p:nvSpPr>
          <p:spPr>
            <a:xfrm>
              <a:off x="4777243" y="2586720"/>
              <a:ext cx="11113" cy="11113"/>
            </a:xfrm>
            <a:custGeom>
              <a:pathLst>
                <a:path extrusionOk="0" h="120000" w="120000">
                  <a:moveTo>
                    <a:pt x="80000" y="120000"/>
                  </a:moveTo>
                  <a:cubicBezTo>
                    <a:pt x="120000" y="120000"/>
                    <a:pt x="120000" y="120000"/>
                    <a:pt x="120000" y="120000"/>
                  </a:cubicBezTo>
                  <a:cubicBezTo>
                    <a:pt x="120000" y="40000"/>
                    <a:pt x="120000" y="80000"/>
                    <a:pt x="80000" y="40000"/>
                  </a:cubicBezTo>
                  <a:cubicBezTo>
                    <a:pt x="80000" y="40000"/>
                    <a:pt x="40000" y="40000"/>
                    <a:pt x="0" y="0"/>
                  </a:cubicBezTo>
                  <a:cubicBezTo>
                    <a:pt x="0" y="0"/>
                    <a:pt x="0" y="0"/>
                    <a:pt x="0" y="0"/>
                  </a:cubicBezTo>
                  <a:cubicBezTo>
                    <a:pt x="0" y="0"/>
                    <a:pt x="0" y="40000"/>
                    <a:pt x="0" y="40000"/>
                  </a:cubicBezTo>
                  <a:cubicBezTo>
                    <a:pt x="0" y="40000"/>
                    <a:pt x="40000" y="80000"/>
                    <a:pt x="40000" y="80000"/>
                  </a:cubicBezTo>
                  <a:cubicBezTo>
                    <a:pt x="40000" y="80000"/>
                    <a:pt x="40000" y="80000"/>
                    <a:pt x="80000" y="80000"/>
                  </a:cubicBezTo>
                  <a:cubicBezTo>
                    <a:pt x="80000" y="80000"/>
                    <a:pt x="80000" y="120000"/>
                    <a:pt x="8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0" name="Shape 1170"/>
            <p:cNvSpPr/>
            <p:nvPr/>
          </p:nvSpPr>
          <p:spPr>
            <a:xfrm>
              <a:off x="4783593" y="25978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1" name="Shape 1171"/>
            <p:cNvSpPr/>
            <p:nvPr/>
          </p:nvSpPr>
          <p:spPr>
            <a:xfrm>
              <a:off x="6253618" y="2550208"/>
              <a:ext cx="9525" cy="14288"/>
            </a:xfrm>
            <a:custGeom>
              <a:pathLst>
                <a:path extrusionOk="0" h="120000" w="120000">
                  <a:moveTo>
                    <a:pt x="40000" y="120000"/>
                  </a:moveTo>
                  <a:cubicBezTo>
                    <a:pt x="40000" y="90000"/>
                    <a:pt x="80000" y="60000"/>
                    <a:pt x="120000" y="30000"/>
                  </a:cubicBezTo>
                  <a:cubicBezTo>
                    <a:pt x="120000" y="30000"/>
                    <a:pt x="120000" y="30000"/>
                    <a:pt x="120000" y="0"/>
                  </a:cubicBezTo>
                  <a:cubicBezTo>
                    <a:pt x="120000" y="0"/>
                    <a:pt x="120000" y="0"/>
                    <a:pt x="120000" y="0"/>
                  </a:cubicBezTo>
                  <a:cubicBezTo>
                    <a:pt x="80000" y="0"/>
                    <a:pt x="80000" y="30000"/>
                    <a:pt x="80000" y="30000"/>
                  </a:cubicBezTo>
                  <a:cubicBezTo>
                    <a:pt x="40000" y="30000"/>
                    <a:pt x="40000" y="30000"/>
                    <a:pt x="40000" y="60000"/>
                  </a:cubicBezTo>
                  <a:cubicBezTo>
                    <a:pt x="40000" y="60000"/>
                    <a:pt x="0" y="60000"/>
                    <a:pt x="0" y="90000"/>
                  </a:cubicBezTo>
                  <a:cubicBezTo>
                    <a:pt x="0" y="90000"/>
                    <a:pt x="0" y="90000"/>
                    <a:pt x="0" y="90000"/>
                  </a:cubicBezTo>
                  <a:cubicBezTo>
                    <a:pt x="0" y="90000"/>
                    <a:pt x="0" y="120000"/>
                    <a:pt x="0" y="120000"/>
                  </a:cubicBezTo>
                  <a:cubicBezTo>
                    <a:pt x="0" y="120000"/>
                    <a:pt x="0" y="120000"/>
                    <a:pt x="4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2" name="Shape 1172"/>
            <p:cNvSpPr/>
            <p:nvPr/>
          </p:nvSpPr>
          <p:spPr>
            <a:xfrm>
              <a:off x="6163130" y="3001058"/>
              <a:ext cx="6350" cy="7938"/>
            </a:xfrm>
            <a:custGeom>
              <a:pathLst>
                <a:path extrusionOk="0" h="120000" w="120000">
                  <a:moveTo>
                    <a:pt x="120000" y="60000"/>
                  </a:moveTo>
                  <a:cubicBezTo>
                    <a:pt x="120000" y="60000"/>
                    <a:pt x="120000" y="60000"/>
                    <a:pt x="120000" y="60000"/>
                  </a:cubicBezTo>
                  <a:cubicBezTo>
                    <a:pt x="120000" y="60000"/>
                    <a:pt x="120000" y="60000"/>
                    <a:pt x="120000" y="60000"/>
                  </a:cubicBezTo>
                  <a:cubicBezTo>
                    <a:pt x="120000" y="0"/>
                    <a:pt x="60000" y="0"/>
                    <a:pt x="0" y="60000"/>
                  </a:cubicBezTo>
                  <a:cubicBezTo>
                    <a:pt x="0" y="60000"/>
                    <a:pt x="0" y="60000"/>
                    <a:pt x="0" y="60000"/>
                  </a:cubicBezTo>
                  <a:cubicBezTo>
                    <a:pt x="0" y="120000"/>
                    <a:pt x="60000" y="120000"/>
                    <a:pt x="120000" y="120000"/>
                  </a:cubicBezTo>
                  <a:cubicBezTo>
                    <a:pt x="120000" y="120000"/>
                    <a:pt x="120000" y="120000"/>
                    <a:pt x="1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3" name="Shape 1173"/>
            <p:cNvSpPr/>
            <p:nvPr/>
          </p:nvSpPr>
          <p:spPr>
            <a:xfrm>
              <a:off x="5116968" y="2243820"/>
              <a:ext cx="7938" cy="11113"/>
            </a:xfrm>
            <a:custGeom>
              <a:pathLst>
                <a:path extrusionOk="0" h="120000" w="120000">
                  <a:moveTo>
                    <a:pt x="0" y="40000"/>
                  </a:moveTo>
                  <a:cubicBezTo>
                    <a:pt x="0" y="40000"/>
                    <a:pt x="0" y="40000"/>
                    <a:pt x="0" y="40000"/>
                  </a:cubicBezTo>
                  <a:cubicBezTo>
                    <a:pt x="0" y="80000"/>
                    <a:pt x="0" y="80000"/>
                    <a:pt x="60000" y="80000"/>
                  </a:cubicBezTo>
                  <a:cubicBezTo>
                    <a:pt x="60000" y="120000"/>
                    <a:pt x="60000" y="120000"/>
                    <a:pt x="120000" y="80000"/>
                  </a:cubicBezTo>
                  <a:cubicBezTo>
                    <a:pt x="120000" y="80000"/>
                    <a:pt x="120000" y="80000"/>
                    <a:pt x="120000" y="80000"/>
                  </a:cubicBezTo>
                  <a:cubicBezTo>
                    <a:pt x="120000" y="80000"/>
                    <a:pt x="120000" y="80000"/>
                    <a:pt x="120000" y="80000"/>
                  </a:cubicBezTo>
                  <a:cubicBezTo>
                    <a:pt x="120000" y="40000"/>
                    <a:pt x="120000" y="40000"/>
                    <a:pt x="120000" y="40000"/>
                  </a:cubicBezTo>
                  <a:cubicBezTo>
                    <a:pt x="60000" y="0"/>
                    <a:pt x="60000" y="0"/>
                    <a:pt x="0" y="4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4" name="Shape 1174"/>
            <p:cNvSpPr/>
            <p:nvPr/>
          </p:nvSpPr>
          <p:spPr>
            <a:xfrm>
              <a:off x="4086680" y="2420033"/>
              <a:ext cx="9525" cy="11113"/>
            </a:xfrm>
            <a:custGeom>
              <a:pathLst>
                <a:path extrusionOk="0" h="120000" w="120000">
                  <a:moveTo>
                    <a:pt x="120000" y="0"/>
                  </a:moveTo>
                  <a:cubicBezTo>
                    <a:pt x="80000" y="0"/>
                    <a:pt x="80000" y="0"/>
                    <a:pt x="80000" y="0"/>
                  </a:cubicBezTo>
                  <a:cubicBezTo>
                    <a:pt x="40000" y="40000"/>
                    <a:pt x="40000" y="80000"/>
                    <a:pt x="0" y="80000"/>
                  </a:cubicBezTo>
                  <a:cubicBezTo>
                    <a:pt x="0" y="80000"/>
                    <a:pt x="0" y="80000"/>
                    <a:pt x="0" y="80000"/>
                  </a:cubicBezTo>
                  <a:cubicBezTo>
                    <a:pt x="0" y="80000"/>
                    <a:pt x="0" y="120000"/>
                    <a:pt x="40000" y="120000"/>
                  </a:cubicBezTo>
                  <a:cubicBezTo>
                    <a:pt x="40000" y="120000"/>
                    <a:pt x="80000" y="80000"/>
                    <a:pt x="120000" y="80000"/>
                  </a:cubicBezTo>
                  <a:cubicBezTo>
                    <a:pt x="120000" y="40000"/>
                    <a:pt x="120000" y="40000"/>
                    <a:pt x="120000" y="40000"/>
                  </a:cubicBezTo>
                  <a:cubicBezTo>
                    <a:pt x="120000" y="40000"/>
                    <a:pt x="120000" y="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5" name="Shape 1175"/>
            <p:cNvSpPr/>
            <p:nvPr/>
          </p:nvSpPr>
          <p:spPr>
            <a:xfrm>
              <a:off x="4748668" y="2078720"/>
              <a:ext cx="9525" cy="6350"/>
            </a:xfrm>
            <a:custGeom>
              <a:pathLst>
                <a:path extrusionOk="0" h="120000" w="120000">
                  <a:moveTo>
                    <a:pt x="40000" y="120000"/>
                  </a:moveTo>
                  <a:cubicBezTo>
                    <a:pt x="40000" y="120000"/>
                    <a:pt x="40000" y="120000"/>
                    <a:pt x="80000" y="120000"/>
                  </a:cubicBezTo>
                  <a:cubicBezTo>
                    <a:pt x="80000" y="60000"/>
                    <a:pt x="80000" y="60000"/>
                    <a:pt x="80000" y="0"/>
                  </a:cubicBezTo>
                  <a:cubicBezTo>
                    <a:pt x="120000" y="0"/>
                    <a:pt x="80000" y="0"/>
                    <a:pt x="80000" y="0"/>
                  </a:cubicBezTo>
                  <a:cubicBezTo>
                    <a:pt x="80000" y="0"/>
                    <a:pt x="80000" y="0"/>
                    <a:pt x="80000" y="0"/>
                  </a:cubicBezTo>
                  <a:cubicBezTo>
                    <a:pt x="40000" y="0"/>
                    <a:pt x="0" y="0"/>
                    <a:pt x="40000" y="60000"/>
                  </a:cubicBezTo>
                  <a:cubicBezTo>
                    <a:pt x="40000" y="60000"/>
                    <a:pt x="40000" y="120000"/>
                    <a:pt x="4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6" name="Shape 1176"/>
            <p:cNvSpPr/>
            <p:nvPr/>
          </p:nvSpPr>
          <p:spPr>
            <a:xfrm>
              <a:off x="4755018" y="2146983"/>
              <a:ext cx="7938" cy="6350"/>
            </a:xfrm>
            <a:custGeom>
              <a:pathLst>
                <a:path extrusionOk="0" h="120000" w="120000">
                  <a:moveTo>
                    <a:pt x="0" y="120000"/>
                  </a:moveTo>
                  <a:cubicBezTo>
                    <a:pt x="0" y="120000"/>
                    <a:pt x="0" y="120000"/>
                    <a:pt x="0" y="120000"/>
                  </a:cubicBezTo>
                  <a:cubicBezTo>
                    <a:pt x="0" y="120000"/>
                    <a:pt x="60000" y="120000"/>
                    <a:pt x="60000" y="120000"/>
                  </a:cubicBezTo>
                  <a:cubicBezTo>
                    <a:pt x="60000" y="120000"/>
                    <a:pt x="120000" y="60000"/>
                    <a:pt x="120000" y="60000"/>
                  </a:cubicBezTo>
                  <a:cubicBezTo>
                    <a:pt x="120000" y="0"/>
                    <a:pt x="60000" y="0"/>
                    <a:pt x="60000" y="0"/>
                  </a:cubicBezTo>
                  <a:cubicBezTo>
                    <a:pt x="60000" y="0"/>
                    <a:pt x="0" y="0"/>
                    <a:pt x="0" y="0"/>
                  </a:cubicBezTo>
                  <a:cubicBezTo>
                    <a:pt x="0" y="60000"/>
                    <a:pt x="0" y="6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7" name="Shape 1177"/>
            <p:cNvSpPr/>
            <p:nvPr/>
          </p:nvSpPr>
          <p:spPr>
            <a:xfrm>
              <a:off x="4070805" y="2427970"/>
              <a:ext cx="11113" cy="6350"/>
            </a:xfrm>
            <a:custGeom>
              <a:pathLst>
                <a:path extrusionOk="0" h="120000" w="120000">
                  <a:moveTo>
                    <a:pt x="120000" y="0"/>
                  </a:moveTo>
                  <a:cubicBezTo>
                    <a:pt x="120000" y="0"/>
                    <a:pt x="80000" y="0"/>
                    <a:pt x="80000" y="0"/>
                  </a:cubicBezTo>
                  <a:cubicBezTo>
                    <a:pt x="80000" y="0"/>
                    <a:pt x="40000" y="60000"/>
                    <a:pt x="0" y="60000"/>
                  </a:cubicBezTo>
                  <a:cubicBezTo>
                    <a:pt x="0" y="120000"/>
                    <a:pt x="0" y="120000"/>
                    <a:pt x="40000" y="120000"/>
                  </a:cubicBezTo>
                  <a:cubicBezTo>
                    <a:pt x="40000" y="120000"/>
                    <a:pt x="40000" y="120000"/>
                    <a:pt x="40000" y="120000"/>
                  </a:cubicBezTo>
                  <a:cubicBezTo>
                    <a:pt x="80000" y="120000"/>
                    <a:pt x="120000" y="60000"/>
                    <a:pt x="120000" y="0"/>
                  </a:cubicBezTo>
                  <a:cubicBezTo>
                    <a:pt x="120000" y="0"/>
                    <a:pt x="120000" y="0"/>
                    <a:pt x="120000" y="0"/>
                  </a:cubicBezTo>
                  <a:cubicBezTo>
                    <a:pt x="120000" y="0"/>
                    <a:pt x="120000" y="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8" name="Shape 1178"/>
            <p:cNvSpPr/>
            <p:nvPr/>
          </p:nvSpPr>
          <p:spPr>
            <a:xfrm>
              <a:off x="5971043" y="2127933"/>
              <a:ext cx="6350" cy="7938"/>
            </a:xfrm>
            <a:custGeom>
              <a:pathLst>
                <a:path extrusionOk="0" h="120000" w="120000">
                  <a:moveTo>
                    <a:pt x="60000" y="0"/>
                  </a:moveTo>
                  <a:cubicBezTo>
                    <a:pt x="60000" y="0"/>
                    <a:pt x="60000" y="0"/>
                    <a:pt x="60000" y="0"/>
                  </a:cubicBezTo>
                  <a:cubicBezTo>
                    <a:pt x="0" y="0"/>
                    <a:pt x="0" y="0"/>
                    <a:pt x="0" y="0"/>
                  </a:cubicBezTo>
                  <a:cubicBezTo>
                    <a:pt x="0" y="60000"/>
                    <a:pt x="60000" y="120000"/>
                    <a:pt x="60000" y="120000"/>
                  </a:cubicBezTo>
                  <a:cubicBezTo>
                    <a:pt x="120000" y="120000"/>
                    <a:pt x="120000" y="120000"/>
                    <a:pt x="120000" y="120000"/>
                  </a:cubicBezTo>
                  <a:cubicBezTo>
                    <a:pt x="120000" y="60000"/>
                    <a:pt x="120000" y="60000"/>
                    <a:pt x="120000" y="60000"/>
                  </a:cubicBezTo>
                  <a:cubicBezTo>
                    <a:pt x="120000" y="0"/>
                    <a:pt x="12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79" name="Shape 1179"/>
            <p:cNvSpPr/>
            <p:nvPr/>
          </p:nvSpPr>
          <p:spPr>
            <a:xfrm>
              <a:off x="4704218" y="2121583"/>
              <a:ext cx="7938" cy="6350"/>
            </a:xfrm>
            <a:custGeom>
              <a:pathLst>
                <a:path extrusionOk="0" h="120000" w="120000">
                  <a:moveTo>
                    <a:pt x="0" y="60000"/>
                  </a:moveTo>
                  <a:cubicBezTo>
                    <a:pt x="0" y="60000"/>
                    <a:pt x="0" y="120000"/>
                    <a:pt x="60000" y="120000"/>
                  </a:cubicBezTo>
                  <a:cubicBezTo>
                    <a:pt x="120000" y="120000"/>
                    <a:pt x="120000" y="60000"/>
                    <a:pt x="120000" y="60000"/>
                  </a:cubicBezTo>
                  <a:cubicBezTo>
                    <a:pt x="120000" y="0"/>
                    <a:pt x="60000" y="0"/>
                    <a:pt x="60000" y="0"/>
                  </a:cubicBezTo>
                  <a:cubicBezTo>
                    <a:pt x="0" y="0"/>
                    <a:pt x="0" y="0"/>
                    <a:pt x="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0" name="Shape 1180"/>
            <p:cNvSpPr/>
            <p:nvPr/>
          </p:nvSpPr>
          <p:spPr>
            <a:xfrm>
              <a:off x="4643893" y="2096183"/>
              <a:ext cx="28575" cy="22225"/>
            </a:xfrm>
            <a:custGeom>
              <a:pathLst>
                <a:path extrusionOk="0" h="120000" w="120000">
                  <a:moveTo>
                    <a:pt x="15000" y="60000"/>
                  </a:moveTo>
                  <a:cubicBezTo>
                    <a:pt x="15000" y="60000"/>
                    <a:pt x="15000" y="60000"/>
                    <a:pt x="15000" y="60000"/>
                  </a:cubicBezTo>
                  <a:cubicBezTo>
                    <a:pt x="15000" y="60000"/>
                    <a:pt x="15000" y="60000"/>
                    <a:pt x="15000" y="60000"/>
                  </a:cubicBezTo>
                  <a:cubicBezTo>
                    <a:pt x="15000" y="60000"/>
                    <a:pt x="15000" y="60000"/>
                    <a:pt x="15000" y="80000"/>
                  </a:cubicBezTo>
                  <a:cubicBezTo>
                    <a:pt x="15000" y="80000"/>
                    <a:pt x="15000" y="80000"/>
                    <a:pt x="15000" y="100000"/>
                  </a:cubicBezTo>
                  <a:cubicBezTo>
                    <a:pt x="15000" y="100000"/>
                    <a:pt x="30000" y="100000"/>
                    <a:pt x="30000" y="120000"/>
                  </a:cubicBezTo>
                  <a:cubicBezTo>
                    <a:pt x="30000" y="120000"/>
                    <a:pt x="30000" y="120000"/>
                    <a:pt x="45000" y="120000"/>
                  </a:cubicBezTo>
                  <a:cubicBezTo>
                    <a:pt x="45000" y="120000"/>
                    <a:pt x="45000" y="120000"/>
                    <a:pt x="60000" y="120000"/>
                  </a:cubicBezTo>
                  <a:cubicBezTo>
                    <a:pt x="60000" y="120000"/>
                    <a:pt x="75000" y="120000"/>
                    <a:pt x="75000" y="120000"/>
                  </a:cubicBezTo>
                  <a:cubicBezTo>
                    <a:pt x="90000" y="100000"/>
                    <a:pt x="90000" y="100000"/>
                    <a:pt x="90000" y="80000"/>
                  </a:cubicBezTo>
                  <a:cubicBezTo>
                    <a:pt x="90000" y="80000"/>
                    <a:pt x="90000" y="80000"/>
                    <a:pt x="105000" y="80000"/>
                  </a:cubicBezTo>
                  <a:cubicBezTo>
                    <a:pt x="105000" y="60000"/>
                    <a:pt x="105000" y="60000"/>
                    <a:pt x="120000" y="60000"/>
                  </a:cubicBezTo>
                  <a:cubicBezTo>
                    <a:pt x="120000" y="60000"/>
                    <a:pt x="120000" y="60000"/>
                    <a:pt x="120000" y="60000"/>
                  </a:cubicBezTo>
                  <a:cubicBezTo>
                    <a:pt x="120000" y="40000"/>
                    <a:pt x="105000" y="40000"/>
                    <a:pt x="105000" y="40000"/>
                  </a:cubicBezTo>
                  <a:cubicBezTo>
                    <a:pt x="90000" y="40000"/>
                    <a:pt x="75000" y="40000"/>
                    <a:pt x="60000" y="40000"/>
                  </a:cubicBezTo>
                  <a:cubicBezTo>
                    <a:pt x="45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20000"/>
                    <a:pt x="30000" y="20000"/>
                  </a:cubicBezTo>
                  <a:cubicBezTo>
                    <a:pt x="30000" y="0"/>
                    <a:pt x="15000" y="0"/>
                    <a:pt x="15000" y="0"/>
                  </a:cubicBezTo>
                  <a:cubicBezTo>
                    <a:pt x="15000" y="0"/>
                    <a:pt x="0" y="20000"/>
                    <a:pt x="0" y="20000"/>
                  </a:cubicBezTo>
                  <a:cubicBezTo>
                    <a:pt x="0" y="20000"/>
                    <a:pt x="0" y="40000"/>
                    <a:pt x="0" y="40000"/>
                  </a:cubicBezTo>
                  <a:cubicBezTo>
                    <a:pt x="15000" y="60000"/>
                    <a:pt x="15000" y="60000"/>
                    <a:pt x="15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1" name="Shape 1181"/>
            <p:cNvSpPr/>
            <p:nvPr/>
          </p:nvSpPr>
          <p:spPr>
            <a:xfrm>
              <a:off x="6285368" y="2478770"/>
              <a:ext cx="7938" cy="11113"/>
            </a:xfrm>
            <a:custGeom>
              <a:pathLst>
                <a:path extrusionOk="0" h="120000" w="120000">
                  <a:moveTo>
                    <a:pt x="60000" y="120000"/>
                  </a:moveTo>
                  <a:cubicBezTo>
                    <a:pt x="120000" y="80000"/>
                    <a:pt x="120000" y="40000"/>
                    <a:pt x="120000" y="0"/>
                  </a:cubicBezTo>
                  <a:cubicBezTo>
                    <a:pt x="120000" y="0"/>
                    <a:pt x="120000" y="0"/>
                    <a:pt x="120000" y="0"/>
                  </a:cubicBezTo>
                  <a:cubicBezTo>
                    <a:pt x="120000" y="0"/>
                    <a:pt x="60000" y="0"/>
                    <a:pt x="60000" y="0"/>
                  </a:cubicBezTo>
                  <a:cubicBezTo>
                    <a:pt x="60000" y="0"/>
                    <a:pt x="60000" y="0"/>
                    <a:pt x="60000" y="0"/>
                  </a:cubicBezTo>
                  <a:cubicBezTo>
                    <a:pt x="60000" y="40000"/>
                    <a:pt x="0" y="80000"/>
                    <a:pt x="0" y="80000"/>
                  </a:cubicBezTo>
                  <a:cubicBezTo>
                    <a:pt x="0" y="80000"/>
                    <a:pt x="0" y="120000"/>
                    <a:pt x="0" y="120000"/>
                  </a:cubicBezTo>
                  <a:cubicBezTo>
                    <a:pt x="60000" y="120000"/>
                    <a:pt x="60000" y="120000"/>
                    <a:pt x="60000" y="120000"/>
                  </a:cubicBezTo>
                  <a:cubicBezTo>
                    <a:pt x="6000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2" name="Shape 1182"/>
            <p:cNvSpPr/>
            <p:nvPr/>
          </p:nvSpPr>
          <p:spPr>
            <a:xfrm>
              <a:off x="4689930" y="2478770"/>
              <a:ext cx="11113" cy="6350"/>
            </a:xfrm>
            <a:custGeom>
              <a:pathLst>
                <a:path extrusionOk="0" h="120000" w="120000">
                  <a:moveTo>
                    <a:pt x="40000" y="120000"/>
                  </a:moveTo>
                  <a:cubicBezTo>
                    <a:pt x="80000" y="60000"/>
                    <a:pt x="80000" y="60000"/>
                    <a:pt x="120000" y="60000"/>
                  </a:cubicBezTo>
                  <a:cubicBezTo>
                    <a:pt x="120000" y="60000"/>
                    <a:pt x="120000" y="0"/>
                    <a:pt x="120000" y="0"/>
                  </a:cubicBezTo>
                  <a:cubicBezTo>
                    <a:pt x="80000" y="0"/>
                    <a:pt x="80000" y="0"/>
                    <a:pt x="80000" y="0"/>
                  </a:cubicBezTo>
                  <a:cubicBezTo>
                    <a:pt x="40000" y="0"/>
                    <a:pt x="40000" y="0"/>
                    <a:pt x="40000" y="0"/>
                  </a:cubicBezTo>
                  <a:cubicBezTo>
                    <a:pt x="0" y="0"/>
                    <a:pt x="0" y="0"/>
                    <a:pt x="0" y="60000"/>
                  </a:cubicBezTo>
                  <a:cubicBezTo>
                    <a:pt x="0" y="60000"/>
                    <a:pt x="0" y="60000"/>
                    <a:pt x="0" y="60000"/>
                  </a:cubicBezTo>
                  <a:cubicBezTo>
                    <a:pt x="40000" y="60000"/>
                    <a:pt x="40000" y="120000"/>
                    <a:pt x="4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3" name="Shape 1183"/>
            <p:cNvSpPr/>
            <p:nvPr/>
          </p:nvSpPr>
          <p:spPr>
            <a:xfrm>
              <a:off x="5920243" y="2107295"/>
              <a:ext cx="11113" cy="6350"/>
            </a:xfrm>
            <a:custGeom>
              <a:pathLst>
                <a:path extrusionOk="0" h="120000" w="120000">
                  <a:moveTo>
                    <a:pt x="80000" y="120000"/>
                  </a:moveTo>
                  <a:cubicBezTo>
                    <a:pt x="80000" y="120000"/>
                    <a:pt x="80000" y="120000"/>
                    <a:pt x="80000" y="120000"/>
                  </a:cubicBezTo>
                  <a:cubicBezTo>
                    <a:pt x="80000" y="120000"/>
                    <a:pt x="80000" y="120000"/>
                    <a:pt x="120000" y="120000"/>
                  </a:cubicBezTo>
                  <a:cubicBezTo>
                    <a:pt x="80000" y="120000"/>
                    <a:pt x="80000" y="120000"/>
                    <a:pt x="80000" y="60000"/>
                  </a:cubicBezTo>
                  <a:cubicBezTo>
                    <a:pt x="80000" y="60000"/>
                    <a:pt x="80000" y="0"/>
                    <a:pt x="40000" y="0"/>
                  </a:cubicBezTo>
                  <a:cubicBezTo>
                    <a:pt x="40000" y="0"/>
                    <a:pt x="40000" y="0"/>
                    <a:pt x="40000" y="0"/>
                  </a:cubicBezTo>
                  <a:cubicBezTo>
                    <a:pt x="0" y="0"/>
                    <a:pt x="0" y="0"/>
                    <a:pt x="0" y="0"/>
                  </a:cubicBezTo>
                  <a:cubicBezTo>
                    <a:pt x="0" y="0"/>
                    <a:pt x="0" y="0"/>
                    <a:pt x="0" y="0"/>
                  </a:cubicBezTo>
                  <a:cubicBezTo>
                    <a:pt x="40000" y="60000"/>
                    <a:pt x="40000" y="120000"/>
                    <a:pt x="8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4" name="Shape 1184"/>
            <p:cNvSpPr/>
            <p:nvPr/>
          </p:nvSpPr>
          <p:spPr>
            <a:xfrm>
              <a:off x="4675643" y="2200958"/>
              <a:ext cx="11113" cy="3175"/>
            </a:xfrm>
            <a:custGeom>
              <a:pathLst>
                <a:path extrusionOk="0" h="120000" w="120000">
                  <a:moveTo>
                    <a:pt x="80000" y="120000"/>
                  </a:moveTo>
                  <a:cubicBezTo>
                    <a:pt x="80000" y="120000"/>
                    <a:pt x="80000" y="120000"/>
                    <a:pt x="120000" y="120000"/>
                  </a:cubicBezTo>
                  <a:cubicBezTo>
                    <a:pt x="120000" y="120000"/>
                    <a:pt x="120000" y="120000"/>
                    <a:pt x="120000" y="0"/>
                  </a:cubicBezTo>
                  <a:cubicBezTo>
                    <a:pt x="120000" y="0"/>
                    <a:pt x="120000" y="0"/>
                    <a:pt x="120000" y="0"/>
                  </a:cubicBezTo>
                  <a:cubicBezTo>
                    <a:pt x="80000" y="0"/>
                    <a:pt x="40000" y="0"/>
                    <a:pt x="40000" y="0"/>
                  </a:cubicBezTo>
                  <a:cubicBezTo>
                    <a:pt x="0" y="0"/>
                    <a:pt x="0" y="120000"/>
                    <a:pt x="0" y="120000"/>
                  </a:cubicBezTo>
                  <a:cubicBezTo>
                    <a:pt x="0" y="120000"/>
                    <a:pt x="40000" y="120000"/>
                    <a:pt x="8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5" name="Shape 1185"/>
            <p:cNvSpPr/>
            <p:nvPr/>
          </p:nvSpPr>
          <p:spPr>
            <a:xfrm>
              <a:off x="4661355" y="2167620"/>
              <a:ext cx="3175" cy="7938"/>
            </a:xfrm>
            <a:custGeom>
              <a:pathLst>
                <a:path extrusionOk="0" h="120000" w="120000">
                  <a:moveTo>
                    <a:pt x="0" y="120000"/>
                  </a:moveTo>
                  <a:cubicBezTo>
                    <a:pt x="120000" y="120000"/>
                    <a:pt x="120000" y="60000"/>
                    <a:pt x="120000" y="60000"/>
                  </a:cubicBezTo>
                  <a:cubicBezTo>
                    <a:pt x="120000" y="60000"/>
                    <a:pt x="120000" y="0"/>
                    <a:pt x="120000" y="0"/>
                  </a:cubicBezTo>
                  <a:cubicBezTo>
                    <a:pt x="120000" y="0"/>
                    <a:pt x="120000" y="0"/>
                    <a:pt x="120000" y="0"/>
                  </a:cubicBezTo>
                  <a:cubicBezTo>
                    <a:pt x="0" y="0"/>
                    <a:pt x="0" y="0"/>
                    <a:pt x="0" y="60000"/>
                  </a:cubicBezTo>
                  <a:cubicBezTo>
                    <a:pt x="0" y="60000"/>
                    <a:pt x="0" y="12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6" name="Shape 1186"/>
            <p:cNvSpPr/>
            <p:nvPr/>
          </p:nvSpPr>
          <p:spPr>
            <a:xfrm>
              <a:off x="5269368" y="2181908"/>
              <a:ext cx="6350" cy="11113"/>
            </a:xfrm>
            <a:custGeom>
              <a:pathLst>
                <a:path extrusionOk="0" h="120000" w="120000">
                  <a:moveTo>
                    <a:pt x="0" y="0"/>
                  </a:moveTo>
                  <a:cubicBezTo>
                    <a:pt x="0" y="0"/>
                    <a:pt x="0" y="0"/>
                    <a:pt x="0" y="0"/>
                  </a:cubicBezTo>
                  <a:cubicBezTo>
                    <a:pt x="0" y="40000"/>
                    <a:pt x="0" y="80000"/>
                    <a:pt x="60000" y="120000"/>
                  </a:cubicBezTo>
                  <a:cubicBezTo>
                    <a:pt x="60000" y="120000"/>
                    <a:pt x="120000" y="120000"/>
                    <a:pt x="120000" y="120000"/>
                  </a:cubicBezTo>
                  <a:cubicBezTo>
                    <a:pt x="120000" y="120000"/>
                    <a:pt x="120000" y="80000"/>
                    <a:pt x="120000" y="80000"/>
                  </a:cubicBezTo>
                  <a:cubicBezTo>
                    <a:pt x="60000" y="40000"/>
                    <a:pt x="60000" y="40000"/>
                    <a:pt x="0" y="0"/>
                  </a:cubicBezTo>
                  <a:cubicBezTo>
                    <a:pt x="0" y="0"/>
                    <a:pt x="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7" name="Shape 1187"/>
            <p:cNvSpPr/>
            <p:nvPr/>
          </p:nvSpPr>
          <p:spPr>
            <a:xfrm>
              <a:off x="4726443" y="2388283"/>
              <a:ext cx="7938" cy="7938"/>
            </a:xfrm>
            <a:custGeom>
              <a:pathLst>
                <a:path extrusionOk="0" h="120000" w="120000">
                  <a:moveTo>
                    <a:pt x="60000" y="60000"/>
                  </a:moveTo>
                  <a:cubicBezTo>
                    <a:pt x="0" y="60000"/>
                    <a:pt x="0" y="60000"/>
                    <a:pt x="60000" y="120000"/>
                  </a:cubicBezTo>
                  <a:cubicBezTo>
                    <a:pt x="60000" y="120000"/>
                    <a:pt x="60000" y="120000"/>
                    <a:pt x="60000" y="120000"/>
                  </a:cubicBezTo>
                  <a:cubicBezTo>
                    <a:pt x="60000" y="120000"/>
                    <a:pt x="120000" y="120000"/>
                    <a:pt x="120000" y="120000"/>
                  </a:cubicBezTo>
                  <a:cubicBezTo>
                    <a:pt x="120000" y="120000"/>
                    <a:pt x="120000" y="120000"/>
                    <a:pt x="120000" y="120000"/>
                  </a:cubicBezTo>
                  <a:cubicBezTo>
                    <a:pt x="120000" y="60000"/>
                    <a:pt x="120000" y="60000"/>
                    <a:pt x="120000" y="60000"/>
                  </a:cubicBezTo>
                  <a:cubicBezTo>
                    <a:pt x="60000" y="0"/>
                    <a:pt x="60000" y="0"/>
                    <a:pt x="6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8" name="Shape 1188"/>
            <p:cNvSpPr/>
            <p:nvPr/>
          </p:nvSpPr>
          <p:spPr>
            <a:xfrm>
              <a:off x="4667705" y="2513695"/>
              <a:ext cx="7938" cy="4763"/>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89" name="Shape 1189"/>
            <p:cNvSpPr/>
            <p:nvPr/>
          </p:nvSpPr>
          <p:spPr>
            <a:xfrm>
              <a:off x="6137730" y="2442258"/>
              <a:ext cx="6350" cy="3175"/>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60000" y="120000"/>
                    <a:pt x="120000" y="120000"/>
                    <a:pt x="120000" y="120000"/>
                  </a:cubicBezTo>
                  <a:cubicBezTo>
                    <a:pt x="120000" y="120000"/>
                    <a:pt x="12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0" name="Shape 1190"/>
            <p:cNvSpPr/>
            <p:nvPr/>
          </p:nvSpPr>
          <p:spPr>
            <a:xfrm>
              <a:off x="6209168" y="3282045"/>
              <a:ext cx="7938" cy="4763"/>
            </a:xfrm>
            <a:custGeom>
              <a:pathLst>
                <a:path extrusionOk="0" h="120000" w="120000">
                  <a:moveTo>
                    <a:pt x="0" y="120000"/>
                  </a:moveTo>
                  <a:cubicBezTo>
                    <a:pt x="0" y="120000"/>
                    <a:pt x="0" y="120000"/>
                    <a:pt x="0" y="120000"/>
                  </a:cubicBezTo>
                  <a:cubicBezTo>
                    <a:pt x="0" y="120000"/>
                    <a:pt x="0" y="120000"/>
                    <a:pt x="0" y="120000"/>
                  </a:cubicBezTo>
                  <a:cubicBezTo>
                    <a:pt x="0" y="120000"/>
                    <a:pt x="0" y="120000"/>
                    <a:pt x="60000" y="120000"/>
                  </a:cubicBezTo>
                  <a:cubicBezTo>
                    <a:pt x="60000" y="120000"/>
                    <a:pt x="60000" y="120000"/>
                    <a:pt x="60000" y="120000"/>
                  </a:cubicBezTo>
                  <a:cubicBezTo>
                    <a:pt x="60000" y="120000"/>
                    <a:pt x="60000" y="120000"/>
                    <a:pt x="120000" y="120000"/>
                  </a:cubicBezTo>
                  <a:cubicBezTo>
                    <a:pt x="120000" y="120000"/>
                    <a:pt x="120000" y="120000"/>
                    <a:pt x="120000" y="120000"/>
                  </a:cubicBezTo>
                  <a:cubicBezTo>
                    <a:pt x="120000" y="120000"/>
                    <a:pt x="120000" y="120000"/>
                    <a:pt x="120000" y="120000"/>
                  </a:cubicBezTo>
                  <a:cubicBezTo>
                    <a:pt x="60000" y="0"/>
                    <a:pt x="0" y="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1" name="Shape 1191"/>
            <p:cNvSpPr/>
            <p:nvPr/>
          </p:nvSpPr>
          <p:spPr>
            <a:xfrm>
              <a:off x="5651955" y="2243820"/>
              <a:ext cx="4763" cy="7938"/>
            </a:xfrm>
            <a:custGeom>
              <a:pathLst>
                <a:path extrusionOk="0" h="120000" w="120000">
                  <a:moveTo>
                    <a:pt x="120000" y="0"/>
                  </a:moveTo>
                  <a:cubicBezTo>
                    <a:pt x="120000" y="0"/>
                    <a:pt x="0" y="0"/>
                    <a:pt x="0" y="0"/>
                  </a:cubicBezTo>
                  <a:cubicBezTo>
                    <a:pt x="0" y="0"/>
                    <a:pt x="0" y="60000"/>
                    <a:pt x="0" y="120000"/>
                  </a:cubicBezTo>
                  <a:cubicBezTo>
                    <a:pt x="0" y="120000"/>
                    <a:pt x="120000" y="120000"/>
                    <a:pt x="120000" y="120000"/>
                  </a:cubicBezTo>
                  <a:cubicBezTo>
                    <a:pt x="120000" y="120000"/>
                    <a:pt x="120000" y="120000"/>
                    <a:pt x="120000" y="120000"/>
                  </a:cubicBezTo>
                  <a:cubicBezTo>
                    <a:pt x="120000" y="60000"/>
                    <a:pt x="120000" y="6000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2" name="Shape 1192"/>
            <p:cNvSpPr/>
            <p:nvPr/>
          </p:nvSpPr>
          <p:spPr>
            <a:xfrm>
              <a:off x="6223455" y="3018520"/>
              <a:ext cx="4763" cy="11113"/>
            </a:xfrm>
            <a:custGeom>
              <a:pathLst>
                <a:path extrusionOk="0" h="120000" w="120000">
                  <a:moveTo>
                    <a:pt x="0" y="40000"/>
                  </a:moveTo>
                  <a:cubicBezTo>
                    <a:pt x="0" y="40000"/>
                    <a:pt x="0" y="40000"/>
                    <a:pt x="0" y="40000"/>
                  </a:cubicBezTo>
                  <a:cubicBezTo>
                    <a:pt x="0" y="40000"/>
                    <a:pt x="0" y="80000"/>
                    <a:pt x="0" y="80000"/>
                  </a:cubicBezTo>
                  <a:cubicBezTo>
                    <a:pt x="0" y="120000"/>
                    <a:pt x="0" y="120000"/>
                    <a:pt x="0" y="120000"/>
                  </a:cubicBezTo>
                  <a:cubicBezTo>
                    <a:pt x="0" y="120000"/>
                    <a:pt x="0" y="120000"/>
                    <a:pt x="0" y="120000"/>
                  </a:cubicBezTo>
                  <a:cubicBezTo>
                    <a:pt x="120000" y="80000"/>
                    <a:pt x="120000" y="80000"/>
                    <a:pt x="120000" y="40000"/>
                  </a:cubicBezTo>
                  <a:cubicBezTo>
                    <a:pt x="120000" y="40000"/>
                    <a:pt x="120000" y="0"/>
                    <a:pt x="0" y="4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3" name="Shape 1193"/>
            <p:cNvSpPr/>
            <p:nvPr/>
          </p:nvSpPr>
          <p:spPr>
            <a:xfrm>
              <a:off x="6191705" y="3066145"/>
              <a:ext cx="6350" cy="3175"/>
            </a:xfrm>
            <a:custGeom>
              <a:pathLst>
                <a:path extrusionOk="0" h="120000" w="120000">
                  <a:moveTo>
                    <a:pt x="60000" y="120000"/>
                  </a:moveTo>
                  <a:cubicBezTo>
                    <a:pt x="120000" y="120000"/>
                    <a:pt x="120000" y="120000"/>
                    <a:pt x="120000" y="120000"/>
                  </a:cubicBezTo>
                  <a:cubicBezTo>
                    <a:pt x="120000" y="0"/>
                    <a:pt x="120000" y="0"/>
                    <a:pt x="120000" y="0"/>
                  </a:cubicBezTo>
                  <a:cubicBezTo>
                    <a:pt x="120000" y="0"/>
                    <a:pt x="120000" y="0"/>
                    <a:pt x="60000" y="0"/>
                  </a:cubicBezTo>
                  <a:cubicBezTo>
                    <a:pt x="60000" y="0"/>
                    <a:pt x="60000" y="0"/>
                    <a:pt x="0" y="0"/>
                  </a:cubicBezTo>
                  <a:cubicBezTo>
                    <a:pt x="0" y="0"/>
                    <a:pt x="0" y="0"/>
                    <a:pt x="0" y="0"/>
                  </a:cubicBezTo>
                  <a:cubicBezTo>
                    <a:pt x="0" y="0"/>
                    <a:pt x="0" y="120000"/>
                    <a:pt x="0" y="120000"/>
                  </a:cubicBezTo>
                  <a:cubicBezTo>
                    <a:pt x="6000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4" name="Shape 1194"/>
            <p:cNvSpPr/>
            <p:nvPr/>
          </p:nvSpPr>
          <p:spPr>
            <a:xfrm>
              <a:off x="4212093" y="2373995"/>
              <a:ext cx="11113" cy="6350"/>
            </a:xfrm>
            <a:custGeom>
              <a:pathLst>
                <a:path extrusionOk="0" h="120000" w="120000">
                  <a:moveTo>
                    <a:pt x="40000" y="0"/>
                  </a:moveTo>
                  <a:cubicBezTo>
                    <a:pt x="40000" y="60000"/>
                    <a:pt x="40000" y="60000"/>
                    <a:pt x="0" y="120000"/>
                  </a:cubicBezTo>
                  <a:cubicBezTo>
                    <a:pt x="40000" y="120000"/>
                    <a:pt x="40000" y="120000"/>
                    <a:pt x="80000" y="120000"/>
                  </a:cubicBezTo>
                  <a:cubicBezTo>
                    <a:pt x="80000" y="120000"/>
                    <a:pt x="80000" y="60000"/>
                    <a:pt x="80000" y="60000"/>
                  </a:cubicBezTo>
                  <a:cubicBezTo>
                    <a:pt x="120000" y="60000"/>
                    <a:pt x="120000" y="60000"/>
                    <a:pt x="80000" y="0"/>
                  </a:cubicBezTo>
                  <a:cubicBezTo>
                    <a:pt x="80000" y="0"/>
                    <a:pt x="80000" y="0"/>
                    <a:pt x="4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5" name="Shape 1195"/>
            <p:cNvSpPr/>
            <p:nvPr/>
          </p:nvSpPr>
          <p:spPr>
            <a:xfrm>
              <a:off x="4197805" y="2380345"/>
              <a:ext cx="19050" cy="15875"/>
            </a:xfrm>
            <a:custGeom>
              <a:pathLst>
                <a:path extrusionOk="0" h="120000" w="120000">
                  <a:moveTo>
                    <a:pt x="96000" y="0"/>
                  </a:moveTo>
                  <a:cubicBezTo>
                    <a:pt x="96000" y="0"/>
                    <a:pt x="96000" y="0"/>
                    <a:pt x="72000" y="0"/>
                  </a:cubicBezTo>
                  <a:cubicBezTo>
                    <a:pt x="72000" y="0"/>
                    <a:pt x="48000" y="0"/>
                    <a:pt x="48000" y="0"/>
                  </a:cubicBezTo>
                  <a:cubicBezTo>
                    <a:pt x="48000" y="30000"/>
                    <a:pt x="48000" y="30000"/>
                    <a:pt x="48000" y="30000"/>
                  </a:cubicBezTo>
                  <a:cubicBezTo>
                    <a:pt x="48000" y="30000"/>
                    <a:pt x="48000" y="30000"/>
                    <a:pt x="48000" y="30000"/>
                  </a:cubicBezTo>
                  <a:cubicBezTo>
                    <a:pt x="0" y="30000"/>
                    <a:pt x="0" y="30000"/>
                    <a:pt x="0" y="90000"/>
                  </a:cubicBezTo>
                  <a:cubicBezTo>
                    <a:pt x="0" y="90000"/>
                    <a:pt x="0" y="120000"/>
                    <a:pt x="0" y="120000"/>
                  </a:cubicBezTo>
                  <a:cubicBezTo>
                    <a:pt x="0" y="120000"/>
                    <a:pt x="0" y="120000"/>
                    <a:pt x="0" y="120000"/>
                  </a:cubicBezTo>
                  <a:cubicBezTo>
                    <a:pt x="0" y="120000"/>
                    <a:pt x="24000" y="120000"/>
                    <a:pt x="24000" y="120000"/>
                  </a:cubicBezTo>
                  <a:cubicBezTo>
                    <a:pt x="48000" y="120000"/>
                    <a:pt x="48000" y="90000"/>
                    <a:pt x="96000" y="90000"/>
                  </a:cubicBezTo>
                  <a:cubicBezTo>
                    <a:pt x="96000" y="60000"/>
                    <a:pt x="96000" y="60000"/>
                    <a:pt x="120000" y="60000"/>
                  </a:cubicBezTo>
                  <a:cubicBezTo>
                    <a:pt x="120000" y="30000"/>
                    <a:pt x="120000" y="30000"/>
                    <a:pt x="120000" y="30000"/>
                  </a:cubicBezTo>
                  <a:cubicBezTo>
                    <a:pt x="120000" y="0"/>
                    <a:pt x="120000" y="0"/>
                    <a:pt x="120000" y="0"/>
                  </a:cubicBezTo>
                  <a:cubicBezTo>
                    <a:pt x="120000" y="0"/>
                    <a:pt x="120000" y="0"/>
                    <a:pt x="96000" y="0"/>
                  </a:cubicBezTo>
                  <a:cubicBezTo>
                    <a:pt x="96000" y="0"/>
                    <a:pt x="96000" y="0"/>
                    <a:pt x="96000" y="0"/>
                  </a:cubicBezTo>
                  <a:cubicBezTo>
                    <a:pt x="96000" y="0"/>
                    <a:pt x="96000" y="0"/>
                    <a:pt x="96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6" name="Shape 1196"/>
            <p:cNvSpPr/>
            <p:nvPr/>
          </p:nvSpPr>
          <p:spPr>
            <a:xfrm>
              <a:off x="6390143" y="3434445"/>
              <a:ext cx="7938" cy="6350"/>
            </a:xfrm>
            <a:custGeom>
              <a:pathLst>
                <a:path extrusionOk="0" h="120000" w="120000">
                  <a:moveTo>
                    <a:pt x="60000" y="60000"/>
                  </a:moveTo>
                  <a:cubicBezTo>
                    <a:pt x="0" y="60000"/>
                    <a:pt x="0" y="60000"/>
                    <a:pt x="0" y="120000"/>
                  </a:cubicBezTo>
                  <a:cubicBezTo>
                    <a:pt x="0" y="120000"/>
                    <a:pt x="0" y="120000"/>
                    <a:pt x="0" y="120000"/>
                  </a:cubicBezTo>
                  <a:cubicBezTo>
                    <a:pt x="0" y="120000"/>
                    <a:pt x="60000" y="120000"/>
                    <a:pt x="60000" y="120000"/>
                  </a:cubicBezTo>
                  <a:cubicBezTo>
                    <a:pt x="60000" y="120000"/>
                    <a:pt x="120000" y="60000"/>
                    <a:pt x="60000" y="60000"/>
                  </a:cubicBezTo>
                  <a:cubicBezTo>
                    <a:pt x="60000" y="0"/>
                    <a:pt x="60000" y="0"/>
                    <a:pt x="6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7" name="Shape 1197"/>
            <p:cNvSpPr/>
            <p:nvPr/>
          </p:nvSpPr>
          <p:spPr>
            <a:xfrm>
              <a:off x="4766130" y="2893108"/>
              <a:ext cx="7938" cy="7938"/>
            </a:xfrm>
            <a:custGeom>
              <a:pathLst>
                <a:path extrusionOk="0" h="120000" w="120000">
                  <a:moveTo>
                    <a:pt x="0" y="60000"/>
                  </a:moveTo>
                  <a:cubicBezTo>
                    <a:pt x="0" y="120000"/>
                    <a:pt x="0" y="120000"/>
                    <a:pt x="60000" y="120000"/>
                  </a:cubicBezTo>
                  <a:cubicBezTo>
                    <a:pt x="60000" y="120000"/>
                    <a:pt x="120000" y="120000"/>
                    <a:pt x="120000" y="60000"/>
                  </a:cubicBezTo>
                  <a:cubicBezTo>
                    <a:pt x="120000" y="60000"/>
                    <a:pt x="60000" y="0"/>
                    <a:pt x="60000" y="0"/>
                  </a:cubicBezTo>
                  <a:cubicBezTo>
                    <a:pt x="60000" y="0"/>
                    <a:pt x="0" y="60000"/>
                    <a:pt x="0" y="60000"/>
                  </a:cubicBezTo>
                  <a:cubicBezTo>
                    <a:pt x="0" y="60000"/>
                    <a:pt x="0" y="60000"/>
                    <a:pt x="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8" name="Shape 1198"/>
            <p:cNvSpPr/>
            <p:nvPr/>
          </p:nvSpPr>
          <p:spPr>
            <a:xfrm>
              <a:off x="5490030" y="2104120"/>
              <a:ext cx="6350" cy="6350"/>
            </a:xfrm>
            <a:custGeom>
              <a:pathLst>
                <a:path extrusionOk="0" h="120000" w="120000">
                  <a:moveTo>
                    <a:pt x="60000" y="120000"/>
                  </a:moveTo>
                  <a:cubicBezTo>
                    <a:pt x="60000" y="60000"/>
                    <a:pt x="60000" y="60000"/>
                    <a:pt x="120000" y="60000"/>
                  </a:cubicBezTo>
                  <a:cubicBezTo>
                    <a:pt x="120000" y="60000"/>
                    <a:pt x="60000" y="0"/>
                    <a:pt x="60000" y="0"/>
                  </a:cubicBezTo>
                  <a:cubicBezTo>
                    <a:pt x="60000" y="0"/>
                    <a:pt x="0" y="0"/>
                    <a:pt x="0" y="0"/>
                  </a:cubicBezTo>
                  <a:cubicBezTo>
                    <a:pt x="0" y="60000"/>
                    <a:pt x="0" y="60000"/>
                    <a:pt x="0" y="60000"/>
                  </a:cubicBezTo>
                  <a:cubicBezTo>
                    <a:pt x="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99" name="Shape 1199"/>
            <p:cNvSpPr/>
            <p:nvPr/>
          </p:nvSpPr>
          <p:spPr>
            <a:xfrm>
              <a:off x="5617030" y="2878820"/>
              <a:ext cx="6350" cy="6350"/>
            </a:xfrm>
            <a:custGeom>
              <a:pathLst>
                <a:path extrusionOk="0" h="120000" w="120000">
                  <a:moveTo>
                    <a:pt x="60000" y="0"/>
                  </a:moveTo>
                  <a:cubicBezTo>
                    <a:pt x="60000" y="0"/>
                    <a:pt x="60000" y="0"/>
                    <a:pt x="60000" y="0"/>
                  </a:cubicBezTo>
                  <a:cubicBezTo>
                    <a:pt x="60000" y="60000"/>
                    <a:pt x="60000" y="60000"/>
                    <a:pt x="0" y="60000"/>
                  </a:cubicBezTo>
                  <a:cubicBezTo>
                    <a:pt x="0" y="60000"/>
                    <a:pt x="60000" y="60000"/>
                    <a:pt x="60000" y="60000"/>
                  </a:cubicBezTo>
                  <a:cubicBezTo>
                    <a:pt x="60000" y="120000"/>
                    <a:pt x="120000" y="60000"/>
                    <a:pt x="120000" y="60000"/>
                  </a:cubicBezTo>
                  <a:cubicBezTo>
                    <a:pt x="120000" y="60000"/>
                    <a:pt x="120000" y="60000"/>
                    <a:pt x="120000" y="60000"/>
                  </a:cubicBezTo>
                  <a:cubicBezTo>
                    <a:pt x="120000" y="0"/>
                    <a:pt x="6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0" name="Shape 1200"/>
            <p:cNvSpPr/>
            <p:nvPr/>
          </p:nvSpPr>
          <p:spPr>
            <a:xfrm>
              <a:off x="4751843" y="2305733"/>
              <a:ext cx="6350" cy="6350"/>
            </a:xfrm>
            <a:custGeom>
              <a:pathLst>
                <a:path extrusionOk="0" h="120000" w="120000">
                  <a:moveTo>
                    <a:pt x="120000" y="0"/>
                  </a:moveTo>
                  <a:cubicBezTo>
                    <a:pt x="120000" y="60000"/>
                    <a:pt x="60000" y="60000"/>
                    <a:pt x="60000" y="60000"/>
                  </a:cubicBezTo>
                  <a:cubicBezTo>
                    <a:pt x="60000" y="60000"/>
                    <a:pt x="0" y="60000"/>
                    <a:pt x="0" y="60000"/>
                  </a:cubicBezTo>
                  <a:cubicBezTo>
                    <a:pt x="0" y="120000"/>
                    <a:pt x="0" y="120000"/>
                    <a:pt x="0" y="120000"/>
                  </a:cubicBezTo>
                  <a:cubicBezTo>
                    <a:pt x="0" y="120000"/>
                    <a:pt x="0" y="120000"/>
                    <a:pt x="0" y="120000"/>
                  </a:cubicBezTo>
                  <a:cubicBezTo>
                    <a:pt x="0" y="120000"/>
                    <a:pt x="60000" y="120000"/>
                    <a:pt x="60000" y="120000"/>
                  </a:cubicBezTo>
                  <a:cubicBezTo>
                    <a:pt x="60000" y="120000"/>
                    <a:pt x="120000" y="60000"/>
                    <a:pt x="120000" y="60000"/>
                  </a:cubicBezTo>
                  <a:cubicBezTo>
                    <a:pt x="120000" y="60000"/>
                    <a:pt x="120000" y="60000"/>
                    <a:pt x="120000" y="60000"/>
                  </a:cubicBezTo>
                  <a:cubicBezTo>
                    <a:pt x="120000" y="0"/>
                    <a:pt x="120000" y="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1" name="Shape 1201"/>
            <p:cNvSpPr/>
            <p:nvPr/>
          </p:nvSpPr>
          <p:spPr>
            <a:xfrm>
              <a:off x="6459993" y="3094720"/>
              <a:ext cx="6350" cy="7938"/>
            </a:xfrm>
            <a:custGeom>
              <a:pathLst>
                <a:path extrusionOk="0" h="120000" w="120000">
                  <a:moveTo>
                    <a:pt x="120000" y="60000"/>
                  </a:moveTo>
                  <a:cubicBezTo>
                    <a:pt x="60000" y="60000"/>
                    <a:pt x="60000" y="0"/>
                    <a:pt x="60000" y="0"/>
                  </a:cubicBezTo>
                  <a:cubicBezTo>
                    <a:pt x="0" y="0"/>
                    <a:pt x="0" y="0"/>
                    <a:pt x="0" y="60000"/>
                  </a:cubicBezTo>
                  <a:cubicBezTo>
                    <a:pt x="0" y="60000"/>
                    <a:pt x="0" y="60000"/>
                    <a:pt x="0" y="120000"/>
                  </a:cubicBezTo>
                  <a:cubicBezTo>
                    <a:pt x="0" y="120000"/>
                    <a:pt x="60000" y="120000"/>
                    <a:pt x="60000" y="120000"/>
                  </a:cubicBezTo>
                  <a:cubicBezTo>
                    <a:pt x="120000" y="120000"/>
                    <a:pt x="120000" y="120000"/>
                    <a:pt x="1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2" name="Shape 1202"/>
            <p:cNvSpPr/>
            <p:nvPr/>
          </p:nvSpPr>
          <p:spPr>
            <a:xfrm>
              <a:off x="4774068" y="2331133"/>
              <a:ext cx="6350" cy="3175"/>
            </a:xfrm>
            <a:custGeom>
              <a:pathLst>
                <a:path extrusionOk="0" h="120000" w="120000">
                  <a:moveTo>
                    <a:pt x="120000" y="120000"/>
                  </a:moveTo>
                  <a:cubicBezTo>
                    <a:pt x="120000" y="120000"/>
                    <a:pt x="120000" y="120000"/>
                    <a:pt x="120000" y="0"/>
                  </a:cubicBezTo>
                  <a:cubicBezTo>
                    <a:pt x="120000" y="0"/>
                    <a:pt x="120000" y="0"/>
                    <a:pt x="120000" y="0"/>
                  </a:cubicBezTo>
                  <a:cubicBezTo>
                    <a:pt x="120000" y="0"/>
                    <a:pt x="60000" y="0"/>
                    <a:pt x="60000" y="0"/>
                  </a:cubicBezTo>
                  <a:cubicBezTo>
                    <a:pt x="60000" y="0"/>
                    <a:pt x="0" y="0"/>
                    <a:pt x="0" y="0"/>
                  </a:cubicBezTo>
                  <a:cubicBezTo>
                    <a:pt x="0" y="0"/>
                    <a:pt x="0" y="0"/>
                    <a:pt x="0" y="120000"/>
                  </a:cubicBezTo>
                  <a:cubicBezTo>
                    <a:pt x="60000" y="120000"/>
                    <a:pt x="60000" y="120000"/>
                    <a:pt x="12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3" name="Shape 1203"/>
            <p:cNvSpPr/>
            <p:nvPr/>
          </p:nvSpPr>
          <p:spPr>
            <a:xfrm>
              <a:off x="6418718" y="3043920"/>
              <a:ext cx="7938" cy="7938"/>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60000"/>
                    <a:pt x="120000" y="60000"/>
                    <a:pt x="120000" y="60000"/>
                  </a:cubicBezTo>
                  <a:cubicBezTo>
                    <a:pt x="120000" y="60000"/>
                    <a:pt x="120000" y="60000"/>
                    <a:pt x="120000" y="60000"/>
                  </a:cubicBezTo>
                  <a:cubicBezTo>
                    <a:pt x="60000" y="60000"/>
                    <a:pt x="60000" y="0"/>
                    <a:pt x="60000" y="0"/>
                  </a:cubicBezTo>
                  <a:cubicBezTo>
                    <a:pt x="60000" y="0"/>
                    <a:pt x="60000" y="0"/>
                    <a:pt x="60000" y="0"/>
                  </a:cubicBezTo>
                  <a:cubicBezTo>
                    <a:pt x="0" y="0"/>
                    <a:pt x="0" y="0"/>
                    <a:pt x="0" y="0"/>
                  </a:cubicBezTo>
                  <a:cubicBezTo>
                    <a:pt x="60000" y="60000"/>
                    <a:pt x="60000" y="120000"/>
                    <a:pt x="12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4" name="Shape 1204"/>
            <p:cNvSpPr/>
            <p:nvPr/>
          </p:nvSpPr>
          <p:spPr>
            <a:xfrm>
              <a:off x="5464630" y="2124758"/>
              <a:ext cx="6350" cy="3175"/>
            </a:xfrm>
            <a:custGeom>
              <a:pathLst>
                <a:path extrusionOk="0" h="120000" w="120000">
                  <a:moveTo>
                    <a:pt x="60000" y="0"/>
                  </a:moveTo>
                  <a:cubicBezTo>
                    <a:pt x="60000" y="0"/>
                    <a:pt x="60000" y="0"/>
                    <a:pt x="0" y="0"/>
                  </a:cubicBezTo>
                  <a:cubicBezTo>
                    <a:pt x="0" y="0"/>
                    <a:pt x="0" y="0"/>
                    <a:pt x="0" y="0"/>
                  </a:cubicBezTo>
                  <a:cubicBezTo>
                    <a:pt x="0" y="0"/>
                    <a:pt x="0" y="0"/>
                    <a:pt x="0" y="0"/>
                  </a:cubicBezTo>
                  <a:cubicBezTo>
                    <a:pt x="0" y="0"/>
                    <a:pt x="0" y="120000"/>
                    <a:pt x="0" y="120000"/>
                  </a:cubicBezTo>
                  <a:cubicBezTo>
                    <a:pt x="0" y="120000"/>
                    <a:pt x="60000" y="120000"/>
                    <a:pt x="120000" y="120000"/>
                  </a:cubicBezTo>
                  <a:cubicBezTo>
                    <a:pt x="120000" y="120000"/>
                    <a:pt x="120000" y="120000"/>
                    <a:pt x="120000" y="0"/>
                  </a:cubicBezTo>
                  <a:cubicBezTo>
                    <a:pt x="120000" y="0"/>
                    <a:pt x="120000" y="0"/>
                    <a:pt x="6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5" name="Shape 1205"/>
            <p:cNvSpPr/>
            <p:nvPr/>
          </p:nvSpPr>
          <p:spPr>
            <a:xfrm>
              <a:off x="5470980" y="21279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6" name="Shape 1206"/>
            <p:cNvSpPr/>
            <p:nvPr/>
          </p:nvSpPr>
          <p:spPr>
            <a:xfrm>
              <a:off x="5699580" y="2146983"/>
              <a:ext cx="7938" cy="6350"/>
            </a:xfrm>
            <a:custGeom>
              <a:pathLst>
                <a:path extrusionOk="0" h="120000" w="120000">
                  <a:moveTo>
                    <a:pt x="60000" y="120000"/>
                  </a:move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ubicBezTo>
                    <a:pt x="60000" y="60000"/>
                    <a:pt x="0" y="60000"/>
                    <a:pt x="0" y="60000"/>
                  </a:cubicBezTo>
                  <a:cubicBezTo>
                    <a:pt x="60000" y="6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7" name="Shape 1207"/>
            <p:cNvSpPr/>
            <p:nvPr/>
          </p:nvSpPr>
          <p:spPr>
            <a:xfrm>
              <a:off x="5739268" y="2107295"/>
              <a:ext cx="7938" cy="6350"/>
            </a:xfrm>
            <a:custGeom>
              <a:pathLst>
                <a:path extrusionOk="0" h="120000" w="120000">
                  <a:moveTo>
                    <a:pt x="120000" y="60000"/>
                  </a:moveTo>
                  <a:cubicBezTo>
                    <a:pt x="120000" y="60000"/>
                    <a:pt x="120000" y="60000"/>
                    <a:pt x="120000" y="60000"/>
                  </a:cubicBezTo>
                  <a:cubicBezTo>
                    <a:pt x="120000" y="60000"/>
                    <a:pt x="120000" y="0"/>
                    <a:pt x="120000" y="0"/>
                  </a:cubicBezTo>
                  <a:cubicBezTo>
                    <a:pt x="120000" y="0"/>
                    <a:pt x="60000" y="60000"/>
                    <a:pt x="0" y="0"/>
                  </a:cubicBezTo>
                  <a:cubicBezTo>
                    <a:pt x="0" y="0"/>
                    <a:pt x="0" y="0"/>
                    <a:pt x="0" y="60000"/>
                  </a:cubicBezTo>
                  <a:cubicBezTo>
                    <a:pt x="0" y="60000"/>
                    <a:pt x="0" y="60000"/>
                    <a:pt x="0" y="60000"/>
                  </a:cubicBezTo>
                  <a:cubicBezTo>
                    <a:pt x="60000" y="60000"/>
                    <a:pt x="120000" y="120000"/>
                    <a:pt x="1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8" name="Shape 1208"/>
            <p:cNvSpPr/>
            <p:nvPr/>
          </p:nvSpPr>
          <p:spPr>
            <a:xfrm>
              <a:off x="4856618" y="3216958"/>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09" name="Shape 1209"/>
            <p:cNvSpPr/>
            <p:nvPr/>
          </p:nvSpPr>
          <p:spPr>
            <a:xfrm>
              <a:off x="4848680" y="3216958"/>
              <a:ext cx="7938" cy="7938"/>
            </a:xfrm>
            <a:custGeom>
              <a:pathLst>
                <a:path extrusionOk="0" h="120000" w="120000">
                  <a:moveTo>
                    <a:pt x="60000" y="60000"/>
                  </a:moveTo>
                  <a:cubicBezTo>
                    <a:pt x="0" y="60000"/>
                    <a:pt x="0" y="60000"/>
                    <a:pt x="0" y="120000"/>
                  </a:cubicBezTo>
                  <a:cubicBezTo>
                    <a:pt x="0" y="120000"/>
                    <a:pt x="0" y="120000"/>
                    <a:pt x="0" y="120000"/>
                  </a:cubicBez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0" name="Shape 1210"/>
            <p:cNvSpPr/>
            <p:nvPr/>
          </p:nvSpPr>
          <p:spPr>
            <a:xfrm>
              <a:off x="4853443" y="3221720"/>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1" name="Shape 1211"/>
            <p:cNvSpPr/>
            <p:nvPr/>
          </p:nvSpPr>
          <p:spPr>
            <a:xfrm>
              <a:off x="5023305" y="2067608"/>
              <a:ext cx="3175" cy="3175"/>
            </a:xfrm>
            <a:custGeom>
              <a:pathLst>
                <a:path extrusionOk="0" h="120000" w="120000">
                  <a:moveTo>
                    <a:pt x="0" y="120000"/>
                  </a:moveTo>
                  <a:cubicBezTo>
                    <a:pt x="0" y="120000"/>
                    <a:pt x="120000" y="120000"/>
                    <a:pt x="120000" y="120000"/>
                  </a:cubicBezTo>
                  <a:cubicBezTo>
                    <a:pt x="120000" y="120000"/>
                    <a:pt x="120000" y="120000"/>
                    <a:pt x="120000" y="120000"/>
                  </a:cubicBezTo>
                  <a:cubicBezTo>
                    <a:pt x="120000" y="0"/>
                    <a:pt x="120000" y="0"/>
                    <a:pt x="120000" y="0"/>
                  </a:cubicBezTo>
                  <a:cubicBezTo>
                    <a:pt x="0" y="0"/>
                    <a:pt x="0" y="0"/>
                    <a:pt x="0" y="0"/>
                  </a:cubicBezTo>
                  <a:cubicBezTo>
                    <a:pt x="0" y="120000"/>
                    <a:pt x="0" y="12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2" name="Shape 1212"/>
            <p:cNvSpPr/>
            <p:nvPr/>
          </p:nvSpPr>
          <p:spPr>
            <a:xfrm>
              <a:off x="6152018" y="2989945"/>
              <a:ext cx="6350" cy="4763"/>
            </a:xfrm>
            <a:custGeom>
              <a:pathLst>
                <a:path extrusionOk="0" h="120000" w="120000">
                  <a:moveTo>
                    <a:pt x="60000" y="120000"/>
                  </a:move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0" y="0"/>
                  </a:cubicBezTo>
                  <a:cubicBezTo>
                    <a:pt x="0" y="0"/>
                    <a:pt x="0" y="0"/>
                    <a:pt x="0" y="120000"/>
                  </a:cubicBezTo>
                  <a:cubicBezTo>
                    <a:pt x="0" y="120000"/>
                    <a:pt x="0" y="120000"/>
                    <a:pt x="0" y="120000"/>
                  </a:cubicBezTo>
                  <a:cubicBezTo>
                    <a:pt x="0" y="120000"/>
                    <a:pt x="60000" y="120000"/>
                    <a:pt x="60000" y="120000"/>
                  </a:cubicBezTo>
                  <a:cubicBezTo>
                    <a:pt x="6000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3" name="Shape 1213"/>
            <p:cNvSpPr/>
            <p:nvPr/>
          </p:nvSpPr>
          <p:spPr>
            <a:xfrm>
              <a:off x="6412368" y="3048683"/>
              <a:ext cx="6350" cy="6350"/>
            </a:xfrm>
            <a:custGeom>
              <a:pathLst>
                <a:path extrusionOk="0" h="120000" w="120000">
                  <a:moveTo>
                    <a:pt x="120000" y="120000"/>
                  </a:moveTo>
                  <a:cubicBezTo>
                    <a:pt x="120000" y="120000"/>
                    <a:pt x="120000" y="120000"/>
                    <a:pt x="120000" y="60000"/>
                  </a:cubicBezTo>
                  <a:cubicBezTo>
                    <a:pt x="120000" y="60000"/>
                    <a:pt x="120000" y="60000"/>
                    <a:pt x="120000" y="60000"/>
                  </a:cubicBezTo>
                  <a:cubicBezTo>
                    <a:pt x="120000" y="60000"/>
                    <a:pt x="60000" y="0"/>
                    <a:pt x="60000" y="0"/>
                  </a:cubicBezTo>
                  <a:cubicBezTo>
                    <a:pt x="60000" y="60000"/>
                    <a:pt x="60000" y="60000"/>
                    <a:pt x="60000" y="60000"/>
                  </a:cubicBezTo>
                  <a:cubicBezTo>
                    <a:pt x="0" y="60000"/>
                    <a:pt x="60000" y="60000"/>
                    <a:pt x="60000" y="60000"/>
                  </a:cubicBezTo>
                  <a:cubicBezTo>
                    <a:pt x="60000" y="120000"/>
                    <a:pt x="120000" y="120000"/>
                    <a:pt x="12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4" name="Shape 1214"/>
            <p:cNvSpPr/>
            <p:nvPr/>
          </p:nvSpPr>
          <p:spPr>
            <a:xfrm>
              <a:off x="6245680" y="2572433"/>
              <a:ext cx="0" cy="3175"/>
            </a:xfrm>
            <a:custGeom>
              <a:pathLst>
                <a:path extrusionOk="0" h="120000" w="120000">
                  <a:moveTo>
                    <a:pt x="0" y="0"/>
                  </a:moveTo>
                  <a:cubicBezTo>
                    <a:pt x="0" y="0"/>
                    <a:pt x="0" y="120000"/>
                    <a:pt x="0" y="120000"/>
                  </a:cubicBezTo>
                  <a:cubicBezTo>
                    <a:pt x="0" y="120000"/>
                    <a:pt x="0" y="120000"/>
                    <a:pt x="0" y="120000"/>
                  </a:cubicBezTo>
                  <a:cubicBezTo>
                    <a:pt x="0" y="120000"/>
                    <a:pt x="0" y="120000"/>
                    <a:pt x="0" y="120000"/>
                  </a:cubicBezTo>
                  <a:cubicBezTo>
                    <a:pt x="0" y="120000"/>
                    <a:pt x="0" y="12000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5" name="Shape 1215"/>
            <p:cNvSpPr/>
            <p:nvPr/>
          </p:nvSpPr>
          <p:spPr>
            <a:xfrm>
              <a:off x="6245680" y="2564495"/>
              <a:ext cx="3175" cy="7938"/>
            </a:xfrm>
            <a:custGeom>
              <a:pathLst>
                <a:path extrusionOk="0" h="120000" w="120000">
                  <a:moveTo>
                    <a:pt x="120000" y="0"/>
                  </a:moveTo>
                  <a:cubicBezTo>
                    <a:pt x="120000" y="0"/>
                    <a:pt x="120000" y="0"/>
                    <a:pt x="120000" y="0"/>
                  </a:cubicBezTo>
                  <a:cubicBezTo>
                    <a:pt x="120000" y="0"/>
                    <a:pt x="0" y="60000"/>
                    <a:pt x="0" y="60000"/>
                  </a:cubicBezTo>
                  <a:cubicBezTo>
                    <a:pt x="0" y="60000"/>
                    <a:pt x="0" y="120000"/>
                    <a:pt x="0" y="120000"/>
                  </a:cubicBezTo>
                  <a:cubicBezTo>
                    <a:pt x="120000" y="120000"/>
                    <a:pt x="120000" y="60000"/>
                    <a:pt x="120000" y="60000"/>
                  </a:cubicBezTo>
                  <a:cubicBezTo>
                    <a:pt x="120000" y="60000"/>
                    <a:pt x="120000" y="0"/>
                    <a:pt x="12000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6" name="Shape 1216"/>
            <p:cNvSpPr/>
            <p:nvPr/>
          </p:nvSpPr>
          <p:spPr>
            <a:xfrm>
              <a:off x="5450343" y="2135870"/>
              <a:ext cx="6350" cy="7938"/>
            </a:xfrm>
            <a:custGeom>
              <a:pathLst>
                <a:path extrusionOk="0" h="120000" w="120000">
                  <a:moveTo>
                    <a:pt x="0" y="60000"/>
                  </a:moveTo>
                  <a:cubicBezTo>
                    <a:pt x="0" y="60000"/>
                    <a:pt x="60000" y="120000"/>
                    <a:pt x="60000" y="120000"/>
                  </a:cubicBezTo>
                  <a:cubicBezTo>
                    <a:pt x="60000" y="120000"/>
                    <a:pt x="120000" y="120000"/>
                    <a:pt x="120000" y="60000"/>
                  </a:cubicBezTo>
                  <a:cubicBezTo>
                    <a:pt x="120000" y="60000"/>
                    <a:pt x="120000" y="60000"/>
                    <a:pt x="120000" y="60000"/>
                  </a:cubicBezTo>
                  <a:cubicBezTo>
                    <a:pt x="120000" y="60000"/>
                    <a:pt x="120000" y="60000"/>
                    <a:pt x="60000" y="60000"/>
                  </a:cubicBezTo>
                  <a:cubicBezTo>
                    <a:pt x="60000" y="0"/>
                    <a:pt x="60000" y="60000"/>
                    <a:pt x="60000" y="60000"/>
                  </a:cubicBezTo>
                  <a:cubicBezTo>
                    <a:pt x="60000" y="60000"/>
                    <a:pt x="0" y="60000"/>
                    <a:pt x="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7" name="Shape 1217"/>
            <p:cNvSpPr/>
            <p:nvPr/>
          </p:nvSpPr>
          <p:spPr>
            <a:xfrm>
              <a:off x="5493205" y="2132695"/>
              <a:ext cx="3175" cy="3175"/>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8" name="Shape 1218"/>
            <p:cNvSpPr/>
            <p:nvPr/>
          </p:nvSpPr>
          <p:spPr>
            <a:xfrm>
              <a:off x="5948818" y="2969308"/>
              <a:ext cx="4763" cy="3175"/>
            </a:xfrm>
            <a:custGeom>
              <a:pathLst>
                <a:path extrusionOk="0" h="120000" w="120000">
                  <a:moveTo>
                    <a:pt x="0" y="0"/>
                  </a:moveTo>
                  <a:cubicBezTo>
                    <a:pt x="0" y="0"/>
                    <a:pt x="0" y="0"/>
                    <a:pt x="0" y="0"/>
                  </a:cubicBezTo>
                  <a:cubicBezTo>
                    <a:pt x="0" y="0"/>
                    <a:pt x="0" y="0"/>
                    <a:pt x="0" y="0"/>
                  </a:cubicBezTo>
                  <a:cubicBezTo>
                    <a:pt x="0" y="0"/>
                    <a:pt x="0" y="120000"/>
                    <a:pt x="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19" name="Shape 1219"/>
            <p:cNvSpPr/>
            <p:nvPr/>
          </p:nvSpPr>
          <p:spPr>
            <a:xfrm>
              <a:off x="5461455" y="2132695"/>
              <a:ext cx="6350" cy="3175"/>
            </a:xfrm>
            <a:custGeom>
              <a:pathLst>
                <a:path extrusionOk="0" h="120000" w="120000">
                  <a:moveTo>
                    <a:pt x="60000" y="120000"/>
                  </a:moveTo>
                  <a:cubicBezTo>
                    <a:pt x="120000" y="120000"/>
                    <a:pt x="120000" y="0"/>
                    <a:pt x="120000" y="0"/>
                  </a:cubicBezTo>
                  <a:cubicBezTo>
                    <a:pt x="120000" y="0"/>
                    <a:pt x="60000" y="0"/>
                    <a:pt x="60000" y="0"/>
                  </a:cubicBezTo>
                  <a:cubicBezTo>
                    <a:pt x="60000" y="0"/>
                    <a:pt x="0" y="0"/>
                    <a:pt x="0" y="0"/>
                  </a:cubicBezTo>
                  <a:cubicBezTo>
                    <a:pt x="0" y="0"/>
                    <a:pt x="60000" y="120000"/>
                    <a:pt x="60000" y="120000"/>
                  </a:cubicBezTo>
                  <a:cubicBezTo>
                    <a:pt x="60000" y="120000"/>
                    <a:pt x="60000" y="120000"/>
                    <a:pt x="6000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0" name="Shape 1220"/>
            <p:cNvSpPr/>
            <p:nvPr/>
          </p:nvSpPr>
          <p:spPr>
            <a:xfrm>
              <a:off x="4267655" y="235653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1" name="Shape 1221"/>
            <p:cNvSpPr/>
            <p:nvPr/>
          </p:nvSpPr>
          <p:spPr>
            <a:xfrm>
              <a:off x="6267905" y="2543858"/>
              <a:ext cx="3175" cy="3175"/>
            </a:xfrm>
            <a:custGeom>
              <a:pathLst>
                <a:path extrusionOk="0" h="120000" w="120000">
                  <a:moveTo>
                    <a:pt x="0" y="120000"/>
                  </a:moveTo>
                  <a:cubicBezTo>
                    <a:pt x="120000" y="120000"/>
                    <a:pt x="120000" y="0"/>
                    <a:pt x="120000" y="0"/>
                  </a:cubicBezTo>
                  <a:cubicBezTo>
                    <a:pt x="120000" y="0"/>
                    <a:pt x="120000" y="0"/>
                    <a:pt x="120000" y="0"/>
                  </a:cubicBezTo>
                  <a:cubicBezTo>
                    <a:pt x="120000" y="0"/>
                    <a:pt x="120000" y="0"/>
                    <a:pt x="120000" y="0"/>
                  </a:cubicBezTo>
                  <a:cubicBezTo>
                    <a:pt x="120000" y="0"/>
                    <a:pt x="0" y="0"/>
                    <a:pt x="0" y="120000"/>
                  </a:cubicBezTo>
                  <a:cubicBezTo>
                    <a:pt x="0" y="120000"/>
                    <a:pt x="0" y="120000"/>
                    <a:pt x="0" y="120000"/>
                  </a:cubicBezTo>
                  <a:cubicBezTo>
                    <a:pt x="0" y="120000"/>
                    <a:pt x="0" y="120000"/>
                    <a:pt x="0" y="12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2" name="Shape 1222"/>
            <p:cNvSpPr/>
            <p:nvPr/>
          </p:nvSpPr>
          <p:spPr>
            <a:xfrm>
              <a:off x="5175705" y="2489883"/>
              <a:ext cx="1588" cy="1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3" name="Shape 1223"/>
            <p:cNvSpPr/>
            <p:nvPr/>
          </p:nvSpPr>
          <p:spPr>
            <a:xfrm>
              <a:off x="5175705" y="2481945"/>
              <a:ext cx="3175" cy="7938"/>
            </a:xfrm>
            <a:custGeom>
              <a:pathLst>
                <a:path extrusionOk="0" h="120000" w="120000">
                  <a:moveTo>
                    <a:pt x="120000" y="60000"/>
                  </a:moveTo>
                  <a:cubicBezTo>
                    <a:pt x="120000" y="0"/>
                    <a:pt x="120000" y="0"/>
                    <a:pt x="120000" y="0"/>
                  </a:cubicBezTo>
                  <a:cubicBezTo>
                    <a:pt x="120000" y="0"/>
                    <a:pt x="120000" y="0"/>
                    <a:pt x="120000" y="0"/>
                  </a:cubicBezTo>
                  <a:cubicBezTo>
                    <a:pt x="0" y="0"/>
                    <a:pt x="0" y="60000"/>
                    <a:pt x="0" y="60000"/>
                  </a:cubicBezTo>
                  <a:cubicBezTo>
                    <a:pt x="0" y="60000"/>
                    <a:pt x="0" y="120000"/>
                    <a:pt x="0" y="120000"/>
                  </a:cubicBezTo>
                  <a:cubicBezTo>
                    <a:pt x="0" y="120000"/>
                    <a:pt x="0" y="120000"/>
                    <a:pt x="0" y="120000"/>
                  </a:cubicBezTo>
                  <a:cubicBezTo>
                    <a:pt x="120000" y="120000"/>
                    <a:pt x="120000" y="60000"/>
                    <a:pt x="120000" y="600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24" name="Shape 1224"/>
            <p:cNvSpPr/>
            <p:nvPr/>
          </p:nvSpPr>
          <p:spPr>
            <a:xfrm>
              <a:off x="6025018" y="2997883"/>
              <a:ext cx="3175" cy="3175"/>
            </a:xfrm>
            <a:custGeom>
              <a:pathLst>
                <a:path extrusionOk="0" h="120000" w="120000">
                  <a:moveTo>
                    <a:pt x="0" y="0"/>
                  </a:moveTo>
                  <a:cubicBezTo>
                    <a:pt x="0" y="0"/>
                    <a:pt x="0" y="0"/>
                    <a:pt x="0" y="0"/>
                  </a:cubicBezTo>
                  <a:cubicBezTo>
                    <a:pt x="0" y="120000"/>
                    <a:pt x="0" y="120000"/>
                    <a:pt x="0" y="120000"/>
                  </a:cubicBezTo>
                  <a:cubicBezTo>
                    <a:pt x="0" y="120000"/>
                    <a:pt x="120000" y="120000"/>
                    <a:pt x="12000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1225" name="Shape 1225"/>
          <p:cNvSpPr/>
          <p:nvPr/>
        </p:nvSpPr>
        <p:spPr>
          <a:xfrm>
            <a:off x="5541740" y="3701984"/>
            <a:ext cx="3220345" cy="1081447"/>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chemeClr val="lt1"/>
                </a:solidFill>
                <a:latin typeface="Montserrat Light"/>
                <a:ea typeface="Montserrat Light"/>
                <a:cs typeface="Montserrat Light"/>
                <a:sym typeface="Montserrat Light"/>
              </a:rPr>
              <a:t>This letterhead design is meant to project an image of ipsums professionalism and reliability. By using simple alignments we have created a very spacious feelingand the spaciousness </a:t>
            </a:r>
            <a:endParaRPr sz="1100"/>
          </a:p>
          <a:p>
            <a:pPr indent="0" lvl="0" marL="0" marR="0" rtl="0" algn="l">
              <a:lnSpc>
                <a:spcPct val="130000"/>
              </a:lnSpc>
              <a:spcBef>
                <a:spcPts val="0"/>
              </a:spcBef>
              <a:spcAft>
                <a:spcPts val="0"/>
              </a:spcAft>
              <a:buNone/>
            </a:pPr>
            <a:r>
              <a:rPr lang="en" sz="800">
                <a:solidFill>
                  <a:schemeClr val="lt1"/>
                </a:solidFill>
                <a:latin typeface="Montserrat Light"/>
                <a:ea typeface="Montserrat Light"/>
                <a:cs typeface="Montserrat Light"/>
                <a:sym typeface="Montserrat Light"/>
              </a:rPr>
              <a:t>have created a very spacious feeling. The simplicity suggestsits strength and the spaciousness contributes to the aesthetics of the layout. These basic qualities along with the (Your Company) colors .doloe sit amet consecteture</a:t>
            </a:r>
            <a:endParaRPr sz="1100"/>
          </a:p>
        </p:txBody>
      </p:sp>
      <p:sp>
        <p:nvSpPr>
          <p:cNvPr id="1226" name="Shape 1226"/>
          <p:cNvSpPr/>
          <p:nvPr/>
        </p:nvSpPr>
        <p:spPr>
          <a:xfrm>
            <a:off x="850935" y="1967971"/>
            <a:ext cx="3721065" cy="1348579"/>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595959"/>
                </a:solidFill>
                <a:latin typeface="Montserrat Light"/>
                <a:ea typeface="Montserrat Light"/>
                <a:cs typeface="Montserrat Light"/>
                <a:sym typeface="Montserrat Light"/>
              </a:rPr>
              <a:t>This letterhead design is meant to project an image of ipsums lorem sit professionalism and reliability. By using simple alignments we have and created a very spacious feelingand the spaciousness contributes to the </a:t>
            </a:r>
            <a:endParaRPr sz="1100"/>
          </a:p>
          <a:p>
            <a:pPr indent="0" lvl="0" marL="0" marR="0" rtl="0" algn="l">
              <a:lnSpc>
                <a:spcPct val="130000"/>
              </a:lnSpc>
              <a:spcBef>
                <a:spcPts val="0"/>
              </a:spcBef>
              <a:spcAft>
                <a:spcPts val="0"/>
              </a:spcAft>
              <a:buNone/>
            </a:pPr>
            <a:r>
              <a:rPr lang="en" sz="800">
                <a:solidFill>
                  <a:srgbClr val="595959"/>
                </a:solidFill>
                <a:latin typeface="Montserrat Light"/>
                <a:ea typeface="Montserrat Light"/>
                <a:cs typeface="Montserrat Light"/>
                <a:sym typeface="Montserrat Light"/>
              </a:rPr>
              <a:t>have created a very spacious feeling. The simplicity suggestsits strength and the spaciousness contributes to the aesthetics of the layout. These basic qualities along with the (Your Company) colors.</a:t>
            </a:r>
            <a:endParaRPr sz="1100"/>
          </a:p>
        </p:txBody>
      </p:sp>
      <p:sp>
        <p:nvSpPr>
          <p:cNvPr id="1227" name="Shape 1227"/>
          <p:cNvSpPr/>
          <p:nvPr/>
        </p:nvSpPr>
        <p:spPr>
          <a:xfrm>
            <a:off x="918011" y="1306283"/>
            <a:ext cx="2388098" cy="576724"/>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900">
                <a:solidFill>
                  <a:srgbClr val="3F3F3F"/>
                </a:solidFill>
                <a:latin typeface="Montserrat"/>
                <a:ea typeface="Montserrat"/>
                <a:cs typeface="Montserrat"/>
                <a:sym typeface="Montserrat"/>
              </a:rPr>
              <a:t>AWESOME</a:t>
            </a:r>
            <a:r>
              <a:rPr b="1" lang="en" sz="1900">
                <a:solidFill>
                  <a:schemeClr val="dk1"/>
                </a:solidFill>
                <a:latin typeface="Montserrat"/>
                <a:ea typeface="Montserrat"/>
                <a:cs typeface="Montserrat"/>
                <a:sym typeface="Montserrat"/>
              </a:rPr>
              <a:t> </a:t>
            </a:r>
            <a:r>
              <a:rPr b="1" lang="en" sz="1900">
                <a:solidFill>
                  <a:schemeClr val="accent1"/>
                </a:solidFill>
                <a:latin typeface="Montserrat"/>
                <a:ea typeface="Montserrat"/>
                <a:cs typeface="Montserrat"/>
                <a:sym typeface="Montserrat"/>
              </a:rPr>
              <a:t>HEADLINE TEXT</a:t>
            </a:r>
            <a:endParaRPr sz="1100"/>
          </a:p>
        </p:txBody>
      </p:sp>
      <p:sp>
        <p:nvSpPr>
          <p:cNvPr id="1228" name="Shape 1228"/>
          <p:cNvSpPr/>
          <p:nvPr/>
        </p:nvSpPr>
        <p:spPr>
          <a:xfrm>
            <a:off x="850935" y="3523078"/>
            <a:ext cx="3721065" cy="1348579"/>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595959"/>
                </a:solidFill>
                <a:latin typeface="Montserrat Light"/>
                <a:ea typeface="Montserrat Light"/>
                <a:cs typeface="Montserrat Light"/>
                <a:sym typeface="Montserrat Light"/>
              </a:rPr>
              <a:t>This letterhead design is meant to project an image of ipsums lorem sit professionalism and reliability. By using simple alignments we have and created a very spacious feelingand the spaciousness contributes to the </a:t>
            </a:r>
            <a:endParaRPr sz="1100"/>
          </a:p>
          <a:p>
            <a:pPr indent="0" lvl="0" marL="0" marR="0" rtl="0" algn="l">
              <a:lnSpc>
                <a:spcPct val="130000"/>
              </a:lnSpc>
              <a:spcBef>
                <a:spcPts val="0"/>
              </a:spcBef>
              <a:spcAft>
                <a:spcPts val="0"/>
              </a:spcAft>
              <a:buNone/>
            </a:pPr>
            <a:r>
              <a:rPr lang="en" sz="800">
                <a:solidFill>
                  <a:srgbClr val="595959"/>
                </a:solidFill>
                <a:latin typeface="Montserrat Light"/>
                <a:ea typeface="Montserrat Light"/>
                <a:cs typeface="Montserrat Light"/>
                <a:sym typeface="Montserrat Light"/>
              </a:rPr>
              <a:t>have created a very spacious feeling. The simplicity suggestsits strength and the spaciousness contributes to the aesthetics of the layout. These basic qualities along with the (Your Company) colors.</a:t>
            </a:r>
            <a:endParaRPr sz="1100"/>
          </a:p>
        </p:txBody>
      </p:sp>
    </p:spTree>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2" name="Shape 1232"/>
        <p:cNvGrpSpPr/>
        <p:nvPr/>
      </p:nvGrpSpPr>
      <p:grpSpPr>
        <a:xfrm>
          <a:off x="0" y="0"/>
          <a:ext cx="0" cy="0"/>
          <a:chOff x="0" y="0"/>
          <a:chExt cx="0" cy="0"/>
        </a:xfrm>
      </p:grpSpPr>
      <p:sp>
        <p:nvSpPr>
          <p:cNvPr id="1233" name="Shape 1233"/>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1234" name="Shape 1234"/>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1235" name="Shape 1235"/>
          <p:cNvSpPr txBox="1"/>
          <p:nvPr/>
        </p:nvSpPr>
        <p:spPr>
          <a:xfrm>
            <a:off x="2583341" y="197809"/>
            <a:ext cx="3913500" cy="3741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400"/>
              <a:buFont typeface="Montserrat Light"/>
              <a:buNone/>
            </a:pPr>
            <a:r>
              <a:rPr b="0" i="0" lang="en" sz="2400">
                <a:solidFill>
                  <a:srgbClr val="7F7F7F"/>
                </a:solidFill>
                <a:latin typeface="Montserrat Light"/>
                <a:ea typeface="Montserrat Light"/>
                <a:cs typeface="Montserrat Light"/>
                <a:sym typeface="Montserrat Light"/>
              </a:rPr>
              <a:t>Map</a:t>
            </a:r>
            <a:r>
              <a:rPr b="1" i="0" lang="en" sz="2400">
                <a:solidFill>
                  <a:schemeClr val="dk1"/>
                </a:solidFill>
                <a:latin typeface="Open Sans"/>
                <a:ea typeface="Open Sans"/>
                <a:cs typeface="Open Sans"/>
                <a:sym typeface="Open Sans"/>
              </a:rPr>
              <a:t> </a:t>
            </a:r>
            <a:r>
              <a:rPr b="1" i="0" lang="en" sz="2400">
                <a:solidFill>
                  <a:schemeClr val="dk1"/>
                </a:solidFill>
                <a:latin typeface="Montserrat"/>
                <a:ea typeface="Montserrat"/>
                <a:cs typeface="Montserrat"/>
                <a:sym typeface="Montserrat"/>
              </a:rPr>
              <a:t>Infographic</a:t>
            </a:r>
            <a:endParaRPr sz="1100"/>
          </a:p>
        </p:txBody>
      </p:sp>
      <p:sp>
        <p:nvSpPr>
          <p:cNvPr id="1236" name="Shape 1236"/>
          <p:cNvSpPr txBox="1"/>
          <p:nvPr/>
        </p:nvSpPr>
        <p:spPr>
          <a:xfrm>
            <a:off x="862321" y="694601"/>
            <a:ext cx="7355547" cy="208911"/>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1237" name="Shape 1237"/>
          <p:cNvSpPr/>
          <p:nvPr/>
        </p:nvSpPr>
        <p:spPr>
          <a:xfrm>
            <a:off x="5961622" y="2231387"/>
            <a:ext cx="2387314" cy="1600419"/>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chemeClr val="dk1"/>
                </a:solidFill>
                <a:latin typeface="Montserrat Light"/>
                <a:ea typeface="Montserrat Light"/>
                <a:cs typeface="Montserrat Light"/>
                <a:sym typeface="Montserrat Light"/>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a:t>
            </a:r>
            <a:endParaRPr sz="1100"/>
          </a:p>
        </p:txBody>
      </p:sp>
      <p:sp>
        <p:nvSpPr>
          <p:cNvPr id="1238" name="Shape 1238"/>
          <p:cNvSpPr/>
          <p:nvPr/>
        </p:nvSpPr>
        <p:spPr>
          <a:xfrm>
            <a:off x="5960839" y="1457174"/>
            <a:ext cx="2388098" cy="576724"/>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900">
                <a:solidFill>
                  <a:srgbClr val="3F3F3F"/>
                </a:solidFill>
                <a:latin typeface="Montserrat"/>
                <a:ea typeface="Montserrat"/>
                <a:cs typeface="Montserrat"/>
                <a:sym typeface="Montserrat"/>
              </a:rPr>
              <a:t>AWESOME</a:t>
            </a:r>
            <a:r>
              <a:rPr b="1" lang="en" sz="1900">
                <a:solidFill>
                  <a:schemeClr val="dk1"/>
                </a:solidFill>
                <a:latin typeface="Montserrat"/>
                <a:ea typeface="Montserrat"/>
                <a:cs typeface="Montserrat"/>
                <a:sym typeface="Montserrat"/>
              </a:rPr>
              <a:t> </a:t>
            </a:r>
            <a:r>
              <a:rPr b="1" lang="en" sz="1900">
                <a:solidFill>
                  <a:schemeClr val="accent1"/>
                </a:solidFill>
                <a:latin typeface="Montserrat"/>
                <a:ea typeface="Montserrat"/>
                <a:cs typeface="Montserrat"/>
                <a:sym typeface="Montserrat"/>
              </a:rPr>
              <a:t>HEADLINE TEXT</a:t>
            </a:r>
            <a:endParaRPr sz="1100"/>
          </a:p>
        </p:txBody>
      </p:sp>
      <p:sp>
        <p:nvSpPr>
          <p:cNvPr id="1239" name="Shape 1239"/>
          <p:cNvSpPr/>
          <p:nvPr/>
        </p:nvSpPr>
        <p:spPr>
          <a:xfrm>
            <a:off x="5961622" y="3834435"/>
            <a:ext cx="2387314" cy="722384"/>
          </a:xfrm>
          <a:prstGeom prst="rect">
            <a:avLst/>
          </a:prstGeom>
          <a:noFill/>
          <a:ln>
            <a:noFill/>
          </a:ln>
        </p:spPr>
        <p:txBody>
          <a:bodyPr anchorCtr="0" anchor="ctr" bIns="0" lIns="0" spcFirstLastPara="1" rIns="0" wrap="square" tIns="0">
            <a:noAutofit/>
          </a:bodyPr>
          <a:lstStyle/>
          <a:p>
            <a:pPr indent="0" lvl="0" marL="0" marR="0" rtl="0" algn="l">
              <a:lnSpc>
                <a:spcPct val="130000"/>
              </a:lnSpc>
              <a:spcBef>
                <a:spcPts val="0"/>
              </a:spcBef>
              <a:spcAft>
                <a:spcPts val="0"/>
              </a:spcAft>
              <a:buNone/>
            </a:pPr>
            <a:r>
              <a:rPr lang="en" sz="800">
                <a:solidFill>
                  <a:srgbClr val="3F3F3F"/>
                </a:solidFill>
                <a:latin typeface="Montserrat Light"/>
                <a:ea typeface="Montserrat Light"/>
                <a:cs typeface="Montserrat Light"/>
                <a:sym typeface="Montserrat Light"/>
              </a:rPr>
              <a:t>This letterhead design is meant to project an image of professionalism and reliability. By using simple alignments we have created a</a:t>
            </a:r>
            <a:endParaRPr sz="1100"/>
          </a:p>
        </p:txBody>
      </p:sp>
      <p:grpSp>
        <p:nvGrpSpPr>
          <p:cNvPr id="1240" name="Shape 1240"/>
          <p:cNvGrpSpPr/>
          <p:nvPr/>
        </p:nvGrpSpPr>
        <p:grpSpPr>
          <a:xfrm>
            <a:off x="438254" y="1457174"/>
            <a:ext cx="4956516" cy="2907998"/>
            <a:chOff x="4847499" y="1820219"/>
            <a:chExt cx="6306146" cy="3699828"/>
          </a:xfrm>
        </p:grpSpPr>
        <p:grpSp>
          <p:nvGrpSpPr>
            <p:cNvPr id="1241" name="Shape 1241"/>
            <p:cNvGrpSpPr/>
            <p:nvPr/>
          </p:nvGrpSpPr>
          <p:grpSpPr>
            <a:xfrm>
              <a:off x="4847499" y="1820219"/>
              <a:ext cx="6306146" cy="3699828"/>
              <a:chOff x="4070721" y="2031054"/>
              <a:chExt cx="2435176" cy="1428722"/>
            </a:xfrm>
          </p:grpSpPr>
          <p:sp>
            <p:nvSpPr>
              <p:cNvPr id="1242" name="Shape 1242"/>
              <p:cNvSpPr/>
              <p:nvPr/>
            </p:nvSpPr>
            <p:spPr>
              <a:xfrm>
                <a:off x="5091464" y="2121541"/>
                <a:ext cx="1273149" cy="1125515"/>
              </a:xfrm>
              <a:custGeom>
                <a:pathLst>
                  <a:path extrusionOk="0" h="120000" w="120000">
                    <a:moveTo>
                      <a:pt x="79772" y="77307"/>
                    </a:moveTo>
                    <a:cubicBezTo>
                      <a:pt x="79772" y="77307"/>
                      <a:pt x="80113" y="77307"/>
                      <a:pt x="80113" y="77307"/>
                    </a:cubicBezTo>
                    <a:cubicBezTo>
                      <a:pt x="80113" y="77692"/>
                      <a:pt x="80454" y="77692"/>
                      <a:pt x="80454" y="78076"/>
                    </a:cubicBezTo>
                    <a:cubicBezTo>
                      <a:pt x="80454" y="78076"/>
                      <a:pt x="80454" y="78461"/>
                      <a:pt x="80454" y="78461"/>
                    </a:cubicBezTo>
                    <a:cubicBezTo>
                      <a:pt x="80795" y="79230"/>
                      <a:pt x="80795" y="79615"/>
                      <a:pt x="81136" y="80384"/>
                    </a:cubicBezTo>
                    <a:cubicBezTo>
                      <a:pt x="81136" y="80384"/>
                      <a:pt x="81136" y="80384"/>
                      <a:pt x="81136" y="80769"/>
                    </a:cubicBezTo>
                    <a:cubicBezTo>
                      <a:pt x="81136" y="80769"/>
                      <a:pt x="81136" y="80769"/>
                      <a:pt x="81136" y="81153"/>
                    </a:cubicBezTo>
                    <a:cubicBezTo>
                      <a:pt x="81477" y="81538"/>
                      <a:pt x="81477" y="81923"/>
                      <a:pt x="81477" y="82307"/>
                    </a:cubicBezTo>
                    <a:cubicBezTo>
                      <a:pt x="81136" y="82692"/>
                      <a:pt x="81136" y="82692"/>
                      <a:pt x="81136" y="82692"/>
                    </a:cubicBezTo>
                    <a:cubicBezTo>
                      <a:pt x="81477" y="83076"/>
                      <a:pt x="81477" y="83461"/>
                      <a:pt x="81136" y="83846"/>
                    </a:cubicBezTo>
                    <a:cubicBezTo>
                      <a:pt x="81136" y="84230"/>
                      <a:pt x="81136" y="84615"/>
                      <a:pt x="81477" y="84615"/>
                    </a:cubicBezTo>
                    <a:cubicBezTo>
                      <a:pt x="81477" y="84615"/>
                      <a:pt x="81477" y="84615"/>
                      <a:pt x="81477" y="84615"/>
                    </a:cubicBezTo>
                    <a:cubicBezTo>
                      <a:pt x="81818" y="85000"/>
                      <a:pt x="82159" y="85769"/>
                      <a:pt x="82500" y="86153"/>
                    </a:cubicBezTo>
                    <a:cubicBezTo>
                      <a:pt x="82840" y="86538"/>
                      <a:pt x="82840" y="86538"/>
                      <a:pt x="82840" y="86923"/>
                    </a:cubicBezTo>
                    <a:cubicBezTo>
                      <a:pt x="82840" y="86923"/>
                      <a:pt x="82840" y="86923"/>
                      <a:pt x="82840" y="87307"/>
                    </a:cubicBezTo>
                    <a:cubicBezTo>
                      <a:pt x="82840" y="87307"/>
                      <a:pt x="82840" y="87307"/>
                      <a:pt x="82840" y="87692"/>
                    </a:cubicBezTo>
                    <a:cubicBezTo>
                      <a:pt x="82840" y="87692"/>
                      <a:pt x="82840" y="88076"/>
                      <a:pt x="83181" y="88076"/>
                    </a:cubicBezTo>
                    <a:cubicBezTo>
                      <a:pt x="83181" y="88461"/>
                      <a:pt x="83522" y="88461"/>
                      <a:pt x="83522" y="88846"/>
                    </a:cubicBezTo>
                    <a:cubicBezTo>
                      <a:pt x="83522" y="88846"/>
                      <a:pt x="83522" y="89230"/>
                      <a:pt x="83863" y="89230"/>
                    </a:cubicBezTo>
                    <a:cubicBezTo>
                      <a:pt x="83863" y="89230"/>
                      <a:pt x="83863" y="89230"/>
                      <a:pt x="83863" y="89230"/>
                    </a:cubicBezTo>
                    <a:cubicBezTo>
                      <a:pt x="84204" y="89615"/>
                      <a:pt x="84204" y="89615"/>
                      <a:pt x="84545" y="90000"/>
                    </a:cubicBezTo>
                    <a:cubicBezTo>
                      <a:pt x="84886" y="90000"/>
                      <a:pt x="85227" y="90384"/>
                      <a:pt x="85227" y="90384"/>
                    </a:cubicBezTo>
                    <a:cubicBezTo>
                      <a:pt x="85227" y="90384"/>
                      <a:pt x="85227" y="90384"/>
                      <a:pt x="85227" y="90384"/>
                    </a:cubicBezTo>
                    <a:cubicBezTo>
                      <a:pt x="85227" y="90384"/>
                      <a:pt x="85227" y="90384"/>
                      <a:pt x="85568" y="90384"/>
                    </a:cubicBezTo>
                    <a:cubicBezTo>
                      <a:pt x="85568" y="90384"/>
                      <a:pt x="85227" y="90384"/>
                      <a:pt x="85227" y="90384"/>
                    </a:cubicBezTo>
                    <a:cubicBezTo>
                      <a:pt x="85568" y="90384"/>
                      <a:pt x="85568" y="90384"/>
                      <a:pt x="85568" y="90384"/>
                    </a:cubicBezTo>
                    <a:cubicBezTo>
                      <a:pt x="85568" y="90000"/>
                      <a:pt x="85568" y="90000"/>
                      <a:pt x="85568" y="90000"/>
                    </a:cubicBezTo>
                    <a:cubicBezTo>
                      <a:pt x="85568" y="89615"/>
                      <a:pt x="85568" y="89230"/>
                      <a:pt x="85227" y="89230"/>
                    </a:cubicBezTo>
                    <a:cubicBezTo>
                      <a:pt x="85227" y="88846"/>
                      <a:pt x="85227" y="88461"/>
                      <a:pt x="84886" y="88076"/>
                    </a:cubicBezTo>
                    <a:cubicBezTo>
                      <a:pt x="84886" y="88076"/>
                      <a:pt x="84886" y="87692"/>
                      <a:pt x="84886" y="87692"/>
                    </a:cubicBezTo>
                    <a:cubicBezTo>
                      <a:pt x="84886" y="87307"/>
                      <a:pt x="84886" y="87307"/>
                      <a:pt x="84886" y="86923"/>
                    </a:cubicBezTo>
                    <a:cubicBezTo>
                      <a:pt x="84545" y="86923"/>
                      <a:pt x="84545" y="86538"/>
                      <a:pt x="84204" y="86153"/>
                    </a:cubicBezTo>
                    <a:cubicBezTo>
                      <a:pt x="83863" y="86153"/>
                      <a:pt x="83522" y="85769"/>
                      <a:pt x="83181" y="85384"/>
                    </a:cubicBezTo>
                    <a:cubicBezTo>
                      <a:pt x="83181" y="85384"/>
                      <a:pt x="82840" y="85384"/>
                      <a:pt x="82840" y="85000"/>
                    </a:cubicBezTo>
                    <a:cubicBezTo>
                      <a:pt x="82840" y="84615"/>
                      <a:pt x="82840" y="84615"/>
                      <a:pt x="82840" y="84230"/>
                    </a:cubicBezTo>
                    <a:cubicBezTo>
                      <a:pt x="82500" y="84230"/>
                      <a:pt x="82500" y="83846"/>
                      <a:pt x="82159" y="83461"/>
                    </a:cubicBezTo>
                    <a:cubicBezTo>
                      <a:pt x="82159" y="83461"/>
                      <a:pt x="81818" y="83461"/>
                      <a:pt x="81818" y="83076"/>
                    </a:cubicBezTo>
                    <a:cubicBezTo>
                      <a:pt x="81818" y="83076"/>
                      <a:pt x="81818" y="82692"/>
                      <a:pt x="81818" y="82692"/>
                    </a:cubicBezTo>
                    <a:cubicBezTo>
                      <a:pt x="82159" y="81923"/>
                      <a:pt x="82500" y="81153"/>
                      <a:pt x="82500" y="80384"/>
                    </a:cubicBezTo>
                    <a:cubicBezTo>
                      <a:pt x="82500" y="80384"/>
                      <a:pt x="82500" y="80384"/>
                      <a:pt x="82500" y="80384"/>
                    </a:cubicBezTo>
                    <a:cubicBezTo>
                      <a:pt x="82500" y="80384"/>
                      <a:pt x="82500" y="80384"/>
                      <a:pt x="82500" y="80384"/>
                    </a:cubicBezTo>
                    <a:cubicBezTo>
                      <a:pt x="82500" y="80384"/>
                      <a:pt x="82840" y="80384"/>
                      <a:pt x="82840" y="80384"/>
                    </a:cubicBezTo>
                    <a:cubicBezTo>
                      <a:pt x="82840" y="80384"/>
                      <a:pt x="82840" y="80384"/>
                      <a:pt x="82840" y="80384"/>
                    </a:cubicBezTo>
                    <a:cubicBezTo>
                      <a:pt x="82840" y="80769"/>
                      <a:pt x="83181" y="81153"/>
                      <a:pt x="83181" y="81153"/>
                    </a:cubicBezTo>
                    <a:cubicBezTo>
                      <a:pt x="83522" y="81153"/>
                      <a:pt x="83522" y="81153"/>
                      <a:pt x="83522" y="81153"/>
                    </a:cubicBezTo>
                    <a:cubicBezTo>
                      <a:pt x="83863" y="81153"/>
                      <a:pt x="84204" y="81538"/>
                      <a:pt x="84545" y="81923"/>
                    </a:cubicBezTo>
                    <a:cubicBezTo>
                      <a:pt x="84545" y="82307"/>
                      <a:pt x="84886" y="82692"/>
                      <a:pt x="85227" y="83076"/>
                    </a:cubicBezTo>
                    <a:cubicBezTo>
                      <a:pt x="85227" y="82692"/>
                      <a:pt x="85568" y="82692"/>
                      <a:pt x="85568" y="82692"/>
                    </a:cubicBezTo>
                    <a:cubicBezTo>
                      <a:pt x="85568" y="83076"/>
                      <a:pt x="85909" y="83076"/>
                      <a:pt x="85909" y="83461"/>
                    </a:cubicBezTo>
                    <a:cubicBezTo>
                      <a:pt x="85909" y="83461"/>
                      <a:pt x="85909" y="83846"/>
                      <a:pt x="85909" y="84230"/>
                    </a:cubicBezTo>
                    <a:cubicBezTo>
                      <a:pt x="85909" y="84230"/>
                      <a:pt x="85909" y="84230"/>
                      <a:pt x="86250" y="84230"/>
                    </a:cubicBezTo>
                    <a:cubicBezTo>
                      <a:pt x="86250" y="84230"/>
                      <a:pt x="86250" y="84230"/>
                      <a:pt x="86250" y="84230"/>
                    </a:cubicBezTo>
                    <a:cubicBezTo>
                      <a:pt x="86590" y="83846"/>
                      <a:pt x="86931" y="83461"/>
                      <a:pt x="87272" y="83076"/>
                    </a:cubicBezTo>
                    <a:cubicBezTo>
                      <a:pt x="87272" y="83076"/>
                      <a:pt x="87272" y="82692"/>
                      <a:pt x="87272" y="82692"/>
                    </a:cubicBezTo>
                    <a:cubicBezTo>
                      <a:pt x="87954" y="82692"/>
                      <a:pt x="88295" y="82307"/>
                      <a:pt x="88636" y="81923"/>
                    </a:cubicBezTo>
                    <a:cubicBezTo>
                      <a:pt x="88636" y="81923"/>
                      <a:pt x="88636" y="81538"/>
                      <a:pt x="88977" y="81538"/>
                    </a:cubicBezTo>
                    <a:cubicBezTo>
                      <a:pt x="88977" y="80769"/>
                      <a:pt x="88977" y="80384"/>
                      <a:pt x="88977" y="80000"/>
                    </a:cubicBezTo>
                    <a:cubicBezTo>
                      <a:pt x="88977" y="80000"/>
                      <a:pt x="88977" y="80000"/>
                      <a:pt x="88977" y="80000"/>
                    </a:cubicBezTo>
                    <a:cubicBezTo>
                      <a:pt x="88636" y="79230"/>
                      <a:pt x="88636" y="78846"/>
                      <a:pt x="88295" y="78461"/>
                    </a:cubicBezTo>
                    <a:cubicBezTo>
                      <a:pt x="88295" y="78076"/>
                      <a:pt x="87954" y="78076"/>
                      <a:pt x="87954" y="77692"/>
                    </a:cubicBezTo>
                    <a:cubicBezTo>
                      <a:pt x="87613" y="77307"/>
                      <a:pt x="87272" y="77307"/>
                      <a:pt x="86931" y="76923"/>
                    </a:cubicBezTo>
                    <a:cubicBezTo>
                      <a:pt x="86931" y="76923"/>
                      <a:pt x="86590" y="76538"/>
                      <a:pt x="86590" y="76153"/>
                    </a:cubicBezTo>
                    <a:cubicBezTo>
                      <a:pt x="86590" y="76153"/>
                      <a:pt x="86590" y="76153"/>
                      <a:pt x="86250" y="75769"/>
                    </a:cubicBezTo>
                    <a:cubicBezTo>
                      <a:pt x="86250" y="75769"/>
                      <a:pt x="86250" y="75769"/>
                      <a:pt x="85909" y="75769"/>
                    </a:cubicBezTo>
                    <a:cubicBezTo>
                      <a:pt x="85909" y="75769"/>
                      <a:pt x="85909" y="75769"/>
                      <a:pt x="85909" y="75384"/>
                    </a:cubicBezTo>
                    <a:cubicBezTo>
                      <a:pt x="85909" y="75384"/>
                      <a:pt x="85909" y="75000"/>
                      <a:pt x="86250" y="74615"/>
                    </a:cubicBezTo>
                    <a:cubicBezTo>
                      <a:pt x="86250" y="74615"/>
                      <a:pt x="86250" y="74230"/>
                      <a:pt x="86590" y="74230"/>
                    </a:cubicBezTo>
                    <a:cubicBezTo>
                      <a:pt x="86590" y="73846"/>
                      <a:pt x="86590" y="73846"/>
                      <a:pt x="86590" y="73846"/>
                    </a:cubicBezTo>
                    <a:cubicBezTo>
                      <a:pt x="86931" y="73461"/>
                      <a:pt x="87272" y="73461"/>
                      <a:pt x="87613" y="73076"/>
                    </a:cubicBezTo>
                    <a:cubicBezTo>
                      <a:pt x="87613" y="73076"/>
                      <a:pt x="87613" y="73076"/>
                      <a:pt x="87954" y="73076"/>
                    </a:cubicBezTo>
                    <a:cubicBezTo>
                      <a:pt x="87954" y="73076"/>
                      <a:pt x="87954" y="73076"/>
                      <a:pt x="87954" y="73076"/>
                    </a:cubicBezTo>
                    <a:cubicBezTo>
                      <a:pt x="88295" y="73461"/>
                      <a:pt x="88295" y="73461"/>
                      <a:pt x="88295" y="73461"/>
                    </a:cubicBezTo>
                    <a:cubicBezTo>
                      <a:pt x="88636" y="73846"/>
                      <a:pt x="88636" y="73846"/>
                      <a:pt x="88636" y="74230"/>
                    </a:cubicBezTo>
                    <a:cubicBezTo>
                      <a:pt x="88977" y="74230"/>
                      <a:pt x="88977" y="74230"/>
                      <a:pt x="88977" y="73846"/>
                    </a:cubicBezTo>
                    <a:cubicBezTo>
                      <a:pt x="89318" y="73846"/>
                      <a:pt x="88977" y="73846"/>
                      <a:pt x="88977" y="73846"/>
                    </a:cubicBezTo>
                    <a:cubicBezTo>
                      <a:pt x="89318" y="73846"/>
                      <a:pt x="89318" y="73846"/>
                      <a:pt x="89318" y="73846"/>
                    </a:cubicBezTo>
                    <a:cubicBezTo>
                      <a:pt x="89318" y="73461"/>
                      <a:pt x="89318" y="73461"/>
                      <a:pt x="89318" y="73461"/>
                    </a:cubicBezTo>
                    <a:cubicBezTo>
                      <a:pt x="88977" y="73461"/>
                      <a:pt x="88977" y="73461"/>
                      <a:pt x="88977" y="73461"/>
                    </a:cubicBezTo>
                    <a:cubicBezTo>
                      <a:pt x="88977" y="73461"/>
                      <a:pt x="88977" y="73461"/>
                      <a:pt x="88977" y="73461"/>
                    </a:cubicBezTo>
                    <a:cubicBezTo>
                      <a:pt x="88977" y="73461"/>
                      <a:pt x="88977" y="73461"/>
                      <a:pt x="89318" y="73461"/>
                    </a:cubicBezTo>
                    <a:cubicBezTo>
                      <a:pt x="89659" y="73461"/>
                      <a:pt x="90000" y="73076"/>
                      <a:pt x="90340" y="73076"/>
                    </a:cubicBezTo>
                    <a:cubicBezTo>
                      <a:pt x="90681" y="72692"/>
                      <a:pt x="91022" y="72692"/>
                      <a:pt x="91022" y="72307"/>
                    </a:cubicBezTo>
                    <a:cubicBezTo>
                      <a:pt x="91022" y="72307"/>
                      <a:pt x="91022" y="72307"/>
                      <a:pt x="91363" y="72307"/>
                    </a:cubicBezTo>
                    <a:cubicBezTo>
                      <a:pt x="91363" y="72307"/>
                      <a:pt x="91363" y="72307"/>
                      <a:pt x="91704" y="72307"/>
                    </a:cubicBezTo>
                    <a:cubicBezTo>
                      <a:pt x="91704" y="72307"/>
                      <a:pt x="92045" y="71923"/>
                      <a:pt x="92386" y="71923"/>
                    </a:cubicBezTo>
                    <a:cubicBezTo>
                      <a:pt x="92386" y="71923"/>
                      <a:pt x="92727" y="71923"/>
                      <a:pt x="92727" y="71923"/>
                    </a:cubicBezTo>
                    <a:cubicBezTo>
                      <a:pt x="93068" y="71923"/>
                      <a:pt x="93068" y="71538"/>
                      <a:pt x="93409" y="71538"/>
                    </a:cubicBezTo>
                    <a:cubicBezTo>
                      <a:pt x="93409" y="71153"/>
                      <a:pt x="93409" y="71153"/>
                      <a:pt x="93409" y="71153"/>
                    </a:cubicBezTo>
                    <a:cubicBezTo>
                      <a:pt x="93750" y="71153"/>
                      <a:pt x="94090" y="70769"/>
                      <a:pt x="94090" y="70384"/>
                    </a:cubicBezTo>
                    <a:cubicBezTo>
                      <a:pt x="94090" y="70384"/>
                      <a:pt x="94090" y="70384"/>
                      <a:pt x="94090" y="70384"/>
                    </a:cubicBezTo>
                    <a:cubicBezTo>
                      <a:pt x="94431" y="70384"/>
                      <a:pt x="94431" y="70000"/>
                      <a:pt x="94772" y="69615"/>
                    </a:cubicBezTo>
                    <a:cubicBezTo>
                      <a:pt x="94772" y="69615"/>
                      <a:pt x="94772" y="69615"/>
                      <a:pt x="94772" y="69615"/>
                    </a:cubicBezTo>
                    <a:cubicBezTo>
                      <a:pt x="95113" y="69615"/>
                      <a:pt x="95113" y="69230"/>
                      <a:pt x="95113" y="69230"/>
                    </a:cubicBezTo>
                    <a:cubicBezTo>
                      <a:pt x="94772" y="68846"/>
                      <a:pt x="94772" y="68846"/>
                      <a:pt x="94772" y="68461"/>
                    </a:cubicBezTo>
                    <a:cubicBezTo>
                      <a:pt x="94772" y="68461"/>
                      <a:pt x="94772" y="68076"/>
                      <a:pt x="95113" y="68076"/>
                    </a:cubicBezTo>
                    <a:cubicBezTo>
                      <a:pt x="95454" y="68076"/>
                      <a:pt x="95454" y="67692"/>
                      <a:pt x="95454" y="67307"/>
                    </a:cubicBezTo>
                    <a:cubicBezTo>
                      <a:pt x="95454" y="67307"/>
                      <a:pt x="95454" y="66923"/>
                      <a:pt x="95795" y="66923"/>
                    </a:cubicBezTo>
                    <a:cubicBezTo>
                      <a:pt x="95795" y="66538"/>
                      <a:pt x="95795" y="66538"/>
                      <a:pt x="95795" y="66153"/>
                    </a:cubicBezTo>
                    <a:cubicBezTo>
                      <a:pt x="95795" y="66153"/>
                      <a:pt x="95795" y="65769"/>
                      <a:pt x="96136" y="65769"/>
                    </a:cubicBezTo>
                    <a:cubicBezTo>
                      <a:pt x="96136" y="65384"/>
                      <a:pt x="96136" y="65384"/>
                      <a:pt x="95795" y="65000"/>
                    </a:cubicBezTo>
                    <a:cubicBezTo>
                      <a:pt x="95795" y="65000"/>
                      <a:pt x="95795" y="64615"/>
                      <a:pt x="95454" y="64615"/>
                    </a:cubicBezTo>
                    <a:cubicBezTo>
                      <a:pt x="95454" y="64615"/>
                      <a:pt x="95454" y="64615"/>
                      <a:pt x="95454" y="64615"/>
                    </a:cubicBezTo>
                    <a:cubicBezTo>
                      <a:pt x="95454" y="64615"/>
                      <a:pt x="95454" y="64615"/>
                      <a:pt x="95454" y="64615"/>
                    </a:cubicBezTo>
                    <a:cubicBezTo>
                      <a:pt x="95113" y="64615"/>
                      <a:pt x="95113" y="64615"/>
                      <a:pt x="95113" y="64615"/>
                    </a:cubicBezTo>
                    <a:cubicBezTo>
                      <a:pt x="95454" y="64615"/>
                      <a:pt x="95454" y="64615"/>
                      <a:pt x="95454" y="64615"/>
                    </a:cubicBezTo>
                    <a:cubicBezTo>
                      <a:pt x="95454" y="64615"/>
                      <a:pt x="95454" y="64615"/>
                      <a:pt x="95454" y="64615"/>
                    </a:cubicBezTo>
                    <a:cubicBezTo>
                      <a:pt x="95454" y="64615"/>
                      <a:pt x="95454" y="64615"/>
                      <a:pt x="95454" y="64230"/>
                    </a:cubicBezTo>
                    <a:cubicBezTo>
                      <a:pt x="95454" y="64230"/>
                      <a:pt x="95454" y="64230"/>
                      <a:pt x="95795" y="64230"/>
                    </a:cubicBezTo>
                    <a:cubicBezTo>
                      <a:pt x="95795" y="63846"/>
                      <a:pt x="95795" y="63846"/>
                      <a:pt x="95795" y="63846"/>
                    </a:cubicBezTo>
                    <a:cubicBezTo>
                      <a:pt x="95454" y="63461"/>
                      <a:pt x="95454" y="63461"/>
                      <a:pt x="95454" y="63461"/>
                    </a:cubicBezTo>
                    <a:cubicBezTo>
                      <a:pt x="95454" y="63461"/>
                      <a:pt x="95454" y="63461"/>
                      <a:pt x="95454" y="63461"/>
                    </a:cubicBezTo>
                    <a:cubicBezTo>
                      <a:pt x="95113" y="63076"/>
                      <a:pt x="95113" y="63076"/>
                      <a:pt x="95113" y="63076"/>
                    </a:cubicBezTo>
                    <a:cubicBezTo>
                      <a:pt x="95454" y="63461"/>
                      <a:pt x="95454" y="63461"/>
                      <a:pt x="95454" y="63461"/>
                    </a:cubicBezTo>
                    <a:cubicBezTo>
                      <a:pt x="95454" y="63461"/>
                      <a:pt x="95454" y="63461"/>
                      <a:pt x="95454" y="63461"/>
                    </a:cubicBezTo>
                    <a:cubicBezTo>
                      <a:pt x="95454" y="63076"/>
                      <a:pt x="95454" y="63076"/>
                      <a:pt x="95454" y="63076"/>
                    </a:cubicBezTo>
                    <a:cubicBezTo>
                      <a:pt x="95795" y="63076"/>
                      <a:pt x="95795" y="63076"/>
                      <a:pt x="95454" y="62692"/>
                    </a:cubicBezTo>
                    <a:cubicBezTo>
                      <a:pt x="95454" y="62692"/>
                      <a:pt x="95454" y="62692"/>
                      <a:pt x="95113" y="62307"/>
                    </a:cubicBezTo>
                    <a:cubicBezTo>
                      <a:pt x="95113" y="62307"/>
                      <a:pt x="94772" y="62307"/>
                      <a:pt x="94772" y="61923"/>
                    </a:cubicBezTo>
                    <a:cubicBezTo>
                      <a:pt x="94772" y="61538"/>
                      <a:pt x="94431" y="61153"/>
                      <a:pt x="94431" y="60769"/>
                    </a:cubicBezTo>
                    <a:cubicBezTo>
                      <a:pt x="94431" y="60769"/>
                      <a:pt x="94090" y="60769"/>
                      <a:pt x="94090" y="60384"/>
                    </a:cubicBezTo>
                    <a:cubicBezTo>
                      <a:pt x="93750" y="60384"/>
                      <a:pt x="93750" y="60384"/>
                      <a:pt x="93750" y="60384"/>
                    </a:cubicBezTo>
                    <a:cubicBezTo>
                      <a:pt x="93409" y="60000"/>
                      <a:pt x="93409" y="60000"/>
                      <a:pt x="93409" y="59615"/>
                    </a:cubicBezTo>
                    <a:cubicBezTo>
                      <a:pt x="93409" y="59615"/>
                      <a:pt x="93409" y="59230"/>
                      <a:pt x="93409" y="59230"/>
                    </a:cubicBezTo>
                    <a:cubicBezTo>
                      <a:pt x="93750" y="58846"/>
                      <a:pt x="93750" y="58846"/>
                      <a:pt x="93750" y="58846"/>
                    </a:cubicBezTo>
                    <a:cubicBezTo>
                      <a:pt x="93750" y="58461"/>
                      <a:pt x="94090" y="58076"/>
                      <a:pt x="94431" y="58076"/>
                    </a:cubicBezTo>
                    <a:cubicBezTo>
                      <a:pt x="94431" y="58076"/>
                      <a:pt x="94772" y="57692"/>
                      <a:pt x="95113" y="57692"/>
                    </a:cubicBezTo>
                    <a:cubicBezTo>
                      <a:pt x="95113" y="57692"/>
                      <a:pt x="95113" y="57692"/>
                      <a:pt x="95113" y="57692"/>
                    </a:cubicBezTo>
                    <a:cubicBezTo>
                      <a:pt x="95113" y="57692"/>
                      <a:pt x="95113" y="57307"/>
                      <a:pt x="95113" y="57307"/>
                    </a:cubicBezTo>
                    <a:cubicBezTo>
                      <a:pt x="95113" y="57307"/>
                      <a:pt x="95113" y="56923"/>
                      <a:pt x="94772" y="56923"/>
                    </a:cubicBezTo>
                    <a:cubicBezTo>
                      <a:pt x="94772" y="56923"/>
                      <a:pt x="94772" y="56923"/>
                      <a:pt x="94431" y="56923"/>
                    </a:cubicBezTo>
                    <a:cubicBezTo>
                      <a:pt x="94431" y="56923"/>
                      <a:pt x="94431" y="56923"/>
                      <a:pt x="94090" y="56923"/>
                    </a:cubicBezTo>
                    <a:cubicBezTo>
                      <a:pt x="94090" y="56923"/>
                      <a:pt x="94090" y="56923"/>
                      <a:pt x="93750" y="56923"/>
                    </a:cubicBezTo>
                    <a:cubicBezTo>
                      <a:pt x="93750" y="56538"/>
                      <a:pt x="93750" y="56923"/>
                      <a:pt x="93409" y="56923"/>
                    </a:cubicBezTo>
                    <a:cubicBezTo>
                      <a:pt x="93409" y="56923"/>
                      <a:pt x="93068" y="57307"/>
                      <a:pt x="93068" y="57307"/>
                    </a:cubicBezTo>
                    <a:cubicBezTo>
                      <a:pt x="93068" y="57307"/>
                      <a:pt x="93068" y="57307"/>
                      <a:pt x="92727" y="57307"/>
                    </a:cubicBezTo>
                    <a:cubicBezTo>
                      <a:pt x="92727" y="57692"/>
                      <a:pt x="92727" y="57307"/>
                      <a:pt x="92386" y="57307"/>
                    </a:cubicBezTo>
                    <a:cubicBezTo>
                      <a:pt x="92386" y="56923"/>
                      <a:pt x="92386" y="56923"/>
                      <a:pt x="92045" y="56923"/>
                    </a:cubicBezTo>
                    <a:cubicBezTo>
                      <a:pt x="91704" y="56538"/>
                      <a:pt x="91704" y="56538"/>
                      <a:pt x="91363" y="56153"/>
                    </a:cubicBezTo>
                    <a:cubicBezTo>
                      <a:pt x="91363" y="56153"/>
                      <a:pt x="91363" y="55769"/>
                      <a:pt x="91704" y="55769"/>
                    </a:cubicBezTo>
                    <a:cubicBezTo>
                      <a:pt x="91704" y="55769"/>
                      <a:pt x="91704" y="55769"/>
                      <a:pt x="92045" y="55769"/>
                    </a:cubicBezTo>
                    <a:cubicBezTo>
                      <a:pt x="92045" y="55384"/>
                      <a:pt x="92386" y="55384"/>
                      <a:pt x="92386" y="55384"/>
                    </a:cubicBezTo>
                    <a:cubicBezTo>
                      <a:pt x="92386" y="55000"/>
                      <a:pt x="92386" y="54615"/>
                      <a:pt x="92727" y="54230"/>
                    </a:cubicBezTo>
                    <a:cubicBezTo>
                      <a:pt x="92727" y="54230"/>
                      <a:pt x="93068" y="54230"/>
                      <a:pt x="93068" y="53846"/>
                    </a:cubicBezTo>
                    <a:cubicBezTo>
                      <a:pt x="93068" y="53846"/>
                      <a:pt x="93068" y="53846"/>
                      <a:pt x="93068" y="53461"/>
                    </a:cubicBezTo>
                    <a:cubicBezTo>
                      <a:pt x="93409" y="53461"/>
                      <a:pt x="93409" y="53461"/>
                      <a:pt x="93409" y="53461"/>
                    </a:cubicBezTo>
                    <a:cubicBezTo>
                      <a:pt x="93750" y="53461"/>
                      <a:pt x="93750" y="53461"/>
                      <a:pt x="94090" y="53461"/>
                    </a:cubicBezTo>
                    <a:cubicBezTo>
                      <a:pt x="94090" y="53846"/>
                      <a:pt x="94090" y="53846"/>
                      <a:pt x="94090" y="54230"/>
                    </a:cubicBezTo>
                    <a:cubicBezTo>
                      <a:pt x="94090" y="54230"/>
                      <a:pt x="93750" y="54230"/>
                      <a:pt x="93750" y="54230"/>
                    </a:cubicBezTo>
                    <a:cubicBezTo>
                      <a:pt x="93750" y="54615"/>
                      <a:pt x="93750" y="54615"/>
                      <a:pt x="93750" y="55000"/>
                    </a:cubicBezTo>
                    <a:cubicBezTo>
                      <a:pt x="93750" y="55000"/>
                      <a:pt x="93750" y="55000"/>
                      <a:pt x="94090" y="55000"/>
                    </a:cubicBezTo>
                    <a:cubicBezTo>
                      <a:pt x="94090" y="55384"/>
                      <a:pt x="93750" y="55384"/>
                      <a:pt x="93750" y="55384"/>
                    </a:cubicBezTo>
                    <a:cubicBezTo>
                      <a:pt x="93750" y="55384"/>
                      <a:pt x="93750" y="55384"/>
                      <a:pt x="93750" y="55384"/>
                    </a:cubicBezTo>
                    <a:cubicBezTo>
                      <a:pt x="93750" y="55769"/>
                      <a:pt x="93750" y="55769"/>
                      <a:pt x="93750" y="55769"/>
                    </a:cubicBezTo>
                    <a:cubicBezTo>
                      <a:pt x="93750" y="55769"/>
                      <a:pt x="94090" y="55769"/>
                      <a:pt x="94090" y="55769"/>
                    </a:cubicBezTo>
                    <a:cubicBezTo>
                      <a:pt x="94090" y="55769"/>
                      <a:pt x="94431" y="55384"/>
                      <a:pt x="94431" y="55384"/>
                    </a:cubicBezTo>
                    <a:cubicBezTo>
                      <a:pt x="94772" y="54615"/>
                      <a:pt x="95113" y="54615"/>
                      <a:pt x="95795" y="54615"/>
                    </a:cubicBezTo>
                    <a:cubicBezTo>
                      <a:pt x="95795" y="54615"/>
                      <a:pt x="95795" y="54615"/>
                      <a:pt x="95795" y="54615"/>
                    </a:cubicBezTo>
                    <a:cubicBezTo>
                      <a:pt x="95795" y="54615"/>
                      <a:pt x="96136" y="54615"/>
                      <a:pt x="96136" y="54615"/>
                    </a:cubicBezTo>
                    <a:cubicBezTo>
                      <a:pt x="96477" y="54615"/>
                      <a:pt x="96477" y="54615"/>
                      <a:pt x="96477" y="55000"/>
                    </a:cubicBezTo>
                    <a:cubicBezTo>
                      <a:pt x="96477" y="55384"/>
                      <a:pt x="96477" y="55769"/>
                      <a:pt x="96477" y="56153"/>
                    </a:cubicBezTo>
                    <a:cubicBezTo>
                      <a:pt x="96477" y="56153"/>
                      <a:pt x="96477" y="56538"/>
                      <a:pt x="96477" y="56538"/>
                    </a:cubicBezTo>
                    <a:cubicBezTo>
                      <a:pt x="96818" y="56538"/>
                      <a:pt x="96818" y="56923"/>
                      <a:pt x="96818" y="56538"/>
                    </a:cubicBezTo>
                    <a:cubicBezTo>
                      <a:pt x="97159" y="56538"/>
                      <a:pt x="97159" y="56538"/>
                      <a:pt x="97159" y="56538"/>
                    </a:cubicBezTo>
                    <a:cubicBezTo>
                      <a:pt x="97159" y="56538"/>
                      <a:pt x="97500" y="56538"/>
                      <a:pt x="97500" y="56923"/>
                    </a:cubicBezTo>
                    <a:cubicBezTo>
                      <a:pt x="97500" y="56923"/>
                      <a:pt x="97840" y="56923"/>
                      <a:pt x="97840" y="56923"/>
                    </a:cubicBezTo>
                    <a:cubicBezTo>
                      <a:pt x="97840" y="57307"/>
                      <a:pt x="97840" y="57307"/>
                      <a:pt x="97840" y="57307"/>
                    </a:cubicBezTo>
                    <a:cubicBezTo>
                      <a:pt x="97840" y="57692"/>
                      <a:pt x="97500" y="57692"/>
                      <a:pt x="97840" y="57692"/>
                    </a:cubicBezTo>
                    <a:cubicBezTo>
                      <a:pt x="98181" y="58076"/>
                      <a:pt x="98181" y="58461"/>
                      <a:pt x="98181" y="58846"/>
                    </a:cubicBezTo>
                    <a:cubicBezTo>
                      <a:pt x="98181" y="59230"/>
                      <a:pt x="98181" y="59230"/>
                      <a:pt x="98181" y="59230"/>
                    </a:cubicBezTo>
                    <a:cubicBezTo>
                      <a:pt x="98181" y="59615"/>
                      <a:pt x="98181" y="60000"/>
                      <a:pt x="98181" y="60000"/>
                    </a:cubicBezTo>
                    <a:cubicBezTo>
                      <a:pt x="98181" y="60000"/>
                      <a:pt x="98522" y="60000"/>
                      <a:pt x="98522" y="60000"/>
                    </a:cubicBezTo>
                    <a:cubicBezTo>
                      <a:pt x="98522" y="60000"/>
                      <a:pt x="98522" y="60000"/>
                      <a:pt x="98863" y="60000"/>
                    </a:cubicBezTo>
                    <a:cubicBezTo>
                      <a:pt x="98863" y="59615"/>
                      <a:pt x="99204" y="59615"/>
                      <a:pt x="99204" y="59615"/>
                    </a:cubicBezTo>
                    <a:cubicBezTo>
                      <a:pt x="99545" y="59615"/>
                      <a:pt x="99545" y="59615"/>
                      <a:pt x="99545" y="59615"/>
                    </a:cubicBezTo>
                    <a:cubicBezTo>
                      <a:pt x="99886" y="59615"/>
                      <a:pt x="99886" y="59615"/>
                      <a:pt x="99886" y="59230"/>
                    </a:cubicBezTo>
                    <a:cubicBezTo>
                      <a:pt x="100227" y="59230"/>
                      <a:pt x="100227" y="58846"/>
                      <a:pt x="100227" y="58461"/>
                    </a:cubicBezTo>
                    <a:cubicBezTo>
                      <a:pt x="100227" y="58076"/>
                      <a:pt x="100227" y="58076"/>
                      <a:pt x="99886" y="57692"/>
                    </a:cubicBezTo>
                    <a:cubicBezTo>
                      <a:pt x="99886" y="56923"/>
                      <a:pt x="99886" y="56923"/>
                      <a:pt x="99204" y="56538"/>
                    </a:cubicBezTo>
                    <a:cubicBezTo>
                      <a:pt x="99204" y="56153"/>
                      <a:pt x="98863" y="56153"/>
                      <a:pt x="98863" y="55769"/>
                    </a:cubicBezTo>
                    <a:cubicBezTo>
                      <a:pt x="98863" y="55384"/>
                      <a:pt x="98522" y="55384"/>
                      <a:pt x="98522" y="55384"/>
                    </a:cubicBezTo>
                    <a:cubicBezTo>
                      <a:pt x="98181" y="55000"/>
                      <a:pt x="98181" y="55000"/>
                      <a:pt x="98181" y="55000"/>
                    </a:cubicBezTo>
                    <a:cubicBezTo>
                      <a:pt x="97840" y="54615"/>
                      <a:pt x="97840" y="54615"/>
                      <a:pt x="97840" y="54230"/>
                    </a:cubicBezTo>
                    <a:cubicBezTo>
                      <a:pt x="98181" y="54230"/>
                      <a:pt x="98181" y="54230"/>
                      <a:pt x="98181" y="53846"/>
                    </a:cubicBezTo>
                    <a:cubicBezTo>
                      <a:pt x="98181" y="53846"/>
                      <a:pt x="98522" y="53846"/>
                      <a:pt x="98522" y="53461"/>
                    </a:cubicBezTo>
                    <a:cubicBezTo>
                      <a:pt x="98863" y="53076"/>
                      <a:pt x="99204" y="52692"/>
                      <a:pt x="98863" y="51923"/>
                    </a:cubicBezTo>
                    <a:cubicBezTo>
                      <a:pt x="98863" y="51538"/>
                      <a:pt x="98863" y="51538"/>
                      <a:pt x="99204" y="51153"/>
                    </a:cubicBezTo>
                    <a:cubicBezTo>
                      <a:pt x="99204" y="51153"/>
                      <a:pt x="99204" y="50769"/>
                      <a:pt x="99545" y="50769"/>
                    </a:cubicBezTo>
                    <a:cubicBezTo>
                      <a:pt x="99545" y="50769"/>
                      <a:pt x="99545" y="50769"/>
                      <a:pt x="99545" y="50384"/>
                    </a:cubicBezTo>
                    <a:cubicBezTo>
                      <a:pt x="99886" y="50384"/>
                      <a:pt x="99886" y="50000"/>
                      <a:pt x="99886" y="50000"/>
                    </a:cubicBezTo>
                    <a:cubicBezTo>
                      <a:pt x="100227" y="50000"/>
                      <a:pt x="100227" y="50384"/>
                      <a:pt x="100568" y="50384"/>
                    </a:cubicBezTo>
                    <a:cubicBezTo>
                      <a:pt x="100568" y="50384"/>
                      <a:pt x="100909" y="50384"/>
                      <a:pt x="100909" y="50384"/>
                    </a:cubicBezTo>
                    <a:cubicBezTo>
                      <a:pt x="101250" y="50384"/>
                      <a:pt x="101250" y="50000"/>
                      <a:pt x="101590" y="50000"/>
                    </a:cubicBezTo>
                    <a:cubicBezTo>
                      <a:pt x="101590" y="49615"/>
                      <a:pt x="101931" y="49230"/>
                      <a:pt x="101931" y="48846"/>
                    </a:cubicBezTo>
                    <a:cubicBezTo>
                      <a:pt x="102272" y="48461"/>
                      <a:pt x="102613" y="47692"/>
                      <a:pt x="102613" y="47307"/>
                    </a:cubicBezTo>
                    <a:cubicBezTo>
                      <a:pt x="102613" y="47307"/>
                      <a:pt x="102613" y="46923"/>
                      <a:pt x="102613" y="46923"/>
                    </a:cubicBezTo>
                    <a:cubicBezTo>
                      <a:pt x="102954" y="46538"/>
                      <a:pt x="102954" y="45769"/>
                      <a:pt x="102954" y="45000"/>
                    </a:cubicBezTo>
                    <a:cubicBezTo>
                      <a:pt x="103295" y="44615"/>
                      <a:pt x="103295" y="44230"/>
                      <a:pt x="103295" y="43846"/>
                    </a:cubicBezTo>
                    <a:cubicBezTo>
                      <a:pt x="103295" y="43461"/>
                      <a:pt x="103295" y="43461"/>
                      <a:pt x="103295" y="43461"/>
                    </a:cubicBezTo>
                    <a:cubicBezTo>
                      <a:pt x="103636" y="43076"/>
                      <a:pt x="103636" y="42692"/>
                      <a:pt x="103636" y="42307"/>
                    </a:cubicBezTo>
                    <a:cubicBezTo>
                      <a:pt x="103295" y="41923"/>
                      <a:pt x="103295" y="41153"/>
                      <a:pt x="102954" y="40384"/>
                    </a:cubicBezTo>
                    <a:cubicBezTo>
                      <a:pt x="102954" y="40384"/>
                      <a:pt x="102954" y="40000"/>
                      <a:pt x="102954" y="40000"/>
                    </a:cubicBezTo>
                    <a:cubicBezTo>
                      <a:pt x="102954" y="39230"/>
                      <a:pt x="102613" y="38846"/>
                      <a:pt x="102613" y="38076"/>
                    </a:cubicBezTo>
                    <a:cubicBezTo>
                      <a:pt x="102613" y="38076"/>
                      <a:pt x="102954" y="38076"/>
                      <a:pt x="102954" y="38076"/>
                    </a:cubicBezTo>
                    <a:cubicBezTo>
                      <a:pt x="102954" y="38076"/>
                      <a:pt x="102954" y="38076"/>
                      <a:pt x="102954" y="38076"/>
                    </a:cubicBezTo>
                    <a:cubicBezTo>
                      <a:pt x="102954" y="38461"/>
                      <a:pt x="103295" y="38846"/>
                      <a:pt x="103636" y="38846"/>
                    </a:cubicBezTo>
                    <a:cubicBezTo>
                      <a:pt x="103636" y="39230"/>
                      <a:pt x="103636" y="39615"/>
                      <a:pt x="103977" y="40000"/>
                    </a:cubicBezTo>
                    <a:cubicBezTo>
                      <a:pt x="103977" y="40000"/>
                      <a:pt x="103977" y="40000"/>
                      <a:pt x="103977" y="40384"/>
                    </a:cubicBezTo>
                    <a:cubicBezTo>
                      <a:pt x="104318" y="40769"/>
                      <a:pt x="104318" y="41153"/>
                      <a:pt x="104318" y="41538"/>
                    </a:cubicBezTo>
                    <a:cubicBezTo>
                      <a:pt x="104318" y="41538"/>
                      <a:pt x="104318" y="41538"/>
                      <a:pt x="104318" y="41538"/>
                    </a:cubicBezTo>
                    <a:cubicBezTo>
                      <a:pt x="104318" y="41923"/>
                      <a:pt x="104318" y="42307"/>
                      <a:pt x="104659" y="42692"/>
                    </a:cubicBezTo>
                    <a:cubicBezTo>
                      <a:pt x="105000" y="43076"/>
                      <a:pt x="105000" y="43076"/>
                      <a:pt x="105000" y="43461"/>
                    </a:cubicBezTo>
                    <a:cubicBezTo>
                      <a:pt x="105000" y="43846"/>
                      <a:pt x="105000" y="44230"/>
                      <a:pt x="105000" y="44230"/>
                    </a:cubicBezTo>
                    <a:cubicBezTo>
                      <a:pt x="105340" y="44615"/>
                      <a:pt x="105340" y="44615"/>
                      <a:pt x="105340" y="45000"/>
                    </a:cubicBezTo>
                    <a:cubicBezTo>
                      <a:pt x="105340" y="45000"/>
                      <a:pt x="105340" y="45384"/>
                      <a:pt x="105340" y="45384"/>
                    </a:cubicBezTo>
                    <a:cubicBezTo>
                      <a:pt x="105340" y="45384"/>
                      <a:pt x="105340" y="45769"/>
                      <a:pt x="105681" y="45769"/>
                    </a:cubicBezTo>
                    <a:cubicBezTo>
                      <a:pt x="105681" y="45769"/>
                      <a:pt x="105681" y="45769"/>
                      <a:pt x="105681" y="45769"/>
                    </a:cubicBezTo>
                    <a:cubicBezTo>
                      <a:pt x="105681" y="45769"/>
                      <a:pt x="105681" y="45384"/>
                      <a:pt x="105681" y="45384"/>
                    </a:cubicBezTo>
                    <a:cubicBezTo>
                      <a:pt x="105681" y="45000"/>
                      <a:pt x="106022" y="45000"/>
                      <a:pt x="106022" y="45000"/>
                    </a:cubicBezTo>
                    <a:cubicBezTo>
                      <a:pt x="106363" y="45000"/>
                      <a:pt x="106363" y="45384"/>
                      <a:pt x="106363" y="45384"/>
                    </a:cubicBezTo>
                    <a:cubicBezTo>
                      <a:pt x="106363" y="45384"/>
                      <a:pt x="106704" y="45384"/>
                      <a:pt x="106704" y="45384"/>
                    </a:cubicBezTo>
                    <a:cubicBezTo>
                      <a:pt x="106704" y="45384"/>
                      <a:pt x="106704" y="45384"/>
                      <a:pt x="106704" y="45384"/>
                    </a:cubicBezTo>
                    <a:cubicBezTo>
                      <a:pt x="106704" y="45000"/>
                      <a:pt x="106704" y="44615"/>
                      <a:pt x="106363" y="44615"/>
                    </a:cubicBezTo>
                    <a:cubicBezTo>
                      <a:pt x="106022" y="44615"/>
                      <a:pt x="106022" y="43846"/>
                      <a:pt x="105681" y="43846"/>
                    </a:cubicBezTo>
                    <a:cubicBezTo>
                      <a:pt x="105681" y="43461"/>
                      <a:pt x="105340" y="43461"/>
                      <a:pt x="105340" y="43076"/>
                    </a:cubicBezTo>
                    <a:cubicBezTo>
                      <a:pt x="105340" y="42692"/>
                      <a:pt x="105340" y="42307"/>
                      <a:pt x="105340" y="42307"/>
                    </a:cubicBezTo>
                    <a:cubicBezTo>
                      <a:pt x="105340" y="41923"/>
                      <a:pt x="105340" y="41923"/>
                      <a:pt x="105340" y="41923"/>
                    </a:cubicBezTo>
                    <a:cubicBezTo>
                      <a:pt x="105340" y="41923"/>
                      <a:pt x="105340" y="41538"/>
                      <a:pt x="105340" y="41538"/>
                    </a:cubicBezTo>
                    <a:cubicBezTo>
                      <a:pt x="105681" y="41538"/>
                      <a:pt x="105681" y="41538"/>
                      <a:pt x="105681" y="41538"/>
                    </a:cubicBezTo>
                    <a:cubicBezTo>
                      <a:pt x="106022" y="41538"/>
                      <a:pt x="105681" y="41153"/>
                      <a:pt x="105681" y="41153"/>
                    </a:cubicBezTo>
                    <a:cubicBezTo>
                      <a:pt x="105340" y="40000"/>
                      <a:pt x="104659" y="39230"/>
                      <a:pt x="103977" y="38076"/>
                    </a:cubicBezTo>
                    <a:cubicBezTo>
                      <a:pt x="103977" y="38076"/>
                      <a:pt x="103636" y="37692"/>
                      <a:pt x="103636" y="37307"/>
                    </a:cubicBezTo>
                    <a:cubicBezTo>
                      <a:pt x="103636" y="36923"/>
                      <a:pt x="103636" y="36923"/>
                      <a:pt x="103636" y="36923"/>
                    </a:cubicBezTo>
                    <a:cubicBezTo>
                      <a:pt x="103636" y="36153"/>
                      <a:pt x="103295" y="35769"/>
                      <a:pt x="102954" y="35384"/>
                    </a:cubicBezTo>
                    <a:cubicBezTo>
                      <a:pt x="102954" y="35384"/>
                      <a:pt x="102954" y="35000"/>
                      <a:pt x="102613" y="35000"/>
                    </a:cubicBezTo>
                    <a:cubicBezTo>
                      <a:pt x="102613" y="35000"/>
                      <a:pt x="102613" y="34615"/>
                      <a:pt x="102272" y="34615"/>
                    </a:cubicBezTo>
                    <a:cubicBezTo>
                      <a:pt x="102272" y="34615"/>
                      <a:pt x="102272" y="34615"/>
                      <a:pt x="102272" y="34615"/>
                    </a:cubicBezTo>
                    <a:cubicBezTo>
                      <a:pt x="102272" y="35000"/>
                      <a:pt x="102272" y="35000"/>
                      <a:pt x="102272" y="35000"/>
                    </a:cubicBezTo>
                    <a:cubicBezTo>
                      <a:pt x="102272" y="35000"/>
                      <a:pt x="102272" y="35000"/>
                      <a:pt x="102272" y="35000"/>
                    </a:cubicBezTo>
                    <a:cubicBezTo>
                      <a:pt x="102613" y="35384"/>
                      <a:pt x="102613" y="35384"/>
                      <a:pt x="102272" y="35769"/>
                    </a:cubicBezTo>
                    <a:cubicBezTo>
                      <a:pt x="102272" y="36153"/>
                      <a:pt x="102272" y="36153"/>
                      <a:pt x="102272" y="36153"/>
                    </a:cubicBezTo>
                    <a:cubicBezTo>
                      <a:pt x="102272" y="36153"/>
                      <a:pt x="102272" y="36538"/>
                      <a:pt x="102272" y="36538"/>
                    </a:cubicBezTo>
                    <a:cubicBezTo>
                      <a:pt x="102613" y="36923"/>
                      <a:pt x="102613" y="36923"/>
                      <a:pt x="102613" y="37307"/>
                    </a:cubicBezTo>
                    <a:cubicBezTo>
                      <a:pt x="102613" y="37307"/>
                      <a:pt x="102613" y="37692"/>
                      <a:pt x="102613" y="37692"/>
                    </a:cubicBezTo>
                    <a:cubicBezTo>
                      <a:pt x="102613" y="37692"/>
                      <a:pt x="102613" y="37692"/>
                      <a:pt x="102613" y="37307"/>
                    </a:cubicBezTo>
                    <a:cubicBezTo>
                      <a:pt x="102272" y="37307"/>
                      <a:pt x="102272" y="36923"/>
                      <a:pt x="102272" y="36923"/>
                    </a:cubicBezTo>
                    <a:cubicBezTo>
                      <a:pt x="102272" y="36923"/>
                      <a:pt x="102272" y="36923"/>
                      <a:pt x="102272" y="36538"/>
                    </a:cubicBezTo>
                    <a:cubicBezTo>
                      <a:pt x="102272" y="36153"/>
                      <a:pt x="101931" y="36153"/>
                      <a:pt x="101931" y="36153"/>
                    </a:cubicBezTo>
                    <a:cubicBezTo>
                      <a:pt x="101590" y="35769"/>
                      <a:pt x="101250" y="35384"/>
                      <a:pt x="100909" y="35384"/>
                    </a:cubicBezTo>
                    <a:cubicBezTo>
                      <a:pt x="100909" y="35384"/>
                      <a:pt x="100568" y="35000"/>
                      <a:pt x="100568" y="35000"/>
                    </a:cubicBezTo>
                    <a:cubicBezTo>
                      <a:pt x="100568" y="35000"/>
                      <a:pt x="100227" y="35384"/>
                      <a:pt x="100227" y="35384"/>
                    </a:cubicBezTo>
                    <a:cubicBezTo>
                      <a:pt x="99886" y="35384"/>
                      <a:pt x="99886" y="35384"/>
                      <a:pt x="99886" y="35384"/>
                    </a:cubicBezTo>
                    <a:cubicBezTo>
                      <a:pt x="99886" y="35769"/>
                      <a:pt x="99886" y="35769"/>
                      <a:pt x="99545" y="36153"/>
                    </a:cubicBezTo>
                    <a:cubicBezTo>
                      <a:pt x="99545" y="36153"/>
                      <a:pt x="99545" y="36153"/>
                      <a:pt x="99545" y="36153"/>
                    </a:cubicBezTo>
                    <a:cubicBezTo>
                      <a:pt x="99545" y="35769"/>
                      <a:pt x="99204" y="35384"/>
                      <a:pt x="99204" y="35384"/>
                    </a:cubicBezTo>
                    <a:cubicBezTo>
                      <a:pt x="99204" y="35384"/>
                      <a:pt x="99204" y="35384"/>
                      <a:pt x="99204" y="35384"/>
                    </a:cubicBezTo>
                    <a:cubicBezTo>
                      <a:pt x="99204" y="35384"/>
                      <a:pt x="98863" y="35384"/>
                      <a:pt x="98863" y="35384"/>
                    </a:cubicBezTo>
                    <a:cubicBezTo>
                      <a:pt x="98863" y="35384"/>
                      <a:pt x="98863" y="35384"/>
                      <a:pt x="98863" y="35769"/>
                    </a:cubicBezTo>
                    <a:cubicBezTo>
                      <a:pt x="98863" y="35769"/>
                      <a:pt x="98863" y="35769"/>
                      <a:pt x="98863" y="35769"/>
                    </a:cubicBezTo>
                    <a:cubicBezTo>
                      <a:pt x="98863" y="35769"/>
                      <a:pt x="98863" y="35769"/>
                      <a:pt x="98863" y="35769"/>
                    </a:cubicBezTo>
                    <a:cubicBezTo>
                      <a:pt x="98522" y="35384"/>
                      <a:pt x="98522" y="35384"/>
                      <a:pt x="98522" y="35000"/>
                    </a:cubicBezTo>
                    <a:cubicBezTo>
                      <a:pt x="98522" y="35000"/>
                      <a:pt x="98181" y="35000"/>
                      <a:pt x="98181" y="35000"/>
                    </a:cubicBezTo>
                    <a:cubicBezTo>
                      <a:pt x="98181" y="35000"/>
                      <a:pt x="97840" y="35000"/>
                      <a:pt x="97840" y="35000"/>
                    </a:cubicBezTo>
                    <a:cubicBezTo>
                      <a:pt x="97840" y="35000"/>
                      <a:pt x="97840" y="35000"/>
                      <a:pt x="97500" y="35000"/>
                    </a:cubicBezTo>
                    <a:cubicBezTo>
                      <a:pt x="97500" y="35000"/>
                      <a:pt x="97500" y="34615"/>
                      <a:pt x="97500" y="34615"/>
                    </a:cubicBezTo>
                    <a:cubicBezTo>
                      <a:pt x="97500" y="34615"/>
                      <a:pt x="97500" y="34615"/>
                      <a:pt x="97500" y="34230"/>
                    </a:cubicBezTo>
                    <a:cubicBezTo>
                      <a:pt x="97500" y="34230"/>
                      <a:pt x="97840" y="33846"/>
                      <a:pt x="97840" y="33461"/>
                    </a:cubicBezTo>
                    <a:cubicBezTo>
                      <a:pt x="98181" y="33076"/>
                      <a:pt x="98181" y="33076"/>
                      <a:pt x="98181" y="32692"/>
                    </a:cubicBezTo>
                    <a:cubicBezTo>
                      <a:pt x="98181" y="31923"/>
                      <a:pt x="98522" y="31153"/>
                      <a:pt x="98863" y="30769"/>
                    </a:cubicBezTo>
                    <a:cubicBezTo>
                      <a:pt x="98863" y="30384"/>
                      <a:pt x="98863" y="30000"/>
                      <a:pt x="98863" y="29615"/>
                    </a:cubicBezTo>
                    <a:cubicBezTo>
                      <a:pt x="98863" y="29230"/>
                      <a:pt x="98863" y="29230"/>
                      <a:pt x="99204" y="28846"/>
                    </a:cubicBezTo>
                    <a:cubicBezTo>
                      <a:pt x="99204" y="28461"/>
                      <a:pt x="99204" y="28461"/>
                      <a:pt x="99204" y="28076"/>
                    </a:cubicBezTo>
                    <a:cubicBezTo>
                      <a:pt x="99204" y="28076"/>
                      <a:pt x="99204" y="27692"/>
                      <a:pt x="99204" y="27692"/>
                    </a:cubicBezTo>
                    <a:cubicBezTo>
                      <a:pt x="99204" y="27307"/>
                      <a:pt x="99545" y="27307"/>
                      <a:pt x="99886" y="27307"/>
                    </a:cubicBezTo>
                    <a:cubicBezTo>
                      <a:pt x="100227" y="27307"/>
                      <a:pt x="100568" y="26923"/>
                      <a:pt x="100909" y="26923"/>
                    </a:cubicBezTo>
                    <a:cubicBezTo>
                      <a:pt x="100909" y="26923"/>
                      <a:pt x="100909" y="26923"/>
                      <a:pt x="101250" y="26923"/>
                    </a:cubicBezTo>
                    <a:cubicBezTo>
                      <a:pt x="101250" y="26923"/>
                      <a:pt x="101590" y="26923"/>
                      <a:pt x="101590" y="26923"/>
                    </a:cubicBezTo>
                    <a:cubicBezTo>
                      <a:pt x="101590" y="26538"/>
                      <a:pt x="101931" y="26538"/>
                      <a:pt x="101931" y="26538"/>
                    </a:cubicBezTo>
                    <a:cubicBezTo>
                      <a:pt x="102272" y="26538"/>
                      <a:pt x="102613" y="26538"/>
                      <a:pt x="102954" y="26153"/>
                    </a:cubicBezTo>
                    <a:cubicBezTo>
                      <a:pt x="102954" y="26153"/>
                      <a:pt x="102954" y="26153"/>
                      <a:pt x="102954" y="26153"/>
                    </a:cubicBezTo>
                    <a:cubicBezTo>
                      <a:pt x="102954" y="26153"/>
                      <a:pt x="103295" y="25769"/>
                      <a:pt x="103295" y="25769"/>
                    </a:cubicBezTo>
                    <a:cubicBezTo>
                      <a:pt x="103295" y="25769"/>
                      <a:pt x="103295" y="25384"/>
                      <a:pt x="103636" y="25384"/>
                    </a:cubicBezTo>
                    <a:cubicBezTo>
                      <a:pt x="103977" y="25384"/>
                      <a:pt x="104318" y="25769"/>
                      <a:pt x="104659" y="25769"/>
                    </a:cubicBezTo>
                    <a:cubicBezTo>
                      <a:pt x="104659" y="25769"/>
                      <a:pt x="104659" y="25769"/>
                      <a:pt x="105000" y="25769"/>
                    </a:cubicBezTo>
                    <a:cubicBezTo>
                      <a:pt x="105000" y="25769"/>
                      <a:pt x="105000" y="25769"/>
                      <a:pt x="105000" y="25769"/>
                    </a:cubicBezTo>
                    <a:cubicBezTo>
                      <a:pt x="105000" y="26153"/>
                      <a:pt x="105000" y="26153"/>
                      <a:pt x="105000" y="26153"/>
                    </a:cubicBezTo>
                    <a:cubicBezTo>
                      <a:pt x="104659" y="26153"/>
                      <a:pt x="104659" y="26153"/>
                      <a:pt x="105000" y="26538"/>
                    </a:cubicBezTo>
                    <a:cubicBezTo>
                      <a:pt x="105000" y="26538"/>
                      <a:pt x="105000" y="26538"/>
                      <a:pt x="105340" y="26538"/>
                    </a:cubicBezTo>
                    <a:cubicBezTo>
                      <a:pt x="105340" y="26153"/>
                      <a:pt x="105681" y="26153"/>
                      <a:pt x="106022" y="25769"/>
                    </a:cubicBezTo>
                    <a:cubicBezTo>
                      <a:pt x="106022" y="25769"/>
                      <a:pt x="106363" y="25769"/>
                      <a:pt x="106363" y="25769"/>
                    </a:cubicBezTo>
                    <a:cubicBezTo>
                      <a:pt x="106363" y="25769"/>
                      <a:pt x="106704" y="25769"/>
                      <a:pt x="106704" y="25769"/>
                    </a:cubicBezTo>
                    <a:cubicBezTo>
                      <a:pt x="106704" y="25384"/>
                      <a:pt x="107045" y="25384"/>
                      <a:pt x="107045" y="25384"/>
                    </a:cubicBezTo>
                    <a:cubicBezTo>
                      <a:pt x="106704" y="25000"/>
                      <a:pt x="106704" y="25000"/>
                      <a:pt x="106363" y="25000"/>
                    </a:cubicBezTo>
                    <a:cubicBezTo>
                      <a:pt x="106363" y="25000"/>
                      <a:pt x="106363" y="25000"/>
                      <a:pt x="106363" y="25000"/>
                    </a:cubicBezTo>
                    <a:cubicBezTo>
                      <a:pt x="106363" y="25000"/>
                      <a:pt x="106363" y="25000"/>
                      <a:pt x="106363" y="24615"/>
                    </a:cubicBezTo>
                    <a:cubicBezTo>
                      <a:pt x="106022" y="24615"/>
                      <a:pt x="106022" y="24230"/>
                      <a:pt x="106363" y="23846"/>
                    </a:cubicBezTo>
                    <a:cubicBezTo>
                      <a:pt x="106363" y="23846"/>
                      <a:pt x="106363" y="23461"/>
                      <a:pt x="106363" y="23461"/>
                    </a:cubicBezTo>
                    <a:cubicBezTo>
                      <a:pt x="106363" y="23461"/>
                      <a:pt x="106363" y="23076"/>
                      <a:pt x="106363" y="22692"/>
                    </a:cubicBezTo>
                    <a:cubicBezTo>
                      <a:pt x="106363" y="22307"/>
                      <a:pt x="106363" y="21923"/>
                      <a:pt x="106363" y="21538"/>
                    </a:cubicBezTo>
                    <a:cubicBezTo>
                      <a:pt x="106363" y="21153"/>
                      <a:pt x="106363" y="21153"/>
                      <a:pt x="106704" y="21153"/>
                    </a:cubicBezTo>
                    <a:cubicBezTo>
                      <a:pt x="107045" y="20769"/>
                      <a:pt x="107045" y="20769"/>
                      <a:pt x="107386" y="20769"/>
                    </a:cubicBezTo>
                    <a:cubicBezTo>
                      <a:pt x="107386" y="20769"/>
                      <a:pt x="107727" y="20769"/>
                      <a:pt x="107727" y="20769"/>
                    </a:cubicBezTo>
                    <a:cubicBezTo>
                      <a:pt x="108068" y="20769"/>
                      <a:pt x="108068" y="20769"/>
                      <a:pt x="108068" y="20384"/>
                    </a:cubicBezTo>
                    <a:cubicBezTo>
                      <a:pt x="108068" y="20384"/>
                      <a:pt x="108409" y="20384"/>
                      <a:pt x="108409" y="20769"/>
                    </a:cubicBezTo>
                    <a:cubicBezTo>
                      <a:pt x="108409" y="20769"/>
                      <a:pt x="108409" y="21153"/>
                      <a:pt x="108409" y="21153"/>
                    </a:cubicBezTo>
                    <a:cubicBezTo>
                      <a:pt x="108409" y="21538"/>
                      <a:pt x="108409" y="21538"/>
                      <a:pt x="108750" y="21923"/>
                    </a:cubicBezTo>
                    <a:cubicBezTo>
                      <a:pt x="108750" y="21923"/>
                      <a:pt x="109090" y="21923"/>
                      <a:pt x="109090" y="21923"/>
                    </a:cubicBezTo>
                    <a:cubicBezTo>
                      <a:pt x="109090" y="21923"/>
                      <a:pt x="109431" y="21923"/>
                      <a:pt x="109431" y="21923"/>
                    </a:cubicBezTo>
                    <a:cubicBezTo>
                      <a:pt x="109431" y="21923"/>
                      <a:pt x="109431" y="21923"/>
                      <a:pt x="109431" y="21923"/>
                    </a:cubicBezTo>
                    <a:cubicBezTo>
                      <a:pt x="109431" y="21538"/>
                      <a:pt x="109431" y="21153"/>
                      <a:pt x="109431" y="20769"/>
                    </a:cubicBezTo>
                    <a:cubicBezTo>
                      <a:pt x="109772" y="20384"/>
                      <a:pt x="109772" y="20384"/>
                      <a:pt x="110113" y="20000"/>
                    </a:cubicBezTo>
                    <a:cubicBezTo>
                      <a:pt x="110113" y="20000"/>
                      <a:pt x="110113" y="20000"/>
                      <a:pt x="110113" y="20000"/>
                    </a:cubicBezTo>
                    <a:cubicBezTo>
                      <a:pt x="110113" y="20000"/>
                      <a:pt x="110113" y="20000"/>
                      <a:pt x="110113" y="20000"/>
                    </a:cubicBezTo>
                    <a:cubicBezTo>
                      <a:pt x="109772" y="19615"/>
                      <a:pt x="109431" y="18846"/>
                      <a:pt x="109431" y="18461"/>
                    </a:cubicBezTo>
                    <a:cubicBezTo>
                      <a:pt x="109431" y="18461"/>
                      <a:pt x="109431" y="18461"/>
                      <a:pt x="109431" y="18461"/>
                    </a:cubicBezTo>
                    <a:cubicBezTo>
                      <a:pt x="109431" y="18076"/>
                      <a:pt x="109772" y="18076"/>
                      <a:pt x="110113" y="18076"/>
                    </a:cubicBezTo>
                    <a:cubicBezTo>
                      <a:pt x="110113" y="18076"/>
                      <a:pt x="110113" y="18461"/>
                      <a:pt x="110113" y="18461"/>
                    </a:cubicBezTo>
                    <a:cubicBezTo>
                      <a:pt x="110113" y="18846"/>
                      <a:pt x="110113" y="18846"/>
                      <a:pt x="110113" y="19230"/>
                    </a:cubicBezTo>
                    <a:cubicBezTo>
                      <a:pt x="110454" y="19615"/>
                      <a:pt x="110454" y="20000"/>
                      <a:pt x="110454" y="20384"/>
                    </a:cubicBezTo>
                    <a:cubicBezTo>
                      <a:pt x="110454" y="20384"/>
                      <a:pt x="110454" y="20384"/>
                      <a:pt x="110454" y="20384"/>
                    </a:cubicBezTo>
                    <a:cubicBezTo>
                      <a:pt x="110795" y="20769"/>
                      <a:pt x="110795" y="21153"/>
                      <a:pt x="110795" y="21538"/>
                    </a:cubicBezTo>
                    <a:cubicBezTo>
                      <a:pt x="110795" y="21538"/>
                      <a:pt x="110454" y="21923"/>
                      <a:pt x="110454" y="21923"/>
                    </a:cubicBezTo>
                    <a:cubicBezTo>
                      <a:pt x="110454" y="21923"/>
                      <a:pt x="110454" y="21923"/>
                      <a:pt x="110454" y="21923"/>
                    </a:cubicBezTo>
                    <a:cubicBezTo>
                      <a:pt x="110454" y="22307"/>
                      <a:pt x="110113" y="22307"/>
                      <a:pt x="110113" y="22692"/>
                    </a:cubicBezTo>
                    <a:cubicBezTo>
                      <a:pt x="110454" y="23076"/>
                      <a:pt x="110454" y="23461"/>
                      <a:pt x="110113" y="24230"/>
                    </a:cubicBezTo>
                    <a:cubicBezTo>
                      <a:pt x="110113" y="24230"/>
                      <a:pt x="110113" y="24230"/>
                      <a:pt x="110113" y="24230"/>
                    </a:cubicBezTo>
                    <a:cubicBezTo>
                      <a:pt x="110113" y="25000"/>
                      <a:pt x="110113" y="25384"/>
                      <a:pt x="110113" y="25769"/>
                    </a:cubicBezTo>
                    <a:cubicBezTo>
                      <a:pt x="110113" y="26153"/>
                      <a:pt x="110113" y="26538"/>
                      <a:pt x="109772" y="26923"/>
                    </a:cubicBezTo>
                    <a:cubicBezTo>
                      <a:pt x="109772" y="26923"/>
                      <a:pt x="109772" y="26923"/>
                      <a:pt x="109772" y="27307"/>
                    </a:cubicBezTo>
                    <a:cubicBezTo>
                      <a:pt x="109772" y="27307"/>
                      <a:pt x="109431" y="27307"/>
                      <a:pt x="109431" y="27307"/>
                    </a:cubicBezTo>
                    <a:cubicBezTo>
                      <a:pt x="109431" y="27692"/>
                      <a:pt x="109431" y="27692"/>
                      <a:pt x="109431" y="27692"/>
                    </a:cubicBezTo>
                    <a:cubicBezTo>
                      <a:pt x="109431" y="28076"/>
                      <a:pt x="109772" y="28461"/>
                      <a:pt x="109431" y="28461"/>
                    </a:cubicBezTo>
                    <a:cubicBezTo>
                      <a:pt x="109431" y="28846"/>
                      <a:pt x="109431" y="28846"/>
                      <a:pt x="109431" y="29230"/>
                    </a:cubicBezTo>
                    <a:cubicBezTo>
                      <a:pt x="109431" y="29230"/>
                      <a:pt x="109431" y="29615"/>
                      <a:pt x="109431" y="29615"/>
                    </a:cubicBezTo>
                    <a:cubicBezTo>
                      <a:pt x="109431" y="30000"/>
                      <a:pt x="109431" y="30384"/>
                      <a:pt x="109772" y="30769"/>
                    </a:cubicBezTo>
                    <a:cubicBezTo>
                      <a:pt x="110113" y="31923"/>
                      <a:pt x="110454" y="33076"/>
                      <a:pt x="111136" y="34230"/>
                    </a:cubicBezTo>
                    <a:cubicBezTo>
                      <a:pt x="111477" y="34230"/>
                      <a:pt x="111477" y="34615"/>
                      <a:pt x="111818" y="35000"/>
                    </a:cubicBezTo>
                    <a:cubicBezTo>
                      <a:pt x="111818" y="35000"/>
                      <a:pt x="111818" y="35384"/>
                      <a:pt x="112159" y="35384"/>
                    </a:cubicBezTo>
                    <a:cubicBezTo>
                      <a:pt x="112159" y="35769"/>
                      <a:pt x="112500" y="36153"/>
                      <a:pt x="112500" y="36153"/>
                    </a:cubicBezTo>
                    <a:cubicBezTo>
                      <a:pt x="112500" y="36538"/>
                      <a:pt x="112500" y="36923"/>
                      <a:pt x="112840" y="36923"/>
                    </a:cubicBezTo>
                    <a:cubicBezTo>
                      <a:pt x="112840" y="37307"/>
                      <a:pt x="113181" y="37307"/>
                      <a:pt x="113181" y="37692"/>
                    </a:cubicBezTo>
                    <a:cubicBezTo>
                      <a:pt x="113181" y="37692"/>
                      <a:pt x="113181" y="37692"/>
                      <a:pt x="113522" y="37692"/>
                    </a:cubicBezTo>
                    <a:cubicBezTo>
                      <a:pt x="113522" y="37307"/>
                      <a:pt x="113522" y="37307"/>
                      <a:pt x="113522" y="36923"/>
                    </a:cubicBezTo>
                    <a:cubicBezTo>
                      <a:pt x="113863" y="36538"/>
                      <a:pt x="113863" y="35769"/>
                      <a:pt x="113863" y="35384"/>
                    </a:cubicBezTo>
                    <a:cubicBezTo>
                      <a:pt x="113522" y="35000"/>
                      <a:pt x="113522" y="34615"/>
                      <a:pt x="114204" y="34230"/>
                    </a:cubicBezTo>
                    <a:cubicBezTo>
                      <a:pt x="114204" y="34230"/>
                      <a:pt x="114204" y="34230"/>
                      <a:pt x="114204" y="34230"/>
                    </a:cubicBezTo>
                    <a:cubicBezTo>
                      <a:pt x="114204" y="34230"/>
                      <a:pt x="114204" y="34230"/>
                      <a:pt x="114204" y="33846"/>
                    </a:cubicBezTo>
                    <a:cubicBezTo>
                      <a:pt x="114204" y="33846"/>
                      <a:pt x="113863" y="33846"/>
                      <a:pt x="113863" y="33461"/>
                    </a:cubicBezTo>
                    <a:cubicBezTo>
                      <a:pt x="113863" y="33461"/>
                      <a:pt x="113863" y="33461"/>
                      <a:pt x="113863" y="33461"/>
                    </a:cubicBezTo>
                    <a:cubicBezTo>
                      <a:pt x="113863" y="33076"/>
                      <a:pt x="113863" y="32692"/>
                      <a:pt x="113863" y="32307"/>
                    </a:cubicBezTo>
                    <a:cubicBezTo>
                      <a:pt x="113863" y="32307"/>
                      <a:pt x="113863" y="31923"/>
                      <a:pt x="114204" y="31923"/>
                    </a:cubicBezTo>
                    <a:cubicBezTo>
                      <a:pt x="114204" y="31923"/>
                      <a:pt x="114545" y="31923"/>
                      <a:pt x="114545" y="31923"/>
                    </a:cubicBezTo>
                    <a:cubicBezTo>
                      <a:pt x="114545" y="31538"/>
                      <a:pt x="114545" y="31538"/>
                      <a:pt x="114545" y="31538"/>
                    </a:cubicBezTo>
                    <a:cubicBezTo>
                      <a:pt x="114545" y="31153"/>
                      <a:pt x="114545" y="31153"/>
                      <a:pt x="114204" y="30769"/>
                    </a:cubicBezTo>
                    <a:cubicBezTo>
                      <a:pt x="113863" y="30384"/>
                      <a:pt x="113863" y="30000"/>
                      <a:pt x="113863" y="29230"/>
                    </a:cubicBezTo>
                    <a:cubicBezTo>
                      <a:pt x="113863" y="29230"/>
                      <a:pt x="113863" y="29230"/>
                      <a:pt x="113863" y="29230"/>
                    </a:cubicBezTo>
                    <a:cubicBezTo>
                      <a:pt x="114204" y="29230"/>
                      <a:pt x="114204" y="29230"/>
                      <a:pt x="114204" y="29230"/>
                    </a:cubicBezTo>
                    <a:cubicBezTo>
                      <a:pt x="114204" y="29230"/>
                      <a:pt x="114545" y="28846"/>
                      <a:pt x="114545" y="28846"/>
                    </a:cubicBezTo>
                    <a:cubicBezTo>
                      <a:pt x="114204" y="28461"/>
                      <a:pt x="114204" y="28461"/>
                      <a:pt x="114204" y="28076"/>
                    </a:cubicBezTo>
                    <a:cubicBezTo>
                      <a:pt x="113863" y="28076"/>
                      <a:pt x="113863" y="28076"/>
                      <a:pt x="113863" y="28076"/>
                    </a:cubicBezTo>
                    <a:cubicBezTo>
                      <a:pt x="113522" y="28076"/>
                      <a:pt x="113522" y="28076"/>
                      <a:pt x="113522" y="27692"/>
                    </a:cubicBezTo>
                    <a:cubicBezTo>
                      <a:pt x="113522" y="27692"/>
                      <a:pt x="113181" y="27307"/>
                      <a:pt x="113522" y="26923"/>
                    </a:cubicBezTo>
                    <a:cubicBezTo>
                      <a:pt x="113522" y="26923"/>
                      <a:pt x="113522" y="26923"/>
                      <a:pt x="113522" y="26923"/>
                    </a:cubicBezTo>
                    <a:cubicBezTo>
                      <a:pt x="113522" y="26538"/>
                      <a:pt x="113522" y="26538"/>
                      <a:pt x="113522" y="26538"/>
                    </a:cubicBezTo>
                    <a:cubicBezTo>
                      <a:pt x="113181" y="26538"/>
                      <a:pt x="113181" y="26153"/>
                      <a:pt x="112840" y="26153"/>
                    </a:cubicBezTo>
                    <a:cubicBezTo>
                      <a:pt x="112840" y="26153"/>
                      <a:pt x="112840" y="26153"/>
                      <a:pt x="112840" y="26153"/>
                    </a:cubicBezTo>
                    <a:cubicBezTo>
                      <a:pt x="112840" y="26538"/>
                      <a:pt x="112840" y="26538"/>
                      <a:pt x="112500" y="26538"/>
                    </a:cubicBezTo>
                    <a:cubicBezTo>
                      <a:pt x="112500" y="26538"/>
                      <a:pt x="112500" y="26538"/>
                      <a:pt x="112500" y="26538"/>
                    </a:cubicBezTo>
                    <a:cubicBezTo>
                      <a:pt x="112500" y="26538"/>
                      <a:pt x="112500" y="26538"/>
                      <a:pt x="112500" y="26538"/>
                    </a:cubicBezTo>
                    <a:cubicBezTo>
                      <a:pt x="112840" y="26538"/>
                      <a:pt x="112840" y="26538"/>
                      <a:pt x="112840" y="26538"/>
                    </a:cubicBezTo>
                    <a:cubicBezTo>
                      <a:pt x="112840" y="26538"/>
                      <a:pt x="112840" y="26538"/>
                      <a:pt x="112500" y="26538"/>
                    </a:cubicBezTo>
                    <a:cubicBezTo>
                      <a:pt x="112500" y="26538"/>
                      <a:pt x="112500" y="26538"/>
                      <a:pt x="112500" y="26538"/>
                    </a:cubicBezTo>
                    <a:cubicBezTo>
                      <a:pt x="112500" y="26538"/>
                      <a:pt x="112500" y="26538"/>
                      <a:pt x="112500" y="26538"/>
                    </a:cubicBezTo>
                    <a:cubicBezTo>
                      <a:pt x="112500" y="26538"/>
                      <a:pt x="112500" y="26153"/>
                      <a:pt x="112159" y="26153"/>
                    </a:cubicBezTo>
                    <a:cubicBezTo>
                      <a:pt x="112159" y="25769"/>
                      <a:pt x="112159" y="25384"/>
                      <a:pt x="112159" y="25000"/>
                    </a:cubicBezTo>
                    <a:cubicBezTo>
                      <a:pt x="112159" y="24615"/>
                      <a:pt x="112159" y="23846"/>
                      <a:pt x="111818" y="23461"/>
                    </a:cubicBezTo>
                    <a:cubicBezTo>
                      <a:pt x="111818" y="23461"/>
                      <a:pt x="111818" y="23461"/>
                      <a:pt x="111818" y="23461"/>
                    </a:cubicBezTo>
                    <a:cubicBezTo>
                      <a:pt x="111818" y="23076"/>
                      <a:pt x="111818" y="22692"/>
                      <a:pt x="112159" y="22692"/>
                    </a:cubicBezTo>
                    <a:cubicBezTo>
                      <a:pt x="112159" y="22692"/>
                      <a:pt x="112500" y="22692"/>
                      <a:pt x="112500" y="22692"/>
                    </a:cubicBezTo>
                    <a:cubicBezTo>
                      <a:pt x="112500" y="22692"/>
                      <a:pt x="112500" y="22692"/>
                      <a:pt x="112500" y="22307"/>
                    </a:cubicBezTo>
                    <a:cubicBezTo>
                      <a:pt x="112500" y="22307"/>
                      <a:pt x="112500" y="22307"/>
                      <a:pt x="112840" y="21923"/>
                    </a:cubicBezTo>
                    <a:cubicBezTo>
                      <a:pt x="112840" y="21923"/>
                      <a:pt x="112840" y="21923"/>
                      <a:pt x="112840" y="21923"/>
                    </a:cubicBezTo>
                    <a:cubicBezTo>
                      <a:pt x="113181" y="22307"/>
                      <a:pt x="113181" y="22307"/>
                      <a:pt x="113181" y="22307"/>
                    </a:cubicBezTo>
                    <a:cubicBezTo>
                      <a:pt x="113181" y="22307"/>
                      <a:pt x="113181" y="22307"/>
                      <a:pt x="113181" y="22307"/>
                    </a:cubicBezTo>
                    <a:cubicBezTo>
                      <a:pt x="113522" y="22307"/>
                      <a:pt x="113522" y="22307"/>
                      <a:pt x="113522" y="22307"/>
                    </a:cubicBezTo>
                    <a:cubicBezTo>
                      <a:pt x="113522" y="22307"/>
                      <a:pt x="113522" y="21923"/>
                      <a:pt x="113522" y="21923"/>
                    </a:cubicBezTo>
                    <a:cubicBezTo>
                      <a:pt x="113522" y="21538"/>
                      <a:pt x="113522" y="21538"/>
                      <a:pt x="113863" y="21153"/>
                    </a:cubicBezTo>
                    <a:cubicBezTo>
                      <a:pt x="113863" y="21153"/>
                      <a:pt x="114204" y="21153"/>
                      <a:pt x="114545" y="20769"/>
                    </a:cubicBezTo>
                    <a:cubicBezTo>
                      <a:pt x="114545" y="20769"/>
                      <a:pt x="114886" y="21153"/>
                      <a:pt x="114886" y="21153"/>
                    </a:cubicBezTo>
                    <a:cubicBezTo>
                      <a:pt x="115227" y="21153"/>
                      <a:pt x="115227" y="21538"/>
                      <a:pt x="115227" y="21538"/>
                    </a:cubicBezTo>
                    <a:cubicBezTo>
                      <a:pt x="115568" y="21538"/>
                      <a:pt x="115568" y="21538"/>
                      <a:pt x="115568" y="21538"/>
                    </a:cubicBezTo>
                    <a:cubicBezTo>
                      <a:pt x="115568" y="21538"/>
                      <a:pt x="115568" y="21538"/>
                      <a:pt x="115909" y="21538"/>
                    </a:cubicBezTo>
                    <a:cubicBezTo>
                      <a:pt x="115909" y="21538"/>
                      <a:pt x="115909" y="21538"/>
                      <a:pt x="115909" y="21538"/>
                    </a:cubicBezTo>
                    <a:cubicBezTo>
                      <a:pt x="115909" y="21153"/>
                      <a:pt x="115909" y="21153"/>
                      <a:pt x="115909" y="20769"/>
                    </a:cubicBezTo>
                    <a:cubicBezTo>
                      <a:pt x="115909" y="20384"/>
                      <a:pt x="115909" y="20384"/>
                      <a:pt x="115909" y="20000"/>
                    </a:cubicBezTo>
                    <a:cubicBezTo>
                      <a:pt x="115909" y="20000"/>
                      <a:pt x="115909" y="19615"/>
                      <a:pt x="116250" y="19230"/>
                    </a:cubicBezTo>
                    <a:cubicBezTo>
                      <a:pt x="116250" y="18846"/>
                      <a:pt x="116250" y="18076"/>
                      <a:pt x="116590" y="17692"/>
                    </a:cubicBezTo>
                    <a:cubicBezTo>
                      <a:pt x="116590" y="17692"/>
                      <a:pt x="116590" y="17307"/>
                      <a:pt x="116931" y="16923"/>
                    </a:cubicBezTo>
                    <a:cubicBezTo>
                      <a:pt x="116931" y="16538"/>
                      <a:pt x="117272" y="16153"/>
                      <a:pt x="117613" y="16153"/>
                    </a:cubicBezTo>
                    <a:cubicBezTo>
                      <a:pt x="117613" y="15769"/>
                      <a:pt x="117613" y="15769"/>
                      <a:pt x="117954" y="15769"/>
                    </a:cubicBezTo>
                    <a:cubicBezTo>
                      <a:pt x="117954" y="15769"/>
                      <a:pt x="118295" y="15769"/>
                      <a:pt x="118295" y="15769"/>
                    </a:cubicBezTo>
                    <a:cubicBezTo>
                      <a:pt x="118636" y="15769"/>
                      <a:pt x="118636" y="15769"/>
                      <a:pt x="118636" y="15769"/>
                    </a:cubicBezTo>
                    <a:cubicBezTo>
                      <a:pt x="118636" y="15769"/>
                      <a:pt x="118977" y="15769"/>
                      <a:pt x="118977" y="15769"/>
                    </a:cubicBezTo>
                    <a:cubicBezTo>
                      <a:pt x="118977" y="15384"/>
                      <a:pt x="118977" y="15000"/>
                      <a:pt x="118636" y="14615"/>
                    </a:cubicBezTo>
                    <a:cubicBezTo>
                      <a:pt x="118295" y="14615"/>
                      <a:pt x="118295" y="14230"/>
                      <a:pt x="118295" y="14230"/>
                    </a:cubicBezTo>
                    <a:cubicBezTo>
                      <a:pt x="118295" y="14230"/>
                      <a:pt x="118295" y="14230"/>
                      <a:pt x="118295" y="13846"/>
                    </a:cubicBezTo>
                    <a:cubicBezTo>
                      <a:pt x="117954" y="13846"/>
                      <a:pt x="117613"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461"/>
                      <a:pt x="117272" y="13461"/>
                    </a:cubicBezTo>
                    <a:cubicBezTo>
                      <a:pt x="117272" y="13461"/>
                      <a:pt x="117272" y="13076"/>
                      <a:pt x="117272" y="13076"/>
                    </a:cubicBezTo>
                    <a:cubicBezTo>
                      <a:pt x="117272" y="13076"/>
                      <a:pt x="116931" y="12692"/>
                      <a:pt x="116590" y="12692"/>
                    </a:cubicBezTo>
                    <a:cubicBezTo>
                      <a:pt x="116590" y="12692"/>
                      <a:pt x="116590" y="12692"/>
                      <a:pt x="116590" y="12692"/>
                    </a:cubicBezTo>
                    <a:cubicBezTo>
                      <a:pt x="116590" y="12692"/>
                      <a:pt x="116590" y="12692"/>
                      <a:pt x="116590" y="12692"/>
                    </a:cubicBezTo>
                    <a:cubicBezTo>
                      <a:pt x="116590" y="12307"/>
                      <a:pt x="116250" y="12307"/>
                      <a:pt x="116250" y="12307"/>
                    </a:cubicBezTo>
                    <a:cubicBezTo>
                      <a:pt x="115909" y="12307"/>
                      <a:pt x="115568" y="12307"/>
                      <a:pt x="115568" y="11923"/>
                    </a:cubicBezTo>
                    <a:cubicBezTo>
                      <a:pt x="115568" y="11923"/>
                      <a:pt x="115568" y="11538"/>
                      <a:pt x="115568" y="11538"/>
                    </a:cubicBezTo>
                    <a:cubicBezTo>
                      <a:pt x="115568" y="11538"/>
                      <a:pt x="115909" y="11538"/>
                      <a:pt x="115909" y="11538"/>
                    </a:cubicBezTo>
                    <a:cubicBezTo>
                      <a:pt x="116250" y="11538"/>
                      <a:pt x="116250" y="11153"/>
                      <a:pt x="116250" y="10769"/>
                    </a:cubicBezTo>
                    <a:cubicBezTo>
                      <a:pt x="116250" y="10384"/>
                      <a:pt x="116250" y="10000"/>
                      <a:pt x="116250" y="9615"/>
                    </a:cubicBezTo>
                    <a:cubicBezTo>
                      <a:pt x="116250" y="9615"/>
                      <a:pt x="116250" y="9615"/>
                      <a:pt x="116250" y="9230"/>
                    </a:cubicBezTo>
                    <a:cubicBezTo>
                      <a:pt x="116250" y="9230"/>
                      <a:pt x="116250" y="9230"/>
                      <a:pt x="116250" y="8846"/>
                    </a:cubicBezTo>
                    <a:cubicBezTo>
                      <a:pt x="115909" y="8846"/>
                      <a:pt x="115909" y="8461"/>
                      <a:pt x="115568" y="8461"/>
                    </a:cubicBezTo>
                    <a:cubicBezTo>
                      <a:pt x="115568" y="8461"/>
                      <a:pt x="115227" y="8461"/>
                      <a:pt x="115227" y="8076"/>
                    </a:cubicBezTo>
                    <a:cubicBezTo>
                      <a:pt x="115227" y="8076"/>
                      <a:pt x="115227" y="8076"/>
                      <a:pt x="115227" y="8076"/>
                    </a:cubicBezTo>
                    <a:cubicBezTo>
                      <a:pt x="115227" y="7692"/>
                      <a:pt x="115227" y="7692"/>
                      <a:pt x="115227" y="7692"/>
                    </a:cubicBezTo>
                    <a:cubicBezTo>
                      <a:pt x="115227" y="7307"/>
                      <a:pt x="115568" y="7307"/>
                      <a:pt x="115568" y="7692"/>
                    </a:cubicBezTo>
                    <a:cubicBezTo>
                      <a:pt x="115568" y="7692"/>
                      <a:pt x="115568" y="8076"/>
                      <a:pt x="115909" y="8076"/>
                    </a:cubicBezTo>
                    <a:cubicBezTo>
                      <a:pt x="116590" y="8461"/>
                      <a:pt x="116590" y="8461"/>
                      <a:pt x="116590" y="7692"/>
                    </a:cubicBezTo>
                    <a:cubicBezTo>
                      <a:pt x="116590" y="7692"/>
                      <a:pt x="116931" y="7692"/>
                      <a:pt x="116931" y="7692"/>
                    </a:cubicBezTo>
                    <a:cubicBezTo>
                      <a:pt x="116931" y="7307"/>
                      <a:pt x="116931" y="7307"/>
                      <a:pt x="117272" y="7307"/>
                    </a:cubicBezTo>
                    <a:cubicBezTo>
                      <a:pt x="117272" y="7307"/>
                      <a:pt x="117272" y="7307"/>
                      <a:pt x="117613" y="7307"/>
                    </a:cubicBezTo>
                    <a:cubicBezTo>
                      <a:pt x="117613" y="7692"/>
                      <a:pt x="117613" y="7692"/>
                      <a:pt x="117954" y="7692"/>
                    </a:cubicBezTo>
                    <a:cubicBezTo>
                      <a:pt x="117954" y="8076"/>
                      <a:pt x="118295" y="8076"/>
                      <a:pt x="118295" y="8076"/>
                    </a:cubicBezTo>
                    <a:cubicBezTo>
                      <a:pt x="118636" y="7692"/>
                      <a:pt x="118636" y="7692"/>
                      <a:pt x="118977" y="7692"/>
                    </a:cubicBezTo>
                    <a:cubicBezTo>
                      <a:pt x="118977" y="7692"/>
                      <a:pt x="119318" y="7692"/>
                      <a:pt x="119318" y="7692"/>
                    </a:cubicBezTo>
                    <a:cubicBezTo>
                      <a:pt x="119318" y="7692"/>
                      <a:pt x="119659" y="7692"/>
                      <a:pt x="119659" y="7692"/>
                    </a:cubicBezTo>
                    <a:cubicBezTo>
                      <a:pt x="119659" y="7692"/>
                      <a:pt x="119659" y="7692"/>
                      <a:pt x="119659" y="7692"/>
                    </a:cubicBezTo>
                    <a:cubicBezTo>
                      <a:pt x="119659" y="7692"/>
                      <a:pt x="120000" y="7307"/>
                      <a:pt x="120000" y="7307"/>
                    </a:cubicBezTo>
                    <a:cubicBezTo>
                      <a:pt x="119659" y="7307"/>
                      <a:pt x="120000" y="6923"/>
                      <a:pt x="119318" y="6538"/>
                    </a:cubicBezTo>
                    <a:cubicBezTo>
                      <a:pt x="119318" y="6538"/>
                      <a:pt x="119318" y="6538"/>
                      <a:pt x="119318" y="6538"/>
                    </a:cubicBezTo>
                    <a:cubicBezTo>
                      <a:pt x="119318" y="6538"/>
                      <a:pt x="119318" y="6153"/>
                      <a:pt x="119318" y="6153"/>
                    </a:cubicBezTo>
                    <a:cubicBezTo>
                      <a:pt x="119318" y="5769"/>
                      <a:pt x="119318" y="5769"/>
                      <a:pt x="118977" y="5384"/>
                    </a:cubicBezTo>
                    <a:cubicBezTo>
                      <a:pt x="118977" y="5384"/>
                      <a:pt x="118636" y="5384"/>
                      <a:pt x="118636" y="5000"/>
                    </a:cubicBezTo>
                    <a:cubicBezTo>
                      <a:pt x="118636" y="5000"/>
                      <a:pt x="118636" y="5000"/>
                      <a:pt x="118636" y="5000"/>
                    </a:cubicBezTo>
                    <a:cubicBezTo>
                      <a:pt x="118977" y="4615"/>
                      <a:pt x="118977" y="4230"/>
                      <a:pt x="118977" y="4230"/>
                    </a:cubicBezTo>
                    <a:cubicBezTo>
                      <a:pt x="118977" y="3846"/>
                      <a:pt x="118977" y="3846"/>
                      <a:pt x="118977" y="3846"/>
                    </a:cubicBezTo>
                    <a:cubicBezTo>
                      <a:pt x="118636" y="3461"/>
                      <a:pt x="118636" y="3076"/>
                      <a:pt x="118636" y="2692"/>
                    </a:cubicBezTo>
                    <a:cubicBezTo>
                      <a:pt x="118636" y="2692"/>
                      <a:pt x="118636" y="2692"/>
                      <a:pt x="118636" y="2692"/>
                    </a:cubicBezTo>
                    <a:cubicBezTo>
                      <a:pt x="118295" y="2692"/>
                      <a:pt x="118295" y="2692"/>
                      <a:pt x="118295" y="2692"/>
                    </a:cubicBezTo>
                    <a:cubicBezTo>
                      <a:pt x="117954" y="2692"/>
                      <a:pt x="117613" y="2307"/>
                      <a:pt x="117613" y="2307"/>
                    </a:cubicBezTo>
                    <a:cubicBezTo>
                      <a:pt x="117272" y="2307"/>
                      <a:pt x="117272" y="2307"/>
                      <a:pt x="117272" y="2307"/>
                    </a:cubicBezTo>
                    <a:cubicBezTo>
                      <a:pt x="116931" y="2307"/>
                      <a:pt x="116931" y="2307"/>
                      <a:pt x="116590" y="2307"/>
                    </a:cubicBezTo>
                    <a:cubicBezTo>
                      <a:pt x="116590" y="2692"/>
                      <a:pt x="116250" y="2692"/>
                      <a:pt x="115909" y="2692"/>
                    </a:cubicBezTo>
                    <a:cubicBezTo>
                      <a:pt x="115909" y="2692"/>
                      <a:pt x="115909" y="3076"/>
                      <a:pt x="115909" y="3076"/>
                    </a:cubicBezTo>
                    <a:cubicBezTo>
                      <a:pt x="115909" y="3076"/>
                      <a:pt x="115909" y="3076"/>
                      <a:pt x="115909" y="3461"/>
                    </a:cubicBezTo>
                    <a:cubicBezTo>
                      <a:pt x="115909" y="3461"/>
                      <a:pt x="116250" y="3461"/>
                      <a:pt x="116250" y="3846"/>
                    </a:cubicBezTo>
                    <a:cubicBezTo>
                      <a:pt x="116250" y="3846"/>
                      <a:pt x="116250" y="4230"/>
                      <a:pt x="116250" y="4230"/>
                    </a:cubicBezTo>
                    <a:cubicBezTo>
                      <a:pt x="116250" y="4230"/>
                      <a:pt x="116250" y="4230"/>
                      <a:pt x="116250" y="4230"/>
                    </a:cubicBezTo>
                    <a:cubicBezTo>
                      <a:pt x="116250" y="4230"/>
                      <a:pt x="116250" y="4230"/>
                      <a:pt x="116250" y="4230"/>
                    </a:cubicBezTo>
                    <a:cubicBezTo>
                      <a:pt x="115909" y="3846"/>
                      <a:pt x="115568" y="3461"/>
                      <a:pt x="115227" y="3076"/>
                    </a:cubicBezTo>
                    <a:cubicBezTo>
                      <a:pt x="114886" y="2692"/>
                      <a:pt x="114886" y="2692"/>
                      <a:pt x="114204" y="2692"/>
                    </a:cubicBezTo>
                    <a:cubicBezTo>
                      <a:pt x="114204" y="2692"/>
                      <a:pt x="113863" y="2692"/>
                      <a:pt x="113863" y="2692"/>
                    </a:cubicBezTo>
                    <a:cubicBezTo>
                      <a:pt x="113522" y="2692"/>
                      <a:pt x="113181" y="2692"/>
                      <a:pt x="113181" y="2692"/>
                    </a:cubicBezTo>
                    <a:cubicBezTo>
                      <a:pt x="112840" y="2307"/>
                      <a:pt x="112500" y="2307"/>
                      <a:pt x="112159" y="2307"/>
                    </a:cubicBezTo>
                    <a:cubicBezTo>
                      <a:pt x="111818" y="2307"/>
                      <a:pt x="111477" y="2307"/>
                      <a:pt x="111136" y="2307"/>
                    </a:cubicBezTo>
                    <a:cubicBezTo>
                      <a:pt x="111136" y="2307"/>
                      <a:pt x="110795" y="2307"/>
                      <a:pt x="110795" y="2307"/>
                    </a:cubicBezTo>
                    <a:cubicBezTo>
                      <a:pt x="110454" y="1923"/>
                      <a:pt x="110454" y="1923"/>
                      <a:pt x="110113" y="1923"/>
                    </a:cubicBezTo>
                    <a:cubicBezTo>
                      <a:pt x="109431" y="1923"/>
                      <a:pt x="109090" y="1538"/>
                      <a:pt x="108409" y="1923"/>
                    </a:cubicBezTo>
                    <a:cubicBezTo>
                      <a:pt x="108409" y="1923"/>
                      <a:pt x="108068" y="1923"/>
                      <a:pt x="108068" y="1538"/>
                    </a:cubicBezTo>
                    <a:cubicBezTo>
                      <a:pt x="107727" y="1538"/>
                      <a:pt x="107386" y="1538"/>
                      <a:pt x="107045" y="1923"/>
                    </a:cubicBezTo>
                    <a:cubicBezTo>
                      <a:pt x="106704" y="1923"/>
                      <a:pt x="106363" y="2307"/>
                      <a:pt x="106022" y="2307"/>
                    </a:cubicBezTo>
                    <a:cubicBezTo>
                      <a:pt x="105681" y="2307"/>
                      <a:pt x="105681" y="2307"/>
                      <a:pt x="105340" y="2307"/>
                    </a:cubicBezTo>
                    <a:cubicBezTo>
                      <a:pt x="105000" y="2307"/>
                      <a:pt x="105000" y="2307"/>
                      <a:pt x="104659" y="2307"/>
                    </a:cubicBezTo>
                    <a:cubicBezTo>
                      <a:pt x="104659" y="2307"/>
                      <a:pt x="104659" y="2307"/>
                      <a:pt x="104659" y="2692"/>
                    </a:cubicBezTo>
                    <a:cubicBezTo>
                      <a:pt x="104659" y="2692"/>
                      <a:pt x="105000" y="3076"/>
                      <a:pt x="105000" y="3461"/>
                    </a:cubicBezTo>
                    <a:cubicBezTo>
                      <a:pt x="105000" y="3461"/>
                      <a:pt x="105000" y="3461"/>
                      <a:pt x="105000" y="3461"/>
                    </a:cubicBezTo>
                    <a:cubicBezTo>
                      <a:pt x="105340" y="3846"/>
                      <a:pt x="105681" y="3846"/>
                      <a:pt x="105681" y="3846"/>
                    </a:cubicBezTo>
                    <a:cubicBezTo>
                      <a:pt x="106022" y="4230"/>
                      <a:pt x="106022" y="4230"/>
                      <a:pt x="106022" y="4615"/>
                    </a:cubicBezTo>
                    <a:cubicBezTo>
                      <a:pt x="106363" y="4615"/>
                      <a:pt x="106363" y="5000"/>
                      <a:pt x="106022" y="5000"/>
                    </a:cubicBezTo>
                    <a:cubicBezTo>
                      <a:pt x="106022" y="5000"/>
                      <a:pt x="106022" y="5000"/>
                      <a:pt x="106022" y="5384"/>
                    </a:cubicBezTo>
                    <a:cubicBezTo>
                      <a:pt x="105681" y="5384"/>
                      <a:pt x="105681" y="5384"/>
                      <a:pt x="105681" y="5384"/>
                    </a:cubicBezTo>
                    <a:cubicBezTo>
                      <a:pt x="105340" y="5000"/>
                      <a:pt x="105000" y="4615"/>
                      <a:pt x="104659" y="4615"/>
                    </a:cubicBezTo>
                    <a:cubicBezTo>
                      <a:pt x="104659" y="4615"/>
                      <a:pt x="104659" y="4615"/>
                      <a:pt x="104659" y="4615"/>
                    </a:cubicBezTo>
                    <a:cubicBezTo>
                      <a:pt x="104318" y="4615"/>
                      <a:pt x="104318" y="4615"/>
                      <a:pt x="104318" y="4615"/>
                    </a:cubicBezTo>
                    <a:cubicBezTo>
                      <a:pt x="104318" y="4230"/>
                      <a:pt x="104318" y="4230"/>
                      <a:pt x="104318" y="4230"/>
                    </a:cubicBezTo>
                    <a:cubicBezTo>
                      <a:pt x="103977" y="4230"/>
                      <a:pt x="104318" y="3846"/>
                      <a:pt x="104318" y="3846"/>
                    </a:cubicBezTo>
                    <a:cubicBezTo>
                      <a:pt x="104318" y="3846"/>
                      <a:pt x="104318" y="3461"/>
                      <a:pt x="104318" y="3461"/>
                    </a:cubicBezTo>
                    <a:cubicBezTo>
                      <a:pt x="103977" y="3076"/>
                      <a:pt x="103977" y="3076"/>
                      <a:pt x="103636" y="3076"/>
                    </a:cubicBezTo>
                    <a:cubicBezTo>
                      <a:pt x="103636" y="3076"/>
                      <a:pt x="103295" y="3461"/>
                      <a:pt x="103295" y="3461"/>
                    </a:cubicBezTo>
                    <a:cubicBezTo>
                      <a:pt x="103295" y="3846"/>
                      <a:pt x="103295" y="3846"/>
                      <a:pt x="103295" y="4230"/>
                    </a:cubicBezTo>
                    <a:cubicBezTo>
                      <a:pt x="103295" y="4230"/>
                      <a:pt x="103295" y="4615"/>
                      <a:pt x="103295" y="4615"/>
                    </a:cubicBezTo>
                    <a:cubicBezTo>
                      <a:pt x="102954" y="4615"/>
                      <a:pt x="102613" y="4615"/>
                      <a:pt x="102272" y="4615"/>
                    </a:cubicBezTo>
                    <a:cubicBezTo>
                      <a:pt x="102272" y="4615"/>
                      <a:pt x="101931" y="5000"/>
                      <a:pt x="101590" y="4615"/>
                    </a:cubicBezTo>
                    <a:cubicBezTo>
                      <a:pt x="101590" y="4615"/>
                      <a:pt x="101590" y="4615"/>
                      <a:pt x="101590" y="4615"/>
                    </a:cubicBezTo>
                    <a:cubicBezTo>
                      <a:pt x="101250" y="5000"/>
                      <a:pt x="100909" y="5000"/>
                      <a:pt x="100568" y="5384"/>
                    </a:cubicBezTo>
                    <a:cubicBezTo>
                      <a:pt x="100227" y="5769"/>
                      <a:pt x="99545" y="5769"/>
                      <a:pt x="99204" y="5769"/>
                    </a:cubicBezTo>
                    <a:cubicBezTo>
                      <a:pt x="99204" y="5769"/>
                      <a:pt x="98863" y="5769"/>
                      <a:pt x="98863" y="5384"/>
                    </a:cubicBezTo>
                    <a:cubicBezTo>
                      <a:pt x="98863" y="5384"/>
                      <a:pt x="98863" y="5384"/>
                      <a:pt x="98863" y="5384"/>
                    </a:cubicBezTo>
                    <a:cubicBezTo>
                      <a:pt x="98863" y="5000"/>
                      <a:pt x="98522" y="4230"/>
                      <a:pt x="97840" y="4230"/>
                    </a:cubicBezTo>
                    <a:cubicBezTo>
                      <a:pt x="97840" y="4230"/>
                      <a:pt x="97840" y="3846"/>
                      <a:pt x="97840" y="3846"/>
                    </a:cubicBezTo>
                    <a:cubicBezTo>
                      <a:pt x="97500" y="3461"/>
                      <a:pt x="96818" y="3461"/>
                      <a:pt x="96136" y="3846"/>
                    </a:cubicBezTo>
                    <a:cubicBezTo>
                      <a:pt x="96136" y="3846"/>
                      <a:pt x="96136" y="3846"/>
                      <a:pt x="96136" y="3846"/>
                    </a:cubicBezTo>
                    <a:cubicBezTo>
                      <a:pt x="95454" y="4230"/>
                      <a:pt x="95113" y="4230"/>
                      <a:pt x="94772" y="4615"/>
                    </a:cubicBezTo>
                    <a:cubicBezTo>
                      <a:pt x="94431" y="5000"/>
                      <a:pt x="94431" y="5000"/>
                      <a:pt x="94090" y="5000"/>
                    </a:cubicBezTo>
                    <a:cubicBezTo>
                      <a:pt x="93750" y="5384"/>
                      <a:pt x="93750" y="5000"/>
                      <a:pt x="93750" y="5000"/>
                    </a:cubicBezTo>
                    <a:cubicBezTo>
                      <a:pt x="93409" y="4615"/>
                      <a:pt x="93409" y="4615"/>
                      <a:pt x="93068" y="4615"/>
                    </a:cubicBezTo>
                    <a:cubicBezTo>
                      <a:pt x="93068" y="4615"/>
                      <a:pt x="93068" y="4230"/>
                      <a:pt x="92727" y="4230"/>
                    </a:cubicBezTo>
                    <a:cubicBezTo>
                      <a:pt x="92727" y="4230"/>
                      <a:pt x="92727" y="4230"/>
                      <a:pt x="92386" y="4230"/>
                    </a:cubicBezTo>
                    <a:cubicBezTo>
                      <a:pt x="92386" y="4615"/>
                      <a:pt x="92386" y="4615"/>
                      <a:pt x="92045" y="4615"/>
                    </a:cubicBezTo>
                    <a:cubicBezTo>
                      <a:pt x="92045" y="4230"/>
                      <a:pt x="92045" y="4230"/>
                      <a:pt x="92045" y="4230"/>
                    </a:cubicBezTo>
                    <a:cubicBezTo>
                      <a:pt x="91704" y="4230"/>
                      <a:pt x="91704" y="4230"/>
                      <a:pt x="91704" y="4230"/>
                    </a:cubicBezTo>
                    <a:cubicBezTo>
                      <a:pt x="91363" y="4230"/>
                      <a:pt x="91363" y="4230"/>
                      <a:pt x="91022" y="4230"/>
                    </a:cubicBezTo>
                    <a:cubicBezTo>
                      <a:pt x="91022" y="3846"/>
                      <a:pt x="91022" y="3846"/>
                      <a:pt x="91022" y="3846"/>
                    </a:cubicBezTo>
                    <a:cubicBezTo>
                      <a:pt x="91363" y="3461"/>
                      <a:pt x="91363" y="3461"/>
                      <a:pt x="91022" y="3461"/>
                    </a:cubicBezTo>
                    <a:cubicBezTo>
                      <a:pt x="91022" y="3461"/>
                      <a:pt x="91022" y="3461"/>
                      <a:pt x="91022" y="3076"/>
                    </a:cubicBezTo>
                    <a:cubicBezTo>
                      <a:pt x="90681" y="3076"/>
                      <a:pt x="90340" y="2692"/>
                      <a:pt x="90000" y="3076"/>
                    </a:cubicBezTo>
                    <a:cubicBezTo>
                      <a:pt x="90000" y="3076"/>
                      <a:pt x="89659" y="3076"/>
                      <a:pt x="89659" y="3076"/>
                    </a:cubicBezTo>
                    <a:cubicBezTo>
                      <a:pt x="89318" y="3076"/>
                      <a:pt x="89318" y="3076"/>
                      <a:pt x="89318" y="3461"/>
                    </a:cubicBezTo>
                    <a:cubicBezTo>
                      <a:pt x="88977" y="3461"/>
                      <a:pt x="88977" y="3461"/>
                      <a:pt x="88636" y="3461"/>
                    </a:cubicBezTo>
                    <a:cubicBezTo>
                      <a:pt x="88295" y="3461"/>
                      <a:pt x="87954" y="3461"/>
                      <a:pt x="87613" y="3461"/>
                    </a:cubicBezTo>
                    <a:cubicBezTo>
                      <a:pt x="87272" y="3461"/>
                      <a:pt x="86931" y="3461"/>
                      <a:pt x="86590" y="3461"/>
                    </a:cubicBezTo>
                    <a:cubicBezTo>
                      <a:pt x="86250" y="3461"/>
                      <a:pt x="85909" y="3846"/>
                      <a:pt x="85568" y="3461"/>
                    </a:cubicBezTo>
                    <a:cubicBezTo>
                      <a:pt x="85568" y="3461"/>
                      <a:pt x="85227" y="3461"/>
                      <a:pt x="85227" y="3461"/>
                    </a:cubicBezTo>
                    <a:cubicBezTo>
                      <a:pt x="85227" y="3846"/>
                      <a:pt x="85227" y="3846"/>
                      <a:pt x="85227" y="3846"/>
                    </a:cubicBezTo>
                    <a:cubicBezTo>
                      <a:pt x="85227" y="3846"/>
                      <a:pt x="85227" y="3846"/>
                      <a:pt x="85227" y="3846"/>
                    </a:cubicBezTo>
                    <a:cubicBezTo>
                      <a:pt x="85227" y="3846"/>
                      <a:pt x="85568" y="3846"/>
                      <a:pt x="85568" y="3846"/>
                    </a:cubicBezTo>
                    <a:cubicBezTo>
                      <a:pt x="85568" y="4230"/>
                      <a:pt x="85568" y="4230"/>
                      <a:pt x="85568" y="4230"/>
                    </a:cubicBezTo>
                    <a:cubicBezTo>
                      <a:pt x="85909" y="4230"/>
                      <a:pt x="85568" y="4230"/>
                      <a:pt x="85568" y="4230"/>
                    </a:cubicBezTo>
                    <a:cubicBezTo>
                      <a:pt x="85568" y="4615"/>
                      <a:pt x="85568" y="4615"/>
                      <a:pt x="85227" y="4615"/>
                    </a:cubicBezTo>
                    <a:cubicBezTo>
                      <a:pt x="85227" y="4615"/>
                      <a:pt x="85227" y="4615"/>
                      <a:pt x="85227" y="5000"/>
                    </a:cubicBezTo>
                    <a:cubicBezTo>
                      <a:pt x="85227" y="5000"/>
                      <a:pt x="85227" y="5384"/>
                      <a:pt x="85568" y="5384"/>
                    </a:cubicBezTo>
                    <a:cubicBezTo>
                      <a:pt x="85568" y="5384"/>
                      <a:pt x="85568"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909" y="5384"/>
                      <a:pt x="85909" y="5384"/>
                      <a:pt x="85909" y="5384"/>
                    </a:cubicBezTo>
                    <a:cubicBezTo>
                      <a:pt x="85568" y="5384"/>
                      <a:pt x="85568" y="5769"/>
                      <a:pt x="85909" y="5769"/>
                    </a:cubicBezTo>
                    <a:cubicBezTo>
                      <a:pt x="85909" y="5769"/>
                      <a:pt x="86250" y="6153"/>
                      <a:pt x="86250" y="6153"/>
                    </a:cubicBezTo>
                    <a:cubicBezTo>
                      <a:pt x="86250" y="6153"/>
                      <a:pt x="86250" y="6538"/>
                      <a:pt x="86250" y="6538"/>
                    </a:cubicBezTo>
                    <a:cubicBezTo>
                      <a:pt x="86250" y="6538"/>
                      <a:pt x="86250" y="6538"/>
                      <a:pt x="86250" y="6538"/>
                    </a:cubicBezTo>
                    <a:cubicBezTo>
                      <a:pt x="85909" y="6538"/>
                      <a:pt x="85568" y="6538"/>
                      <a:pt x="85568" y="6538"/>
                    </a:cubicBezTo>
                    <a:cubicBezTo>
                      <a:pt x="85568" y="6538"/>
                      <a:pt x="85227" y="6923"/>
                      <a:pt x="85227" y="6923"/>
                    </a:cubicBezTo>
                    <a:cubicBezTo>
                      <a:pt x="84886" y="6923"/>
                      <a:pt x="84886" y="6923"/>
                      <a:pt x="84545" y="6923"/>
                    </a:cubicBezTo>
                    <a:cubicBezTo>
                      <a:pt x="84545" y="6923"/>
                      <a:pt x="84545" y="6923"/>
                      <a:pt x="84204" y="6923"/>
                    </a:cubicBezTo>
                    <a:cubicBezTo>
                      <a:pt x="84204" y="6923"/>
                      <a:pt x="83863" y="6923"/>
                      <a:pt x="83863" y="7307"/>
                    </a:cubicBezTo>
                    <a:cubicBezTo>
                      <a:pt x="83863" y="7692"/>
                      <a:pt x="83522" y="7692"/>
                      <a:pt x="83522" y="7692"/>
                    </a:cubicBezTo>
                    <a:cubicBezTo>
                      <a:pt x="82840" y="7692"/>
                      <a:pt x="82500" y="7692"/>
                      <a:pt x="82159" y="7307"/>
                    </a:cubicBezTo>
                    <a:cubicBezTo>
                      <a:pt x="82159" y="7307"/>
                      <a:pt x="82159" y="7307"/>
                      <a:pt x="82159" y="7307"/>
                    </a:cubicBezTo>
                    <a:cubicBezTo>
                      <a:pt x="82159" y="7307"/>
                      <a:pt x="82159" y="7307"/>
                      <a:pt x="82159" y="7307"/>
                    </a:cubicBezTo>
                    <a:cubicBezTo>
                      <a:pt x="82159" y="7307"/>
                      <a:pt x="82159" y="7307"/>
                      <a:pt x="82159" y="7307"/>
                    </a:cubicBezTo>
                    <a:cubicBezTo>
                      <a:pt x="82159" y="7692"/>
                      <a:pt x="82159" y="8076"/>
                      <a:pt x="82159" y="8076"/>
                    </a:cubicBezTo>
                    <a:cubicBezTo>
                      <a:pt x="82500" y="8461"/>
                      <a:pt x="82500" y="8846"/>
                      <a:pt x="82500" y="9230"/>
                    </a:cubicBezTo>
                    <a:cubicBezTo>
                      <a:pt x="82500" y="9230"/>
                      <a:pt x="82500" y="9615"/>
                      <a:pt x="82500" y="9615"/>
                    </a:cubicBezTo>
                    <a:cubicBezTo>
                      <a:pt x="82159" y="9615"/>
                      <a:pt x="82159" y="9230"/>
                      <a:pt x="81818" y="9230"/>
                    </a:cubicBezTo>
                    <a:cubicBezTo>
                      <a:pt x="81477" y="9230"/>
                      <a:pt x="81136" y="8846"/>
                      <a:pt x="80795" y="8461"/>
                    </a:cubicBezTo>
                    <a:cubicBezTo>
                      <a:pt x="80795" y="8461"/>
                      <a:pt x="80795" y="8461"/>
                      <a:pt x="80795" y="8461"/>
                    </a:cubicBezTo>
                    <a:cubicBezTo>
                      <a:pt x="80795" y="8076"/>
                      <a:pt x="80795" y="8076"/>
                      <a:pt x="80454" y="8076"/>
                    </a:cubicBezTo>
                    <a:cubicBezTo>
                      <a:pt x="80113" y="8461"/>
                      <a:pt x="80113" y="8461"/>
                      <a:pt x="80113" y="8076"/>
                    </a:cubicBezTo>
                    <a:cubicBezTo>
                      <a:pt x="80113" y="8076"/>
                      <a:pt x="80113" y="8076"/>
                      <a:pt x="80113" y="8076"/>
                    </a:cubicBezTo>
                    <a:cubicBezTo>
                      <a:pt x="80113" y="8076"/>
                      <a:pt x="80113" y="8076"/>
                      <a:pt x="80113" y="8076"/>
                    </a:cubicBezTo>
                    <a:cubicBezTo>
                      <a:pt x="80113" y="8076"/>
                      <a:pt x="79772" y="8076"/>
                      <a:pt x="79772" y="8076"/>
                    </a:cubicBezTo>
                    <a:cubicBezTo>
                      <a:pt x="79772" y="8076"/>
                      <a:pt x="79772" y="8076"/>
                      <a:pt x="79772" y="7692"/>
                    </a:cubicBezTo>
                    <a:cubicBezTo>
                      <a:pt x="79772" y="7692"/>
                      <a:pt x="79772" y="7692"/>
                      <a:pt x="79772" y="7692"/>
                    </a:cubicBezTo>
                    <a:cubicBezTo>
                      <a:pt x="79772" y="7692"/>
                      <a:pt x="79772" y="7692"/>
                      <a:pt x="79772" y="8076"/>
                    </a:cubicBezTo>
                    <a:cubicBezTo>
                      <a:pt x="80113" y="8076"/>
                      <a:pt x="80113" y="8076"/>
                      <a:pt x="80113" y="8076"/>
                    </a:cubicBezTo>
                    <a:cubicBezTo>
                      <a:pt x="80113" y="8076"/>
                      <a:pt x="80113" y="8076"/>
                      <a:pt x="80113" y="8076"/>
                    </a:cubicBezTo>
                    <a:cubicBezTo>
                      <a:pt x="80113" y="7692"/>
                      <a:pt x="80113" y="7692"/>
                      <a:pt x="80113" y="7692"/>
                    </a:cubicBezTo>
                    <a:cubicBezTo>
                      <a:pt x="80113" y="7692"/>
                      <a:pt x="80454" y="7692"/>
                      <a:pt x="80454" y="7692"/>
                    </a:cubicBezTo>
                    <a:cubicBezTo>
                      <a:pt x="80113" y="7307"/>
                      <a:pt x="80113" y="7307"/>
                      <a:pt x="80113" y="6923"/>
                    </a:cubicBezTo>
                    <a:cubicBezTo>
                      <a:pt x="79772" y="6923"/>
                      <a:pt x="79772" y="6923"/>
                      <a:pt x="79772" y="6923"/>
                    </a:cubicBezTo>
                    <a:cubicBezTo>
                      <a:pt x="79431" y="6923"/>
                      <a:pt x="79431" y="6923"/>
                      <a:pt x="79431" y="6538"/>
                    </a:cubicBezTo>
                    <a:cubicBezTo>
                      <a:pt x="79431" y="6538"/>
                      <a:pt x="79431" y="6538"/>
                      <a:pt x="79431" y="6153"/>
                    </a:cubicBezTo>
                    <a:cubicBezTo>
                      <a:pt x="79431" y="6153"/>
                      <a:pt x="79090" y="5769"/>
                      <a:pt x="78750" y="5769"/>
                    </a:cubicBezTo>
                    <a:cubicBezTo>
                      <a:pt x="78750" y="5384"/>
                      <a:pt x="77727" y="5000"/>
                      <a:pt x="77727" y="5384"/>
                    </a:cubicBezTo>
                    <a:cubicBezTo>
                      <a:pt x="77727" y="5384"/>
                      <a:pt x="77386" y="5384"/>
                      <a:pt x="77386" y="5384"/>
                    </a:cubicBezTo>
                    <a:cubicBezTo>
                      <a:pt x="77386" y="5384"/>
                      <a:pt x="77386" y="5384"/>
                      <a:pt x="77045" y="5384"/>
                    </a:cubicBezTo>
                    <a:cubicBezTo>
                      <a:pt x="76704" y="5384"/>
                      <a:pt x="76363" y="5000"/>
                      <a:pt x="76022" y="5384"/>
                    </a:cubicBezTo>
                    <a:cubicBezTo>
                      <a:pt x="76022" y="5384"/>
                      <a:pt x="75681" y="5384"/>
                      <a:pt x="75681" y="5384"/>
                    </a:cubicBezTo>
                    <a:cubicBezTo>
                      <a:pt x="75681" y="5769"/>
                      <a:pt x="75340" y="5769"/>
                      <a:pt x="75681" y="5769"/>
                    </a:cubicBezTo>
                    <a:cubicBezTo>
                      <a:pt x="75681" y="6153"/>
                      <a:pt x="75681" y="6538"/>
                      <a:pt x="76022" y="6538"/>
                    </a:cubicBezTo>
                    <a:cubicBezTo>
                      <a:pt x="76022" y="6538"/>
                      <a:pt x="76022" y="6923"/>
                      <a:pt x="76022" y="6923"/>
                    </a:cubicBezTo>
                    <a:cubicBezTo>
                      <a:pt x="75681" y="6923"/>
                      <a:pt x="75340" y="7307"/>
                      <a:pt x="75000" y="7307"/>
                    </a:cubicBezTo>
                    <a:cubicBezTo>
                      <a:pt x="74659" y="7307"/>
                      <a:pt x="74318" y="7307"/>
                      <a:pt x="74318" y="7307"/>
                    </a:cubicBezTo>
                    <a:cubicBezTo>
                      <a:pt x="73977" y="6923"/>
                      <a:pt x="73977" y="6923"/>
                      <a:pt x="73977" y="7307"/>
                    </a:cubicBezTo>
                    <a:cubicBezTo>
                      <a:pt x="73636" y="7307"/>
                      <a:pt x="73295" y="7307"/>
                      <a:pt x="73295" y="6923"/>
                    </a:cubicBezTo>
                    <a:cubicBezTo>
                      <a:pt x="73295" y="6923"/>
                      <a:pt x="73295" y="6538"/>
                      <a:pt x="73295" y="6538"/>
                    </a:cubicBezTo>
                    <a:cubicBezTo>
                      <a:pt x="72954" y="6538"/>
                      <a:pt x="72954" y="6538"/>
                      <a:pt x="72954" y="6538"/>
                    </a:cubicBezTo>
                    <a:cubicBezTo>
                      <a:pt x="72272" y="6538"/>
                      <a:pt x="71931" y="6538"/>
                      <a:pt x="71590" y="6923"/>
                    </a:cubicBezTo>
                    <a:cubicBezTo>
                      <a:pt x="71250" y="6923"/>
                      <a:pt x="71250" y="6923"/>
                      <a:pt x="70909" y="6923"/>
                    </a:cubicBezTo>
                    <a:cubicBezTo>
                      <a:pt x="70909" y="6923"/>
                      <a:pt x="70568" y="7307"/>
                      <a:pt x="70568" y="7307"/>
                    </a:cubicBezTo>
                    <a:cubicBezTo>
                      <a:pt x="70227" y="7307"/>
                      <a:pt x="70227" y="6923"/>
                      <a:pt x="69886" y="6923"/>
                    </a:cubicBezTo>
                    <a:cubicBezTo>
                      <a:pt x="69886" y="6923"/>
                      <a:pt x="69886" y="6923"/>
                      <a:pt x="69886" y="6923"/>
                    </a:cubicBezTo>
                    <a:cubicBezTo>
                      <a:pt x="69886" y="6923"/>
                      <a:pt x="69886" y="6923"/>
                      <a:pt x="69886" y="7307"/>
                    </a:cubicBezTo>
                    <a:cubicBezTo>
                      <a:pt x="69886" y="7307"/>
                      <a:pt x="69545" y="7692"/>
                      <a:pt x="69204" y="7307"/>
                    </a:cubicBezTo>
                    <a:cubicBezTo>
                      <a:pt x="69204" y="7307"/>
                      <a:pt x="69204" y="7307"/>
                      <a:pt x="68863" y="6923"/>
                    </a:cubicBezTo>
                    <a:cubicBezTo>
                      <a:pt x="68863" y="6923"/>
                      <a:pt x="68863" y="6923"/>
                      <a:pt x="68863" y="6923"/>
                    </a:cubicBezTo>
                    <a:cubicBezTo>
                      <a:pt x="68863" y="6923"/>
                      <a:pt x="68522" y="6923"/>
                      <a:pt x="68522" y="6923"/>
                    </a:cubicBezTo>
                    <a:cubicBezTo>
                      <a:pt x="68181" y="6923"/>
                      <a:pt x="68181" y="6923"/>
                      <a:pt x="68181" y="7307"/>
                    </a:cubicBezTo>
                    <a:cubicBezTo>
                      <a:pt x="68181" y="7307"/>
                      <a:pt x="68181" y="7307"/>
                      <a:pt x="68181" y="7692"/>
                    </a:cubicBezTo>
                    <a:cubicBezTo>
                      <a:pt x="68181" y="7692"/>
                      <a:pt x="68181" y="7692"/>
                      <a:pt x="68181" y="7692"/>
                    </a:cubicBezTo>
                    <a:cubicBezTo>
                      <a:pt x="68181" y="8076"/>
                      <a:pt x="68522" y="8076"/>
                      <a:pt x="68522" y="8076"/>
                    </a:cubicBezTo>
                    <a:cubicBezTo>
                      <a:pt x="68522" y="8076"/>
                      <a:pt x="68522" y="8076"/>
                      <a:pt x="68522" y="8076"/>
                    </a:cubicBezTo>
                    <a:cubicBezTo>
                      <a:pt x="68522" y="8076"/>
                      <a:pt x="68522" y="8076"/>
                      <a:pt x="68522" y="8076"/>
                    </a:cubicBezTo>
                    <a:cubicBezTo>
                      <a:pt x="68522" y="7692"/>
                      <a:pt x="68522" y="7692"/>
                      <a:pt x="68522" y="7692"/>
                    </a:cubicBezTo>
                    <a:cubicBezTo>
                      <a:pt x="68522" y="7692"/>
                      <a:pt x="68522" y="7692"/>
                      <a:pt x="68522" y="7692"/>
                    </a:cubicBezTo>
                    <a:cubicBezTo>
                      <a:pt x="68522" y="7692"/>
                      <a:pt x="68863" y="7692"/>
                      <a:pt x="68522" y="7692"/>
                    </a:cubicBezTo>
                    <a:cubicBezTo>
                      <a:pt x="68522" y="7692"/>
                      <a:pt x="68522" y="7692"/>
                      <a:pt x="68522" y="7692"/>
                    </a:cubicBezTo>
                    <a:cubicBezTo>
                      <a:pt x="68522" y="7692"/>
                      <a:pt x="68522" y="8076"/>
                      <a:pt x="68522" y="8076"/>
                    </a:cubicBezTo>
                    <a:cubicBezTo>
                      <a:pt x="68522" y="8076"/>
                      <a:pt x="68522" y="8076"/>
                      <a:pt x="68522" y="8076"/>
                    </a:cubicBezTo>
                    <a:cubicBezTo>
                      <a:pt x="68522" y="8076"/>
                      <a:pt x="68522" y="8076"/>
                      <a:pt x="68522" y="8076"/>
                    </a:cubicBezTo>
                    <a:cubicBezTo>
                      <a:pt x="68522" y="8076"/>
                      <a:pt x="68522" y="8076"/>
                      <a:pt x="68522" y="8076"/>
                    </a:cubicBezTo>
                    <a:cubicBezTo>
                      <a:pt x="68181" y="8461"/>
                      <a:pt x="68181" y="8461"/>
                      <a:pt x="68181" y="8846"/>
                    </a:cubicBezTo>
                    <a:cubicBezTo>
                      <a:pt x="67840" y="9230"/>
                      <a:pt x="67500" y="9230"/>
                      <a:pt x="67159" y="9230"/>
                    </a:cubicBezTo>
                    <a:cubicBezTo>
                      <a:pt x="67159" y="9230"/>
                      <a:pt x="67159" y="9230"/>
                      <a:pt x="67159" y="9230"/>
                    </a:cubicBezTo>
                    <a:cubicBezTo>
                      <a:pt x="67159" y="8846"/>
                      <a:pt x="67159" y="8846"/>
                      <a:pt x="67159" y="8461"/>
                    </a:cubicBezTo>
                    <a:cubicBezTo>
                      <a:pt x="67159" y="8461"/>
                      <a:pt x="67500" y="8461"/>
                      <a:pt x="67500" y="8076"/>
                    </a:cubicBezTo>
                    <a:cubicBezTo>
                      <a:pt x="67500" y="8076"/>
                      <a:pt x="67500" y="8076"/>
                      <a:pt x="67500" y="7692"/>
                    </a:cubicBezTo>
                    <a:cubicBezTo>
                      <a:pt x="67500" y="7692"/>
                      <a:pt x="67500" y="7307"/>
                      <a:pt x="67840" y="6923"/>
                    </a:cubicBezTo>
                    <a:cubicBezTo>
                      <a:pt x="67840" y="6923"/>
                      <a:pt x="67840" y="6923"/>
                      <a:pt x="67840" y="6538"/>
                    </a:cubicBezTo>
                    <a:cubicBezTo>
                      <a:pt x="67840" y="6538"/>
                      <a:pt x="67840" y="6538"/>
                      <a:pt x="67840" y="6153"/>
                    </a:cubicBezTo>
                    <a:cubicBezTo>
                      <a:pt x="67840" y="6153"/>
                      <a:pt x="68181" y="5769"/>
                      <a:pt x="68181" y="5384"/>
                    </a:cubicBezTo>
                    <a:cubicBezTo>
                      <a:pt x="68181" y="5000"/>
                      <a:pt x="68181" y="4615"/>
                      <a:pt x="68522" y="4615"/>
                    </a:cubicBezTo>
                    <a:cubicBezTo>
                      <a:pt x="68522" y="4230"/>
                      <a:pt x="68522" y="3846"/>
                      <a:pt x="68181" y="3846"/>
                    </a:cubicBezTo>
                    <a:cubicBezTo>
                      <a:pt x="68181" y="3461"/>
                      <a:pt x="68181" y="3076"/>
                      <a:pt x="67840" y="2692"/>
                    </a:cubicBezTo>
                    <a:cubicBezTo>
                      <a:pt x="67840" y="2692"/>
                      <a:pt x="67840" y="2692"/>
                      <a:pt x="67840" y="2692"/>
                    </a:cubicBezTo>
                    <a:cubicBezTo>
                      <a:pt x="67500" y="2307"/>
                      <a:pt x="67500" y="2307"/>
                      <a:pt x="67159" y="1923"/>
                    </a:cubicBezTo>
                    <a:cubicBezTo>
                      <a:pt x="67159" y="1923"/>
                      <a:pt x="67159" y="1923"/>
                      <a:pt x="67159" y="1923"/>
                    </a:cubicBezTo>
                    <a:cubicBezTo>
                      <a:pt x="66818" y="1923"/>
                      <a:pt x="66818" y="2307"/>
                      <a:pt x="66818" y="1923"/>
                    </a:cubicBezTo>
                    <a:cubicBezTo>
                      <a:pt x="66818" y="1923"/>
                      <a:pt x="66477" y="1538"/>
                      <a:pt x="66136" y="1538"/>
                    </a:cubicBezTo>
                    <a:cubicBezTo>
                      <a:pt x="66136" y="1538"/>
                      <a:pt x="65795" y="1153"/>
                      <a:pt x="65454" y="1153"/>
                    </a:cubicBezTo>
                    <a:cubicBezTo>
                      <a:pt x="65454" y="1153"/>
                      <a:pt x="65113" y="1153"/>
                      <a:pt x="65113" y="1153"/>
                    </a:cubicBezTo>
                    <a:cubicBezTo>
                      <a:pt x="64772" y="1538"/>
                      <a:pt x="64431" y="1538"/>
                      <a:pt x="64090" y="1538"/>
                    </a:cubicBezTo>
                    <a:cubicBezTo>
                      <a:pt x="63750" y="1538"/>
                      <a:pt x="63750" y="1923"/>
                      <a:pt x="63750" y="1923"/>
                    </a:cubicBezTo>
                    <a:cubicBezTo>
                      <a:pt x="64090" y="1923"/>
                      <a:pt x="64090" y="1923"/>
                      <a:pt x="64090" y="2307"/>
                    </a:cubicBezTo>
                    <a:cubicBezTo>
                      <a:pt x="64090" y="2307"/>
                      <a:pt x="64090" y="2307"/>
                      <a:pt x="63750" y="2692"/>
                    </a:cubicBezTo>
                    <a:cubicBezTo>
                      <a:pt x="63750" y="2692"/>
                      <a:pt x="63409" y="2692"/>
                      <a:pt x="63409" y="2307"/>
                    </a:cubicBezTo>
                    <a:cubicBezTo>
                      <a:pt x="63409" y="2307"/>
                      <a:pt x="63409" y="1923"/>
                      <a:pt x="63409" y="1923"/>
                    </a:cubicBezTo>
                    <a:cubicBezTo>
                      <a:pt x="63409" y="1923"/>
                      <a:pt x="63409" y="1538"/>
                      <a:pt x="63409" y="1538"/>
                    </a:cubicBezTo>
                    <a:cubicBezTo>
                      <a:pt x="63409" y="1153"/>
                      <a:pt x="63068" y="1153"/>
                      <a:pt x="63068" y="1153"/>
                    </a:cubicBezTo>
                    <a:cubicBezTo>
                      <a:pt x="63068" y="1153"/>
                      <a:pt x="62727" y="1153"/>
                      <a:pt x="62727" y="1153"/>
                    </a:cubicBezTo>
                    <a:cubicBezTo>
                      <a:pt x="62727" y="1538"/>
                      <a:pt x="62386" y="1153"/>
                      <a:pt x="62386" y="1153"/>
                    </a:cubicBezTo>
                    <a:cubicBezTo>
                      <a:pt x="62045" y="1153"/>
                      <a:pt x="62045" y="1153"/>
                      <a:pt x="62045" y="769"/>
                    </a:cubicBezTo>
                    <a:cubicBezTo>
                      <a:pt x="62045" y="769"/>
                      <a:pt x="62045" y="384"/>
                      <a:pt x="61704" y="384"/>
                    </a:cubicBezTo>
                    <a:cubicBezTo>
                      <a:pt x="61363" y="384"/>
                      <a:pt x="61363" y="0"/>
                      <a:pt x="61022" y="0"/>
                    </a:cubicBezTo>
                    <a:cubicBezTo>
                      <a:pt x="60681" y="0"/>
                      <a:pt x="60681" y="0"/>
                      <a:pt x="60681" y="384"/>
                    </a:cubicBezTo>
                    <a:cubicBezTo>
                      <a:pt x="60681" y="384"/>
                      <a:pt x="60681" y="384"/>
                      <a:pt x="60681" y="384"/>
                    </a:cubicBezTo>
                    <a:cubicBezTo>
                      <a:pt x="60340" y="769"/>
                      <a:pt x="60340" y="1538"/>
                      <a:pt x="60340" y="1923"/>
                    </a:cubicBezTo>
                    <a:cubicBezTo>
                      <a:pt x="60340" y="2307"/>
                      <a:pt x="60340" y="2692"/>
                      <a:pt x="60681" y="3076"/>
                    </a:cubicBezTo>
                    <a:cubicBezTo>
                      <a:pt x="60681" y="3076"/>
                      <a:pt x="60681" y="3461"/>
                      <a:pt x="60681" y="3461"/>
                    </a:cubicBezTo>
                    <a:cubicBezTo>
                      <a:pt x="61022" y="3846"/>
                      <a:pt x="61022" y="3846"/>
                      <a:pt x="60681" y="3846"/>
                    </a:cubicBezTo>
                    <a:cubicBezTo>
                      <a:pt x="60681" y="3846"/>
                      <a:pt x="60340" y="3846"/>
                      <a:pt x="60000" y="3846"/>
                    </a:cubicBezTo>
                    <a:cubicBezTo>
                      <a:pt x="60000" y="3846"/>
                      <a:pt x="60000" y="4230"/>
                      <a:pt x="60000" y="4230"/>
                    </a:cubicBezTo>
                    <a:cubicBezTo>
                      <a:pt x="60000" y="4230"/>
                      <a:pt x="60000" y="4230"/>
                      <a:pt x="60000" y="4615"/>
                    </a:cubicBezTo>
                    <a:cubicBezTo>
                      <a:pt x="60000" y="4615"/>
                      <a:pt x="60000" y="5000"/>
                      <a:pt x="59659" y="5000"/>
                    </a:cubicBezTo>
                    <a:cubicBezTo>
                      <a:pt x="59659" y="5000"/>
                      <a:pt x="59659" y="5000"/>
                      <a:pt x="59659" y="5000"/>
                    </a:cubicBezTo>
                    <a:cubicBezTo>
                      <a:pt x="59318" y="5384"/>
                      <a:pt x="59318" y="5384"/>
                      <a:pt x="58977" y="5384"/>
                    </a:cubicBezTo>
                    <a:cubicBezTo>
                      <a:pt x="58977" y="5384"/>
                      <a:pt x="58977" y="5384"/>
                      <a:pt x="58977" y="5384"/>
                    </a:cubicBezTo>
                    <a:cubicBezTo>
                      <a:pt x="58977" y="5000"/>
                      <a:pt x="58977" y="5000"/>
                      <a:pt x="59318" y="5000"/>
                    </a:cubicBezTo>
                    <a:cubicBezTo>
                      <a:pt x="59318" y="4615"/>
                      <a:pt x="58977" y="4615"/>
                      <a:pt x="58977" y="4615"/>
                    </a:cubicBezTo>
                    <a:cubicBezTo>
                      <a:pt x="58636" y="4615"/>
                      <a:pt x="58636" y="4615"/>
                      <a:pt x="58636" y="5000"/>
                    </a:cubicBezTo>
                    <a:cubicBezTo>
                      <a:pt x="58636" y="5000"/>
                      <a:pt x="58636" y="5384"/>
                      <a:pt x="58295" y="5384"/>
                    </a:cubicBezTo>
                    <a:cubicBezTo>
                      <a:pt x="58295" y="5384"/>
                      <a:pt x="57954" y="5384"/>
                      <a:pt x="57954" y="5384"/>
                    </a:cubicBezTo>
                    <a:cubicBezTo>
                      <a:pt x="57954" y="5384"/>
                      <a:pt x="57613" y="5384"/>
                      <a:pt x="57613" y="5384"/>
                    </a:cubicBezTo>
                    <a:cubicBezTo>
                      <a:pt x="57613" y="5769"/>
                      <a:pt x="57272" y="5769"/>
                      <a:pt x="57613" y="6153"/>
                    </a:cubicBezTo>
                    <a:cubicBezTo>
                      <a:pt x="57613" y="6153"/>
                      <a:pt x="57613" y="6153"/>
                      <a:pt x="57613" y="6153"/>
                    </a:cubicBezTo>
                    <a:cubicBezTo>
                      <a:pt x="57272" y="6538"/>
                      <a:pt x="57272" y="6538"/>
                      <a:pt x="56931" y="6538"/>
                    </a:cubicBezTo>
                    <a:cubicBezTo>
                      <a:pt x="56590" y="6923"/>
                      <a:pt x="56590" y="6923"/>
                      <a:pt x="56250" y="7307"/>
                    </a:cubicBezTo>
                    <a:cubicBezTo>
                      <a:pt x="56250" y="7307"/>
                      <a:pt x="55909" y="7307"/>
                      <a:pt x="55909" y="7692"/>
                    </a:cubicBezTo>
                    <a:cubicBezTo>
                      <a:pt x="55909" y="8076"/>
                      <a:pt x="55909" y="8076"/>
                      <a:pt x="55568" y="8076"/>
                    </a:cubicBezTo>
                    <a:cubicBezTo>
                      <a:pt x="55568" y="8076"/>
                      <a:pt x="55568" y="8461"/>
                      <a:pt x="55227" y="8846"/>
                    </a:cubicBezTo>
                    <a:cubicBezTo>
                      <a:pt x="55227" y="8846"/>
                      <a:pt x="55227" y="8846"/>
                      <a:pt x="55227" y="8846"/>
                    </a:cubicBezTo>
                    <a:cubicBezTo>
                      <a:pt x="54886" y="9230"/>
                      <a:pt x="55227" y="9230"/>
                      <a:pt x="55227" y="9615"/>
                    </a:cubicBezTo>
                    <a:cubicBezTo>
                      <a:pt x="55227" y="9615"/>
                      <a:pt x="55227" y="10000"/>
                      <a:pt x="55227" y="10000"/>
                    </a:cubicBezTo>
                    <a:cubicBezTo>
                      <a:pt x="55568" y="10000"/>
                      <a:pt x="55568" y="10384"/>
                      <a:pt x="55909" y="10384"/>
                    </a:cubicBezTo>
                    <a:cubicBezTo>
                      <a:pt x="56250" y="10384"/>
                      <a:pt x="56590" y="10769"/>
                      <a:pt x="56590" y="10769"/>
                    </a:cubicBezTo>
                    <a:cubicBezTo>
                      <a:pt x="56590" y="10769"/>
                      <a:pt x="56590" y="11153"/>
                      <a:pt x="56590" y="11153"/>
                    </a:cubicBezTo>
                    <a:cubicBezTo>
                      <a:pt x="56590" y="11153"/>
                      <a:pt x="56590" y="11153"/>
                      <a:pt x="56590" y="11153"/>
                    </a:cubicBezTo>
                    <a:cubicBezTo>
                      <a:pt x="56590" y="11153"/>
                      <a:pt x="56590" y="11153"/>
                      <a:pt x="56590" y="11153"/>
                    </a:cubicBezTo>
                    <a:cubicBezTo>
                      <a:pt x="56590" y="10769"/>
                      <a:pt x="56250" y="10769"/>
                      <a:pt x="56250" y="10769"/>
                    </a:cubicBezTo>
                    <a:cubicBezTo>
                      <a:pt x="56250" y="10769"/>
                      <a:pt x="55909" y="10769"/>
                      <a:pt x="55909" y="11153"/>
                    </a:cubicBezTo>
                    <a:cubicBezTo>
                      <a:pt x="55568" y="11153"/>
                      <a:pt x="55227" y="11153"/>
                      <a:pt x="55227" y="11538"/>
                    </a:cubicBezTo>
                    <a:cubicBezTo>
                      <a:pt x="54886" y="11538"/>
                      <a:pt x="54545" y="11923"/>
                      <a:pt x="54204" y="11923"/>
                    </a:cubicBezTo>
                    <a:cubicBezTo>
                      <a:pt x="53863" y="11923"/>
                      <a:pt x="53863" y="11923"/>
                      <a:pt x="53863" y="11923"/>
                    </a:cubicBezTo>
                    <a:cubicBezTo>
                      <a:pt x="53522" y="12307"/>
                      <a:pt x="53522" y="12307"/>
                      <a:pt x="53522" y="12692"/>
                    </a:cubicBezTo>
                    <a:cubicBezTo>
                      <a:pt x="53522" y="13076"/>
                      <a:pt x="53863" y="13076"/>
                      <a:pt x="53863" y="13076"/>
                    </a:cubicBezTo>
                    <a:cubicBezTo>
                      <a:pt x="53863" y="13461"/>
                      <a:pt x="53863" y="13461"/>
                      <a:pt x="54204" y="13846"/>
                    </a:cubicBezTo>
                    <a:cubicBezTo>
                      <a:pt x="54204" y="13846"/>
                      <a:pt x="54204" y="13846"/>
                      <a:pt x="54204" y="14230"/>
                    </a:cubicBezTo>
                    <a:cubicBezTo>
                      <a:pt x="54204" y="14230"/>
                      <a:pt x="54204" y="14230"/>
                      <a:pt x="54545" y="14230"/>
                    </a:cubicBezTo>
                    <a:cubicBezTo>
                      <a:pt x="54545" y="14615"/>
                      <a:pt x="54886" y="14230"/>
                      <a:pt x="55227" y="14615"/>
                    </a:cubicBezTo>
                    <a:cubicBezTo>
                      <a:pt x="55227" y="14615"/>
                      <a:pt x="55568" y="15000"/>
                      <a:pt x="55568" y="15000"/>
                    </a:cubicBezTo>
                    <a:cubicBezTo>
                      <a:pt x="55568" y="15000"/>
                      <a:pt x="55909" y="15000"/>
                      <a:pt x="55909" y="15000"/>
                    </a:cubicBezTo>
                    <a:cubicBezTo>
                      <a:pt x="55909" y="15000"/>
                      <a:pt x="55909" y="15384"/>
                      <a:pt x="56250" y="15384"/>
                    </a:cubicBezTo>
                    <a:cubicBezTo>
                      <a:pt x="56250" y="15384"/>
                      <a:pt x="56250" y="15384"/>
                      <a:pt x="56250" y="15384"/>
                    </a:cubicBezTo>
                    <a:cubicBezTo>
                      <a:pt x="56590" y="15769"/>
                      <a:pt x="56590" y="16153"/>
                      <a:pt x="56931" y="16538"/>
                    </a:cubicBezTo>
                    <a:cubicBezTo>
                      <a:pt x="56931" y="16923"/>
                      <a:pt x="56931" y="16923"/>
                      <a:pt x="56590" y="16923"/>
                    </a:cubicBezTo>
                    <a:cubicBezTo>
                      <a:pt x="56590" y="16923"/>
                      <a:pt x="56590" y="16923"/>
                      <a:pt x="56590" y="16923"/>
                    </a:cubicBezTo>
                    <a:cubicBezTo>
                      <a:pt x="56590" y="17307"/>
                      <a:pt x="56590" y="17307"/>
                      <a:pt x="56590" y="17307"/>
                    </a:cubicBezTo>
                    <a:cubicBezTo>
                      <a:pt x="56590" y="17307"/>
                      <a:pt x="56250" y="17307"/>
                      <a:pt x="56250" y="17307"/>
                    </a:cubicBezTo>
                    <a:cubicBezTo>
                      <a:pt x="56250" y="17307"/>
                      <a:pt x="56250" y="17307"/>
                      <a:pt x="56250" y="17307"/>
                    </a:cubicBezTo>
                    <a:cubicBezTo>
                      <a:pt x="56250" y="17307"/>
                      <a:pt x="56250" y="17307"/>
                      <a:pt x="56590" y="17307"/>
                    </a:cubicBezTo>
                    <a:cubicBezTo>
                      <a:pt x="56590" y="17307"/>
                      <a:pt x="56590" y="16923"/>
                      <a:pt x="56590" y="16923"/>
                    </a:cubicBezTo>
                    <a:cubicBezTo>
                      <a:pt x="56250" y="16923"/>
                      <a:pt x="56250" y="16923"/>
                      <a:pt x="56250" y="16923"/>
                    </a:cubicBezTo>
                    <a:cubicBezTo>
                      <a:pt x="56250" y="16538"/>
                      <a:pt x="55909" y="16153"/>
                      <a:pt x="56250" y="15769"/>
                    </a:cubicBezTo>
                    <a:cubicBezTo>
                      <a:pt x="56250" y="15769"/>
                      <a:pt x="56250" y="15769"/>
                      <a:pt x="56250" y="15769"/>
                    </a:cubicBezTo>
                    <a:cubicBezTo>
                      <a:pt x="56250" y="15384"/>
                      <a:pt x="56250" y="15384"/>
                      <a:pt x="55909" y="15384"/>
                    </a:cubicBezTo>
                    <a:cubicBezTo>
                      <a:pt x="55909" y="15384"/>
                      <a:pt x="55568" y="15384"/>
                      <a:pt x="55568" y="15384"/>
                    </a:cubicBezTo>
                    <a:cubicBezTo>
                      <a:pt x="55227" y="15384"/>
                      <a:pt x="54886" y="15384"/>
                      <a:pt x="54886" y="15384"/>
                    </a:cubicBezTo>
                    <a:cubicBezTo>
                      <a:pt x="54545" y="15000"/>
                      <a:pt x="54545" y="15000"/>
                      <a:pt x="54545" y="15000"/>
                    </a:cubicBezTo>
                    <a:cubicBezTo>
                      <a:pt x="54204" y="14615"/>
                      <a:pt x="53863" y="14615"/>
                      <a:pt x="53522" y="14615"/>
                    </a:cubicBezTo>
                    <a:cubicBezTo>
                      <a:pt x="53522" y="14615"/>
                      <a:pt x="53181" y="14230"/>
                      <a:pt x="52840" y="14230"/>
                    </a:cubicBezTo>
                    <a:cubicBezTo>
                      <a:pt x="52840" y="14230"/>
                      <a:pt x="52500" y="14230"/>
                      <a:pt x="52500" y="14230"/>
                    </a:cubicBezTo>
                    <a:cubicBezTo>
                      <a:pt x="52500" y="14615"/>
                      <a:pt x="52500" y="14615"/>
                      <a:pt x="52500" y="15000"/>
                    </a:cubicBezTo>
                    <a:cubicBezTo>
                      <a:pt x="52500" y="15000"/>
                      <a:pt x="52500" y="15000"/>
                      <a:pt x="52500" y="15000"/>
                    </a:cubicBezTo>
                    <a:cubicBezTo>
                      <a:pt x="52500" y="15000"/>
                      <a:pt x="52500" y="15000"/>
                      <a:pt x="52840" y="15000"/>
                    </a:cubicBezTo>
                    <a:cubicBezTo>
                      <a:pt x="52840" y="15000"/>
                      <a:pt x="52840" y="15000"/>
                      <a:pt x="52840" y="15000"/>
                    </a:cubicBezTo>
                    <a:cubicBezTo>
                      <a:pt x="52840" y="15000"/>
                      <a:pt x="52840" y="15000"/>
                      <a:pt x="52840" y="15000"/>
                    </a:cubicBezTo>
                    <a:cubicBezTo>
                      <a:pt x="52840" y="15000"/>
                      <a:pt x="52840" y="15000"/>
                      <a:pt x="52840" y="15000"/>
                    </a:cubicBezTo>
                    <a:cubicBezTo>
                      <a:pt x="52840" y="15000"/>
                      <a:pt x="52840" y="15000"/>
                      <a:pt x="52840" y="15384"/>
                    </a:cubicBezTo>
                    <a:cubicBezTo>
                      <a:pt x="52840" y="15384"/>
                      <a:pt x="53181" y="15384"/>
                      <a:pt x="53181" y="15384"/>
                    </a:cubicBezTo>
                    <a:cubicBezTo>
                      <a:pt x="53181" y="15384"/>
                      <a:pt x="53181" y="15384"/>
                      <a:pt x="53181" y="15769"/>
                    </a:cubicBezTo>
                    <a:cubicBezTo>
                      <a:pt x="53181" y="15769"/>
                      <a:pt x="53181" y="15769"/>
                      <a:pt x="52840" y="15769"/>
                    </a:cubicBezTo>
                    <a:cubicBezTo>
                      <a:pt x="52840" y="15769"/>
                      <a:pt x="52840" y="15769"/>
                      <a:pt x="52840" y="15769"/>
                    </a:cubicBezTo>
                    <a:cubicBezTo>
                      <a:pt x="52500" y="15384"/>
                      <a:pt x="52500" y="15384"/>
                      <a:pt x="52500" y="15384"/>
                    </a:cubicBezTo>
                    <a:cubicBezTo>
                      <a:pt x="52500" y="15384"/>
                      <a:pt x="52159" y="15384"/>
                      <a:pt x="52159" y="15769"/>
                    </a:cubicBezTo>
                    <a:cubicBezTo>
                      <a:pt x="52159" y="15769"/>
                      <a:pt x="52159" y="15769"/>
                      <a:pt x="52159" y="15769"/>
                    </a:cubicBezTo>
                    <a:cubicBezTo>
                      <a:pt x="52159" y="16153"/>
                      <a:pt x="52500" y="16538"/>
                      <a:pt x="52840" y="16538"/>
                    </a:cubicBezTo>
                    <a:cubicBezTo>
                      <a:pt x="53181" y="16923"/>
                      <a:pt x="53181" y="16923"/>
                      <a:pt x="53522" y="16923"/>
                    </a:cubicBezTo>
                    <a:cubicBezTo>
                      <a:pt x="53522" y="16923"/>
                      <a:pt x="53522" y="16923"/>
                      <a:pt x="53522" y="16923"/>
                    </a:cubicBezTo>
                    <a:cubicBezTo>
                      <a:pt x="53522" y="16923"/>
                      <a:pt x="53863" y="16923"/>
                      <a:pt x="53863" y="16923"/>
                    </a:cubicBezTo>
                    <a:cubicBezTo>
                      <a:pt x="53863" y="16923"/>
                      <a:pt x="53522" y="16923"/>
                      <a:pt x="53522" y="16923"/>
                    </a:cubicBezTo>
                    <a:cubicBezTo>
                      <a:pt x="53522" y="16923"/>
                      <a:pt x="53522" y="16923"/>
                      <a:pt x="53181" y="16923"/>
                    </a:cubicBezTo>
                    <a:cubicBezTo>
                      <a:pt x="52840" y="16923"/>
                      <a:pt x="52840" y="16923"/>
                      <a:pt x="52500" y="16923"/>
                    </a:cubicBezTo>
                    <a:cubicBezTo>
                      <a:pt x="52159" y="16923"/>
                      <a:pt x="52159" y="16923"/>
                      <a:pt x="52159" y="16538"/>
                    </a:cubicBezTo>
                    <a:cubicBezTo>
                      <a:pt x="52159" y="16538"/>
                      <a:pt x="52159" y="16538"/>
                      <a:pt x="52159" y="16538"/>
                    </a:cubicBezTo>
                    <a:cubicBezTo>
                      <a:pt x="51818" y="16153"/>
                      <a:pt x="51818" y="15769"/>
                      <a:pt x="51818" y="15384"/>
                    </a:cubicBezTo>
                    <a:cubicBezTo>
                      <a:pt x="51818" y="15000"/>
                      <a:pt x="51477" y="15000"/>
                      <a:pt x="51477" y="14615"/>
                    </a:cubicBezTo>
                    <a:cubicBezTo>
                      <a:pt x="51136" y="14615"/>
                      <a:pt x="51136" y="14615"/>
                      <a:pt x="51136" y="14230"/>
                    </a:cubicBezTo>
                    <a:cubicBezTo>
                      <a:pt x="51136" y="14230"/>
                      <a:pt x="51136" y="14230"/>
                      <a:pt x="51136" y="14230"/>
                    </a:cubicBezTo>
                    <a:cubicBezTo>
                      <a:pt x="51136" y="14615"/>
                      <a:pt x="51136" y="14615"/>
                      <a:pt x="51136" y="14615"/>
                    </a:cubicBezTo>
                    <a:cubicBezTo>
                      <a:pt x="51136" y="14615"/>
                      <a:pt x="51136" y="15000"/>
                      <a:pt x="51136" y="15384"/>
                    </a:cubicBezTo>
                    <a:cubicBezTo>
                      <a:pt x="51136" y="15384"/>
                      <a:pt x="51136" y="15769"/>
                      <a:pt x="51136" y="15769"/>
                    </a:cubicBezTo>
                    <a:cubicBezTo>
                      <a:pt x="51136" y="15769"/>
                      <a:pt x="51136" y="15769"/>
                      <a:pt x="51136" y="15769"/>
                    </a:cubicBezTo>
                    <a:cubicBezTo>
                      <a:pt x="50795" y="16153"/>
                      <a:pt x="50795" y="16153"/>
                      <a:pt x="50795" y="16538"/>
                    </a:cubicBezTo>
                    <a:cubicBezTo>
                      <a:pt x="51136" y="16923"/>
                      <a:pt x="50795" y="16923"/>
                      <a:pt x="51136" y="17307"/>
                    </a:cubicBezTo>
                    <a:cubicBezTo>
                      <a:pt x="51136" y="17307"/>
                      <a:pt x="51136" y="17692"/>
                      <a:pt x="51477" y="17692"/>
                    </a:cubicBezTo>
                    <a:cubicBezTo>
                      <a:pt x="51477" y="17692"/>
                      <a:pt x="51477" y="17692"/>
                      <a:pt x="51818" y="18076"/>
                    </a:cubicBezTo>
                    <a:cubicBezTo>
                      <a:pt x="51818" y="18076"/>
                      <a:pt x="51818" y="18461"/>
                      <a:pt x="52159" y="18461"/>
                    </a:cubicBezTo>
                    <a:cubicBezTo>
                      <a:pt x="52159" y="18846"/>
                      <a:pt x="52159" y="19230"/>
                      <a:pt x="52159" y="19230"/>
                    </a:cubicBezTo>
                    <a:cubicBezTo>
                      <a:pt x="52159" y="20000"/>
                      <a:pt x="52500" y="20384"/>
                      <a:pt x="52500" y="20769"/>
                    </a:cubicBezTo>
                    <a:cubicBezTo>
                      <a:pt x="52500" y="20769"/>
                      <a:pt x="52840" y="20769"/>
                      <a:pt x="52840" y="20769"/>
                    </a:cubicBezTo>
                    <a:cubicBezTo>
                      <a:pt x="53181" y="20769"/>
                      <a:pt x="53181" y="20769"/>
                      <a:pt x="53522" y="20384"/>
                    </a:cubicBezTo>
                    <a:cubicBezTo>
                      <a:pt x="53522" y="20384"/>
                      <a:pt x="53863" y="20384"/>
                      <a:pt x="53863" y="20384"/>
                    </a:cubicBezTo>
                    <a:cubicBezTo>
                      <a:pt x="54204" y="20384"/>
                      <a:pt x="54204" y="20384"/>
                      <a:pt x="54204" y="20384"/>
                    </a:cubicBezTo>
                    <a:cubicBezTo>
                      <a:pt x="54204" y="20384"/>
                      <a:pt x="54204" y="20384"/>
                      <a:pt x="54204" y="20769"/>
                    </a:cubicBezTo>
                    <a:cubicBezTo>
                      <a:pt x="53863" y="20769"/>
                      <a:pt x="53522" y="21153"/>
                      <a:pt x="53522" y="21153"/>
                    </a:cubicBezTo>
                    <a:cubicBezTo>
                      <a:pt x="53181" y="21538"/>
                      <a:pt x="53181" y="21538"/>
                      <a:pt x="53181" y="21923"/>
                    </a:cubicBezTo>
                    <a:cubicBezTo>
                      <a:pt x="53522" y="21923"/>
                      <a:pt x="53522" y="22307"/>
                      <a:pt x="53522" y="22307"/>
                    </a:cubicBezTo>
                    <a:cubicBezTo>
                      <a:pt x="53522" y="22307"/>
                      <a:pt x="53863" y="22692"/>
                      <a:pt x="53522" y="23076"/>
                    </a:cubicBezTo>
                    <a:cubicBezTo>
                      <a:pt x="53522" y="23076"/>
                      <a:pt x="53522" y="23461"/>
                      <a:pt x="53522" y="23846"/>
                    </a:cubicBezTo>
                    <a:cubicBezTo>
                      <a:pt x="53522" y="23846"/>
                      <a:pt x="53522" y="24230"/>
                      <a:pt x="53522" y="24230"/>
                    </a:cubicBezTo>
                    <a:cubicBezTo>
                      <a:pt x="53181" y="24615"/>
                      <a:pt x="53181" y="25000"/>
                      <a:pt x="52840" y="25384"/>
                    </a:cubicBezTo>
                    <a:cubicBezTo>
                      <a:pt x="52840" y="25384"/>
                      <a:pt x="52840" y="25384"/>
                      <a:pt x="52840" y="25384"/>
                    </a:cubicBezTo>
                    <a:cubicBezTo>
                      <a:pt x="52500" y="25384"/>
                      <a:pt x="52159" y="25384"/>
                      <a:pt x="51818" y="25384"/>
                    </a:cubicBezTo>
                    <a:cubicBezTo>
                      <a:pt x="51818" y="25384"/>
                      <a:pt x="51818" y="25000"/>
                      <a:pt x="51818" y="25000"/>
                    </a:cubicBezTo>
                    <a:cubicBezTo>
                      <a:pt x="51818" y="25000"/>
                      <a:pt x="51818" y="25000"/>
                      <a:pt x="51818" y="25000"/>
                    </a:cubicBezTo>
                    <a:cubicBezTo>
                      <a:pt x="51818" y="25000"/>
                      <a:pt x="51818" y="25000"/>
                      <a:pt x="51818" y="25000"/>
                    </a:cubicBezTo>
                    <a:cubicBezTo>
                      <a:pt x="51477" y="25000"/>
                      <a:pt x="51477" y="25000"/>
                      <a:pt x="51818" y="24615"/>
                    </a:cubicBezTo>
                    <a:cubicBezTo>
                      <a:pt x="51818" y="25000"/>
                      <a:pt x="51818" y="25000"/>
                      <a:pt x="51818" y="25000"/>
                    </a:cubicBezTo>
                    <a:cubicBezTo>
                      <a:pt x="51818" y="25000"/>
                      <a:pt x="51818" y="25000"/>
                      <a:pt x="51818" y="25000"/>
                    </a:cubicBezTo>
                    <a:cubicBezTo>
                      <a:pt x="51818" y="25000"/>
                      <a:pt x="51818" y="25000"/>
                      <a:pt x="51818" y="25000"/>
                    </a:cubicBezTo>
                    <a:cubicBezTo>
                      <a:pt x="52159" y="25000"/>
                      <a:pt x="52500" y="25000"/>
                      <a:pt x="52500" y="24615"/>
                    </a:cubicBezTo>
                    <a:cubicBezTo>
                      <a:pt x="52840" y="24230"/>
                      <a:pt x="52840" y="23461"/>
                      <a:pt x="52840" y="23076"/>
                    </a:cubicBezTo>
                    <a:cubicBezTo>
                      <a:pt x="52840" y="22692"/>
                      <a:pt x="52840" y="22692"/>
                      <a:pt x="52840" y="22692"/>
                    </a:cubicBezTo>
                    <a:cubicBezTo>
                      <a:pt x="52840" y="22307"/>
                      <a:pt x="52840" y="22307"/>
                      <a:pt x="52840" y="21923"/>
                    </a:cubicBezTo>
                    <a:cubicBezTo>
                      <a:pt x="52840" y="21923"/>
                      <a:pt x="52840" y="21538"/>
                      <a:pt x="52500" y="21538"/>
                    </a:cubicBezTo>
                    <a:cubicBezTo>
                      <a:pt x="52500" y="21538"/>
                      <a:pt x="52500" y="21153"/>
                      <a:pt x="52159" y="21153"/>
                    </a:cubicBezTo>
                    <a:cubicBezTo>
                      <a:pt x="52159" y="21153"/>
                      <a:pt x="51818" y="20769"/>
                      <a:pt x="51818" y="20769"/>
                    </a:cubicBezTo>
                    <a:cubicBezTo>
                      <a:pt x="51818" y="20000"/>
                      <a:pt x="51477" y="19230"/>
                      <a:pt x="51136" y="18461"/>
                    </a:cubicBezTo>
                    <a:cubicBezTo>
                      <a:pt x="51136" y="18076"/>
                      <a:pt x="50795" y="17692"/>
                      <a:pt x="50454" y="17307"/>
                    </a:cubicBezTo>
                    <a:cubicBezTo>
                      <a:pt x="50454" y="17307"/>
                      <a:pt x="50454" y="17307"/>
                      <a:pt x="50454" y="16923"/>
                    </a:cubicBezTo>
                    <a:cubicBezTo>
                      <a:pt x="50454" y="16153"/>
                      <a:pt x="50113" y="15769"/>
                      <a:pt x="50113" y="15000"/>
                    </a:cubicBezTo>
                    <a:cubicBezTo>
                      <a:pt x="50113" y="15000"/>
                      <a:pt x="50113" y="14615"/>
                      <a:pt x="49772" y="14615"/>
                    </a:cubicBezTo>
                    <a:cubicBezTo>
                      <a:pt x="49431" y="14615"/>
                      <a:pt x="49090" y="14230"/>
                      <a:pt x="48409" y="14615"/>
                    </a:cubicBezTo>
                    <a:cubicBezTo>
                      <a:pt x="48409" y="14615"/>
                      <a:pt x="48409" y="14615"/>
                      <a:pt x="48068" y="14615"/>
                    </a:cubicBezTo>
                    <a:cubicBezTo>
                      <a:pt x="48068" y="14615"/>
                      <a:pt x="48068" y="14615"/>
                      <a:pt x="48068" y="14615"/>
                    </a:cubicBezTo>
                    <a:cubicBezTo>
                      <a:pt x="48068" y="15000"/>
                      <a:pt x="48068" y="15000"/>
                      <a:pt x="48068" y="15384"/>
                    </a:cubicBezTo>
                    <a:cubicBezTo>
                      <a:pt x="48068" y="15769"/>
                      <a:pt x="48068" y="16153"/>
                      <a:pt x="48068" y="16923"/>
                    </a:cubicBezTo>
                    <a:cubicBezTo>
                      <a:pt x="48068" y="16923"/>
                      <a:pt x="48068" y="17307"/>
                      <a:pt x="48068" y="17307"/>
                    </a:cubicBezTo>
                    <a:cubicBezTo>
                      <a:pt x="47727" y="17692"/>
                      <a:pt x="47727" y="18076"/>
                      <a:pt x="47727" y="18461"/>
                    </a:cubicBezTo>
                    <a:cubicBezTo>
                      <a:pt x="47727" y="18461"/>
                      <a:pt x="47727" y="18846"/>
                      <a:pt x="47727" y="18846"/>
                    </a:cubicBezTo>
                    <a:cubicBezTo>
                      <a:pt x="48068" y="18846"/>
                      <a:pt x="48068" y="19230"/>
                      <a:pt x="48068" y="19230"/>
                    </a:cubicBezTo>
                    <a:cubicBezTo>
                      <a:pt x="48068" y="19615"/>
                      <a:pt x="48409" y="19615"/>
                      <a:pt x="48409" y="20000"/>
                    </a:cubicBezTo>
                    <a:cubicBezTo>
                      <a:pt x="48409" y="20000"/>
                      <a:pt x="48409" y="20384"/>
                      <a:pt x="48409" y="20384"/>
                    </a:cubicBezTo>
                    <a:cubicBezTo>
                      <a:pt x="48409" y="20384"/>
                      <a:pt x="48409" y="20769"/>
                      <a:pt x="48750" y="21153"/>
                    </a:cubicBezTo>
                    <a:cubicBezTo>
                      <a:pt x="48750" y="21153"/>
                      <a:pt x="48750" y="21153"/>
                      <a:pt x="48750" y="21153"/>
                    </a:cubicBezTo>
                    <a:cubicBezTo>
                      <a:pt x="49090" y="20769"/>
                      <a:pt x="49090" y="20769"/>
                      <a:pt x="49090" y="21153"/>
                    </a:cubicBezTo>
                    <a:cubicBezTo>
                      <a:pt x="49431" y="21153"/>
                      <a:pt x="49772" y="21538"/>
                      <a:pt x="50113" y="21538"/>
                    </a:cubicBezTo>
                    <a:cubicBezTo>
                      <a:pt x="50113" y="21538"/>
                      <a:pt x="50113" y="21923"/>
                      <a:pt x="50113" y="21923"/>
                    </a:cubicBezTo>
                    <a:cubicBezTo>
                      <a:pt x="50113" y="21923"/>
                      <a:pt x="50113" y="22307"/>
                      <a:pt x="50113" y="22307"/>
                    </a:cubicBezTo>
                    <a:cubicBezTo>
                      <a:pt x="50113" y="22307"/>
                      <a:pt x="49772" y="22307"/>
                      <a:pt x="49772" y="22307"/>
                    </a:cubicBezTo>
                    <a:cubicBezTo>
                      <a:pt x="49772" y="22307"/>
                      <a:pt x="49431" y="22307"/>
                      <a:pt x="49431" y="21923"/>
                    </a:cubicBezTo>
                    <a:cubicBezTo>
                      <a:pt x="49090" y="21923"/>
                      <a:pt x="49090" y="21923"/>
                      <a:pt x="49090" y="21923"/>
                    </a:cubicBezTo>
                    <a:cubicBezTo>
                      <a:pt x="48750" y="21538"/>
                      <a:pt x="48409" y="21538"/>
                      <a:pt x="48409" y="21538"/>
                    </a:cubicBezTo>
                    <a:cubicBezTo>
                      <a:pt x="48068" y="21538"/>
                      <a:pt x="48068" y="21538"/>
                      <a:pt x="47727" y="21153"/>
                    </a:cubicBezTo>
                    <a:cubicBezTo>
                      <a:pt x="47386" y="21153"/>
                      <a:pt x="47386" y="21153"/>
                      <a:pt x="47386" y="20769"/>
                    </a:cubicBezTo>
                    <a:cubicBezTo>
                      <a:pt x="46704" y="20769"/>
                      <a:pt x="46363" y="20769"/>
                      <a:pt x="46022" y="20769"/>
                    </a:cubicBezTo>
                    <a:cubicBezTo>
                      <a:pt x="46022" y="20769"/>
                      <a:pt x="46022" y="20769"/>
                      <a:pt x="45681" y="20769"/>
                    </a:cubicBezTo>
                    <a:cubicBezTo>
                      <a:pt x="45340" y="20769"/>
                      <a:pt x="45000" y="20769"/>
                      <a:pt x="44318" y="20384"/>
                    </a:cubicBezTo>
                    <a:cubicBezTo>
                      <a:pt x="44318" y="20000"/>
                      <a:pt x="43977" y="20000"/>
                      <a:pt x="43977" y="19615"/>
                    </a:cubicBezTo>
                    <a:cubicBezTo>
                      <a:pt x="43636" y="19615"/>
                      <a:pt x="43636" y="19615"/>
                      <a:pt x="43636" y="20000"/>
                    </a:cubicBezTo>
                    <a:cubicBezTo>
                      <a:pt x="43636" y="20000"/>
                      <a:pt x="43636" y="20000"/>
                      <a:pt x="43636" y="20000"/>
                    </a:cubicBezTo>
                    <a:cubicBezTo>
                      <a:pt x="43636" y="20384"/>
                      <a:pt x="43636" y="20384"/>
                      <a:pt x="43636" y="20769"/>
                    </a:cubicBezTo>
                    <a:cubicBezTo>
                      <a:pt x="43977" y="20769"/>
                      <a:pt x="44318" y="20769"/>
                      <a:pt x="44659" y="21153"/>
                    </a:cubicBezTo>
                    <a:cubicBezTo>
                      <a:pt x="44659" y="21153"/>
                      <a:pt x="44659" y="21153"/>
                      <a:pt x="44659" y="21153"/>
                    </a:cubicBezTo>
                    <a:cubicBezTo>
                      <a:pt x="44659" y="21153"/>
                      <a:pt x="45000" y="21153"/>
                      <a:pt x="45000" y="21538"/>
                    </a:cubicBezTo>
                    <a:cubicBezTo>
                      <a:pt x="45000" y="21538"/>
                      <a:pt x="45340" y="21923"/>
                      <a:pt x="45340" y="21923"/>
                    </a:cubicBezTo>
                    <a:cubicBezTo>
                      <a:pt x="45340" y="22307"/>
                      <a:pt x="45340" y="22307"/>
                      <a:pt x="45340" y="22307"/>
                    </a:cubicBezTo>
                    <a:cubicBezTo>
                      <a:pt x="45340" y="22692"/>
                      <a:pt x="45000" y="22692"/>
                      <a:pt x="45000" y="23076"/>
                    </a:cubicBezTo>
                    <a:cubicBezTo>
                      <a:pt x="45000" y="23076"/>
                      <a:pt x="45000" y="23076"/>
                      <a:pt x="45000" y="23076"/>
                    </a:cubicBezTo>
                    <a:cubicBezTo>
                      <a:pt x="45000" y="23076"/>
                      <a:pt x="44659" y="23076"/>
                      <a:pt x="44659" y="23076"/>
                    </a:cubicBezTo>
                    <a:cubicBezTo>
                      <a:pt x="44659" y="22692"/>
                      <a:pt x="44659" y="22692"/>
                      <a:pt x="44659" y="22692"/>
                    </a:cubicBezTo>
                    <a:cubicBezTo>
                      <a:pt x="44659" y="22307"/>
                      <a:pt x="44318" y="22307"/>
                      <a:pt x="44318" y="22307"/>
                    </a:cubicBezTo>
                    <a:cubicBezTo>
                      <a:pt x="43977" y="22307"/>
                      <a:pt x="43977" y="22692"/>
                      <a:pt x="43636" y="22692"/>
                    </a:cubicBezTo>
                    <a:cubicBezTo>
                      <a:pt x="43636" y="22692"/>
                      <a:pt x="43636" y="22692"/>
                      <a:pt x="43636" y="22692"/>
                    </a:cubicBezTo>
                    <a:cubicBezTo>
                      <a:pt x="43636" y="23076"/>
                      <a:pt x="43295" y="23076"/>
                      <a:pt x="43295" y="23076"/>
                    </a:cubicBezTo>
                    <a:cubicBezTo>
                      <a:pt x="42954" y="23076"/>
                      <a:pt x="42613" y="23076"/>
                      <a:pt x="42613" y="23076"/>
                    </a:cubicBezTo>
                    <a:cubicBezTo>
                      <a:pt x="42613" y="23461"/>
                      <a:pt x="42272" y="23461"/>
                      <a:pt x="41931" y="23461"/>
                    </a:cubicBezTo>
                    <a:cubicBezTo>
                      <a:pt x="41931" y="23461"/>
                      <a:pt x="41931" y="23461"/>
                      <a:pt x="41931" y="23461"/>
                    </a:cubicBezTo>
                    <a:cubicBezTo>
                      <a:pt x="41931" y="23461"/>
                      <a:pt x="41931" y="23461"/>
                      <a:pt x="41931" y="23461"/>
                    </a:cubicBezTo>
                    <a:cubicBezTo>
                      <a:pt x="41931" y="23076"/>
                      <a:pt x="41931" y="23076"/>
                      <a:pt x="41590" y="22692"/>
                    </a:cubicBezTo>
                    <a:cubicBezTo>
                      <a:pt x="41590" y="22692"/>
                      <a:pt x="41250" y="22692"/>
                      <a:pt x="41250" y="23076"/>
                    </a:cubicBezTo>
                    <a:cubicBezTo>
                      <a:pt x="41250" y="23076"/>
                      <a:pt x="41250" y="23076"/>
                      <a:pt x="41250" y="23076"/>
                    </a:cubicBezTo>
                    <a:cubicBezTo>
                      <a:pt x="40909" y="23076"/>
                      <a:pt x="40909" y="23461"/>
                      <a:pt x="40909" y="23461"/>
                    </a:cubicBezTo>
                    <a:cubicBezTo>
                      <a:pt x="40568" y="23461"/>
                      <a:pt x="40568" y="23461"/>
                      <a:pt x="40227" y="23461"/>
                    </a:cubicBezTo>
                    <a:cubicBezTo>
                      <a:pt x="40227" y="23461"/>
                      <a:pt x="39886" y="23846"/>
                      <a:pt x="39886" y="23846"/>
                    </a:cubicBezTo>
                    <a:cubicBezTo>
                      <a:pt x="39545" y="24230"/>
                      <a:pt x="39204" y="24615"/>
                      <a:pt x="38863" y="25000"/>
                    </a:cubicBezTo>
                    <a:cubicBezTo>
                      <a:pt x="38863" y="25000"/>
                      <a:pt x="38863" y="25000"/>
                      <a:pt x="38522" y="25384"/>
                    </a:cubicBezTo>
                    <a:cubicBezTo>
                      <a:pt x="38522" y="25384"/>
                      <a:pt x="38522" y="25769"/>
                      <a:pt x="38522" y="25769"/>
                    </a:cubicBezTo>
                    <a:cubicBezTo>
                      <a:pt x="38522" y="25769"/>
                      <a:pt x="38522" y="25769"/>
                      <a:pt x="38522" y="25769"/>
                    </a:cubicBezTo>
                    <a:cubicBezTo>
                      <a:pt x="38181" y="26153"/>
                      <a:pt x="37840" y="26153"/>
                      <a:pt x="37840" y="26153"/>
                    </a:cubicBezTo>
                    <a:cubicBezTo>
                      <a:pt x="37500" y="25769"/>
                      <a:pt x="37500" y="25769"/>
                      <a:pt x="37159" y="25384"/>
                    </a:cubicBezTo>
                    <a:cubicBezTo>
                      <a:pt x="37159" y="25384"/>
                      <a:pt x="37159" y="25384"/>
                      <a:pt x="37500" y="25000"/>
                    </a:cubicBezTo>
                    <a:cubicBezTo>
                      <a:pt x="37500" y="25000"/>
                      <a:pt x="37500" y="25000"/>
                      <a:pt x="37840" y="25000"/>
                    </a:cubicBezTo>
                    <a:cubicBezTo>
                      <a:pt x="37840" y="24615"/>
                      <a:pt x="37840" y="24615"/>
                      <a:pt x="37840" y="24615"/>
                    </a:cubicBezTo>
                    <a:cubicBezTo>
                      <a:pt x="37840" y="24230"/>
                      <a:pt x="37500" y="24230"/>
                      <a:pt x="37500" y="24230"/>
                    </a:cubicBezTo>
                    <a:cubicBezTo>
                      <a:pt x="37159" y="23846"/>
                      <a:pt x="37159" y="23461"/>
                      <a:pt x="36818" y="23846"/>
                    </a:cubicBezTo>
                    <a:cubicBezTo>
                      <a:pt x="36477" y="23846"/>
                      <a:pt x="36136" y="23846"/>
                      <a:pt x="36136" y="23846"/>
                    </a:cubicBezTo>
                    <a:cubicBezTo>
                      <a:pt x="36136" y="23846"/>
                      <a:pt x="36136" y="23846"/>
                      <a:pt x="36136" y="23846"/>
                    </a:cubicBezTo>
                    <a:cubicBezTo>
                      <a:pt x="35795" y="23846"/>
                      <a:pt x="35795" y="23846"/>
                      <a:pt x="36136" y="23846"/>
                    </a:cubicBezTo>
                    <a:cubicBezTo>
                      <a:pt x="36477" y="24230"/>
                      <a:pt x="36477" y="24615"/>
                      <a:pt x="36477" y="25384"/>
                    </a:cubicBezTo>
                    <a:cubicBezTo>
                      <a:pt x="36477" y="25384"/>
                      <a:pt x="36477" y="25384"/>
                      <a:pt x="36477" y="25769"/>
                    </a:cubicBezTo>
                    <a:cubicBezTo>
                      <a:pt x="36477" y="25769"/>
                      <a:pt x="36477" y="25769"/>
                      <a:pt x="36477" y="26153"/>
                    </a:cubicBezTo>
                    <a:cubicBezTo>
                      <a:pt x="36818" y="26153"/>
                      <a:pt x="36818" y="26153"/>
                      <a:pt x="36818" y="26538"/>
                    </a:cubicBezTo>
                    <a:cubicBezTo>
                      <a:pt x="36818" y="26538"/>
                      <a:pt x="36818" y="26923"/>
                      <a:pt x="36818" y="26923"/>
                    </a:cubicBezTo>
                    <a:cubicBezTo>
                      <a:pt x="36818" y="26923"/>
                      <a:pt x="36818" y="27307"/>
                      <a:pt x="36477" y="26923"/>
                    </a:cubicBezTo>
                    <a:cubicBezTo>
                      <a:pt x="36477" y="26923"/>
                      <a:pt x="36136" y="26923"/>
                      <a:pt x="36136" y="26923"/>
                    </a:cubicBezTo>
                    <a:cubicBezTo>
                      <a:pt x="35795" y="26923"/>
                      <a:pt x="35795" y="26923"/>
                      <a:pt x="35454" y="27307"/>
                    </a:cubicBezTo>
                    <a:cubicBezTo>
                      <a:pt x="35454" y="27307"/>
                      <a:pt x="35454" y="27307"/>
                      <a:pt x="35113" y="27692"/>
                    </a:cubicBezTo>
                    <a:cubicBezTo>
                      <a:pt x="35113" y="27692"/>
                      <a:pt x="34772" y="27692"/>
                      <a:pt x="34772" y="28076"/>
                    </a:cubicBezTo>
                    <a:cubicBezTo>
                      <a:pt x="34431" y="28461"/>
                      <a:pt x="34431" y="28461"/>
                      <a:pt x="34772" y="29230"/>
                    </a:cubicBezTo>
                    <a:cubicBezTo>
                      <a:pt x="34772" y="29230"/>
                      <a:pt x="34772" y="29230"/>
                      <a:pt x="34772" y="29230"/>
                    </a:cubicBezTo>
                    <a:cubicBezTo>
                      <a:pt x="35113" y="29230"/>
                      <a:pt x="34772" y="29615"/>
                      <a:pt x="34772" y="29615"/>
                    </a:cubicBezTo>
                    <a:cubicBezTo>
                      <a:pt x="34772" y="29615"/>
                      <a:pt x="34772" y="29615"/>
                      <a:pt x="34431" y="29615"/>
                    </a:cubicBezTo>
                    <a:cubicBezTo>
                      <a:pt x="34090" y="29615"/>
                      <a:pt x="33750" y="29230"/>
                      <a:pt x="33409" y="29230"/>
                    </a:cubicBezTo>
                    <a:cubicBezTo>
                      <a:pt x="33409" y="28846"/>
                      <a:pt x="33068" y="28846"/>
                      <a:pt x="33068" y="28846"/>
                    </a:cubicBezTo>
                    <a:cubicBezTo>
                      <a:pt x="33068" y="28846"/>
                      <a:pt x="33068" y="28846"/>
                      <a:pt x="33068" y="29230"/>
                    </a:cubicBezTo>
                    <a:cubicBezTo>
                      <a:pt x="32727" y="29230"/>
                      <a:pt x="32727" y="29230"/>
                      <a:pt x="32727" y="29615"/>
                    </a:cubicBezTo>
                    <a:cubicBezTo>
                      <a:pt x="32727" y="29615"/>
                      <a:pt x="32727" y="29615"/>
                      <a:pt x="32727" y="30000"/>
                    </a:cubicBezTo>
                    <a:cubicBezTo>
                      <a:pt x="33068" y="30000"/>
                      <a:pt x="33068" y="30384"/>
                      <a:pt x="33409" y="30384"/>
                    </a:cubicBezTo>
                    <a:cubicBezTo>
                      <a:pt x="33409" y="30384"/>
                      <a:pt x="33750" y="30384"/>
                      <a:pt x="33750" y="30384"/>
                    </a:cubicBezTo>
                    <a:cubicBezTo>
                      <a:pt x="33750" y="30384"/>
                      <a:pt x="33750" y="30384"/>
                      <a:pt x="33750" y="30384"/>
                    </a:cubicBezTo>
                    <a:cubicBezTo>
                      <a:pt x="33750" y="30769"/>
                      <a:pt x="33750" y="30769"/>
                      <a:pt x="33409" y="30769"/>
                    </a:cubicBezTo>
                    <a:cubicBezTo>
                      <a:pt x="33068" y="30769"/>
                      <a:pt x="33068" y="30769"/>
                      <a:pt x="32727" y="30384"/>
                    </a:cubicBezTo>
                    <a:cubicBezTo>
                      <a:pt x="32727" y="30384"/>
                      <a:pt x="32386" y="30384"/>
                      <a:pt x="32386" y="30384"/>
                    </a:cubicBezTo>
                    <a:cubicBezTo>
                      <a:pt x="32045" y="30000"/>
                      <a:pt x="32045" y="30000"/>
                      <a:pt x="32045" y="30000"/>
                    </a:cubicBezTo>
                    <a:cubicBezTo>
                      <a:pt x="32045" y="29615"/>
                      <a:pt x="32045" y="29230"/>
                      <a:pt x="31704" y="29230"/>
                    </a:cubicBezTo>
                    <a:cubicBezTo>
                      <a:pt x="31704" y="28846"/>
                      <a:pt x="31704" y="28846"/>
                      <a:pt x="31704" y="28461"/>
                    </a:cubicBezTo>
                    <a:cubicBezTo>
                      <a:pt x="31704" y="28076"/>
                      <a:pt x="31704" y="28076"/>
                      <a:pt x="31363" y="27692"/>
                    </a:cubicBezTo>
                    <a:cubicBezTo>
                      <a:pt x="31022" y="27692"/>
                      <a:pt x="31022" y="27692"/>
                      <a:pt x="30681" y="27307"/>
                    </a:cubicBezTo>
                    <a:cubicBezTo>
                      <a:pt x="30681" y="27307"/>
                      <a:pt x="30340" y="27307"/>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340" y="26923"/>
                      <a:pt x="30340" y="26923"/>
                      <a:pt x="30340" y="26923"/>
                    </a:cubicBezTo>
                    <a:cubicBezTo>
                      <a:pt x="30681" y="26923"/>
                      <a:pt x="31022" y="26923"/>
                      <a:pt x="31022" y="27307"/>
                    </a:cubicBezTo>
                    <a:cubicBezTo>
                      <a:pt x="31704" y="27307"/>
                      <a:pt x="32386" y="27692"/>
                      <a:pt x="33068" y="27692"/>
                    </a:cubicBezTo>
                    <a:cubicBezTo>
                      <a:pt x="33409" y="27692"/>
                      <a:pt x="34090" y="27692"/>
                      <a:pt x="34431" y="27692"/>
                    </a:cubicBezTo>
                    <a:cubicBezTo>
                      <a:pt x="34431" y="27692"/>
                      <a:pt x="34431" y="27307"/>
                      <a:pt x="34772" y="27307"/>
                    </a:cubicBezTo>
                    <a:cubicBezTo>
                      <a:pt x="34772" y="26923"/>
                      <a:pt x="35113" y="26538"/>
                      <a:pt x="35113" y="26153"/>
                    </a:cubicBezTo>
                    <a:cubicBezTo>
                      <a:pt x="35113" y="26153"/>
                      <a:pt x="35113" y="25769"/>
                      <a:pt x="35113" y="25769"/>
                    </a:cubicBezTo>
                    <a:cubicBezTo>
                      <a:pt x="34772" y="25384"/>
                      <a:pt x="34772" y="25384"/>
                      <a:pt x="34431" y="25000"/>
                    </a:cubicBezTo>
                    <a:cubicBezTo>
                      <a:pt x="34431" y="25000"/>
                      <a:pt x="34090" y="25000"/>
                      <a:pt x="34090" y="24615"/>
                    </a:cubicBezTo>
                    <a:cubicBezTo>
                      <a:pt x="34090" y="24615"/>
                      <a:pt x="33750" y="24615"/>
                      <a:pt x="33750" y="24615"/>
                    </a:cubicBezTo>
                    <a:cubicBezTo>
                      <a:pt x="33409" y="24615"/>
                      <a:pt x="33068" y="24230"/>
                      <a:pt x="33068" y="24230"/>
                    </a:cubicBezTo>
                    <a:cubicBezTo>
                      <a:pt x="32727" y="23846"/>
                      <a:pt x="32386" y="23846"/>
                      <a:pt x="32386" y="23461"/>
                    </a:cubicBezTo>
                    <a:cubicBezTo>
                      <a:pt x="31363" y="23076"/>
                      <a:pt x="31363" y="23076"/>
                      <a:pt x="30681" y="23076"/>
                    </a:cubicBezTo>
                    <a:cubicBezTo>
                      <a:pt x="30340" y="23076"/>
                      <a:pt x="30340" y="23076"/>
                      <a:pt x="30340" y="23076"/>
                    </a:cubicBezTo>
                    <a:cubicBezTo>
                      <a:pt x="30000" y="23076"/>
                      <a:pt x="30000" y="23076"/>
                      <a:pt x="29659" y="23076"/>
                    </a:cubicBezTo>
                    <a:cubicBezTo>
                      <a:pt x="29659" y="23076"/>
                      <a:pt x="29659" y="23076"/>
                      <a:pt x="29659" y="22692"/>
                    </a:cubicBezTo>
                    <a:cubicBezTo>
                      <a:pt x="29659" y="22692"/>
                      <a:pt x="29659" y="22692"/>
                      <a:pt x="29659" y="22692"/>
                    </a:cubicBezTo>
                    <a:cubicBezTo>
                      <a:pt x="29659" y="22692"/>
                      <a:pt x="29659" y="22307"/>
                      <a:pt x="29318" y="22307"/>
                    </a:cubicBezTo>
                    <a:cubicBezTo>
                      <a:pt x="29318" y="22307"/>
                      <a:pt x="29318" y="22307"/>
                      <a:pt x="28977" y="22307"/>
                    </a:cubicBezTo>
                    <a:cubicBezTo>
                      <a:pt x="28977" y="22692"/>
                      <a:pt x="28977" y="22692"/>
                      <a:pt x="28636" y="22692"/>
                    </a:cubicBezTo>
                    <a:cubicBezTo>
                      <a:pt x="28636" y="22692"/>
                      <a:pt x="28295" y="22692"/>
                      <a:pt x="28295" y="22692"/>
                    </a:cubicBezTo>
                    <a:cubicBezTo>
                      <a:pt x="27954" y="22692"/>
                      <a:pt x="27954" y="22692"/>
                      <a:pt x="27954" y="22307"/>
                    </a:cubicBezTo>
                    <a:cubicBezTo>
                      <a:pt x="27954" y="22307"/>
                      <a:pt x="27954" y="22307"/>
                      <a:pt x="27954" y="22307"/>
                    </a:cubicBezTo>
                    <a:cubicBezTo>
                      <a:pt x="27954" y="22307"/>
                      <a:pt x="27954" y="22307"/>
                      <a:pt x="27954" y="22307"/>
                    </a:cubicBezTo>
                    <a:cubicBezTo>
                      <a:pt x="27954" y="22307"/>
                      <a:pt x="28295" y="22307"/>
                      <a:pt x="28295" y="21923"/>
                    </a:cubicBezTo>
                    <a:cubicBezTo>
                      <a:pt x="28295" y="21923"/>
                      <a:pt x="28636" y="21923"/>
                      <a:pt x="28636" y="21923"/>
                    </a:cubicBezTo>
                    <a:cubicBezTo>
                      <a:pt x="28636" y="21538"/>
                      <a:pt x="28636" y="21538"/>
                      <a:pt x="28636" y="21538"/>
                    </a:cubicBezTo>
                    <a:cubicBezTo>
                      <a:pt x="28295" y="21153"/>
                      <a:pt x="27954" y="21153"/>
                      <a:pt x="27613" y="21153"/>
                    </a:cubicBezTo>
                    <a:cubicBezTo>
                      <a:pt x="27272" y="21153"/>
                      <a:pt x="27272" y="21153"/>
                      <a:pt x="27272" y="21153"/>
                    </a:cubicBezTo>
                    <a:cubicBezTo>
                      <a:pt x="27272" y="21153"/>
                      <a:pt x="27272" y="21153"/>
                      <a:pt x="27272" y="21153"/>
                    </a:cubicBezTo>
                    <a:cubicBezTo>
                      <a:pt x="26931" y="21153"/>
                      <a:pt x="26931" y="21538"/>
                      <a:pt x="26931" y="21153"/>
                    </a:cubicBezTo>
                    <a:cubicBezTo>
                      <a:pt x="26931" y="21153"/>
                      <a:pt x="26931" y="21153"/>
                      <a:pt x="26931" y="21153"/>
                    </a:cubicBezTo>
                    <a:cubicBezTo>
                      <a:pt x="26931" y="21153"/>
                      <a:pt x="26931" y="21153"/>
                      <a:pt x="26931" y="20769"/>
                    </a:cubicBezTo>
                    <a:cubicBezTo>
                      <a:pt x="26931" y="20769"/>
                      <a:pt x="26931" y="20769"/>
                      <a:pt x="26590" y="20769"/>
                    </a:cubicBezTo>
                    <a:cubicBezTo>
                      <a:pt x="26590" y="20384"/>
                      <a:pt x="26590" y="20769"/>
                      <a:pt x="26590" y="20769"/>
                    </a:cubicBezTo>
                    <a:cubicBezTo>
                      <a:pt x="26250" y="20769"/>
                      <a:pt x="26250" y="20769"/>
                      <a:pt x="26250" y="21153"/>
                    </a:cubicBezTo>
                    <a:cubicBezTo>
                      <a:pt x="26250" y="21153"/>
                      <a:pt x="26250" y="21153"/>
                      <a:pt x="26250" y="21153"/>
                    </a:cubicBezTo>
                    <a:cubicBezTo>
                      <a:pt x="26250" y="21153"/>
                      <a:pt x="26250" y="21538"/>
                      <a:pt x="25909" y="21538"/>
                    </a:cubicBezTo>
                    <a:cubicBezTo>
                      <a:pt x="25909" y="21538"/>
                      <a:pt x="25909" y="21153"/>
                      <a:pt x="25909" y="21153"/>
                    </a:cubicBezTo>
                    <a:cubicBezTo>
                      <a:pt x="25909" y="21153"/>
                      <a:pt x="25909" y="21153"/>
                      <a:pt x="25909" y="21153"/>
                    </a:cubicBezTo>
                    <a:cubicBezTo>
                      <a:pt x="25568" y="21153"/>
                      <a:pt x="25568" y="20769"/>
                      <a:pt x="25568" y="20769"/>
                    </a:cubicBezTo>
                    <a:cubicBezTo>
                      <a:pt x="25568" y="20769"/>
                      <a:pt x="25568" y="20384"/>
                      <a:pt x="25227" y="20769"/>
                    </a:cubicBezTo>
                    <a:cubicBezTo>
                      <a:pt x="25227" y="20769"/>
                      <a:pt x="24886" y="20769"/>
                      <a:pt x="24886" y="21153"/>
                    </a:cubicBezTo>
                    <a:cubicBezTo>
                      <a:pt x="24545" y="21153"/>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4204" y="21538"/>
                      <a:pt x="24204" y="21538"/>
                    </a:cubicBezTo>
                    <a:cubicBezTo>
                      <a:pt x="24204" y="21538"/>
                      <a:pt x="23863" y="21538"/>
                      <a:pt x="23863" y="21538"/>
                    </a:cubicBezTo>
                    <a:cubicBezTo>
                      <a:pt x="23522" y="21538"/>
                      <a:pt x="23522" y="21538"/>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863" y="21923"/>
                      <a:pt x="23863" y="21923"/>
                      <a:pt x="23863" y="21923"/>
                    </a:cubicBezTo>
                    <a:cubicBezTo>
                      <a:pt x="23522" y="21923"/>
                      <a:pt x="23181" y="22307"/>
                      <a:pt x="22840" y="22307"/>
                    </a:cubicBezTo>
                    <a:cubicBezTo>
                      <a:pt x="22840" y="22307"/>
                      <a:pt x="22840" y="22307"/>
                      <a:pt x="22840" y="22307"/>
                    </a:cubicBezTo>
                    <a:cubicBezTo>
                      <a:pt x="22840" y="22692"/>
                      <a:pt x="22840" y="22692"/>
                      <a:pt x="22840" y="22692"/>
                    </a:cubicBezTo>
                    <a:cubicBezTo>
                      <a:pt x="22840" y="22692"/>
                      <a:pt x="22840" y="22692"/>
                      <a:pt x="22500" y="22692"/>
                    </a:cubicBezTo>
                    <a:cubicBezTo>
                      <a:pt x="22500" y="22692"/>
                      <a:pt x="22500" y="22692"/>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3076"/>
                      <a:pt x="22159" y="23076"/>
                      <a:pt x="22159" y="23076"/>
                    </a:cubicBezTo>
                    <a:cubicBezTo>
                      <a:pt x="22159" y="22692"/>
                      <a:pt x="22159" y="22692"/>
                      <a:pt x="22159" y="22692"/>
                    </a:cubicBezTo>
                    <a:cubicBezTo>
                      <a:pt x="22159" y="22692"/>
                      <a:pt x="22159" y="22307"/>
                      <a:pt x="22159" y="22307"/>
                    </a:cubicBezTo>
                    <a:cubicBezTo>
                      <a:pt x="22159" y="22307"/>
                      <a:pt x="21818" y="22692"/>
                      <a:pt x="21818" y="22692"/>
                    </a:cubicBezTo>
                    <a:cubicBezTo>
                      <a:pt x="21818" y="22692"/>
                      <a:pt x="22159" y="22692"/>
                      <a:pt x="22159" y="23076"/>
                    </a:cubicBezTo>
                    <a:cubicBezTo>
                      <a:pt x="22159" y="23076"/>
                      <a:pt x="22159" y="23076"/>
                      <a:pt x="22159" y="23076"/>
                    </a:cubicBezTo>
                    <a:cubicBezTo>
                      <a:pt x="22159" y="23076"/>
                      <a:pt x="22159" y="23076"/>
                      <a:pt x="22159" y="23076"/>
                    </a:cubicBezTo>
                    <a:cubicBezTo>
                      <a:pt x="21818" y="23076"/>
                      <a:pt x="21477" y="23076"/>
                      <a:pt x="21477" y="23076"/>
                    </a:cubicBezTo>
                    <a:cubicBezTo>
                      <a:pt x="21477" y="23076"/>
                      <a:pt x="21477" y="23076"/>
                      <a:pt x="21477" y="23076"/>
                    </a:cubicBezTo>
                    <a:cubicBezTo>
                      <a:pt x="21477" y="23076"/>
                      <a:pt x="21477" y="23461"/>
                      <a:pt x="21477" y="23461"/>
                    </a:cubicBezTo>
                    <a:cubicBezTo>
                      <a:pt x="21477" y="23461"/>
                      <a:pt x="21477" y="23461"/>
                      <a:pt x="21477" y="23076"/>
                    </a:cubicBezTo>
                    <a:cubicBezTo>
                      <a:pt x="21477" y="23461"/>
                      <a:pt x="21477" y="23076"/>
                      <a:pt x="21136" y="23461"/>
                    </a:cubicBezTo>
                    <a:cubicBezTo>
                      <a:pt x="21136" y="23461"/>
                      <a:pt x="21136" y="23461"/>
                      <a:pt x="21136" y="23461"/>
                    </a:cubicBezTo>
                    <a:cubicBezTo>
                      <a:pt x="20795" y="23846"/>
                      <a:pt x="20795" y="23846"/>
                      <a:pt x="21136" y="24230"/>
                    </a:cubicBezTo>
                    <a:cubicBezTo>
                      <a:pt x="21136" y="24230"/>
                      <a:pt x="21136" y="24230"/>
                      <a:pt x="21136" y="24230"/>
                    </a:cubicBezTo>
                    <a:cubicBezTo>
                      <a:pt x="21136" y="24230"/>
                      <a:pt x="21136" y="24230"/>
                      <a:pt x="21136" y="24230"/>
                    </a:cubicBezTo>
                    <a:cubicBezTo>
                      <a:pt x="21136" y="24615"/>
                      <a:pt x="21136" y="24615"/>
                      <a:pt x="20795" y="24615"/>
                    </a:cubicBezTo>
                    <a:cubicBezTo>
                      <a:pt x="20795" y="24615"/>
                      <a:pt x="20454" y="24615"/>
                      <a:pt x="20454" y="24615"/>
                    </a:cubicBezTo>
                    <a:cubicBezTo>
                      <a:pt x="20454" y="24615"/>
                      <a:pt x="20113" y="24230"/>
                      <a:pt x="20454" y="24230"/>
                    </a:cubicBezTo>
                    <a:cubicBezTo>
                      <a:pt x="20454" y="24230"/>
                      <a:pt x="20454" y="23846"/>
                      <a:pt x="20454" y="23846"/>
                    </a:cubicBezTo>
                    <a:cubicBezTo>
                      <a:pt x="20454" y="23846"/>
                      <a:pt x="20454" y="23846"/>
                      <a:pt x="20454" y="23846"/>
                    </a:cubicBezTo>
                    <a:cubicBezTo>
                      <a:pt x="20454" y="23846"/>
                      <a:pt x="20454" y="23846"/>
                      <a:pt x="20454" y="23846"/>
                    </a:cubicBezTo>
                    <a:cubicBezTo>
                      <a:pt x="20113" y="23846"/>
                      <a:pt x="19772" y="24230"/>
                      <a:pt x="19772" y="24615"/>
                    </a:cubicBezTo>
                    <a:cubicBezTo>
                      <a:pt x="19772" y="24615"/>
                      <a:pt x="19772" y="24615"/>
                      <a:pt x="19772" y="24615"/>
                    </a:cubicBezTo>
                    <a:cubicBezTo>
                      <a:pt x="19772" y="25000"/>
                      <a:pt x="19772" y="25000"/>
                      <a:pt x="19772" y="25000"/>
                    </a:cubicBezTo>
                    <a:cubicBezTo>
                      <a:pt x="19772" y="25000"/>
                      <a:pt x="19772" y="25000"/>
                      <a:pt x="19772" y="25384"/>
                    </a:cubicBezTo>
                    <a:cubicBezTo>
                      <a:pt x="19772" y="25384"/>
                      <a:pt x="19772" y="25384"/>
                      <a:pt x="20113" y="25384"/>
                    </a:cubicBezTo>
                    <a:cubicBezTo>
                      <a:pt x="20113" y="25000"/>
                      <a:pt x="20454" y="25000"/>
                      <a:pt x="20454" y="25000"/>
                    </a:cubicBezTo>
                    <a:cubicBezTo>
                      <a:pt x="20795" y="25000"/>
                      <a:pt x="20795" y="25000"/>
                      <a:pt x="20795" y="25000"/>
                    </a:cubicBezTo>
                    <a:cubicBezTo>
                      <a:pt x="20795" y="25000"/>
                      <a:pt x="20795" y="25000"/>
                      <a:pt x="20795" y="25000"/>
                    </a:cubicBezTo>
                    <a:cubicBezTo>
                      <a:pt x="20795" y="25000"/>
                      <a:pt x="20795" y="25000"/>
                      <a:pt x="20795" y="25000"/>
                    </a:cubicBezTo>
                    <a:cubicBezTo>
                      <a:pt x="20795" y="25384"/>
                      <a:pt x="20795" y="25384"/>
                      <a:pt x="20454" y="25384"/>
                    </a:cubicBezTo>
                    <a:cubicBezTo>
                      <a:pt x="20454" y="25384"/>
                      <a:pt x="20454" y="25384"/>
                      <a:pt x="20454" y="25384"/>
                    </a:cubicBezTo>
                    <a:cubicBezTo>
                      <a:pt x="20113" y="25384"/>
                      <a:pt x="20113" y="25384"/>
                      <a:pt x="20454" y="25769"/>
                    </a:cubicBezTo>
                    <a:cubicBezTo>
                      <a:pt x="20113" y="25769"/>
                      <a:pt x="20113" y="25769"/>
                      <a:pt x="20113" y="25769"/>
                    </a:cubicBezTo>
                    <a:cubicBezTo>
                      <a:pt x="20113" y="26153"/>
                      <a:pt x="20113" y="26153"/>
                      <a:pt x="20113" y="26153"/>
                    </a:cubicBezTo>
                    <a:cubicBezTo>
                      <a:pt x="20113" y="26153"/>
                      <a:pt x="20113" y="26538"/>
                      <a:pt x="20113" y="26538"/>
                    </a:cubicBezTo>
                    <a:cubicBezTo>
                      <a:pt x="19772" y="26538"/>
                      <a:pt x="19772" y="26538"/>
                      <a:pt x="19772" y="26538"/>
                    </a:cubicBezTo>
                    <a:cubicBezTo>
                      <a:pt x="19772" y="26923"/>
                      <a:pt x="19772" y="26923"/>
                      <a:pt x="19772" y="26923"/>
                    </a:cubicBezTo>
                    <a:cubicBezTo>
                      <a:pt x="19431" y="27307"/>
                      <a:pt x="19431" y="27307"/>
                      <a:pt x="19431" y="27307"/>
                    </a:cubicBezTo>
                    <a:cubicBezTo>
                      <a:pt x="19431" y="27692"/>
                      <a:pt x="19090" y="27692"/>
                      <a:pt x="19090" y="28076"/>
                    </a:cubicBezTo>
                    <a:cubicBezTo>
                      <a:pt x="19090" y="28076"/>
                      <a:pt x="19090" y="28461"/>
                      <a:pt x="19090" y="28461"/>
                    </a:cubicBezTo>
                    <a:cubicBezTo>
                      <a:pt x="18750" y="28461"/>
                      <a:pt x="18750" y="28461"/>
                      <a:pt x="18750" y="28461"/>
                    </a:cubicBezTo>
                    <a:cubicBezTo>
                      <a:pt x="19090" y="28846"/>
                      <a:pt x="19090" y="28846"/>
                      <a:pt x="18750" y="29230"/>
                    </a:cubicBezTo>
                    <a:cubicBezTo>
                      <a:pt x="18750" y="29230"/>
                      <a:pt x="18750" y="29615"/>
                      <a:pt x="18750" y="29615"/>
                    </a:cubicBezTo>
                    <a:cubicBezTo>
                      <a:pt x="18750" y="30000"/>
                      <a:pt x="18750" y="30000"/>
                      <a:pt x="18409" y="30000"/>
                    </a:cubicBezTo>
                    <a:cubicBezTo>
                      <a:pt x="18409" y="30000"/>
                      <a:pt x="18409" y="30000"/>
                      <a:pt x="18409" y="30000"/>
                    </a:cubicBezTo>
                    <a:cubicBezTo>
                      <a:pt x="18409" y="30000"/>
                      <a:pt x="18068" y="30000"/>
                      <a:pt x="18068" y="30384"/>
                    </a:cubicBezTo>
                    <a:cubicBezTo>
                      <a:pt x="18068" y="30384"/>
                      <a:pt x="18068" y="30384"/>
                      <a:pt x="18068" y="30769"/>
                    </a:cubicBezTo>
                    <a:cubicBezTo>
                      <a:pt x="17727" y="30769"/>
                      <a:pt x="17727" y="31153"/>
                      <a:pt x="17386" y="31538"/>
                    </a:cubicBezTo>
                    <a:cubicBezTo>
                      <a:pt x="17386" y="31538"/>
                      <a:pt x="17386" y="31538"/>
                      <a:pt x="17386" y="31923"/>
                    </a:cubicBezTo>
                    <a:cubicBezTo>
                      <a:pt x="17386" y="31923"/>
                      <a:pt x="17045" y="31923"/>
                      <a:pt x="17045" y="31923"/>
                    </a:cubicBezTo>
                    <a:cubicBezTo>
                      <a:pt x="17045" y="31923"/>
                      <a:pt x="16704" y="31923"/>
                      <a:pt x="16704" y="31923"/>
                    </a:cubicBezTo>
                    <a:cubicBezTo>
                      <a:pt x="16704" y="31923"/>
                      <a:pt x="16704" y="31923"/>
                      <a:pt x="16704" y="31923"/>
                    </a:cubicBezTo>
                    <a:cubicBezTo>
                      <a:pt x="16704" y="31923"/>
                      <a:pt x="16704" y="31923"/>
                      <a:pt x="16704" y="31923"/>
                    </a:cubicBezTo>
                    <a:cubicBezTo>
                      <a:pt x="16704" y="32307"/>
                      <a:pt x="16704" y="32307"/>
                      <a:pt x="16704" y="32307"/>
                    </a:cubicBezTo>
                    <a:cubicBezTo>
                      <a:pt x="16704" y="32307"/>
                      <a:pt x="16704" y="32307"/>
                      <a:pt x="16704" y="32307"/>
                    </a:cubicBezTo>
                    <a:cubicBezTo>
                      <a:pt x="16363" y="32307"/>
                      <a:pt x="16363" y="32692"/>
                      <a:pt x="16022" y="32692"/>
                    </a:cubicBezTo>
                    <a:cubicBezTo>
                      <a:pt x="15681" y="32692"/>
                      <a:pt x="15681" y="33076"/>
                      <a:pt x="15340" y="33076"/>
                    </a:cubicBezTo>
                    <a:cubicBezTo>
                      <a:pt x="15340" y="33076"/>
                      <a:pt x="15340" y="33076"/>
                      <a:pt x="15340" y="33461"/>
                    </a:cubicBezTo>
                    <a:cubicBezTo>
                      <a:pt x="15681" y="33461"/>
                      <a:pt x="15340" y="33461"/>
                      <a:pt x="15340" y="33461"/>
                    </a:cubicBezTo>
                    <a:cubicBezTo>
                      <a:pt x="15000" y="33461"/>
                      <a:pt x="15000" y="33461"/>
                      <a:pt x="15000" y="33846"/>
                    </a:cubicBezTo>
                    <a:cubicBezTo>
                      <a:pt x="15000" y="33846"/>
                      <a:pt x="14659" y="33846"/>
                      <a:pt x="14659" y="33846"/>
                    </a:cubicBezTo>
                    <a:cubicBezTo>
                      <a:pt x="14659" y="33846"/>
                      <a:pt x="14659" y="34230"/>
                      <a:pt x="14659" y="34230"/>
                    </a:cubicBezTo>
                    <a:cubicBezTo>
                      <a:pt x="14659" y="34615"/>
                      <a:pt x="14659" y="35000"/>
                      <a:pt x="14659" y="35384"/>
                    </a:cubicBezTo>
                    <a:cubicBezTo>
                      <a:pt x="14659" y="35384"/>
                      <a:pt x="14659" y="35384"/>
                      <a:pt x="14659" y="35384"/>
                    </a:cubicBezTo>
                    <a:cubicBezTo>
                      <a:pt x="14659" y="35769"/>
                      <a:pt x="15000" y="35769"/>
                      <a:pt x="15000" y="36153"/>
                    </a:cubicBezTo>
                    <a:cubicBezTo>
                      <a:pt x="15000" y="36153"/>
                      <a:pt x="15000" y="36153"/>
                      <a:pt x="15340" y="36538"/>
                    </a:cubicBezTo>
                    <a:cubicBezTo>
                      <a:pt x="15340" y="36538"/>
                      <a:pt x="15000" y="36538"/>
                      <a:pt x="15000" y="36923"/>
                    </a:cubicBezTo>
                    <a:cubicBezTo>
                      <a:pt x="15000" y="36923"/>
                      <a:pt x="15000" y="36923"/>
                      <a:pt x="15000" y="36923"/>
                    </a:cubicBezTo>
                    <a:cubicBezTo>
                      <a:pt x="15000" y="36923"/>
                      <a:pt x="15000" y="37307"/>
                      <a:pt x="15000" y="37307"/>
                    </a:cubicBezTo>
                    <a:cubicBezTo>
                      <a:pt x="15000" y="37307"/>
                      <a:pt x="15000" y="37307"/>
                      <a:pt x="15340" y="37307"/>
                    </a:cubicBezTo>
                    <a:cubicBezTo>
                      <a:pt x="15340" y="37307"/>
                      <a:pt x="15340" y="37692"/>
                      <a:pt x="15340" y="37692"/>
                    </a:cubicBezTo>
                    <a:cubicBezTo>
                      <a:pt x="15340" y="37692"/>
                      <a:pt x="15000" y="37692"/>
                      <a:pt x="15000" y="38076"/>
                    </a:cubicBezTo>
                    <a:cubicBezTo>
                      <a:pt x="15000" y="38076"/>
                      <a:pt x="15000" y="38076"/>
                      <a:pt x="15000" y="38461"/>
                    </a:cubicBezTo>
                    <a:cubicBezTo>
                      <a:pt x="15340" y="38461"/>
                      <a:pt x="15681" y="38846"/>
                      <a:pt x="16022" y="38846"/>
                    </a:cubicBezTo>
                    <a:cubicBezTo>
                      <a:pt x="16022" y="38846"/>
                      <a:pt x="16363" y="38846"/>
                      <a:pt x="16363" y="38846"/>
                    </a:cubicBezTo>
                    <a:cubicBezTo>
                      <a:pt x="16704" y="38846"/>
                      <a:pt x="17045" y="38846"/>
                      <a:pt x="17045" y="38461"/>
                    </a:cubicBezTo>
                    <a:cubicBezTo>
                      <a:pt x="17386" y="38076"/>
                      <a:pt x="17386" y="38076"/>
                      <a:pt x="17386" y="38076"/>
                    </a:cubicBezTo>
                    <a:cubicBezTo>
                      <a:pt x="17727" y="37692"/>
                      <a:pt x="18068" y="37692"/>
                      <a:pt x="18068" y="37307"/>
                    </a:cubicBezTo>
                    <a:cubicBezTo>
                      <a:pt x="18068" y="37307"/>
                      <a:pt x="18068" y="37307"/>
                      <a:pt x="18409" y="37307"/>
                    </a:cubicBezTo>
                    <a:cubicBezTo>
                      <a:pt x="18409" y="37307"/>
                      <a:pt x="18409" y="37692"/>
                      <a:pt x="18409" y="37692"/>
                    </a:cubicBezTo>
                    <a:cubicBezTo>
                      <a:pt x="18409" y="37692"/>
                      <a:pt x="18409" y="38076"/>
                      <a:pt x="18409" y="38076"/>
                    </a:cubicBezTo>
                    <a:cubicBezTo>
                      <a:pt x="18750" y="38461"/>
                      <a:pt x="18750" y="38461"/>
                      <a:pt x="18750" y="38846"/>
                    </a:cubicBezTo>
                    <a:cubicBezTo>
                      <a:pt x="18750" y="39230"/>
                      <a:pt x="19090" y="39615"/>
                      <a:pt x="19090" y="39615"/>
                    </a:cubicBezTo>
                    <a:cubicBezTo>
                      <a:pt x="19090" y="40000"/>
                      <a:pt x="19431" y="40384"/>
                      <a:pt x="19431" y="40769"/>
                    </a:cubicBezTo>
                    <a:cubicBezTo>
                      <a:pt x="19772" y="40769"/>
                      <a:pt x="19431" y="40769"/>
                      <a:pt x="19431" y="40769"/>
                    </a:cubicBezTo>
                    <a:cubicBezTo>
                      <a:pt x="19431" y="41153"/>
                      <a:pt x="19431" y="41153"/>
                      <a:pt x="19431" y="41153"/>
                    </a:cubicBezTo>
                    <a:cubicBezTo>
                      <a:pt x="19431" y="41153"/>
                      <a:pt x="19431" y="41153"/>
                      <a:pt x="19431" y="41153"/>
                    </a:cubicBezTo>
                    <a:cubicBezTo>
                      <a:pt x="19431" y="41153"/>
                      <a:pt x="19431" y="41153"/>
                      <a:pt x="19431" y="41153"/>
                    </a:cubicBezTo>
                    <a:cubicBezTo>
                      <a:pt x="19431" y="41153"/>
                      <a:pt x="19431" y="41153"/>
                      <a:pt x="19772" y="41538"/>
                    </a:cubicBezTo>
                    <a:cubicBezTo>
                      <a:pt x="19772" y="41923"/>
                      <a:pt x="19772" y="41923"/>
                      <a:pt x="20454" y="41923"/>
                    </a:cubicBezTo>
                    <a:cubicBezTo>
                      <a:pt x="20454" y="41923"/>
                      <a:pt x="20454" y="41538"/>
                      <a:pt x="20454" y="41538"/>
                    </a:cubicBezTo>
                    <a:cubicBezTo>
                      <a:pt x="20795" y="41153"/>
                      <a:pt x="20795" y="41153"/>
                      <a:pt x="20795" y="41153"/>
                    </a:cubicBezTo>
                    <a:cubicBezTo>
                      <a:pt x="21136" y="41153"/>
                      <a:pt x="21136" y="41153"/>
                      <a:pt x="21136" y="41153"/>
                    </a:cubicBezTo>
                    <a:cubicBezTo>
                      <a:pt x="21477" y="41153"/>
                      <a:pt x="21818" y="41153"/>
                      <a:pt x="21818" y="40769"/>
                    </a:cubicBezTo>
                    <a:cubicBezTo>
                      <a:pt x="22159" y="40769"/>
                      <a:pt x="22159" y="40384"/>
                      <a:pt x="22159" y="40384"/>
                    </a:cubicBezTo>
                    <a:cubicBezTo>
                      <a:pt x="22159" y="40384"/>
                      <a:pt x="22159" y="40000"/>
                      <a:pt x="22159" y="40000"/>
                    </a:cubicBezTo>
                    <a:cubicBezTo>
                      <a:pt x="22159" y="40000"/>
                      <a:pt x="22159" y="40000"/>
                      <a:pt x="22159" y="40000"/>
                    </a:cubicBezTo>
                    <a:cubicBezTo>
                      <a:pt x="22159" y="40000"/>
                      <a:pt x="21818" y="40000"/>
                      <a:pt x="21818" y="40000"/>
                    </a:cubicBezTo>
                    <a:cubicBezTo>
                      <a:pt x="21818" y="40000"/>
                      <a:pt x="21818" y="40000"/>
                      <a:pt x="21818" y="40000"/>
                    </a:cubicBezTo>
                    <a:cubicBezTo>
                      <a:pt x="21818" y="39615"/>
                      <a:pt x="21818" y="39230"/>
                      <a:pt x="21818" y="38846"/>
                    </a:cubicBezTo>
                    <a:cubicBezTo>
                      <a:pt x="22159" y="38846"/>
                      <a:pt x="22159" y="38461"/>
                      <a:pt x="22159" y="38461"/>
                    </a:cubicBezTo>
                    <a:cubicBezTo>
                      <a:pt x="22159" y="38076"/>
                      <a:pt x="22159" y="38076"/>
                      <a:pt x="22500" y="37692"/>
                    </a:cubicBezTo>
                    <a:cubicBezTo>
                      <a:pt x="22500" y="37692"/>
                      <a:pt x="22840" y="37692"/>
                      <a:pt x="22840" y="37692"/>
                    </a:cubicBezTo>
                    <a:cubicBezTo>
                      <a:pt x="22840" y="37307"/>
                      <a:pt x="23181" y="37307"/>
                      <a:pt x="23181" y="36923"/>
                    </a:cubicBezTo>
                    <a:cubicBezTo>
                      <a:pt x="23181" y="36923"/>
                      <a:pt x="23181" y="36538"/>
                      <a:pt x="23181" y="36538"/>
                    </a:cubicBezTo>
                    <a:cubicBezTo>
                      <a:pt x="23181" y="36538"/>
                      <a:pt x="23181" y="36538"/>
                      <a:pt x="22840" y="36153"/>
                    </a:cubicBezTo>
                    <a:cubicBezTo>
                      <a:pt x="22840" y="36153"/>
                      <a:pt x="22500" y="35769"/>
                      <a:pt x="22159" y="35384"/>
                    </a:cubicBezTo>
                    <a:cubicBezTo>
                      <a:pt x="22159" y="35384"/>
                      <a:pt x="22159" y="35384"/>
                      <a:pt x="22159" y="35000"/>
                    </a:cubicBezTo>
                    <a:cubicBezTo>
                      <a:pt x="22159" y="34615"/>
                      <a:pt x="22159" y="33846"/>
                      <a:pt x="22159" y="33461"/>
                    </a:cubicBezTo>
                    <a:cubicBezTo>
                      <a:pt x="22159" y="33461"/>
                      <a:pt x="22159" y="33461"/>
                      <a:pt x="22159" y="33076"/>
                    </a:cubicBezTo>
                    <a:cubicBezTo>
                      <a:pt x="22500" y="32692"/>
                      <a:pt x="22500" y="32307"/>
                      <a:pt x="23181" y="32307"/>
                    </a:cubicBezTo>
                    <a:cubicBezTo>
                      <a:pt x="23181" y="31923"/>
                      <a:pt x="23522" y="31923"/>
                      <a:pt x="23522" y="31538"/>
                    </a:cubicBezTo>
                    <a:cubicBezTo>
                      <a:pt x="23863" y="31153"/>
                      <a:pt x="23863" y="31153"/>
                      <a:pt x="24204" y="30769"/>
                    </a:cubicBezTo>
                    <a:cubicBezTo>
                      <a:pt x="24204" y="30769"/>
                      <a:pt x="24204" y="30384"/>
                      <a:pt x="24204" y="30384"/>
                    </a:cubicBezTo>
                    <a:cubicBezTo>
                      <a:pt x="23863" y="30000"/>
                      <a:pt x="24204" y="29615"/>
                      <a:pt x="24204" y="29230"/>
                    </a:cubicBezTo>
                    <a:cubicBezTo>
                      <a:pt x="24204" y="28846"/>
                      <a:pt x="24545" y="28846"/>
                      <a:pt x="24886" y="28846"/>
                    </a:cubicBezTo>
                    <a:cubicBezTo>
                      <a:pt x="25227" y="28846"/>
                      <a:pt x="25568" y="28846"/>
                      <a:pt x="25909" y="28846"/>
                    </a:cubicBezTo>
                    <a:cubicBezTo>
                      <a:pt x="26250" y="29230"/>
                      <a:pt x="26250" y="29230"/>
                      <a:pt x="26250" y="29230"/>
                    </a:cubicBezTo>
                    <a:cubicBezTo>
                      <a:pt x="25909" y="29615"/>
                      <a:pt x="25909" y="29615"/>
                      <a:pt x="25909" y="29615"/>
                    </a:cubicBezTo>
                    <a:cubicBezTo>
                      <a:pt x="25909" y="30000"/>
                      <a:pt x="25909" y="30000"/>
                      <a:pt x="25909" y="30000"/>
                    </a:cubicBezTo>
                    <a:cubicBezTo>
                      <a:pt x="25568" y="30384"/>
                      <a:pt x="25227" y="31153"/>
                      <a:pt x="24886" y="31538"/>
                    </a:cubicBezTo>
                    <a:cubicBezTo>
                      <a:pt x="24886" y="31538"/>
                      <a:pt x="24886" y="31538"/>
                      <a:pt x="24545" y="31923"/>
                    </a:cubicBezTo>
                    <a:cubicBezTo>
                      <a:pt x="24545" y="31923"/>
                      <a:pt x="24545" y="31923"/>
                      <a:pt x="24204" y="31923"/>
                    </a:cubicBezTo>
                    <a:cubicBezTo>
                      <a:pt x="24204" y="31923"/>
                      <a:pt x="24204" y="32307"/>
                      <a:pt x="24204" y="32307"/>
                    </a:cubicBezTo>
                    <a:cubicBezTo>
                      <a:pt x="24204" y="32307"/>
                      <a:pt x="24204" y="32692"/>
                      <a:pt x="24204" y="32692"/>
                    </a:cubicBezTo>
                    <a:cubicBezTo>
                      <a:pt x="24204" y="32692"/>
                      <a:pt x="24204" y="33076"/>
                      <a:pt x="24204" y="33076"/>
                    </a:cubicBezTo>
                    <a:cubicBezTo>
                      <a:pt x="24204" y="33076"/>
                      <a:pt x="24204" y="33461"/>
                      <a:pt x="24204" y="33461"/>
                    </a:cubicBezTo>
                    <a:cubicBezTo>
                      <a:pt x="24204" y="33846"/>
                      <a:pt x="24545" y="34615"/>
                      <a:pt x="24545" y="35000"/>
                    </a:cubicBezTo>
                    <a:cubicBezTo>
                      <a:pt x="24545" y="35000"/>
                      <a:pt x="24545" y="35000"/>
                      <a:pt x="24545" y="35384"/>
                    </a:cubicBezTo>
                    <a:cubicBezTo>
                      <a:pt x="24545" y="35384"/>
                      <a:pt x="24545" y="35384"/>
                      <a:pt x="24545"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4886" y="35769"/>
                      <a:pt x="24886" y="35769"/>
                    </a:cubicBezTo>
                    <a:cubicBezTo>
                      <a:pt x="24886" y="35769"/>
                      <a:pt x="25227" y="35769"/>
                      <a:pt x="25227" y="35769"/>
                    </a:cubicBezTo>
                    <a:cubicBezTo>
                      <a:pt x="25227" y="35769"/>
                      <a:pt x="25568" y="36153"/>
                      <a:pt x="25568" y="36153"/>
                    </a:cubicBezTo>
                    <a:cubicBezTo>
                      <a:pt x="25568" y="36538"/>
                      <a:pt x="25909" y="36538"/>
                      <a:pt x="25909" y="36153"/>
                    </a:cubicBezTo>
                    <a:cubicBezTo>
                      <a:pt x="26250" y="36153"/>
                      <a:pt x="26250" y="36153"/>
                      <a:pt x="26590" y="36153"/>
                    </a:cubicBezTo>
                    <a:cubicBezTo>
                      <a:pt x="26931" y="35769"/>
                      <a:pt x="27613" y="35769"/>
                      <a:pt x="27954" y="35769"/>
                    </a:cubicBezTo>
                    <a:cubicBezTo>
                      <a:pt x="28295" y="35769"/>
                      <a:pt x="28295" y="35769"/>
                      <a:pt x="28636" y="35384"/>
                    </a:cubicBezTo>
                    <a:cubicBezTo>
                      <a:pt x="28636" y="35384"/>
                      <a:pt x="28636" y="35769"/>
                      <a:pt x="28977" y="35769"/>
                    </a:cubicBezTo>
                    <a:cubicBezTo>
                      <a:pt x="28977" y="35769"/>
                      <a:pt x="29318" y="35769"/>
                      <a:pt x="29318" y="36153"/>
                    </a:cubicBezTo>
                    <a:cubicBezTo>
                      <a:pt x="29318" y="36153"/>
                      <a:pt x="29318" y="36153"/>
                      <a:pt x="29318" y="36153"/>
                    </a:cubicBezTo>
                    <a:cubicBezTo>
                      <a:pt x="29318" y="36153"/>
                      <a:pt x="29318" y="36153"/>
                      <a:pt x="29318" y="36153"/>
                    </a:cubicBezTo>
                    <a:cubicBezTo>
                      <a:pt x="29318" y="36153"/>
                      <a:pt x="29318" y="36153"/>
                      <a:pt x="29318" y="36153"/>
                    </a:cubicBezTo>
                    <a:cubicBezTo>
                      <a:pt x="28977" y="36538"/>
                      <a:pt x="28977" y="36538"/>
                      <a:pt x="28636" y="36538"/>
                    </a:cubicBezTo>
                    <a:cubicBezTo>
                      <a:pt x="28636" y="36923"/>
                      <a:pt x="28295" y="36923"/>
                      <a:pt x="27954" y="36923"/>
                    </a:cubicBezTo>
                    <a:cubicBezTo>
                      <a:pt x="27954" y="36538"/>
                      <a:pt x="27613" y="36538"/>
                      <a:pt x="27613" y="36538"/>
                    </a:cubicBezTo>
                    <a:cubicBezTo>
                      <a:pt x="27272" y="36538"/>
                      <a:pt x="27272" y="36538"/>
                      <a:pt x="27272" y="36538"/>
                    </a:cubicBezTo>
                    <a:cubicBezTo>
                      <a:pt x="26931" y="36923"/>
                      <a:pt x="26590" y="36923"/>
                      <a:pt x="26250" y="36923"/>
                    </a:cubicBezTo>
                    <a:cubicBezTo>
                      <a:pt x="26250" y="36923"/>
                      <a:pt x="25909" y="37307"/>
                      <a:pt x="25909" y="37692"/>
                    </a:cubicBezTo>
                    <a:cubicBezTo>
                      <a:pt x="25909" y="37692"/>
                      <a:pt x="25909" y="38076"/>
                      <a:pt x="25568" y="38076"/>
                    </a:cubicBezTo>
                    <a:cubicBezTo>
                      <a:pt x="25568" y="38076"/>
                      <a:pt x="25568" y="38076"/>
                      <a:pt x="25227" y="38076"/>
                    </a:cubicBezTo>
                    <a:cubicBezTo>
                      <a:pt x="25227" y="38076"/>
                      <a:pt x="25227" y="38461"/>
                      <a:pt x="25227" y="38461"/>
                    </a:cubicBezTo>
                    <a:cubicBezTo>
                      <a:pt x="25227" y="38461"/>
                      <a:pt x="25227" y="38461"/>
                      <a:pt x="25227" y="38846"/>
                    </a:cubicBezTo>
                    <a:cubicBezTo>
                      <a:pt x="25568" y="38461"/>
                      <a:pt x="25568" y="38461"/>
                      <a:pt x="25909" y="38461"/>
                    </a:cubicBezTo>
                    <a:cubicBezTo>
                      <a:pt x="25909" y="38076"/>
                      <a:pt x="25909" y="38076"/>
                      <a:pt x="26250" y="38461"/>
                    </a:cubicBezTo>
                    <a:cubicBezTo>
                      <a:pt x="26250" y="38461"/>
                      <a:pt x="26250" y="38461"/>
                      <a:pt x="26590" y="38461"/>
                    </a:cubicBezTo>
                    <a:cubicBezTo>
                      <a:pt x="26590" y="38461"/>
                      <a:pt x="26590" y="38461"/>
                      <a:pt x="26590" y="38846"/>
                    </a:cubicBezTo>
                    <a:cubicBezTo>
                      <a:pt x="26590" y="38846"/>
                      <a:pt x="26590" y="39230"/>
                      <a:pt x="26590" y="39615"/>
                    </a:cubicBezTo>
                    <a:cubicBezTo>
                      <a:pt x="26590" y="39615"/>
                      <a:pt x="26590" y="39615"/>
                      <a:pt x="26250" y="39615"/>
                    </a:cubicBezTo>
                    <a:cubicBezTo>
                      <a:pt x="26250" y="39615"/>
                      <a:pt x="26250" y="39615"/>
                      <a:pt x="26250" y="39615"/>
                    </a:cubicBezTo>
                    <a:cubicBezTo>
                      <a:pt x="25909" y="39615"/>
                      <a:pt x="25909" y="39230"/>
                      <a:pt x="25909" y="39230"/>
                    </a:cubicBezTo>
                    <a:cubicBezTo>
                      <a:pt x="25568" y="39230"/>
                      <a:pt x="25568" y="39230"/>
                      <a:pt x="25568" y="39230"/>
                    </a:cubicBezTo>
                    <a:cubicBezTo>
                      <a:pt x="25227" y="39230"/>
                      <a:pt x="24886" y="39230"/>
                      <a:pt x="24886" y="39615"/>
                    </a:cubicBezTo>
                    <a:cubicBezTo>
                      <a:pt x="24886" y="40000"/>
                      <a:pt x="24886" y="40000"/>
                      <a:pt x="24886" y="40000"/>
                    </a:cubicBezTo>
                    <a:cubicBezTo>
                      <a:pt x="24545" y="40384"/>
                      <a:pt x="24545" y="40769"/>
                      <a:pt x="24545" y="40769"/>
                    </a:cubicBezTo>
                    <a:cubicBezTo>
                      <a:pt x="24886" y="41153"/>
                      <a:pt x="24886" y="41538"/>
                      <a:pt x="24886" y="41923"/>
                    </a:cubicBezTo>
                    <a:cubicBezTo>
                      <a:pt x="24886" y="41923"/>
                      <a:pt x="24886" y="41923"/>
                      <a:pt x="24886" y="41923"/>
                    </a:cubicBezTo>
                    <a:cubicBezTo>
                      <a:pt x="24545" y="41923"/>
                      <a:pt x="24545" y="42307"/>
                      <a:pt x="24545" y="42307"/>
                    </a:cubicBezTo>
                    <a:cubicBezTo>
                      <a:pt x="24204" y="42307"/>
                      <a:pt x="24204" y="42307"/>
                      <a:pt x="24204" y="42692"/>
                    </a:cubicBezTo>
                    <a:cubicBezTo>
                      <a:pt x="24204" y="42692"/>
                      <a:pt x="23522" y="43076"/>
                      <a:pt x="23522" y="42692"/>
                    </a:cubicBezTo>
                    <a:cubicBezTo>
                      <a:pt x="23522" y="42692"/>
                      <a:pt x="23522" y="42692"/>
                      <a:pt x="23522" y="42692"/>
                    </a:cubicBezTo>
                    <a:cubicBezTo>
                      <a:pt x="23181" y="42307"/>
                      <a:pt x="23181" y="42307"/>
                      <a:pt x="22840" y="42307"/>
                    </a:cubicBezTo>
                    <a:cubicBezTo>
                      <a:pt x="22840" y="42307"/>
                      <a:pt x="22500" y="42307"/>
                      <a:pt x="22159" y="42692"/>
                    </a:cubicBezTo>
                    <a:cubicBezTo>
                      <a:pt x="21818" y="42692"/>
                      <a:pt x="21477" y="43076"/>
                      <a:pt x="21136" y="43076"/>
                    </a:cubicBezTo>
                    <a:cubicBezTo>
                      <a:pt x="21136" y="43461"/>
                      <a:pt x="21136" y="43461"/>
                      <a:pt x="20795" y="43461"/>
                    </a:cubicBezTo>
                    <a:cubicBezTo>
                      <a:pt x="20795" y="43461"/>
                      <a:pt x="20795" y="43461"/>
                      <a:pt x="20795" y="43461"/>
                    </a:cubicBezTo>
                    <a:cubicBezTo>
                      <a:pt x="20454" y="43461"/>
                      <a:pt x="20454" y="43461"/>
                      <a:pt x="20113" y="43076"/>
                    </a:cubicBezTo>
                    <a:cubicBezTo>
                      <a:pt x="20113" y="43076"/>
                      <a:pt x="20113" y="43076"/>
                      <a:pt x="20113" y="42692"/>
                    </a:cubicBezTo>
                    <a:cubicBezTo>
                      <a:pt x="20113" y="42692"/>
                      <a:pt x="20113" y="42692"/>
                      <a:pt x="20113" y="42692"/>
                    </a:cubicBezTo>
                    <a:cubicBezTo>
                      <a:pt x="19772" y="42692"/>
                      <a:pt x="19772" y="43076"/>
                      <a:pt x="19431" y="43076"/>
                    </a:cubicBezTo>
                    <a:cubicBezTo>
                      <a:pt x="19431" y="43076"/>
                      <a:pt x="19090" y="43076"/>
                      <a:pt x="18750" y="43461"/>
                    </a:cubicBezTo>
                    <a:cubicBezTo>
                      <a:pt x="18750" y="43461"/>
                      <a:pt x="18750" y="43461"/>
                      <a:pt x="18750" y="43461"/>
                    </a:cubicBezTo>
                    <a:cubicBezTo>
                      <a:pt x="18750" y="43076"/>
                      <a:pt x="18409" y="43076"/>
                      <a:pt x="18409" y="43076"/>
                    </a:cubicBezTo>
                    <a:cubicBezTo>
                      <a:pt x="18409" y="43076"/>
                      <a:pt x="18068" y="43076"/>
                      <a:pt x="18068" y="42692"/>
                    </a:cubicBezTo>
                    <a:cubicBezTo>
                      <a:pt x="18068" y="42692"/>
                      <a:pt x="18068" y="42692"/>
                      <a:pt x="17727" y="42307"/>
                    </a:cubicBezTo>
                    <a:cubicBezTo>
                      <a:pt x="17727" y="42307"/>
                      <a:pt x="17727" y="42307"/>
                      <a:pt x="17727" y="42307"/>
                    </a:cubicBezTo>
                    <a:cubicBezTo>
                      <a:pt x="17727" y="42307"/>
                      <a:pt x="18068" y="42307"/>
                      <a:pt x="18068" y="42307"/>
                    </a:cubicBezTo>
                    <a:cubicBezTo>
                      <a:pt x="18068" y="42307"/>
                      <a:pt x="18409" y="42307"/>
                      <a:pt x="18750" y="42692"/>
                    </a:cubicBezTo>
                    <a:cubicBezTo>
                      <a:pt x="18750" y="42692"/>
                      <a:pt x="19090" y="42692"/>
                      <a:pt x="19431" y="42307"/>
                    </a:cubicBezTo>
                    <a:cubicBezTo>
                      <a:pt x="19431" y="41923"/>
                      <a:pt x="19431" y="41538"/>
                      <a:pt x="19431" y="41153"/>
                    </a:cubicBezTo>
                    <a:cubicBezTo>
                      <a:pt x="19431" y="41153"/>
                      <a:pt x="19431" y="41153"/>
                      <a:pt x="19431" y="41153"/>
                    </a:cubicBezTo>
                    <a:cubicBezTo>
                      <a:pt x="19431" y="41153"/>
                      <a:pt x="19431" y="41153"/>
                      <a:pt x="19431" y="41153"/>
                    </a:cubicBezTo>
                    <a:cubicBezTo>
                      <a:pt x="19090" y="41153"/>
                      <a:pt x="19090" y="41153"/>
                      <a:pt x="18750" y="41538"/>
                    </a:cubicBezTo>
                    <a:cubicBezTo>
                      <a:pt x="18750" y="41538"/>
                      <a:pt x="18750" y="41923"/>
                      <a:pt x="18750" y="41923"/>
                    </a:cubicBezTo>
                    <a:cubicBezTo>
                      <a:pt x="18750" y="41923"/>
                      <a:pt x="18750" y="41923"/>
                      <a:pt x="18750" y="42307"/>
                    </a:cubicBezTo>
                    <a:cubicBezTo>
                      <a:pt x="18750" y="42307"/>
                      <a:pt x="18750" y="42307"/>
                      <a:pt x="18750" y="42307"/>
                    </a:cubicBezTo>
                    <a:cubicBezTo>
                      <a:pt x="18750" y="42307"/>
                      <a:pt x="18750" y="42307"/>
                      <a:pt x="18750" y="42307"/>
                    </a:cubicBezTo>
                    <a:cubicBezTo>
                      <a:pt x="18750" y="42307"/>
                      <a:pt x="18750" y="42307"/>
                      <a:pt x="18750" y="42307"/>
                    </a:cubicBezTo>
                    <a:cubicBezTo>
                      <a:pt x="18409" y="41923"/>
                      <a:pt x="18409" y="41923"/>
                      <a:pt x="18068" y="41538"/>
                    </a:cubicBezTo>
                    <a:cubicBezTo>
                      <a:pt x="18068" y="41538"/>
                      <a:pt x="18068" y="41538"/>
                      <a:pt x="18068" y="41538"/>
                    </a:cubicBezTo>
                    <a:cubicBezTo>
                      <a:pt x="18068" y="41153"/>
                      <a:pt x="18409" y="41153"/>
                      <a:pt x="18409" y="41153"/>
                    </a:cubicBezTo>
                    <a:cubicBezTo>
                      <a:pt x="18409" y="40769"/>
                      <a:pt x="18409" y="40769"/>
                      <a:pt x="18409" y="40769"/>
                    </a:cubicBezTo>
                    <a:cubicBezTo>
                      <a:pt x="18409" y="40769"/>
                      <a:pt x="18409" y="40769"/>
                      <a:pt x="18409" y="40769"/>
                    </a:cubicBezTo>
                    <a:cubicBezTo>
                      <a:pt x="18068" y="40769"/>
                      <a:pt x="18068" y="40384"/>
                      <a:pt x="18068" y="40000"/>
                    </a:cubicBezTo>
                    <a:cubicBezTo>
                      <a:pt x="18409" y="40000"/>
                      <a:pt x="18409" y="39615"/>
                      <a:pt x="18409" y="39615"/>
                    </a:cubicBezTo>
                    <a:cubicBezTo>
                      <a:pt x="18409" y="39615"/>
                      <a:pt x="18068" y="39230"/>
                      <a:pt x="18068" y="39230"/>
                    </a:cubicBezTo>
                    <a:cubicBezTo>
                      <a:pt x="18068" y="39230"/>
                      <a:pt x="18068" y="39230"/>
                      <a:pt x="18068" y="39615"/>
                    </a:cubicBezTo>
                    <a:cubicBezTo>
                      <a:pt x="17727" y="39615"/>
                      <a:pt x="17386" y="40000"/>
                      <a:pt x="17045" y="40000"/>
                    </a:cubicBezTo>
                    <a:cubicBezTo>
                      <a:pt x="17045" y="40000"/>
                      <a:pt x="17045" y="40384"/>
                      <a:pt x="17045" y="40384"/>
                    </a:cubicBezTo>
                    <a:cubicBezTo>
                      <a:pt x="17045" y="40769"/>
                      <a:pt x="16704" y="41153"/>
                      <a:pt x="16704" y="41538"/>
                    </a:cubicBezTo>
                    <a:cubicBezTo>
                      <a:pt x="16704" y="41538"/>
                      <a:pt x="16704" y="41538"/>
                      <a:pt x="16704" y="41538"/>
                    </a:cubicBezTo>
                    <a:cubicBezTo>
                      <a:pt x="16704" y="41538"/>
                      <a:pt x="16704" y="41923"/>
                      <a:pt x="16704" y="41923"/>
                    </a:cubicBezTo>
                    <a:cubicBezTo>
                      <a:pt x="17045" y="41923"/>
                      <a:pt x="17045" y="41923"/>
                      <a:pt x="17045" y="42307"/>
                    </a:cubicBezTo>
                    <a:cubicBezTo>
                      <a:pt x="17045" y="42692"/>
                      <a:pt x="17386" y="43076"/>
                      <a:pt x="17386" y="43461"/>
                    </a:cubicBezTo>
                    <a:cubicBezTo>
                      <a:pt x="17386" y="43461"/>
                      <a:pt x="17045" y="43846"/>
                      <a:pt x="16704" y="43846"/>
                    </a:cubicBezTo>
                    <a:cubicBezTo>
                      <a:pt x="16704" y="43846"/>
                      <a:pt x="16363" y="43846"/>
                      <a:pt x="16022" y="43846"/>
                    </a:cubicBezTo>
                    <a:cubicBezTo>
                      <a:pt x="16022" y="43846"/>
                      <a:pt x="15681" y="44230"/>
                      <a:pt x="15681" y="44230"/>
                    </a:cubicBezTo>
                    <a:cubicBezTo>
                      <a:pt x="15340" y="44230"/>
                      <a:pt x="15000" y="44230"/>
                      <a:pt x="15000" y="44615"/>
                    </a:cubicBezTo>
                    <a:cubicBezTo>
                      <a:pt x="14659" y="44615"/>
                      <a:pt x="14659" y="44615"/>
                      <a:pt x="14659" y="45000"/>
                    </a:cubicBezTo>
                    <a:cubicBezTo>
                      <a:pt x="14318" y="45769"/>
                      <a:pt x="14318" y="45769"/>
                      <a:pt x="13636" y="46538"/>
                    </a:cubicBezTo>
                    <a:cubicBezTo>
                      <a:pt x="13636" y="46538"/>
                      <a:pt x="13295" y="46538"/>
                      <a:pt x="13295" y="46538"/>
                    </a:cubicBezTo>
                    <a:cubicBezTo>
                      <a:pt x="13295" y="46923"/>
                      <a:pt x="12954" y="46923"/>
                      <a:pt x="12954" y="46923"/>
                    </a:cubicBezTo>
                    <a:cubicBezTo>
                      <a:pt x="12954" y="46923"/>
                      <a:pt x="12954" y="47307"/>
                      <a:pt x="12954" y="47307"/>
                    </a:cubicBezTo>
                    <a:cubicBezTo>
                      <a:pt x="12954" y="47692"/>
                      <a:pt x="12954" y="47692"/>
                      <a:pt x="12613" y="47692"/>
                    </a:cubicBezTo>
                    <a:cubicBezTo>
                      <a:pt x="12613" y="47692"/>
                      <a:pt x="12613" y="47692"/>
                      <a:pt x="12272" y="47692"/>
                    </a:cubicBezTo>
                    <a:cubicBezTo>
                      <a:pt x="12272" y="47692"/>
                      <a:pt x="12272" y="48076"/>
                      <a:pt x="11931" y="48076"/>
                    </a:cubicBezTo>
                    <a:cubicBezTo>
                      <a:pt x="11931" y="48461"/>
                      <a:pt x="11931" y="48461"/>
                      <a:pt x="11590" y="48461"/>
                    </a:cubicBezTo>
                    <a:cubicBezTo>
                      <a:pt x="11590" y="48076"/>
                      <a:pt x="11250" y="48076"/>
                      <a:pt x="11250" y="48076"/>
                    </a:cubicBezTo>
                    <a:cubicBezTo>
                      <a:pt x="11250" y="48076"/>
                      <a:pt x="11250" y="48076"/>
                      <a:pt x="10909" y="48076"/>
                    </a:cubicBezTo>
                    <a:cubicBezTo>
                      <a:pt x="10909" y="48076"/>
                      <a:pt x="10909" y="48076"/>
                      <a:pt x="10909" y="48076"/>
                    </a:cubicBezTo>
                    <a:cubicBezTo>
                      <a:pt x="10909" y="48461"/>
                      <a:pt x="10909" y="48461"/>
                      <a:pt x="10909" y="48846"/>
                    </a:cubicBezTo>
                    <a:cubicBezTo>
                      <a:pt x="10909" y="48846"/>
                      <a:pt x="10909" y="48846"/>
                      <a:pt x="10909" y="48846"/>
                    </a:cubicBezTo>
                    <a:cubicBezTo>
                      <a:pt x="10568" y="48846"/>
                      <a:pt x="10568" y="48846"/>
                      <a:pt x="10227" y="48846"/>
                    </a:cubicBezTo>
                    <a:cubicBezTo>
                      <a:pt x="10227" y="48846"/>
                      <a:pt x="9886" y="48846"/>
                      <a:pt x="9886" y="48846"/>
                    </a:cubicBezTo>
                    <a:cubicBezTo>
                      <a:pt x="9545" y="48846"/>
                      <a:pt x="9545" y="48846"/>
                      <a:pt x="9204" y="49230"/>
                    </a:cubicBezTo>
                    <a:cubicBezTo>
                      <a:pt x="9204" y="49230"/>
                      <a:pt x="9204" y="49230"/>
                      <a:pt x="9204" y="49230"/>
                    </a:cubicBezTo>
                    <a:cubicBezTo>
                      <a:pt x="9204" y="49615"/>
                      <a:pt x="9204" y="50000"/>
                      <a:pt x="9545" y="50000"/>
                    </a:cubicBezTo>
                    <a:cubicBezTo>
                      <a:pt x="9886" y="50000"/>
                      <a:pt x="9886" y="50000"/>
                      <a:pt x="9886" y="50000"/>
                    </a:cubicBezTo>
                    <a:cubicBezTo>
                      <a:pt x="10227" y="50384"/>
                      <a:pt x="10568" y="50384"/>
                      <a:pt x="10568" y="50769"/>
                    </a:cubicBezTo>
                    <a:cubicBezTo>
                      <a:pt x="10568" y="51153"/>
                      <a:pt x="10909" y="51153"/>
                      <a:pt x="10909" y="51538"/>
                    </a:cubicBezTo>
                    <a:cubicBezTo>
                      <a:pt x="11250" y="51538"/>
                      <a:pt x="11250" y="51538"/>
                      <a:pt x="11250" y="51923"/>
                    </a:cubicBezTo>
                    <a:cubicBezTo>
                      <a:pt x="11250" y="52307"/>
                      <a:pt x="11250" y="52692"/>
                      <a:pt x="11250" y="53461"/>
                    </a:cubicBezTo>
                    <a:cubicBezTo>
                      <a:pt x="11250" y="53461"/>
                      <a:pt x="11250" y="53846"/>
                      <a:pt x="10909" y="53846"/>
                    </a:cubicBezTo>
                    <a:cubicBezTo>
                      <a:pt x="10909" y="54230"/>
                      <a:pt x="10909" y="54230"/>
                      <a:pt x="10568" y="54230"/>
                    </a:cubicBezTo>
                    <a:cubicBezTo>
                      <a:pt x="10227" y="54230"/>
                      <a:pt x="9886" y="54230"/>
                      <a:pt x="9886" y="54230"/>
                    </a:cubicBezTo>
                    <a:cubicBezTo>
                      <a:pt x="9545" y="53846"/>
                      <a:pt x="9545" y="53846"/>
                      <a:pt x="9545" y="54230"/>
                    </a:cubicBezTo>
                    <a:cubicBezTo>
                      <a:pt x="9204" y="54230"/>
                      <a:pt x="8863" y="54230"/>
                      <a:pt x="8522" y="53846"/>
                    </a:cubicBezTo>
                    <a:cubicBezTo>
                      <a:pt x="8522" y="53846"/>
                      <a:pt x="8181" y="53846"/>
                      <a:pt x="7840" y="53846"/>
                    </a:cubicBezTo>
                    <a:cubicBezTo>
                      <a:pt x="7840" y="53846"/>
                      <a:pt x="7500" y="53846"/>
                      <a:pt x="7500" y="53846"/>
                    </a:cubicBezTo>
                    <a:cubicBezTo>
                      <a:pt x="7159" y="53846"/>
                      <a:pt x="6818" y="53846"/>
                      <a:pt x="6477" y="54230"/>
                    </a:cubicBezTo>
                    <a:cubicBezTo>
                      <a:pt x="6477" y="54230"/>
                      <a:pt x="6477" y="54230"/>
                      <a:pt x="6477" y="54230"/>
                    </a:cubicBezTo>
                    <a:cubicBezTo>
                      <a:pt x="6136" y="54230"/>
                      <a:pt x="6136" y="54230"/>
                      <a:pt x="6136" y="54230"/>
                    </a:cubicBezTo>
                    <a:cubicBezTo>
                      <a:pt x="6136" y="54230"/>
                      <a:pt x="6136" y="54615"/>
                      <a:pt x="6136" y="54615"/>
                    </a:cubicBezTo>
                    <a:cubicBezTo>
                      <a:pt x="6136" y="55000"/>
                      <a:pt x="6477" y="55384"/>
                      <a:pt x="6136" y="55769"/>
                    </a:cubicBezTo>
                    <a:cubicBezTo>
                      <a:pt x="6136" y="55769"/>
                      <a:pt x="6136" y="55769"/>
                      <a:pt x="6136" y="55769"/>
                    </a:cubicBezTo>
                    <a:cubicBezTo>
                      <a:pt x="6477" y="56538"/>
                      <a:pt x="6136" y="57307"/>
                      <a:pt x="6136" y="57692"/>
                    </a:cubicBezTo>
                    <a:cubicBezTo>
                      <a:pt x="5795" y="58076"/>
                      <a:pt x="5795" y="58076"/>
                      <a:pt x="5795" y="58461"/>
                    </a:cubicBezTo>
                    <a:cubicBezTo>
                      <a:pt x="5795" y="58461"/>
                      <a:pt x="5795" y="58461"/>
                      <a:pt x="5795" y="58846"/>
                    </a:cubicBezTo>
                    <a:cubicBezTo>
                      <a:pt x="6136" y="58846"/>
                      <a:pt x="6136" y="59230"/>
                      <a:pt x="6136" y="60000"/>
                    </a:cubicBezTo>
                    <a:cubicBezTo>
                      <a:pt x="6136" y="60000"/>
                      <a:pt x="6136" y="60000"/>
                      <a:pt x="6136" y="60000"/>
                    </a:cubicBezTo>
                    <a:cubicBezTo>
                      <a:pt x="6136" y="60000"/>
                      <a:pt x="6136" y="60000"/>
                      <a:pt x="6136" y="60000"/>
                    </a:cubicBezTo>
                    <a:cubicBezTo>
                      <a:pt x="6477" y="60384"/>
                      <a:pt x="6818" y="60384"/>
                      <a:pt x="6818" y="60384"/>
                    </a:cubicBezTo>
                    <a:cubicBezTo>
                      <a:pt x="7159" y="60384"/>
                      <a:pt x="7159" y="60384"/>
                      <a:pt x="7159" y="60384"/>
                    </a:cubicBezTo>
                    <a:cubicBezTo>
                      <a:pt x="7500" y="60384"/>
                      <a:pt x="7500" y="60384"/>
                      <a:pt x="7500" y="60384"/>
                    </a:cubicBezTo>
                    <a:cubicBezTo>
                      <a:pt x="7840" y="60769"/>
                      <a:pt x="7840" y="60769"/>
                      <a:pt x="7840" y="61153"/>
                    </a:cubicBezTo>
                    <a:cubicBezTo>
                      <a:pt x="8181" y="61153"/>
                      <a:pt x="8181" y="61153"/>
                      <a:pt x="8522" y="61153"/>
                    </a:cubicBezTo>
                    <a:cubicBezTo>
                      <a:pt x="8522" y="61153"/>
                      <a:pt x="8863" y="61153"/>
                      <a:pt x="8863" y="60769"/>
                    </a:cubicBezTo>
                    <a:cubicBezTo>
                      <a:pt x="9204" y="60769"/>
                      <a:pt x="9545" y="60384"/>
                      <a:pt x="9886" y="60769"/>
                    </a:cubicBezTo>
                    <a:cubicBezTo>
                      <a:pt x="10227" y="60769"/>
                      <a:pt x="10227" y="60769"/>
                      <a:pt x="10568" y="60384"/>
                    </a:cubicBezTo>
                    <a:cubicBezTo>
                      <a:pt x="10909" y="60384"/>
                      <a:pt x="10909" y="60384"/>
                      <a:pt x="10909" y="60384"/>
                    </a:cubicBezTo>
                    <a:cubicBezTo>
                      <a:pt x="10909" y="60000"/>
                      <a:pt x="11250" y="60000"/>
                      <a:pt x="11250" y="60000"/>
                    </a:cubicBezTo>
                    <a:cubicBezTo>
                      <a:pt x="11590" y="60000"/>
                      <a:pt x="11590" y="60000"/>
                      <a:pt x="11590" y="59615"/>
                    </a:cubicBezTo>
                    <a:cubicBezTo>
                      <a:pt x="11590" y="59230"/>
                      <a:pt x="11931" y="59230"/>
                      <a:pt x="11931" y="58846"/>
                    </a:cubicBezTo>
                    <a:cubicBezTo>
                      <a:pt x="12272" y="58846"/>
                      <a:pt x="12272" y="58461"/>
                      <a:pt x="12272" y="58461"/>
                    </a:cubicBezTo>
                    <a:cubicBezTo>
                      <a:pt x="11931" y="58076"/>
                      <a:pt x="11931" y="57692"/>
                      <a:pt x="12272" y="57307"/>
                    </a:cubicBezTo>
                    <a:cubicBezTo>
                      <a:pt x="12272" y="57307"/>
                      <a:pt x="12272" y="57307"/>
                      <a:pt x="12613" y="56923"/>
                    </a:cubicBezTo>
                    <a:cubicBezTo>
                      <a:pt x="12613" y="56923"/>
                      <a:pt x="12954" y="56538"/>
                      <a:pt x="13295" y="56538"/>
                    </a:cubicBezTo>
                    <a:cubicBezTo>
                      <a:pt x="13636" y="56153"/>
                      <a:pt x="13977" y="56153"/>
                      <a:pt x="13977" y="55384"/>
                    </a:cubicBezTo>
                    <a:cubicBezTo>
                      <a:pt x="13977" y="55384"/>
                      <a:pt x="13977" y="55000"/>
                      <a:pt x="13977" y="55000"/>
                    </a:cubicBezTo>
                    <a:cubicBezTo>
                      <a:pt x="13977" y="54615"/>
                      <a:pt x="13977" y="54615"/>
                      <a:pt x="13977" y="54615"/>
                    </a:cubicBezTo>
                    <a:cubicBezTo>
                      <a:pt x="13977" y="54230"/>
                      <a:pt x="14318" y="54230"/>
                      <a:pt x="14659" y="54230"/>
                    </a:cubicBezTo>
                    <a:cubicBezTo>
                      <a:pt x="15000" y="54230"/>
                      <a:pt x="15340" y="54230"/>
                      <a:pt x="15681" y="54615"/>
                    </a:cubicBezTo>
                    <a:cubicBezTo>
                      <a:pt x="16022" y="54615"/>
                      <a:pt x="16022" y="54615"/>
                      <a:pt x="16022" y="54615"/>
                    </a:cubicBezTo>
                    <a:cubicBezTo>
                      <a:pt x="16363" y="54230"/>
                      <a:pt x="16704" y="53846"/>
                      <a:pt x="17045" y="53846"/>
                    </a:cubicBezTo>
                    <a:cubicBezTo>
                      <a:pt x="17045" y="53846"/>
                      <a:pt x="17045" y="53846"/>
                      <a:pt x="17386" y="53461"/>
                    </a:cubicBezTo>
                    <a:cubicBezTo>
                      <a:pt x="17386" y="53461"/>
                      <a:pt x="17727" y="53461"/>
                      <a:pt x="18068" y="53461"/>
                    </a:cubicBezTo>
                    <a:cubicBezTo>
                      <a:pt x="18068" y="53461"/>
                      <a:pt x="18409" y="53846"/>
                      <a:pt x="18409" y="53846"/>
                    </a:cubicBezTo>
                    <a:cubicBezTo>
                      <a:pt x="18750" y="54230"/>
                      <a:pt x="18750" y="54230"/>
                      <a:pt x="18750" y="54615"/>
                    </a:cubicBezTo>
                    <a:cubicBezTo>
                      <a:pt x="19090" y="55000"/>
                      <a:pt x="19431" y="55384"/>
                      <a:pt x="19772" y="55769"/>
                    </a:cubicBezTo>
                    <a:cubicBezTo>
                      <a:pt x="20113" y="56153"/>
                      <a:pt x="20454" y="56153"/>
                      <a:pt x="20795" y="56538"/>
                    </a:cubicBezTo>
                    <a:cubicBezTo>
                      <a:pt x="21136" y="56538"/>
                      <a:pt x="21477" y="56923"/>
                      <a:pt x="21818" y="56923"/>
                    </a:cubicBezTo>
                    <a:cubicBezTo>
                      <a:pt x="21818" y="57307"/>
                      <a:pt x="21818" y="57307"/>
                      <a:pt x="22159" y="57692"/>
                    </a:cubicBezTo>
                    <a:cubicBezTo>
                      <a:pt x="22159" y="57692"/>
                      <a:pt x="22159" y="57692"/>
                      <a:pt x="22500" y="57692"/>
                    </a:cubicBezTo>
                    <a:cubicBezTo>
                      <a:pt x="22500" y="58076"/>
                      <a:pt x="22500" y="58076"/>
                      <a:pt x="22500" y="58461"/>
                    </a:cubicBezTo>
                    <a:cubicBezTo>
                      <a:pt x="22500" y="58461"/>
                      <a:pt x="22500" y="58461"/>
                      <a:pt x="22500" y="58461"/>
                    </a:cubicBezTo>
                    <a:cubicBezTo>
                      <a:pt x="22500" y="58846"/>
                      <a:pt x="22500" y="59230"/>
                      <a:pt x="22159" y="59230"/>
                    </a:cubicBezTo>
                    <a:cubicBezTo>
                      <a:pt x="21477" y="59230"/>
                      <a:pt x="21136" y="59615"/>
                      <a:pt x="20454" y="59230"/>
                    </a:cubicBezTo>
                    <a:cubicBezTo>
                      <a:pt x="20454" y="59230"/>
                      <a:pt x="20454" y="59230"/>
                      <a:pt x="20454" y="59615"/>
                    </a:cubicBezTo>
                    <a:cubicBezTo>
                      <a:pt x="20454" y="59615"/>
                      <a:pt x="20113" y="59615"/>
                      <a:pt x="20113" y="59615"/>
                    </a:cubicBezTo>
                    <a:cubicBezTo>
                      <a:pt x="20113" y="59615"/>
                      <a:pt x="20113" y="59615"/>
                      <a:pt x="20454" y="59615"/>
                    </a:cubicBezTo>
                    <a:cubicBezTo>
                      <a:pt x="20454" y="60000"/>
                      <a:pt x="20795" y="60000"/>
                      <a:pt x="20795" y="60000"/>
                    </a:cubicBezTo>
                    <a:cubicBezTo>
                      <a:pt x="21136" y="60384"/>
                      <a:pt x="21477" y="60384"/>
                      <a:pt x="21818" y="60769"/>
                    </a:cubicBezTo>
                    <a:cubicBezTo>
                      <a:pt x="21818" y="60769"/>
                      <a:pt x="22159" y="60769"/>
                      <a:pt x="22159" y="60769"/>
                    </a:cubicBezTo>
                    <a:cubicBezTo>
                      <a:pt x="22159" y="60384"/>
                      <a:pt x="22159" y="60384"/>
                      <a:pt x="22159" y="60384"/>
                    </a:cubicBezTo>
                    <a:cubicBezTo>
                      <a:pt x="22159" y="60384"/>
                      <a:pt x="22159" y="60000"/>
                      <a:pt x="22159" y="60000"/>
                    </a:cubicBezTo>
                    <a:cubicBezTo>
                      <a:pt x="22159" y="59615"/>
                      <a:pt x="22159" y="59615"/>
                      <a:pt x="22500" y="59615"/>
                    </a:cubicBezTo>
                    <a:cubicBezTo>
                      <a:pt x="22500" y="59615"/>
                      <a:pt x="22840" y="59615"/>
                      <a:pt x="22840" y="59230"/>
                    </a:cubicBezTo>
                    <a:cubicBezTo>
                      <a:pt x="22840" y="59230"/>
                      <a:pt x="23181" y="58846"/>
                      <a:pt x="23181" y="58461"/>
                    </a:cubicBezTo>
                    <a:cubicBezTo>
                      <a:pt x="23181" y="58461"/>
                      <a:pt x="23181" y="58076"/>
                      <a:pt x="23181" y="58076"/>
                    </a:cubicBezTo>
                    <a:cubicBezTo>
                      <a:pt x="23181" y="58076"/>
                      <a:pt x="23181" y="57692"/>
                      <a:pt x="23181" y="57692"/>
                    </a:cubicBezTo>
                    <a:cubicBezTo>
                      <a:pt x="23181" y="57692"/>
                      <a:pt x="23181" y="57307"/>
                      <a:pt x="23181" y="57307"/>
                    </a:cubicBezTo>
                    <a:cubicBezTo>
                      <a:pt x="23181" y="57307"/>
                      <a:pt x="23522" y="56923"/>
                      <a:pt x="23522" y="57307"/>
                    </a:cubicBezTo>
                    <a:cubicBezTo>
                      <a:pt x="23522" y="57307"/>
                      <a:pt x="23863" y="57307"/>
                      <a:pt x="23863" y="57692"/>
                    </a:cubicBezTo>
                    <a:cubicBezTo>
                      <a:pt x="23863" y="57692"/>
                      <a:pt x="24204" y="57692"/>
                      <a:pt x="24204" y="57692"/>
                    </a:cubicBezTo>
                    <a:cubicBezTo>
                      <a:pt x="24204" y="57307"/>
                      <a:pt x="24204" y="56923"/>
                      <a:pt x="24204" y="56923"/>
                    </a:cubicBezTo>
                    <a:cubicBezTo>
                      <a:pt x="23522" y="56538"/>
                      <a:pt x="23181" y="56153"/>
                      <a:pt x="22840" y="56153"/>
                    </a:cubicBezTo>
                    <a:cubicBezTo>
                      <a:pt x="22500" y="56153"/>
                      <a:pt x="22500" y="55769"/>
                      <a:pt x="22500" y="55769"/>
                    </a:cubicBezTo>
                    <a:cubicBezTo>
                      <a:pt x="22500" y="55769"/>
                      <a:pt x="22500" y="55769"/>
                      <a:pt x="22500" y="55769"/>
                    </a:cubicBezTo>
                    <a:cubicBezTo>
                      <a:pt x="22159" y="55769"/>
                      <a:pt x="22159" y="55384"/>
                      <a:pt x="22159" y="55384"/>
                    </a:cubicBezTo>
                    <a:cubicBezTo>
                      <a:pt x="21818" y="55384"/>
                      <a:pt x="21477" y="55384"/>
                      <a:pt x="21477" y="55000"/>
                    </a:cubicBezTo>
                    <a:cubicBezTo>
                      <a:pt x="21136" y="55000"/>
                      <a:pt x="21136" y="55000"/>
                      <a:pt x="21136" y="54615"/>
                    </a:cubicBezTo>
                    <a:cubicBezTo>
                      <a:pt x="20795" y="54230"/>
                      <a:pt x="20795" y="53846"/>
                      <a:pt x="20454" y="53846"/>
                    </a:cubicBezTo>
                    <a:cubicBezTo>
                      <a:pt x="20454" y="53461"/>
                      <a:pt x="20113" y="53461"/>
                      <a:pt x="20113" y="53461"/>
                    </a:cubicBezTo>
                    <a:cubicBezTo>
                      <a:pt x="20113" y="53461"/>
                      <a:pt x="19772" y="53076"/>
                      <a:pt x="19772" y="53076"/>
                    </a:cubicBezTo>
                    <a:cubicBezTo>
                      <a:pt x="19772" y="52692"/>
                      <a:pt x="19772" y="52692"/>
                      <a:pt x="19772" y="52307"/>
                    </a:cubicBezTo>
                    <a:cubicBezTo>
                      <a:pt x="19772" y="52307"/>
                      <a:pt x="20113" y="52307"/>
                      <a:pt x="20113" y="52307"/>
                    </a:cubicBezTo>
                    <a:cubicBezTo>
                      <a:pt x="20113" y="52307"/>
                      <a:pt x="20454" y="52307"/>
                      <a:pt x="20454" y="51923"/>
                    </a:cubicBezTo>
                    <a:cubicBezTo>
                      <a:pt x="20454" y="51923"/>
                      <a:pt x="20454" y="52307"/>
                      <a:pt x="20454" y="52307"/>
                    </a:cubicBezTo>
                    <a:cubicBezTo>
                      <a:pt x="20795" y="52307"/>
                      <a:pt x="20795" y="52307"/>
                      <a:pt x="20795" y="52692"/>
                    </a:cubicBezTo>
                    <a:cubicBezTo>
                      <a:pt x="20795" y="52692"/>
                      <a:pt x="20795" y="52692"/>
                      <a:pt x="20795" y="52692"/>
                    </a:cubicBezTo>
                    <a:cubicBezTo>
                      <a:pt x="21136" y="52692"/>
                      <a:pt x="21136" y="53076"/>
                      <a:pt x="21477" y="53076"/>
                    </a:cubicBezTo>
                    <a:cubicBezTo>
                      <a:pt x="21477" y="53076"/>
                      <a:pt x="21477" y="53076"/>
                      <a:pt x="21818" y="53076"/>
                    </a:cubicBezTo>
                    <a:cubicBezTo>
                      <a:pt x="21818" y="53461"/>
                      <a:pt x="22159" y="53846"/>
                      <a:pt x="22500" y="54230"/>
                    </a:cubicBezTo>
                    <a:cubicBezTo>
                      <a:pt x="22500" y="54230"/>
                      <a:pt x="22840" y="54615"/>
                      <a:pt x="23181" y="54615"/>
                    </a:cubicBezTo>
                    <a:cubicBezTo>
                      <a:pt x="23181" y="54615"/>
                      <a:pt x="23522" y="54615"/>
                      <a:pt x="23522" y="55000"/>
                    </a:cubicBezTo>
                    <a:cubicBezTo>
                      <a:pt x="23863" y="55000"/>
                      <a:pt x="23863" y="55000"/>
                      <a:pt x="24204" y="55000"/>
                    </a:cubicBezTo>
                    <a:cubicBezTo>
                      <a:pt x="24204" y="55384"/>
                      <a:pt x="24545" y="55384"/>
                      <a:pt x="24545" y="55769"/>
                    </a:cubicBezTo>
                    <a:cubicBezTo>
                      <a:pt x="24545" y="55769"/>
                      <a:pt x="24545" y="55769"/>
                      <a:pt x="24545" y="56153"/>
                    </a:cubicBezTo>
                    <a:cubicBezTo>
                      <a:pt x="24545" y="56153"/>
                      <a:pt x="24545" y="56538"/>
                      <a:pt x="24545" y="56538"/>
                    </a:cubicBezTo>
                    <a:cubicBezTo>
                      <a:pt x="24545" y="56923"/>
                      <a:pt x="24545" y="57307"/>
                      <a:pt x="24886" y="57692"/>
                    </a:cubicBezTo>
                    <a:cubicBezTo>
                      <a:pt x="24886" y="57692"/>
                      <a:pt x="24886" y="57692"/>
                      <a:pt x="24886" y="57692"/>
                    </a:cubicBezTo>
                    <a:cubicBezTo>
                      <a:pt x="24886" y="57692"/>
                      <a:pt x="25227" y="58076"/>
                      <a:pt x="25227" y="58076"/>
                    </a:cubicBezTo>
                    <a:cubicBezTo>
                      <a:pt x="25568" y="58076"/>
                      <a:pt x="25568" y="58461"/>
                      <a:pt x="25568" y="58461"/>
                    </a:cubicBezTo>
                    <a:cubicBezTo>
                      <a:pt x="25568" y="58846"/>
                      <a:pt x="25909" y="58846"/>
                      <a:pt x="25909" y="59230"/>
                    </a:cubicBezTo>
                    <a:cubicBezTo>
                      <a:pt x="25909" y="59230"/>
                      <a:pt x="25909" y="59230"/>
                      <a:pt x="25909" y="59230"/>
                    </a:cubicBezTo>
                    <a:cubicBezTo>
                      <a:pt x="25909" y="59615"/>
                      <a:pt x="25909" y="59615"/>
                      <a:pt x="25909" y="59615"/>
                    </a:cubicBezTo>
                    <a:cubicBezTo>
                      <a:pt x="26250" y="59615"/>
                      <a:pt x="26250" y="60000"/>
                      <a:pt x="26590" y="60384"/>
                    </a:cubicBezTo>
                    <a:cubicBezTo>
                      <a:pt x="26590" y="60384"/>
                      <a:pt x="26590" y="60384"/>
                      <a:pt x="26590" y="60384"/>
                    </a:cubicBezTo>
                    <a:cubicBezTo>
                      <a:pt x="26931" y="60769"/>
                      <a:pt x="26931" y="60769"/>
                      <a:pt x="27272" y="60769"/>
                    </a:cubicBezTo>
                    <a:cubicBezTo>
                      <a:pt x="27272" y="60769"/>
                      <a:pt x="27613" y="60769"/>
                      <a:pt x="27272" y="60384"/>
                    </a:cubicBezTo>
                    <a:cubicBezTo>
                      <a:pt x="27272" y="60000"/>
                      <a:pt x="27613" y="60000"/>
                      <a:pt x="27613" y="59615"/>
                    </a:cubicBezTo>
                    <a:cubicBezTo>
                      <a:pt x="27613" y="59615"/>
                      <a:pt x="27613" y="59615"/>
                      <a:pt x="27613" y="59615"/>
                    </a:cubicBezTo>
                    <a:cubicBezTo>
                      <a:pt x="27954" y="59615"/>
                      <a:pt x="27954" y="59615"/>
                      <a:pt x="28295" y="59615"/>
                    </a:cubicBezTo>
                    <a:cubicBezTo>
                      <a:pt x="28295" y="59615"/>
                      <a:pt x="28295" y="59615"/>
                      <a:pt x="28295" y="59230"/>
                    </a:cubicBezTo>
                    <a:cubicBezTo>
                      <a:pt x="28295" y="59230"/>
                      <a:pt x="27954" y="58846"/>
                      <a:pt x="27954" y="58846"/>
                    </a:cubicBezTo>
                    <a:cubicBezTo>
                      <a:pt x="27954" y="58846"/>
                      <a:pt x="27613" y="58461"/>
                      <a:pt x="27613" y="58461"/>
                    </a:cubicBezTo>
                    <a:cubicBezTo>
                      <a:pt x="27272" y="58076"/>
                      <a:pt x="27272" y="57692"/>
                      <a:pt x="26931" y="57307"/>
                    </a:cubicBezTo>
                    <a:cubicBezTo>
                      <a:pt x="26931" y="57307"/>
                      <a:pt x="26931" y="57307"/>
                      <a:pt x="26931" y="57307"/>
                    </a:cubicBezTo>
                    <a:cubicBezTo>
                      <a:pt x="26931" y="57307"/>
                      <a:pt x="26931" y="57307"/>
                      <a:pt x="26931" y="57307"/>
                    </a:cubicBezTo>
                    <a:cubicBezTo>
                      <a:pt x="26931" y="57307"/>
                      <a:pt x="26931" y="57307"/>
                      <a:pt x="27272" y="57307"/>
                    </a:cubicBezTo>
                    <a:cubicBezTo>
                      <a:pt x="27272" y="57307"/>
                      <a:pt x="27272" y="57307"/>
                      <a:pt x="27272" y="57307"/>
                    </a:cubicBezTo>
                    <a:cubicBezTo>
                      <a:pt x="27613" y="57692"/>
                      <a:pt x="27613" y="57307"/>
                      <a:pt x="27954" y="57307"/>
                    </a:cubicBezTo>
                    <a:cubicBezTo>
                      <a:pt x="27954" y="56923"/>
                      <a:pt x="27954" y="56923"/>
                      <a:pt x="27954" y="56923"/>
                    </a:cubicBezTo>
                    <a:cubicBezTo>
                      <a:pt x="27954" y="56923"/>
                      <a:pt x="27954" y="56538"/>
                      <a:pt x="27954" y="56538"/>
                    </a:cubicBezTo>
                    <a:cubicBezTo>
                      <a:pt x="28295" y="56923"/>
                      <a:pt x="28295" y="56923"/>
                      <a:pt x="28295" y="56538"/>
                    </a:cubicBezTo>
                    <a:cubicBezTo>
                      <a:pt x="28636" y="56538"/>
                      <a:pt x="28636" y="56538"/>
                      <a:pt x="28977" y="56538"/>
                    </a:cubicBezTo>
                    <a:cubicBezTo>
                      <a:pt x="29318" y="56538"/>
                      <a:pt x="29318" y="56923"/>
                      <a:pt x="29318" y="57307"/>
                    </a:cubicBezTo>
                    <a:cubicBezTo>
                      <a:pt x="29318" y="57692"/>
                      <a:pt x="29318" y="57692"/>
                      <a:pt x="29318" y="58076"/>
                    </a:cubicBezTo>
                    <a:cubicBezTo>
                      <a:pt x="29318" y="58461"/>
                      <a:pt x="29318" y="58461"/>
                      <a:pt x="29318" y="58461"/>
                    </a:cubicBezTo>
                    <a:cubicBezTo>
                      <a:pt x="29318" y="58461"/>
                      <a:pt x="29659" y="58461"/>
                      <a:pt x="29659" y="58461"/>
                    </a:cubicBezTo>
                    <a:cubicBezTo>
                      <a:pt x="29659" y="58461"/>
                      <a:pt x="29659" y="58461"/>
                      <a:pt x="29659" y="58461"/>
                    </a:cubicBezTo>
                    <a:cubicBezTo>
                      <a:pt x="29659" y="58461"/>
                      <a:pt x="29659" y="58461"/>
                      <a:pt x="29659" y="58461"/>
                    </a:cubicBezTo>
                    <a:cubicBezTo>
                      <a:pt x="29659" y="58461"/>
                      <a:pt x="29659" y="58461"/>
                      <a:pt x="29659" y="58846"/>
                    </a:cubicBezTo>
                    <a:cubicBezTo>
                      <a:pt x="29659" y="58846"/>
                      <a:pt x="29659" y="58846"/>
                      <a:pt x="29318" y="58846"/>
                    </a:cubicBezTo>
                    <a:cubicBezTo>
                      <a:pt x="29318" y="58846"/>
                      <a:pt x="29318" y="58846"/>
                      <a:pt x="29318" y="58846"/>
                    </a:cubicBezTo>
                    <a:cubicBezTo>
                      <a:pt x="29318" y="59230"/>
                      <a:pt x="29318" y="59230"/>
                      <a:pt x="29318" y="59230"/>
                    </a:cubicBezTo>
                    <a:cubicBezTo>
                      <a:pt x="29318" y="59230"/>
                      <a:pt x="29659" y="59230"/>
                      <a:pt x="29659" y="59230"/>
                    </a:cubicBezTo>
                    <a:cubicBezTo>
                      <a:pt x="29659" y="59230"/>
                      <a:pt x="29659" y="59230"/>
                      <a:pt x="30000" y="59615"/>
                    </a:cubicBezTo>
                    <a:cubicBezTo>
                      <a:pt x="30000" y="59615"/>
                      <a:pt x="29659" y="59615"/>
                      <a:pt x="30000" y="59615"/>
                    </a:cubicBezTo>
                    <a:cubicBezTo>
                      <a:pt x="30000" y="60000"/>
                      <a:pt x="30000" y="60000"/>
                      <a:pt x="30340" y="60000"/>
                    </a:cubicBezTo>
                    <a:cubicBezTo>
                      <a:pt x="30340" y="60384"/>
                      <a:pt x="30340" y="60384"/>
                      <a:pt x="30681" y="60384"/>
                    </a:cubicBezTo>
                    <a:cubicBezTo>
                      <a:pt x="30681" y="60769"/>
                      <a:pt x="30681" y="60769"/>
                      <a:pt x="31022" y="60769"/>
                    </a:cubicBezTo>
                    <a:cubicBezTo>
                      <a:pt x="31022" y="60769"/>
                      <a:pt x="31363" y="60769"/>
                      <a:pt x="31363" y="60769"/>
                    </a:cubicBezTo>
                    <a:cubicBezTo>
                      <a:pt x="31363" y="61153"/>
                      <a:pt x="31704" y="61153"/>
                      <a:pt x="31704" y="61153"/>
                    </a:cubicBezTo>
                    <a:cubicBezTo>
                      <a:pt x="31704" y="61153"/>
                      <a:pt x="31704" y="61153"/>
                      <a:pt x="31704" y="61153"/>
                    </a:cubicBezTo>
                    <a:cubicBezTo>
                      <a:pt x="32045" y="61153"/>
                      <a:pt x="32386" y="61153"/>
                      <a:pt x="32727" y="60769"/>
                    </a:cubicBezTo>
                    <a:cubicBezTo>
                      <a:pt x="32727" y="60384"/>
                      <a:pt x="33068" y="60384"/>
                      <a:pt x="33068" y="60769"/>
                    </a:cubicBezTo>
                    <a:cubicBezTo>
                      <a:pt x="33409" y="60769"/>
                      <a:pt x="33409" y="60769"/>
                      <a:pt x="33750" y="60769"/>
                    </a:cubicBezTo>
                    <a:cubicBezTo>
                      <a:pt x="33750" y="61153"/>
                      <a:pt x="34090" y="61153"/>
                      <a:pt x="34431" y="61153"/>
                    </a:cubicBezTo>
                    <a:cubicBezTo>
                      <a:pt x="34772" y="61153"/>
                      <a:pt x="35113" y="60769"/>
                      <a:pt x="35113" y="60769"/>
                    </a:cubicBezTo>
                    <a:cubicBezTo>
                      <a:pt x="35113" y="60384"/>
                      <a:pt x="35454" y="60384"/>
                      <a:pt x="35454" y="60384"/>
                    </a:cubicBezTo>
                    <a:cubicBezTo>
                      <a:pt x="35795" y="60769"/>
                      <a:pt x="35795" y="60769"/>
                      <a:pt x="36136" y="60769"/>
                    </a:cubicBezTo>
                    <a:cubicBezTo>
                      <a:pt x="36136" y="60769"/>
                      <a:pt x="36136" y="60769"/>
                      <a:pt x="36136" y="60769"/>
                    </a:cubicBezTo>
                    <a:cubicBezTo>
                      <a:pt x="36136" y="60384"/>
                      <a:pt x="36136" y="60384"/>
                      <a:pt x="36136" y="60384"/>
                    </a:cubicBezTo>
                    <a:cubicBezTo>
                      <a:pt x="36136" y="60769"/>
                      <a:pt x="36136" y="60769"/>
                      <a:pt x="36136" y="60769"/>
                    </a:cubicBezTo>
                    <a:cubicBezTo>
                      <a:pt x="36136" y="60769"/>
                      <a:pt x="36136" y="60769"/>
                      <a:pt x="36136" y="60769"/>
                    </a:cubicBezTo>
                    <a:cubicBezTo>
                      <a:pt x="36136" y="60769"/>
                      <a:pt x="36136" y="61153"/>
                      <a:pt x="36136" y="61538"/>
                    </a:cubicBezTo>
                    <a:cubicBezTo>
                      <a:pt x="36136" y="61923"/>
                      <a:pt x="36136" y="62307"/>
                      <a:pt x="36136" y="62692"/>
                    </a:cubicBezTo>
                    <a:cubicBezTo>
                      <a:pt x="36136" y="62692"/>
                      <a:pt x="36136" y="63076"/>
                      <a:pt x="35795" y="63461"/>
                    </a:cubicBezTo>
                    <a:cubicBezTo>
                      <a:pt x="35795" y="63461"/>
                      <a:pt x="35795" y="63846"/>
                      <a:pt x="35454" y="64230"/>
                    </a:cubicBezTo>
                    <a:cubicBezTo>
                      <a:pt x="35454" y="64615"/>
                      <a:pt x="35454" y="65000"/>
                      <a:pt x="35113" y="65000"/>
                    </a:cubicBezTo>
                    <a:cubicBezTo>
                      <a:pt x="35113" y="65384"/>
                      <a:pt x="35113" y="65384"/>
                      <a:pt x="34772" y="65384"/>
                    </a:cubicBezTo>
                    <a:cubicBezTo>
                      <a:pt x="34431" y="65384"/>
                      <a:pt x="34090" y="65384"/>
                      <a:pt x="33750" y="65384"/>
                    </a:cubicBezTo>
                    <a:cubicBezTo>
                      <a:pt x="33409" y="65000"/>
                      <a:pt x="33409" y="65000"/>
                      <a:pt x="33068" y="65000"/>
                    </a:cubicBezTo>
                    <a:cubicBezTo>
                      <a:pt x="32727" y="65000"/>
                      <a:pt x="32386" y="65384"/>
                      <a:pt x="32045" y="65384"/>
                    </a:cubicBezTo>
                    <a:cubicBezTo>
                      <a:pt x="32045" y="65384"/>
                      <a:pt x="31704" y="65384"/>
                      <a:pt x="31704" y="65384"/>
                    </a:cubicBezTo>
                    <a:cubicBezTo>
                      <a:pt x="31022" y="65384"/>
                      <a:pt x="30340" y="65000"/>
                      <a:pt x="29659" y="65000"/>
                    </a:cubicBezTo>
                    <a:cubicBezTo>
                      <a:pt x="29659" y="65000"/>
                      <a:pt x="29318" y="65000"/>
                      <a:pt x="29318" y="65000"/>
                    </a:cubicBezTo>
                    <a:cubicBezTo>
                      <a:pt x="28977" y="64615"/>
                      <a:pt x="28636" y="64615"/>
                      <a:pt x="28295" y="64615"/>
                    </a:cubicBezTo>
                    <a:cubicBezTo>
                      <a:pt x="27954" y="64615"/>
                      <a:pt x="27954" y="64615"/>
                      <a:pt x="27613" y="64230"/>
                    </a:cubicBezTo>
                    <a:cubicBezTo>
                      <a:pt x="27613" y="64230"/>
                      <a:pt x="27272" y="64230"/>
                      <a:pt x="27272" y="64230"/>
                    </a:cubicBezTo>
                    <a:cubicBezTo>
                      <a:pt x="26931" y="63846"/>
                      <a:pt x="26250" y="63846"/>
                      <a:pt x="25909" y="64230"/>
                    </a:cubicBezTo>
                    <a:cubicBezTo>
                      <a:pt x="25568" y="64230"/>
                      <a:pt x="25227" y="65000"/>
                      <a:pt x="25568" y="65384"/>
                    </a:cubicBezTo>
                    <a:cubicBezTo>
                      <a:pt x="25568" y="65384"/>
                      <a:pt x="25568" y="65384"/>
                      <a:pt x="25568" y="65769"/>
                    </a:cubicBezTo>
                    <a:cubicBezTo>
                      <a:pt x="25568" y="65769"/>
                      <a:pt x="25568" y="65769"/>
                      <a:pt x="25568" y="66153"/>
                    </a:cubicBezTo>
                    <a:cubicBezTo>
                      <a:pt x="25568" y="66153"/>
                      <a:pt x="25227" y="66153"/>
                      <a:pt x="25227" y="66153"/>
                    </a:cubicBezTo>
                    <a:cubicBezTo>
                      <a:pt x="25227" y="66153"/>
                      <a:pt x="24886" y="66538"/>
                      <a:pt x="24886" y="66153"/>
                    </a:cubicBezTo>
                    <a:cubicBezTo>
                      <a:pt x="24545" y="66153"/>
                      <a:pt x="24545" y="66153"/>
                      <a:pt x="24545" y="66153"/>
                    </a:cubicBezTo>
                    <a:cubicBezTo>
                      <a:pt x="24204" y="65769"/>
                      <a:pt x="24204" y="65769"/>
                      <a:pt x="24204" y="65769"/>
                    </a:cubicBezTo>
                    <a:cubicBezTo>
                      <a:pt x="23522" y="65384"/>
                      <a:pt x="23181" y="65384"/>
                      <a:pt x="22840" y="65384"/>
                    </a:cubicBezTo>
                    <a:cubicBezTo>
                      <a:pt x="22840" y="65384"/>
                      <a:pt x="22500" y="65384"/>
                      <a:pt x="22500" y="65000"/>
                    </a:cubicBezTo>
                    <a:cubicBezTo>
                      <a:pt x="22500" y="65000"/>
                      <a:pt x="22500" y="65000"/>
                      <a:pt x="22500" y="64615"/>
                    </a:cubicBezTo>
                    <a:cubicBezTo>
                      <a:pt x="22500" y="64615"/>
                      <a:pt x="22159" y="64230"/>
                      <a:pt x="22159" y="64230"/>
                    </a:cubicBezTo>
                    <a:cubicBezTo>
                      <a:pt x="21477" y="64230"/>
                      <a:pt x="21136" y="63846"/>
                      <a:pt x="20454" y="63846"/>
                    </a:cubicBezTo>
                    <a:cubicBezTo>
                      <a:pt x="20113" y="64230"/>
                      <a:pt x="20113" y="63846"/>
                      <a:pt x="19772" y="63846"/>
                    </a:cubicBezTo>
                    <a:cubicBezTo>
                      <a:pt x="19772" y="63846"/>
                      <a:pt x="19772" y="63846"/>
                      <a:pt x="19772" y="63846"/>
                    </a:cubicBezTo>
                    <a:cubicBezTo>
                      <a:pt x="19431" y="63461"/>
                      <a:pt x="19090" y="63461"/>
                      <a:pt x="19090" y="63461"/>
                    </a:cubicBezTo>
                    <a:cubicBezTo>
                      <a:pt x="18750" y="63076"/>
                      <a:pt x="18750" y="63076"/>
                      <a:pt x="18750" y="62692"/>
                    </a:cubicBezTo>
                    <a:cubicBezTo>
                      <a:pt x="19090" y="62692"/>
                      <a:pt x="19090" y="62692"/>
                      <a:pt x="19090" y="62307"/>
                    </a:cubicBezTo>
                    <a:cubicBezTo>
                      <a:pt x="19431" y="62307"/>
                      <a:pt x="19431" y="61923"/>
                      <a:pt x="19431" y="61538"/>
                    </a:cubicBezTo>
                    <a:cubicBezTo>
                      <a:pt x="19090" y="61538"/>
                      <a:pt x="19090" y="61538"/>
                      <a:pt x="19090" y="61153"/>
                    </a:cubicBezTo>
                    <a:cubicBezTo>
                      <a:pt x="19090" y="61153"/>
                      <a:pt x="19090" y="61153"/>
                      <a:pt x="19090" y="61153"/>
                    </a:cubicBezTo>
                    <a:cubicBezTo>
                      <a:pt x="19090" y="61153"/>
                      <a:pt x="19090" y="60769"/>
                      <a:pt x="19090" y="60769"/>
                    </a:cubicBezTo>
                    <a:cubicBezTo>
                      <a:pt x="19431" y="60384"/>
                      <a:pt x="19090" y="60384"/>
                      <a:pt x="19090" y="60384"/>
                    </a:cubicBezTo>
                    <a:cubicBezTo>
                      <a:pt x="19090" y="60384"/>
                      <a:pt x="18750" y="60384"/>
                      <a:pt x="18750" y="60384"/>
                    </a:cubicBezTo>
                    <a:cubicBezTo>
                      <a:pt x="18409" y="60000"/>
                      <a:pt x="18409" y="60000"/>
                      <a:pt x="18068" y="60384"/>
                    </a:cubicBezTo>
                    <a:cubicBezTo>
                      <a:pt x="17727" y="60384"/>
                      <a:pt x="17727" y="60384"/>
                      <a:pt x="17386" y="60384"/>
                    </a:cubicBezTo>
                    <a:cubicBezTo>
                      <a:pt x="17386" y="60384"/>
                      <a:pt x="17045" y="60384"/>
                      <a:pt x="17045" y="60384"/>
                    </a:cubicBezTo>
                    <a:cubicBezTo>
                      <a:pt x="16704" y="60384"/>
                      <a:pt x="16704" y="60384"/>
                      <a:pt x="16363" y="60384"/>
                    </a:cubicBezTo>
                    <a:cubicBezTo>
                      <a:pt x="16022" y="60384"/>
                      <a:pt x="16022" y="60384"/>
                      <a:pt x="15681" y="60384"/>
                    </a:cubicBezTo>
                    <a:cubicBezTo>
                      <a:pt x="15681" y="60384"/>
                      <a:pt x="15340" y="60384"/>
                      <a:pt x="15340" y="60384"/>
                    </a:cubicBezTo>
                    <a:cubicBezTo>
                      <a:pt x="14659" y="60384"/>
                      <a:pt x="14318" y="60384"/>
                      <a:pt x="13977" y="60769"/>
                    </a:cubicBezTo>
                    <a:cubicBezTo>
                      <a:pt x="13636" y="60769"/>
                      <a:pt x="13636" y="60769"/>
                      <a:pt x="13295" y="60769"/>
                    </a:cubicBezTo>
                    <a:cubicBezTo>
                      <a:pt x="12954" y="60769"/>
                      <a:pt x="12954" y="60769"/>
                      <a:pt x="12613" y="60769"/>
                    </a:cubicBezTo>
                    <a:cubicBezTo>
                      <a:pt x="12272" y="61153"/>
                      <a:pt x="12272" y="61153"/>
                      <a:pt x="11931" y="61538"/>
                    </a:cubicBezTo>
                    <a:cubicBezTo>
                      <a:pt x="11590" y="61538"/>
                      <a:pt x="11250" y="61538"/>
                      <a:pt x="11250" y="61923"/>
                    </a:cubicBezTo>
                    <a:cubicBezTo>
                      <a:pt x="10909" y="61923"/>
                      <a:pt x="10568" y="62307"/>
                      <a:pt x="10227" y="61923"/>
                    </a:cubicBezTo>
                    <a:cubicBezTo>
                      <a:pt x="10227" y="61923"/>
                      <a:pt x="9886" y="61923"/>
                      <a:pt x="9886" y="61923"/>
                    </a:cubicBezTo>
                    <a:cubicBezTo>
                      <a:pt x="9545" y="61923"/>
                      <a:pt x="9204" y="61923"/>
                      <a:pt x="9204" y="61923"/>
                    </a:cubicBezTo>
                    <a:cubicBezTo>
                      <a:pt x="8863" y="61923"/>
                      <a:pt x="8863" y="61923"/>
                      <a:pt x="8863" y="61923"/>
                    </a:cubicBezTo>
                    <a:cubicBezTo>
                      <a:pt x="8863" y="61538"/>
                      <a:pt x="8522" y="61538"/>
                      <a:pt x="8522" y="61538"/>
                    </a:cubicBezTo>
                    <a:cubicBezTo>
                      <a:pt x="8522" y="61538"/>
                      <a:pt x="8181" y="61538"/>
                      <a:pt x="8181" y="61923"/>
                    </a:cubicBezTo>
                    <a:cubicBezTo>
                      <a:pt x="8181" y="61923"/>
                      <a:pt x="7840" y="62307"/>
                      <a:pt x="7840" y="62307"/>
                    </a:cubicBezTo>
                    <a:cubicBezTo>
                      <a:pt x="7840" y="62692"/>
                      <a:pt x="7500" y="63076"/>
                      <a:pt x="7159" y="63076"/>
                    </a:cubicBezTo>
                    <a:cubicBezTo>
                      <a:pt x="6818" y="63461"/>
                      <a:pt x="6818" y="63461"/>
                      <a:pt x="6477" y="63846"/>
                    </a:cubicBezTo>
                    <a:cubicBezTo>
                      <a:pt x="6136" y="63846"/>
                      <a:pt x="5795" y="64230"/>
                      <a:pt x="5795" y="64615"/>
                    </a:cubicBezTo>
                    <a:cubicBezTo>
                      <a:pt x="5795" y="65000"/>
                      <a:pt x="5795" y="65000"/>
                      <a:pt x="5795" y="65000"/>
                    </a:cubicBezTo>
                    <a:cubicBezTo>
                      <a:pt x="5454" y="65384"/>
                      <a:pt x="5454" y="65384"/>
                      <a:pt x="5454" y="65769"/>
                    </a:cubicBezTo>
                    <a:cubicBezTo>
                      <a:pt x="5454" y="66153"/>
                      <a:pt x="5454" y="66153"/>
                      <a:pt x="5454" y="66538"/>
                    </a:cubicBezTo>
                    <a:cubicBezTo>
                      <a:pt x="5454" y="66538"/>
                      <a:pt x="5454" y="66538"/>
                      <a:pt x="5454" y="66923"/>
                    </a:cubicBezTo>
                    <a:cubicBezTo>
                      <a:pt x="5113" y="66923"/>
                      <a:pt x="5113" y="67307"/>
                      <a:pt x="5113" y="67307"/>
                    </a:cubicBezTo>
                    <a:cubicBezTo>
                      <a:pt x="5113" y="67307"/>
                      <a:pt x="4772" y="67692"/>
                      <a:pt x="4772" y="67692"/>
                    </a:cubicBezTo>
                    <a:cubicBezTo>
                      <a:pt x="4772" y="67692"/>
                      <a:pt x="4431" y="67692"/>
                      <a:pt x="4431" y="68076"/>
                    </a:cubicBezTo>
                    <a:cubicBezTo>
                      <a:pt x="4090" y="68076"/>
                      <a:pt x="4090" y="68076"/>
                      <a:pt x="3750" y="68076"/>
                    </a:cubicBezTo>
                    <a:cubicBezTo>
                      <a:pt x="3409" y="68461"/>
                      <a:pt x="3409" y="68461"/>
                      <a:pt x="3409" y="68461"/>
                    </a:cubicBezTo>
                    <a:cubicBezTo>
                      <a:pt x="3068" y="68846"/>
                      <a:pt x="3068" y="68846"/>
                      <a:pt x="3068" y="68846"/>
                    </a:cubicBezTo>
                    <a:cubicBezTo>
                      <a:pt x="3068" y="69230"/>
                      <a:pt x="2727" y="69230"/>
                      <a:pt x="2727" y="69615"/>
                    </a:cubicBezTo>
                    <a:cubicBezTo>
                      <a:pt x="2386" y="69615"/>
                      <a:pt x="2386" y="70000"/>
                      <a:pt x="2045" y="70000"/>
                    </a:cubicBezTo>
                    <a:cubicBezTo>
                      <a:pt x="2045" y="70384"/>
                      <a:pt x="1704" y="71153"/>
                      <a:pt x="1363" y="71538"/>
                    </a:cubicBezTo>
                    <a:cubicBezTo>
                      <a:pt x="1363" y="71538"/>
                      <a:pt x="1363" y="71538"/>
                      <a:pt x="1363" y="71538"/>
                    </a:cubicBezTo>
                    <a:cubicBezTo>
                      <a:pt x="1022" y="72307"/>
                      <a:pt x="681" y="72692"/>
                      <a:pt x="681" y="73076"/>
                    </a:cubicBezTo>
                    <a:cubicBezTo>
                      <a:pt x="340" y="73461"/>
                      <a:pt x="340" y="73461"/>
                      <a:pt x="340" y="73846"/>
                    </a:cubicBezTo>
                    <a:cubicBezTo>
                      <a:pt x="340" y="74230"/>
                      <a:pt x="340" y="74230"/>
                      <a:pt x="681" y="74615"/>
                    </a:cubicBezTo>
                    <a:cubicBezTo>
                      <a:pt x="681" y="74615"/>
                      <a:pt x="1022" y="74615"/>
                      <a:pt x="681" y="75000"/>
                    </a:cubicBezTo>
                    <a:cubicBezTo>
                      <a:pt x="681" y="75384"/>
                      <a:pt x="681" y="75384"/>
                      <a:pt x="681" y="75769"/>
                    </a:cubicBezTo>
                    <a:cubicBezTo>
                      <a:pt x="1022" y="76153"/>
                      <a:pt x="1022" y="76923"/>
                      <a:pt x="681" y="77307"/>
                    </a:cubicBezTo>
                    <a:cubicBezTo>
                      <a:pt x="681" y="77307"/>
                      <a:pt x="681" y="77307"/>
                      <a:pt x="681" y="77692"/>
                    </a:cubicBezTo>
                    <a:cubicBezTo>
                      <a:pt x="681" y="78076"/>
                      <a:pt x="340" y="78461"/>
                      <a:pt x="0" y="79230"/>
                    </a:cubicBezTo>
                    <a:cubicBezTo>
                      <a:pt x="0" y="79230"/>
                      <a:pt x="0" y="79230"/>
                      <a:pt x="0" y="79230"/>
                    </a:cubicBezTo>
                    <a:cubicBezTo>
                      <a:pt x="340" y="79615"/>
                      <a:pt x="340" y="79615"/>
                      <a:pt x="340" y="79615"/>
                    </a:cubicBezTo>
                    <a:cubicBezTo>
                      <a:pt x="340" y="80000"/>
                      <a:pt x="681" y="80000"/>
                      <a:pt x="340" y="80384"/>
                    </a:cubicBezTo>
                    <a:cubicBezTo>
                      <a:pt x="340" y="80384"/>
                      <a:pt x="340" y="80769"/>
                      <a:pt x="681" y="81153"/>
                    </a:cubicBezTo>
                    <a:cubicBezTo>
                      <a:pt x="681" y="81153"/>
                      <a:pt x="681" y="81538"/>
                      <a:pt x="1022" y="81538"/>
                    </a:cubicBezTo>
                    <a:cubicBezTo>
                      <a:pt x="1022" y="81538"/>
                      <a:pt x="1363" y="81538"/>
                      <a:pt x="1363" y="81923"/>
                    </a:cubicBezTo>
                    <a:cubicBezTo>
                      <a:pt x="1363" y="81923"/>
                      <a:pt x="1363" y="81923"/>
                      <a:pt x="1363" y="81923"/>
                    </a:cubicBezTo>
                    <a:cubicBezTo>
                      <a:pt x="1363" y="81538"/>
                      <a:pt x="1363" y="81538"/>
                      <a:pt x="1363" y="81538"/>
                    </a:cubicBezTo>
                    <a:cubicBezTo>
                      <a:pt x="1363" y="81923"/>
                      <a:pt x="1363" y="81923"/>
                      <a:pt x="1363" y="81923"/>
                    </a:cubicBezTo>
                    <a:cubicBezTo>
                      <a:pt x="1363" y="81923"/>
                      <a:pt x="1363" y="81923"/>
                      <a:pt x="1363" y="81923"/>
                    </a:cubicBezTo>
                    <a:cubicBezTo>
                      <a:pt x="1363" y="81923"/>
                      <a:pt x="1363" y="82307"/>
                      <a:pt x="1704" y="82307"/>
                    </a:cubicBezTo>
                    <a:cubicBezTo>
                      <a:pt x="1704" y="82307"/>
                      <a:pt x="2045" y="82307"/>
                      <a:pt x="2045" y="82692"/>
                    </a:cubicBezTo>
                    <a:cubicBezTo>
                      <a:pt x="2045" y="82692"/>
                      <a:pt x="2045" y="82692"/>
                      <a:pt x="2045" y="83076"/>
                    </a:cubicBezTo>
                    <a:cubicBezTo>
                      <a:pt x="2386" y="83076"/>
                      <a:pt x="2727" y="83076"/>
                      <a:pt x="2727" y="83461"/>
                    </a:cubicBezTo>
                    <a:cubicBezTo>
                      <a:pt x="2727" y="83461"/>
                      <a:pt x="3068" y="83846"/>
                      <a:pt x="3068" y="83846"/>
                    </a:cubicBezTo>
                    <a:cubicBezTo>
                      <a:pt x="3068" y="84230"/>
                      <a:pt x="3068" y="84615"/>
                      <a:pt x="3409" y="85000"/>
                    </a:cubicBezTo>
                    <a:cubicBezTo>
                      <a:pt x="3409" y="85384"/>
                      <a:pt x="3750" y="85384"/>
                      <a:pt x="4090" y="85769"/>
                    </a:cubicBezTo>
                    <a:cubicBezTo>
                      <a:pt x="4431" y="85769"/>
                      <a:pt x="4431" y="85769"/>
                      <a:pt x="4772" y="86153"/>
                    </a:cubicBezTo>
                    <a:cubicBezTo>
                      <a:pt x="5113" y="86538"/>
                      <a:pt x="5454" y="86923"/>
                      <a:pt x="6136" y="87307"/>
                    </a:cubicBezTo>
                    <a:cubicBezTo>
                      <a:pt x="6477" y="87307"/>
                      <a:pt x="6477" y="87692"/>
                      <a:pt x="6818" y="87692"/>
                    </a:cubicBezTo>
                    <a:cubicBezTo>
                      <a:pt x="6818" y="87692"/>
                      <a:pt x="7159" y="87692"/>
                      <a:pt x="7159" y="87692"/>
                    </a:cubicBezTo>
                    <a:cubicBezTo>
                      <a:pt x="7159" y="87692"/>
                      <a:pt x="7500" y="87307"/>
                      <a:pt x="7840" y="87307"/>
                    </a:cubicBezTo>
                    <a:cubicBezTo>
                      <a:pt x="7840" y="87307"/>
                      <a:pt x="8181" y="86923"/>
                      <a:pt x="8522" y="86923"/>
                    </a:cubicBezTo>
                    <a:cubicBezTo>
                      <a:pt x="8863" y="86923"/>
                      <a:pt x="9204" y="86923"/>
                      <a:pt x="9204" y="86923"/>
                    </a:cubicBezTo>
                    <a:cubicBezTo>
                      <a:pt x="9545" y="86923"/>
                      <a:pt x="9886" y="86923"/>
                      <a:pt x="10227" y="87307"/>
                    </a:cubicBezTo>
                    <a:cubicBezTo>
                      <a:pt x="10227" y="87307"/>
                      <a:pt x="10568" y="87307"/>
                      <a:pt x="10568" y="87307"/>
                    </a:cubicBezTo>
                    <a:cubicBezTo>
                      <a:pt x="10568" y="87307"/>
                      <a:pt x="10909" y="87307"/>
                      <a:pt x="10909" y="87307"/>
                    </a:cubicBezTo>
                    <a:cubicBezTo>
                      <a:pt x="11250" y="87307"/>
                      <a:pt x="11590" y="87307"/>
                      <a:pt x="11590" y="86923"/>
                    </a:cubicBezTo>
                    <a:cubicBezTo>
                      <a:pt x="11931" y="86923"/>
                      <a:pt x="11931" y="86923"/>
                      <a:pt x="11931" y="86923"/>
                    </a:cubicBezTo>
                    <a:cubicBezTo>
                      <a:pt x="12272" y="86538"/>
                      <a:pt x="12613" y="86538"/>
                      <a:pt x="12613" y="86538"/>
                    </a:cubicBezTo>
                    <a:cubicBezTo>
                      <a:pt x="12954" y="86538"/>
                      <a:pt x="13295" y="86153"/>
                      <a:pt x="13636" y="86153"/>
                    </a:cubicBezTo>
                    <a:cubicBezTo>
                      <a:pt x="13977" y="86153"/>
                      <a:pt x="14318" y="85769"/>
                      <a:pt x="14659" y="86153"/>
                    </a:cubicBezTo>
                    <a:cubicBezTo>
                      <a:pt x="14659" y="86153"/>
                      <a:pt x="14659" y="86153"/>
                      <a:pt x="15000" y="86153"/>
                    </a:cubicBezTo>
                    <a:cubicBezTo>
                      <a:pt x="15000" y="86153"/>
                      <a:pt x="15340" y="86538"/>
                      <a:pt x="15681" y="86923"/>
                    </a:cubicBezTo>
                    <a:cubicBezTo>
                      <a:pt x="15681" y="86923"/>
                      <a:pt x="15681" y="87307"/>
                      <a:pt x="15681" y="87307"/>
                    </a:cubicBezTo>
                    <a:cubicBezTo>
                      <a:pt x="16022" y="87692"/>
                      <a:pt x="16022" y="87692"/>
                      <a:pt x="16363" y="87692"/>
                    </a:cubicBezTo>
                    <a:cubicBezTo>
                      <a:pt x="16363" y="87692"/>
                      <a:pt x="16704" y="87692"/>
                      <a:pt x="16704" y="87692"/>
                    </a:cubicBezTo>
                    <a:cubicBezTo>
                      <a:pt x="17045" y="87692"/>
                      <a:pt x="17386" y="87692"/>
                      <a:pt x="17727" y="87692"/>
                    </a:cubicBezTo>
                    <a:cubicBezTo>
                      <a:pt x="18068" y="87692"/>
                      <a:pt x="18068" y="87692"/>
                      <a:pt x="18409" y="87692"/>
                    </a:cubicBezTo>
                    <a:cubicBezTo>
                      <a:pt x="18409" y="87692"/>
                      <a:pt x="18409" y="88076"/>
                      <a:pt x="18409" y="88076"/>
                    </a:cubicBezTo>
                    <a:cubicBezTo>
                      <a:pt x="18750" y="88076"/>
                      <a:pt x="18750" y="88461"/>
                      <a:pt x="18750" y="88846"/>
                    </a:cubicBezTo>
                    <a:cubicBezTo>
                      <a:pt x="18750" y="89230"/>
                      <a:pt x="18750" y="89230"/>
                      <a:pt x="18750" y="89615"/>
                    </a:cubicBezTo>
                    <a:cubicBezTo>
                      <a:pt x="18750" y="89615"/>
                      <a:pt x="18750" y="90000"/>
                      <a:pt x="18409" y="90000"/>
                    </a:cubicBezTo>
                    <a:cubicBezTo>
                      <a:pt x="18409" y="90384"/>
                      <a:pt x="18750" y="90384"/>
                      <a:pt x="18409" y="90769"/>
                    </a:cubicBezTo>
                    <a:cubicBezTo>
                      <a:pt x="18409" y="91153"/>
                      <a:pt x="18409" y="91538"/>
                      <a:pt x="18068" y="91923"/>
                    </a:cubicBezTo>
                    <a:cubicBezTo>
                      <a:pt x="18068" y="91923"/>
                      <a:pt x="18068" y="91923"/>
                      <a:pt x="18068" y="91923"/>
                    </a:cubicBezTo>
                    <a:cubicBezTo>
                      <a:pt x="18068" y="91923"/>
                      <a:pt x="18068" y="91923"/>
                      <a:pt x="18068" y="91923"/>
                    </a:cubicBezTo>
                    <a:cubicBezTo>
                      <a:pt x="18409" y="93076"/>
                      <a:pt x="18750" y="93461"/>
                      <a:pt x="19431" y="93846"/>
                    </a:cubicBezTo>
                    <a:cubicBezTo>
                      <a:pt x="19431" y="94230"/>
                      <a:pt x="19772" y="94230"/>
                      <a:pt x="19772" y="94615"/>
                    </a:cubicBezTo>
                    <a:cubicBezTo>
                      <a:pt x="20113" y="94615"/>
                      <a:pt x="20113" y="95000"/>
                      <a:pt x="20454" y="95384"/>
                    </a:cubicBezTo>
                    <a:cubicBezTo>
                      <a:pt x="20454" y="95384"/>
                      <a:pt x="20454" y="95384"/>
                      <a:pt x="20454" y="95769"/>
                    </a:cubicBezTo>
                    <a:cubicBezTo>
                      <a:pt x="20454" y="96153"/>
                      <a:pt x="20795" y="96538"/>
                      <a:pt x="20795" y="96538"/>
                    </a:cubicBezTo>
                    <a:cubicBezTo>
                      <a:pt x="21136" y="96923"/>
                      <a:pt x="21136" y="97692"/>
                      <a:pt x="21136" y="98076"/>
                    </a:cubicBezTo>
                    <a:cubicBezTo>
                      <a:pt x="21136" y="98076"/>
                      <a:pt x="21136" y="98076"/>
                      <a:pt x="21136" y="98076"/>
                    </a:cubicBezTo>
                    <a:cubicBezTo>
                      <a:pt x="21136" y="98461"/>
                      <a:pt x="21136" y="98461"/>
                      <a:pt x="21136" y="98461"/>
                    </a:cubicBezTo>
                    <a:cubicBezTo>
                      <a:pt x="21136" y="98846"/>
                      <a:pt x="21136" y="99230"/>
                      <a:pt x="21477" y="99230"/>
                    </a:cubicBezTo>
                    <a:cubicBezTo>
                      <a:pt x="21477" y="99615"/>
                      <a:pt x="21477" y="99615"/>
                      <a:pt x="21477" y="99615"/>
                    </a:cubicBezTo>
                    <a:cubicBezTo>
                      <a:pt x="21477" y="100384"/>
                      <a:pt x="21477" y="100769"/>
                      <a:pt x="21136" y="101153"/>
                    </a:cubicBezTo>
                    <a:cubicBezTo>
                      <a:pt x="21136" y="101538"/>
                      <a:pt x="20795" y="101538"/>
                      <a:pt x="20795" y="101923"/>
                    </a:cubicBezTo>
                    <a:cubicBezTo>
                      <a:pt x="20454" y="101923"/>
                      <a:pt x="20454" y="102307"/>
                      <a:pt x="20454" y="102307"/>
                    </a:cubicBezTo>
                    <a:cubicBezTo>
                      <a:pt x="20454" y="102692"/>
                      <a:pt x="20113" y="103076"/>
                      <a:pt x="20113" y="103461"/>
                    </a:cubicBezTo>
                    <a:cubicBezTo>
                      <a:pt x="20113" y="103846"/>
                      <a:pt x="20113" y="104230"/>
                      <a:pt x="20113" y="104230"/>
                    </a:cubicBezTo>
                    <a:cubicBezTo>
                      <a:pt x="20113" y="104615"/>
                      <a:pt x="20113" y="105000"/>
                      <a:pt x="20113" y="105384"/>
                    </a:cubicBezTo>
                    <a:cubicBezTo>
                      <a:pt x="20113" y="105769"/>
                      <a:pt x="20113" y="105769"/>
                      <a:pt x="20113" y="105769"/>
                    </a:cubicBezTo>
                    <a:cubicBezTo>
                      <a:pt x="20454" y="106153"/>
                      <a:pt x="20795" y="106923"/>
                      <a:pt x="20795" y="107307"/>
                    </a:cubicBezTo>
                    <a:cubicBezTo>
                      <a:pt x="21136" y="107692"/>
                      <a:pt x="21136" y="108076"/>
                      <a:pt x="21477" y="108846"/>
                    </a:cubicBezTo>
                    <a:cubicBezTo>
                      <a:pt x="21477" y="109230"/>
                      <a:pt x="21818" y="109230"/>
                      <a:pt x="21818" y="110000"/>
                    </a:cubicBezTo>
                    <a:cubicBezTo>
                      <a:pt x="21818" y="110384"/>
                      <a:pt x="21818" y="110769"/>
                      <a:pt x="21818" y="111153"/>
                    </a:cubicBezTo>
                    <a:cubicBezTo>
                      <a:pt x="21818" y="111153"/>
                      <a:pt x="21818" y="111538"/>
                      <a:pt x="21818" y="111538"/>
                    </a:cubicBezTo>
                    <a:cubicBezTo>
                      <a:pt x="21818" y="111923"/>
                      <a:pt x="22159" y="112307"/>
                      <a:pt x="22159" y="112692"/>
                    </a:cubicBezTo>
                    <a:cubicBezTo>
                      <a:pt x="22159" y="113461"/>
                      <a:pt x="22500" y="113846"/>
                      <a:pt x="22840" y="114230"/>
                    </a:cubicBezTo>
                    <a:cubicBezTo>
                      <a:pt x="22840" y="114230"/>
                      <a:pt x="22840" y="114615"/>
                      <a:pt x="23181" y="114615"/>
                    </a:cubicBezTo>
                    <a:cubicBezTo>
                      <a:pt x="23181" y="115000"/>
                      <a:pt x="23522" y="115000"/>
                      <a:pt x="23522" y="115384"/>
                    </a:cubicBezTo>
                    <a:cubicBezTo>
                      <a:pt x="23522" y="115769"/>
                      <a:pt x="23522" y="116538"/>
                      <a:pt x="23863" y="116923"/>
                    </a:cubicBezTo>
                    <a:cubicBezTo>
                      <a:pt x="23863" y="116923"/>
                      <a:pt x="23863" y="116923"/>
                      <a:pt x="23863" y="117307"/>
                    </a:cubicBezTo>
                    <a:cubicBezTo>
                      <a:pt x="24204" y="117307"/>
                      <a:pt x="24204" y="117692"/>
                      <a:pt x="23863" y="118076"/>
                    </a:cubicBezTo>
                    <a:cubicBezTo>
                      <a:pt x="23863" y="118076"/>
                      <a:pt x="23863" y="118076"/>
                      <a:pt x="23863" y="118461"/>
                    </a:cubicBezTo>
                    <a:cubicBezTo>
                      <a:pt x="24204" y="118461"/>
                      <a:pt x="24204" y="118846"/>
                      <a:pt x="24204" y="119230"/>
                    </a:cubicBezTo>
                    <a:cubicBezTo>
                      <a:pt x="24204" y="119230"/>
                      <a:pt x="24204" y="119230"/>
                      <a:pt x="24204" y="119230"/>
                    </a:cubicBezTo>
                    <a:cubicBezTo>
                      <a:pt x="24545" y="119615"/>
                      <a:pt x="24886" y="119615"/>
                      <a:pt x="25227" y="120000"/>
                    </a:cubicBezTo>
                    <a:cubicBezTo>
                      <a:pt x="25227" y="120000"/>
                      <a:pt x="25227" y="120000"/>
                      <a:pt x="25227" y="120000"/>
                    </a:cubicBezTo>
                    <a:cubicBezTo>
                      <a:pt x="25568" y="119615"/>
                      <a:pt x="25909" y="119615"/>
                      <a:pt x="26250" y="119615"/>
                    </a:cubicBezTo>
                    <a:cubicBezTo>
                      <a:pt x="26250" y="119615"/>
                      <a:pt x="26590" y="119615"/>
                      <a:pt x="26590" y="119615"/>
                    </a:cubicBezTo>
                    <a:cubicBezTo>
                      <a:pt x="26931" y="119230"/>
                      <a:pt x="26931" y="119230"/>
                      <a:pt x="27272" y="119230"/>
                    </a:cubicBezTo>
                    <a:cubicBezTo>
                      <a:pt x="27613" y="119230"/>
                      <a:pt x="27954" y="119230"/>
                      <a:pt x="28295" y="119230"/>
                    </a:cubicBezTo>
                    <a:cubicBezTo>
                      <a:pt x="28295" y="119615"/>
                      <a:pt x="28295" y="119615"/>
                      <a:pt x="28295" y="119230"/>
                    </a:cubicBezTo>
                    <a:cubicBezTo>
                      <a:pt x="28636" y="119230"/>
                      <a:pt x="28977" y="119615"/>
                      <a:pt x="29318" y="119230"/>
                    </a:cubicBezTo>
                    <a:cubicBezTo>
                      <a:pt x="29318" y="119230"/>
                      <a:pt x="29318" y="119230"/>
                      <a:pt x="29318" y="118846"/>
                    </a:cubicBezTo>
                    <a:cubicBezTo>
                      <a:pt x="30000" y="118846"/>
                      <a:pt x="30340" y="118846"/>
                      <a:pt x="30681" y="118461"/>
                    </a:cubicBezTo>
                    <a:cubicBezTo>
                      <a:pt x="31022" y="118076"/>
                      <a:pt x="31363" y="117692"/>
                      <a:pt x="31704" y="117307"/>
                    </a:cubicBezTo>
                    <a:cubicBezTo>
                      <a:pt x="32045" y="116923"/>
                      <a:pt x="32386" y="116538"/>
                      <a:pt x="32386" y="116538"/>
                    </a:cubicBezTo>
                    <a:cubicBezTo>
                      <a:pt x="32727" y="116153"/>
                      <a:pt x="33068" y="115769"/>
                      <a:pt x="33068" y="115384"/>
                    </a:cubicBezTo>
                    <a:cubicBezTo>
                      <a:pt x="33409" y="115000"/>
                      <a:pt x="33409" y="115000"/>
                      <a:pt x="33750" y="115000"/>
                    </a:cubicBezTo>
                    <a:cubicBezTo>
                      <a:pt x="34090" y="114615"/>
                      <a:pt x="34090" y="114230"/>
                      <a:pt x="34090" y="113846"/>
                    </a:cubicBezTo>
                    <a:cubicBezTo>
                      <a:pt x="34431" y="113461"/>
                      <a:pt x="34431" y="113076"/>
                      <a:pt x="34431" y="112692"/>
                    </a:cubicBezTo>
                    <a:cubicBezTo>
                      <a:pt x="34431" y="112692"/>
                      <a:pt x="34431" y="112692"/>
                      <a:pt x="34431" y="112307"/>
                    </a:cubicBezTo>
                    <a:cubicBezTo>
                      <a:pt x="34431" y="112307"/>
                      <a:pt x="34431" y="111923"/>
                      <a:pt x="34431" y="111923"/>
                    </a:cubicBezTo>
                    <a:cubicBezTo>
                      <a:pt x="34772" y="111538"/>
                      <a:pt x="35113" y="111538"/>
                      <a:pt x="35113" y="111538"/>
                    </a:cubicBezTo>
                    <a:cubicBezTo>
                      <a:pt x="35454" y="111538"/>
                      <a:pt x="35795" y="111153"/>
                      <a:pt x="36136" y="111153"/>
                    </a:cubicBezTo>
                    <a:cubicBezTo>
                      <a:pt x="36136" y="111153"/>
                      <a:pt x="36477" y="110769"/>
                      <a:pt x="36477" y="110384"/>
                    </a:cubicBezTo>
                    <a:cubicBezTo>
                      <a:pt x="36477" y="110384"/>
                      <a:pt x="36477" y="110000"/>
                      <a:pt x="36477" y="109615"/>
                    </a:cubicBezTo>
                    <a:cubicBezTo>
                      <a:pt x="36477" y="109615"/>
                      <a:pt x="36477" y="109230"/>
                      <a:pt x="36477" y="109230"/>
                    </a:cubicBezTo>
                    <a:cubicBezTo>
                      <a:pt x="36477" y="108461"/>
                      <a:pt x="36136" y="108076"/>
                      <a:pt x="36136" y="107692"/>
                    </a:cubicBezTo>
                    <a:cubicBezTo>
                      <a:pt x="36136" y="107307"/>
                      <a:pt x="36136" y="107307"/>
                      <a:pt x="36136" y="107307"/>
                    </a:cubicBezTo>
                    <a:cubicBezTo>
                      <a:pt x="36818" y="106538"/>
                      <a:pt x="37500" y="106153"/>
                      <a:pt x="38181" y="105384"/>
                    </a:cubicBezTo>
                    <a:cubicBezTo>
                      <a:pt x="38181" y="105384"/>
                      <a:pt x="38522" y="105384"/>
                      <a:pt x="38522" y="105000"/>
                    </a:cubicBezTo>
                    <a:cubicBezTo>
                      <a:pt x="38863" y="105000"/>
                      <a:pt x="39204" y="105000"/>
                      <a:pt x="39204" y="104615"/>
                    </a:cubicBezTo>
                    <a:cubicBezTo>
                      <a:pt x="39886" y="104230"/>
                      <a:pt x="40227" y="103846"/>
                      <a:pt x="40227" y="103461"/>
                    </a:cubicBezTo>
                    <a:cubicBezTo>
                      <a:pt x="40568" y="103076"/>
                      <a:pt x="40568" y="102692"/>
                      <a:pt x="40568" y="102692"/>
                    </a:cubicBezTo>
                    <a:cubicBezTo>
                      <a:pt x="40227" y="102307"/>
                      <a:pt x="40568" y="101923"/>
                      <a:pt x="40568" y="101538"/>
                    </a:cubicBezTo>
                    <a:cubicBezTo>
                      <a:pt x="40568" y="101538"/>
                      <a:pt x="40568" y="101153"/>
                      <a:pt x="40568" y="101153"/>
                    </a:cubicBezTo>
                    <a:cubicBezTo>
                      <a:pt x="40227" y="100769"/>
                      <a:pt x="40227" y="100384"/>
                      <a:pt x="40568" y="100000"/>
                    </a:cubicBezTo>
                    <a:cubicBezTo>
                      <a:pt x="40568" y="99615"/>
                      <a:pt x="40568" y="99615"/>
                      <a:pt x="40227" y="99230"/>
                    </a:cubicBezTo>
                    <a:cubicBezTo>
                      <a:pt x="39886" y="99230"/>
                      <a:pt x="39886" y="98846"/>
                      <a:pt x="39886" y="98461"/>
                    </a:cubicBezTo>
                    <a:cubicBezTo>
                      <a:pt x="39545" y="98076"/>
                      <a:pt x="39886" y="97692"/>
                      <a:pt x="39545" y="97307"/>
                    </a:cubicBezTo>
                    <a:cubicBezTo>
                      <a:pt x="39545" y="96923"/>
                      <a:pt x="39545" y="96923"/>
                      <a:pt x="39545" y="96923"/>
                    </a:cubicBezTo>
                    <a:cubicBezTo>
                      <a:pt x="39886" y="96538"/>
                      <a:pt x="39886" y="96538"/>
                      <a:pt x="39545" y="96538"/>
                    </a:cubicBezTo>
                    <a:cubicBezTo>
                      <a:pt x="39204" y="96153"/>
                      <a:pt x="39204" y="95769"/>
                      <a:pt x="39545" y="95384"/>
                    </a:cubicBezTo>
                    <a:cubicBezTo>
                      <a:pt x="39545" y="95000"/>
                      <a:pt x="39545" y="95000"/>
                      <a:pt x="39886" y="94615"/>
                    </a:cubicBezTo>
                    <a:cubicBezTo>
                      <a:pt x="40227" y="94230"/>
                      <a:pt x="40227" y="93846"/>
                      <a:pt x="40227" y="93461"/>
                    </a:cubicBezTo>
                    <a:cubicBezTo>
                      <a:pt x="40568" y="93461"/>
                      <a:pt x="40568" y="93461"/>
                      <a:pt x="40568" y="93076"/>
                    </a:cubicBezTo>
                    <a:cubicBezTo>
                      <a:pt x="40909" y="93076"/>
                      <a:pt x="41250" y="92692"/>
                      <a:pt x="41250" y="92692"/>
                    </a:cubicBezTo>
                    <a:cubicBezTo>
                      <a:pt x="41931" y="91923"/>
                      <a:pt x="42272" y="91153"/>
                      <a:pt x="42954" y="90384"/>
                    </a:cubicBezTo>
                    <a:cubicBezTo>
                      <a:pt x="43295" y="90000"/>
                      <a:pt x="43636" y="89615"/>
                      <a:pt x="44318" y="89615"/>
                    </a:cubicBezTo>
                    <a:cubicBezTo>
                      <a:pt x="44318" y="89615"/>
                      <a:pt x="44318" y="89615"/>
                      <a:pt x="44318" y="89230"/>
                    </a:cubicBezTo>
                    <a:cubicBezTo>
                      <a:pt x="45340" y="88461"/>
                      <a:pt x="46363" y="87307"/>
                      <a:pt x="46704" y="85769"/>
                    </a:cubicBezTo>
                    <a:cubicBezTo>
                      <a:pt x="47045" y="85384"/>
                      <a:pt x="47045" y="85000"/>
                      <a:pt x="47386" y="84230"/>
                    </a:cubicBezTo>
                    <a:cubicBezTo>
                      <a:pt x="47727" y="84230"/>
                      <a:pt x="47727" y="83846"/>
                      <a:pt x="48068" y="83461"/>
                    </a:cubicBezTo>
                    <a:cubicBezTo>
                      <a:pt x="48068" y="82692"/>
                      <a:pt x="48068" y="82307"/>
                      <a:pt x="48068" y="81923"/>
                    </a:cubicBezTo>
                    <a:cubicBezTo>
                      <a:pt x="48068" y="81538"/>
                      <a:pt x="47727" y="81538"/>
                      <a:pt x="47727" y="81538"/>
                    </a:cubicBezTo>
                    <a:cubicBezTo>
                      <a:pt x="47727" y="81538"/>
                      <a:pt x="47727" y="81538"/>
                      <a:pt x="47727" y="81538"/>
                    </a:cubicBezTo>
                    <a:cubicBezTo>
                      <a:pt x="47386" y="81923"/>
                      <a:pt x="47045" y="81923"/>
                      <a:pt x="46363" y="81923"/>
                    </a:cubicBezTo>
                    <a:cubicBezTo>
                      <a:pt x="46022" y="82307"/>
                      <a:pt x="45340" y="82307"/>
                      <a:pt x="45000" y="82307"/>
                    </a:cubicBezTo>
                    <a:cubicBezTo>
                      <a:pt x="44659" y="82307"/>
                      <a:pt x="44659" y="82307"/>
                      <a:pt x="44659" y="82307"/>
                    </a:cubicBezTo>
                    <a:cubicBezTo>
                      <a:pt x="44318" y="82307"/>
                      <a:pt x="43977" y="82692"/>
                      <a:pt x="43636" y="82692"/>
                    </a:cubicBezTo>
                    <a:cubicBezTo>
                      <a:pt x="43636" y="82692"/>
                      <a:pt x="43636" y="82692"/>
                      <a:pt x="43636" y="82692"/>
                    </a:cubicBezTo>
                    <a:cubicBezTo>
                      <a:pt x="43295" y="82692"/>
                      <a:pt x="43295" y="82692"/>
                      <a:pt x="43295" y="82692"/>
                    </a:cubicBezTo>
                    <a:cubicBezTo>
                      <a:pt x="42954" y="82692"/>
                      <a:pt x="42954" y="82692"/>
                      <a:pt x="42954" y="82692"/>
                    </a:cubicBezTo>
                    <a:cubicBezTo>
                      <a:pt x="42613" y="82307"/>
                      <a:pt x="42613" y="82307"/>
                      <a:pt x="42272" y="81923"/>
                    </a:cubicBezTo>
                    <a:cubicBezTo>
                      <a:pt x="42272" y="81923"/>
                      <a:pt x="42272" y="81923"/>
                      <a:pt x="42272" y="81538"/>
                    </a:cubicBezTo>
                    <a:cubicBezTo>
                      <a:pt x="42613" y="81153"/>
                      <a:pt x="42613" y="81153"/>
                      <a:pt x="42272" y="81153"/>
                    </a:cubicBezTo>
                    <a:cubicBezTo>
                      <a:pt x="42272" y="80769"/>
                      <a:pt x="41931" y="80769"/>
                      <a:pt x="41931" y="80384"/>
                    </a:cubicBezTo>
                    <a:cubicBezTo>
                      <a:pt x="41590" y="80000"/>
                      <a:pt x="41250" y="80000"/>
                      <a:pt x="40909" y="79615"/>
                    </a:cubicBezTo>
                    <a:cubicBezTo>
                      <a:pt x="40909" y="79230"/>
                      <a:pt x="40568" y="79230"/>
                      <a:pt x="40227" y="78846"/>
                    </a:cubicBezTo>
                    <a:cubicBezTo>
                      <a:pt x="39886" y="78846"/>
                      <a:pt x="39545" y="78461"/>
                      <a:pt x="39545" y="78076"/>
                    </a:cubicBezTo>
                    <a:cubicBezTo>
                      <a:pt x="39545" y="77692"/>
                      <a:pt x="39204" y="77307"/>
                      <a:pt x="39204" y="76923"/>
                    </a:cubicBezTo>
                    <a:cubicBezTo>
                      <a:pt x="39204" y="76923"/>
                      <a:pt x="38863" y="76538"/>
                      <a:pt x="38863" y="76538"/>
                    </a:cubicBezTo>
                    <a:cubicBezTo>
                      <a:pt x="38522" y="76153"/>
                      <a:pt x="38522" y="76153"/>
                      <a:pt x="38181" y="75769"/>
                    </a:cubicBezTo>
                    <a:cubicBezTo>
                      <a:pt x="38181" y="75769"/>
                      <a:pt x="38181" y="75769"/>
                      <a:pt x="38181" y="75384"/>
                    </a:cubicBezTo>
                    <a:cubicBezTo>
                      <a:pt x="38181" y="75000"/>
                      <a:pt x="37840" y="74230"/>
                      <a:pt x="37840" y="73846"/>
                    </a:cubicBezTo>
                    <a:cubicBezTo>
                      <a:pt x="37840" y="73461"/>
                      <a:pt x="37500" y="73076"/>
                      <a:pt x="37159" y="72692"/>
                    </a:cubicBezTo>
                    <a:cubicBezTo>
                      <a:pt x="37159" y="72692"/>
                      <a:pt x="36818" y="72692"/>
                      <a:pt x="36818" y="72692"/>
                    </a:cubicBezTo>
                    <a:cubicBezTo>
                      <a:pt x="36818" y="72692"/>
                      <a:pt x="36818" y="72307"/>
                      <a:pt x="36818" y="72307"/>
                    </a:cubicBezTo>
                    <a:cubicBezTo>
                      <a:pt x="36818" y="72307"/>
                      <a:pt x="36818" y="72307"/>
                      <a:pt x="36818" y="71923"/>
                    </a:cubicBezTo>
                    <a:cubicBezTo>
                      <a:pt x="36818" y="71923"/>
                      <a:pt x="36477" y="71538"/>
                      <a:pt x="36477" y="71153"/>
                    </a:cubicBezTo>
                    <a:cubicBezTo>
                      <a:pt x="36477" y="71153"/>
                      <a:pt x="36136" y="70769"/>
                      <a:pt x="36136" y="70769"/>
                    </a:cubicBezTo>
                    <a:cubicBezTo>
                      <a:pt x="35795" y="70000"/>
                      <a:pt x="35454" y="69615"/>
                      <a:pt x="35454" y="68846"/>
                    </a:cubicBezTo>
                    <a:cubicBezTo>
                      <a:pt x="35454" y="68846"/>
                      <a:pt x="35113" y="68846"/>
                      <a:pt x="35113" y="68461"/>
                    </a:cubicBezTo>
                    <a:cubicBezTo>
                      <a:pt x="35113" y="68461"/>
                      <a:pt x="35113" y="68461"/>
                      <a:pt x="35454" y="68461"/>
                    </a:cubicBezTo>
                    <a:cubicBezTo>
                      <a:pt x="35454" y="68461"/>
                      <a:pt x="35454" y="68461"/>
                      <a:pt x="35795" y="68461"/>
                    </a:cubicBezTo>
                    <a:cubicBezTo>
                      <a:pt x="35795" y="68076"/>
                      <a:pt x="35795" y="68076"/>
                      <a:pt x="35795" y="68076"/>
                    </a:cubicBezTo>
                    <a:cubicBezTo>
                      <a:pt x="36136" y="68076"/>
                      <a:pt x="36136" y="68076"/>
                      <a:pt x="36136" y="68461"/>
                    </a:cubicBezTo>
                    <a:cubicBezTo>
                      <a:pt x="36477" y="68461"/>
                      <a:pt x="36477" y="68461"/>
                      <a:pt x="36477" y="68846"/>
                    </a:cubicBezTo>
                    <a:cubicBezTo>
                      <a:pt x="36818" y="69230"/>
                      <a:pt x="37159" y="69615"/>
                      <a:pt x="37500" y="70000"/>
                    </a:cubicBezTo>
                    <a:cubicBezTo>
                      <a:pt x="37500" y="70384"/>
                      <a:pt x="37500" y="70769"/>
                      <a:pt x="37840" y="71153"/>
                    </a:cubicBezTo>
                    <a:cubicBezTo>
                      <a:pt x="37840" y="71153"/>
                      <a:pt x="37840" y="71153"/>
                      <a:pt x="38181" y="71538"/>
                    </a:cubicBezTo>
                    <a:cubicBezTo>
                      <a:pt x="38522" y="71538"/>
                      <a:pt x="38522" y="71923"/>
                      <a:pt x="38863" y="72307"/>
                    </a:cubicBezTo>
                    <a:cubicBezTo>
                      <a:pt x="38863" y="72307"/>
                      <a:pt x="38863" y="72307"/>
                      <a:pt x="38863" y="72692"/>
                    </a:cubicBezTo>
                    <a:cubicBezTo>
                      <a:pt x="38863" y="72692"/>
                      <a:pt x="38863" y="73076"/>
                      <a:pt x="38863" y="73076"/>
                    </a:cubicBezTo>
                    <a:cubicBezTo>
                      <a:pt x="38863" y="73076"/>
                      <a:pt x="38863" y="73461"/>
                      <a:pt x="38863" y="73461"/>
                    </a:cubicBezTo>
                    <a:cubicBezTo>
                      <a:pt x="39204" y="73846"/>
                      <a:pt x="39204" y="74230"/>
                      <a:pt x="39545" y="74615"/>
                    </a:cubicBezTo>
                    <a:cubicBezTo>
                      <a:pt x="39886" y="74615"/>
                      <a:pt x="39886" y="75000"/>
                      <a:pt x="40227" y="75000"/>
                    </a:cubicBezTo>
                    <a:cubicBezTo>
                      <a:pt x="40227" y="75000"/>
                      <a:pt x="40568" y="75384"/>
                      <a:pt x="40568" y="75769"/>
                    </a:cubicBezTo>
                    <a:cubicBezTo>
                      <a:pt x="40568" y="76153"/>
                      <a:pt x="40909" y="76538"/>
                      <a:pt x="41250" y="76538"/>
                    </a:cubicBezTo>
                    <a:cubicBezTo>
                      <a:pt x="41250" y="76923"/>
                      <a:pt x="41590" y="77307"/>
                      <a:pt x="41590" y="77307"/>
                    </a:cubicBezTo>
                    <a:cubicBezTo>
                      <a:pt x="41931" y="77692"/>
                      <a:pt x="41931" y="78076"/>
                      <a:pt x="41931" y="78461"/>
                    </a:cubicBezTo>
                    <a:cubicBezTo>
                      <a:pt x="41931" y="78461"/>
                      <a:pt x="41931" y="78846"/>
                      <a:pt x="41931" y="78846"/>
                    </a:cubicBezTo>
                    <a:cubicBezTo>
                      <a:pt x="41931" y="79230"/>
                      <a:pt x="42272" y="79615"/>
                      <a:pt x="42272" y="80384"/>
                    </a:cubicBezTo>
                    <a:cubicBezTo>
                      <a:pt x="42272" y="80384"/>
                      <a:pt x="42272" y="80769"/>
                      <a:pt x="42613" y="80769"/>
                    </a:cubicBezTo>
                    <a:cubicBezTo>
                      <a:pt x="42613" y="80769"/>
                      <a:pt x="42613" y="81153"/>
                      <a:pt x="42954" y="81153"/>
                    </a:cubicBezTo>
                    <a:cubicBezTo>
                      <a:pt x="42954" y="81153"/>
                      <a:pt x="42954" y="81153"/>
                      <a:pt x="43295" y="80769"/>
                    </a:cubicBezTo>
                    <a:cubicBezTo>
                      <a:pt x="43295" y="80769"/>
                      <a:pt x="43636" y="80769"/>
                      <a:pt x="43636" y="80769"/>
                    </a:cubicBezTo>
                    <a:cubicBezTo>
                      <a:pt x="43977" y="80384"/>
                      <a:pt x="44318" y="80384"/>
                      <a:pt x="44318" y="80384"/>
                    </a:cubicBezTo>
                    <a:cubicBezTo>
                      <a:pt x="44659" y="80384"/>
                      <a:pt x="45000" y="80384"/>
                      <a:pt x="45340" y="80000"/>
                    </a:cubicBezTo>
                    <a:cubicBezTo>
                      <a:pt x="45340" y="80000"/>
                      <a:pt x="45681" y="80000"/>
                      <a:pt x="46022" y="80000"/>
                    </a:cubicBezTo>
                    <a:cubicBezTo>
                      <a:pt x="46022" y="80000"/>
                      <a:pt x="46363" y="80000"/>
                      <a:pt x="46363" y="79615"/>
                    </a:cubicBezTo>
                    <a:cubicBezTo>
                      <a:pt x="46363" y="79615"/>
                      <a:pt x="46704" y="79230"/>
                      <a:pt x="46704" y="79230"/>
                    </a:cubicBezTo>
                    <a:cubicBezTo>
                      <a:pt x="47045" y="79230"/>
                      <a:pt x="47386" y="79230"/>
                      <a:pt x="47727" y="78846"/>
                    </a:cubicBezTo>
                    <a:cubicBezTo>
                      <a:pt x="48068" y="78846"/>
                      <a:pt x="48068" y="78846"/>
                      <a:pt x="48409" y="78846"/>
                    </a:cubicBezTo>
                    <a:cubicBezTo>
                      <a:pt x="48409" y="78461"/>
                      <a:pt x="48750" y="78461"/>
                      <a:pt x="48750" y="78461"/>
                    </a:cubicBezTo>
                    <a:cubicBezTo>
                      <a:pt x="48750" y="78076"/>
                      <a:pt x="48750" y="78076"/>
                      <a:pt x="49090" y="77692"/>
                    </a:cubicBezTo>
                    <a:cubicBezTo>
                      <a:pt x="49431" y="77692"/>
                      <a:pt x="49772" y="77692"/>
                      <a:pt x="50113" y="77307"/>
                    </a:cubicBezTo>
                    <a:cubicBezTo>
                      <a:pt x="50454" y="77307"/>
                      <a:pt x="50454" y="77307"/>
                      <a:pt x="50795" y="76923"/>
                    </a:cubicBezTo>
                    <a:cubicBezTo>
                      <a:pt x="50795" y="76923"/>
                      <a:pt x="50795" y="76923"/>
                      <a:pt x="50795" y="76538"/>
                    </a:cubicBezTo>
                    <a:cubicBezTo>
                      <a:pt x="51136" y="76538"/>
                      <a:pt x="51477" y="76538"/>
                      <a:pt x="51477" y="76153"/>
                    </a:cubicBezTo>
                    <a:cubicBezTo>
                      <a:pt x="51477" y="76153"/>
                      <a:pt x="51818" y="75769"/>
                      <a:pt x="51818" y="75769"/>
                    </a:cubicBezTo>
                    <a:cubicBezTo>
                      <a:pt x="52159" y="75769"/>
                      <a:pt x="52159" y="75769"/>
                      <a:pt x="52159" y="75769"/>
                    </a:cubicBezTo>
                    <a:cubicBezTo>
                      <a:pt x="52159" y="75769"/>
                      <a:pt x="52500" y="75769"/>
                      <a:pt x="52500" y="75384"/>
                    </a:cubicBezTo>
                    <a:cubicBezTo>
                      <a:pt x="52500" y="75384"/>
                      <a:pt x="52500" y="75000"/>
                      <a:pt x="52500" y="75000"/>
                    </a:cubicBezTo>
                    <a:cubicBezTo>
                      <a:pt x="52500" y="74615"/>
                      <a:pt x="52500" y="74615"/>
                      <a:pt x="52500" y="74615"/>
                    </a:cubicBezTo>
                    <a:cubicBezTo>
                      <a:pt x="52840" y="74230"/>
                      <a:pt x="53181" y="73846"/>
                      <a:pt x="53522" y="73461"/>
                    </a:cubicBezTo>
                    <a:cubicBezTo>
                      <a:pt x="53522" y="73076"/>
                      <a:pt x="53522" y="72692"/>
                      <a:pt x="53181" y="72692"/>
                    </a:cubicBezTo>
                    <a:cubicBezTo>
                      <a:pt x="53181" y="72307"/>
                      <a:pt x="53181" y="72307"/>
                      <a:pt x="52840" y="71923"/>
                    </a:cubicBezTo>
                    <a:cubicBezTo>
                      <a:pt x="52840" y="71923"/>
                      <a:pt x="52840" y="71538"/>
                      <a:pt x="52500" y="71538"/>
                    </a:cubicBezTo>
                    <a:cubicBezTo>
                      <a:pt x="52159" y="71538"/>
                      <a:pt x="52159" y="71538"/>
                      <a:pt x="51818" y="71538"/>
                    </a:cubicBezTo>
                    <a:cubicBezTo>
                      <a:pt x="51818" y="71538"/>
                      <a:pt x="51477" y="71538"/>
                      <a:pt x="51477" y="71153"/>
                    </a:cubicBezTo>
                    <a:cubicBezTo>
                      <a:pt x="51136" y="71153"/>
                      <a:pt x="51136" y="70769"/>
                      <a:pt x="51136" y="70384"/>
                    </a:cubicBezTo>
                    <a:cubicBezTo>
                      <a:pt x="51136" y="70384"/>
                      <a:pt x="51136" y="70000"/>
                      <a:pt x="50795" y="69615"/>
                    </a:cubicBezTo>
                    <a:cubicBezTo>
                      <a:pt x="50795" y="69615"/>
                      <a:pt x="50795" y="69615"/>
                      <a:pt x="50795" y="69615"/>
                    </a:cubicBezTo>
                    <a:cubicBezTo>
                      <a:pt x="50795" y="69615"/>
                      <a:pt x="50795" y="69615"/>
                      <a:pt x="50795" y="69615"/>
                    </a:cubicBezTo>
                    <a:cubicBezTo>
                      <a:pt x="50454" y="70000"/>
                      <a:pt x="50113" y="70384"/>
                      <a:pt x="49772" y="70769"/>
                    </a:cubicBezTo>
                    <a:cubicBezTo>
                      <a:pt x="49772" y="71153"/>
                      <a:pt x="49431" y="71538"/>
                      <a:pt x="49090" y="71153"/>
                    </a:cubicBezTo>
                    <a:cubicBezTo>
                      <a:pt x="48750" y="71153"/>
                      <a:pt x="48409" y="71153"/>
                      <a:pt x="48068" y="71538"/>
                    </a:cubicBezTo>
                    <a:cubicBezTo>
                      <a:pt x="48068" y="71538"/>
                      <a:pt x="48068" y="71538"/>
                      <a:pt x="47727" y="71153"/>
                    </a:cubicBezTo>
                    <a:cubicBezTo>
                      <a:pt x="47727" y="71153"/>
                      <a:pt x="47727" y="71153"/>
                      <a:pt x="47727" y="70769"/>
                    </a:cubicBezTo>
                    <a:cubicBezTo>
                      <a:pt x="47727" y="70769"/>
                      <a:pt x="47727" y="70384"/>
                      <a:pt x="47727" y="70000"/>
                    </a:cubicBezTo>
                    <a:cubicBezTo>
                      <a:pt x="47727" y="70000"/>
                      <a:pt x="47386" y="70000"/>
                      <a:pt x="47386" y="69615"/>
                    </a:cubicBezTo>
                    <a:cubicBezTo>
                      <a:pt x="47386" y="69615"/>
                      <a:pt x="47386" y="69615"/>
                      <a:pt x="47386" y="69615"/>
                    </a:cubicBezTo>
                    <a:cubicBezTo>
                      <a:pt x="47386" y="69615"/>
                      <a:pt x="47386" y="69615"/>
                      <a:pt x="47386" y="69615"/>
                    </a:cubicBezTo>
                    <a:cubicBezTo>
                      <a:pt x="47045" y="70000"/>
                      <a:pt x="47045" y="70000"/>
                      <a:pt x="47045" y="70000"/>
                    </a:cubicBezTo>
                    <a:cubicBezTo>
                      <a:pt x="47045" y="70384"/>
                      <a:pt x="47045" y="70384"/>
                      <a:pt x="46704" y="70000"/>
                    </a:cubicBezTo>
                    <a:cubicBezTo>
                      <a:pt x="46704" y="70000"/>
                      <a:pt x="46704" y="69615"/>
                      <a:pt x="46704" y="69615"/>
                    </a:cubicBezTo>
                    <a:cubicBezTo>
                      <a:pt x="46704" y="69230"/>
                      <a:pt x="46363" y="68846"/>
                      <a:pt x="46363" y="68846"/>
                    </a:cubicBezTo>
                    <a:cubicBezTo>
                      <a:pt x="46022" y="68461"/>
                      <a:pt x="46022" y="68461"/>
                      <a:pt x="45681" y="68461"/>
                    </a:cubicBezTo>
                    <a:cubicBezTo>
                      <a:pt x="45681" y="68076"/>
                      <a:pt x="45681" y="68076"/>
                      <a:pt x="45681" y="68076"/>
                    </a:cubicBezTo>
                    <a:cubicBezTo>
                      <a:pt x="45340" y="67692"/>
                      <a:pt x="45340" y="67307"/>
                      <a:pt x="45000" y="66923"/>
                    </a:cubicBezTo>
                    <a:cubicBezTo>
                      <a:pt x="45000" y="66923"/>
                      <a:pt x="45000" y="66923"/>
                      <a:pt x="45000" y="66923"/>
                    </a:cubicBezTo>
                    <a:cubicBezTo>
                      <a:pt x="45000" y="66538"/>
                      <a:pt x="45000" y="66538"/>
                      <a:pt x="45000" y="66538"/>
                    </a:cubicBezTo>
                    <a:cubicBezTo>
                      <a:pt x="45340" y="66538"/>
                      <a:pt x="45340" y="66153"/>
                      <a:pt x="45340" y="66153"/>
                    </a:cubicBezTo>
                    <a:cubicBezTo>
                      <a:pt x="45340" y="66153"/>
                      <a:pt x="45681" y="66153"/>
                      <a:pt x="45681" y="66153"/>
                    </a:cubicBezTo>
                    <a:cubicBezTo>
                      <a:pt x="46022" y="66153"/>
                      <a:pt x="46022" y="66153"/>
                      <a:pt x="46363" y="66538"/>
                    </a:cubicBezTo>
                    <a:cubicBezTo>
                      <a:pt x="46363" y="66538"/>
                      <a:pt x="46363" y="66538"/>
                      <a:pt x="46363" y="66538"/>
                    </a:cubicBezTo>
                    <a:cubicBezTo>
                      <a:pt x="46704" y="66923"/>
                      <a:pt x="47045" y="67307"/>
                      <a:pt x="47045" y="67692"/>
                    </a:cubicBezTo>
                    <a:cubicBezTo>
                      <a:pt x="47386" y="68076"/>
                      <a:pt x="47386" y="68076"/>
                      <a:pt x="47386" y="68076"/>
                    </a:cubicBezTo>
                    <a:cubicBezTo>
                      <a:pt x="47727" y="68076"/>
                      <a:pt x="47727" y="68076"/>
                      <a:pt x="47727" y="68461"/>
                    </a:cubicBezTo>
                    <a:cubicBezTo>
                      <a:pt x="48068" y="68461"/>
                      <a:pt x="48068" y="68461"/>
                      <a:pt x="48409" y="68461"/>
                    </a:cubicBezTo>
                    <a:cubicBezTo>
                      <a:pt x="48409" y="68846"/>
                      <a:pt x="48409" y="68846"/>
                      <a:pt x="48750" y="68846"/>
                    </a:cubicBezTo>
                    <a:cubicBezTo>
                      <a:pt x="49090" y="69230"/>
                      <a:pt x="49431" y="69230"/>
                      <a:pt x="49772" y="69230"/>
                    </a:cubicBezTo>
                    <a:cubicBezTo>
                      <a:pt x="49772" y="69230"/>
                      <a:pt x="49772" y="69230"/>
                      <a:pt x="50113" y="69230"/>
                    </a:cubicBezTo>
                    <a:cubicBezTo>
                      <a:pt x="50113" y="69230"/>
                      <a:pt x="50454" y="68846"/>
                      <a:pt x="50795" y="68846"/>
                    </a:cubicBezTo>
                    <a:cubicBezTo>
                      <a:pt x="50795" y="68846"/>
                      <a:pt x="51136" y="68846"/>
                      <a:pt x="51136" y="69230"/>
                    </a:cubicBezTo>
                    <a:cubicBezTo>
                      <a:pt x="51477" y="69230"/>
                      <a:pt x="51477" y="69615"/>
                      <a:pt x="51477" y="69615"/>
                    </a:cubicBezTo>
                    <a:cubicBezTo>
                      <a:pt x="51477" y="70000"/>
                      <a:pt x="51818" y="70000"/>
                      <a:pt x="51818" y="70000"/>
                    </a:cubicBezTo>
                    <a:cubicBezTo>
                      <a:pt x="52500" y="70000"/>
                      <a:pt x="53522" y="70384"/>
                      <a:pt x="54204" y="70384"/>
                    </a:cubicBezTo>
                    <a:cubicBezTo>
                      <a:pt x="54545" y="70384"/>
                      <a:pt x="54886" y="70384"/>
                      <a:pt x="55227" y="70384"/>
                    </a:cubicBezTo>
                    <a:cubicBezTo>
                      <a:pt x="55568" y="70384"/>
                      <a:pt x="55909" y="70384"/>
                      <a:pt x="56590" y="70384"/>
                    </a:cubicBezTo>
                    <a:cubicBezTo>
                      <a:pt x="56590" y="70384"/>
                      <a:pt x="56590" y="70384"/>
                      <a:pt x="56931" y="70384"/>
                    </a:cubicBezTo>
                    <a:cubicBezTo>
                      <a:pt x="57272" y="70384"/>
                      <a:pt x="57613" y="70384"/>
                      <a:pt x="57954" y="70384"/>
                    </a:cubicBezTo>
                    <a:cubicBezTo>
                      <a:pt x="57954" y="70384"/>
                      <a:pt x="57954" y="70384"/>
                      <a:pt x="57954" y="70384"/>
                    </a:cubicBezTo>
                    <a:cubicBezTo>
                      <a:pt x="58295" y="70384"/>
                      <a:pt x="58295" y="70769"/>
                      <a:pt x="58295" y="70769"/>
                    </a:cubicBezTo>
                    <a:cubicBezTo>
                      <a:pt x="58295" y="70769"/>
                      <a:pt x="58636" y="70769"/>
                      <a:pt x="58636" y="71153"/>
                    </a:cubicBezTo>
                    <a:cubicBezTo>
                      <a:pt x="58636" y="71538"/>
                      <a:pt x="58636" y="71538"/>
                      <a:pt x="58977" y="71538"/>
                    </a:cubicBezTo>
                    <a:cubicBezTo>
                      <a:pt x="59318" y="71538"/>
                      <a:pt x="59318" y="71923"/>
                      <a:pt x="59659" y="71923"/>
                    </a:cubicBezTo>
                    <a:cubicBezTo>
                      <a:pt x="59659" y="72307"/>
                      <a:pt x="60000" y="72307"/>
                      <a:pt x="60340" y="72692"/>
                    </a:cubicBezTo>
                    <a:cubicBezTo>
                      <a:pt x="60681" y="72692"/>
                      <a:pt x="60681" y="72692"/>
                      <a:pt x="60681" y="72692"/>
                    </a:cubicBezTo>
                    <a:cubicBezTo>
                      <a:pt x="60681" y="72692"/>
                      <a:pt x="60681" y="72692"/>
                      <a:pt x="60681" y="72307"/>
                    </a:cubicBezTo>
                    <a:cubicBezTo>
                      <a:pt x="60681" y="72307"/>
                      <a:pt x="60681" y="72307"/>
                      <a:pt x="60681" y="72307"/>
                    </a:cubicBezTo>
                    <a:cubicBezTo>
                      <a:pt x="60681" y="72692"/>
                      <a:pt x="60681" y="72692"/>
                      <a:pt x="60681" y="72692"/>
                    </a:cubicBezTo>
                    <a:cubicBezTo>
                      <a:pt x="60681" y="72692"/>
                      <a:pt x="60681" y="72692"/>
                      <a:pt x="60681" y="72692"/>
                    </a:cubicBezTo>
                    <a:cubicBezTo>
                      <a:pt x="60681" y="72692"/>
                      <a:pt x="60340" y="72692"/>
                      <a:pt x="60000" y="72692"/>
                    </a:cubicBezTo>
                    <a:cubicBezTo>
                      <a:pt x="60000" y="72692"/>
                      <a:pt x="60000" y="72692"/>
                      <a:pt x="60000" y="72692"/>
                    </a:cubicBezTo>
                    <a:cubicBezTo>
                      <a:pt x="60000" y="72692"/>
                      <a:pt x="60000" y="73076"/>
                      <a:pt x="60000" y="73076"/>
                    </a:cubicBezTo>
                    <a:cubicBezTo>
                      <a:pt x="60340" y="73461"/>
                      <a:pt x="60340" y="73461"/>
                      <a:pt x="60681" y="73846"/>
                    </a:cubicBezTo>
                    <a:cubicBezTo>
                      <a:pt x="61363" y="74230"/>
                      <a:pt x="61363" y="74230"/>
                      <a:pt x="62045" y="73846"/>
                    </a:cubicBezTo>
                    <a:cubicBezTo>
                      <a:pt x="62386" y="73846"/>
                      <a:pt x="62386" y="73461"/>
                      <a:pt x="62386" y="73461"/>
                    </a:cubicBezTo>
                    <a:cubicBezTo>
                      <a:pt x="62386" y="73461"/>
                      <a:pt x="62386" y="73461"/>
                      <a:pt x="62386" y="73461"/>
                    </a:cubicBezTo>
                    <a:cubicBezTo>
                      <a:pt x="62386" y="73076"/>
                      <a:pt x="62386" y="73076"/>
                      <a:pt x="62386" y="73076"/>
                    </a:cubicBezTo>
                    <a:cubicBezTo>
                      <a:pt x="62386" y="73461"/>
                      <a:pt x="62386" y="73461"/>
                      <a:pt x="62386" y="73461"/>
                    </a:cubicBezTo>
                    <a:cubicBezTo>
                      <a:pt x="62386" y="73461"/>
                      <a:pt x="62386" y="73461"/>
                      <a:pt x="62386" y="73461"/>
                    </a:cubicBezTo>
                    <a:cubicBezTo>
                      <a:pt x="62386" y="73461"/>
                      <a:pt x="62386" y="73461"/>
                      <a:pt x="62386" y="73461"/>
                    </a:cubicBezTo>
                    <a:cubicBezTo>
                      <a:pt x="62727" y="73846"/>
                      <a:pt x="62727" y="74230"/>
                      <a:pt x="62727" y="74615"/>
                    </a:cubicBezTo>
                    <a:cubicBezTo>
                      <a:pt x="62727" y="75000"/>
                      <a:pt x="62727" y="75000"/>
                      <a:pt x="62727" y="75384"/>
                    </a:cubicBezTo>
                    <a:cubicBezTo>
                      <a:pt x="63068" y="75769"/>
                      <a:pt x="63068" y="76153"/>
                      <a:pt x="63068" y="76538"/>
                    </a:cubicBezTo>
                    <a:cubicBezTo>
                      <a:pt x="63068" y="76923"/>
                      <a:pt x="63409" y="77307"/>
                      <a:pt x="63409" y="78076"/>
                    </a:cubicBezTo>
                    <a:cubicBezTo>
                      <a:pt x="63409" y="78076"/>
                      <a:pt x="63409" y="78076"/>
                      <a:pt x="63409" y="78076"/>
                    </a:cubicBezTo>
                    <a:cubicBezTo>
                      <a:pt x="63750" y="78461"/>
                      <a:pt x="63750" y="78846"/>
                      <a:pt x="64090" y="79230"/>
                    </a:cubicBezTo>
                    <a:cubicBezTo>
                      <a:pt x="64090" y="79230"/>
                      <a:pt x="64090" y="79615"/>
                      <a:pt x="64431" y="80000"/>
                    </a:cubicBezTo>
                    <a:cubicBezTo>
                      <a:pt x="64431" y="80384"/>
                      <a:pt x="64431" y="80384"/>
                      <a:pt x="64431" y="80769"/>
                    </a:cubicBezTo>
                    <a:cubicBezTo>
                      <a:pt x="64772" y="81153"/>
                      <a:pt x="64772" y="81538"/>
                      <a:pt x="65113" y="81538"/>
                    </a:cubicBezTo>
                    <a:cubicBezTo>
                      <a:pt x="65113" y="81923"/>
                      <a:pt x="65454" y="81923"/>
                      <a:pt x="65454" y="82307"/>
                    </a:cubicBezTo>
                    <a:cubicBezTo>
                      <a:pt x="65454" y="82692"/>
                      <a:pt x="65795" y="83076"/>
                      <a:pt x="65795" y="83461"/>
                    </a:cubicBezTo>
                    <a:cubicBezTo>
                      <a:pt x="65795" y="83846"/>
                      <a:pt x="65795" y="84230"/>
                      <a:pt x="66136" y="84230"/>
                    </a:cubicBezTo>
                    <a:cubicBezTo>
                      <a:pt x="66136" y="84230"/>
                      <a:pt x="66136" y="84615"/>
                      <a:pt x="66477" y="84615"/>
                    </a:cubicBezTo>
                    <a:cubicBezTo>
                      <a:pt x="66477" y="84615"/>
                      <a:pt x="66818" y="84615"/>
                      <a:pt x="67159" y="84615"/>
                    </a:cubicBezTo>
                    <a:cubicBezTo>
                      <a:pt x="67159" y="84230"/>
                      <a:pt x="67159" y="84230"/>
                      <a:pt x="67159" y="84230"/>
                    </a:cubicBezTo>
                    <a:cubicBezTo>
                      <a:pt x="67159" y="84230"/>
                      <a:pt x="67159" y="83846"/>
                      <a:pt x="67500" y="83846"/>
                    </a:cubicBezTo>
                    <a:cubicBezTo>
                      <a:pt x="67500" y="83846"/>
                      <a:pt x="67840" y="83846"/>
                      <a:pt x="67840" y="83461"/>
                    </a:cubicBezTo>
                    <a:cubicBezTo>
                      <a:pt x="67840" y="83076"/>
                      <a:pt x="67840" y="83076"/>
                      <a:pt x="68181" y="83076"/>
                    </a:cubicBezTo>
                    <a:cubicBezTo>
                      <a:pt x="68181" y="82692"/>
                      <a:pt x="68181" y="82692"/>
                      <a:pt x="68181" y="82692"/>
                    </a:cubicBezTo>
                    <a:cubicBezTo>
                      <a:pt x="68181" y="82307"/>
                      <a:pt x="68181" y="82307"/>
                      <a:pt x="68181" y="81923"/>
                    </a:cubicBezTo>
                    <a:cubicBezTo>
                      <a:pt x="68181" y="81923"/>
                      <a:pt x="68181" y="81538"/>
                      <a:pt x="68181" y="81538"/>
                    </a:cubicBezTo>
                    <a:cubicBezTo>
                      <a:pt x="68522" y="81538"/>
                      <a:pt x="68522" y="81153"/>
                      <a:pt x="68522" y="81153"/>
                    </a:cubicBezTo>
                    <a:cubicBezTo>
                      <a:pt x="68522" y="80769"/>
                      <a:pt x="68522" y="80384"/>
                      <a:pt x="68522" y="80384"/>
                    </a:cubicBezTo>
                    <a:cubicBezTo>
                      <a:pt x="68522" y="80000"/>
                      <a:pt x="68522" y="80000"/>
                      <a:pt x="68522" y="80000"/>
                    </a:cubicBezTo>
                    <a:cubicBezTo>
                      <a:pt x="68522" y="79615"/>
                      <a:pt x="68522" y="79230"/>
                      <a:pt x="68522" y="78846"/>
                    </a:cubicBezTo>
                    <a:cubicBezTo>
                      <a:pt x="68522" y="78461"/>
                      <a:pt x="68522" y="78461"/>
                      <a:pt x="68522" y="78461"/>
                    </a:cubicBezTo>
                    <a:cubicBezTo>
                      <a:pt x="68863" y="78461"/>
                      <a:pt x="68863" y="78461"/>
                      <a:pt x="68863" y="78076"/>
                    </a:cubicBezTo>
                    <a:cubicBezTo>
                      <a:pt x="69204" y="78076"/>
                      <a:pt x="69204" y="78076"/>
                      <a:pt x="69545" y="77692"/>
                    </a:cubicBezTo>
                    <a:cubicBezTo>
                      <a:pt x="69545" y="77692"/>
                      <a:pt x="69545" y="77692"/>
                      <a:pt x="69886" y="77692"/>
                    </a:cubicBezTo>
                    <a:cubicBezTo>
                      <a:pt x="69886" y="77307"/>
                      <a:pt x="69886" y="77307"/>
                      <a:pt x="69886" y="76923"/>
                    </a:cubicBezTo>
                    <a:cubicBezTo>
                      <a:pt x="70227" y="76923"/>
                      <a:pt x="70568" y="76538"/>
                      <a:pt x="70909" y="76153"/>
                    </a:cubicBezTo>
                    <a:cubicBezTo>
                      <a:pt x="70909" y="76153"/>
                      <a:pt x="70909" y="76153"/>
                      <a:pt x="71250" y="75769"/>
                    </a:cubicBezTo>
                    <a:cubicBezTo>
                      <a:pt x="71250" y="75769"/>
                      <a:pt x="71250" y="75384"/>
                      <a:pt x="71590" y="75384"/>
                    </a:cubicBezTo>
                    <a:cubicBezTo>
                      <a:pt x="71590" y="75000"/>
                      <a:pt x="71590" y="75000"/>
                      <a:pt x="71931" y="75000"/>
                    </a:cubicBezTo>
                    <a:cubicBezTo>
                      <a:pt x="72272" y="74615"/>
                      <a:pt x="72613" y="74230"/>
                      <a:pt x="72613" y="73846"/>
                    </a:cubicBezTo>
                    <a:cubicBezTo>
                      <a:pt x="72613" y="73461"/>
                      <a:pt x="72613" y="73461"/>
                      <a:pt x="72954" y="73461"/>
                    </a:cubicBezTo>
                    <a:cubicBezTo>
                      <a:pt x="72954" y="73461"/>
                      <a:pt x="73295" y="73076"/>
                      <a:pt x="73636" y="73076"/>
                    </a:cubicBezTo>
                    <a:cubicBezTo>
                      <a:pt x="73977" y="73461"/>
                      <a:pt x="74659" y="73076"/>
                      <a:pt x="75000" y="72692"/>
                    </a:cubicBezTo>
                    <a:cubicBezTo>
                      <a:pt x="75340" y="72692"/>
                      <a:pt x="75340" y="72692"/>
                      <a:pt x="75681" y="72307"/>
                    </a:cubicBezTo>
                    <a:cubicBezTo>
                      <a:pt x="75681" y="72307"/>
                      <a:pt x="75681" y="72692"/>
                      <a:pt x="75681" y="72692"/>
                    </a:cubicBezTo>
                    <a:cubicBezTo>
                      <a:pt x="75681" y="72692"/>
                      <a:pt x="76022" y="73076"/>
                      <a:pt x="76022" y="73076"/>
                    </a:cubicBezTo>
                    <a:cubicBezTo>
                      <a:pt x="76022" y="73846"/>
                      <a:pt x="76363" y="74230"/>
                      <a:pt x="77045" y="74615"/>
                    </a:cubicBezTo>
                    <a:cubicBezTo>
                      <a:pt x="77045" y="74615"/>
                      <a:pt x="77045" y="74615"/>
                      <a:pt x="77045" y="74615"/>
                    </a:cubicBezTo>
                    <a:cubicBezTo>
                      <a:pt x="77386" y="74615"/>
                      <a:pt x="77386" y="75000"/>
                      <a:pt x="77386" y="75000"/>
                    </a:cubicBezTo>
                    <a:cubicBezTo>
                      <a:pt x="77386" y="75384"/>
                      <a:pt x="77386" y="75384"/>
                      <a:pt x="77386" y="75769"/>
                    </a:cubicBezTo>
                    <a:cubicBezTo>
                      <a:pt x="77727" y="75769"/>
                      <a:pt x="77727" y="75769"/>
                      <a:pt x="77727" y="76153"/>
                    </a:cubicBezTo>
                    <a:cubicBezTo>
                      <a:pt x="77727" y="76153"/>
                      <a:pt x="78068" y="76153"/>
                      <a:pt x="78068" y="76153"/>
                    </a:cubicBezTo>
                    <a:cubicBezTo>
                      <a:pt x="78068" y="76538"/>
                      <a:pt x="78068" y="76923"/>
                      <a:pt x="78068" y="77307"/>
                    </a:cubicBezTo>
                    <a:cubicBezTo>
                      <a:pt x="78068" y="77692"/>
                      <a:pt x="78068" y="77692"/>
                      <a:pt x="78068" y="77692"/>
                    </a:cubicBezTo>
                    <a:cubicBezTo>
                      <a:pt x="78068" y="78076"/>
                      <a:pt x="78068" y="78076"/>
                      <a:pt x="78409" y="78076"/>
                    </a:cubicBezTo>
                    <a:cubicBezTo>
                      <a:pt x="78750" y="78076"/>
                      <a:pt x="79090" y="78076"/>
                      <a:pt x="79090" y="78076"/>
                    </a:cubicBezTo>
                    <a:cubicBezTo>
                      <a:pt x="79431" y="77692"/>
                      <a:pt x="79772" y="77692"/>
                      <a:pt x="79772" y="77307"/>
                    </a:cubicBezTo>
                    <a:close/>
                    <a:moveTo>
                      <a:pt x="94431" y="63461"/>
                    </a:moveTo>
                    <a:cubicBezTo>
                      <a:pt x="94431" y="63461"/>
                      <a:pt x="94431" y="63846"/>
                      <a:pt x="94431" y="63846"/>
                    </a:cubicBezTo>
                    <a:cubicBezTo>
                      <a:pt x="94431" y="63846"/>
                      <a:pt x="94431" y="63846"/>
                      <a:pt x="94431" y="63846"/>
                    </a:cubicBezTo>
                    <a:cubicBezTo>
                      <a:pt x="94431" y="63846"/>
                      <a:pt x="94431" y="63846"/>
                      <a:pt x="94431" y="63846"/>
                    </a:cubicBezTo>
                    <a:cubicBezTo>
                      <a:pt x="94772" y="63846"/>
                      <a:pt x="94772" y="63846"/>
                      <a:pt x="94772" y="63846"/>
                    </a:cubicBezTo>
                    <a:cubicBezTo>
                      <a:pt x="94431" y="63846"/>
                      <a:pt x="94431" y="63846"/>
                      <a:pt x="94431" y="63846"/>
                    </a:cubicBezTo>
                    <a:cubicBezTo>
                      <a:pt x="94431" y="63846"/>
                      <a:pt x="94431" y="63846"/>
                      <a:pt x="94431" y="63846"/>
                    </a:cubicBezTo>
                    <a:cubicBezTo>
                      <a:pt x="94431" y="63846"/>
                      <a:pt x="94431" y="63846"/>
                      <a:pt x="94431" y="63846"/>
                    </a:cubicBezTo>
                    <a:cubicBezTo>
                      <a:pt x="94431" y="63846"/>
                      <a:pt x="94431" y="63461"/>
                      <a:pt x="94431" y="63461"/>
                    </a:cubicBezTo>
                    <a:close/>
                    <a:moveTo>
                      <a:pt x="93068" y="61538"/>
                    </a:moveTo>
                    <a:cubicBezTo>
                      <a:pt x="93068" y="61538"/>
                      <a:pt x="93068" y="61538"/>
                      <a:pt x="93068" y="61538"/>
                    </a:cubicBezTo>
                    <a:cubicBezTo>
                      <a:pt x="93068" y="61538"/>
                      <a:pt x="93068" y="61538"/>
                      <a:pt x="93068" y="61538"/>
                    </a:cubicBezTo>
                    <a:cubicBezTo>
                      <a:pt x="93068" y="61538"/>
                      <a:pt x="93068" y="61538"/>
                      <a:pt x="93068" y="61538"/>
                    </a:cubicBezTo>
                    <a:cubicBezTo>
                      <a:pt x="93068" y="61538"/>
                      <a:pt x="93068" y="61538"/>
                      <a:pt x="93068" y="61538"/>
                    </a:cubicBezTo>
                    <a:close/>
                    <a:moveTo>
                      <a:pt x="92386" y="65769"/>
                    </a:moveTo>
                    <a:cubicBezTo>
                      <a:pt x="92386" y="65769"/>
                      <a:pt x="92386" y="65769"/>
                      <a:pt x="92386" y="65769"/>
                    </a:cubicBezTo>
                    <a:cubicBezTo>
                      <a:pt x="92386" y="66153"/>
                      <a:pt x="92386" y="66153"/>
                      <a:pt x="92386" y="66153"/>
                    </a:cubicBezTo>
                    <a:cubicBezTo>
                      <a:pt x="92386" y="66153"/>
                      <a:pt x="92386" y="66153"/>
                      <a:pt x="92386" y="66153"/>
                    </a:cubicBezTo>
                    <a:cubicBezTo>
                      <a:pt x="92386" y="66153"/>
                      <a:pt x="92386" y="66153"/>
                      <a:pt x="92045" y="65769"/>
                    </a:cubicBezTo>
                    <a:cubicBezTo>
                      <a:pt x="92045" y="65769"/>
                      <a:pt x="92386" y="65769"/>
                      <a:pt x="92386" y="65769"/>
                    </a:cubicBezTo>
                    <a:close/>
                    <a:moveTo>
                      <a:pt x="99545" y="47307"/>
                    </a:moveTo>
                    <a:cubicBezTo>
                      <a:pt x="99545" y="47307"/>
                      <a:pt x="99886" y="47692"/>
                      <a:pt x="99886" y="47692"/>
                    </a:cubicBezTo>
                    <a:cubicBezTo>
                      <a:pt x="99886" y="47692"/>
                      <a:pt x="99886" y="47692"/>
                      <a:pt x="99886" y="48076"/>
                    </a:cubicBezTo>
                    <a:cubicBezTo>
                      <a:pt x="99886" y="48076"/>
                      <a:pt x="99886" y="48076"/>
                      <a:pt x="99886" y="48076"/>
                    </a:cubicBezTo>
                    <a:cubicBezTo>
                      <a:pt x="99886" y="48076"/>
                      <a:pt x="99545" y="48076"/>
                      <a:pt x="99545" y="48076"/>
                    </a:cubicBezTo>
                    <a:cubicBezTo>
                      <a:pt x="99545" y="48076"/>
                      <a:pt x="99545" y="48076"/>
                      <a:pt x="99545" y="47692"/>
                    </a:cubicBezTo>
                    <a:cubicBezTo>
                      <a:pt x="99545" y="47692"/>
                      <a:pt x="99545" y="47307"/>
                      <a:pt x="99545" y="47307"/>
                    </a:cubicBezTo>
                    <a:close/>
                    <a:moveTo>
                      <a:pt x="114545" y="11538"/>
                    </a:moveTo>
                    <a:cubicBezTo>
                      <a:pt x="114886" y="11538"/>
                      <a:pt x="114886" y="11538"/>
                      <a:pt x="114886" y="11538"/>
                    </a:cubicBezTo>
                    <a:cubicBezTo>
                      <a:pt x="114886" y="11538"/>
                      <a:pt x="115227" y="11538"/>
                      <a:pt x="115227" y="11538"/>
                    </a:cubicBezTo>
                    <a:cubicBezTo>
                      <a:pt x="115227" y="11538"/>
                      <a:pt x="115227" y="11538"/>
                      <a:pt x="115227" y="11538"/>
                    </a:cubicBezTo>
                    <a:cubicBezTo>
                      <a:pt x="114886" y="11923"/>
                      <a:pt x="114886" y="11923"/>
                      <a:pt x="114886" y="11923"/>
                    </a:cubicBezTo>
                    <a:cubicBezTo>
                      <a:pt x="114886" y="11923"/>
                      <a:pt x="114545" y="11923"/>
                      <a:pt x="114545" y="11923"/>
                    </a:cubicBezTo>
                    <a:cubicBezTo>
                      <a:pt x="114545" y="11538"/>
                      <a:pt x="114545" y="11538"/>
                      <a:pt x="114545" y="11538"/>
                    </a:cubicBezTo>
                    <a:close/>
                    <a:moveTo>
                      <a:pt x="100568" y="6153"/>
                    </a:moveTo>
                    <a:cubicBezTo>
                      <a:pt x="100568" y="6153"/>
                      <a:pt x="100568" y="6153"/>
                      <a:pt x="100568" y="6153"/>
                    </a:cubicBezTo>
                    <a:cubicBezTo>
                      <a:pt x="100568" y="6153"/>
                      <a:pt x="100568" y="6153"/>
                      <a:pt x="100568" y="6153"/>
                    </a:cubicBezTo>
                    <a:cubicBezTo>
                      <a:pt x="100568" y="6153"/>
                      <a:pt x="100568" y="6153"/>
                      <a:pt x="100568" y="6153"/>
                    </a:cubicBezTo>
                    <a:cubicBezTo>
                      <a:pt x="100568" y="6153"/>
                      <a:pt x="100568" y="6153"/>
                      <a:pt x="100568" y="6153"/>
                    </a:cubicBezTo>
                    <a:cubicBezTo>
                      <a:pt x="100568" y="6153"/>
                      <a:pt x="100227" y="6153"/>
                      <a:pt x="100227" y="6153"/>
                    </a:cubicBezTo>
                    <a:cubicBezTo>
                      <a:pt x="100227" y="6153"/>
                      <a:pt x="100227" y="6153"/>
                      <a:pt x="100227" y="6153"/>
                    </a:cubicBezTo>
                    <a:cubicBezTo>
                      <a:pt x="100227" y="6153"/>
                      <a:pt x="100227" y="6153"/>
                      <a:pt x="100568" y="6153"/>
                    </a:cubicBezTo>
                    <a:close/>
                    <a:moveTo>
                      <a:pt x="92727" y="36153"/>
                    </a:move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ubicBezTo>
                      <a:pt x="92727" y="36153"/>
                      <a:pt x="92727" y="36153"/>
                      <a:pt x="92727" y="36153"/>
                    </a:cubicBezTo>
                    <a:close/>
                    <a:moveTo>
                      <a:pt x="89318" y="66153"/>
                    </a:moveTo>
                    <a:cubicBezTo>
                      <a:pt x="89318" y="66153"/>
                      <a:pt x="89318" y="66153"/>
                      <a:pt x="89318" y="66153"/>
                    </a:cubicBezTo>
                    <a:cubicBezTo>
                      <a:pt x="89318" y="66153"/>
                      <a:pt x="89659" y="66153"/>
                      <a:pt x="89659" y="66153"/>
                    </a:cubicBezTo>
                    <a:cubicBezTo>
                      <a:pt x="89659" y="66153"/>
                      <a:pt x="89659" y="66153"/>
                      <a:pt x="89659" y="66153"/>
                    </a:cubicBezTo>
                    <a:cubicBezTo>
                      <a:pt x="89659" y="66153"/>
                      <a:pt x="89659" y="66153"/>
                      <a:pt x="89659" y="66153"/>
                    </a:cubicBezTo>
                    <a:cubicBezTo>
                      <a:pt x="89659" y="66153"/>
                      <a:pt x="89318" y="66153"/>
                      <a:pt x="89318" y="66153"/>
                    </a:cubicBezTo>
                    <a:cubicBezTo>
                      <a:pt x="89318" y="66153"/>
                      <a:pt x="89318" y="66153"/>
                      <a:pt x="89318" y="66153"/>
                    </a:cubicBezTo>
                    <a:cubicBezTo>
                      <a:pt x="89318" y="66153"/>
                      <a:pt x="89318" y="66153"/>
                      <a:pt x="89318" y="66153"/>
                    </a:cubicBezTo>
                    <a:cubicBezTo>
                      <a:pt x="89318" y="66153"/>
                      <a:pt x="89318" y="66153"/>
                      <a:pt x="89318" y="66153"/>
                    </a:cubicBezTo>
                    <a:close/>
                    <a:moveTo>
                      <a:pt x="88977" y="4230"/>
                    </a:moveTo>
                    <a:cubicBezTo>
                      <a:pt x="88977" y="4230"/>
                      <a:pt x="88977" y="4230"/>
                      <a:pt x="88977" y="4230"/>
                    </a:cubicBezTo>
                    <a:cubicBezTo>
                      <a:pt x="88977" y="4230"/>
                      <a:pt x="88977" y="4230"/>
                      <a:pt x="88977" y="4230"/>
                    </a:cubicBezTo>
                    <a:cubicBezTo>
                      <a:pt x="88977" y="4230"/>
                      <a:pt x="88977" y="4230"/>
                      <a:pt x="88977" y="4230"/>
                    </a:cubicBezTo>
                    <a:cubicBezTo>
                      <a:pt x="88977" y="4230"/>
                      <a:pt x="89318" y="4615"/>
                      <a:pt x="89318" y="4615"/>
                    </a:cubicBezTo>
                    <a:cubicBezTo>
                      <a:pt x="89318" y="4615"/>
                      <a:pt x="88977" y="5000"/>
                      <a:pt x="88977" y="5000"/>
                    </a:cubicBezTo>
                    <a:cubicBezTo>
                      <a:pt x="88977" y="5000"/>
                      <a:pt x="88977" y="5000"/>
                      <a:pt x="88977" y="5000"/>
                    </a:cubicBezTo>
                    <a:cubicBezTo>
                      <a:pt x="88977" y="5000"/>
                      <a:pt x="88977" y="5000"/>
                      <a:pt x="88977" y="5000"/>
                    </a:cubicBezTo>
                    <a:cubicBezTo>
                      <a:pt x="88977" y="4615"/>
                      <a:pt x="88977" y="4615"/>
                      <a:pt x="88977" y="4230"/>
                    </a:cubicBezTo>
                    <a:cubicBezTo>
                      <a:pt x="88977" y="4230"/>
                      <a:pt x="88977" y="4230"/>
                      <a:pt x="88977" y="4230"/>
                    </a:cubicBezTo>
                    <a:close/>
                    <a:moveTo>
                      <a:pt x="88295" y="44230"/>
                    </a:moveTo>
                    <a:cubicBezTo>
                      <a:pt x="88295" y="44230"/>
                      <a:pt x="88295" y="44230"/>
                      <a:pt x="88295" y="44230"/>
                    </a:cubicBezTo>
                    <a:cubicBezTo>
                      <a:pt x="88295" y="44230"/>
                      <a:pt x="88295" y="44230"/>
                      <a:pt x="88295" y="43846"/>
                    </a:cubicBezTo>
                    <a:cubicBezTo>
                      <a:pt x="88295" y="43846"/>
                      <a:pt x="88295" y="44230"/>
                      <a:pt x="88295" y="44230"/>
                    </a:cubicBezTo>
                    <a:cubicBezTo>
                      <a:pt x="88295" y="44230"/>
                      <a:pt x="88295" y="44230"/>
                      <a:pt x="88295" y="44230"/>
                    </a:cubicBezTo>
                    <a:close/>
                    <a:moveTo>
                      <a:pt x="88295" y="3846"/>
                    </a:moveTo>
                    <a:cubicBezTo>
                      <a:pt x="88295" y="3846"/>
                      <a:pt x="88295" y="3846"/>
                      <a:pt x="88295" y="3846"/>
                    </a:cubicBezTo>
                    <a:cubicBezTo>
                      <a:pt x="88295" y="3846"/>
                      <a:pt x="88295" y="3846"/>
                      <a:pt x="88295" y="3846"/>
                    </a:cubicBezTo>
                    <a:cubicBezTo>
                      <a:pt x="88295" y="3846"/>
                      <a:pt x="88295" y="3846"/>
                      <a:pt x="88295" y="4230"/>
                    </a:cubicBezTo>
                    <a:cubicBezTo>
                      <a:pt x="88295" y="4230"/>
                      <a:pt x="88295" y="4230"/>
                      <a:pt x="87954" y="4230"/>
                    </a:cubicBezTo>
                    <a:cubicBezTo>
                      <a:pt x="87954" y="4230"/>
                      <a:pt x="87954" y="4230"/>
                      <a:pt x="87954" y="3846"/>
                    </a:cubicBezTo>
                    <a:cubicBezTo>
                      <a:pt x="87954" y="3846"/>
                      <a:pt x="87954" y="3846"/>
                      <a:pt x="88295" y="3846"/>
                    </a:cubicBezTo>
                    <a:close/>
                    <a:moveTo>
                      <a:pt x="85568" y="7307"/>
                    </a:moveTo>
                    <a:cubicBezTo>
                      <a:pt x="85568" y="7307"/>
                      <a:pt x="85568" y="7307"/>
                      <a:pt x="85909" y="7307"/>
                    </a:cubicBezTo>
                    <a:cubicBezTo>
                      <a:pt x="85909" y="7307"/>
                      <a:pt x="85909" y="7307"/>
                      <a:pt x="85909" y="7307"/>
                    </a:cubicBezTo>
                    <a:cubicBezTo>
                      <a:pt x="85909" y="7307"/>
                      <a:pt x="85568" y="7307"/>
                      <a:pt x="85568" y="7307"/>
                    </a:cubicBezTo>
                    <a:cubicBezTo>
                      <a:pt x="85568" y="7692"/>
                      <a:pt x="85568" y="7307"/>
                      <a:pt x="85227" y="7307"/>
                    </a:cubicBezTo>
                    <a:cubicBezTo>
                      <a:pt x="85227" y="7307"/>
                      <a:pt x="85227" y="7307"/>
                      <a:pt x="85568" y="7307"/>
                    </a:cubicBezTo>
                    <a:close/>
                    <a:moveTo>
                      <a:pt x="85227" y="80384"/>
                    </a:moveTo>
                    <a:cubicBezTo>
                      <a:pt x="85227" y="80769"/>
                      <a:pt x="85227" y="80769"/>
                      <a:pt x="85227" y="80769"/>
                    </a:cubicBezTo>
                    <a:cubicBezTo>
                      <a:pt x="85227" y="80769"/>
                      <a:pt x="85227" y="80769"/>
                      <a:pt x="85227" y="80769"/>
                    </a:cubicBezTo>
                    <a:cubicBezTo>
                      <a:pt x="85227" y="80384"/>
                      <a:pt x="85227" y="80384"/>
                      <a:pt x="85227" y="80384"/>
                    </a:cubicBezTo>
                    <a:close/>
                    <a:moveTo>
                      <a:pt x="67840" y="3076"/>
                    </a:moveTo>
                    <a:cubicBezTo>
                      <a:pt x="67840" y="3076"/>
                      <a:pt x="67840" y="3076"/>
                      <a:pt x="67840" y="3076"/>
                    </a:cubicBezTo>
                    <a:cubicBezTo>
                      <a:pt x="67840" y="3076"/>
                      <a:pt x="67840" y="3076"/>
                      <a:pt x="67500" y="3076"/>
                    </a:cubicBezTo>
                    <a:cubicBezTo>
                      <a:pt x="67500" y="3076"/>
                      <a:pt x="67500" y="3076"/>
                      <a:pt x="67500" y="3076"/>
                    </a:cubicBezTo>
                    <a:lnTo>
                      <a:pt x="67840" y="3076"/>
                    </a:lnTo>
                    <a:close/>
                    <a:moveTo>
                      <a:pt x="18068" y="31923"/>
                    </a:moveTo>
                    <a:cubicBezTo>
                      <a:pt x="18068" y="31923"/>
                      <a:pt x="18068" y="31923"/>
                      <a:pt x="18068" y="31923"/>
                    </a:cubicBezTo>
                    <a:cubicBezTo>
                      <a:pt x="18068" y="31923"/>
                      <a:pt x="18068" y="31923"/>
                      <a:pt x="18068" y="31923"/>
                    </a:cubicBezTo>
                    <a:close/>
                    <a:moveTo>
                      <a:pt x="20113" y="38076"/>
                    </a:moveTo>
                    <a:cubicBezTo>
                      <a:pt x="20113" y="38076"/>
                      <a:pt x="20113" y="38076"/>
                      <a:pt x="19772" y="38076"/>
                    </a:cubicBezTo>
                    <a:cubicBezTo>
                      <a:pt x="19772" y="38076"/>
                      <a:pt x="19772" y="38076"/>
                      <a:pt x="19431" y="38076"/>
                    </a:cubicBezTo>
                    <a:cubicBezTo>
                      <a:pt x="19431" y="38461"/>
                      <a:pt x="19431" y="38461"/>
                      <a:pt x="19431" y="38461"/>
                    </a:cubicBezTo>
                    <a:cubicBezTo>
                      <a:pt x="19431" y="38461"/>
                      <a:pt x="19431" y="38461"/>
                      <a:pt x="19431" y="38461"/>
                    </a:cubicBezTo>
                    <a:cubicBezTo>
                      <a:pt x="19431" y="38461"/>
                      <a:pt x="19431" y="38461"/>
                      <a:pt x="19431" y="38076"/>
                    </a:cubicBezTo>
                    <a:cubicBezTo>
                      <a:pt x="19431" y="38076"/>
                      <a:pt x="19431" y="38076"/>
                      <a:pt x="19431" y="38076"/>
                    </a:cubicBezTo>
                    <a:cubicBezTo>
                      <a:pt x="19431" y="38076"/>
                      <a:pt x="19431" y="37692"/>
                      <a:pt x="19772" y="37692"/>
                    </a:cubicBezTo>
                    <a:cubicBezTo>
                      <a:pt x="19772" y="37692"/>
                      <a:pt x="19772" y="37692"/>
                      <a:pt x="19772" y="37692"/>
                    </a:cubicBezTo>
                    <a:cubicBezTo>
                      <a:pt x="19772" y="37307"/>
                      <a:pt x="20113" y="37307"/>
                      <a:pt x="20113" y="37307"/>
                    </a:cubicBezTo>
                    <a:cubicBezTo>
                      <a:pt x="20113" y="37307"/>
                      <a:pt x="20113" y="37692"/>
                      <a:pt x="20113" y="37692"/>
                    </a:cubicBezTo>
                    <a:cubicBezTo>
                      <a:pt x="20113" y="37692"/>
                      <a:pt x="20113" y="37692"/>
                      <a:pt x="20113" y="38076"/>
                    </a:cubicBezTo>
                    <a:close/>
                    <a:moveTo>
                      <a:pt x="20795" y="38461"/>
                    </a:moveTo>
                    <a:cubicBezTo>
                      <a:pt x="20795" y="38461"/>
                      <a:pt x="20795" y="38461"/>
                      <a:pt x="20795" y="38461"/>
                    </a:cubicBezTo>
                    <a:cubicBezTo>
                      <a:pt x="20795" y="38461"/>
                      <a:pt x="20795" y="38461"/>
                      <a:pt x="20795" y="38461"/>
                    </a:cubicBezTo>
                    <a:cubicBezTo>
                      <a:pt x="20795" y="38461"/>
                      <a:pt x="20795" y="38461"/>
                      <a:pt x="20454" y="38461"/>
                    </a:cubicBezTo>
                    <a:cubicBezTo>
                      <a:pt x="20795" y="38461"/>
                      <a:pt x="20795" y="38461"/>
                      <a:pt x="20795" y="38461"/>
                    </a:cubicBezTo>
                    <a:cubicBezTo>
                      <a:pt x="20795" y="38461"/>
                      <a:pt x="20795" y="38461"/>
                      <a:pt x="20795" y="38461"/>
                    </a:cubicBezTo>
                    <a:cubicBezTo>
                      <a:pt x="20795" y="38461"/>
                      <a:pt x="20795" y="38461"/>
                      <a:pt x="20795" y="38076"/>
                    </a:cubicBezTo>
                    <a:cubicBezTo>
                      <a:pt x="20795" y="38461"/>
                      <a:pt x="20795" y="38461"/>
                      <a:pt x="20795" y="38461"/>
                    </a:cubicBezTo>
                    <a:cubicBezTo>
                      <a:pt x="20795" y="38461"/>
                      <a:pt x="20795" y="38461"/>
                      <a:pt x="20795" y="38461"/>
                    </a:cubicBezTo>
                    <a:close/>
                    <a:moveTo>
                      <a:pt x="22159" y="36923"/>
                    </a:moveTo>
                    <a:cubicBezTo>
                      <a:pt x="22159" y="36923"/>
                      <a:pt x="22159" y="36923"/>
                      <a:pt x="22159" y="36923"/>
                    </a:cubicBezTo>
                    <a:cubicBezTo>
                      <a:pt x="22159" y="36923"/>
                      <a:pt x="22159" y="36923"/>
                      <a:pt x="22159" y="36923"/>
                    </a:cubicBezTo>
                    <a:cubicBezTo>
                      <a:pt x="22159" y="36923"/>
                      <a:pt x="22159" y="37307"/>
                      <a:pt x="22159" y="37307"/>
                    </a:cubicBezTo>
                    <a:cubicBezTo>
                      <a:pt x="22159" y="37307"/>
                      <a:pt x="22159" y="37307"/>
                      <a:pt x="22159" y="37307"/>
                    </a:cubicBezTo>
                    <a:cubicBezTo>
                      <a:pt x="22159" y="36923"/>
                      <a:pt x="22159" y="36923"/>
                      <a:pt x="22159" y="36923"/>
                    </a:cubicBezTo>
                    <a:close/>
                    <a:moveTo>
                      <a:pt x="23522" y="22692"/>
                    </a:moveTo>
                    <a:cubicBezTo>
                      <a:pt x="23522" y="22692"/>
                      <a:pt x="23181" y="22692"/>
                      <a:pt x="23181" y="22692"/>
                    </a:cubicBezTo>
                    <a:cubicBezTo>
                      <a:pt x="23181" y="22692"/>
                      <a:pt x="23181" y="22692"/>
                      <a:pt x="23181" y="22692"/>
                    </a:cubicBezTo>
                    <a:cubicBezTo>
                      <a:pt x="23181" y="22692"/>
                      <a:pt x="23181" y="22692"/>
                      <a:pt x="23181" y="22307"/>
                    </a:cubicBezTo>
                    <a:cubicBezTo>
                      <a:pt x="23181" y="22307"/>
                      <a:pt x="23181" y="22307"/>
                      <a:pt x="23181" y="22307"/>
                    </a:cubicBezTo>
                    <a:cubicBezTo>
                      <a:pt x="23181" y="22307"/>
                      <a:pt x="23522" y="22692"/>
                      <a:pt x="23522" y="22692"/>
                    </a:cubicBezTo>
                    <a:close/>
                    <a:moveTo>
                      <a:pt x="24204" y="21923"/>
                    </a:moveTo>
                    <a:cubicBezTo>
                      <a:pt x="24204" y="21923"/>
                      <a:pt x="24204" y="21923"/>
                      <a:pt x="24204" y="21923"/>
                    </a:cubicBezTo>
                    <a:cubicBezTo>
                      <a:pt x="24204" y="21923"/>
                      <a:pt x="24204" y="22307"/>
                      <a:pt x="24204" y="22307"/>
                    </a:cubicBezTo>
                    <a:cubicBezTo>
                      <a:pt x="24204" y="22307"/>
                      <a:pt x="24204" y="21923"/>
                      <a:pt x="24204" y="21923"/>
                    </a:cubicBezTo>
                    <a:cubicBezTo>
                      <a:pt x="24204" y="21923"/>
                      <a:pt x="24204" y="21923"/>
                      <a:pt x="24204" y="21923"/>
                    </a:cubicBezTo>
                    <a:cubicBezTo>
                      <a:pt x="24204" y="21923"/>
                      <a:pt x="24204" y="21923"/>
                      <a:pt x="24204" y="21923"/>
                    </a:cubicBezTo>
                    <a:cubicBezTo>
                      <a:pt x="24204" y="21923"/>
                      <a:pt x="24204" y="21923"/>
                      <a:pt x="24204" y="21923"/>
                    </a:cubicBezTo>
                    <a:close/>
                    <a:moveTo>
                      <a:pt x="25568" y="21538"/>
                    </a:moveTo>
                    <a:cubicBezTo>
                      <a:pt x="25568" y="21538"/>
                      <a:pt x="25568" y="21538"/>
                      <a:pt x="25568" y="21538"/>
                    </a:cubicBezTo>
                    <a:cubicBezTo>
                      <a:pt x="25568" y="21538"/>
                      <a:pt x="25568" y="21538"/>
                      <a:pt x="25568" y="21538"/>
                    </a:cubicBezTo>
                    <a:cubicBezTo>
                      <a:pt x="25568" y="21923"/>
                      <a:pt x="25568" y="21923"/>
                      <a:pt x="25568" y="21923"/>
                    </a:cubicBezTo>
                    <a:cubicBezTo>
                      <a:pt x="25568" y="21923"/>
                      <a:pt x="25227" y="21923"/>
                      <a:pt x="25227" y="21923"/>
                    </a:cubicBezTo>
                    <a:cubicBezTo>
                      <a:pt x="25227" y="21923"/>
                      <a:pt x="25227" y="21923"/>
                      <a:pt x="25227" y="21923"/>
                    </a:cubicBezTo>
                    <a:cubicBezTo>
                      <a:pt x="25227" y="21923"/>
                      <a:pt x="25227" y="21923"/>
                      <a:pt x="25568" y="21538"/>
                    </a:cubicBezTo>
                    <a:cubicBezTo>
                      <a:pt x="25568" y="21538"/>
                      <a:pt x="25568" y="21538"/>
                      <a:pt x="25568" y="21538"/>
                    </a:cubicBezTo>
                    <a:cubicBezTo>
                      <a:pt x="25568" y="21538"/>
                      <a:pt x="25568" y="21538"/>
                      <a:pt x="25568" y="21538"/>
                    </a:cubicBezTo>
                    <a:cubicBezTo>
                      <a:pt x="25568" y="21538"/>
                      <a:pt x="25568" y="21538"/>
                      <a:pt x="25568" y="21538"/>
                    </a:cubicBezTo>
                    <a:cubicBezTo>
                      <a:pt x="25568" y="21538"/>
                      <a:pt x="25568" y="21538"/>
                      <a:pt x="25568" y="21538"/>
                    </a:cubicBezTo>
                    <a:close/>
                    <a:moveTo>
                      <a:pt x="26931" y="34230"/>
                    </a:moveTo>
                    <a:cubicBezTo>
                      <a:pt x="26931" y="33846"/>
                      <a:pt x="26931" y="33846"/>
                      <a:pt x="26931" y="33846"/>
                    </a:cubicBezTo>
                    <a:cubicBezTo>
                      <a:pt x="26931" y="34230"/>
                      <a:pt x="26931" y="34230"/>
                      <a:pt x="26931" y="34230"/>
                    </a:cubicBezTo>
                    <a:close/>
                    <a:moveTo>
                      <a:pt x="26931" y="23846"/>
                    </a:moveTo>
                    <a:cubicBezTo>
                      <a:pt x="26931" y="23846"/>
                      <a:pt x="26931" y="23846"/>
                      <a:pt x="27272" y="23846"/>
                    </a:cubicBezTo>
                    <a:cubicBezTo>
                      <a:pt x="27272" y="23846"/>
                      <a:pt x="27272" y="23846"/>
                      <a:pt x="27272" y="23846"/>
                    </a:cubicBezTo>
                    <a:cubicBezTo>
                      <a:pt x="27272" y="23461"/>
                      <a:pt x="27272" y="23461"/>
                      <a:pt x="27272" y="23461"/>
                    </a:cubicBezTo>
                    <a:cubicBezTo>
                      <a:pt x="27272" y="23846"/>
                      <a:pt x="27272" y="23846"/>
                      <a:pt x="27272" y="23846"/>
                    </a:cubicBezTo>
                    <a:cubicBezTo>
                      <a:pt x="27272" y="23846"/>
                      <a:pt x="27272" y="23846"/>
                      <a:pt x="27272" y="23846"/>
                    </a:cubicBezTo>
                    <a:cubicBezTo>
                      <a:pt x="27272" y="23846"/>
                      <a:pt x="27272" y="23846"/>
                      <a:pt x="27272" y="23846"/>
                    </a:cubicBezTo>
                    <a:cubicBezTo>
                      <a:pt x="27272" y="23846"/>
                      <a:pt x="27272" y="24230"/>
                      <a:pt x="27272" y="24230"/>
                    </a:cubicBezTo>
                    <a:cubicBezTo>
                      <a:pt x="27272" y="24230"/>
                      <a:pt x="26931" y="24230"/>
                      <a:pt x="26931" y="24230"/>
                    </a:cubicBezTo>
                    <a:cubicBezTo>
                      <a:pt x="26931" y="23846"/>
                      <a:pt x="26931" y="23846"/>
                      <a:pt x="26931" y="23846"/>
                    </a:cubicBezTo>
                    <a:close/>
                    <a:moveTo>
                      <a:pt x="27272" y="32692"/>
                    </a:moveTo>
                    <a:cubicBezTo>
                      <a:pt x="27272" y="32692"/>
                      <a:pt x="27272" y="32692"/>
                      <a:pt x="27272" y="32692"/>
                    </a:cubicBezTo>
                    <a:cubicBezTo>
                      <a:pt x="27272" y="32692"/>
                      <a:pt x="26931" y="32692"/>
                      <a:pt x="26931" y="32692"/>
                    </a:cubicBezTo>
                    <a:cubicBezTo>
                      <a:pt x="26931" y="32692"/>
                      <a:pt x="27272" y="32307"/>
                      <a:pt x="27272" y="32692"/>
                    </a:cubicBezTo>
                    <a:cubicBezTo>
                      <a:pt x="27272" y="32692"/>
                      <a:pt x="27272" y="32692"/>
                      <a:pt x="27272" y="32692"/>
                    </a:cubicBezTo>
                    <a:cubicBezTo>
                      <a:pt x="27272" y="32692"/>
                      <a:pt x="27272" y="32692"/>
                      <a:pt x="27272" y="32692"/>
                    </a:cubicBezTo>
                    <a:cubicBezTo>
                      <a:pt x="27272" y="32692"/>
                      <a:pt x="27272" y="32692"/>
                      <a:pt x="27272" y="32692"/>
                    </a:cubicBezTo>
                    <a:cubicBezTo>
                      <a:pt x="27272" y="32692"/>
                      <a:pt x="27272" y="32692"/>
                      <a:pt x="27272" y="32692"/>
                    </a:cubicBezTo>
                    <a:close/>
                    <a:moveTo>
                      <a:pt x="27613" y="30769"/>
                    </a:moveTo>
                    <a:cubicBezTo>
                      <a:pt x="27613" y="30769"/>
                      <a:pt x="27613" y="30769"/>
                      <a:pt x="27613" y="30769"/>
                    </a:cubicBezTo>
                    <a:cubicBezTo>
                      <a:pt x="27613" y="30769"/>
                      <a:pt x="27613" y="30384"/>
                      <a:pt x="27613" y="30384"/>
                    </a:cubicBezTo>
                    <a:cubicBezTo>
                      <a:pt x="27272" y="30384"/>
                      <a:pt x="27613" y="30384"/>
                      <a:pt x="27613" y="30384"/>
                    </a:cubicBezTo>
                    <a:cubicBezTo>
                      <a:pt x="27613" y="30384"/>
                      <a:pt x="27613" y="30384"/>
                      <a:pt x="27613" y="30384"/>
                    </a:cubicBezTo>
                    <a:cubicBezTo>
                      <a:pt x="27613" y="30384"/>
                      <a:pt x="27613" y="30769"/>
                      <a:pt x="27613" y="30769"/>
                    </a:cubicBezTo>
                    <a:close/>
                    <a:moveTo>
                      <a:pt x="28636" y="33461"/>
                    </a:moveTo>
                    <a:cubicBezTo>
                      <a:pt x="28636" y="33461"/>
                      <a:pt x="28636" y="33461"/>
                      <a:pt x="28636" y="33461"/>
                    </a:cubicBezTo>
                    <a:cubicBezTo>
                      <a:pt x="28636" y="33461"/>
                      <a:pt x="28636" y="33461"/>
                      <a:pt x="28636" y="33461"/>
                    </a:cubicBezTo>
                    <a:close/>
                    <a:moveTo>
                      <a:pt x="28977" y="34230"/>
                    </a:moveTo>
                    <a:cubicBezTo>
                      <a:pt x="28636" y="34230"/>
                      <a:pt x="28636" y="34230"/>
                      <a:pt x="28636" y="34615"/>
                    </a:cubicBezTo>
                    <a:cubicBezTo>
                      <a:pt x="28636" y="34615"/>
                      <a:pt x="28977" y="34615"/>
                      <a:pt x="28636" y="34615"/>
                    </a:cubicBezTo>
                    <a:cubicBezTo>
                      <a:pt x="28636" y="34615"/>
                      <a:pt x="28636" y="34615"/>
                      <a:pt x="28636" y="34615"/>
                    </a:cubicBezTo>
                    <a:cubicBezTo>
                      <a:pt x="28295" y="34615"/>
                      <a:pt x="28295" y="34230"/>
                      <a:pt x="28295" y="34230"/>
                    </a:cubicBezTo>
                    <a:cubicBezTo>
                      <a:pt x="28636" y="34230"/>
                      <a:pt x="28636" y="34230"/>
                      <a:pt x="28636" y="33846"/>
                    </a:cubicBezTo>
                    <a:cubicBezTo>
                      <a:pt x="28636" y="33846"/>
                      <a:pt x="28977" y="33846"/>
                      <a:pt x="28977" y="33846"/>
                    </a:cubicBezTo>
                    <a:cubicBezTo>
                      <a:pt x="28977" y="33846"/>
                      <a:pt x="28977" y="33846"/>
                      <a:pt x="28977" y="33846"/>
                    </a:cubicBezTo>
                    <a:cubicBezTo>
                      <a:pt x="28977" y="34230"/>
                      <a:pt x="28977" y="34230"/>
                      <a:pt x="28977" y="34230"/>
                    </a:cubicBezTo>
                    <a:close/>
                    <a:moveTo>
                      <a:pt x="28977" y="31923"/>
                    </a:moveTo>
                    <a:cubicBezTo>
                      <a:pt x="28977" y="31923"/>
                      <a:pt x="28977" y="31923"/>
                      <a:pt x="28977" y="31923"/>
                    </a:cubicBezTo>
                    <a:cubicBezTo>
                      <a:pt x="28977" y="31923"/>
                      <a:pt x="29318" y="31923"/>
                      <a:pt x="29318" y="31923"/>
                    </a:cubicBezTo>
                    <a:cubicBezTo>
                      <a:pt x="29318" y="31923"/>
                      <a:pt x="29318" y="31923"/>
                      <a:pt x="29318" y="31923"/>
                    </a:cubicBezTo>
                    <a:cubicBezTo>
                      <a:pt x="29318" y="31923"/>
                      <a:pt x="29318" y="31923"/>
                      <a:pt x="29318" y="31923"/>
                    </a:cubicBezTo>
                    <a:cubicBezTo>
                      <a:pt x="29318" y="31923"/>
                      <a:pt x="28977" y="31923"/>
                      <a:pt x="28977" y="31923"/>
                    </a:cubicBezTo>
                    <a:close/>
                    <a:moveTo>
                      <a:pt x="29318" y="33076"/>
                    </a:moveTo>
                    <a:cubicBezTo>
                      <a:pt x="29318" y="33076"/>
                      <a:pt x="29318" y="33076"/>
                      <a:pt x="29318" y="33076"/>
                    </a:cubicBezTo>
                    <a:cubicBezTo>
                      <a:pt x="29318" y="33076"/>
                      <a:pt x="29318" y="33076"/>
                      <a:pt x="29318" y="33076"/>
                    </a:cubicBezTo>
                    <a:cubicBezTo>
                      <a:pt x="29318" y="33076"/>
                      <a:pt x="29318" y="33076"/>
                      <a:pt x="29318" y="33076"/>
                    </a:cubicBezTo>
                    <a:cubicBezTo>
                      <a:pt x="29318" y="33076"/>
                      <a:pt x="29318" y="33076"/>
                      <a:pt x="29318" y="33076"/>
                    </a:cubicBezTo>
                    <a:close/>
                    <a:moveTo>
                      <a:pt x="28636" y="38076"/>
                    </a:moveTo>
                    <a:cubicBezTo>
                      <a:pt x="28636" y="38076"/>
                      <a:pt x="28636" y="38076"/>
                      <a:pt x="28636" y="38076"/>
                    </a:cubicBezTo>
                    <a:cubicBezTo>
                      <a:pt x="28295" y="38076"/>
                      <a:pt x="28295" y="38076"/>
                      <a:pt x="28295" y="38076"/>
                    </a:cubicBezTo>
                    <a:cubicBezTo>
                      <a:pt x="28295" y="37692"/>
                      <a:pt x="28295" y="37692"/>
                      <a:pt x="28295" y="37692"/>
                    </a:cubicBezTo>
                    <a:cubicBezTo>
                      <a:pt x="28295" y="37692"/>
                      <a:pt x="28295" y="37692"/>
                      <a:pt x="28636" y="37692"/>
                    </a:cubicBezTo>
                    <a:cubicBezTo>
                      <a:pt x="28636" y="37692"/>
                      <a:pt x="28636" y="37692"/>
                      <a:pt x="28636" y="38076"/>
                    </a:cubicBezTo>
                    <a:close/>
                    <a:moveTo>
                      <a:pt x="28977" y="38846"/>
                    </a:moveTo>
                    <a:cubicBezTo>
                      <a:pt x="28977" y="38461"/>
                      <a:pt x="28977" y="38461"/>
                      <a:pt x="28977" y="38461"/>
                    </a:cubicBezTo>
                    <a:cubicBezTo>
                      <a:pt x="28977" y="38846"/>
                      <a:pt x="28977" y="38846"/>
                      <a:pt x="28977" y="38846"/>
                    </a:cubicBezTo>
                    <a:cubicBezTo>
                      <a:pt x="28977" y="38846"/>
                      <a:pt x="28977" y="38846"/>
                      <a:pt x="28977" y="38846"/>
                    </a:cubicBezTo>
                    <a:close/>
                    <a:moveTo>
                      <a:pt x="11590" y="84230"/>
                    </a:moveTo>
                    <a:cubicBezTo>
                      <a:pt x="11590" y="84230"/>
                      <a:pt x="11590" y="84230"/>
                      <a:pt x="11590" y="84230"/>
                    </a:cubicBezTo>
                    <a:cubicBezTo>
                      <a:pt x="11590" y="84230"/>
                      <a:pt x="11590" y="84230"/>
                      <a:pt x="11590" y="84230"/>
                    </a:cubicBezTo>
                    <a:cubicBezTo>
                      <a:pt x="11590" y="84230"/>
                      <a:pt x="11590" y="84230"/>
                      <a:pt x="11590" y="84230"/>
                    </a:cubicBezTo>
                    <a:close/>
                    <a:moveTo>
                      <a:pt x="11931" y="84230"/>
                    </a:moveTo>
                    <a:cubicBezTo>
                      <a:pt x="11931" y="84230"/>
                      <a:pt x="11931" y="84230"/>
                      <a:pt x="11590" y="84230"/>
                    </a:cubicBezTo>
                    <a:cubicBezTo>
                      <a:pt x="11931" y="84230"/>
                      <a:pt x="11931" y="84230"/>
                      <a:pt x="11931" y="84230"/>
                    </a:cubicBezTo>
                    <a:cubicBezTo>
                      <a:pt x="11931" y="84615"/>
                      <a:pt x="11931" y="84615"/>
                      <a:pt x="11931" y="84615"/>
                    </a:cubicBezTo>
                    <a:lnTo>
                      <a:pt x="11931" y="84230"/>
                    </a:lnTo>
                    <a:close/>
                    <a:moveTo>
                      <a:pt x="12272" y="85000"/>
                    </a:moveTo>
                    <a:cubicBezTo>
                      <a:pt x="12272" y="85000"/>
                      <a:pt x="12272" y="85000"/>
                      <a:pt x="12272" y="85000"/>
                    </a:cubicBezTo>
                    <a:cubicBezTo>
                      <a:pt x="12272" y="85000"/>
                      <a:pt x="12272" y="85000"/>
                      <a:pt x="12272" y="85000"/>
                    </a:cubicBezTo>
                    <a:cubicBezTo>
                      <a:pt x="12272" y="85000"/>
                      <a:pt x="12272" y="85000"/>
                      <a:pt x="12272" y="85000"/>
                    </a:cubicBezTo>
                    <a:cubicBezTo>
                      <a:pt x="12272" y="85000"/>
                      <a:pt x="12272" y="85000"/>
                      <a:pt x="12272" y="85000"/>
                    </a:cubicBezTo>
                    <a:close/>
                    <a:moveTo>
                      <a:pt x="29318" y="116153"/>
                    </a:moveTo>
                    <a:cubicBezTo>
                      <a:pt x="29318" y="116153"/>
                      <a:pt x="29318" y="116153"/>
                      <a:pt x="29318" y="116153"/>
                    </a:cubicBezTo>
                    <a:cubicBezTo>
                      <a:pt x="29318" y="116153"/>
                      <a:pt x="29318" y="116153"/>
                      <a:pt x="29318" y="116153"/>
                    </a:cubicBezTo>
                    <a:close/>
                    <a:moveTo>
                      <a:pt x="31704" y="104615"/>
                    </a:moveTo>
                    <a:cubicBezTo>
                      <a:pt x="31704" y="104615"/>
                      <a:pt x="31704" y="104615"/>
                      <a:pt x="31704" y="104615"/>
                    </a:cubicBezTo>
                    <a:cubicBezTo>
                      <a:pt x="31704" y="104615"/>
                      <a:pt x="31704" y="104615"/>
                      <a:pt x="31704" y="104615"/>
                    </a:cubicBezTo>
                    <a:cubicBezTo>
                      <a:pt x="31704" y="104615"/>
                      <a:pt x="31704" y="104615"/>
                      <a:pt x="31704" y="104615"/>
                    </a:cubicBezTo>
                    <a:close/>
                    <a:moveTo>
                      <a:pt x="32386" y="92692"/>
                    </a:moveTo>
                    <a:cubicBezTo>
                      <a:pt x="32386" y="92692"/>
                      <a:pt x="32386" y="92692"/>
                      <a:pt x="32386" y="92692"/>
                    </a:cubicBezTo>
                    <a:cubicBezTo>
                      <a:pt x="32386" y="92692"/>
                      <a:pt x="32386" y="92692"/>
                      <a:pt x="32386" y="92692"/>
                    </a:cubicBezTo>
                    <a:close/>
                    <a:moveTo>
                      <a:pt x="32045" y="98461"/>
                    </a:moveTo>
                    <a:cubicBezTo>
                      <a:pt x="32045" y="98461"/>
                      <a:pt x="32045" y="98461"/>
                      <a:pt x="32045" y="98461"/>
                    </a:cubicBezTo>
                    <a:cubicBezTo>
                      <a:pt x="32045" y="98461"/>
                      <a:pt x="32045" y="98461"/>
                      <a:pt x="32045" y="98461"/>
                    </a:cubicBezTo>
                    <a:cubicBezTo>
                      <a:pt x="32045" y="98461"/>
                      <a:pt x="32045" y="98076"/>
                      <a:pt x="32045" y="98076"/>
                    </a:cubicBezTo>
                    <a:cubicBezTo>
                      <a:pt x="32045" y="98076"/>
                      <a:pt x="32045" y="98461"/>
                      <a:pt x="32045" y="98461"/>
                    </a:cubicBezTo>
                    <a:cubicBezTo>
                      <a:pt x="32045" y="98461"/>
                      <a:pt x="32045" y="98461"/>
                      <a:pt x="32045" y="98461"/>
                    </a:cubicBezTo>
                    <a:close/>
                    <a:moveTo>
                      <a:pt x="32727" y="100000"/>
                    </a:move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ubicBezTo>
                      <a:pt x="32727" y="100000"/>
                      <a:pt x="32727" y="100000"/>
                      <a:pt x="32727" y="100000"/>
                    </a:cubicBezTo>
                    <a:close/>
                    <a:moveTo>
                      <a:pt x="33750" y="98076"/>
                    </a:moveTo>
                    <a:cubicBezTo>
                      <a:pt x="33409" y="98076"/>
                      <a:pt x="33409" y="98076"/>
                      <a:pt x="33409" y="98076"/>
                    </a:cubicBezTo>
                    <a:cubicBezTo>
                      <a:pt x="33409" y="97692"/>
                      <a:pt x="33409" y="97692"/>
                      <a:pt x="33409" y="97307"/>
                    </a:cubicBezTo>
                    <a:cubicBezTo>
                      <a:pt x="33409" y="97307"/>
                      <a:pt x="33409" y="97307"/>
                      <a:pt x="33409" y="97307"/>
                    </a:cubicBezTo>
                    <a:cubicBezTo>
                      <a:pt x="33409" y="97307"/>
                      <a:pt x="33409" y="97307"/>
                      <a:pt x="33409" y="97307"/>
                    </a:cubicBezTo>
                    <a:cubicBezTo>
                      <a:pt x="33409" y="97307"/>
                      <a:pt x="33409" y="96923"/>
                      <a:pt x="33068" y="96923"/>
                    </a:cubicBezTo>
                    <a:cubicBezTo>
                      <a:pt x="33068" y="96923"/>
                      <a:pt x="33068" y="96923"/>
                      <a:pt x="32727" y="96538"/>
                    </a:cubicBezTo>
                    <a:cubicBezTo>
                      <a:pt x="32727" y="96538"/>
                      <a:pt x="32727" y="96153"/>
                      <a:pt x="32727" y="96153"/>
                    </a:cubicBezTo>
                    <a:cubicBezTo>
                      <a:pt x="32727" y="95769"/>
                      <a:pt x="32386" y="95000"/>
                      <a:pt x="32386" y="94615"/>
                    </a:cubicBezTo>
                    <a:cubicBezTo>
                      <a:pt x="32386" y="94615"/>
                      <a:pt x="32386" y="94230"/>
                      <a:pt x="32386" y="94230"/>
                    </a:cubicBezTo>
                    <a:cubicBezTo>
                      <a:pt x="32727" y="94230"/>
                      <a:pt x="32727" y="94615"/>
                      <a:pt x="32727" y="94615"/>
                    </a:cubicBezTo>
                    <a:cubicBezTo>
                      <a:pt x="32727" y="95000"/>
                      <a:pt x="32727" y="95384"/>
                      <a:pt x="32727" y="95769"/>
                    </a:cubicBezTo>
                    <a:cubicBezTo>
                      <a:pt x="32727" y="96153"/>
                      <a:pt x="32727" y="96153"/>
                      <a:pt x="33068" y="96538"/>
                    </a:cubicBezTo>
                    <a:cubicBezTo>
                      <a:pt x="33409" y="96538"/>
                      <a:pt x="33409" y="96923"/>
                      <a:pt x="33409" y="96923"/>
                    </a:cubicBezTo>
                    <a:cubicBezTo>
                      <a:pt x="33409" y="97307"/>
                      <a:pt x="33409" y="97307"/>
                      <a:pt x="33409" y="97307"/>
                    </a:cubicBezTo>
                    <a:cubicBezTo>
                      <a:pt x="33409" y="97307"/>
                      <a:pt x="33409" y="97307"/>
                      <a:pt x="33409" y="97307"/>
                    </a:cubicBezTo>
                    <a:cubicBezTo>
                      <a:pt x="33409" y="97307"/>
                      <a:pt x="33409" y="97307"/>
                      <a:pt x="33409" y="97307"/>
                    </a:cubicBezTo>
                    <a:cubicBezTo>
                      <a:pt x="33750" y="97692"/>
                      <a:pt x="33750" y="97692"/>
                      <a:pt x="33750" y="97692"/>
                    </a:cubicBezTo>
                    <a:cubicBezTo>
                      <a:pt x="33750" y="97692"/>
                      <a:pt x="33750" y="98076"/>
                      <a:pt x="33750" y="98076"/>
                    </a:cubicBezTo>
                    <a:close/>
                    <a:moveTo>
                      <a:pt x="33750" y="89615"/>
                    </a:moveTo>
                    <a:cubicBezTo>
                      <a:pt x="33750" y="89615"/>
                      <a:pt x="33750" y="89615"/>
                      <a:pt x="33750" y="89615"/>
                    </a:cubicBezTo>
                    <a:cubicBezTo>
                      <a:pt x="33750" y="89615"/>
                      <a:pt x="33750" y="89615"/>
                      <a:pt x="33750" y="89615"/>
                    </a:cubicBezTo>
                    <a:cubicBezTo>
                      <a:pt x="33750" y="89615"/>
                      <a:pt x="33750" y="89615"/>
                      <a:pt x="33750" y="89615"/>
                    </a:cubicBezTo>
                    <a:close/>
                    <a:moveTo>
                      <a:pt x="38181" y="81538"/>
                    </a:moveTo>
                    <a:cubicBezTo>
                      <a:pt x="38181" y="81538"/>
                      <a:pt x="38181" y="81538"/>
                      <a:pt x="38181" y="81538"/>
                    </a:cubicBezTo>
                    <a:cubicBezTo>
                      <a:pt x="38181" y="81538"/>
                      <a:pt x="38181" y="81538"/>
                      <a:pt x="38181" y="81538"/>
                    </a:cubicBezTo>
                    <a:cubicBezTo>
                      <a:pt x="38181" y="81538"/>
                      <a:pt x="38181" y="81538"/>
                      <a:pt x="38181" y="81538"/>
                    </a:cubicBezTo>
                    <a:cubicBezTo>
                      <a:pt x="38181" y="81538"/>
                      <a:pt x="38181" y="81538"/>
                      <a:pt x="38181" y="81538"/>
                    </a:cubicBezTo>
                    <a:close/>
                    <a:moveTo>
                      <a:pt x="34772" y="67692"/>
                    </a:moveTo>
                    <a:cubicBezTo>
                      <a:pt x="34772" y="67692"/>
                      <a:pt x="34772" y="67692"/>
                      <a:pt x="34772" y="67692"/>
                    </a:cubicBezTo>
                    <a:cubicBezTo>
                      <a:pt x="34772" y="67692"/>
                      <a:pt x="34772" y="67692"/>
                      <a:pt x="34772" y="68076"/>
                    </a:cubicBezTo>
                    <a:cubicBezTo>
                      <a:pt x="34772" y="67692"/>
                      <a:pt x="34772" y="67692"/>
                      <a:pt x="34772" y="67692"/>
                    </a:cubicBezTo>
                    <a:cubicBezTo>
                      <a:pt x="34772" y="67692"/>
                      <a:pt x="34772" y="67692"/>
                      <a:pt x="34772" y="67692"/>
                    </a:cubicBezTo>
                    <a:close/>
                    <a:moveTo>
                      <a:pt x="34431" y="67307"/>
                    </a:moveTo>
                    <a:cubicBezTo>
                      <a:pt x="34431" y="67307"/>
                      <a:pt x="34431" y="67307"/>
                      <a:pt x="34431" y="67307"/>
                    </a:cubicBezTo>
                    <a:cubicBezTo>
                      <a:pt x="34431" y="67307"/>
                      <a:pt x="34431" y="67307"/>
                      <a:pt x="34431" y="67307"/>
                    </a:cubicBezTo>
                    <a:cubicBezTo>
                      <a:pt x="34431" y="67307"/>
                      <a:pt x="34431" y="67307"/>
                      <a:pt x="34431" y="67307"/>
                    </a:cubicBezTo>
                    <a:cubicBezTo>
                      <a:pt x="34431" y="67307"/>
                      <a:pt x="34431" y="67307"/>
                      <a:pt x="34431" y="67307"/>
                    </a:cubicBezTo>
                    <a:close/>
                    <a:moveTo>
                      <a:pt x="36136" y="99615"/>
                    </a:moveTo>
                    <a:cubicBezTo>
                      <a:pt x="36136" y="99615"/>
                      <a:pt x="36136" y="100000"/>
                      <a:pt x="36136" y="100000"/>
                    </a:cubicBezTo>
                    <a:cubicBezTo>
                      <a:pt x="36477" y="100384"/>
                      <a:pt x="36477" y="100769"/>
                      <a:pt x="36136" y="100769"/>
                    </a:cubicBezTo>
                    <a:cubicBezTo>
                      <a:pt x="36136" y="101153"/>
                      <a:pt x="36136" y="101538"/>
                      <a:pt x="36136" y="101538"/>
                    </a:cubicBezTo>
                    <a:cubicBezTo>
                      <a:pt x="36136" y="101923"/>
                      <a:pt x="36477" y="101923"/>
                      <a:pt x="36477" y="102307"/>
                    </a:cubicBezTo>
                    <a:cubicBezTo>
                      <a:pt x="36477" y="102307"/>
                      <a:pt x="36477" y="102307"/>
                      <a:pt x="36477" y="102307"/>
                    </a:cubicBezTo>
                    <a:cubicBezTo>
                      <a:pt x="36136" y="102307"/>
                      <a:pt x="36136" y="102307"/>
                      <a:pt x="36136" y="102307"/>
                    </a:cubicBezTo>
                    <a:cubicBezTo>
                      <a:pt x="36136" y="101923"/>
                      <a:pt x="35795" y="101538"/>
                      <a:pt x="35795" y="101153"/>
                    </a:cubicBezTo>
                    <a:cubicBezTo>
                      <a:pt x="35795" y="101153"/>
                      <a:pt x="35795" y="100769"/>
                      <a:pt x="35795" y="100769"/>
                    </a:cubicBezTo>
                    <a:cubicBezTo>
                      <a:pt x="36136" y="100384"/>
                      <a:pt x="36136" y="100000"/>
                      <a:pt x="35795" y="100000"/>
                    </a:cubicBezTo>
                    <a:cubicBezTo>
                      <a:pt x="35795" y="99615"/>
                      <a:pt x="35795" y="99615"/>
                      <a:pt x="35795" y="99230"/>
                    </a:cubicBezTo>
                    <a:cubicBezTo>
                      <a:pt x="35795" y="99230"/>
                      <a:pt x="35795" y="99230"/>
                      <a:pt x="35795" y="99230"/>
                    </a:cubicBezTo>
                    <a:cubicBezTo>
                      <a:pt x="36136" y="99230"/>
                      <a:pt x="36136" y="99230"/>
                      <a:pt x="36136" y="99230"/>
                    </a:cubicBezTo>
                    <a:cubicBezTo>
                      <a:pt x="36136" y="99230"/>
                      <a:pt x="36136" y="99615"/>
                      <a:pt x="36136" y="99615"/>
                    </a:cubicBezTo>
                    <a:close/>
                    <a:moveTo>
                      <a:pt x="35454" y="90000"/>
                    </a:moveTo>
                    <a:cubicBezTo>
                      <a:pt x="35454" y="90000"/>
                      <a:pt x="35454" y="90000"/>
                      <a:pt x="35454" y="90000"/>
                    </a:cubicBezTo>
                    <a:cubicBezTo>
                      <a:pt x="35454" y="90000"/>
                      <a:pt x="35454" y="90000"/>
                      <a:pt x="35454" y="90000"/>
                    </a:cubicBezTo>
                    <a:close/>
                    <a:moveTo>
                      <a:pt x="35454" y="91153"/>
                    </a:moveTo>
                    <a:cubicBezTo>
                      <a:pt x="35795" y="91153"/>
                      <a:pt x="35795" y="91153"/>
                      <a:pt x="36136" y="91153"/>
                    </a:cubicBezTo>
                    <a:cubicBezTo>
                      <a:pt x="36136" y="91538"/>
                      <a:pt x="36136" y="91538"/>
                      <a:pt x="36136" y="91538"/>
                    </a:cubicBezTo>
                    <a:cubicBezTo>
                      <a:pt x="35795" y="91923"/>
                      <a:pt x="35795" y="92307"/>
                      <a:pt x="35454" y="92307"/>
                    </a:cubicBezTo>
                    <a:cubicBezTo>
                      <a:pt x="35454" y="92692"/>
                      <a:pt x="35454" y="92692"/>
                      <a:pt x="35454" y="92692"/>
                    </a:cubicBezTo>
                    <a:cubicBezTo>
                      <a:pt x="35454" y="92692"/>
                      <a:pt x="35454" y="93076"/>
                      <a:pt x="35454" y="93076"/>
                    </a:cubicBezTo>
                    <a:cubicBezTo>
                      <a:pt x="35454" y="93076"/>
                      <a:pt x="35113" y="93076"/>
                      <a:pt x="35113" y="93076"/>
                    </a:cubicBezTo>
                    <a:cubicBezTo>
                      <a:pt x="35113" y="93076"/>
                      <a:pt x="35113" y="93076"/>
                      <a:pt x="35113" y="93076"/>
                    </a:cubicBezTo>
                    <a:cubicBezTo>
                      <a:pt x="34772" y="93076"/>
                      <a:pt x="34772" y="93076"/>
                      <a:pt x="34772" y="93076"/>
                    </a:cubicBezTo>
                    <a:cubicBezTo>
                      <a:pt x="34772" y="93076"/>
                      <a:pt x="34431" y="93076"/>
                      <a:pt x="34431" y="93076"/>
                    </a:cubicBezTo>
                    <a:cubicBezTo>
                      <a:pt x="34431" y="93076"/>
                      <a:pt x="34431" y="93076"/>
                      <a:pt x="34431" y="93076"/>
                    </a:cubicBezTo>
                    <a:cubicBezTo>
                      <a:pt x="34431" y="93076"/>
                      <a:pt x="34431" y="92692"/>
                      <a:pt x="34431" y="92692"/>
                    </a:cubicBezTo>
                    <a:cubicBezTo>
                      <a:pt x="34431" y="92307"/>
                      <a:pt x="34431" y="91923"/>
                      <a:pt x="34431" y="91538"/>
                    </a:cubicBezTo>
                    <a:cubicBezTo>
                      <a:pt x="34431" y="91538"/>
                      <a:pt x="34431" y="91538"/>
                      <a:pt x="34431" y="91538"/>
                    </a:cubicBezTo>
                    <a:cubicBezTo>
                      <a:pt x="34431" y="91153"/>
                      <a:pt x="34772" y="91153"/>
                      <a:pt x="34772" y="91153"/>
                    </a:cubicBezTo>
                    <a:cubicBezTo>
                      <a:pt x="35113" y="91153"/>
                      <a:pt x="35113" y="91153"/>
                      <a:pt x="35454" y="91153"/>
                    </a:cubicBezTo>
                    <a:close/>
                    <a:moveTo>
                      <a:pt x="34772" y="37307"/>
                    </a:moveTo>
                    <a:cubicBezTo>
                      <a:pt x="34772" y="37307"/>
                      <a:pt x="35113" y="37307"/>
                      <a:pt x="35113" y="37307"/>
                    </a:cubicBezTo>
                    <a:cubicBezTo>
                      <a:pt x="35113" y="37307"/>
                      <a:pt x="35113" y="37307"/>
                      <a:pt x="35113" y="37307"/>
                    </a:cubicBezTo>
                    <a:cubicBezTo>
                      <a:pt x="35113" y="37307"/>
                      <a:pt x="35113" y="37307"/>
                      <a:pt x="35113" y="37307"/>
                    </a:cubicBezTo>
                    <a:cubicBezTo>
                      <a:pt x="35113" y="37307"/>
                      <a:pt x="35113" y="37692"/>
                      <a:pt x="35454" y="37692"/>
                    </a:cubicBezTo>
                    <a:cubicBezTo>
                      <a:pt x="35454" y="37692"/>
                      <a:pt x="35454" y="38076"/>
                      <a:pt x="35454" y="38076"/>
                    </a:cubicBezTo>
                    <a:cubicBezTo>
                      <a:pt x="35113" y="38076"/>
                      <a:pt x="35113" y="38076"/>
                      <a:pt x="35113" y="38076"/>
                    </a:cubicBezTo>
                    <a:cubicBezTo>
                      <a:pt x="34772" y="37692"/>
                      <a:pt x="34772" y="37692"/>
                      <a:pt x="35113" y="37692"/>
                    </a:cubicBezTo>
                    <a:cubicBezTo>
                      <a:pt x="35113" y="37692"/>
                      <a:pt x="35113" y="37692"/>
                      <a:pt x="35113" y="37692"/>
                    </a:cubicBezTo>
                    <a:cubicBezTo>
                      <a:pt x="35113" y="37307"/>
                      <a:pt x="35113" y="37307"/>
                      <a:pt x="35113" y="37307"/>
                    </a:cubicBezTo>
                    <a:cubicBezTo>
                      <a:pt x="35113" y="37307"/>
                      <a:pt x="35113" y="37307"/>
                      <a:pt x="35113" y="37307"/>
                    </a:cubicBezTo>
                    <a:cubicBezTo>
                      <a:pt x="35113" y="37307"/>
                      <a:pt x="35113" y="37307"/>
                      <a:pt x="35113" y="37307"/>
                    </a:cubicBezTo>
                    <a:cubicBezTo>
                      <a:pt x="34772" y="37307"/>
                      <a:pt x="34772" y="37307"/>
                      <a:pt x="34772" y="37307"/>
                    </a:cubicBezTo>
                    <a:cubicBezTo>
                      <a:pt x="34772" y="37307"/>
                      <a:pt x="34772" y="37307"/>
                      <a:pt x="34772" y="37307"/>
                    </a:cubicBezTo>
                    <a:close/>
                    <a:moveTo>
                      <a:pt x="34431" y="35384"/>
                    </a:moveTo>
                    <a:cubicBezTo>
                      <a:pt x="34431" y="35384"/>
                      <a:pt x="34431" y="35384"/>
                      <a:pt x="34431" y="35769"/>
                    </a:cubicBezTo>
                    <a:cubicBezTo>
                      <a:pt x="34431" y="35769"/>
                      <a:pt x="34431" y="35769"/>
                      <a:pt x="34431" y="35769"/>
                    </a:cubicBezTo>
                    <a:cubicBezTo>
                      <a:pt x="34431" y="35769"/>
                      <a:pt x="34431" y="35769"/>
                      <a:pt x="34431" y="35769"/>
                    </a:cubicBezTo>
                    <a:cubicBezTo>
                      <a:pt x="34431" y="35769"/>
                      <a:pt x="34431" y="35769"/>
                      <a:pt x="34431" y="35384"/>
                    </a:cubicBezTo>
                    <a:close/>
                    <a:moveTo>
                      <a:pt x="34431" y="49615"/>
                    </a:moveTo>
                    <a:cubicBezTo>
                      <a:pt x="34431" y="49615"/>
                      <a:pt x="34431" y="49615"/>
                      <a:pt x="34431" y="49615"/>
                    </a:cubicBezTo>
                    <a:cubicBezTo>
                      <a:pt x="34431" y="49615"/>
                      <a:pt x="34431" y="49615"/>
                      <a:pt x="34431" y="49615"/>
                    </a:cubicBezTo>
                    <a:cubicBezTo>
                      <a:pt x="34431" y="49615"/>
                      <a:pt x="34431" y="49615"/>
                      <a:pt x="34431" y="49615"/>
                    </a:cubicBezTo>
                    <a:cubicBezTo>
                      <a:pt x="34431" y="49615"/>
                      <a:pt x="34431" y="49615"/>
                      <a:pt x="34431" y="49615"/>
                    </a:cubicBezTo>
                    <a:close/>
                    <a:moveTo>
                      <a:pt x="32386" y="33076"/>
                    </a:moveTo>
                    <a:cubicBezTo>
                      <a:pt x="32727" y="33076"/>
                      <a:pt x="32727" y="33076"/>
                      <a:pt x="32727" y="33076"/>
                    </a:cubicBezTo>
                    <a:cubicBezTo>
                      <a:pt x="32727" y="33076"/>
                      <a:pt x="32727" y="33076"/>
                      <a:pt x="32727" y="33076"/>
                    </a:cubicBezTo>
                    <a:cubicBezTo>
                      <a:pt x="32727" y="33076"/>
                      <a:pt x="32727" y="33076"/>
                      <a:pt x="32727" y="33076"/>
                    </a:cubicBezTo>
                    <a:cubicBezTo>
                      <a:pt x="33068" y="33461"/>
                      <a:pt x="33068" y="33846"/>
                      <a:pt x="33409" y="33846"/>
                    </a:cubicBezTo>
                    <a:cubicBezTo>
                      <a:pt x="33409" y="34230"/>
                      <a:pt x="33409" y="34230"/>
                      <a:pt x="33409" y="34230"/>
                    </a:cubicBezTo>
                    <a:cubicBezTo>
                      <a:pt x="33409" y="34615"/>
                      <a:pt x="33409" y="34615"/>
                      <a:pt x="33409" y="34615"/>
                    </a:cubicBezTo>
                    <a:cubicBezTo>
                      <a:pt x="33409" y="34615"/>
                      <a:pt x="33068" y="34615"/>
                      <a:pt x="33068" y="34615"/>
                    </a:cubicBezTo>
                    <a:cubicBezTo>
                      <a:pt x="33068" y="34615"/>
                      <a:pt x="33068" y="34615"/>
                      <a:pt x="33068" y="34615"/>
                    </a:cubicBezTo>
                    <a:cubicBezTo>
                      <a:pt x="33068" y="34230"/>
                      <a:pt x="33068" y="34230"/>
                      <a:pt x="32727" y="33846"/>
                    </a:cubicBezTo>
                    <a:cubicBezTo>
                      <a:pt x="32386" y="33846"/>
                      <a:pt x="32386" y="33846"/>
                      <a:pt x="32386" y="33461"/>
                    </a:cubicBezTo>
                    <a:cubicBezTo>
                      <a:pt x="32386" y="33461"/>
                      <a:pt x="32386" y="33076"/>
                      <a:pt x="32386" y="33076"/>
                    </a:cubicBezTo>
                    <a:close/>
                    <a:moveTo>
                      <a:pt x="33068" y="48076"/>
                    </a:moveTo>
                    <a:cubicBezTo>
                      <a:pt x="33068" y="48076"/>
                      <a:pt x="33068" y="48076"/>
                      <a:pt x="32727" y="48076"/>
                    </a:cubicBezTo>
                    <a:cubicBezTo>
                      <a:pt x="32727" y="48076"/>
                      <a:pt x="32727" y="48076"/>
                      <a:pt x="32727" y="48076"/>
                    </a:cubicBezTo>
                    <a:cubicBezTo>
                      <a:pt x="32727" y="48076"/>
                      <a:pt x="33068" y="48076"/>
                      <a:pt x="33068" y="48076"/>
                    </a:cubicBezTo>
                    <a:cubicBezTo>
                      <a:pt x="33068" y="48076"/>
                      <a:pt x="33068" y="48076"/>
                      <a:pt x="33068" y="48076"/>
                    </a:cubicBezTo>
                    <a:close/>
                    <a:moveTo>
                      <a:pt x="32045" y="31153"/>
                    </a:moveTo>
                    <a:cubicBezTo>
                      <a:pt x="32045" y="31153"/>
                      <a:pt x="32045" y="31153"/>
                      <a:pt x="32045" y="31153"/>
                    </a:cubicBezTo>
                    <a:cubicBezTo>
                      <a:pt x="32045" y="31153"/>
                      <a:pt x="32045" y="31153"/>
                      <a:pt x="32045" y="31538"/>
                    </a:cubicBezTo>
                    <a:cubicBezTo>
                      <a:pt x="32045" y="31538"/>
                      <a:pt x="32045" y="31538"/>
                      <a:pt x="32045" y="31538"/>
                    </a:cubicBezTo>
                    <a:cubicBezTo>
                      <a:pt x="32045" y="31538"/>
                      <a:pt x="32045" y="31153"/>
                      <a:pt x="32045" y="31153"/>
                    </a:cubicBezTo>
                    <a:cubicBezTo>
                      <a:pt x="32045" y="31153"/>
                      <a:pt x="32045" y="31153"/>
                      <a:pt x="32045" y="31153"/>
                    </a:cubicBezTo>
                    <a:close/>
                    <a:moveTo>
                      <a:pt x="30340" y="25769"/>
                    </a:moveTo>
                    <a:cubicBezTo>
                      <a:pt x="30340" y="25769"/>
                      <a:pt x="30340" y="25769"/>
                      <a:pt x="30340" y="25769"/>
                    </a:cubicBezTo>
                    <a:cubicBezTo>
                      <a:pt x="30340" y="25769"/>
                      <a:pt x="30340" y="25769"/>
                      <a:pt x="30340" y="25769"/>
                    </a:cubicBezTo>
                    <a:cubicBezTo>
                      <a:pt x="30340" y="25769"/>
                      <a:pt x="30340" y="25769"/>
                      <a:pt x="30000" y="25769"/>
                    </a:cubicBezTo>
                    <a:cubicBezTo>
                      <a:pt x="30000" y="25769"/>
                      <a:pt x="30340" y="25769"/>
                      <a:pt x="30340" y="25769"/>
                    </a:cubicBezTo>
                    <a:close/>
                    <a:moveTo>
                      <a:pt x="30000" y="28461"/>
                    </a:move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ubicBezTo>
                      <a:pt x="30000" y="28461"/>
                      <a:pt x="30000" y="28461"/>
                      <a:pt x="30000" y="28461"/>
                    </a:cubicBezTo>
                    <a:close/>
                    <a:moveTo>
                      <a:pt x="30000" y="34615"/>
                    </a:moveTo>
                    <a:cubicBezTo>
                      <a:pt x="30000" y="34615"/>
                      <a:pt x="30000" y="34615"/>
                      <a:pt x="30000" y="34615"/>
                    </a:cubicBezTo>
                    <a:cubicBezTo>
                      <a:pt x="30000" y="34230"/>
                      <a:pt x="30000" y="34230"/>
                      <a:pt x="30340" y="33846"/>
                    </a:cubicBezTo>
                    <a:cubicBezTo>
                      <a:pt x="30340" y="33846"/>
                      <a:pt x="30340" y="33846"/>
                      <a:pt x="30340" y="33846"/>
                    </a:cubicBezTo>
                    <a:cubicBezTo>
                      <a:pt x="30340" y="33846"/>
                      <a:pt x="30340" y="33846"/>
                      <a:pt x="30340" y="34230"/>
                    </a:cubicBezTo>
                    <a:cubicBezTo>
                      <a:pt x="30681" y="34230"/>
                      <a:pt x="30681" y="34230"/>
                      <a:pt x="31022" y="34615"/>
                    </a:cubicBezTo>
                    <a:cubicBezTo>
                      <a:pt x="31022" y="34615"/>
                      <a:pt x="31022" y="34615"/>
                      <a:pt x="31022" y="34615"/>
                    </a:cubicBezTo>
                    <a:cubicBezTo>
                      <a:pt x="31363" y="35000"/>
                      <a:pt x="31363" y="35384"/>
                      <a:pt x="31022" y="35769"/>
                    </a:cubicBezTo>
                    <a:cubicBezTo>
                      <a:pt x="31022" y="35769"/>
                      <a:pt x="31022" y="35769"/>
                      <a:pt x="31022" y="35769"/>
                    </a:cubicBezTo>
                    <a:cubicBezTo>
                      <a:pt x="30681" y="35769"/>
                      <a:pt x="30681" y="35769"/>
                      <a:pt x="30681" y="35769"/>
                    </a:cubicBezTo>
                    <a:cubicBezTo>
                      <a:pt x="30340" y="35384"/>
                      <a:pt x="30000" y="35000"/>
                      <a:pt x="30000" y="34615"/>
                    </a:cubicBezTo>
                    <a:close/>
                    <a:moveTo>
                      <a:pt x="31022" y="56923"/>
                    </a:moveTo>
                    <a:cubicBezTo>
                      <a:pt x="31022" y="56923"/>
                      <a:pt x="31022" y="56923"/>
                      <a:pt x="30681" y="56923"/>
                    </a:cubicBezTo>
                    <a:cubicBezTo>
                      <a:pt x="30681" y="56923"/>
                      <a:pt x="30681" y="56923"/>
                      <a:pt x="30681" y="56923"/>
                    </a:cubicBezTo>
                    <a:cubicBezTo>
                      <a:pt x="30681" y="56923"/>
                      <a:pt x="30681" y="56923"/>
                      <a:pt x="30681" y="56923"/>
                    </a:cubicBezTo>
                    <a:cubicBezTo>
                      <a:pt x="30340" y="56923"/>
                      <a:pt x="30340" y="56923"/>
                      <a:pt x="30340" y="56923"/>
                    </a:cubicBezTo>
                    <a:cubicBezTo>
                      <a:pt x="30000" y="56923"/>
                      <a:pt x="30000" y="56923"/>
                      <a:pt x="30000" y="56923"/>
                    </a:cubicBezTo>
                    <a:cubicBezTo>
                      <a:pt x="30000" y="56923"/>
                      <a:pt x="30000" y="56538"/>
                      <a:pt x="30340" y="56538"/>
                    </a:cubicBezTo>
                    <a:cubicBezTo>
                      <a:pt x="30340" y="56538"/>
                      <a:pt x="30681" y="56538"/>
                      <a:pt x="31022" y="56538"/>
                    </a:cubicBezTo>
                    <a:cubicBezTo>
                      <a:pt x="31022" y="56538"/>
                      <a:pt x="31022" y="56538"/>
                      <a:pt x="31022" y="56923"/>
                    </a:cubicBezTo>
                    <a:close/>
                    <a:moveTo>
                      <a:pt x="39204" y="55769"/>
                    </a:moveTo>
                    <a:cubicBezTo>
                      <a:pt x="39204" y="56153"/>
                      <a:pt x="38863" y="56153"/>
                      <a:pt x="38863" y="56153"/>
                    </a:cubicBezTo>
                    <a:cubicBezTo>
                      <a:pt x="38863" y="56153"/>
                      <a:pt x="38522" y="56153"/>
                      <a:pt x="38181" y="56153"/>
                    </a:cubicBezTo>
                    <a:cubicBezTo>
                      <a:pt x="38181" y="56153"/>
                      <a:pt x="37840" y="56153"/>
                      <a:pt x="37500" y="56153"/>
                    </a:cubicBezTo>
                    <a:cubicBezTo>
                      <a:pt x="37500" y="56153"/>
                      <a:pt x="37159" y="56153"/>
                      <a:pt x="37159" y="56153"/>
                    </a:cubicBezTo>
                    <a:cubicBezTo>
                      <a:pt x="36818" y="56153"/>
                      <a:pt x="36477" y="56153"/>
                      <a:pt x="36136" y="55769"/>
                    </a:cubicBezTo>
                    <a:cubicBezTo>
                      <a:pt x="36136" y="55769"/>
                      <a:pt x="36136" y="55769"/>
                      <a:pt x="35795" y="55769"/>
                    </a:cubicBezTo>
                    <a:cubicBezTo>
                      <a:pt x="35795" y="55769"/>
                      <a:pt x="35795" y="55769"/>
                      <a:pt x="35795" y="55769"/>
                    </a:cubicBezTo>
                    <a:cubicBezTo>
                      <a:pt x="35454" y="55769"/>
                      <a:pt x="35113" y="55384"/>
                      <a:pt x="34772" y="55384"/>
                    </a:cubicBezTo>
                    <a:cubicBezTo>
                      <a:pt x="34431" y="55384"/>
                      <a:pt x="33750" y="55384"/>
                      <a:pt x="33409" y="55769"/>
                    </a:cubicBezTo>
                    <a:cubicBezTo>
                      <a:pt x="33068" y="55769"/>
                      <a:pt x="32727" y="55769"/>
                      <a:pt x="32727" y="56153"/>
                    </a:cubicBezTo>
                    <a:cubicBezTo>
                      <a:pt x="32727" y="56153"/>
                      <a:pt x="32386" y="56153"/>
                      <a:pt x="32386" y="56153"/>
                    </a:cubicBezTo>
                    <a:cubicBezTo>
                      <a:pt x="32045" y="56153"/>
                      <a:pt x="31704" y="56153"/>
                      <a:pt x="31363" y="56153"/>
                    </a:cubicBezTo>
                    <a:cubicBezTo>
                      <a:pt x="31022" y="56153"/>
                      <a:pt x="30681" y="55769"/>
                      <a:pt x="30340" y="55384"/>
                    </a:cubicBezTo>
                    <a:cubicBezTo>
                      <a:pt x="30340" y="55384"/>
                      <a:pt x="30340" y="55384"/>
                      <a:pt x="30340" y="55000"/>
                    </a:cubicBezTo>
                    <a:cubicBezTo>
                      <a:pt x="30340" y="55000"/>
                      <a:pt x="30340" y="55000"/>
                      <a:pt x="30340" y="54615"/>
                    </a:cubicBezTo>
                    <a:cubicBezTo>
                      <a:pt x="30340" y="54615"/>
                      <a:pt x="30340" y="54230"/>
                      <a:pt x="30340" y="54230"/>
                    </a:cubicBezTo>
                    <a:cubicBezTo>
                      <a:pt x="30681" y="53846"/>
                      <a:pt x="30681" y="53846"/>
                      <a:pt x="30681" y="53461"/>
                    </a:cubicBezTo>
                    <a:cubicBezTo>
                      <a:pt x="30681" y="53461"/>
                      <a:pt x="30681" y="53076"/>
                      <a:pt x="30681" y="53076"/>
                    </a:cubicBezTo>
                    <a:cubicBezTo>
                      <a:pt x="30681" y="53076"/>
                      <a:pt x="31022" y="52692"/>
                      <a:pt x="31022" y="52692"/>
                    </a:cubicBezTo>
                    <a:cubicBezTo>
                      <a:pt x="31022" y="52692"/>
                      <a:pt x="31363" y="52307"/>
                      <a:pt x="31363" y="52307"/>
                    </a:cubicBezTo>
                    <a:cubicBezTo>
                      <a:pt x="31363" y="52307"/>
                      <a:pt x="31363" y="51923"/>
                      <a:pt x="31363" y="51923"/>
                    </a:cubicBezTo>
                    <a:cubicBezTo>
                      <a:pt x="31704" y="51538"/>
                      <a:pt x="31704" y="51153"/>
                      <a:pt x="32045" y="51153"/>
                    </a:cubicBezTo>
                    <a:cubicBezTo>
                      <a:pt x="32045" y="50769"/>
                      <a:pt x="32386" y="50769"/>
                      <a:pt x="32386" y="50769"/>
                    </a:cubicBezTo>
                    <a:cubicBezTo>
                      <a:pt x="32386" y="51153"/>
                      <a:pt x="32386" y="51153"/>
                      <a:pt x="32386" y="51153"/>
                    </a:cubicBezTo>
                    <a:cubicBezTo>
                      <a:pt x="32727" y="51153"/>
                      <a:pt x="33068" y="51538"/>
                      <a:pt x="33409" y="51538"/>
                    </a:cubicBezTo>
                    <a:cubicBezTo>
                      <a:pt x="33409" y="51538"/>
                      <a:pt x="33409" y="51538"/>
                      <a:pt x="33409" y="51538"/>
                    </a:cubicBezTo>
                    <a:cubicBezTo>
                      <a:pt x="33409" y="51538"/>
                      <a:pt x="33409" y="51923"/>
                      <a:pt x="33409" y="51923"/>
                    </a:cubicBezTo>
                    <a:cubicBezTo>
                      <a:pt x="33068" y="51923"/>
                      <a:pt x="33409" y="51923"/>
                      <a:pt x="33409" y="52307"/>
                    </a:cubicBezTo>
                    <a:cubicBezTo>
                      <a:pt x="33409" y="52307"/>
                      <a:pt x="33409" y="52307"/>
                      <a:pt x="33409" y="52307"/>
                    </a:cubicBezTo>
                    <a:cubicBezTo>
                      <a:pt x="33750" y="52307"/>
                      <a:pt x="33750" y="52307"/>
                      <a:pt x="33750" y="52692"/>
                    </a:cubicBezTo>
                    <a:cubicBezTo>
                      <a:pt x="33750" y="53076"/>
                      <a:pt x="34090" y="53076"/>
                      <a:pt x="34090" y="53076"/>
                    </a:cubicBezTo>
                    <a:cubicBezTo>
                      <a:pt x="34431" y="52692"/>
                      <a:pt x="34431" y="52692"/>
                      <a:pt x="34431" y="52692"/>
                    </a:cubicBezTo>
                    <a:cubicBezTo>
                      <a:pt x="34431" y="52692"/>
                      <a:pt x="34772" y="52692"/>
                      <a:pt x="34772" y="52692"/>
                    </a:cubicBezTo>
                    <a:cubicBezTo>
                      <a:pt x="35113" y="52307"/>
                      <a:pt x="35454" y="52307"/>
                      <a:pt x="35454" y="52307"/>
                    </a:cubicBezTo>
                    <a:cubicBezTo>
                      <a:pt x="35454" y="52307"/>
                      <a:pt x="35795" y="52307"/>
                      <a:pt x="35795" y="52307"/>
                    </a:cubicBezTo>
                    <a:cubicBezTo>
                      <a:pt x="35795" y="52307"/>
                      <a:pt x="35795" y="51923"/>
                      <a:pt x="35795" y="51923"/>
                    </a:cubicBezTo>
                    <a:cubicBezTo>
                      <a:pt x="35795" y="51923"/>
                      <a:pt x="35795" y="51923"/>
                      <a:pt x="35454" y="51923"/>
                    </a:cubicBezTo>
                    <a:cubicBezTo>
                      <a:pt x="35454" y="51923"/>
                      <a:pt x="35454" y="51923"/>
                      <a:pt x="35454" y="51923"/>
                    </a:cubicBezTo>
                    <a:cubicBezTo>
                      <a:pt x="34772" y="51923"/>
                      <a:pt x="34772" y="51923"/>
                      <a:pt x="34431" y="51538"/>
                    </a:cubicBezTo>
                    <a:cubicBezTo>
                      <a:pt x="34431" y="51538"/>
                      <a:pt x="34431" y="51538"/>
                      <a:pt x="34431" y="51538"/>
                    </a:cubicBezTo>
                    <a:cubicBezTo>
                      <a:pt x="34431" y="51153"/>
                      <a:pt x="34431" y="51153"/>
                      <a:pt x="34431" y="51153"/>
                    </a:cubicBezTo>
                    <a:cubicBezTo>
                      <a:pt x="34431" y="51538"/>
                      <a:pt x="34431" y="51538"/>
                      <a:pt x="34431" y="51538"/>
                    </a:cubicBezTo>
                    <a:cubicBezTo>
                      <a:pt x="34431" y="51538"/>
                      <a:pt x="34431" y="51538"/>
                      <a:pt x="34431" y="51538"/>
                    </a:cubicBezTo>
                    <a:cubicBezTo>
                      <a:pt x="34772" y="51153"/>
                      <a:pt x="35113" y="50769"/>
                      <a:pt x="35454" y="50769"/>
                    </a:cubicBezTo>
                    <a:cubicBezTo>
                      <a:pt x="35454" y="50769"/>
                      <a:pt x="35795" y="50769"/>
                      <a:pt x="35795" y="50384"/>
                    </a:cubicBezTo>
                    <a:cubicBezTo>
                      <a:pt x="36136" y="50384"/>
                      <a:pt x="36477" y="50000"/>
                      <a:pt x="36818" y="50384"/>
                    </a:cubicBezTo>
                    <a:cubicBezTo>
                      <a:pt x="36818" y="50384"/>
                      <a:pt x="36818" y="50384"/>
                      <a:pt x="37159" y="50384"/>
                    </a:cubicBezTo>
                    <a:cubicBezTo>
                      <a:pt x="37159" y="50384"/>
                      <a:pt x="37159" y="50384"/>
                      <a:pt x="37159" y="50384"/>
                    </a:cubicBezTo>
                    <a:cubicBezTo>
                      <a:pt x="37159" y="50000"/>
                      <a:pt x="37159" y="50000"/>
                      <a:pt x="37159" y="50000"/>
                    </a:cubicBezTo>
                    <a:cubicBezTo>
                      <a:pt x="37159" y="50384"/>
                      <a:pt x="37159" y="50384"/>
                      <a:pt x="37159" y="50384"/>
                    </a:cubicBezTo>
                    <a:cubicBezTo>
                      <a:pt x="37159" y="50384"/>
                      <a:pt x="37159" y="50384"/>
                      <a:pt x="37159" y="50384"/>
                    </a:cubicBezTo>
                    <a:cubicBezTo>
                      <a:pt x="36818" y="50384"/>
                      <a:pt x="36818" y="50384"/>
                      <a:pt x="36477" y="50769"/>
                    </a:cubicBezTo>
                    <a:cubicBezTo>
                      <a:pt x="36477" y="50769"/>
                      <a:pt x="36477" y="50769"/>
                      <a:pt x="36477" y="51153"/>
                    </a:cubicBezTo>
                    <a:cubicBezTo>
                      <a:pt x="36477" y="51153"/>
                      <a:pt x="36477" y="51153"/>
                      <a:pt x="36477" y="51153"/>
                    </a:cubicBezTo>
                    <a:cubicBezTo>
                      <a:pt x="36477" y="51538"/>
                      <a:pt x="36477" y="51923"/>
                      <a:pt x="36136" y="51923"/>
                    </a:cubicBezTo>
                    <a:cubicBezTo>
                      <a:pt x="36136" y="51923"/>
                      <a:pt x="36136" y="52307"/>
                      <a:pt x="36136" y="52307"/>
                    </a:cubicBezTo>
                    <a:cubicBezTo>
                      <a:pt x="36136" y="52307"/>
                      <a:pt x="36477" y="52692"/>
                      <a:pt x="36818" y="52692"/>
                    </a:cubicBezTo>
                    <a:cubicBezTo>
                      <a:pt x="37159" y="53076"/>
                      <a:pt x="37500" y="53076"/>
                      <a:pt x="37500" y="53461"/>
                    </a:cubicBezTo>
                    <a:cubicBezTo>
                      <a:pt x="37840" y="53846"/>
                      <a:pt x="38181" y="53846"/>
                      <a:pt x="38863" y="54230"/>
                    </a:cubicBezTo>
                    <a:cubicBezTo>
                      <a:pt x="39204" y="54615"/>
                      <a:pt x="39204" y="55000"/>
                      <a:pt x="39545" y="55384"/>
                    </a:cubicBezTo>
                    <a:cubicBezTo>
                      <a:pt x="39545" y="55769"/>
                      <a:pt x="39204" y="55769"/>
                      <a:pt x="39204" y="55769"/>
                    </a:cubicBezTo>
                    <a:close/>
                    <a:moveTo>
                      <a:pt x="42613" y="41153"/>
                    </a:moveTo>
                    <a:cubicBezTo>
                      <a:pt x="42613" y="40769"/>
                      <a:pt x="42613" y="40769"/>
                      <a:pt x="42613" y="40769"/>
                    </a:cubicBezTo>
                    <a:cubicBezTo>
                      <a:pt x="42613" y="41153"/>
                      <a:pt x="42613" y="41153"/>
                      <a:pt x="42613" y="41153"/>
                    </a:cubicBezTo>
                    <a:close/>
                    <a:moveTo>
                      <a:pt x="48409" y="60000"/>
                    </a:moveTo>
                    <a:cubicBezTo>
                      <a:pt x="48068" y="60000"/>
                      <a:pt x="47727" y="60000"/>
                      <a:pt x="47045" y="60000"/>
                    </a:cubicBezTo>
                    <a:cubicBezTo>
                      <a:pt x="47045" y="60384"/>
                      <a:pt x="47045" y="60384"/>
                      <a:pt x="47045" y="60384"/>
                    </a:cubicBezTo>
                    <a:cubicBezTo>
                      <a:pt x="46704" y="60000"/>
                      <a:pt x="46022" y="60000"/>
                      <a:pt x="46022" y="59615"/>
                    </a:cubicBezTo>
                    <a:cubicBezTo>
                      <a:pt x="45681" y="59615"/>
                      <a:pt x="45681" y="59615"/>
                      <a:pt x="45340" y="59615"/>
                    </a:cubicBezTo>
                    <a:cubicBezTo>
                      <a:pt x="45340" y="59615"/>
                      <a:pt x="45340" y="59615"/>
                      <a:pt x="45000" y="59615"/>
                    </a:cubicBezTo>
                    <a:cubicBezTo>
                      <a:pt x="45000" y="59615"/>
                      <a:pt x="45000" y="59230"/>
                      <a:pt x="45000" y="59230"/>
                    </a:cubicBezTo>
                    <a:cubicBezTo>
                      <a:pt x="44659" y="58846"/>
                      <a:pt x="44659" y="58461"/>
                      <a:pt x="44659" y="58076"/>
                    </a:cubicBezTo>
                    <a:cubicBezTo>
                      <a:pt x="45000" y="57692"/>
                      <a:pt x="45000" y="57692"/>
                      <a:pt x="45000" y="57307"/>
                    </a:cubicBezTo>
                    <a:cubicBezTo>
                      <a:pt x="45000" y="56923"/>
                      <a:pt x="45000" y="56923"/>
                      <a:pt x="45340" y="56538"/>
                    </a:cubicBezTo>
                    <a:cubicBezTo>
                      <a:pt x="45340" y="56538"/>
                      <a:pt x="45340" y="56538"/>
                      <a:pt x="45340" y="56538"/>
                    </a:cubicBezTo>
                    <a:cubicBezTo>
                      <a:pt x="45340" y="56538"/>
                      <a:pt x="45340" y="56538"/>
                      <a:pt x="45340" y="56538"/>
                    </a:cubicBezTo>
                    <a:cubicBezTo>
                      <a:pt x="45000" y="56153"/>
                      <a:pt x="44659" y="56153"/>
                      <a:pt x="44659" y="55769"/>
                    </a:cubicBezTo>
                    <a:cubicBezTo>
                      <a:pt x="44659" y="55384"/>
                      <a:pt x="44318" y="55384"/>
                      <a:pt x="43977" y="55000"/>
                    </a:cubicBezTo>
                    <a:cubicBezTo>
                      <a:pt x="43636" y="54615"/>
                      <a:pt x="43295" y="54230"/>
                      <a:pt x="43295" y="53846"/>
                    </a:cubicBezTo>
                    <a:cubicBezTo>
                      <a:pt x="43295" y="53461"/>
                      <a:pt x="42954" y="53076"/>
                      <a:pt x="42954" y="52692"/>
                    </a:cubicBezTo>
                    <a:cubicBezTo>
                      <a:pt x="42613" y="52692"/>
                      <a:pt x="42613" y="52307"/>
                      <a:pt x="42613" y="52307"/>
                    </a:cubicBezTo>
                    <a:cubicBezTo>
                      <a:pt x="42613" y="51923"/>
                      <a:pt x="42613" y="51923"/>
                      <a:pt x="42954" y="51923"/>
                    </a:cubicBezTo>
                    <a:cubicBezTo>
                      <a:pt x="42954" y="51538"/>
                      <a:pt x="42954" y="51538"/>
                      <a:pt x="43295" y="51538"/>
                    </a:cubicBezTo>
                    <a:cubicBezTo>
                      <a:pt x="43295" y="51153"/>
                      <a:pt x="43636" y="51153"/>
                      <a:pt x="43977" y="50769"/>
                    </a:cubicBezTo>
                    <a:cubicBezTo>
                      <a:pt x="43977" y="50769"/>
                      <a:pt x="43977" y="50769"/>
                      <a:pt x="43977" y="50769"/>
                    </a:cubicBezTo>
                    <a:cubicBezTo>
                      <a:pt x="44318" y="50384"/>
                      <a:pt x="44659" y="50000"/>
                      <a:pt x="45000" y="50000"/>
                    </a:cubicBezTo>
                    <a:cubicBezTo>
                      <a:pt x="45000" y="50000"/>
                      <a:pt x="45340" y="50000"/>
                      <a:pt x="45340" y="50000"/>
                    </a:cubicBezTo>
                    <a:cubicBezTo>
                      <a:pt x="45681" y="50000"/>
                      <a:pt x="45681" y="50000"/>
                      <a:pt x="46022" y="50000"/>
                    </a:cubicBezTo>
                    <a:cubicBezTo>
                      <a:pt x="46363" y="50000"/>
                      <a:pt x="46363" y="50000"/>
                      <a:pt x="46363" y="50384"/>
                    </a:cubicBezTo>
                    <a:cubicBezTo>
                      <a:pt x="46363" y="50384"/>
                      <a:pt x="46363" y="50384"/>
                      <a:pt x="46363" y="50769"/>
                    </a:cubicBezTo>
                    <a:cubicBezTo>
                      <a:pt x="46363" y="50769"/>
                      <a:pt x="46363" y="51153"/>
                      <a:pt x="46363" y="51153"/>
                    </a:cubicBezTo>
                    <a:cubicBezTo>
                      <a:pt x="46363" y="51538"/>
                      <a:pt x="46363" y="51538"/>
                      <a:pt x="46363" y="51538"/>
                    </a:cubicBezTo>
                    <a:cubicBezTo>
                      <a:pt x="46022" y="51538"/>
                      <a:pt x="46022" y="51538"/>
                      <a:pt x="45681" y="51538"/>
                    </a:cubicBezTo>
                    <a:cubicBezTo>
                      <a:pt x="45340" y="51538"/>
                      <a:pt x="45340" y="51538"/>
                      <a:pt x="45340" y="52307"/>
                    </a:cubicBezTo>
                    <a:cubicBezTo>
                      <a:pt x="45340" y="52307"/>
                      <a:pt x="45340" y="52307"/>
                      <a:pt x="45340" y="52307"/>
                    </a:cubicBezTo>
                    <a:cubicBezTo>
                      <a:pt x="45340" y="52307"/>
                      <a:pt x="45340" y="52307"/>
                      <a:pt x="45340" y="52307"/>
                    </a:cubicBezTo>
                    <a:cubicBezTo>
                      <a:pt x="45000" y="52692"/>
                      <a:pt x="45000" y="52692"/>
                      <a:pt x="45000" y="52692"/>
                    </a:cubicBezTo>
                    <a:cubicBezTo>
                      <a:pt x="45340" y="53076"/>
                      <a:pt x="45340" y="53076"/>
                      <a:pt x="45681" y="53461"/>
                    </a:cubicBezTo>
                    <a:cubicBezTo>
                      <a:pt x="45681" y="53846"/>
                      <a:pt x="46022" y="54230"/>
                      <a:pt x="46363" y="54230"/>
                    </a:cubicBezTo>
                    <a:cubicBezTo>
                      <a:pt x="46704" y="54230"/>
                      <a:pt x="46704" y="54230"/>
                      <a:pt x="46704" y="54615"/>
                    </a:cubicBezTo>
                    <a:cubicBezTo>
                      <a:pt x="46704" y="54615"/>
                      <a:pt x="46704" y="54615"/>
                      <a:pt x="46704" y="54615"/>
                    </a:cubicBezTo>
                    <a:cubicBezTo>
                      <a:pt x="46704" y="55000"/>
                      <a:pt x="46704" y="55384"/>
                      <a:pt x="46704" y="55384"/>
                    </a:cubicBezTo>
                    <a:cubicBezTo>
                      <a:pt x="47045" y="55769"/>
                      <a:pt x="47045" y="56153"/>
                      <a:pt x="47045" y="56538"/>
                    </a:cubicBezTo>
                    <a:cubicBezTo>
                      <a:pt x="47045" y="56538"/>
                      <a:pt x="47045" y="56538"/>
                      <a:pt x="47045" y="56923"/>
                    </a:cubicBezTo>
                    <a:cubicBezTo>
                      <a:pt x="47045" y="56923"/>
                      <a:pt x="47386" y="57307"/>
                      <a:pt x="47386" y="57307"/>
                    </a:cubicBezTo>
                    <a:cubicBezTo>
                      <a:pt x="47386" y="57307"/>
                      <a:pt x="47727" y="57307"/>
                      <a:pt x="47727" y="57307"/>
                    </a:cubicBezTo>
                    <a:cubicBezTo>
                      <a:pt x="47727" y="57307"/>
                      <a:pt x="47727" y="57307"/>
                      <a:pt x="47727" y="57692"/>
                    </a:cubicBezTo>
                    <a:cubicBezTo>
                      <a:pt x="47727" y="57692"/>
                      <a:pt x="47727" y="57692"/>
                      <a:pt x="47727" y="57692"/>
                    </a:cubicBezTo>
                    <a:cubicBezTo>
                      <a:pt x="47727" y="57692"/>
                      <a:pt x="47727" y="57692"/>
                      <a:pt x="47727" y="57692"/>
                    </a:cubicBezTo>
                    <a:cubicBezTo>
                      <a:pt x="48068" y="58076"/>
                      <a:pt x="48068" y="58076"/>
                      <a:pt x="48068" y="58461"/>
                    </a:cubicBezTo>
                    <a:cubicBezTo>
                      <a:pt x="48068" y="58846"/>
                      <a:pt x="48068" y="59615"/>
                      <a:pt x="48409" y="60000"/>
                    </a:cubicBezTo>
                    <a:cubicBezTo>
                      <a:pt x="48409" y="60000"/>
                      <a:pt x="48409" y="60000"/>
                      <a:pt x="48409" y="60000"/>
                    </a:cubicBezTo>
                    <a:close/>
                    <a:moveTo>
                      <a:pt x="50113" y="19230"/>
                    </a:moveTo>
                    <a:cubicBezTo>
                      <a:pt x="50113" y="19230"/>
                      <a:pt x="50113" y="19230"/>
                      <a:pt x="50113" y="19230"/>
                    </a:cubicBezTo>
                    <a:cubicBezTo>
                      <a:pt x="50113" y="19230"/>
                      <a:pt x="50113" y="19230"/>
                      <a:pt x="50113" y="19230"/>
                    </a:cubicBezTo>
                    <a:close/>
                    <a:moveTo>
                      <a:pt x="51477" y="52307"/>
                    </a:moveTo>
                    <a:cubicBezTo>
                      <a:pt x="51477" y="52307"/>
                      <a:pt x="51136" y="52692"/>
                      <a:pt x="51136" y="52307"/>
                    </a:cubicBezTo>
                    <a:cubicBezTo>
                      <a:pt x="50795" y="52307"/>
                      <a:pt x="50795" y="52307"/>
                      <a:pt x="50454" y="52307"/>
                    </a:cubicBezTo>
                    <a:cubicBezTo>
                      <a:pt x="50454" y="52307"/>
                      <a:pt x="50454" y="51923"/>
                      <a:pt x="50454" y="51923"/>
                    </a:cubicBezTo>
                    <a:cubicBezTo>
                      <a:pt x="50454" y="51153"/>
                      <a:pt x="50795" y="50769"/>
                      <a:pt x="51477" y="50769"/>
                    </a:cubicBezTo>
                    <a:cubicBezTo>
                      <a:pt x="51477" y="50769"/>
                      <a:pt x="51477" y="50769"/>
                      <a:pt x="51818" y="51153"/>
                    </a:cubicBezTo>
                    <a:cubicBezTo>
                      <a:pt x="51818" y="51153"/>
                      <a:pt x="51818" y="51153"/>
                      <a:pt x="51818" y="51538"/>
                    </a:cubicBezTo>
                    <a:cubicBezTo>
                      <a:pt x="51818" y="51538"/>
                      <a:pt x="51818" y="51923"/>
                      <a:pt x="51477" y="52307"/>
                    </a:cubicBezTo>
                    <a:close/>
                    <a:moveTo>
                      <a:pt x="55227" y="21923"/>
                    </a:moveTo>
                    <a:cubicBezTo>
                      <a:pt x="55227" y="21923"/>
                      <a:pt x="55227" y="21923"/>
                      <a:pt x="55227" y="21923"/>
                    </a:cubicBezTo>
                    <a:cubicBezTo>
                      <a:pt x="54886" y="21538"/>
                      <a:pt x="54545" y="21153"/>
                      <a:pt x="54545" y="20769"/>
                    </a:cubicBezTo>
                    <a:cubicBezTo>
                      <a:pt x="54545" y="20769"/>
                      <a:pt x="54545" y="20769"/>
                      <a:pt x="54545" y="20769"/>
                    </a:cubicBezTo>
                    <a:cubicBezTo>
                      <a:pt x="54545" y="20769"/>
                      <a:pt x="54545" y="20769"/>
                      <a:pt x="54545" y="20769"/>
                    </a:cubicBezTo>
                    <a:cubicBezTo>
                      <a:pt x="54545" y="20769"/>
                      <a:pt x="54886" y="20769"/>
                      <a:pt x="54886" y="20769"/>
                    </a:cubicBezTo>
                    <a:cubicBezTo>
                      <a:pt x="54886" y="21153"/>
                      <a:pt x="55227" y="21153"/>
                      <a:pt x="55227" y="21153"/>
                    </a:cubicBezTo>
                    <a:cubicBezTo>
                      <a:pt x="55227" y="21538"/>
                      <a:pt x="55227" y="21538"/>
                      <a:pt x="55227" y="21923"/>
                    </a:cubicBezTo>
                    <a:close/>
                    <a:moveTo>
                      <a:pt x="55568" y="22692"/>
                    </a:moveTo>
                    <a:cubicBezTo>
                      <a:pt x="55568" y="22692"/>
                      <a:pt x="55227" y="22692"/>
                      <a:pt x="55227" y="22692"/>
                    </a:cubicBezTo>
                    <a:cubicBezTo>
                      <a:pt x="55227" y="22692"/>
                      <a:pt x="55227" y="22692"/>
                      <a:pt x="55568" y="22692"/>
                    </a:cubicBezTo>
                    <a:cubicBezTo>
                      <a:pt x="55568" y="22692"/>
                      <a:pt x="55568" y="22692"/>
                      <a:pt x="55568" y="22692"/>
                    </a:cubicBezTo>
                    <a:close/>
                    <a:moveTo>
                      <a:pt x="56590" y="55769"/>
                    </a:moveTo>
                    <a:cubicBezTo>
                      <a:pt x="56590" y="55769"/>
                      <a:pt x="56590" y="55769"/>
                      <a:pt x="56590" y="55769"/>
                    </a:cubicBezTo>
                    <a:cubicBezTo>
                      <a:pt x="56590" y="55769"/>
                      <a:pt x="56590" y="55769"/>
                      <a:pt x="56590" y="55769"/>
                    </a:cubicBezTo>
                    <a:close/>
                    <a:moveTo>
                      <a:pt x="57272" y="18076"/>
                    </a:moveTo>
                    <a:cubicBezTo>
                      <a:pt x="56931" y="18076"/>
                      <a:pt x="56931" y="18076"/>
                      <a:pt x="56931" y="18076"/>
                    </a:cubicBezTo>
                    <a:cubicBezTo>
                      <a:pt x="56931" y="18076"/>
                      <a:pt x="56931" y="18076"/>
                      <a:pt x="56931" y="18076"/>
                    </a:cubicBezTo>
                    <a:cubicBezTo>
                      <a:pt x="56931" y="17692"/>
                      <a:pt x="56931" y="17692"/>
                      <a:pt x="56931" y="17692"/>
                    </a:cubicBezTo>
                    <a:cubicBezTo>
                      <a:pt x="57272" y="17692"/>
                      <a:pt x="57272" y="17692"/>
                      <a:pt x="57272" y="17692"/>
                    </a:cubicBezTo>
                    <a:cubicBezTo>
                      <a:pt x="57272" y="17692"/>
                      <a:pt x="57272" y="18076"/>
                      <a:pt x="57272" y="18076"/>
                    </a:cubicBezTo>
                    <a:close/>
                    <a:moveTo>
                      <a:pt x="60681" y="4615"/>
                    </a:moveTo>
                    <a:cubicBezTo>
                      <a:pt x="60681" y="4615"/>
                      <a:pt x="60681" y="4615"/>
                      <a:pt x="61022" y="5000"/>
                    </a:cubicBezTo>
                    <a:cubicBezTo>
                      <a:pt x="61022" y="5000"/>
                      <a:pt x="61022" y="5000"/>
                      <a:pt x="61022" y="5000"/>
                    </a:cubicBezTo>
                    <a:cubicBezTo>
                      <a:pt x="61022" y="5000"/>
                      <a:pt x="61022" y="5000"/>
                      <a:pt x="61022" y="5000"/>
                    </a:cubicBezTo>
                    <a:cubicBezTo>
                      <a:pt x="60681" y="4615"/>
                      <a:pt x="60681" y="4615"/>
                      <a:pt x="60681" y="4615"/>
                    </a:cubicBezTo>
                    <a:cubicBezTo>
                      <a:pt x="60681" y="4615"/>
                      <a:pt x="60681" y="4615"/>
                      <a:pt x="60681" y="4615"/>
                    </a:cubicBezTo>
                    <a:cubicBezTo>
                      <a:pt x="60681" y="4615"/>
                      <a:pt x="60681" y="4615"/>
                      <a:pt x="60681" y="4615"/>
                    </a:cubicBezTo>
                    <a:close/>
                    <a:moveTo>
                      <a:pt x="60681" y="40000"/>
                    </a:moveTo>
                    <a:cubicBezTo>
                      <a:pt x="60681" y="40000"/>
                      <a:pt x="60681" y="40000"/>
                      <a:pt x="60681" y="40000"/>
                    </a:cubicBezTo>
                    <a:cubicBezTo>
                      <a:pt x="60681" y="40000"/>
                      <a:pt x="60681" y="40000"/>
                      <a:pt x="60681" y="40000"/>
                    </a:cubicBezTo>
                    <a:cubicBezTo>
                      <a:pt x="60681" y="40000"/>
                      <a:pt x="60340" y="40000"/>
                      <a:pt x="60340" y="40000"/>
                    </a:cubicBezTo>
                    <a:cubicBezTo>
                      <a:pt x="60340" y="40000"/>
                      <a:pt x="60340" y="40000"/>
                      <a:pt x="60340" y="40000"/>
                    </a:cubicBezTo>
                    <a:cubicBezTo>
                      <a:pt x="60340" y="40000"/>
                      <a:pt x="60681" y="40000"/>
                      <a:pt x="60681" y="40000"/>
                    </a:cubicBezTo>
                    <a:close/>
                    <a:moveTo>
                      <a:pt x="60681" y="50000"/>
                    </a:moveTo>
                    <a:cubicBezTo>
                      <a:pt x="60681" y="50000"/>
                      <a:pt x="60681" y="50384"/>
                      <a:pt x="60340" y="50384"/>
                    </a:cubicBezTo>
                    <a:cubicBezTo>
                      <a:pt x="60340" y="50769"/>
                      <a:pt x="60340" y="50769"/>
                      <a:pt x="60340" y="50769"/>
                    </a:cubicBezTo>
                    <a:cubicBezTo>
                      <a:pt x="60340" y="50769"/>
                      <a:pt x="60340" y="50769"/>
                      <a:pt x="60340" y="50384"/>
                    </a:cubicBezTo>
                    <a:cubicBezTo>
                      <a:pt x="60340" y="50384"/>
                      <a:pt x="60340" y="50384"/>
                      <a:pt x="60340" y="50384"/>
                    </a:cubicBezTo>
                    <a:cubicBezTo>
                      <a:pt x="60340" y="50000"/>
                      <a:pt x="60340" y="50000"/>
                      <a:pt x="60340" y="49615"/>
                    </a:cubicBezTo>
                    <a:cubicBezTo>
                      <a:pt x="60681" y="49615"/>
                      <a:pt x="60681" y="49615"/>
                      <a:pt x="60681" y="49230"/>
                    </a:cubicBezTo>
                    <a:cubicBezTo>
                      <a:pt x="60681" y="49230"/>
                      <a:pt x="61022" y="49230"/>
                      <a:pt x="61022" y="49230"/>
                    </a:cubicBezTo>
                    <a:cubicBezTo>
                      <a:pt x="61022" y="49230"/>
                      <a:pt x="61022" y="49230"/>
                      <a:pt x="61022" y="49230"/>
                    </a:cubicBezTo>
                    <a:cubicBezTo>
                      <a:pt x="61022" y="49615"/>
                      <a:pt x="61022" y="49615"/>
                      <a:pt x="60681" y="50000"/>
                    </a:cubicBezTo>
                    <a:close/>
                    <a:moveTo>
                      <a:pt x="62045" y="1538"/>
                    </a:moveTo>
                    <a:cubicBezTo>
                      <a:pt x="62045" y="1538"/>
                      <a:pt x="62045" y="1538"/>
                      <a:pt x="62045" y="1538"/>
                    </a:cubicBezTo>
                    <a:cubicBezTo>
                      <a:pt x="62045" y="1538"/>
                      <a:pt x="62045" y="1538"/>
                      <a:pt x="62045" y="1538"/>
                    </a:cubicBezTo>
                    <a:close/>
                    <a:moveTo>
                      <a:pt x="63750" y="6923"/>
                    </a:moveTo>
                    <a:cubicBezTo>
                      <a:pt x="63750" y="6923"/>
                      <a:pt x="63750" y="6923"/>
                      <a:pt x="63750" y="6923"/>
                    </a:cubicBezTo>
                    <a:cubicBezTo>
                      <a:pt x="63750" y="7307"/>
                      <a:pt x="63750" y="7307"/>
                      <a:pt x="63750" y="7692"/>
                    </a:cubicBezTo>
                    <a:cubicBezTo>
                      <a:pt x="63750" y="7692"/>
                      <a:pt x="63409" y="7692"/>
                      <a:pt x="63409" y="7692"/>
                    </a:cubicBezTo>
                    <a:cubicBezTo>
                      <a:pt x="63409" y="7692"/>
                      <a:pt x="63409" y="8076"/>
                      <a:pt x="63068" y="8076"/>
                    </a:cubicBezTo>
                    <a:cubicBezTo>
                      <a:pt x="63409" y="8076"/>
                      <a:pt x="63409" y="8076"/>
                      <a:pt x="63409" y="8076"/>
                    </a:cubicBezTo>
                    <a:cubicBezTo>
                      <a:pt x="63409" y="8076"/>
                      <a:pt x="63409" y="8076"/>
                      <a:pt x="63409" y="8461"/>
                    </a:cubicBezTo>
                    <a:cubicBezTo>
                      <a:pt x="63409" y="8461"/>
                      <a:pt x="63409" y="8461"/>
                      <a:pt x="63750" y="8461"/>
                    </a:cubicBezTo>
                    <a:cubicBezTo>
                      <a:pt x="63750" y="8461"/>
                      <a:pt x="63750" y="8461"/>
                      <a:pt x="63750" y="8461"/>
                    </a:cubicBezTo>
                    <a:cubicBezTo>
                      <a:pt x="63750" y="8461"/>
                      <a:pt x="63750" y="8461"/>
                      <a:pt x="63750" y="8461"/>
                    </a:cubicBezTo>
                    <a:cubicBezTo>
                      <a:pt x="63409" y="8461"/>
                      <a:pt x="63409" y="8461"/>
                      <a:pt x="63409" y="8461"/>
                    </a:cubicBezTo>
                    <a:cubicBezTo>
                      <a:pt x="63409" y="8076"/>
                      <a:pt x="63409" y="8076"/>
                      <a:pt x="63068" y="8076"/>
                    </a:cubicBezTo>
                    <a:cubicBezTo>
                      <a:pt x="63068" y="8076"/>
                      <a:pt x="63068" y="8076"/>
                      <a:pt x="63068" y="8076"/>
                    </a:cubicBezTo>
                    <a:cubicBezTo>
                      <a:pt x="63068" y="8076"/>
                      <a:pt x="62727" y="8076"/>
                      <a:pt x="62727" y="7692"/>
                    </a:cubicBezTo>
                    <a:cubicBezTo>
                      <a:pt x="62727" y="7692"/>
                      <a:pt x="62727" y="7307"/>
                      <a:pt x="62727" y="7307"/>
                    </a:cubicBezTo>
                    <a:cubicBezTo>
                      <a:pt x="62727" y="7307"/>
                      <a:pt x="62727" y="6923"/>
                      <a:pt x="62727" y="6923"/>
                    </a:cubicBezTo>
                    <a:cubicBezTo>
                      <a:pt x="62727" y="6923"/>
                      <a:pt x="62727" y="6923"/>
                      <a:pt x="62727" y="6923"/>
                    </a:cubicBezTo>
                    <a:cubicBezTo>
                      <a:pt x="62386" y="6923"/>
                      <a:pt x="62386" y="6923"/>
                      <a:pt x="62386" y="6923"/>
                    </a:cubicBezTo>
                    <a:cubicBezTo>
                      <a:pt x="62727" y="6923"/>
                      <a:pt x="62727" y="6923"/>
                      <a:pt x="62727" y="6923"/>
                    </a:cubicBezTo>
                    <a:cubicBezTo>
                      <a:pt x="62727" y="6923"/>
                      <a:pt x="62727" y="6923"/>
                      <a:pt x="62727" y="6923"/>
                    </a:cubicBezTo>
                    <a:cubicBezTo>
                      <a:pt x="62727" y="6923"/>
                      <a:pt x="62727" y="6923"/>
                      <a:pt x="62727" y="7307"/>
                    </a:cubicBezTo>
                    <a:cubicBezTo>
                      <a:pt x="63068" y="7307"/>
                      <a:pt x="63068" y="7307"/>
                      <a:pt x="63409" y="7307"/>
                    </a:cubicBezTo>
                    <a:cubicBezTo>
                      <a:pt x="63409" y="6923"/>
                      <a:pt x="63750" y="6923"/>
                      <a:pt x="63750" y="6923"/>
                    </a:cubicBezTo>
                    <a:cubicBezTo>
                      <a:pt x="63750" y="6923"/>
                      <a:pt x="63750" y="6923"/>
                      <a:pt x="63750" y="6923"/>
                    </a:cubicBezTo>
                    <a:cubicBezTo>
                      <a:pt x="63750" y="6923"/>
                      <a:pt x="63750" y="6923"/>
                      <a:pt x="63750" y="6923"/>
                    </a:cubicBezTo>
                    <a:cubicBezTo>
                      <a:pt x="63750" y="6923"/>
                      <a:pt x="63750" y="6923"/>
                      <a:pt x="63750" y="6923"/>
                    </a:cubicBezTo>
                    <a:close/>
                    <a:moveTo>
                      <a:pt x="64772" y="6153"/>
                    </a:moveTo>
                    <a:cubicBezTo>
                      <a:pt x="64431" y="6538"/>
                      <a:pt x="64431" y="6538"/>
                      <a:pt x="64090" y="6538"/>
                    </a:cubicBezTo>
                    <a:cubicBezTo>
                      <a:pt x="64090" y="6923"/>
                      <a:pt x="64090" y="6923"/>
                      <a:pt x="64090" y="6923"/>
                    </a:cubicBezTo>
                    <a:cubicBezTo>
                      <a:pt x="64090" y="6923"/>
                      <a:pt x="64090" y="6923"/>
                      <a:pt x="64090" y="6923"/>
                    </a:cubicBezTo>
                    <a:cubicBezTo>
                      <a:pt x="64090" y="6923"/>
                      <a:pt x="63750" y="6923"/>
                      <a:pt x="63750" y="6923"/>
                    </a:cubicBezTo>
                    <a:cubicBezTo>
                      <a:pt x="63750" y="6923"/>
                      <a:pt x="64090" y="6923"/>
                      <a:pt x="64090" y="6923"/>
                    </a:cubicBezTo>
                    <a:cubicBezTo>
                      <a:pt x="64090" y="6923"/>
                      <a:pt x="64090" y="6923"/>
                      <a:pt x="64090" y="6923"/>
                    </a:cubicBezTo>
                    <a:cubicBezTo>
                      <a:pt x="64090" y="6538"/>
                      <a:pt x="64090" y="6538"/>
                      <a:pt x="64090" y="6538"/>
                    </a:cubicBezTo>
                    <a:cubicBezTo>
                      <a:pt x="64090" y="6153"/>
                      <a:pt x="64431" y="6153"/>
                      <a:pt x="64431" y="6153"/>
                    </a:cubicBezTo>
                    <a:cubicBezTo>
                      <a:pt x="64431" y="6153"/>
                      <a:pt x="64431" y="6153"/>
                      <a:pt x="64431" y="6153"/>
                    </a:cubicBezTo>
                    <a:cubicBezTo>
                      <a:pt x="64431" y="6153"/>
                      <a:pt x="64431" y="6153"/>
                      <a:pt x="64431" y="6153"/>
                    </a:cubicBezTo>
                    <a:cubicBezTo>
                      <a:pt x="64431" y="6153"/>
                      <a:pt x="64090" y="5769"/>
                      <a:pt x="64090" y="5769"/>
                    </a:cubicBezTo>
                    <a:cubicBezTo>
                      <a:pt x="64090" y="5769"/>
                      <a:pt x="64090" y="5769"/>
                      <a:pt x="64090" y="5384"/>
                    </a:cubicBezTo>
                    <a:cubicBezTo>
                      <a:pt x="64090" y="5384"/>
                      <a:pt x="64090" y="5384"/>
                      <a:pt x="64090" y="5384"/>
                    </a:cubicBezTo>
                    <a:cubicBezTo>
                      <a:pt x="64090" y="5769"/>
                      <a:pt x="64431" y="5769"/>
                      <a:pt x="64431" y="5769"/>
                    </a:cubicBezTo>
                    <a:cubicBezTo>
                      <a:pt x="64431" y="5769"/>
                      <a:pt x="64431" y="5769"/>
                      <a:pt x="64431" y="6153"/>
                    </a:cubicBezTo>
                    <a:cubicBezTo>
                      <a:pt x="64431" y="6153"/>
                      <a:pt x="64431" y="6153"/>
                      <a:pt x="64431" y="6153"/>
                    </a:cubicBezTo>
                    <a:cubicBezTo>
                      <a:pt x="64431" y="6153"/>
                      <a:pt x="64431" y="6153"/>
                      <a:pt x="64431" y="6153"/>
                    </a:cubicBezTo>
                    <a:cubicBezTo>
                      <a:pt x="64431" y="6153"/>
                      <a:pt x="64772" y="6153"/>
                      <a:pt x="64772" y="6153"/>
                    </a:cubicBezTo>
                    <a:cubicBezTo>
                      <a:pt x="64772" y="6153"/>
                      <a:pt x="64772" y="6153"/>
                      <a:pt x="64772" y="6153"/>
                    </a:cubicBezTo>
                    <a:cubicBezTo>
                      <a:pt x="64772" y="6153"/>
                      <a:pt x="64772" y="6153"/>
                      <a:pt x="64772" y="6153"/>
                    </a:cubicBezTo>
                    <a:close/>
                    <a:moveTo>
                      <a:pt x="66136" y="6153"/>
                    </a:moveTo>
                    <a:cubicBezTo>
                      <a:pt x="65795" y="6153"/>
                      <a:pt x="65795" y="6153"/>
                      <a:pt x="65795" y="6153"/>
                    </a:cubicBezTo>
                    <a:cubicBezTo>
                      <a:pt x="66136" y="6153"/>
                      <a:pt x="66136" y="6153"/>
                      <a:pt x="66136" y="6153"/>
                    </a:cubicBezTo>
                    <a:close/>
                    <a:moveTo>
                      <a:pt x="67159" y="47692"/>
                    </a:moveTo>
                    <a:cubicBezTo>
                      <a:pt x="67159" y="47692"/>
                      <a:pt x="67159" y="47692"/>
                      <a:pt x="66818" y="47692"/>
                    </a:cubicBezTo>
                    <a:cubicBezTo>
                      <a:pt x="66818" y="47692"/>
                      <a:pt x="66477" y="47692"/>
                      <a:pt x="66136" y="47307"/>
                    </a:cubicBezTo>
                    <a:cubicBezTo>
                      <a:pt x="66136" y="47307"/>
                      <a:pt x="66136" y="47307"/>
                      <a:pt x="66136" y="47307"/>
                    </a:cubicBezTo>
                    <a:cubicBezTo>
                      <a:pt x="66136" y="46923"/>
                      <a:pt x="66136" y="46923"/>
                      <a:pt x="66136" y="46923"/>
                    </a:cubicBezTo>
                    <a:cubicBezTo>
                      <a:pt x="66136" y="46923"/>
                      <a:pt x="66136" y="46923"/>
                      <a:pt x="66477" y="46923"/>
                    </a:cubicBezTo>
                    <a:cubicBezTo>
                      <a:pt x="66477" y="47307"/>
                      <a:pt x="66477" y="47307"/>
                      <a:pt x="66818" y="47307"/>
                    </a:cubicBezTo>
                    <a:cubicBezTo>
                      <a:pt x="66818" y="47307"/>
                      <a:pt x="67159" y="47307"/>
                      <a:pt x="67159" y="47692"/>
                    </a:cubicBezTo>
                    <a:cubicBezTo>
                      <a:pt x="67159" y="47692"/>
                      <a:pt x="67159" y="47692"/>
                      <a:pt x="67159" y="47692"/>
                    </a:cubicBezTo>
                    <a:cubicBezTo>
                      <a:pt x="67159" y="47692"/>
                      <a:pt x="67159" y="47692"/>
                      <a:pt x="67159" y="47692"/>
                    </a:cubicBezTo>
                    <a:close/>
                    <a:moveTo>
                      <a:pt x="67159" y="10000"/>
                    </a:move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ubicBezTo>
                      <a:pt x="67159" y="10000"/>
                      <a:pt x="67159" y="10000"/>
                      <a:pt x="67159" y="10000"/>
                    </a:cubicBezTo>
                    <a:close/>
                    <a:moveTo>
                      <a:pt x="71590" y="44615"/>
                    </a:moveTo>
                    <a:cubicBezTo>
                      <a:pt x="71590" y="44615"/>
                      <a:pt x="71590" y="44615"/>
                      <a:pt x="71590" y="44615"/>
                    </a:cubicBezTo>
                    <a:cubicBezTo>
                      <a:pt x="71590" y="44615"/>
                      <a:pt x="71590" y="44615"/>
                      <a:pt x="71590" y="44230"/>
                    </a:cubicBezTo>
                    <a:cubicBezTo>
                      <a:pt x="71590" y="44230"/>
                      <a:pt x="71590" y="44230"/>
                      <a:pt x="71590" y="44230"/>
                    </a:cubicBezTo>
                    <a:cubicBezTo>
                      <a:pt x="71590" y="44230"/>
                      <a:pt x="71590" y="44230"/>
                      <a:pt x="71931" y="44230"/>
                    </a:cubicBezTo>
                    <a:cubicBezTo>
                      <a:pt x="71931" y="44230"/>
                      <a:pt x="71931" y="44615"/>
                      <a:pt x="71931" y="44615"/>
                    </a:cubicBezTo>
                    <a:cubicBezTo>
                      <a:pt x="71931" y="44615"/>
                      <a:pt x="71931" y="44615"/>
                      <a:pt x="71590" y="44615"/>
                    </a:cubicBezTo>
                    <a:close/>
                    <a:moveTo>
                      <a:pt x="71931" y="46923"/>
                    </a:moveTo>
                    <a:cubicBezTo>
                      <a:pt x="71931" y="46923"/>
                      <a:pt x="71931" y="46923"/>
                      <a:pt x="71931" y="46923"/>
                    </a:cubicBezTo>
                    <a:cubicBezTo>
                      <a:pt x="71931" y="47307"/>
                      <a:pt x="71931" y="47307"/>
                      <a:pt x="71931" y="47307"/>
                    </a:cubicBezTo>
                    <a:cubicBezTo>
                      <a:pt x="71931" y="47307"/>
                      <a:pt x="71931" y="46923"/>
                      <a:pt x="71931" y="46923"/>
                    </a:cubicBezTo>
                    <a:cubicBezTo>
                      <a:pt x="71931" y="46923"/>
                      <a:pt x="71931" y="46923"/>
                      <a:pt x="71931" y="46923"/>
                    </a:cubicBezTo>
                    <a:cubicBezTo>
                      <a:pt x="71931" y="46923"/>
                      <a:pt x="71931" y="46923"/>
                      <a:pt x="71931" y="46923"/>
                    </a:cubicBezTo>
                    <a:cubicBezTo>
                      <a:pt x="72272" y="46923"/>
                      <a:pt x="72272" y="46923"/>
                      <a:pt x="71931" y="46923"/>
                    </a:cubicBezTo>
                    <a:close/>
                    <a:moveTo>
                      <a:pt x="72272" y="45769"/>
                    </a:moveTo>
                    <a:cubicBezTo>
                      <a:pt x="72272" y="45769"/>
                      <a:pt x="72272" y="45769"/>
                      <a:pt x="72272" y="45769"/>
                    </a:cubicBezTo>
                    <a:cubicBezTo>
                      <a:pt x="72272" y="45769"/>
                      <a:pt x="72272" y="45769"/>
                      <a:pt x="72272" y="45769"/>
                    </a:cubicBezTo>
                    <a:cubicBezTo>
                      <a:pt x="72613" y="45769"/>
                      <a:pt x="72613" y="45769"/>
                      <a:pt x="72613" y="45769"/>
                    </a:cubicBezTo>
                    <a:lnTo>
                      <a:pt x="72272" y="45769"/>
                    </a:lnTo>
                    <a:close/>
                    <a:moveTo>
                      <a:pt x="75681" y="37307"/>
                    </a:moveTo>
                    <a:cubicBezTo>
                      <a:pt x="75681" y="37307"/>
                      <a:pt x="75681" y="37307"/>
                      <a:pt x="75681" y="37307"/>
                    </a:cubicBezTo>
                    <a:cubicBezTo>
                      <a:pt x="75681" y="36923"/>
                      <a:pt x="75340" y="36923"/>
                      <a:pt x="75340" y="36538"/>
                    </a:cubicBezTo>
                    <a:cubicBezTo>
                      <a:pt x="75340" y="36538"/>
                      <a:pt x="75340" y="36538"/>
                      <a:pt x="75340" y="36538"/>
                    </a:cubicBezTo>
                    <a:cubicBezTo>
                      <a:pt x="75340" y="36538"/>
                      <a:pt x="75340" y="36538"/>
                      <a:pt x="75681" y="36538"/>
                    </a:cubicBezTo>
                    <a:cubicBezTo>
                      <a:pt x="75681" y="36538"/>
                      <a:pt x="75681" y="36923"/>
                      <a:pt x="75681" y="36923"/>
                    </a:cubicBezTo>
                    <a:cubicBezTo>
                      <a:pt x="75681" y="36923"/>
                      <a:pt x="75681" y="36923"/>
                      <a:pt x="75681" y="37307"/>
                    </a:cubicBezTo>
                    <a:cubicBezTo>
                      <a:pt x="76022" y="37307"/>
                      <a:pt x="75681" y="37307"/>
                      <a:pt x="75681" y="37307"/>
                    </a:cubicBezTo>
                    <a:close/>
                    <a:moveTo>
                      <a:pt x="75681" y="36153"/>
                    </a:moveTo>
                    <a:cubicBezTo>
                      <a:pt x="75681" y="36153"/>
                      <a:pt x="75681" y="36153"/>
                      <a:pt x="76022" y="36153"/>
                    </a:cubicBezTo>
                    <a:cubicBezTo>
                      <a:pt x="76022" y="36153"/>
                      <a:pt x="76022" y="36153"/>
                      <a:pt x="76022" y="36153"/>
                    </a:cubicBezTo>
                    <a:cubicBezTo>
                      <a:pt x="76022" y="36153"/>
                      <a:pt x="75681" y="36153"/>
                      <a:pt x="75681" y="36153"/>
                    </a:cubicBezTo>
                    <a:close/>
                    <a:moveTo>
                      <a:pt x="76363" y="43076"/>
                    </a:moveTo>
                    <a:cubicBezTo>
                      <a:pt x="76363" y="43076"/>
                      <a:pt x="76363" y="43076"/>
                      <a:pt x="76363" y="43076"/>
                    </a:cubicBezTo>
                    <a:cubicBezTo>
                      <a:pt x="76363" y="43076"/>
                      <a:pt x="76363" y="43076"/>
                      <a:pt x="76363" y="43076"/>
                    </a:cubicBezTo>
                    <a:cubicBezTo>
                      <a:pt x="76363" y="43076"/>
                      <a:pt x="76363" y="43076"/>
                      <a:pt x="76363" y="42692"/>
                    </a:cubicBezTo>
                    <a:cubicBezTo>
                      <a:pt x="76363" y="42692"/>
                      <a:pt x="76363" y="42692"/>
                      <a:pt x="76363" y="42692"/>
                    </a:cubicBezTo>
                    <a:cubicBezTo>
                      <a:pt x="76363" y="42692"/>
                      <a:pt x="76363" y="42692"/>
                      <a:pt x="76363" y="43076"/>
                    </a:cubicBezTo>
                    <a:cubicBezTo>
                      <a:pt x="76363" y="43076"/>
                      <a:pt x="76363" y="43076"/>
                      <a:pt x="76363" y="43076"/>
                    </a:cubicBezTo>
                    <a:close/>
                    <a:moveTo>
                      <a:pt x="78750" y="41923"/>
                    </a:moveTo>
                    <a:cubicBezTo>
                      <a:pt x="78750" y="41923"/>
                      <a:pt x="78750" y="41923"/>
                      <a:pt x="78750" y="41923"/>
                    </a:cubicBezTo>
                    <a:cubicBezTo>
                      <a:pt x="78750" y="41923"/>
                      <a:pt x="78750" y="41538"/>
                      <a:pt x="79090" y="41538"/>
                    </a:cubicBezTo>
                    <a:cubicBezTo>
                      <a:pt x="79090" y="41538"/>
                      <a:pt x="79090" y="41538"/>
                      <a:pt x="79090" y="41538"/>
                    </a:cubicBezTo>
                    <a:cubicBezTo>
                      <a:pt x="78750" y="41538"/>
                      <a:pt x="78750" y="41538"/>
                      <a:pt x="78750" y="41538"/>
                    </a:cubicBezTo>
                    <a:cubicBezTo>
                      <a:pt x="79090" y="41538"/>
                      <a:pt x="79090" y="41538"/>
                      <a:pt x="79090" y="41538"/>
                    </a:cubicBezTo>
                    <a:cubicBezTo>
                      <a:pt x="79090" y="41538"/>
                      <a:pt x="79090" y="41538"/>
                      <a:pt x="79090" y="41538"/>
                    </a:cubicBezTo>
                    <a:cubicBezTo>
                      <a:pt x="79090" y="41538"/>
                      <a:pt x="79090" y="41538"/>
                      <a:pt x="79090" y="41538"/>
                    </a:cubicBezTo>
                    <a:cubicBezTo>
                      <a:pt x="79431" y="41538"/>
                      <a:pt x="79431" y="41538"/>
                      <a:pt x="79431" y="41538"/>
                    </a:cubicBezTo>
                    <a:cubicBezTo>
                      <a:pt x="79431" y="41153"/>
                      <a:pt x="79772" y="40769"/>
                      <a:pt x="79772" y="40769"/>
                    </a:cubicBezTo>
                    <a:cubicBezTo>
                      <a:pt x="79772" y="40384"/>
                      <a:pt x="79772" y="40384"/>
                      <a:pt x="79772" y="40384"/>
                    </a:cubicBezTo>
                    <a:cubicBezTo>
                      <a:pt x="80113" y="40000"/>
                      <a:pt x="80113" y="39615"/>
                      <a:pt x="80113" y="39615"/>
                    </a:cubicBezTo>
                    <a:cubicBezTo>
                      <a:pt x="80454" y="38846"/>
                      <a:pt x="80454" y="37692"/>
                      <a:pt x="80454" y="36923"/>
                    </a:cubicBezTo>
                    <a:cubicBezTo>
                      <a:pt x="80454" y="36923"/>
                      <a:pt x="80454" y="36538"/>
                      <a:pt x="80454" y="36538"/>
                    </a:cubicBezTo>
                    <a:cubicBezTo>
                      <a:pt x="80454" y="36538"/>
                      <a:pt x="80454" y="36538"/>
                      <a:pt x="80454" y="36538"/>
                    </a:cubicBezTo>
                    <a:cubicBezTo>
                      <a:pt x="80454" y="36538"/>
                      <a:pt x="80795" y="36538"/>
                      <a:pt x="80795" y="36538"/>
                    </a:cubicBezTo>
                    <a:cubicBezTo>
                      <a:pt x="80795" y="36923"/>
                      <a:pt x="80795" y="37307"/>
                      <a:pt x="80795" y="37692"/>
                    </a:cubicBezTo>
                    <a:cubicBezTo>
                      <a:pt x="80795" y="38076"/>
                      <a:pt x="80795" y="38076"/>
                      <a:pt x="81136" y="38461"/>
                    </a:cubicBezTo>
                    <a:cubicBezTo>
                      <a:pt x="81136" y="38461"/>
                      <a:pt x="81136" y="38846"/>
                      <a:pt x="80795" y="38846"/>
                    </a:cubicBezTo>
                    <a:cubicBezTo>
                      <a:pt x="80795" y="39230"/>
                      <a:pt x="80795" y="39230"/>
                      <a:pt x="80795" y="39230"/>
                    </a:cubicBezTo>
                    <a:cubicBezTo>
                      <a:pt x="80795" y="39615"/>
                      <a:pt x="81136" y="39615"/>
                      <a:pt x="80795" y="39615"/>
                    </a:cubicBezTo>
                    <a:cubicBezTo>
                      <a:pt x="80795" y="40000"/>
                      <a:pt x="80454" y="40384"/>
                      <a:pt x="80113" y="40769"/>
                    </a:cubicBezTo>
                    <a:cubicBezTo>
                      <a:pt x="79772" y="41153"/>
                      <a:pt x="79772" y="41153"/>
                      <a:pt x="79772" y="41538"/>
                    </a:cubicBezTo>
                    <a:cubicBezTo>
                      <a:pt x="79772" y="41538"/>
                      <a:pt x="79772" y="41923"/>
                      <a:pt x="79431" y="41923"/>
                    </a:cubicBezTo>
                    <a:cubicBezTo>
                      <a:pt x="79431" y="41923"/>
                      <a:pt x="79090" y="42307"/>
                      <a:pt x="78750" y="41923"/>
                    </a:cubicBezTo>
                    <a:cubicBezTo>
                      <a:pt x="78750" y="41923"/>
                      <a:pt x="78750" y="41923"/>
                      <a:pt x="78750" y="41923"/>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3" name="Shape 1243"/>
              <p:cNvSpPr/>
              <p:nvPr/>
            </p:nvSpPr>
            <p:spPr>
              <a:xfrm>
                <a:off x="5962983" y="2904162"/>
                <a:ext cx="0" cy="3175"/>
              </a:xfrm>
              <a:custGeom>
                <a:pathLst>
                  <a:path extrusionOk="0" h="120000" w="120000">
                    <a:moveTo>
                      <a:pt x="0" y="0"/>
                    </a:moveTo>
                    <a:cubicBezTo>
                      <a:pt x="0" y="0"/>
                      <a:pt x="0" y="0"/>
                      <a:pt x="0" y="0"/>
                    </a:cubicBezTo>
                    <a:cubicBezTo>
                      <a:pt x="0" y="0"/>
                      <a:pt x="0" y="120000"/>
                      <a:pt x="0" y="120000"/>
                    </a:cubicBezTo>
                    <a:lnTo>
                      <a:pt x="0" y="0"/>
                    </a:ln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4" name="Shape 1244"/>
              <p:cNvSpPr/>
              <p:nvPr/>
            </p:nvSpPr>
            <p:spPr>
              <a:xfrm>
                <a:off x="5366095" y="2677154"/>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5" name="Shape 1245"/>
              <p:cNvSpPr/>
              <p:nvPr/>
            </p:nvSpPr>
            <p:spPr>
              <a:xfrm>
                <a:off x="4856518" y="2975598"/>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6" name="Shape 1246"/>
              <p:cNvSpPr/>
              <p:nvPr/>
            </p:nvSpPr>
            <p:spPr>
              <a:xfrm>
                <a:off x="4661259" y="2283462"/>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7" name="Shape 1247"/>
              <p:cNvSpPr/>
              <p:nvPr/>
            </p:nvSpPr>
            <p:spPr>
              <a:xfrm>
                <a:off x="4678722" y="2348548"/>
                <a:ext cx="39687" cy="39687"/>
              </a:xfrm>
              <a:custGeom>
                <a:pathLst>
                  <a:path extrusionOk="0" h="120000" w="120000">
                    <a:moveTo>
                      <a:pt x="32727" y="10909"/>
                    </a:moveTo>
                    <a:cubicBezTo>
                      <a:pt x="32727" y="10909"/>
                      <a:pt x="32727" y="10909"/>
                      <a:pt x="32727" y="10909"/>
                    </a:cubicBezTo>
                    <a:cubicBezTo>
                      <a:pt x="32727" y="10909"/>
                      <a:pt x="32727" y="10909"/>
                      <a:pt x="32727" y="10909"/>
                    </a:cubicBezTo>
                    <a:cubicBezTo>
                      <a:pt x="32727" y="21818"/>
                      <a:pt x="32727" y="21818"/>
                      <a:pt x="32727" y="21818"/>
                    </a:cubicBezTo>
                    <a:cubicBezTo>
                      <a:pt x="21818" y="43636"/>
                      <a:pt x="10909" y="54545"/>
                      <a:pt x="10909" y="76363"/>
                    </a:cubicBezTo>
                    <a:cubicBezTo>
                      <a:pt x="10909" y="76363"/>
                      <a:pt x="10909" y="76363"/>
                      <a:pt x="0" y="87272"/>
                    </a:cubicBezTo>
                    <a:cubicBezTo>
                      <a:pt x="0" y="87272"/>
                      <a:pt x="0" y="87272"/>
                      <a:pt x="0" y="87272"/>
                    </a:cubicBezTo>
                    <a:cubicBezTo>
                      <a:pt x="0" y="87272"/>
                      <a:pt x="0" y="98181"/>
                      <a:pt x="0" y="98181"/>
                    </a:cubicBezTo>
                    <a:cubicBezTo>
                      <a:pt x="0" y="98181"/>
                      <a:pt x="0" y="98181"/>
                      <a:pt x="10909" y="98181"/>
                    </a:cubicBezTo>
                    <a:cubicBezTo>
                      <a:pt x="10909" y="98181"/>
                      <a:pt x="10909" y="109090"/>
                      <a:pt x="10909" y="109090"/>
                    </a:cubicBezTo>
                    <a:cubicBezTo>
                      <a:pt x="10909" y="109090"/>
                      <a:pt x="10909" y="109090"/>
                      <a:pt x="10909" y="120000"/>
                    </a:cubicBezTo>
                    <a:cubicBezTo>
                      <a:pt x="10909" y="120000"/>
                      <a:pt x="10909" y="120000"/>
                      <a:pt x="21818" y="120000"/>
                    </a:cubicBezTo>
                    <a:cubicBezTo>
                      <a:pt x="21818" y="120000"/>
                      <a:pt x="32727" y="120000"/>
                      <a:pt x="32727" y="120000"/>
                    </a:cubicBezTo>
                    <a:cubicBezTo>
                      <a:pt x="43636" y="109090"/>
                      <a:pt x="54545" y="109090"/>
                      <a:pt x="65454" y="87272"/>
                    </a:cubicBezTo>
                    <a:cubicBezTo>
                      <a:pt x="65454" y="87272"/>
                      <a:pt x="65454" y="87272"/>
                      <a:pt x="65454" y="87272"/>
                    </a:cubicBezTo>
                    <a:cubicBezTo>
                      <a:pt x="76363" y="98181"/>
                      <a:pt x="76363" y="98181"/>
                      <a:pt x="76363" y="109090"/>
                    </a:cubicBezTo>
                    <a:cubicBezTo>
                      <a:pt x="76363" y="109090"/>
                      <a:pt x="76363" y="109090"/>
                      <a:pt x="76363" y="109090"/>
                    </a:cubicBezTo>
                    <a:cubicBezTo>
                      <a:pt x="87272" y="109090"/>
                      <a:pt x="98181" y="120000"/>
                      <a:pt x="98181" y="120000"/>
                    </a:cubicBezTo>
                    <a:cubicBezTo>
                      <a:pt x="98181" y="120000"/>
                      <a:pt x="109090" y="120000"/>
                      <a:pt x="109090" y="120000"/>
                    </a:cubicBezTo>
                    <a:cubicBezTo>
                      <a:pt x="109090" y="120000"/>
                      <a:pt x="109090" y="109090"/>
                      <a:pt x="120000" y="109090"/>
                    </a:cubicBezTo>
                    <a:cubicBezTo>
                      <a:pt x="120000" y="109090"/>
                      <a:pt x="120000" y="98181"/>
                      <a:pt x="109090" y="98181"/>
                    </a:cubicBezTo>
                    <a:cubicBezTo>
                      <a:pt x="109090" y="98181"/>
                      <a:pt x="109090" y="98181"/>
                      <a:pt x="109090" y="98181"/>
                    </a:cubicBezTo>
                    <a:cubicBezTo>
                      <a:pt x="109090" y="98181"/>
                      <a:pt x="98181" y="87272"/>
                      <a:pt x="98181" y="87272"/>
                    </a:cubicBezTo>
                    <a:cubicBezTo>
                      <a:pt x="98181" y="76363"/>
                      <a:pt x="98181" y="65454"/>
                      <a:pt x="98181" y="65454"/>
                    </a:cubicBezTo>
                    <a:cubicBezTo>
                      <a:pt x="87272" y="65454"/>
                      <a:pt x="87272" y="54545"/>
                      <a:pt x="87272" y="54545"/>
                    </a:cubicBezTo>
                    <a:cubicBezTo>
                      <a:pt x="76363" y="43636"/>
                      <a:pt x="65454" y="43636"/>
                      <a:pt x="65454" y="32727"/>
                    </a:cubicBezTo>
                    <a:cubicBezTo>
                      <a:pt x="65454" y="32727"/>
                      <a:pt x="65454" y="32727"/>
                      <a:pt x="54545" y="32727"/>
                    </a:cubicBezTo>
                    <a:cubicBezTo>
                      <a:pt x="54545" y="21818"/>
                      <a:pt x="54545" y="21818"/>
                      <a:pt x="54545" y="21818"/>
                    </a:cubicBezTo>
                    <a:cubicBezTo>
                      <a:pt x="65454" y="21818"/>
                      <a:pt x="65454" y="10909"/>
                      <a:pt x="65454" y="10909"/>
                    </a:cubicBezTo>
                    <a:cubicBezTo>
                      <a:pt x="65454" y="10909"/>
                      <a:pt x="65454" y="10909"/>
                      <a:pt x="65454" y="10909"/>
                    </a:cubicBezTo>
                    <a:cubicBezTo>
                      <a:pt x="65454" y="0"/>
                      <a:pt x="65454" y="0"/>
                      <a:pt x="65454" y="10909"/>
                    </a:cubicBezTo>
                    <a:cubicBezTo>
                      <a:pt x="54545" y="10909"/>
                      <a:pt x="54545" y="10909"/>
                      <a:pt x="54545" y="10909"/>
                    </a:cubicBezTo>
                    <a:cubicBezTo>
                      <a:pt x="43636" y="10909"/>
                      <a:pt x="43636" y="10909"/>
                      <a:pt x="43636" y="10909"/>
                    </a:cubicBezTo>
                    <a:cubicBezTo>
                      <a:pt x="43636" y="10909"/>
                      <a:pt x="32727" y="10909"/>
                      <a:pt x="32727" y="10909"/>
                    </a:cubicBezTo>
                    <a:cubicBezTo>
                      <a:pt x="32727" y="10909"/>
                      <a:pt x="32727" y="10909"/>
                      <a:pt x="32727" y="10909"/>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8" name="Shape 1248"/>
              <p:cNvSpPr/>
              <p:nvPr/>
            </p:nvSpPr>
            <p:spPr>
              <a:xfrm>
                <a:off x="4740633" y="3443901"/>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49" name="Shape 1249"/>
              <p:cNvSpPr/>
              <p:nvPr/>
            </p:nvSpPr>
            <p:spPr>
              <a:xfrm>
                <a:off x="4729521" y="2294574"/>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0" name="Shape 1250"/>
              <p:cNvSpPr/>
              <p:nvPr/>
            </p:nvSpPr>
            <p:spPr>
              <a:xfrm>
                <a:off x="4788257" y="2597781"/>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1" name="Shape 1251"/>
              <p:cNvSpPr/>
              <p:nvPr/>
            </p:nvSpPr>
            <p:spPr>
              <a:xfrm>
                <a:off x="4754920" y="3455014"/>
                <a:ext cx="0" cy="0"/>
              </a:xfrm>
              <a:custGeom>
                <a:pathLst>
                  <a:path extrusionOk="0" h="120000" w="120000">
                    <a:moveTo>
                      <a:pt x="0" y="0"/>
                    </a:moveTo>
                    <a:cubicBezTo>
                      <a:pt x="0" y="0"/>
                      <a:pt x="0" y="0"/>
                      <a:pt x="0" y="0"/>
                    </a:cubicBezTo>
                    <a:cubicBezTo>
                      <a:pt x="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2" name="Shape 1252"/>
              <p:cNvSpPr/>
              <p:nvPr/>
            </p:nvSpPr>
            <p:spPr>
              <a:xfrm>
                <a:off x="4262805" y="2356486"/>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3" name="Shape 1253"/>
              <p:cNvSpPr/>
              <p:nvPr/>
            </p:nvSpPr>
            <p:spPr>
              <a:xfrm>
                <a:off x="4111996" y="2150115"/>
                <a:ext cx="857232" cy="1309661"/>
              </a:xfrm>
              <a:custGeom>
                <a:pathLst>
                  <a:path extrusionOk="0" h="120000" w="120000">
                    <a:moveTo>
                      <a:pt x="118987" y="79338"/>
                    </a:moveTo>
                    <a:cubicBezTo>
                      <a:pt x="118987" y="79338"/>
                      <a:pt x="118987" y="79338"/>
                      <a:pt x="118987" y="79338"/>
                    </a:cubicBezTo>
                    <a:cubicBezTo>
                      <a:pt x="118481" y="79338"/>
                      <a:pt x="118481" y="79338"/>
                      <a:pt x="117974" y="79338"/>
                    </a:cubicBezTo>
                    <a:cubicBezTo>
                      <a:pt x="117974" y="79338"/>
                      <a:pt x="117468" y="79338"/>
                      <a:pt x="117468" y="79008"/>
                    </a:cubicBezTo>
                    <a:cubicBezTo>
                      <a:pt x="116962" y="79008"/>
                      <a:pt x="116455" y="78677"/>
                      <a:pt x="116455" y="78677"/>
                    </a:cubicBezTo>
                    <a:cubicBezTo>
                      <a:pt x="115949" y="78016"/>
                      <a:pt x="115443" y="78016"/>
                      <a:pt x="114936" y="77685"/>
                    </a:cubicBezTo>
                    <a:cubicBezTo>
                      <a:pt x="114430" y="77685"/>
                      <a:pt x="113924" y="77685"/>
                      <a:pt x="113924" y="77685"/>
                    </a:cubicBezTo>
                    <a:cubicBezTo>
                      <a:pt x="112911" y="77685"/>
                      <a:pt x="111898" y="77685"/>
                      <a:pt x="110886" y="77355"/>
                    </a:cubicBezTo>
                    <a:cubicBezTo>
                      <a:pt x="110886" y="77355"/>
                      <a:pt x="110379" y="77355"/>
                      <a:pt x="110379" y="77355"/>
                    </a:cubicBezTo>
                    <a:cubicBezTo>
                      <a:pt x="110379" y="77355"/>
                      <a:pt x="110379" y="77355"/>
                      <a:pt x="109873" y="77685"/>
                    </a:cubicBezTo>
                    <a:cubicBezTo>
                      <a:pt x="109873" y="77685"/>
                      <a:pt x="109873" y="77685"/>
                      <a:pt x="109873" y="77355"/>
                    </a:cubicBezTo>
                    <a:cubicBezTo>
                      <a:pt x="109873" y="77355"/>
                      <a:pt x="109873" y="77024"/>
                      <a:pt x="109367" y="77024"/>
                    </a:cubicBezTo>
                    <a:cubicBezTo>
                      <a:pt x="109367" y="77024"/>
                      <a:pt x="109367" y="76694"/>
                      <a:pt x="109367" y="76694"/>
                    </a:cubicBezTo>
                    <a:cubicBezTo>
                      <a:pt x="108354" y="76694"/>
                      <a:pt x="108354" y="76694"/>
                      <a:pt x="107848" y="76363"/>
                    </a:cubicBezTo>
                    <a:cubicBezTo>
                      <a:pt x="107341" y="76363"/>
                      <a:pt x="106835" y="76363"/>
                      <a:pt x="106329" y="76363"/>
                    </a:cubicBezTo>
                    <a:cubicBezTo>
                      <a:pt x="105822" y="76363"/>
                      <a:pt x="105822" y="76363"/>
                      <a:pt x="105822" y="76363"/>
                    </a:cubicBezTo>
                    <a:cubicBezTo>
                      <a:pt x="105316" y="76694"/>
                      <a:pt x="105316" y="76694"/>
                      <a:pt x="105316" y="76694"/>
                    </a:cubicBezTo>
                    <a:cubicBezTo>
                      <a:pt x="105316" y="76694"/>
                      <a:pt x="105316" y="76363"/>
                      <a:pt x="105316" y="76363"/>
                    </a:cubicBezTo>
                    <a:cubicBezTo>
                      <a:pt x="105316" y="76363"/>
                      <a:pt x="105316" y="76363"/>
                      <a:pt x="105316" y="76363"/>
                    </a:cubicBezTo>
                    <a:cubicBezTo>
                      <a:pt x="105316" y="76033"/>
                      <a:pt x="105316" y="76033"/>
                      <a:pt x="105316" y="76033"/>
                    </a:cubicBezTo>
                    <a:cubicBezTo>
                      <a:pt x="104810" y="75702"/>
                      <a:pt x="104303" y="75702"/>
                      <a:pt x="104303" y="75702"/>
                    </a:cubicBezTo>
                    <a:cubicBezTo>
                      <a:pt x="104303" y="75702"/>
                      <a:pt x="104303" y="75702"/>
                      <a:pt x="104303" y="75702"/>
                    </a:cubicBezTo>
                    <a:cubicBezTo>
                      <a:pt x="104303" y="75702"/>
                      <a:pt x="104303" y="75702"/>
                      <a:pt x="104303" y="75702"/>
                    </a:cubicBezTo>
                    <a:cubicBezTo>
                      <a:pt x="104303" y="76033"/>
                      <a:pt x="104303" y="76033"/>
                      <a:pt x="104303" y="76033"/>
                    </a:cubicBezTo>
                    <a:cubicBezTo>
                      <a:pt x="104303" y="75702"/>
                      <a:pt x="104303" y="75702"/>
                      <a:pt x="104303" y="75702"/>
                    </a:cubicBezTo>
                    <a:cubicBezTo>
                      <a:pt x="104303" y="75702"/>
                      <a:pt x="104303" y="75702"/>
                      <a:pt x="104303" y="75702"/>
                    </a:cubicBezTo>
                    <a:cubicBezTo>
                      <a:pt x="103797" y="75702"/>
                      <a:pt x="103291" y="75702"/>
                      <a:pt x="103291" y="76033"/>
                    </a:cubicBezTo>
                    <a:cubicBezTo>
                      <a:pt x="103291" y="75702"/>
                      <a:pt x="102784" y="75702"/>
                      <a:pt x="102784" y="75702"/>
                    </a:cubicBezTo>
                    <a:cubicBezTo>
                      <a:pt x="102784" y="75702"/>
                      <a:pt x="103291" y="75702"/>
                      <a:pt x="103797" y="75371"/>
                    </a:cubicBezTo>
                    <a:cubicBezTo>
                      <a:pt x="103797" y="75371"/>
                      <a:pt x="103797" y="75041"/>
                      <a:pt x="103797" y="75041"/>
                    </a:cubicBezTo>
                    <a:cubicBezTo>
                      <a:pt x="103797" y="74710"/>
                      <a:pt x="103797" y="74710"/>
                      <a:pt x="103797" y="74380"/>
                    </a:cubicBezTo>
                    <a:cubicBezTo>
                      <a:pt x="103797" y="74380"/>
                      <a:pt x="103797" y="74380"/>
                      <a:pt x="103291" y="74049"/>
                    </a:cubicBezTo>
                    <a:cubicBezTo>
                      <a:pt x="102784" y="73719"/>
                      <a:pt x="102784" y="73719"/>
                      <a:pt x="102784" y="73388"/>
                    </a:cubicBezTo>
                    <a:cubicBezTo>
                      <a:pt x="102784" y="73057"/>
                      <a:pt x="102278" y="73057"/>
                      <a:pt x="102278" y="72727"/>
                    </a:cubicBezTo>
                    <a:cubicBezTo>
                      <a:pt x="101772" y="72396"/>
                      <a:pt x="100759" y="71735"/>
                      <a:pt x="99746" y="71735"/>
                    </a:cubicBezTo>
                    <a:cubicBezTo>
                      <a:pt x="99746" y="71735"/>
                      <a:pt x="99746" y="71735"/>
                      <a:pt x="99746" y="71735"/>
                    </a:cubicBezTo>
                    <a:cubicBezTo>
                      <a:pt x="99240" y="71404"/>
                      <a:pt x="98734" y="71404"/>
                      <a:pt x="98227" y="71404"/>
                    </a:cubicBezTo>
                    <a:cubicBezTo>
                      <a:pt x="97721" y="71404"/>
                      <a:pt x="97215" y="71404"/>
                      <a:pt x="96708" y="71404"/>
                    </a:cubicBezTo>
                    <a:cubicBezTo>
                      <a:pt x="96708" y="71404"/>
                      <a:pt x="96708" y="71404"/>
                      <a:pt x="96708" y="71404"/>
                    </a:cubicBezTo>
                    <a:cubicBezTo>
                      <a:pt x="96202" y="71404"/>
                      <a:pt x="95696" y="71074"/>
                      <a:pt x="95189" y="71074"/>
                    </a:cubicBezTo>
                    <a:cubicBezTo>
                      <a:pt x="95189" y="71074"/>
                      <a:pt x="95189" y="70743"/>
                      <a:pt x="95189" y="70743"/>
                    </a:cubicBezTo>
                    <a:cubicBezTo>
                      <a:pt x="95189" y="70743"/>
                      <a:pt x="95189" y="70413"/>
                      <a:pt x="94683" y="70413"/>
                    </a:cubicBezTo>
                    <a:cubicBezTo>
                      <a:pt x="94683" y="70413"/>
                      <a:pt x="94177" y="70082"/>
                      <a:pt x="94177" y="70082"/>
                    </a:cubicBezTo>
                    <a:cubicBezTo>
                      <a:pt x="93670" y="69752"/>
                      <a:pt x="93670" y="69752"/>
                      <a:pt x="93164" y="69752"/>
                    </a:cubicBezTo>
                    <a:cubicBezTo>
                      <a:pt x="93164" y="69752"/>
                      <a:pt x="92658" y="69752"/>
                      <a:pt x="92658" y="69752"/>
                    </a:cubicBezTo>
                    <a:cubicBezTo>
                      <a:pt x="92658" y="69752"/>
                      <a:pt x="92658" y="69752"/>
                      <a:pt x="92658" y="69421"/>
                    </a:cubicBezTo>
                    <a:cubicBezTo>
                      <a:pt x="92658" y="69421"/>
                      <a:pt x="92151" y="69090"/>
                      <a:pt x="92151" y="69090"/>
                    </a:cubicBezTo>
                    <a:cubicBezTo>
                      <a:pt x="91645" y="69090"/>
                      <a:pt x="91139" y="68760"/>
                      <a:pt x="91139" y="68760"/>
                    </a:cubicBezTo>
                    <a:cubicBezTo>
                      <a:pt x="91139" y="68760"/>
                      <a:pt x="90632" y="68760"/>
                      <a:pt x="90632" y="68429"/>
                    </a:cubicBezTo>
                    <a:cubicBezTo>
                      <a:pt x="90632" y="68429"/>
                      <a:pt x="91139" y="68429"/>
                      <a:pt x="91139" y="68429"/>
                    </a:cubicBezTo>
                    <a:cubicBezTo>
                      <a:pt x="91139" y="68429"/>
                      <a:pt x="91139" y="68429"/>
                      <a:pt x="91139" y="68429"/>
                    </a:cubicBezTo>
                    <a:cubicBezTo>
                      <a:pt x="91139" y="68429"/>
                      <a:pt x="91139" y="68429"/>
                      <a:pt x="91139" y="68429"/>
                    </a:cubicBezTo>
                    <a:cubicBezTo>
                      <a:pt x="91139" y="68429"/>
                      <a:pt x="91139" y="68099"/>
                      <a:pt x="91139" y="68099"/>
                    </a:cubicBezTo>
                    <a:cubicBezTo>
                      <a:pt x="90632" y="68099"/>
                      <a:pt x="90126" y="68099"/>
                      <a:pt x="90126" y="68099"/>
                    </a:cubicBezTo>
                    <a:cubicBezTo>
                      <a:pt x="89620" y="68099"/>
                      <a:pt x="89620" y="68099"/>
                      <a:pt x="89620" y="68099"/>
                    </a:cubicBezTo>
                    <a:cubicBezTo>
                      <a:pt x="89113" y="68099"/>
                      <a:pt x="89113" y="68099"/>
                      <a:pt x="89113" y="68099"/>
                    </a:cubicBezTo>
                    <a:cubicBezTo>
                      <a:pt x="89113" y="68099"/>
                      <a:pt x="89113" y="68429"/>
                      <a:pt x="89113" y="68429"/>
                    </a:cubicBezTo>
                    <a:cubicBezTo>
                      <a:pt x="88607" y="68429"/>
                      <a:pt x="88101" y="68760"/>
                      <a:pt x="87594" y="68429"/>
                    </a:cubicBezTo>
                    <a:cubicBezTo>
                      <a:pt x="87088" y="68429"/>
                      <a:pt x="87088" y="68429"/>
                      <a:pt x="86582" y="68429"/>
                    </a:cubicBezTo>
                    <a:cubicBezTo>
                      <a:pt x="86075" y="68429"/>
                      <a:pt x="86075" y="68429"/>
                      <a:pt x="85569" y="68429"/>
                    </a:cubicBezTo>
                    <a:cubicBezTo>
                      <a:pt x="85063" y="68429"/>
                      <a:pt x="85063" y="68429"/>
                      <a:pt x="85063" y="68099"/>
                    </a:cubicBezTo>
                    <a:cubicBezTo>
                      <a:pt x="85063" y="68099"/>
                      <a:pt x="85063" y="68099"/>
                      <a:pt x="85063" y="68099"/>
                    </a:cubicBezTo>
                    <a:cubicBezTo>
                      <a:pt x="85063" y="68099"/>
                      <a:pt x="85063" y="67768"/>
                      <a:pt x="84556" y="67768"/>
                    </a:cubicBezTo>
                    <a:cubicBezTo>
                      <a:pt x="84556" y="67768"/>
                      <a:pt x="84050" y="67768"/>
                      <a:pt x="84050" y="67768"/>
                    </a:cubicBezTo>
                    <a:cubicBezTo>
                      <a:pt x="83544" y="67768"/>
                      <a:pt x="83544" y="67768"/>
                      <a:pt x="83544" y="67438"/>
                    </a:cubicBezTo>
                    <a:cubicBezTo>
                      <a:pt x="83544" y="67438"/>
                      <a:pt x="83544" y="67438"/>
                      <a:pt x="83037" y="67107"/>
                    </a:cubicBezTo>
                    <a:cubicBezTo>
                      <a:pt x="83037" y="67107"/>
                      <a:pt x="83037" y="67438"/>
                      <a:pt x="82531" y="67438"/>
                    </a:cubicBezTo>
                    <a:cubicBezTo>
                      <a:pt x="82531" y="67438"/>
                      <a:pt x="82531" y="67438"/>
                      <a:pt x="82531" y="67438"/>
                    </a:cubicBezTo>
                    <a:cubicBezTo>
                      <a:pt x="82531" y="67768"/>
                      <a:pt x="82531" y="67768"/>
                      <a:pt x="82025" y="67768"/>
                    </a:cubicBezTo>
                    <a:cubicBezTo>
                      <a:pt x="82025" y="68099"/>
                      <a:pt x="82025" y="68099"/>
                      <a:pt x="81518" y="68099"/>
                    </a:cubicBezTo>
                    <a:cubicBezTo>
                      <a:pt x="81518" y="68099"/>
                      <a:pt x="81518" y="68099"/>
                      <a:pt x="81518" y="68099"/>
                    </a:cubicBezTo>
                    <a:cubicBezTo>
                      <a:pt x="81518" y="67768"/>
                      <a:pt x="81012" y="67768"/>
                      <a:pt x="81518" y="67768"/>
                    </a:cubicBezTo>
                    <a:cubicBezTo>
                      <a:pt x="81518" y="67768"/>
                      <a:pt x="81518" y="67438"/>
                      <a:pt x="82025" y="67438"/>
                    </a:cubicBezTo>
                    <a:cubicBezTo>
                      <a:pt x="82025" y="67438"/>
                      <a:pt x="82025" y="67107"/>
                      <a:pt x="81518" y="67107"/>
                    </a:cubicBezTo>
                    <a:cubicBezTo>
                      <a:pt x="81518" y="67107"/>
                      <a:pt x="81518" y="67107"/>
                      <a:pt x="81518" y="67107"/>
                    </a:cubicBezTo>
                    <a:cubicBezTo>
                      <a:pt x="81012" y="67107"/>
                      <a:pt x="81012" y="67107"/>
                      <a:pt x="80506" y="67438"/>
                    </a:cubicBezTo>
                    <a:cubicBezTo>
                      <a:pt x="80506" y="67438"/>
                      <a:pt x="80000" y="67768"/>
                      <a:pt x="79493" y="67768"/>
                    </a:cubicBezTo>
                    <a:cubicBezTo>
                      <a:pt x="79493" y="67768"/>
                      <a:pt x="78987" y="67768"/>
                      <a:pt x="78481" y="68099"/>
                    </a:cubicBezTo>
                    <a:cubicBezTo>
                      <a:pt x="78481" y="68099"/>
                      <a:pt x="78481" y="68099"/>
                      <a:pt x="78481" y="68099"/>
                    </a:cubicBezTo>
                    <a:cubicBezTo>
                      <a:pt x="77974" y="68099"/>
                      <a:pt x="77974" y="68099"/>
                      <a:pt x="77468" y="68099"/>
                    </a:cubicBezTo>
                    <a:cubicBezTo>
                      <a:pt x="77468" y="68429"/>
                      <a:pt x="76962" y="68429"/>
                      <a:pt x="76962" y="68760"/>
                    </a:cubicBezTo>
                    <a:cubicBezTo>
                      <a:pt x="76962" y="69090"/>
                      <a:pt x="76962" y="69090"/>
                      <a:pt x="76455" y="69090"/>
                    </a:cubicBezTo>
                    <a:cubicBezTo>
                      <a:pt x="76455" y="69421"/>
                      <a:pt x="75949" y="69421"/>
                      <a:pt x="75949" y="69752"/>
                    </a:cubicBezTo>
                    <a:cubicBezTo>
                      <a:pt x="75949" y="69752"/>
                      <a:pt x="75949" y="69752"/>
                      <a:pt x="75949" y="69752"/>
                    </a:cubicBezTo>
                    <a:cubicBezTo>
                      <a:pt x="75949" y="69752"/>
                      <a:pt x="75949" y="69752"/>
                      <a:pt x="75949" y="69752"/>
                    </a:cubicBezTo>
                    <a:cubicBezTo>
                      <a:pt x="75949" y="70082"/>
                      <a:pt x="75949" y="70082"/>
                      <a:pt x="75949" y="70082"/>
                    </a:cubicBezTo>
                    <a:cubicBezTo>
                      <a:pt x="75949" y="69752"/>
                      <a:pt x="75949" y="69752"/>
                      <a:pt x="75949" y="69752"/>
                    </a:cubicBezTo>
                    <a:cubicBezTo>
                      <a:pt x="75949" y="69752"/>
                      <a:pt x="75949" y="69752"/>
                      <a:pt x="75949" y="69752"/>
                    </a:cubicBezTo>
                    <a:cubicBezTo>
                      <a:pt x="75949" y="69752"/>
                      <a:pt x="75443" y="69752"/>
                      <a:pt x="75443" y="69752"/>
                    </a:cubicBezTo>
                    <a:cubicBezTo>
                      <a:pt x="75443" y="69752"/>
                      <a:pt x="75443" y="69421"/>
                      <a:pt x="74936" y="69421"/>
                    </a:cubicBezTo>
                    <a:cubicBezTo>
                      <a:pt x="74936" y="69090"/>
                      <a:pt x="74430" y="69090"/>
                      <a:pt x="73924" y="69090"/>
                    </a:cubicBezTo>
                    <a:cubicBezTo>
                      <a:pt x="73417" y="69090"/>
                      <a:pt x="72911" y="69090"/>
                      <a:pt x="72405" y="69090"/>
                    </a:cubicBezTo>
                    <a:cubicBezTo>
                      <a:pt x="72405" y="69421"/>
                      <a:pt x="72405" y="69421"/>
                      <a:pt x="71898" y="69421"/>
                    </a:cubicBezTo>
                    <a:cubicBezTo>
                      <a:pt x="71898" y="69421"/>
                      <a:pt x="71392" y="69421"/>
                      <a:pt x="70886" y="69421"/>
                    </a:cubicBezTo>
                    <a:cubicBezTo>
                      <a:pt x="70379" y="69421"/>
                      <a:pt x="69873" y="69090"/>
                      <a:pt x="69367" y="68760"/>
                    </a:cubicBezTo>
                    <a:cubicBezTo>
                      <a:pt x="69367" y="68429"/>
                      <a:pt x="69367" y="68429"/>
                      <a:pt x="68860" y="68099"/>
                    </a:cubicBezTo>
                    <a:cubicBezTo>
                      <a:pt x="68860" y="68099"/>
                      <a:pt x="68860" y="68099"/>
                      <a:pt x="68860" y="67768"/>
                    </a:cubicBezTo>
                    <a:cubicBezTo>
                      <a:pt x="68860" y="67768"/>
                      <a:pt x="68860" y="67438"/>
                      <a:pt x="68860" y="67107"/>
                    </a:cubicBezTo>
                    <a:cubicBezTo>
                      <a:pt x="69367" y="67107"/>
                      <a:pt x="69367" y="66776"/>
                      <a:pt x="69367" y="66776"/>
                    </a:cubicBezTo>
                    <a:cubicBezTo>
                      <a:pt x="69367" y="66446"/>
                      <a:pt x="69367" y="66115"/>
                      <a:pt x="69367" y="66115"/>
                    </a:cubicBezTo>
                    <a:cubicBezTo>
                      <a:pt x="69367" y="65785"/>
                      <a:pt x="69367" y="65454"/>
                      <a:pt x="69367" y="65123"/>
                    </a:cubicBezTo>
                    <a:cubicBezTo>
                      <a:pt x="69367" y="65123"/>
                      <a:pt x="69367" y="65123"/>
                      <a:pt x="69367" y="65123"/>
                    </a:cubicBezTo>
                    <a:cubicBezTo>
                      <a:pt x="69367" y="65123"/>
                      <a:pt x="69367" y="65123"/>
                      <a:pt x="68860" y="64793"/>
                    </a:cubicBezTo>
                    <a:cubicBezTo>
                      <a:pt x="68860" y="64793"/>
                      <a:pt x="68860" y="64793"/>
                      <a:pt x="68860" y="64793"/>
                    </a:cubicBezTo>
                    <a:cubicBezTo>
                      <a:pt x="68860" y="64793"/>
                      <a:pt x="68860" y="64793"/>
                      <a:pt x="68860" y="64793"/>
                    </a:cubicBezTo>
                    <a:cubicBezTo>
                      <a:pt x="68860" y="65123"/>
                      <a:pt x="68860" y="65123"/>
                      <a:pt x="68860" y="65123"/>
                    </a:cubicBezTo>
                    <a:cubicBezTo>
                      <a:pt x="68860" y="64793"/>
                      <a:pt x="68860" y="64793"/>
                      <a:pt x="68860" y="64793"/>
                    </a:cubicBezTo>
                    <a:cubicBezTo>
                      <a:pt x="68860" y="64793"/>
                      <a:pt x="68354" y="64793"/>
                      <a:pt x="67848" y="64793"/>
                    </a:cubicBezTo>
                    <a:cubicBezTo>
                      <a:pt x="67848" y="64793"/>
                      <a:pt x="67341" y="64462"/>
                      <a:pt x="66835" y="64462"/>
                    </a:cubicBezTo>
                    <a:cubicBezTo>
                      <a:pt x="66329" y="64462"/>
                      <a:pt x="66329" y="64793"/>
                      <a:pt x="65822" y="64462"/>
                    </a:cubicBezTo>
                    <a:cubicBezTo>
                      <a:pt x="65316" y="64462"/>
                      <a:pt x="64810" y="64793"/>
                      <a:pt x="64810" y="64793"/>
                    </a:cubicBezTo>
                    <a:cubicBezTo>
                      <a:pt x="64303" y="64793"/>
                      <a:pt x="64303" y="64462"/>
                      <a:pt x="64303" y="64462"/>
                    </a:cubicBezTo>
                    <a:cubicBezTo>
                      <a:pt x="63797" y="64462"/>
                      <a:pt x="63797" y="64462"/>
                      <a:pt x="63797" y="64462"/>
                    </a:cubicBezTo>
                    <a:cubicBezTo>
                      <a:pt x="64303" y="64132"/>
                      <a:pt x="64303" y="63801"/>
                      <a:pt x="64303" y="63471"/>
                    </a:cubicBezTo>
                    <a:cubicBezTo>
                      <a:pt x="64303" y="63471"/>
                      <a:pt x="64303" y="63140"/>
                      <a:pt x="64810" y="63140"/>
                    </a:cubicBezTo>
                    <a:cubicBezTo>
                      <a:pt x="64810" y="63140"/>
                      <a:pt x="64810" y="62809"/>
                      <a:pt x="64810" y="62809"/>
                    </a:cubicBezTo>
                    <a:cubicBezTo>
                      <a:pt x="65316" y="62809"/>
                      <a:pt x="65316" y="62809"/>
                      <a:pt x="65316" y="62479"/>
                    </a:cubicBezTo>
                    <a:cubicBezTo>
                      <a:pt x="65316" y="62479"/>
                      <a:pt x="65316" y="62148"/>
                      <a:pt x="65316" y="62148"/>
                    </a:cubicBezTo>
                    <a:cubicBezTo>
                      <a:pt x="65316" y="61818"/>
                      <a:pt x="65316" y="61487"/>
                      <a:pt x="65822" y="61487"/>
                    </a:cubicBezTo>
                    <a:cubicBezTo>
                      <a:pt x="65822" y="61157"/>
                      <a:pt x="66329" y="61157"/>
                      <a:pt x="66329" y="61157"/>
                    </a:cubicBezTo>
                    <a:cubicBezTo>
                      <a:pt x="66329" y="60826"/>
                      <a:pt x="66329" y="60826"/>
                      <a:pt x="66329" y="60826"/>
                    </a:cubicBezTo>
                    <a:cubicBezTo>
                      <a:pt x="66329" y="60495"/>
                      <a:pt x="66329" y="60495"/>
                      <a:pt x="65822" y="60495"/>
                    </a:cubicBezTo>
                    <a:cubicBezTo>
                      <a:pt x="65316" y="60495"/>
                      <a:pt x="64810" y="60495"/>
                      <a:pt x="64303" y="60495"/>
                    </a:cubicBezTo>
                    <a:cubicBezTo>
                      <a:pt x="64303" y="60495"/>
                      <a:pt x="63797" y="60495"/>
                      <a:pt x="63291" y="60495"/>
                    </a:cubicBezTo>
                    <a:cubicBezTo>
                      <a:pt x="62784" y="60495"/>
                      <a:pt x="62784" y="60826"/>
                      <a:pt x="62278" y="61157"/>
                    </a:cubicBezTo>
                    <a:cubicBezTo>
                      <a:pt x="62278" y="61157"/>
                      <a:pt x="62278" y="61157"/>
                      <a:pt x="62278" y="61487"/>
                    </a:cubicBezTo>
                    <a:cubicBezTo>
                      <a:pt x="62278" y="61818"/>
                      <a:pt x="61772" y="62148"/>
                      <a:pt x="61265" y="62479"/>
                    </a:cubicBezTo>
                    <a:cubicBezTo>
                      <a:pt x="61265" y="62809"/>
                      <a:pt x="60759" y="62809"/>
                      <a:pt x="60759" y="62809"/>
                    </a:cubicBezTo>
                    <a:cubicBezTo>
                      <a:pt x="60253" y="62479"/>
                      <a:pt x="60253" y="62479"/>
                      <a:pt x="59746" y="62809"/>
                    </a:cubicBezTo>
                    <a:cubicBezTo>
                      <a:pt x="59240" y="62809"/>
                      <a:pt x="59240" y="62809"/>
                      <a:pt x="58734" y="62809"/>
                    </a:cubicBezTo>
                    <a:cubicBezTo>
                      <a:pt x="58227" y="62809"/>
                      <a:pt x="58227" y="62809"/>
                      <a:pt x="57721" y="62809"/>
                    </a:cubicBezTo>
                    <a:cubicBezTo>
                      <a:pt x="57721" y="62479"/>
                      <a:pt x="57215" y="62479"/>
                      <a:pt x="57215" y="62479"/>
                    </a:cubicBezTo>
                    <a:cubicBezTo>
                      <a:pt x="56708" y="62479"/>
                      <a:pt x="56202" y="62148"/>
                      <a:pt x="56202" y="62148"/>
                    </a:cubicBezTo>
                    <a:cubicBezTo>
                      <a:pt x="56202" y="61818"/>
                      <a:pt x="55696" y="61487"/>
                      <a:pt x="55696" y="61157"/>
                    </a:cubicBezTo>
                    <a:cubicBezTo>
                      <a:pt x="55696" y="61157"/>
                      <a:pt x="55189" y="61157"/>
                      <a:pt x="55189" y="60826"/>
                    </a:cubicBezTo>
                    <a:cubicBezTo>
                      <a:pt x="55189" y="60495"/>
                      <a:pt x="55189" y="60495"/>
                      <a:pt x="55189" y="60165"/>
                    </a:cubicBezTo>
                    <a:cubicBezTo>
                      <a:pt x="55189" y="59834"/>
                      <a:pt x="55189" y="59834"/>
                      <a:pt x="55189" y="59504"/>
                    </a:cubicBezTo>
                    <a:cubicBezTo>
                      <a:pt x="55189" y="59173"/>
                      <a:pt x="55189" y="58512"/>
                      <a:pt x="55189" y="57851"/>
                    </a:cubicBezTo>
                    <a:cubicBezTo>
                      <a:pt x="55696" y="57851"/>
                      <a:pt x="55696" y="57851"/>
                      <a:pt x="55696" y="57520"/>
                    </a:cubicBezTo>
                    <a:cubicBezTo>
                      <a:pt x="55696" y="57520"/>
                      <a:pt x="56202" y="57190"/>
                      <a:pt x="55696" y="56859"/>
                    </a:cubicBezTo>
                    <a:cubicBezTo>
                      <a:pt x="55696" y="56528"/>
                      <a:pt x="56202" y="56198"/>
                      <a:pt x="56202" y="55867"/>
                    </a:cubicBezTo>
                    <a:cubicBezTo>
                      <a:pt x="56202" y="55537"/>
                      <a:pt x="56708" y="55206"/>
                      <a:pt x="57215" y="55206"/>
                    </a:cubicBezTo>
                    <a:cubicBezTo>
                      <a:pt x="57721" y="54876"/>
                      <a:pt x="58227" y="54876"/>
                      <a:pt x="58734" y="54545"/>
                    </a:cubicBezTo>
                    <a:cubicBezTo>
                      <a:pt x="59240" y="54545"/>
                      <a:pt x="59746" y="54214"/>
                      <a:pt x="59746" y="54214"/>
                    </a:cubicBezTo>
                    <a:cubicBezTo>
                      <a:pt x="60253" y="54214"/>
                      <a:pt x="60759" y="54214"/>
                      <a:pt x="60759" y="54214"/>
                    </a:cubicBezTo>
                    <a:cubicBezTo>
                      <a:pt x="61265" y="54214"/>
                      <a:pt x="61265" y="54545"/>
                      <a:pt x="61772" y="54214"/>
                    </a:cubicBezTo>
                    <a:cubicBezTo>
                      <a:pt x="61772" y="54214"/>
                      <a:pt x="62278" y="54214"/>
                      <a:pt x="62278" y="54545"/>
                    </a:cubicBezTo>
                    <a:cubicBezTo>
                      <a:pt x="62784" y="54876"/>
                      <a:pt x="63291" y="54876"/>
                      <a:pt x="63291" y="54876"/>
                    </a:cubicBezTo>
                    <a:cubicBezTo>
                      <a:pt x="63797" y="54545"/>
                      <a:pt x="63797" y="54545"/>
                      <a:pt x="64303" y="54545"/>
                    </a:cubicBezTo>
                    <a:cubicBezTo>
                      <a:pt x="64303" y="54545"/>
                      <a:pt x="64303" y="54214"/>
                      <a:pt x="64303" y="54214"/>
                    </a:cubicBezTo>
                    <a:cubicBezTo>
                      <a:pt x="64303" y="53884"/>
                      <a:pt x="64810" y="53884"/>
                      <a:pt x="64810" y="53884"/>
                    </a:cubicBezTo>
                    <a:cubicBezTo>
                      <a:pt x="64810" y="53884"/>
                      <a:pt x="65316" y="53884"/>
                      <a:pt x="65316" y="53884"/>
                    </a:cubicBezTo>
                    <a:cubicBezTo>
                      <a:pt x="65822" y="53553"/>
                      <a:pt x="66329" y="53884"/>
                      <a:pt x="66835" y="53884"/>
                    </a:cubicBezTo>
                    <a:cubicBezTo>
                      <a:pt x="67848" y="53884"/>
                      <a:pt x="68354" y="53884"/>
                      <a:pt x="68860" y="54214"/>
                    </a:cubicBezTo>
                    <a:cubicBezTo>
                      <a:pt x="68860" y="54214"/>
                      <a:pt x="68860" y="54214"/>
                      <a:pt x="69367" y="54214"/>
                    </a:cubicBezTo>
                    <a:cubicBezTo>
                      <a:pt x="69367" y="54214"/>
                      <a:pt x="69873" y="54214"/>
                      <a:pt x="69873" y="54214"/>
                    </a:cubicBezTo>
                    <a:cubicBezTo>
                      <a:pt x="69873" y="53884"/>
                      <a:pt x="70379" y="54214"/>
                      <a:pt x="70379" y="54214"/>
                    </a:cubicBezTo>
                    <a:cubicBezTo>
                      <a:pt x="70379" y="54214"/>
                      <a:pt x="70886" y="54545"/>
                      <a:pt x="70886" y="54876"/>
                    </a:cubicBezTo>
                    <a:cubicBezTo>
                      <a:pt x="71392" y="54876"/>
                      <a:pt x="71392" y="55206"/>
                      <a:pt x="70886" y="55206"/>
                    </a:cubicBezTo>
                    <a:cubicBezTo>
                      <a:pt x="70886" y="55206"/>
                      <a:pt x="70886" y="55206"/>
                      <a:pt x="70886" y="55537"/>
                    </a:cubicBezTo>
                    <a:cubicBezTo>
                      <a:pt x="70886" y="55537"/>
                      <a:pt x="70886" y="55867"/>
                      <a:pt x="70886" y="55867"/>
                    </a:cubicBezTo>
                    <a:cubicBezTo>
                      <a:pt x="71392" y="56198"/>
                      <a:pt x="71392" y="56859"/>
                      <a:pt x="71898" y="57190"/>
                    </a:cubicBezTo>
                    <a:cubicBezTo>
                      <a:pt x="71898" y="57520"/>
                      <a:pt x="72405" y="57520"/>
                      <a:pt x="72405" y="57851"/>
                    </a:cubicBezTo>
                    <a:cubicBezTo>
                      <a:pt x="72911" y="57851"/>
                      <a:pt x="72911" y="57851"/>
                      <a:pt x="73417" y="57520"/>
                    </a:cubicBezTo>
                    <a:cubicBezTo>
                      <a:pt x="73417" y="57190"/>
                      <a:pt x="73924" y="56859"/>
                      <a:pt x="73924" y="56528"/>
                    </a:cubicBezTo>
                    <a:cubicBezTo>
                      <a:pt x="73924" y="56528"/>
                      <a:pt x="73924" y="56528"/>
                      <a:pt x="73924" y="56528"/>
                    </a:cubicBezTo>
                    <a:cubicBezTo>
                      <a:pt x="73924" y="56198"/>
                      <a:pt x="73417" y="55867"/>
                      <a:pt x="73417" y="55867"/>
                    </a:cubicBezTo>
                    <a:cubicBezTo>
                      <a:pt x="73417" y="55537"/>
                      <a:pt x="73417" y="55206"/>
                      <a:pt x="73417" y="55206"/>
                    </a:cubicBezTo>
                    <a:cubicBezTo>
                      <a:pt x="73417" y="55206"/>
                      <a:pt x="73417" y="55206"/>
                      <a:pt x="73417" y="55206"/>
                    </a:cubicBezTo>
                    <a:cubicBezTo>
                      <a:pt x="72911" y="54545"/>
                      <a:pt x="72911" y="53884"/>
                      <a:pt x="72911" y="53223"/>
                    </a:cubicBezTo>
                    <a:cubicBezTo>
                      <a:pt x="72911" y="52892"/>
                      <a:pt x="72911" y="52892"/>
                      <a:pt x="73417" y="52892"/>
                    </a:cubicBezTo>
                    <a:cubicBezTo>
                      <a:pt x="73924" y="52561"/>
                      <a:pt x="73924" y="52231"/>
                      <a:pt x="74936" y="51900"/>
                    </a:cubicBezTo>
                    <a:cubicBezTo>
                      <a:pt x="74936" y="51900"/>
                      <a:pt x="74936" y="51900"/>
                      <a:pt x="74936" y="51900"/>
                    </a:cubicBezTo>
                    <a:cubicBezTo>
                      <a:pt x="75443" y="51900"/>
                      <a:pt x="75443" y="51900"/>
                      <a:pt x="75443" y="51570"/>
                    </a:cubicBezTo>
                    <a:cubicBezTo>
                      <a:pt x="75949" y="51570"/>
                      <a:pt x="75949" y="51570"/>
                      <a:pt x="75949" y="51239"/>
                    </a:cubicBezTo>
                    <a:cubicBezTo>
                      <a:pt x="75949" y="51239"/>
                      <a:pt x="76455" y="51239"/>
                      <a:pt x="76455" y="51239"/>
                    </a:cubicBezTo>
                    <a:cubicBezTo>
                      <a:pt x="76962" y="50909"/>
                      <a:pt x="76962" y="50909"/>
                      <a:pt x="76962" y="50909"/>
                    </a:cubicBezTo>
                    <a:cubicBezTo>
                      <a:pt x="77468" y="50578"/>
                      <a:pt x="77974" y="50578"/>
                      <a:pt x="78481" y="50247"/>
                    </a:cubicBezTo>
                    <a:cubicBezTo>
                      <a:pt x="78481" y="50247"/>
                      <a:pt x="78481" y="50247"/>
                      <a:pt x="78481" y="50247"/>
                    </a:cubicBezTo>
                    <a:cubicBezTo>
                      <a:pt x="78987" y="49917"/>
                      <a:pt x="78987" y="49917"/>
                      <a:pt x="78987" y="49917"/>
                    </a:cubicBezTo>
                    <a:cubicBezTo>
                      <a:pt x="78987" y="49917"/>
                      <a:pt x="78987" y="49917"/>
                      <a:pt x="79493" y="49586"/>
                    </a:cubicBezTo>
                    <a:cubicBezTo>
                      <a:pt x="79493" y="49586"/>
                      <a:pt x="79493" y="49586"/>
                      <a:pt x="79493" y="49586"/>
                    </a:cubicBezTo>
                    <a:cubicBezTo>
                      <a:pt x="79493" y="49256"/>
                      <a:pt x="78987" y="49256"/>
                      <a:pt x="79493" y="49256"/>
                    </a:cubicBezTo>
                    <a:cubicBezTo>
                      <a:pt x="79493" y="48925"/>
                      <a:pt x="79493" y="48595"/>
                      <a:pt x="79493" y="48595"/>
                    </a:cubicBezTo>
                    <a:cubicBezTo>
                      <a:pt x="79493" y="48595"/>
                      <a:pt x="79493" y="48264"/>
                      <a:pt x="79493" y="48264"/>
                    </a:cubicBezTo>
                    <a:cubicBezTo>
                      <a:pt x="79493" y="47933"/>
                      <a:pt x="79493" y="47933"/>
                      <a:pt x="79493" y="47603"/>
                    </a:cubicBezTo>
                    <a:cubicBezTo>
                      <a:pt x="79493" y="47603"/>
                      <a:pt x="79493" y="47603"/>
                      <a:pt x="79493" y="47603"/>
                    </a:cubicBezTo>
                    <a:cubicBezTo>
                      <a:pt x="79493" y="47603"/>
                      <a:pt x="79493" y="47603"/>
                      <a:pt x="79493" y="47603"/>
                    </a:cubicBezTo>
                    <a:cubicBezTo>
                      <a:pt x="79493" y="47603"/>
                      <a:pt x="79493" y="47933"/>
                      <a:pt x="79493" y="47933"/>
                    </a:cubicBezTo>
                    <a:cubicBezTo>
                      <a:pt x="79493" y="47933"/>
                      <a:pt x="80000" y="47933"/>
                      <a:pt x="80000" y="47933"/>
                    </a:cubicBezTo>
                    <a:cubicBezTo>
                      <a:pt x="80000" y="47933"/>
                      <a:pt x="80000" y="47933"/>
                      <a:pt x="80000" y="47933"/>
                    </a:cubicBezTo>
                    <a:cubicBezTo>
                      <a:pt x="80000" y="47933"/>
                      <a:pt x="80506" y="47603"/>
                      <a:pt x="80506" y="47272"/>
                    </a:cubicBezTo>
                    <a:cubicBezTo>
                      <a:pt x="80506" y="47272"/>
                      <a:pt x="80506" y="47272"/>
                      <a:pt x="80506" y="46942"/>
                    </a:cubicBezTo>
                    <a:cubicBezTo>
                      <a:pt x="80506" y="46942"/>
                      <a:pt x="80506" y="46942"/>
                      <a:pt x="80506" y="46942"/>
                    </a:cubicBezTo>
                    <a:cubicBezTo>
                      <a:pt x="80506" y="46611"/>
                      <a:pt x="81012" y="46611"/>
                      <a:pt x="81012" y="46611"/>
                    </a:cubicBezTo>
                    <a:cubicBezTo>
                      <a:pt x="81012" y="46611"/>
                      <a:pt x="81518" y="46611"/>
                      <a:pt x="81518" y="46611"/>
                    </a:cubicBezTo>
                    <a:cubicBezTo>
                      <a:pt x="82025" y="46280"/>
                      <a:pt x="82025" y="45950"/>
                      <a:pt x="82025" y="45619"/>
                    </a:cubicBezTo>
                    <a:cubicBezTo>
                      <a:pt x="82025" y="45289"/>
                      <a:pt x="82531" y="45289"/>
                      <a:pt x="83037" y="45289"/>
                    </a:cubicBezTo>
                    <a:cubicBezTo>
                      <a:pt x="83037" y="45289"/>
                      <a:pt x="83544" y="45289"/>
                      <a:pt x="83544" y="45289"/>
                    </a:cubicBezTo>
                    <a:cubicBezTo>
                      <a:pt x="83544" y="45289"/>
                      <a:pt x="84050" y="45289"/>
                      <a:pt x="84050" y="45289"/>
                    </a:cubicBezTo>
                    <a:cubicBezTo>
                      <a:pt x="84050" y="44958"/>
                      <a:pt x="84050" y="44958"/>
                      <a:pt x="84050" y="44958"/>
                    </a:cubicBezTo>
                    <a:cubicBezTo>
                      <a:pt x="84050" y="44958"/>
                      <a:pt x="84050" y="44958"/>
                      <a:pt x="84050" y="44958"/>
                    </a:cubicBezTo>
                    <a:cubicBezTo>
                      <a:pt x="84050" y="44958"/>
                      <a:pt x="83544" y="44958"/>
                      <a:pt x="83544" y="44958"/>
                    </a:cubicBezTo>
                    <a:cubicBezTo>
                      <a:pt x="83544" y="44958"/>
                      <a:pt x="83544" y="44958"/>
                      <a:pt x="83544" y="44958"/>
                    </a:cubicBezTo>
                    <a:cubicBezTo>
                      <a:pt x="83544" y="44958"/>
                      <a:pt x="83544" y="44958"/>
                      <a:pt x="83544" y="44958"/>
                    </a:cubicBezTo>
                    <a:cubicBezTo>
                      <a:pt x="83544" y="44958"/>
                      <a:pt x="83544" y="44958"/>
                      <a:pt x="83544" y="44958"/>
                    </a:cubicBezTo>
                    <a:cubicBezTo>
                      <a:pt x="84556" y="44958"/>
                      <a:pt x="85063" y="44628"/>
                      <a:pt x="86075" y="44628"/>
                    </a:cubicBezTo>
                    <a:cubicBezTo>
                      <a:pt x="86075" y="44628"/>
                      <a:pt x="86075" y="44628"/>
                      <a:pt x="86075" y="44628"/>
                    </a:cubicBezTo>
                    <a:cubicBezTo>
                      <a:pt x="86582" y="44297"/>
                      <a:pt x="86582" y="44297"/>
                      <a:pt x="86075" y="44297"/>
                    </a:cubicBezTo>
                    <a:cubicBezTo>
                      <a:pt x="86075" y="43966"/>
                      <a:pt x="85569" y="43966"/>
                      <a:pt x="86075" y="43966"/>
                    </a:cubicBezTo>
                    <a:cubicBezTo>
                      <a:pt x="86075" y="43636"/>
                      <a:pt x="86075" y="43305"/>
                      <a:pt x="86075" y="43305"/>
                    </a:cubicBezTo>
                    <a:cubicBezTo>
                      <a:pt x="86582" y="42975"/>
                      <a:pt x="86582" y="42644"/>
                      <a:pt x="87088" y="42644"/>
                    </a:cubicBezTo>
                    <a:cubicBezTo>
                      <a:pt x="87594" y="42644"/>
                      <a:pt x="87594" y="42314"/>
                      <a:pt x="88101" y="42314"/>
                    </a:cubicBezTo>
                    <a:cubicBezTo>
                      <a:pt x="88101" y="42314"/>
                      <a:pt x="88101" y="42314"/>
                      <a:pt x="88607" y="42314"/>
                    </a:cubicBezTo>
                    <a:cubicBezTo>
                      <a:pt x="89113" y="42314"/>
                      <a:pt x="89620" y="41983"/>
                      <a:pt x="90126" y="41983"/>
                    </a:cubicBezTo>
                    <a:cubicBezTo>
                      <a:pt x="90126" y="41983"/>
                      <a:pt x="90126" y="41983"/>
                      <a:pt x="90632" y="41652"/>
                    </a:cubicBezTo>
                    <a:cubicBezTo>
                      <a:pt x="90632" y="41652"/>
                      <a:pt x="90632" y="41652"/>
                      <a:pt x="90632" y="41652"/>
                    </a:cubicBezTo>
                    <a:cubicBezTo>
                      <a:pt x="91139" y="41652"/>
                      <a:pt x="91645" y="41322"/>
                      <a:pt x="92151" y="41322"/>
                    </a:cubicBezTo>
                    <a:cubicBezTo>
                      <a:pt x="92151" y="41322"/>
                      <a:pt x="92151" y="41322"/>
                      <a:pt x="92151" y="41322"/>
                    </a:cubicBezTo>
                    <a:cubicBezTo>
                      <a:pt x="92151" y="41322"/>
                      <a:pt x="92151" y="41652"/>
                      <a:pt x="92151" y="41652"/>
                    </a:cubicBezTo>
                    <a:cubicBezTo>
                      <a:pt x="91645" y="41652"/>
                      <a:pt x="91645" y="41652"/>
                      <a:pt x="91645" y="41652"/>
                    </a:cubicBezTo>
                    <a:cubicBezTo>
                      <a:pt x="91139" y="41652"/>
                      <a:pt x="90632" y="41983"/>
                      <a:pt x="90632" y="42314"/>
                    </a:cubicBezTo>
                    <a:cubicBezTo>
                      <a:pt x="90632" y="42314"/>
                      <a:pt x="90632" y="42314"/>
                      <a:pt x="90632" y="42644"/>
                    </a:cubicBezTo>
                    <a:cubicBezTo>
                      <a:pt x="90632" y="42644"/>
                      <a:pt x="90632" y="42975"/>
                      <a:pt x="91139" y="42975"/>
                    </a:cubicBezTo>
                    <a:cubicBezTo>
                      <a:pt x="91139" y="42975"/>
                      <a:pt x="91139" y="42975"/>
                      <a:pt x="91139" y="42975"/>
                    </a:cubicBezTo>
                    <a:cubicBezTo>
                      <a:pt x="91645" y="42644"/>
                      <a:pt x="92151" y="42644"/>
                      <a:pt x="92658" y="42314"/>
                    </a:cubicBezTo>
                    <a:cubicBezTo>
                      <a:pt x="92658" y="42314"/>
                      <a:pt x="93164" y="41983"/>
                      <a:pt x="93164" y="41983"/>
                    </a:cubicBezTo>
                    <a:cubicBezTo>
                      <a:pt x="94177" y="41983"/>
                      <a:pt x="94683" y="41983"/>
                      <a:pt x="95189" y="41652"/>
                    </a:cubicBezTo>
                    <a:cubicBezTo>
                      <a:pt x="95696" y="41652"/>
                      <a:pt x="95696" y="41652"/>
                      <a:pt x="95696" y="41652"/>
                    </a:cubicBezTo>
                    <a:cubicBezTo>
                      <a:pt x="96202" y="41322"/>
                      <a:pt x="96202" y="41322"/>
                      <a:pt x="96708" y="41322"/>
                    </a:cubicBezTo>
                    <a:cubicBezTo>
                      <a:pt x="96708" y="41322"/>
                      <a:pt x="96708" y="41322"/>
                      <a:pt x="97215" y="41322"/>
                    </a:cubicBezTo>
                    <a:cubicBezTo>
                      <a:pt x="97215" y="40991"/>
                      <a:pt x="97215" y="40991"/>
                      <a:pt x="97215" y="40991"/>
                    </a:cubicBezTo>
                    <a:cubicBezTo>
                      <a:pt x="97215" y="40991"/>
                      <a:pt x="97215" y="40991"/>
                      <a:pt x="97215" y="40991"/>
                    </a:cubicBezTo>
                    <a:cubicBezTo>
                      <a:pt x="97215" y="40661"/>
                      <a:pt x="96708" y="40661"/>
                      <a:pt x="97215" y="40330"/>
                    </a:cubicBezTo>
                    <a:cubicBezTo>
                      <a:pt x="97215" y="40330"/>
                      <a:pt x="96708" y="40330"/>
                      <a:pt x="96708" y="40330"/>
                    </a:cubicBezTo>
                    <a:cubicBezTo>
                      <a:pt x="96708" y="40000"/>
                      <a:pt x="96708" y="40000"/>
                      <a:pt x="96708" y="40000"/>
                    </a:cubicBezTo>
                    <a:cubicBezTo>
                      <a:pt x="96202" y="40330"/>
                      <a:pt x="95696" y="40661"/>
                      <a:pt x="95696" y="40991"/>
                    </a:cubicBezTo>
                    <a:cubicBezTo>
                      <a:pt x="95696" y="40991"/>
                      <a:pt x="95189" y="40991"/>
                      <a:pt x="95189" y="40991"/>
                    </a:cubicBezTo>
                    <a:cubicBezTo>
                      <a:pt x="95189" y="40991"/>
                      <a:pt x="94683" y="40991"/>
                      <a:pt x="94683" y="40991"/>
                    </a:cubicBezTo>
                    <a:cubicBezTo>
                      <a:pt x="94683" y="40991"/>
                      <a:pt x="94683" y="40991"/>
                      <a:pt x="94683" y="40991"/>
                    </a:cubicBezTo>
                    <a:cubicBezTo>
                      <a:pt x="94683" y="40991"/>
                      <a:pt x="94177" y="40991"/>
                      <a:pt x="94177" y="40991"/>
                    </a:cubicBezTo>
                    <a:cubicBezTo>
                      <a:pt x="94177" y="40991"/>
                      <a:pt x="94177" y="40991"/>
                      <a:pt x="94177" y="40991"/>
                    </a:cubicBezTo>
                    <a:cubicBezTo>
                      <a:pt x="93670" y="40991"/>
                      <a:pt x="93670" y="40991"/>
                      <a:pt x="93670" y="40661"/>
                    </a:cubicBezTo>
                    <a:cubicBezTo>
                      <a:pt x="93164" y="40661"/>
                      <a:pt x="92658" y="40330"/>
                      <a:pt x="92658" y="40330"/>
                    </a:cubicBezTo>
                    <a:cubicBezTo>
                      <a:pt x="92658" y="40000"/>
                      <a:pt x="92658" y="39669"/>
                      <a:pt x="92658" y="39338"/>
                    </a:cubicBezTo>
                    <a:cubicBezTo>
                      <a:pt x="93164" y="39338"/>
                      <a:pt x="92658" y="39338"/>
                      <a:pt x="92658" y="39008"/>
                    </a:cubicBezTo>
                    <a:cubicBezTo>
                      <a:pt x="92658" y="39008"/>
                      <a:pt x="92658" y="39008"/>
                      <a:pt x="92658" y="39008"/>
                    </a:cubicBezTo>
                    <a:cubicBezTo>
                      <a:pt x="92151" y="39008"/>
                      <a:pt x="92151" y="39008"/>
                      <a:pt x="92151" y="39008"/>
                    </a:cubicBezTo>
                    <a:cubicBezTo>
                      <a:pt x="92151" y="39008"/>
                      <a:pt x="92658" y="39008"/>
                      <a:pt x="92658" y="39008"/>
                    </a:cubicBezTo>
                    <a:cubicBezTo>
                      <a:pt x="92658" y="39008"/>
                      <a:pt x="93164" y="39008"/>
                      <a:pt x="93164" y="38677"/>
                    </a:cubicBezTo>
                    <a:cubicBezTo>
                      <a:pt x="93670" y="38677"/>
                      <a:pt x="93670" y="38347"/>
                      <a:pt x="93670" y="38347"/>
                    </a:cubicBezTo>
                    <a:cubicBezTo>
                      <a:pt x="93670" y="38347"/>
                      <a:pt x="93164" y="38016"/>
                      <a:pt x="93164" y="38016"/>
                    </a:cubicBezTo>
                    <a:cubicBezTo>
                      <a:pt x="92658" y="38016"/>
                      <a:pt x="92658" y="37685"/>
                      <a:pt x="92151" y="38016"/>
                    </a:cubicBezTo>
                    <a:cubicBezTo>
                      <a:pt x="91139" y="38016"/>
                      <a:pt x="89620" y="38347"/>
                      <a:pt x="88607" y="38677"/>
                    </a:cubicBezTo>
                    <a:cubicBezTo>
                      <a:pt x="88607" y="38677"/>
                      <a:pt x="88607" y="38677"/>
                      <a:pt x="88607" y="38677"/>
                    </a:cubicBezTo>
                    <a:cubicBezTo>
                      <a:pt x="88607" y="38677"/>
                      <a:pt x="88607" y="38677"/>
                      <a:pt x="88607" y="38677"/>
                    </a:cubicBezTo>
                    <a:cubicBezTo>
                      <a:pt x="88607" y="38677"/>
                      <a:pt x="88607" y="39008"/>
                      <a:pt x="88101" y="39008"/>
                    </a:cubicBezTo>
                    <a:cubicBezTo>
                      <a:pt x="88101" y="39008"/>
                      <a:pt x="88101" y="39008"/>
                      <a:pt x="88101" y="39008"/>
                    </a:cubicBezTo>
                    <a:cubicBezTo>
                      <a:pt x="88101" y="39008"/>
                      <a:pt x="88101" y="39008"/>
                      <a:pt x="87594" y="39338"/>
                    </a:cubicBezTo>
                    <a:cubicBezTo>
                      <a:pt x="87594" y="39338"/>
                      <a:pt x="87594" y="39338"/>
                      <a:pt x="87594" y="39338"/>
                    </a:cubicBezTo>
                    <a:cubicBezTo>
                      <a:pt x="87594" y="39338"/>
                      <a:pt x="87594" y="39338"/>
                      <a:pt x="87594" y="39338"/>
                    </a:cubicBezTo>
                    <a:cubicBezTo>
                      <a:pt x="87594" y="39338"/>
                      <a:pt x="87594" y="39338"/>
                      <a:pt x="87594" y="39338"/>
                    </a:cubicBezTo>
                    <a:cubicBezTo>
                      <a:pt x="87594" y="39338"/>
                      <a:pt x="87594" y="39338"/>
                      <a:pt x="87594" y="39008"/>
                    </a:cubicBezTo>
                    <a:cubicBezTo>
                      <a:pt x="88101" y="39008"/>
                      <a:pt x="88101" y="39008"/>
                      <a:pt x="88101" y="39008"/>
                    </a:cubicBezTo>
                    <a:cubicBezTo>
                      <a:pt x="88101" y="39008"/>
                      <a:pt x="88101" y="39008"/>
                      <a:pt x="88101" y="39008"/>
                    </a:cubicBezTo>
                    <a:cubicBezTo>
                      <a:pt x="88607" y="38677"/>
                      <a:pt x="88607" y="38677"/>
                      <a:pt x="88607" y="38677"/>
                    </a:cubicBezTo>
                    <a:cubicBezTo>
                      <a:pt x="88607" y="38677"/>
                      <a:pt x="88607" y="38677"/>
                      <a:pt x="88607" y="38677"/>
                    </a:cubicBezTo>
                    <a:cubicBezTo>
                      <a:pt x="88607" y="38677"/>
                      <a:pt x="88607" y="38677"/>
                      <a:pt x="88607" y="38677"/>
                    </a:cubicBezTo>
                    <a:cubicBezTo>
                      <a:pt x="88607" y="38677"/>
                      <a:pt x="89113" y="38347"/>
                      <a:pt x="89113" y="38347"/>
                    </a:cubicBezTo>
                    <a:cubicBezTo>
                      <a:pt x="89620" y="38016"/>
                      <a:pt x="90126" y="38016"/>
                      <a:pt x="90632" y="37685"/>
                    </a:cubicBezTo>
                    <a:cubicBezTo>
                      <a:pt x="90632" y="37685"/>
                      <a:pt x="91139" y="37685"/>
                      <a:pt x="91139" y="37355"/>
                    </a:cubicBezTo>
                    <a:cubicBezTo>
                      <a:pt x="91139" y="37355"/>
                      <a:pt x="91139" y="37355"/>
                      <a:pt x="91139" y="37355"/>
                    </a:cubicBezTo>
                    <a:cubicBezTo>
                      <a:pt x="91645" y="37024"/>
                      <a:pt x="91645" y="37024"/>
                      <a:pt x="92151" y="37024"/>
                    </a:cubicBezTo>
                    <a:cubicBezTo>
                      <a:pt x="92151" y="36694"/>
                      <a:pt x="92658" y="37024"/>
                      <a:pt x="93164" y="37024"/>
                    </a:cubicBezTo>
                    <a:cubicBezTo>
                      <a:pt x="94177" y="37024"/>
                      <a:pt x="95189" y="37024"/>
                      <a:pt x="96708" y="37024"/>
                    </a:cubicBezTo>
                    <a:cubicBezTo>
                      <a:pt x="97215" y="37024"/>
                      <a:pt x="97721" y="37024"/>
                      <a:pt x="98227" y="37024"/>
                    </a:cubicBezTo>
                    <a:cubicBezTo>
                      <a:pt x="98227" y="37024"/>
                      <a:pt x="98227" y="37024"/>
                      <a:pt x="98227" y="37024"/>
                    </a:cubicBezTo>
                    <a:cubicBezTo>
                      <a:pt x="98227" y="37024"/>
                      <a:pt x="98734" y="37024"/>
                      <a:pt x="98734" y="37024"/>
                    </a:cubicBezTo>
                    <a:cubicBezTo>
                      <a:pt x="99240" y="36694"/>
                      <a:pt x="99240" y="36694"/>
                      <a:pt x="99746" y="36363"/>
                    </a:cubicBezTo>
                    <a:cubicBezTo>
                      <a:pt x="99746" y="36363"/>
                      <a:pt x="99746" y="36363"/>
                      <a:pt x="100253" y="36033"/>
                    </a:cubicBezTo>
                    <a:cubicBezTo>
                      <a:pt x="100253" y="36033"/>
                      <a:pt x="100759" y="36033"/>
                      <a:pt x="100759" y="36033"/>
                    </a:cubicBezTo>
                    <a:cubicBezTo>
                      <a:pt x="101265" y="36033"/>
                      <a:pt x="101772" y="36033"/>
                      <a:pt x="102278" y="35702"/>
                    </a:cubicBezTo>
                    <a:cubicBezTo>
                      <a:pt x="102784" y="35702"/>
                      <a:pt x="102784" y="35371"/>
                      <a:pt x="102784" y="35041"/>
                    </a:cubicBezTo>
                    <a:cubicBezTo>
                      <a:pt x="102784" y="35041"/>
                      <a:pt x="102784" y="35041"/>
                      <a:pt x="102784" y="34710"/>
                    </a:cubicBezTo>
                    <a:cubicBezTo>
                      <a:pt x="102784" y="34710"/>
                      <a:pt x="102784" y="34710"/>
                      <a:pt x="102784" y="34380"/>
                    </a:cubicBezTo>
                    <a:cubicBezTo>
                      <a:pt x="102784" y="34380"/>
                      <a:pt x="102784" y="34380"/>
                      <a:pt x="102784" y="34380"/>
                    </a:cubicBezTo>
                    <a:cubicBezTo>
                      <a:pt x="102784" y="34049"/>
                      <a:pt x="102278" y="3371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4049"/>
                      <a:pt x="101772" y="34049"/>
                      <a:pt x="101772" y="34049"/>
                    </a:cubicBezTo>
                    <a:cubicBezTo>
                      <a:pt x="101772" y="33719"/>
                      <a:pt x="101772" y="33719"/>
                      <a:pt x="101772" y="33719"/>
                    </a:cubicBezTo>
                    <a:cubicBezTo>
                      <a:pt x="101772" y="33388"/>
                      <a:pt x="101772" y="33388"/>
                      <a:pt x="101265" y="33388"/>
                    </a:cubicBezTo>
                    <a:cubicBezTo>
                      <a:pt x="101265" y="33388"/>
                      <a:pt x="101265" y="33388"/>
                      <a:pt x="101265" y="33388"/>
                    </a:cubicBezTo>
                    <a:cubicBezTo>
                      <a:pt x="101265" y="33388"/>
                      <a:pt x="100759" y="33388"/>
                      <a:pt x="100759" y="33388"/>
                    </a:cubicBezTo>
                    <a:cubicBezTo>
                      <a:pt x="100759" y="33388"/>
                      <a:pt x="101265" y="33388"/>
                      <a:pt x="101265" y="33388"/>
                    </a:cubicBezTo>
                    <a:cubicBezTo>
                      <a:pt x="101265" y="33388"/>
                      <a:pt x="101265" y="33057"/>
                      <a:pt x="101265" y="33057"/>
                    </a:cubicBezTo>
                    <a:cubicBezTo>
                      <a:pt x="101772" y="33057"/>
                      <a:pt x="101772" y="33057"/>
                      <a:pt x="101772" y="33057"/>
                    </a:cubicBezTo>
                    <a:cubicBezTo>
                      <a:pt x="101265" y="32727"/>
                      <a:pt x="101265" y="32727"/>
                      <a:pt x="101265" y="32727"/>
                    </a:cubicBezTo>
                    <a:cubicBezTo>
                      <a:pt x="100759" y="32727"/>
                      <a:pt x="100759" y="32727"/>
                      <a:pt x="100759" y="32727"/>
                    </a:cubicBezTo>
                    <a:cubicBezTo>
                      <a:pt x="100253" y="32396"/>
                      <a:pt x="100253" y="32396"/>
                      <a:pt x="99746" y="32066"/>
                    </a:cubicBezTo>
                    <a:cubicBezTo>
                      <a:pt x="99746" y="32066"/>
                      <a:pt x="99240" y="32066"/>
                      <a:pt x="99240" y="32066"/>
                    </a:cubicBezTo>
                    <a:cubicBezTo>
                      <a:pt x="99240" y="31735"/>
                      <a:pt x="99240" y="31735"/>
                      <a:pt x="98734" y="31404"/>
                    </a:cubicBezTo>
                    <a:cubicBezTo>
                      <a:pt x="98734" y="31404"/>
                      <a:pt x="98227" y="31404"/>
                      <a:pt x="98227" y="31074"/>
                    </a:cubicBezTo>
                    <a:cubicBezTo>
                      <a:pt x="98227" y="31074"/>
                      <a:pt x="98227" y="31074"/>
                      <a:pt x="98227" y="30743"/>
                    </a:cubicBezTo>
                    <a:cubicBezTo>
                      <a:pt x="98227" y="30743"/>
                      <a:pt x="98734" y="30743"/>
                      <a:pt x="98734" y="30413"/>
                    </a:cubicBezTo>
                    <a:cubicBezTo>
                      <a:pt x="98734" y="30413"/>
                      <a:pt x="98734" y="30413"/>
                      <a:pt x="98734" y="30082"/>
                    </a:cubicBezTo>
                    <a:cubicBezTo>
                      <a:pt x="98734" y="30082"/>
                      <a:pt x="98227" y="29752"/>
                      <a:pt x="98734" y="29752"/>
                    </a:cubicBezTo>
                    <a:cubicBezTo>
                      <a:pt x="98734" y="29421"/>
                      <a:pt x="98227" y="29421"/>
                      <a:pt x="98227" y="29421"/>
                    </a:cubicBezTo>
                    <a:cubicBezTo>
                      <a:pt x="98227" y="29421"/>
                      <a:pt x="98227" y="29090"/>
                      <a:pt x="98227" y="29090"/>
                    </a:cubicBezTo>
                    <a:cubicBezTo>
                      <a:pt x="97721" y="29090"/>
                      <a:pt x="98227" y="28760"/>
                      <a:pt x="98227" y="28760"/>
                    </a:cubicBezTo>
                    <a:cubicBezTo>
                      <a:pt x="98227" y="28760"/>
                      <a:pt x="98227" y="28429"/>
                      <a:pt x="98227" y="28429"/>
                    </a:cubicBezTo>
                    <a:cubicBezTo>
                      <a:pt x="97721" y="28099"/>
                      <a:pt x="97721" y="28099"/>
                      <a:pt x="97721" y="27768"/>
                    </a:cubicBezTo>
                    <a:cubicBezTo>
                      <a:pt x="97721" y="27438"/>
                      <a:pt x="97721" y="27107"/>
                      <a:pt x="97215" y="26776"/>
                    </a:cubicBezTo>
                    <a:cubicBezTo>
                      <a:pt x="97215" y="26776"/>
                      <a:pt x="97215" y="26446"/>
                      <a:pt x="97215" y="26446"/>
                    </a:cubicBezTo>
                    <a:cubicBezTo>
                      <a:pt x="97215" y="26446"/>
                      <a:pt x="97215" y="26446"/>
                      <a:pt x="97215" y="26446"/>
                    </a:cubicBezTo>
                    <a:cubicBezTo>
                      <a:pt x="97215" y="26446"/>
                      <a:pt x="97215" y="26446"/>
                      <a:pt x="97215" y="26446"/>
                    </a:cubicBezTo>
                    <a:cubicBezTo>
                      <a:pt x="96708" y="26776"/>
                      <a:pt x="96202" y="27107"/>
                      <a:pt x="96202" y="27438"/>
                    </a:cubicBezTo>
                    <a:cubicBezTo>
                      <a:pt x="95696" y="27768"/>
                      <a:pt x="95696" y="28099"/>
                      <a:pt x="94683" y="28099"/>
                    </a:cubicBezTo>
                    <a:cubicBezTo>
                      <a:pt x="94683" y="28099"/>
                      <a:pt x="94683" y="28429"/>
                      <a:pt x="94683" y="28429"/>
                    </a:cubicBezTo>
                    <a:cubicBezTo>
                      <a:pt x="94177" y="28429"/>
                      <a:pt x="94177" y="28429"/>
                      <a:pt x="94177" y="28429"/>
                    </a:cubicBezTo>
                    <a:cubicBezTo>
                      <a:pt x="93670" y="28760"/>
                      <a:pt x="93670" y="28429"/>
                      <a:pt x="93164" y="28429"/>
                    </a:cubicBezTo>
                    <a:cubicBezTo>
                      <a:pt x="93164" y="28429"/>
                      <a:pt x="93164" y="28429"/>
                      <a:pt x="93164" y="28099"/>
                    </a:cubicBezTo>
                    <a:cubicBezTo>
                      <a:pt x="93164" y="28099"/>
                      <a:pt x="92658" y="28099"/>
                      <a:pt x="92658" y="27768"/>
                    </a:cubicBezTo>
                    <a:cubicBezTo>
                      <a:pt x="92151" y="27768"/>
                      <a:pt x="92151" y="27768"/>
                      <a:pt x="92151" y="27438"/>
                    </a:cubicBezTo>
                    <a:cubicBezTo>
                      <a:pt x="92151" y="27107"/>
                      <a:pt x="92658" y="27107"/>
                      <a:pt x="92658" y="26776"/>
                    </a:cubicBezTo>
                    <a:cubicBezTo>
                      <a:pt x="92658" y="26776"/>
                      <a:pt x="92658" y="26446"/>
                      <a:pt x="92658" y="26446"/>
                    </a:cubicBezTo>
                    <a:cubicBezTo>
                      <a:pt x="92658" y="26115"/>
                      <a:pt x="92658" y="25785"/>
                      <a:pt x="93164" y="25785"/>
                    </a:cubicBezTo>
                    <a:cubicBezTo>
                      <a:pt x="93164" y="25785"/>
                      <a:pt x="93164" y="25454"/>
                      <a:pt x="93164" y="25454"/>
                    </a:cubicBezTo>
                    <a:cubicBezTo>
                      <a:pt x="92658" y="25454"/>
                      <a:pt x="92151" y="25123"/>
                      <a:pt x="92151" y="25123"/>
                    </a:cubicBezTo>
                    <a:cubicBezTo>
                      <a:pt x="91645" y="25123"/>
                      <a:pt x="91645" y="25123"/>
                      <a:pt x="91645" y="25123"/>
                    </a:cubicBezTo>
                    <a:cubicBezTo>
                      <a:pt x="91139" y="25123"/>
                      <a:pt x="91139" y="25123"/>
                      <a:pt x="91139" y="24793"/>
                    </a:cubicBezTo>
                    <a:cubicBezTo>
                      <a:pt x="91139" y="24793"/>
                      <a:pt x="91645" y="24793"/>
                      <a:pt x="91139" y="24793"/>
                    </a:cubicBezTo>
                    <a:cubicBezTo>
                      <a:pt x="91139" y="24462"/>
                      <a:pt x="91139" y="24462"/>
                      <a:pt x="90632" y="24132"/>
                    </a:cubicBezTo>
                    <a:cubicBezTo>
                      <a:pt x="90632" y="24132"/>
                      <a:pt x="90632" y="23801"/>
                      <a:pt x="90632" y="23801"/>
                    </a:cubicBezTo>
                    <a:cubicBezTo>
                      <a:pt x="90126" y="23471"/>
                      <a:pt x="90126" y="23471"/>
                      <a:pt x="89620" y="23471"/>
                    </a:cubicBezTo>
                    <a:cubicBezTo>
                      <a:pt x="89620" y="23471"/>
                      <a:pt x="89113" y="23471"/>
                      <a:pt x="89113" y="23471"/>
                    </a:cubicBezTo>
                    <a:cubicBezTo>
                      <a:pt x="88607" y="23471"/>
                      <a:pt x="88101" y="23471"/>
                      <a:pt x="87594" y="23471"/>
                    </a:cubicBezTo>
                    <a:cubicBezTo>
                      <a:pt x="87594" y="23140"/>
                      <a:pt x="87088" y="23140"/>
                      <a:pt x="87088" y="23140"/>
                    </a:cubicBezTo>
                    <a:cubicBezTo>
                      <a:pt x="86582" y="23140"/>
                      <a:pt x="86075" y="23140"/>
                      <a:pt x="86075" y="23471"/>
                    </a:cubicBezTo>
                    <a:cubicBezTo>
                      <a:pt x="85569" y="23801"/>
                      <a:pt x="85569" y="23801"/>
                      <a:pt x="86075" y="24132"/>
                    </a:cubicBezTo>
                    <a:cubicBezTo>
                      <a:pt x="86075" y="24132"/>
                      <a:pt x="86075" y="24462"/>
                      <a:pt x="86075" y="24462"/>
                    </a:cubicBezTo>
                    <a:cubicBezTo>
                      <a:pt x="85569" y="24793"/>
                      <a:pt x="85569" y="24793"/>
                      <a:pt x="85569" y="25123"/>
                    </a:cubicBezTo>
                    <a:cubicBezTo>
                      <a:pt x="85063" y="25123"/>
                      <a:pt x="85569" y="25454"/>
                      <a:pt x="85569" y="25785"/>
                    </a:cubicBezTo>
                    <a:cubicBezTo>
                      <a:pt x="85569" y="25785"/>
                      <a:pt x="85569" y="26115"/>
                      <a:pt x="85569" y="26115"/>
                    </a:cubicBezTo>
                    <a:cubicBezTo>
                      <a:pt x="85569" y="26446"/>
                      <a:pt x="85569" y="26446"/>
                      <a:pt x="85063" y="26446"/>
                    </a:cubicBezTo>
                    <a:cubicBezTo>
                      <a:pt x="85063" y="26446"/>
                      <a:pt x="85063" y="26446"/>
                      <a:pt x="85063" y="26776"/>
                    </a:cubicBezTo>
                    <a:cubicBezTo>
                      <a:pt x="84556" y="27107"/>
                      <a:pt x="84050" y="27107"/>
                      <a:pt x="84050" y="27438"/>
                    </a:cubicBezTo>
                    <a:cubicBezTo>
                      <a:pt x="83544" y="27438"/>
                      <a:pt x="83544" y="27768"/>
                      <a:pt x="84050" y="27768"/>
                    </a:cubicBezTo>
                    <a:cubicBezTo>
                      <a:pt x="84050" y="28099"/>
                      <a:pt x="84050" y="28099"/>
                      <a:pt x="84050" y="28099"/>
                    </a:cubicBezTo>
                    <a:cubicBezTo>
                      <a:pt x="84050" y="28429"/>
                      <a:pt x="84556" y="28429"/>
                      <a:pt x="84556" y="28429"/>
                    </a:cubicBezTo>
                    <a:cubicBezTo>
                      <a:pt x="84556" y="28760"/>
                      <a:pt x="84556" y="29090"/>
                      <a:pt x="84556" y="29421"/>
                    </a:cubicBezTo>
                    <a:cubicBezTo>
                      <a:pt x="84556" y="29752"/>
                      <a:pt x="84556" y="30082"/>
                      <a:pt x="84556" y="30413"/>
                    </a:cubicBezTo>
                    <a:cubicBezTo>
                      <a:pt x="84556" y="30413"/>
                      <a:pt x="84556" y="30413"/>
                      <a:pt x="84556" y="30413"/>
                    </a:cubicBezTo>
                    <a:cubicBezTo>
                      <a:pt x="84050" y="30743"/>
                      <a:pt x="84050" y="30743"/>
                      <a:pt x="84050" y="30743"/>
                    </a:cubicBezTo>
                    <a:cubicBezTo>
                      <a:pt x="83544" y="31074"/>
                      <a:pt x="82531" y="31404"/>
                      <a:pt x="82025" y="31404"/>
                    </a:cubicBezTo>
                    <a:cubicBezTo>
                      <a:pt x="82025" y="31735"/>
                      <a:pt x="81518" y="31735"/>
                      <a:pt x="81012" y="31735"/>
                    </a:cubicBezTo>
                    <a:cubicBezTo>
                      <a:pt x="81012" y="31735"/>
                      <a:pt x="81012" y="32066"/>
                      <a:pt x="81012" y="32066"/>
                    </a:cubicBezTo>
                    <a:cubicBezTo>
                      <a:pt x="81012" y="32396"/>
                      <a:pt x="81012" y="32727"/>
                      <a:pt x="81012" y="33057"/>
                    </a:cubicBezTo>
                    <a:cubicBezTo>
                      <a:pt x="81012" y="33388"/>
                      <a:pt x="80506" y="33388"/>
                      <a:pt x="80506" y="33719"/>
                    </a:cubicBezTo>
                    <a:cubicBezTo>
                      <a:pt x="80506" y="34049"/>
                      <a:pt x="81012" y="34049"/>
                      <a:pt x="81012" y="34380"/>
                    </a:cubicBezTo>
                    <a:cubicBezTo>
                      <a:pt x="81012" y="34380"/>
                      <a:pt x="81012" y="34380"/>
                      <a:pt x="80506" y="34710"/>
                    </a:cubicBezTo>
                    <a:cubicBezTo>
                      <a:pt x="80506" y="34710"/>
                      <a:pt x="80506" y="34710"/>
                      <a:pt x="80506" y="35041"/>
                    </a:cubicBezTo>
                    <a:cubicBezTo>
                      <a:pt x="80506" y="35041"/>
                      <a:pt x="80000" y="35041"/>
                      <a:pt x="80000" y="35041"/>
                    </a:cubicBezTo>
                    <a:cubicBezTo>
                      <a:pt x="80000" y="35041"/>
                      <a:pt x="79493" y="35041"/>
                      <a:pt x="79493" y="35371"/>
                    </a:cubicBezTo>
                    <a:cubicBezTo>
                      <a:pt x="79493" y="35371"/>
                      <a:pt x="78987" y="35371"/>
                      <a:pt x="78987" y="35371"/>
                    </a:cubicBezTo>
                    <a:cubicBezTo>
                      <a:pt x="78987" y="35041"/>
                      <a:pt x="78987" y="35041"/>
                      <a:pt x="78987" y="35041"/>
                    </a:cubicBezTo>
                    <a:cubicBezTo>
                      <a:pt x="78987" y="34710"/>
                      <a:pt x="78987" y="34710"/>
                      <a:pt x="78481" y="34710"/>
                    </a:cubicBezTo>
                    <a:cubicBezTo>
                      <a:pt x="77974" y="34380"/>
                      <a:pt x="77974" y="34049"/>
                      <a:pt x="77974" y="33719"/>
                    </a:cubicBezTo>
                    <a:cubicBezTo>
                      <a:pt x="77468" y="33719"/>
                      <a:pt x="77974" y="33388"/>
                      <a:pt x="77974" y="33388"/>
                    </a:cubicBezTo>
                    <a:cubicBezTo>
                      <a:pt x="77974" y="33057"/>
                      <a:pt x="78481" y="32727"/>
                      <a:pt x="78481" y="32396"/>
                    </a:cubicBezTo>
                    <a:cubicBezTo>
                      <a:pt x="78481" y="32066"/>
                      <a:pt x="78481" y="32066"/>
                      <a:pt x="78481" y="31735"/>
                    </a:cubicBezTo>
                    <a:cubicBezTo>
                      <a:pt x="78481" y="31735"/>
                      <a:pt x="78481" y="31735"/>
                      <a:pt x="78481" y="31404"/>
                    </a:cubicBezTo>
                    <a:cubicBezTo>
                      <a:pt x="78481" y="31404"/>
                      <a:pt x="78481" y="31404"/>
                      <a:pt x="78481" y="31404"/>
                    </a:cubicBezTo>
                    <a:cubicBezTo>
                      <a:pt x="77974" y="31074"/>
                      <a:pt x="77468" y="31074"/>
                      <a:pt x="76455" y="31074"/>
                    </a:cubicBezTo>
                    <a:cubicBezTo>
                      <a:pt x="76455" y="31074"/>
                      <a:pt x="76455" y="31074"/>
                      <a:pt x="75949" y="31074"/>
                    </a:cubicBezTo>
                    <a:cubicBezTo>
                      <a:pt x="75949" y="30743"/>
                      <a:pt x="75443" y="30413"/>
                      <a:pt x="74936" y="30413"/>
                    </a:cubicBezTo>
                    <a:cubicBezTo>
                      <a:pt x="74430" y="30082"/>
                      <a:pt x="74430" y="30082"/>
                      <a:pt x="73924" y="29752"/>
                    </a:cubicBezTo>
                    <a:cubicBezTo>
                      <a:pt x="73924" y="29421"/>
                      <a:pt x="73417" y="29090"/>
                      <a:pt x="72911" y="29090"/>
                    </a:cubicBezTo>
                    <a:cubicBezTo>
                      <a:pt x="72405" y="28760"/>
                      <a:pt x="71898" y="28760"/>
                      <a:pt x="71898" y="28429"/>
                    </a:cubicBezTo>
                    <a:cubicBezTo>
                      <a:pt x="71392" y="28429"/>
                      <a:pt x="71392" y="28429"/>
                      <a:pt x="70886" y="28429"/>
                    </a:cubicBezTo>
                    <a:cubicBezTo>
                      <a:pt x="70886" y="28429"/>
                      <a:pt x="70379" y="28760"/>
                      <a:pt x="69873" y="28429"/>
                    </a:cubicBezTo>
                    <a:cubicBezTo>
                      <a:pt x="69873" y="28429"/>
                      <a:pt x="69873" y="28760"/>
                      <a:pt x="69873" y="28760"/>
                    </a:cubicBezTo>
                    <a:cubicBezTo>
                      <a:pt x="69873" y="28760"/>
                      <a:pt x="69873" y="28760"/>
                      <a:pt x="69873" y="28760"/>
                    </a:cubicBezTo>
                    <a:cubicBezTo>
                      <a:pt x="69873" y="28429"/>
                      <a:pt x="69873" y="28429"/>
                      <a:pt x="69873" y="28429"/>
                    </a:cubicBezTo>
                    <a:cubicBezTo>
                      <a:pt x="69873" y="28429"/>
                      <a:pt x="69873" y="28429"/>
                      <a:pt x="69873" y="28429"/>
                    </a:cubicBezTo>
                    <a:cubicBezTo>
                      <a:pt x="70379" y="28429"/>
                      <a:pt x="70379" y="28099"/>
                      <a:pt x="70379" y="27768"/>
                    </a:cubicBezTo>
                    <a:cubicBezTo>
                      <a:pt x="70379" y="27768"/>
                      <a:pt x="70379" y="27438"/>
                      <a:pt x="70379" y="27107"/>
                    </a:cubicBezTo>
                    <a:cubicBezTo>
                      <a:pt x="70379" y="26776"/>
                      <a:pt x="70379" y="26776"/>
                      <a:pt x="70379" y="26776"/>
                    </a:cubicBezTo>
                    <a:cubicBezTo>
                      <a:pt x="70379" y="26776"/>
                      <a:pt x="70379" y="26446"/>
                      <a:pt x="69873" y="26446"/>
                    </a:cubicBezTo>
                    <a:cubicBezTo>
                      <a:pt x="69873" y="26446"/>
                      <a:pt x="69873" y="26446"/>
                      <a:pt x="69367" y="26446"/>
                    </a:cubicBezTo>
                    <a:cubicBezTo>
                      <a:pt x="69367" y="26446"/>
                      <a:pt x="69367" y="26446"/>
                      <a:pt x="69367" y="26446"/>
                    </a:cubicBezTo>
                    <a:cubicBezTo>
                      <a:pt x="69367" y="26446"/>
                      <a:pt x="69367" y="26115"/>
                      <a:pt x="69367" y="26115"/>
                    </a:cubicBezTo>
                    <a:cubicBezTo>
                      <a:pt x="69367" y="26115"/>
                      <a:pt x="69367" y="25785"/>
                      <a:pt x="69367" y="25785"/>
                    </a:cubicBezTo>
                    <a:cubicBezTo>
                      <a:pt x="69873" y="25123"/>
                      <a:pt x="69873" y="24462"/>
                      <a:pt x="70886" y="23801"/>
                    </a:cubicBezTo>
                    <a:cubicBezTo>
                      <a:pt x="70886" y="23801"/>
                      <a:pt x="71392" y="23801"/>
                      <a:pt x="71392" y="23471"/>
                    </a:cubicBezTo>
                    <a:cubicBezTo>
                      <a:pt x="71898" y="23140"/>
                      <a:pt x="72405" y="22809"/>
                      <a:pt x="72911" y="22479"/>
                    </a:cubicBezTo>
                    <a:cubicBezTo>
                      <a:pt x="73417" y="22479"/>
                      <a:pt x="73924" y="22148"/>
                      <a:pt x="73924" y="21818"/>
                    </a:cubicBezTo>
                    <a:cubicBezTo>
                      <a:pt x="73924" y="21818"/>
                      <a:pt x="73924" y="21818"/>
                      <a:pt x="73924" y="21818"/>
                    </a:cubicBezTo>
                    <a:cubicBezTo>
                      <a:pt x="74430" y="21818"/>
                      <a:pt x="74430" y="21818"/>
                      <a:pt x="74430" y="21818"/>
                    </a:cubicBezTo>
                    <a:cubicBezTo>
                      <a:pt x="74936" y="21818"/>
                      <a:pt x="75443" y="21818"/>
                      <a:pt x="75443" y="21487"/>
                    </a:cubicBezTo>
                    <a:cubicBezTo>
                      <a:pt x="75443" y="21157"/>
                      <a:pt x="75443" y="21157"/>
                      <a:pt x="75443" y="21157"/>
                    </a:cubicBezTo>
                    <a:cubicBezTo>
                      <a:pt x="75443" y="21157"/>
                      <a:pt x="75443" y="21157"/>
                      <a:pt x="75443" y="21157"/>
                    </a:cubicBezTo>
                    <a:cubicBezTo>
                      <a:pt x="75443" y="21157"/>
                      <a:pt x="75443" y="21157"/>
                      <a:pt x="75443" y="20826"/>
                    </a:cubicBezTo>
                    <a:cubicBezTo>
                      <a:pt x="75443" y="21157"/>
                      <a:pt x="75443" y="21157"/>
                      <a:pt x="75443" y="21157"/>
                    </a:cubicBezTo>
                    <a:cubicBezTo>
                      <a:pt x="75443" y="21157"/>
                      <a:pt x="75443" y="21157"/>
                      <a:pt x="75443" y="21157"/>
                    </a:cubicBezTo>
                    <a:cubicBezTo>
                      <a:pt x="75949" y="21157"/>
                      <a:pt x="76455" y="20826"/>
                      <a:pt x="76455" y="20495"/>
                    </a:cubicBezTo>
                    <a:cubicBezTo>
                      <a:pt x="76455" y="20495"/>
                      <a:pt x="76962" y="20495"/>
                      <a:pt x="76962" y="20495"/>
                    </a:cubicBezTo>
                    <a:cubicBezTo>
                      <a:pt x="76962" y="20495"/>
                      <a:pt x="77468" y="20495"/>
                      <a:pt x="77468" y="20495"/>
                    </a:cubicBezTo>
                    <a:cubicBezTo>
                      <a:pt x="77974" y="20826"/>
                      <a:pt x="77974" y="20826"/>
                      <a:pt x="77974" y="20495"/>
                    </a:cubicBezTo>
                    <a:cubicBezTo>
                      <a:pt x="78987" y="20165"/>
                      <a:pt x="79493" y="19834"/>
                      <a:pt x="80000" y="19504"/>
                    </a:cubicBezTo>
                    <a:cubicBezTo>
                      <a:pt x="80000" y="19504"/>
                      <a:pt x="80000" y="19173"/>
                      <a:pt x="80000" y="19173"/>
                    </a:cubicBezTo>
                    <a:cubicBezTo>
                      <a:pt x="80000" y="19173"/>
                      <a:pt x="80000" y="19173"/>
                      <a:pt x="80506" y="18842"/>
                    </a:cubicBezTo>
                    <a:cubicBezTo>
                      <a:pt x="80506" y="18842"/>
                      <a:pt x="81012" y="18842"/>
                      <a:pt x="81012" y="18512"/>
                    </a:cubicBezTo>
                    <a:cubicBezTo>
                      <a:pt x="81012" y="18512"/>
                      <a:pt x="81518" y="18512"/>
                      <a:pt x="81518" y="18512"/>
                    </a:cubicBezTo>
                    <a:cubicBezTo>
                      <a:pt x="81518" y="18512"/>
                      <a:pt x="81518" y="18512"/>
                      <a:pt x="81518" y="18512"/>
                    </a:cubicBezTo>
                    <a:cubicBezTo>
                      <a:pt x="81518" y="18181"/>
                      <a:pt x="81518" y="18181"/>
                      <a:pt x="81518" y="18181"/>
                    </a:cubicBezTo>
                    <a:cubicBezTo>
                      <a:pt x="82025" y="18181"/>
                      <a:pt x="82025" y="18181"/>
                      <a:pt x="81518" y="17851"/>
                    </a:cubicBezTo>
                    <a:cubicBezTo>
                      <a:pt x="81518" y="17851"/>
                      <a:pt x="81518" y="17851"/>
                      <a:pt x="81518" y="17851"/>
                    </a:cubicBezTo>
                    <a:cubicBezTo>
                      <a:pt x="81518" y="17520"/>
                      <a:pt x="81518" y="17520"/>
                      <a:pt x="81518" y="17520"/>
                    </a:cubicBezTo>
                    <a:cubicBezTo>
                      <a:pt x="82025" y="17520"/>
                      <a:pt x="82531" y="17520"/>
                      <a:pt x="82531" y="17851"/>
                    </a:cubicBezTo>
                    <a:cubicBezTo>
                      <a:pt x="82531" y="17851"/>
                      <a:pt x="82531" y="17851"/>
                      <a:pt x="82531" y="17851"/>
                    </a:cubicBezTo>
                    <a:cubicBezTo>
                      <a:pt x="83544" y="18181"/>
                      <a:pt x="84050" y="18181"/>
                      <a:pt x="84556" y="17851"/>
                    </a:cubicBezTo>
                    <a:cubicBezTo>
                      <a:pt x="85063" y="17851"/>
                      <a:pt x="85569" y="17520"/>
                      <a:pt x="85569" y="17520"/>
                    </a:cubicBezTo>
                    <a:cubicBezTo>
                      <a:pt x="85569" y="17520"/>
                      <a:pt x="86075" y="17190"/>
                      <a:pt x="86075" y="17190"/>
                    </a:cubicBezTo>
                    <a:cubicBezTo>
                      <a:pt x="86582" y="17190"/>
                      <a:pt x="86582" y="17190"/>
                      <a:pt x="86582" y="16859"/>
                    </a:cubicBezTo>
                    <a:cubicBezTo>
                      <a:pt x="87088" y="16859"/>
                      <a:pt x="87088" y="16528"/>
                      <a:pt x="86582" y="16528"/>
                    </a:cubicBezTo>
                    <a:cubicBezTo>
                      <a:pt x="86582" y="16528"/>
                      <a:pt x="86582" y="16198"/>
                      <a:pt x="86582" y="16198"/>
                    </a:cubicBezTo>
                    <a:cubicBezTo>
                      <a:pt x="86582" y="15867"/>
                      <a:pt x="86582" y="15867"/>
                      <a:pt x="86582" y="15537"/>
                    </a:cubicBezTo>
                    <a:cubicBezTo>
                      <a:pt x="86582" y="15537"/>
                      <a:pt x="86582" y="15537"/>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6582" y="15206"/>
                      <a:pt x="86582" y="15206"/>
                      <a:pt x="86582" y="15206"/>
                    </a:cubicBezTo>
                    <a:cubicBezTo>
                      <a:pt x="87088" y="15206"/>
                      <a:pt x="87088" y="15206"/>
                      <a:pt x="87088" y="15206"/>
                    </a:cubicBezTo>
                    <a:cubicBezTo>
                      <a:pt x="87594" y="15206"/>
                      <a:pt x="88101" y="15206"/>
                      <a:pt x="88101" y="14876"/>
                    </a:cubicBezTo>
                    <a:cubicBezTo>
                      <a:pt x="88101" y="14545"/>
                      <a:pt x="88101" y="14545"/>
                      <a:pt x="88101" y="14545"/>
                    </a:cubicBezTo>
                    <a:cubicBezTo>
                      <a:pt x="88101" y="14214"/>
                      <a:pt x="88101" y="14214"/>
                      <a:pt x="88101" y="14214"/>
                    </a:cubicBezTo>
                    <a:cubicBezTo>
                      <a:pt x="87594" y="13884"/>
                      <a:pt x="87594" y="13884"/>
                      <a:pt x="87594" y="13553"/>
                    </a:cubicBezTo>
                    <a:cubicBezTo>
                      <a:pt x="87594" y="13553"/>
                      <a:pt x="87594" y="13223"/>
                      <a:pt x="87088" y="13223"/>
                    </a:cubicBezTo>
                    <a:cubicBezTo>
                      <a:pt x="86582" y="13223"/>
                      <a:pt x="86582" y="13223"/>
                      <a:pt x="86582" y="13223"/>
                    </a:cubicBezTo>
                    <a:cubicBezTo>
                      <a:pt x="86582" y="13223"/>
                      <a:pt x="86075" y="12892"/>
                      <a:pt x="86075" y="12892"/>
                    </a:cubicBezTo>
                    <a:cubicBezTo>
                      <a:pt x="86075" y="12892"/>
                      <a:pt x="86075" y="12892"/>
                      <a:pt x="86075" y="12892"/>
                    </a:cubicBezTo>
                    <a:cubicBezTo>
                      <a:pt x="86075" y="12892"/>
                      <a:pt x="86075" y="12892"/>
                      <a:pt x="86075" y="12892"/>
                    </a:cubicBezTo>
                    <a:cubicBezTo>
                      <a:pt x="86075" y="12892"/>
                      <a:pt x="86075" y="12892"/>
                      <a:pt x="86075" y="12892"/>
                    </a:cubicBezTo>
                    <a:cubicBezTo>
                      <a:pt x="86075" y="12892"/>
                      <a:pt x="85569" y="12892"/>
                      <a:pt x="85569" y="12892"/>
                    </a:cubicBezTo>
                    <a:cubicBezTo>
                      <a:pt x="85569" y="12892"/>
                      <a:pt x="85063" y="13223"/>
                      <a:pt x="85063" y="13223"/>
                    </a:cubicBezTo>
                    <a:cubicBezTo>
                      <a:pt x="85063" y="13553"/>
                      <a:pt x="84556" y="13884"/>
                      <a:pt x="84556" y="13884"/>
                    </a:cubicBezTo>
                    <a:cubicBezTo>
                      <a:pt x="85063" y="14214"/>
                      <a:pt x="85063" y="14214"/>
                      <a:pt x="84556" y="14214"/>
                    </a:cubicBezTo>
                    <a:cubicBezTo>
                      <a:pt x="84556" y="14214"/>
                      <a:pt x="84556" y="14545"/>
                      <a:pt x="84556" y="14545"/>
                    </a:cubicBezTo>
                    <a:cubicBezTo>
                      <a:pt x="84050" y="14545"/>
                      <a:pt x="83544" y="14545"/>
                      <a:pt x="83544" y="14876"/>
                    </a:cubicBezTo>
                    <a:cubicBezTo>
                      <a:pt x="83544" y="14876"/>
                      <a:pt x="83544" y="15206"/>
                      <a:pt x="83544" y="15206"/>
                    </a:cubicBezTo>
                    <a:cubicBezTo>
                      <a:pt x="83037" y="15206"/>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537"/>
                      <a:pt x="83037" y="15537"/>
                      <a:pt x="83037" y="15537"/>
                    </a:cubicBezTo>
                    <a:cubicBezTo>
                      <a:pt x="83037" y="15206"/>
                      <a:pt x="83037" y="15206"/>
                      <a:pt x="82531" y="15206"/>
                    </a:cubicBezTo>
                    <a:cubicBezTo>
                      <a:pt x="82531" y="15206"/>
                      <a:pt x="82531" y="15206"/>
                      <a:pt x="82531" y="15537"/>
                    </a:cubicBezTo>
                    <a:cubicBezTo>
                      <a:pt x="82025" y="15537"/>
                      <a:pt x="82025" y="15537"/>
                      <a:pt x="82531" y="15867"/>
                    </a:cubicBezTo>
                    <a:cubicBezTo>
                      <a:pt x="82531" y="15867"/>
                      <a:pt x="82531" y="15867"/>
                      <a:pt x="82025" y="16198"/>
                    </a:cubicBezTo>
                    <a:cubicBezTo>
                      <a:pt x="82025" y="16198"/>
                      <a:pt x="82025" y="16198"/>
                      <a:pt x="82025" y="16198"/>
                    </a:cubicBezTo>
                    <a:cubicBezTo>
                      <a:pt x="81518" y="16198"/>
                      <a:pt x="81518" y="16198"/>
                      <a:pt x="81518" y="16198"/>
                    </a:cubicBezTo>
                    <a:cubicBezTo>
                      <a:pt x="81518" y="15867"/>
                      <a:pt x="81518" y="15867"/>
                      <a:pt x="81518" y="15537"/>
                    </a:cubicBezTo>
                    <a:cubicBezTo>
                      <a:pt x="81518" y="15206"/>
                      <a:pt x="81518" y="14876"/>
                      <a:pt x="82025" y="14876"/>
                    </a:cubicBezTo>
                    <a:cubicBezTo>
                      <a:pt x="82025" y="14545"/>
                      <a:pt x="82025" y="14545"/>
                      <a:pt x="82025" y="14545"/>
                    </a:cubicBezTo>
                    <a:cubicBezTo>
                      <a:pt x="82025" y="14214"/>
                      <a:pt x="82025" y="13884"/>
                      <a:pt x="81518" y="13553"/>
                    </a:cubicBezTo>
                    <a:cubicBezTo>
                      <a:pt x="81518" y="13223"/>
                      <a:pt x="81518" y="13223"/>
                      <a:pt x="81518" y="13553"/>
                    </a:cubicBezTo>
                    <a:cubicBezTo>
                      <a:pt x="81012" y="13553"/>
                      <a:pt x="80506" y="13884"/>
                      <a:pt x="80506" y="13884"/>
                    </a:cubicBezTo>
                    <a:cubicBezTo>
                      <a:pt x="80506" y="14214"/>
                      <a:pt x="80506" y="14214"/>
                      <a:pt x="80506" y="14214"/>
                    </a:cubicBezTo>
                    <a:cubicBezTo>
                      <a:pt x="80000" y="14545"/>
                      <a:pt x="80000" y="14545"/>
                      <a:pt x="80000" y="14545"/>
                    </a:cubicBezTo>
                    <a:cubicBezTo>
                      <a:pt x="80000" y="14545"/>
                      <a:pt x="80000" y="14214"/>
                      <a:pt x="80000" y="14214"/>
                    </a:cubicBezTo>
                    <a:cubicBezTo>
                      <a:pt x="80000" y="13884"/>
                      <a:pt x="80506" y="13884"/>
                      <a:pt x="80000" y="13553"/>
                    </a:cubicBezTo>
                    <a:cubicBezTo>
                      <a:pt x="80000" y="13223"/>
                      <a:pt x="80506" y="13223"/>
                      <a:pt x="80506" y="13223"/>
                    </a:cubicBezTo>
                    <a:cubicBezTo>
                      <a:pt x="81012" y="13223"/>
                      <a:pt x="81012" y="13223"/>
                      <a:pt x="80506" y="12892"/>
                    </a:cubicBezTo>
                    <a:cubicBezTo>
                      <a:pt x="80506" y="12892"/>
                      <a:pt x="80000" y="12892"/>
                      <a:pt x="80000" y="12892"/>
                    </a:cubicBezTo>
                    <a:cubicBezTo>
                      <a:pt x="79493" y="12561"/>
                      <a:pt x="79493" y="12561"/>
                      <a:pt x="79493" y="12561"/>
                    </a:cubicBezTo>
                    <a:cubicBezTo>
                      <a:pt x="79493" y="12561"/>
                      <a:pt x="79493" y="12561"/>
                      <a:pt x="79493" y="12561"/>
                    </a:cubicBezTo>
                    <a:cubicBezTo>
                      <a:pt x="79493" y="12231"/>
                      <a:pt x="80000" y="12231"/>
                      <a:pt x="80000" y="11900"/>
                    </a:cubicBezTo>
                    <a:cubicBezTo>
                      <a:pt x="80000" y="11900"/>
                      <a:pt x="80000" y="11900"/>
                      <a:pt x="80000" y="11900"/>
                    </a:cubicBezTo>
                    <a:cubicBezTo>
                      <a:pt x="80506" y="11900"/>
                      <a:pt x="80506" y="11900"/>
                      <a:pt x="80506" y="11570"/>
                    </a:cubicBezTo>
                    <a:cubicBezTo>
                      <a:pt x="80506" y="11239"/>
                      <a:pt x="80506" y="10578"/>
                      <a:pt x="80506" y="10247"/>
                    </a:cubicBezTo>
                    <a:cubicBezTo>
                      <a:pt x="80506" y="9917"/>
                      <a:pt x="80506" y="9917"/>
                      <a:pt x="80506" y="9917"/>
                    </a:cubicBezTo>
                    <a:cubicBezTo>
                      <a:pt x="80506" y="9586"/>
                      <a:pt x="80506" y="9256"/>
                      <a:pt x="80506" y="8925"/>
                    </a:cubicBezTo>
                    <a:cubicBezTo>
                      <a:pt x="80000" y="8925"/>
                      <a:pt x="80506" y="8595"/>
                      <a:pt x="80506" y="8595"/>
                    </a:cubicBezTo>
                    <a:cubicBezTo>
                      <a:pt x="80506" y="8595"/>
                      <a:pt x="81012" y="8264"/>
                      <a:pt x="81518" y="8264"/>
                    </a:cubicBezTo>
                    <a:cubicBezTo>
                      <a:pt x="81518" y="7933"/>
                      <a:pt x="81518" y="7933"/>
                      <a:pt x="81518" y="7603"/>
                    </a:cubicBezTo>
                    <a:cubicBezTo>
                      <a:pt x="81518" y="7603"/>
                      <a:pt x="81518" y="7603"/>
                      <a:pt x="82025" y="7603"/>
                    </a:cubicBezTo>
                    <a:cubicBezTo>
                      <a:pt x="82025" y="7603"/>
                      <a:pt x="82025" y="7603"/>
                      <a:pt x="82025" y="7603"/>
                    </a:cubicBezTo>
                    <a:cubicBezTo>
                      <a:pt x="82025" y="7603"/>
                      <a:pt x="82531" y="7603"/>
                      <a:pt x="82531" y="7603"/>
                    </a:cubicBezTo>
                    <a:cubicBezTo>
                      <a:pt x="83037" y="7933"/>
                      <a:pt x="83037" y="7933"/>
                      <a:pt x="83037" y="7603"/>
                    </a:cubicBezTo>
                    <a:cubicBezTo>
                      <a:pt x="83544" y="7603"/>
                      <a:pt x="83544" y="7603"/>
                      <a:pt x="83544" y="7603"/>
                    </a:cubicBezTo>
                    <a:cubicBezTo>
                      <a:pt x="84050" y="7272"/>
                      <a:pt x="84556" y="6611"/>
                      <a:pt x="85569" y="6280"/>
                    </a:cubicBezTo>
                    <a:cubicBezTo>
                      <a:pt x="85569" y="6280"/>
                      <a:pt x="85569" y="6280"/>
                      <a:pt x="85569" y="6280"/>
                    </a:cubicBezTo>
                    <a:cubicBezTo>
                      <a:pt x="85569" y="5950"/>
                      <a:pt x="85569" y="5619"/>
                      <a:pt x="85569" y="5619"/>
                    </a:cubicBezTo>
                    <a:cubicBezTo>
                      <a:pt x="85569" y="5619"/>
                      <a:pt x="85569" y="5619"/>
                      <a:pt x="85569" y="5619"/>
                    </a:cubicBezTo>
                    <a:cubicBezTo>
                      <a:pt x="85063" y="5619"/>
                      <a:pt x="84556" y="5619"/>
                      <a:pt x="84050" y="5289"/>
                    </a:cubicBezTo>
                    <a:cubicBezTo>
                      <a:pt x="84050" y="5289"/>
                      <a:pt x="83544" y="5289"/>
                      <a:pt x="83544" y="5289"/>
                    </a:cubicBezTo>
                    <a:cubicBezTo>
                      <a:pt x="83037" y="4958"/>
                      <a:pt x="83037" y="4958"/>
                      <a:pt x="82531" y="5289"/>
                    </a:cubicBezTo>
                    <a:cubicBezTo>
                      <a:pt x="82531" y="5289"/>
                      <a:pt x="82025" y="5289"/>
                      <a:pt x="82025" y="5289"/>
                    </a:cubicBezTo>
                    <a:cubicBezTo>
                      <a:pt x="82025" y="5289"/>
                      <a:pt x="82025" y="5619"/>
                      <a:pt x="81518" y="5619"/>
                    </a:cubicBezTo>
                    <a:cubicBezTo>
                      <a:pt x="81518" y="5950"/>
                      <a:pt x="81012" y="5950"/>
                      <a:pt x="81012" y="6280"/>
                    </a:cubicBezTo>
                    <a:cubicBezTo>
                      <a:pt x="81012" y="6280"/>
                      <a:pt x="80506" y="6611"/>
                      <a:pt x="80506" y="6942"/>
                    </a:cubicBezTo>
                    <a:cubicBezTo>
                      <a:pt x="80506" y="6942"/>
                      <a:pt x="80000" y="7272"/>
                      <a:pt x="80000" y="7272"/>
                    </a:cubicBezTo>
                    <a:cubicBezTo>
                      <a:pt x="80000" y="7603"/>
                      <a:pt x="80000" y="7933"/>
                      <a:pt x="79493" y="8264"/>
                    </a:cubicBezTo>
                    <a:cubicBezTo>
                      <a:pt x="79493" y="8595"/>
                      <a:pt x="79493" y="8595"/>
                      <a:pt x="79493" y="8595"/>
                    </a:cubicBezTo>
                    <a:cubicBezTo>
                      <a:pt x="79493" y="8595"/>
                      <a:pt x="78987" y="8925"/>
                      <a:pt x="78987" y="8925"/>
                    </a:cubicBezTo>
                    <a:cubicBezTo>
                      <a:pt x="78481" y="8925"/>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8481" y="9256"/>
                      <a:pt x="78481" y="9256"/>
                    </a:cubicBezTo>
                    <a:cubicBezTo>
                      <a:pt x="78481" y="9256"/>
                      <a:pt x="77974" y="9256"/>
                      <a:pt x="77974" y="9256"/>
                    </a:cubicBezTo>
                    <a:cubicBezTo>
                      <a:pt x="77468" y="9586"/>
                      <a:pt x="76962" y="9917"/>
                      <a:pt x="76962" y="10247"/>
                    </a:cubicBezTo>
                    <a:cubicBezTo>
                      <a:pt x="76962" y="10578"/>
                      <a:pt x="76962" y="10578"/>
                      <a:pt x="76962" y="10909"/>
                    </a:cubicBezTo>
                    <a:cubicBezTo>
                      <a:pt x="76962" y="10909"/>
                      <a:pt x="76455" y="10909"/>
                      <a:pt x="76455" y="10909"/>
                    </a:cubicBezTo>
                    <a:cubicBezTo>
                      <a:pt x="76455" y="11239"/>
                      <a:pt x="76455" y="11239"/>
                      <a:pt x="76455" y="11570"/>
                    </a:cubicBezTo>
                    <a:cubicBezTo>
                      <a:pt x="76455" y="11570"/>
                      <a:pt x="76455" y="11900"/>
                      <a:pt x="76455" y="11900"/>
                    </a:cubicBezTo>
                    <a:cubicBezTo>
                      <a:pt x="76962" y="11900"/>
                      <a:pt x="76962" y="12231"/>
                      <a:pt x="76962" y="12231"/>
                    </a:cubicBezTo>
                    <a:cubicBezTo>
                      <a:pt x="76962" y="12231"/>
                      <a:pt x="76962" y="12231"/>
                      <a:pt x="76962" y="12231"/>
                    </a:cubicBezTo>
                    <a:cubicBezTo>
                      <a:pt x="77468" y="12561"/>
                      <a:pt x="77468" y="12561"/>
                      <a:pt x="77974" y="12561"/>
                    </a:cubicBezTo>
                    <a:cubicBezTo>
                      <a:pt x="77974" y="12561"/>
                      <a:pt x="77974" y="12561"/>
                      <a:pt x="77974" y="12561"/>
                    </a:cubicBezTo>
                    <a:cubicBezTo>
                      <a:pt x="77974" y="12892"/>
                      <a:pt x="77974" y="12892"/>
                      <a:pt x="77974" y="12892"/>
                    </a:cubicBezTo>
                    <a:cubicBezTo>
                      <a:pt x="77468" y="12892"/>
                      <a:pt x="77468" y="12892"/>
                      <a:pt x="77468" y="12892"/>
                    </a:cubicBezTo>
                    <a:cubicBezTo>
                      <a:pt x="77468" y="12892"/>
                      <a:pt x="76962" y="13223"/>
                      <a:pt x="76962" y="13223"/>
                    </a:cubicBezTo>
                    <a:cubicBezTo>
                      <a:pt x="76962" y="13223"/>
                      <a:pt x="76962" y="13553"/>
                      <a:pt x="76962" y="13553"/>
                    </a:cubicBezTo>
                    <a:cubicBezTo>
                      <a:pt x="76962"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553"/>
                      <a:pt x="77468" y="13553"/>
                    </a:cubicBezTo>
                    <a:cubicBezTo>
                      <a:pt x="77468" y="13553"/>
                      <a:pt x="77468" y="13884"/>
                      <a:pt x="77468" y="13884"/>
                    </a:cubicBezTo>
                    <a:cubicBezTo>
                      <a:pt x="76962" y="13884"/>
                      <a:pt x="76962" y="14214"/>
                      <a:pt x="76455" y="14214"/>
                    </a:cubicBezTo>
                    <a:cubicBezTo>
                      <a:pt x="76455" y="14545"/>
                      <a:pt x="75949" y="14545"/>
                      <a:pt x="75443" y="14545"/>
                    </a:cubicBezTo>
                    <a:cubicBezTo>
                      <a:pt x="75443" y="14545"/>
                      <a:pt x="74936" y="14876"/>
                      <a:pt x="74936" y="14876"/>
                    </a:cubicBezTo>
                    <a:cubicBezTo>
                      <a:pt x="74936" y="15206"/>
                      <a:pt x="74936" y="15206"/>
                      <a:pt x="74936" y="15537"/>
                    </a:cubicBezTo>
                    <a:cubicBezTo>
                      <a:pt x="74936" y="15537"/>
                      <a:pt x="74936" y="15537"/>
                      <a:pt x="74430" y="15537"/>
                    </a:cubicBezTo>
                    <a:cubicBezTo>
                      <a:pt x="74430" y="15537"/>
                      <a:pt x="74430" y="15537"/>
                      <a:pt x="74430" y="15537"/>
                    </a:cubicBezTo>
                    <a:cubicBezTo>
                      <a:pt x="74430" y="15537"/>
                      <a:pt x="74430" y="15537"/>
                      <a:pt x="74430" y="15206"/>
                    </a:cubicBezTo>
                    <a:cubicBezTo>
                      <a:pt x="73924" y="15206"/>
                      <a:pt x="73924" y="15206"/>
                      <a:pt x="74430" y="14876"/>
                    </a:cubicBezTo>
                    <a:cubicBezTo>
                      <a:pt x="74430" y="14876"/>
                      <a:pt x="74936" y="14545"/>
                      <a:pt x="74936" y="14545"/>
                    </a:cubicBezTo>
                    <a:cubicBezTo>
                      <a:pt x="74936" y="14214"/>
                      <a:pt x="74936" y="14214"/>
                      <a:pt x="74936" y="14214"/>
                    </a:cubicBezTo>
                    <a:cubicBezTo>
                      <a:pt x="74430" y="14214"/>
                      <a:pt x="74430" y="13884"/>
                      <a:pt x="74430" y="13884"/>
                    </a:cubicBezTo>
                    <a:cubicBezTo>
                      <a:pt x="74430" y="13553"/>
                      <a:pt x="74430" y="13553"/>
                      <a:pt x="74430" y="13553"/>
                    </a:cubicBezTo>
                    <a:cubicBezTo>
                      <a:pt x="74430" y="13553"/>
                      <a:pt x="74430" y="13553"/>
                      <a:pt x="74430" y="13884"/>
                    </a:cubicBezTo>
                    <a:cubicBezTo>
                      <a:pt x="74430" y="13884"/>
                      <a:pt x="74430" y="13884"/>
                      <a:pt x="74430" y="13884"/>
                    </a:cubicBezTo>
                    <a:cubicBezTo>
                      <a:pt x="74430" y="13884"/>
                      <a:pt x="74430" y="13884"/>
                      <a:pt x="74430" y="13884"/>
                    </a:cubicBezTo>
                    <a:cubicBezTo>
                      <a:pt x="74430" y="13884"/>
                      <a:pt x="74430" y="13884"/>
                      <a:pt x="74430" y="13884"/>
                    </a:cubicBezTo>
                    <a:cubicBezTo>
                      <a:pt x="74430" y="13884"/>
                      <a:pt x="74430" y="13884"/>
                      <a:pt x="74936" y="13884"/>
                    </a:cubicBezTo>
                    <a:cubicBezTo>
                      <a:pt x="74936" y="13884"/>
                      <a:pt x="74936" y="13884"/>
                      <a:pt x="75443" y="13884"/>
                    </a:cubicBezTo>
                    <a:cubicBezTo>
                      <a:pt x="75443" y="13884"/>
                      <a:pt x="75949" y="13553"/>
                      <a:pt x="75949" y="13553"/>
                    </a:cubicBezTo>
                    <a:cubicBezTo>
                      <a:pt x="75949" y="13553"/>
                      <a:pt x="75949" y="13553"/>
                      <a:pt x="75949" y="13553"/>
                    </a:cubicBezTo>
                    <a:cubicBezTo>
                      <a:pt x="75949" y="13223"/>
                      <a:pt x="75949" y="13223"/>
                      <a:pt x="75949" y="12892"/>
                    </a:cubicBezTo>
                    <a:cubicBezTo>
                      <a:pt x="75949" y="12892"/>
                      <a:pt x="75949" y="12561"/>
                      <a:pt x="76455" y="12561"/>
                    </a:cubicBezTo>
                    <a:cubicBezTo>
                      <a:pt x="76962" y="12561"/>
                      <a:pt x="76962" y="12561"/>
                      <a:pt x="76962" y="12231"/>
                    </a:cubicBezTo>
                    <a:cubicBezTo>
                      <a:pt x="76962" y="12231"/>
                      <a:pt x="76455" y="12231"/>
                      <a:pt x="76455" y="12231"/>
                    </a:cubicBezTo>
                    <a:cubicBezTo>
                      <a:pt x="75949" y="12231"/>
                      <a:pt x="75443" y="12231"/>
                      <a:pt x="75443" y="11900"/>
                    </a:cubicBezTo>
                    <a:cubicBezTo>
                      <a:pt x="75443" y="11900"/>
                      <a:pt x="75443" y="11570"/>
                      <a:pt x="75443" y="11570"/>
                    </a:cubicBezTo>
                    <a:cubicBezTo>
                      <a:pt x="75443" y="11570"/>
                      <a:pt x="74936" y="11570"/>
                      <a:pt x="74936" y="11570"/>
                    </a:cubicBezTo>
                    <a:cubicBezTo>
                      <a:pt x="74936" y="11570"/>
                      <a:pt x="74430" y="11900"/>
                      <a:pt x="74430" y="11900"/>
                    </a:cubicBezTo>
                    <a:cubicBezTo>
                      <a:pt x="74430" y="12231"/>
                      <a:pt x="73924" y="12561"/>
                      <a:pt x="73417" y="12561"/>
                    </a:cubicBezTo>
                    <a:cubicBezTo>
                      <a:pt x="73417" y="12561"/>
                      <a:pt x="72911" y="12561"/>
                      <a:pt x="72911" y="12561"/>
                    </a:cubicBezTo>
                    <a:cubicBezTo>
                      <a:pt x="72911" y="12561"/>
                      <a:pt x="72911" y="12561"/>
                      <a:pt x="72911" y="12561"/>
                    </a:cubicBezTo>
                    <a:cubicBezTo>
                      <a:pt x="72911" y="12561"/>
                      <a:pt x="72911" y="12892"/>
                      <a:pt x="72911" y="12892"/>
                    </a:cubicBezTo>
                    <a:cubicBezTo>
                      <a:pt x="73417" y="13223"/>
                      <a:pt x="73924" y="13223"/>
                      <a:pt x="73924" y="13553"/>
                    </a:cubicBezTo>
                    <a:cubicBezTo>
                      <a:pt x="73924" y="13553"/>
                      <a:pt x="73924" y="13553"/>
                      <a:pt x="73924" y="13553"/>
                    </a:cubicBezTo>
                    <a:cubicBezTo>
                      <a:pt x="73924" y="13553"/>
                      <a:pt x="73924" y="13553"/>
                      <a:pt x="73924" y="13553"/>
                    </a:cubicBezTo>
                    <a:cubicBezTo>
                      <a:pt x="73924" y="13553"/>
                      <a:pt x="73924" y="13553"/>
                      <a:pt x="73417" y="13553"/>
                    </a:cubicBezTo>
                    <a:cubicBezTo>
                      <a:pt x="73417" y="13553"/>
                      <a:pt x="72911" y="13553"/>
                      <a:pt x="72911" y="13884"/>
                    </a:cubicBezTo>
                    <a:cubicBezTo>
                      <a:pt x="72911" y="13884"/>
                      <a:pt x="72911" y="13884"/>
                      <a:pt x="72405" y="14214"/>
                    </a:cubicBezTo>
                    <a:cubicBezTo>
                      <a:pt x="72405" y="14214"/>
                      <a:pt x="72405" y="14214"/>
                      <a:pt x="72405" y="14214"/>
                    </a:cubicBezTo>
                    <a:cubicBezTo>
                      <a:pt x="72405" y="14214"/>
                      <a:pt x="72405" y="14545"/>
                      <a:pt x="72405" y="14545"/>
                    </a:cubicBezTo>
                    <a:cubicBezTo>
                      <a:pt x="72405" y="14545"/>
                      <a:pt x="71898" y="14545"/>
                      <a:pt x="71898" y="14545"/>
                    </a:cubicBezTo>
                    <a:cubicBezTo>
                      <a:pt x="71898" y="14545"/>
                      <a:pt x="71392" y="14545"/>
                      <a:pt x="71392" y="14214"/>
                    </a:cubicBezTo>
                    <a:cubicBezTo>
                      <a:pt x="70886" y="14214"/>
                      <a:pt x="70886" y="14214"/>
                      <a:pt x="70379" y="14214"/>
                    </a:cubicBezTo>
                    <a:cubicBezTo>
                      <a:pt x="70379" y="14214"/>
                      <a:pt x="70379" y="14214"/>
                      <a:pt x="70379" y="14545"/>
                    </a:cubicBezTo>
                    <a:cubicBezTo>
                      <a:pt x="69873" y="14545"/>
                      <a:pt x="69873" y="14545"/>
                      <a:pt x="69873" y="14214"/>
                    </a:cubicBezTo>
                    <a:cubicBezTo>
                      <a:pt x="69367" y="14214"/>
                      <a:pt x="69367" y="14214"/>
                      <a:pt x="68860" y="13884"/>
                    </a:cubicBezTo>
                    <a:cubicBezTo>
                      <a:pt x="68860" y="13884"/>
                      <a:pt x="68354" y="13553"/>
                      <a:pt x="68354" y="13553"/>
                    </a:cubicBezTo>
                    <a:cubicBezTo>
                      <a:pt x="67848" y="13553"/>
                      <a:pt x="67848" y="13553"/>
                      <a:pt x="67848" y="13223"/>
                    </a:cubicBezTo>
                    <a:cubicBezTo>
                      <a:pt x="67848" y="13223"/>
                      <a:pt x="67341" y="12892"/>
                      <a:pt x="67341" y="12561"/>
                    </a:cubicBezTo>
                    <a:cubicBezTo>
                      <a:pt x="67341" y="12561"/>
                      <a:pt x="67341" y="12231"/>
                      <a:pt x="67341" y="12231"/>
                    </a:cubicBezTo>
                    <a:cubicBezTo>
                      <a:pt x="67341" y="12231"/>
                      <a:pt x="67341" y="11900"/>
                      <a:pt x="66835" y="11900"/>
                    </a:cubicBezTo>
                    <a:cubicBezTo>
                      <a:pt x="66329" y="11900"/>
                      <a:pt x="65822" y="12231"/>
                      <a:pt x="65316" y="12231"/>
                    </a:cubicBezTo>
                    <a:cubicBezTo>
                      <a:pt x="64810" y="12231"/>
                      <a:pt x="64810" y="12231"/>
                      <a:pt x="64810" y="12561"/>
                    </a:cubicBezTo>
                    <a:cubicBezTo>
                      <a:pt x="64810" y="12561"/>
                      <a:pt x="64810" y="12561"/>
                      <a:pt x="64810" y="12892"/>
                    </a:cubicBezTo>
                    <a:cubicBezTo>
                      <a:pt x="64810" y="12892"/>
                      <a:pt x="65316" y="12892"/>
                      <a:pt x="65316" y="12892"/>
                    </a:cubicBezTo>
                    <a:cubicBezTo>
                      <a:pt x="65316" y="12892"/>
                      <a:pt x="65316" y="12561"/>
                      <a:pt x="65316" y="12561"/>
                    </a:cubicBezTo>
                    <a:cubicBezTo>
                      <a:pt x="65822" y="12561"/>
                      <a:pt x="65822" y="12561"/>
                      <a:pt x="66329" y="12561"/>
                    </a:cubicBezTo>
                    <a:cubicBezTo>
                      <a:pt x="66329" y="12561"/>
                      <a:pt x="66835" y="12561"/>
                      <a:pt x="66835" y="12561"/>
                    </a:cubicBezTo>
                    <a:cubicBezTo>
                      <a:pt x="66835" y="12561"/>
                      <a:pt x="66835" y="12561"/>
                      <a:pt x="66835" y="12561"/>
                    </a:cubicBezTo>
                    <a:cubicBezTo>
                      <a:pt x="66835" y="12561"/>
                      <a:pt x="66835" y="12561"/>
                      <a:pt x="66835" y="12561"/>
                    </a:cubicBezTo>
                    <a:cubicBezTo>
                      <a:pt x="66835" y="12561"/>
                      <a:pt x="66329" y="12561"/>
                      <a:pt x="66329" y="12892"/>
                    </a:cubicBezTo>
                    <a:cubicBezTo>
                      <a:pt x="65822" y="12892"/>
                      <a:pt x="65822" y="12892"/>
                      <a:pt x="65316" y="13223"/>
                    </a:cubicBezTo>
                    <a:cubicBezTo>
                      <a:pt x="65316" y="13223"/>
                      <a:pt x="64810" y="13223"/>
                      <a:pt x="64810" y="13223"/>
                    </a:cubicBezTo>
                    <a:cubicBezTo>
                      <a:pt x="64810" y="13223"/>
                      <a:pt x="64303" y="13223"/>
                      <a:pt x="64303" y="13553"/>
                    </a:cubicBezTo>
                    <a:cubicBezTo>
                      <a:pt x="64303" y="13884"/>
                      <a:pt x="64303" y="13884"/>
                      <a:pt x="64303" y="14214"/>
                    </a:cubicBezTo>
                    <a:cubicBezTo>
                      <a:pt x="64303" y="14545"/>
                      <a:pt x="63797" y="14545"/>
                      <a:pt x="63797" y="14545"/>
                    </a:cubicBezTo>
                    <a:cubicBezTo>
                      <a:pt x="63797" y="14545"/>
                      <a:pt x="63797" y="14545"/>
                      <a:pt x="63797" y="14545"/>
                    </a:cubicBezTo>
                    <a:cubicBezTo>
                      <a:pt x="63291" y="14545"/>
                      <a:pt x="63291" y="14545"/>
                      <a:pt x="63797" y="14545"/>
                    </a:cubicBezTo>
                    <a:cubicBezTo>
                      <a:pt x="63797" y="14214"/>
                      <a:pt x="63797" y="14214"/>
                      <a:pt x="63797" y="13884"/>
                    </a:cubicBezTo>
                    <a:cubicBezTo>
                      <a:pt x="63291" y="13884"/>
                      <a:pt x="63291" y="13553"/>
                      <a:pt x="63291" y="13553"/>
                    </a:cubicBezTo>
                    <a:cubicBezTo>
                      <a:pt x="63291" y="13223"/>
                      <a:pt x="62784" y="13223"/>
                      <a:pt x="62784" y="12892"/>
                    </a:cubicBezTo>
                    <a:cubicBezTo>
                      <a:pt x="62784" y="12892"/>
                      <a:pt x="62784" y="12892"/>
                      <a:pt x="62278" y="12892"/>
                    </a:cubicBezTo>
                    <a:cubicBezTo>
                      <a:pt x="62278" y="12892"/>
                      <a:pt x="62278" y="12892"/>
                      <a:pt x="61772" y="12892"/>
                    </a:cubicBezTo>
                    <a:cubicBezTo>
                      <a:pt x="60759" y="13223"/>
                      <a:pt x="59746" y="12892"/>
                      <a:pt x="58734" y="12561"/>
                    </a:cubicBezTo>
                    <a:cubicBezTo>
                      <a:pt x="58227" y="12561"/>
                      <a:pt x="58227" y="12231"/>
                      <a:pt x="58734" y="12231"/>
                    </a:cubicBezTo>
                    <a:cubicBezTo>
                      <a:pt x="58734" y="12231"/>
                      <a:pt x="58734" y="11900"/>
                      <a:pt x="59240" y="11900"/>
                    </a:cubicBezTo>
                    <a:cubicBezTo>
                      <a:pt x="59240" y="11900"/>
                      <a:pt x="59240" y="11900"/>
                      <a:pt x="59746" y="11900"/>
                    </a:cubicBezTo>
                    <a:cubicBezTo>
                      <a:pt x="60253" y="11900"/>
                      <a:pt x="60253" y="11900"/>
                      <a:pt x="60253" y="11570"/>
                    </a:cubicBezTo>
                    <a:cubicBezTo>
                      <a:pt x="60253" y="11239"/>
                      <a:pt x="60253" y="11239"/>
                      <a:pt x="59746" y="10909"/>
                    </a:cubicBezTo>
                    <a:cubicBezTo>
                      <a:pt x="59746" y="10909"/>
                      <a:pt x="59240" y="10578"/>
                      <a:pt x="59240" y="10578"/>
                    </a:cubicBezTo>
                    <a:cubicBezTo>
                      <a:pt x="58734" y="10578"/>
                      <a:pt x="58227" y="10578"/>
                      <a:pt x="57721" y="10578"/>
                    </a:cubicBezTo>
                    <a:cubicBezTo>
                      <a:pt x="57721" y="10247"/>
                      <a:pt x="57215" y="9917"/>
                      <a:pt x="56708" y="9586"/>
                    </a:cubicBezTo>
                    <a:cubicBezTo>
                      <a:pt x="56202" y="9586"/>
                      <a:pt x="56202" y="9256"/>
                      <a:pt x="55696" y="9256"/>
                    </a:cubicBezTo>
                    <a:cubicBezTo>
                      <a:pt x="55696" y="8925"/>
                      <a:pt x="55696" y="8595"/>
                      <a:pt x="55189" y="8595"/>
                    </a:cubicBezTo>
                    <a:cubicBezTo>
                      <a:pt x="54683" y="8264"/>
                      <a:pt x="54177" y="8595"/>
                      <a:pt x="54177" y="8595"/>
                    </a:cubicBezTo>
                    <a:cubicBezTo>
                      <a:pt x="53670" y="8595"/>
                      <a:pt x="53670" y="8925"/>
                      <a:pt x="53670" y="8925"/>
                    </a:cubicBezTo>
                    <a:cubicBezTo>
                      <a:pt x="53670" y="8925"/>
                      <a:pt x="53164" y="8925"/>
                      <a:pt x="53164" y="8925"/>
                    </a:cubicBezTo>
                    <a:cubicBezTo>
                      <a:pt x="53164" y="8925"/>
                      <a:pt x="53164" y="8925"/>
                      <a:pt x="53164" y="8595"/>
                    </a:cubicBezTo>
                    <a:cubicBezTo>
                      <a:pt x="53164" y="8595"/>
                      <a:pt x="53670" y="8264"/>
                      <a:pt x="53670" y="7933"/>
                    </a:cubicBezTo>
                    <a:cubicBezTo>
                      <a:pt x="53670" y="7933"/>
                      <a:pt x="53670" y="7933"/>
                      <a:pt x="53670" y="7933"/>
                    </a:cubicBezTo>
                    <a:cubicBezTo>
                      <a:pt x="53670" y="7933"/>
                      <a:pt x="53670" y="7603"/>
                      <a:pt x="53164" y="7603"/>
                    </a:cubicBezTo>
                    <a:cubicBezTo>
                      <a:pt x="53164" y="7933"/>
                      <a:pt x="53164" y="7933"/>
                      <a:pt x="53164" y="7933"/>
                    </a:cubicBezTo>
                    <a:cubicBezTo>
                      <a:pt x="52658" y="7933"/>
                      <a:pt x="52151" y="8264"/>
                      <a:pt x="52151" y="8595"/>
                    </a:cubicBezTo>
                    <a:cubicBezTo>
                      <a:pt x="52151" y="8595"/>
                      <a:pt x="51645" y="8595"/>
                      <a:pt x="51645" y="8595"/>
                    </a:cubicBezTo>
                    <a:cubicBezTo>
                      <a:pt x="51645" y="8595"/>
                      <a:pt x="51645" y="8264"/>
                      <a:pt x="51645" y="8264"/>
                    </a:cubicBezTo>
                    <a:cubicBezTo>
                      <a:pt x="51645" y="8264"/>
                      <a:pt x="51645" y="7933"/>
                      <a:pt x="51645" y="7603"/>
                    </a:cubicBezTo>
                    <a:cubicBezTo>
                      <a:pt x="51645" y="7272"/>
                      <a:pt x="51645" y="6942"/>
                      <a:pt x="51645" y="6611"/>
                    </a:cubicBezTo>
                    <a:cubicBezTo>
                      <a:pt x="51645" y="6611"/>
                      <a:pt x="51645" y="6280"/>
                      <a:pt x="51645" y="6280"/>
                    </a:cubicBezTo>
                    <a:cubicBezTo>
                      <a:pt x="51645" y="6280"/>
                      <a:pt x="51645" y="6280"/>
                      <a:pt x="51645" y="6280"/>
                    </a:cubicBezTo>
                    <a:cubicBezTo>
                      <a:pt x="51139" y="6280"/>
                      <a:pt x="51139" y="6611"/>
                      <a:pt x="51139" y="6611"/>
                    </a:cubicBezTo>
                    <a:cubicBezTo>
                      <a:pt x="51139" y="6942"/>
                      <a:pt x="51139" y="6942"/>
                      <a:pt x="51139" y="6942"/>
                    </a:cubicBezTo>
                    <a:cubicBezTo>
                      <a:pt x="50632" y="6942"/>
                      <a:pt x="50632" y="7272"/>
                      <a:pt x="50126" y="7272"/>
                    </a:cubicBezTo>
                    <a:cubicBezTo>
                      <a:pt x="50126" y="7272"/>
                      <a:pt x="49620" y="7272"/>
                      <a:pt x="49620" y="7272"/>
                    </a:cubicBezTo>
                    <a:cubicBezTo>
                      <a:pt x="49620" y="7272"/>
                      <a:pt x="49620" y="7272"/>
                      <a:pt x="49620" y="7272"/>
                    </a:cubicBezTo>
                    <a:cubicBezTo>
                      <a:pt x="49620" y="7272"/>
                      <a:pt x="49620" y="7272"/>
                      <a:pt x="49620" y="7272"/>
                    </a:cubicBezTo>
                    <a:cubicBezTo>
                      <a:pt x="49620" y="7272"/>
                      <a:pt x="49620" y="7272"/>
                      <a:pt x="49620" y="7272"/>
                    </a:cubicBezTo>
                    <a:cubicBezTo>
                      <a:pt x="49620" y="7272"/>
                      <a:pt x="49113" y="7272"/>
                      <a:pt x="49113" y="7272"/>
                    </a:cubicBezTo>
                    <a:cubicBezTo>
                      <a:pt x="49113" y="7272"/>
                      <a:pt x="49113" y="7272"/>
                      <a:pt x="49113" y="7272"/>
                    </a:cubicBezTo>
                    <a:cubicBezTo>
                      <a:pt x="49113" y="7272"/>
                      <a:pt x="49113" y="7272"/>
                      <a:pt x="49113" y="7272"/>
                    </a:cubicBezTo>
                    <a:cubicBezTo>
                      <a:pt x="49113" y="7272"/>
                      <a:pt x="49620" y="7272"/>
                      <a:pt x="49620" y="7272"/>
                    </a:cubicBezTo>
                    <a:cubicBezTo>
                      <a:pt x="49620" y="7272"/>
                      <a:pt x="49620" y="7272"/>
                      <a:pt x="49620" y="7272"/>
                    </a:cubicBezTo>
                    <a:cubicBezTo>
                      <a:pt x="49620" y="7272"/>
                      <a:pt x="49620" y="7272"/>
                      <a:pt x="49620" y="7272"/>
                    </a:cubicBezTo>
                    <a:cubicBezTo>
                      <a:pt x="49620" y="6942"/>
                      <a:pt x="49620" y="6942"/>
                      <a:pt x="49620" y="6942"/>
                    </a:cubicBezTo>
                    <a:cubicBezTo>
                      <a:pt x="49620" y="6942"/>
                      <a:pt x="49620" y="6611"/>
                      <a:pt x="49620" y="6611"/>
                    </a:cubicBezTo>
                    <a:cubicBezTo>
                      <a:pt x="49113" y="6611"/>
                      <a:pt x="49113" y="6611"/>
                      <a:pt x="48607" y="6611"/>
                    </a:cubicBezTo>
                    <a:cubicBezTo>
                      <a:pt x="48101" y="6942"/>
                      <a:pt x="47594" y="6942"/>
                      <a:pt x="46582" y="6942"/>
                    </a:cubicBezTo>
                    <a:cubicBezTo>
                      <a:pt x="46582" y="6942"/>
                      <a:pt x="46075" y="6942"/>
                      <a:pt x="46075" y="7272"/>
                    </a:cubicBezTo>
                    <a:cubicBezTo>
                      <a:pt x="45569" y="7272"/>
                      <a:pt x="45569"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7272"/>
                      <a:pt x="45063" y="7272"/>
                    </a:cubicBezTo>
                    <a:cubicBezTo>
                      <a:pt x="45063" y="7272"/>
                      <a:pt x="45063" y="6942"/>
                      <a:pt x="45063" y="6942"/>
                    </a:cubicBezTo>
                    <a:cubicBezTo>
                      <a:pt x="45063" y="6942"/>
                      <a:pt x="45063" y="6942"/>
                      <a:pt x="44556" y="6942"/>
                    </a:cubicBezTo>
                    <a:cubicBezTo>
                      <a:pt x="44556" y="6942"/>
                      <a:pt x="44556" y="6942"/>
                      <a:pt x="44050" y="6942"/>
                    </a:cubicBezTo>
                    <a:cubicBezTo>
                      <a:pt x="44050" y="6942"/>
                      <a:pt x="43544" y="7272"/>
                      <a:pt x="43544" y="7272"/>
                    </a:cubicBezTo>
                    <a:cubicBezTo>
                      <a:pt x="43037" y="7272"/>
                      <a:pt x="42531" y="7272"/>
                      <a:pt x="42531" y="7603"/>
                    </a:cubicBezTo>
                    <a:cubicBezTo>
                      <a:pt x="42531" y="7603"/>
                      <a:pt x="42531" y="7933"/>
                      <a:pt x="42531" y="7603"/>
                    </a:cubicBezTo>
                    <a:cubicBezTo>
                      <a:pt x="42531" y="7603"/>
                      <a:pt x="42025" y="7603"/>
                      <a:pt x="42025" y="7603"/>
                    </a:cubicBezTo>
                    <a:cubicBezTo>
                      <a:pt x="41518" y="7272"/>
                      <a:pt x="41518" y="7272"/>
                      <a:pt x="41518" y="6942"/>
                    </a:cubicBezTo>
                    <a:cubicBezTo>
                      <a:pt x="41518" y="6942"/>
                      <a:pt x="41518" y="6611"/>
                      <a:pt x="41012" y="6611"/>
                    </a:cubicBezTo>
                    <a:cubicBezTo>
                      <a:pt x="41012" y="6280"/>
                      <a:pt x="41012" y="6280"/>
                      <a:pt x="41012" y="6280"/>
                    </a:cubicBezTo>
                    <a:cubicBezTo>
                      <a:pt x="40506" y="5950"/>
                      <a:pt x="40506" y="5950"/>
                      <a:pt x="40000" y="5619"/>
                    </a:cubicBezTo>
                    <a:cubicBezTo>
                      <a:pt x="39493" y="5289"/>
                      <a:pt x="38987" y="5289"/>
                      <a:pt x="38481" y="4628"/>
                    </a:cubicBezTo>
                    <a:cubicBezTo>
                      <a:pt x="38481" y="4628"/>
                      <a:pt x="38481" y="4628"/>
                      <a:pt x="38481" y="4628"/>
                    </a:cubicBezTo>
                    <a:cubicBezTo>
                      <a:pt x="38481" y="4628"/>
                      <a:pt x="38481" y="4628"/>
                      <a:pt x="37974" y="4628"/>
                    </a:cubicBezTo>
                    <a:cubicBezTo>
                      <a:pt x="37974" y="4628"/>
                      <a:pt x="37974" y="4628"/>
                      <a:pt x="37468" y="4628"/>
                    </a:cubicBezTo>
                    <a:cubicBezTo>
                      <a:pt x="37468" y="4628"/>
                      <a:pt x="36962" y="4297"/>
                      <a:pt x="36455" y="4297"/>
                    </a:cubicBezTo>
                    <a:cubicBezTo>
                      <a:pt x="36455" y="3966"/>
                      <a:pt x="35949" y="3966"/>
                      <a:pt x="35443" y="3636"/>
                    </a:cubicBezTo>
                    <a:cubicBezTo>
                      <a:pt x="35443" y="3636"/>
                      <a:pt x="34936" y="3636"/>
                      <a:pt x="34936" y="3305"/>
                    </a:cubicBezTo>
                    <a:cubicBezTo>
                      <a:pt x="34430" y="3305"/>
                      <a:pt x="34430" y="2975"/>
                      <a:pt x="34430" y="2975"/>
                    </a:cubicBezTo>
                    <a:cubicBezTo>
                      <a:pt x="34430" y="2644"/>
                      <a:pt x="33924" y="2644"/>
                      <a:pt x="33417" y="2644"/>
                    </a:cubicBezTo>
                    <a:cubicBezTo>
                      <a:pt x="33417" y="2644"/>
                      <a:pt x="33417" y="2644"/>
                      <a:pt x="32911" y="2644"/>
                    </a:cubicBezTo>
                    <a:cubicBezTo>
                      <a:pt x="32911" y="2975"/>
                      <a:pt x="32911" y="2644"/>
                      <a:pt x="32911" y="2644"/>
                    </a:cubicBezTo>
                    <a:cubicBezTo>
                      <a:pt x="32405" y="2644"/>
                      <a:pt x="32405" y="2314"/>
                      <a:pt x="32405" y="1983"/>
                    </a:cubicBezTo>
                    <a:cubicBezTo>
                      <a:pt x="32405" y="1983"/>
                      <a:pt x="32405" y="1983"/>
                      <a:pt x="32405" y="1983"/>
                    </a:cubicBezTo>
                    <a:cubicBezTo>
                      <a:pt x="32405" y="1652"/>
                      <a:pt x="32405" y="1652"/>
                      <a:pt x="32405" y="1652"/>
                    </a:cubicBezTo>
                    <a:cubicBezTo>
                      <a:pt x="32405" y="1652"/>
                      <a:pt x="32405" y="1652"/>
                      <a:pt x="32405" y="1322"/>
                    </a:cubicBezTo>
                    <a:cubicBezTo>
                      <a:pt x="31898" y="1322"/>
                      <a:pt x="31898" y="1322"/>
                      <a:pt x="31392" y="1322"/>
                    </a:cubicBezTo>
                    <a:cubicBezTo>
                      <a:pt x="31392" y="1322"/>
                      <a:pt x="31392" y="1322"/>
                      <a:pt x="31392" y="1322"/>
                    </a:cubicBezTo>
                    <a:cubicBezTo>
                      <a:pt x="30886" y="1322"/>
                      <a:pt x="30886" y="1322"/>
                      <a:pt x="30886" y="991"/>
                    </a:cubicBezTo>
                    <a:cubicBezTo>
                      <a:pt x="30886" y="991"/>
                      <a:pt x="30886" y="661"/>
                      <a:pt x="30886" y="661"/>
                    </a:cubicBezTo>
                    <a:cubicBezTo>
                      <a:pt x="30886" y="661"/>
                      <a:pt x="30886" y="661"/>
                      <a:pt x="30886" y="661"/>
                    </a:cubicBezTo>
                    <a:cubicBezTo>
                      <a:pt x="30886" y="661"/>
                      <a:pt x="30886" y="661"/>
                      <a:pt x="30886" y="661"/>
                    </a:cubicBezTo>
                    <a:cubicBezTo>
                      <a:pt x="30886" y="661"/>
                      <a:pt x="30379" y="661"/>
                      <a:pt x="30379" y="661"/>
                    </a:cubicBezTo>
                    <a:cubicBezTo>
                      <a:pt x="30379" y="991"/>
                      <a:pt x="30379" y="991"/>
                      <a:pt x="30379" y="991"/>
                    </a:cubicBezTo>
                    <a:cubicBezTo>
                      <a:pt x="30379" y="991"/>
                      <a:pt x="30379" y="991"/>
                      <a:pt x="30379" y="991"/>
                    </a:cubicBezTo>
                    <a:cubicBezTo>
                      <a:pt x="30379" y="991"/>
                      <a:pt x="30379" y="991"/>
                      <a:pt x="30379" y="991"/>
                    </a:cubicBezTo>
                    <a:cubicBezTo>
                      <a:pt x="29873" y="991"/>
                      <a:pt x="29873" y="1322"/>
                      <a:pt x="29873" y="991"/>
                    </a:cubicBezTo>
                    <a:cubicBezTo>
                      <a:pt x="29873" y="991"/>
                      <a:pt x="29873" y="991"/>
                      <a:pt x="29873" y="991"/>
                    </a:cubicBezTo>
                    <a:cubicBezTo>
                      <a:pt x="29873" y="991"/>
                      <a:pt x="29873" y="991"/>
                      <a:pt x="29873" y="991"/>
                    </a:cubicBezTo>
                    <a:cubicBezTo>
                      <a:pt x="29873" y="991"/>
                      <a:pt x="29873" y="991"/>
                      <a:pt x="30379" y="991"/>
                    </a:cubicBezTo>
                    <a:cubicBezTo>
                      <a:pt x="30379" y="991"/>
                      <a:pt x="30379" y="991"/>
                      <a:pt x="30379" y="991"/>
                    </a:cubicBezTo>
                    <a:cubicBezTo>
                      <a:pt x="30379" y="991"/>
                      <a:pt x="30379" y="661"/>
                      <a:pt x="30379" y="661"/>
                    </a:cubicBezTo>
                    <a:cubicBezTo>
                      <a:pt x="30379" y="661"/>
                      <a:pt x="30886" y="661"/>
                      <a:pt x="30886" y="661"/>
                    </a:cubicBezTo>
                    <a:cubicBezTo>
                      <a:pt x="30886" y="661"/>
                      <a:pt x="30886" y="661"/>
                      <a:pt x="30886" y="661"/>
                    </a:cubicBezTo>
                    <a:cubicBezTo>
                      <a:pt x="30886" y="661"/>
                      <a:pt x="30886" y="661"/>
                      <a:pt x="30886" y="661"/>
                    </a:cubicBezTo>
                    <a:cubicBezTo>
                      <a:pt x="30886" y="661"/>
                      <a:pt x="30379" y="330"/>
                      <a:pt x="30379" y="330"/>
                    </a:cubicBezTo>
                    <a:cubicBezTo>
                      <a:pt x="30379" y="0"/>
                      <a:pt x="29873" y="0"/>
                      <a:pt x="29873" y="0"/>
                    </a:cubicBezTo>
                    <a:cubicBezTo>
                      <a:pt x="29873" y="330"/>
                      <a:pt x="29367" y="330"/>
                      <a:pt x="29367" y="330"/>
                    </a:cubicBezTo>
                    <a:cubicBezTo>
                      <a:pt x="28860" y="661"/>
                      <a:pt x="28354" y="661"/>
                      <a:pt x="27848" y="330"/>
                    </a:cubicBezTo>
                    <a:cubicBezTo>
                      <a:pt x="27848" y="330"/>
                      <a:pt x="27341" y="330"/>
                      <a:pt x="27341" y="330"/>
                    </a:cubicBezTo>
                    <a:cubicBezTo>
                      <a:pt x="26835" y="330"/>
                      <a:pt x="26329" y="330"/>
                      <a:pt x="26329" y="661"/>
                    </a:cubicBezTo>
                    <a:cubicBezTo>
                      <a:pt x="26329" y="661"/>
                      <a:pt x="25822" y="661"/>
                      <a:pt x="25822" y="661"/>
                    </a:cubicBezTo>
                    <a:cubicBezTo>
                      <a:pt x="25822" y="661"/>
                      <a:pt x="25822" y="991"/>
                      <a:pt x="25822" y="991"/>
                    </a:cubicBezTo>
                    <a:cubicBezTo>
                      <a:pt x="25316" y="991"/>
                      <a:pt x="24810" y="991"/>
                      <a:pt x="24810" y="991"/>
                    </a:cubicBezTo>
                    <a:cubicBezTo>
                      <a:pt x="24303" y="991"/>
                      <a:pt x="23797" y="991"/>
                      <a:pt x="23291" y="991"/>
                    </a:cubicBezTo>
                    <a:cubicBezTo>
                      <a:pt x="22784" y="1322"/>
                      <a:pt x="21772" y="1652"/>
                      <a:pt x="21265" y="1983"/>
                    </a:cubicBezTo>
                    <a:cubicBezTo>
                      <a:pt x="21265" y="2314"/>
                      <a:pt x="21265" y="2314"/>
                      <a:pt x="20759" y="2314"/>
                    </a:cubicBezTo>
                    <a:cubicBezTo>
                      <a:pt x="20253" y="2644"/>
                      <a:pt x="19240" y="2975"/>
                      <a:pt x="18227" y="2644"/>
                    </a:cubicBezTo>
                    <a:cubicBezTo>
                      <a:pt x="18227" y="2644"/>
                      <a:pt x="18227" y="2644"/>
                      <a:pt x="18227" y="2644"/>
                    </a:cubicBezTo>
                    <a:cubicBezTo>
                      <a:pt x="17721" y="2314"/>
                      <a:pt x="17721" y="2314"/>
                      <a:pt x="17215" y="2644"/>
                    </a:cubicBezTo>
                    <a:cubicBezTo>
                      <a:pt x="17215" y="2644"/>
                      <a:pt x="17215" y="2975"/>
                      <a:pt x="16708" y="2975"/>
                    </a:cubicBezTo>
                    <a:cubicBezTo>
                      <a:pt x="16202" y="3305"/>
                      <a:pt x="16202" y="3636"/>
                      <a:pt x="16708" y="3636"/>
                    </a:cubicBezTo>
                    <a:cubicBezTo>
                      <a:pt x="16708" y="3966"/>
                      <a:pt x="16708" y="3966"/>
                      <a:pt x="16708" y="4297"/>
                    </a:cubicBezTo>
                    <a:cubicBezTo>
                      <a:pt x="17215" y="4958"/>
                      <a:pt x="17215" y="5289"/>
                      <a:pt x="16708" y="5950"/>
                    </a:cubicBezTo>
                    <a:cubicBezTo>
                      <a:pt x="16708" y="5950"/>
                      <a:pt x="16708" y="5950"/>
                      <a:pt x="16708" y="6280"/>
                    </a:cubicBezTo>
                    <a:cubicBezTo>
                      <a:pt x="17215" y="6280"/>
                      <a:pt x="17215" y="6280"/>
                      <a:pt x="17721" y="6280"/>
                    </a:cubicBezTo>
                    <a:cubicBezTo>
                      <a:pt x="17721" y="6280"/>
                      <a:pt x="17721" y="6611"/>
                      <a:pt x="17721" y="6611"/>
                    </a:cubicBezTo>
                    <a:cubicBezTo>
                      <a:pt x="17721" y="6611"/>
                      <a:pt x="17721" y="6611"/>
                      <a:pt x="17721" y="6611"/>
                    </a:cubicBezTo>
                    <a:cubicBezTo>
                      <a:pt x="17215" y="6611"/>
                      <a:pt x="17215" y="6611"/>
                      <a:pt x="17215" y="6611"/>
                    </a:cubicBezTo>
                    <a:cubicBezTo>
                      <a:pt x="17215" y="6942"/>
                      <a:pt x="17215" y="7272"/>
                      <a:pt x="17215" y="7272"/>
                    </a:cubicBezTo>
                    <a:cubicBezTo>
                      <a:pt x="17215" y="7272"/>
                      <a:pt x="17215" y="7603"/>
                      <a:pt x="17215" y="7603"/>
                    </a:cubicBezTo>
                    <a:cubicBezTo>
                      <a:pt x="17215" y="7603"/>
                      <a:pt x="17721" y="7603"/>
                      <a:pt x="17721" y="7603"/>
                    </a:cubicBezTo>
                    <a:cubicBezTo>
                      <a:pt x="17721" y="7603"/>
                      <a:pt x="17721" y="7603"/>
                      <a:pt x="17721" y="7603"/>
                    </a:cubicBezTo>
                    <a:cubicBezTo>
                      <a:pt x="17721" y="7603"/>
                      <a:pt x="17721" y="7603"/>
                      <a:pt x="17721" y="7603"/>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7721" y="7272"/>
                      <a:pt x="17721" y="7272"/>
                      <a:pt x="17721" y="7272"/>
                    </a:cubicBezTo>
                    <a:cubicBezTo>
                      <a:pt x="18227" y="7272"/>
                      <a:pt x="18227" y="7272"/>
                      <a:pt x="18734" y="7272"/>
                    </a:cubicBezTo>
                    <a:cubicBezTo>
                      <a:pt x="18734" y="7272"/>
                      <a:pt x="18734" y="7603"/>
                      <a:pt x="18734" y="7603"/>
                    </a:cubicBezTo>
                    <a:cubicBezTo>
                      <a:pt x="18734" y="7603"/>
                      <a:pt x="18734" y="7603"/>
                      <a:pt x="18734" y="7603"/>
                    </a:cubicBezTo>
                    <a:cubicBezTo>
                      <a:pt x="18227" y="7603"/>
                      <a:pt x="18227" y="7603"/>
                      <a:pt x="17721" y="7603"/>
                    </a:cubicBezTo>
                    <a:cubicBezTo>
                      <a:pt x="17721" y="7603"/>
                      <a:pt x="17721" y="7603"/>
                      <a:pt x="17721" y="7603"/>
                    </a:cubicBezTo>
                    <a:cubicBezTo>
                      <a:pt x="17721" y="7603"/>
                      <a:pt x="17721" y="7603"/>
                      <a:pt x="17721" y="7603"/>
                    </a:cubicBezTo>
                    <a:cubicBezTo>
                      <a:pt x="17721" y="7603"/>
                      <a:pt x="17721" y="7603"/>
                      <a:pt x="17215" y="7603"/>
                    </a:cubicBezTo>
                    <a:cubicBezTo>
                      <a:pt x="17215" y="7603"/>
                      <a:pt x="16708" y="7933"/>
                      <a:pt x="16708" y="7933"/>
                    </a:cubicBezTo>
                    <a:cubicBezTo>
                      <a:pt x="16202" y="7933"/>
                      <a:pt x="16202" y="7933"/>
                      <a:pt x="16202" y="7933"/>
                    </a:cubicBezTo>
                    <a:cubicBezTo>
                      <a:pt x="15696" y="7933"/>
                      <a:pt x="15696" y="7603"/>
                      <a:pt x="15189" y="7603"/>
                    </a:cubicBezTo>
                    <a:cubicBezTo>
                      <a:pt x="15189" y="7603"/>
                      <a:pt x="15189" y="7603"/>
                      <a:pt x="15189" y="7272"/>
                    </a:cubicBezTo>
                    <a:cubicBezTo>
                      <a:pt x="15189" y="7272"/>
                      <a:pt x="15189" y="7272"/>
                      <a:pt x="15189" y="6942"/>
                    </a:cubicBezTo>
                    <a:cubicBezTo>
                      <a:pt x="15696" y="6942"/>
                      <a:pt x="15189" y="6611"/>
                      <a:pt x="15189" y="6611"/>
                    </a:cubicBezTo>
                    <a:cubicBezTo>
                      <a:pt x="14683" y="6611"/>
                      <a:pt x="14177" y="6611"/>
                      <a:pt x="14177" y="6611"/>
                    </a:cubicBezTo>
                    <a:cubicBezTo>
                      <a:pt x="13670" y="6611"/>
                      <a:pt x="13670" y="6611"/>
                      <a:pt x="13670" y="6942"/>
                    </a:cubicBezTo>
                    <a:cubicBezTo>
                      <a:pt x="13164" y="6942"/>
                      <a:pt x="13164" y="6942"/>
                      <a:pt x="12658" y="6942"/>
                    </a:cubicBezTo>
                    <a:cubicBezTo>
                      <a:pt x="12658" y="6942"/>
                      <a:pt x="12151" y="6942"/>
                      <a:pt x="12151" y="6942"/>
                    </a:cubicBezTo>
                    <a:cubicBezTo>
                      <a:pt x="11645" y="7272"/>
                      <a:pt x="11139" y="7272"/>
                      <a:pt x="10632" y="7603"/>
                    </a:cubicBezTo>
                    <a:cubicBezTo>
                      <a:pt x="10126" y="7603"/>
                      <a:pt x="10126" y="7603"/>
                      <a:pt x="10632" y="7933"/>
                    </a:cubicBezTo>
                    <a:cubicBezTo>
                      <a:pt x="10632" y="7933"/>
                      <a:pt x="10632" y="8264"/>
                      <a:pt x="11139" y="8264"/>
                    </a:cubicBezTo>
                    <a:cubicBezTo>
                      <a:pt x="11139" y="8595"/>
                      <a:pt x="11139" y="8595"/>
                      <a:pt x="10632" y="8595"/>
                    </a:cubicBezTo>
                    <a:cubicBezTo>
                      <a:pt x="10632" y="8595"/>
                      <a:pt x="10632" y="8595"/>
                      <a:pt x="10632" y="8595"/>
                    </a:cubicBezTo>
                    <a:cubicBezTo>
                      <a:pt x="10632" y="8925"/>
                      <a:pt x="10126" y="9256"/>
                      <a:pt x="10126" y="9256"/>
                    </a:cubicBezTo>
                    <a:cubicBezTo>
                      <a:pt x="10126" y="9586"/>
                      <a:pt x="10126" y="9586"/>
                      <a:pt x="10126" y="9586"/>
                    </a:cubicBezTo>
                    <a:cubicBezTo>
                      <a:pt x="10632" y="9917"/>
                      <a:pt x="11139" y="10247"/>
                      <a:pt x="11645" y="10247"/>
                    </a:cubicBezTo>
                    <a:cubicBezTo>
                      <a:pt x="12151" y="10247"/>
                      <a:pt x="12658" y="10247"/>
                      <a:pt x="12658" y="10247"/>
                    </a:cubicBezTo>
                    <a:cubicBezTo>
                      <a:pt x="13164" y="10578"/>
                      <a:pt x="13164" y="10578"/>
                      <a:pt x="13670" y="10247"/>
                    </a:cubicBezTo>
                    <a:cubicBezTo>
                      <a:pt x="13670" y="10247"/>
                      <a:pt x="14177" y="10247"/>
                      <a:pt x="14683" y="9917"/>
                    </a:cubicBezTo>
                    <a:cubicBezTo>
                      <a:pt x="14683" y="9917"/>
                      <a:pt x="15189" y="9917"/>
                      <a:pt x="15189" y="9917"/>
                    </a:cubicBezTo>
                    <a:cubicBezTo>
                      <a:pt x="15189" y="9917"/>
                      <a:pt x="15189" y="10247"/>
                      <a:pt x="15189" y="10247"/>
                    </a:cubicBezTo>
                    <a:cubicBezTo>
                      <a:pt x="15189" y="10247"/>
                      <a:pt x="15189" y="10247"/>
                      <a:pt x="15189" y="10247"/>
                    </a:cubicBezTo>
                    <a:cubicBezTo>
                      <a:pt x="15189" y="10247"/>
                      <a:pt x="15189" y="10247"/>
                      <a:pt x="15189" y="10247"/>
                    </a:cubicBezTo>
                    <a:cubicBezTo>
                      <a:pt x="14683" y="10247"/>
                      <a:pt x="14683" y="10247"/>
                      <a:pt x="14683" y="10578"/>
                    </a:cubicBezTo>
                    <a:cubicBezTo>
                      <a:pt x="14683" y="10578"/>
                      <a:pt x="14683" y="10578"/>
                      <a:pt x="14683" y="10909"/>
                    </a:cubicBezTo>
                    <a:cubicBezTo>
                      <a:pt x="14683" y="10909"/>
                      <a:pt x="14177" y="11239"/>
                      <a:pt x="14177" y="11570"/>
                    </a:cubicBezTo>
                    <a:cubicBezTo>
                      <a:pt x="14177" y="11570"/>
                      <a:pt x="13670" y="11900"/>
                      <a:pt x="13164" y="11900"/>
                    </a:cubicBezTo>
                    <a:cubicBezTo>
                      <a:pt x="13164" y="11900"/>
                      <a:pt x="13164" y="11900"/>
                      <a:pt x="12658" y="11900"/>
                    </a:cubicBezTo>
                    <a:cubicBezTo>
                      <a:pt x="12658" y="11900"/>
                      <a:pt x="12658" y="11900"/>
                      <a:pt x="12658" y="11900"/>
                    </a:cubicBezTo>
                    <a:cubicBezTo>
                      <a:pt x="12151" y="11570"/>
                      <a:pt x="12151" y="11570"/>
                      <a:pt x="12151" y="11570"/>
                    </a:cubicBezTo>
                    <a:cubicBezTo>
                      <a:pt x="12151" y="11570"/>
                      <a:pt x="12151" y="11570"/>
                      <a:pt x="12151" y="11900"/>
                    </a:cubicBezTo>
                    <a:cubicBezTo>
                      <a:pt x="12151" y="12231"/>
                      <a:pt x="11645" y="12231"/>
                      <a:pt x="11139" y="12231"/>
                    </a:cubicBezTo>
                    <a:cubicBezTo>
                      <a:pt x="11139" y="12231"/>
                      <a:pt x="10632" y="12231"/>
                      <a:pt x="10632" y="12231"/>
                    </a:cubicBezTo>
                    <a:cubicBezTo>
                      <a:pt x="10632" y="12231"/>
                      <a:pt x="10632" y="12231"/>
                      <a:pt x="10632" y="12231"/>
                    </a:cubicBezTo>
                    <a:cubicBezTo>
                      <a:pt x="10632" y="11900"/>
                      <a:pt x="10126" y="11900"/>
                      <a:pt x="10126" y="11900"/>
                    </a:cubicBezTo>
                    <a:cubicBezTo>
                      <a:pt x="9620" y="12231"/>
                      <a:pt x="9113" y="12231"/>
                      <a:pt x="8607" y="12561"/>
                    </a:cubicBezTo>
                    <a:cubicBezTo>
                      <a:pt x="8607" y="12892"/>
                      <a:pt x="8607" y="12892"/>
                      <a:pt x="8607" y="12892"/>
                    </a:cubicBezTo>
                    <a:cubicBezTo>
                      <a:pt x="8101" y="13223"/>
                      <a:pt x="7594" y="13553"/>
                      <a:pt x="6582" y="13884"/>
                    </a:cubicBezTo>
                    <a:cubicBezTo>
                      <a:pt x="6075" y="14214"/>
                      <a:pt x="6075" y="14545"/>
                      <a:pt x="6075" y="14876"/>
                    </a:cubicBezTo>
                    <a:cubicBezTo>
                      <a:pt x="6582" y="14876"/>
                      <a:pt x="6582" y="14876"/>
                      <a:pt x="6582" y="15206"/>
                    </a:cubicBezTo>
                    <a:cubicBezTo>
                      <a:pt x="6582" y="15206"/>
                      <a:pt x="6582" y="15537"/>
                      <a:pt x="6075" y="15537"/>
                    </a:cubicBezTo>
                    <a:cubicBezTo>
                      <a:pt x="6075" y="15867"/>
                      <a:pt x="6075" y="16198"/>
                      <a:pt x="6075" y="16198"/>
                    </a:cubicBezTo>
                    <a:cubicBezTo>
                      <a:pt x="6075" y="16528"/>
                      <a:pt x="6075" y="16859"/>
                      <a:pt x="6075" y="16859"/>
                    </a:cubicBezTo>
                    <a:cubicBezTo>
                      <a:pt x="6075" y="16859"/>
                      <a:pt x="6582" y="17190"/>
                      <a:pt x="6582" y="17190"/>
                    </a:cubicBezTo>
                    <a:cubicBezTo>
                      <a:pt x="6582" y="17190"/>
                      <a:pt x="7088" y="17190"/>
                      <a:pt x="7088" y="17190"/>
                    </a:cubicBezTo>
                    <a:cubicBezTo>
                      <a:pt x="7594" y="17190"/>
                      <a:pt x="7594" y="17190"/>
                      <a:pt x="8101" y="17190"/>
                    </a:cubicBezTo>
                    <a:cubicBezTo>
                      <a:pt x="8101" y="17190"/>
                      <a:pt x="8101" y="17190"/>
                      <a:pt x="8101" y="17190"/>
                    </a:cubicBezTo>
                    <a:cubicBezTo>
                      <a:pt x="8101" y="17190"/>
                      <a:pt x="8101" y="17190"/>
                      <a:pt x="8101" y="17190"/>
                    </a:cubicBezTo>
                    <a:cubicBezTo>
                      <a:pt x="8101" y="16859"/>
                      <a:pt x="8101" y="16859"/>
                      <a:pt x="8101" y="16859"/>
                    </a:cubicBezTo>
                    <a:cubicBezTo>
                      <a:pt x="8101" y="16859"/>
                      <a:pt x="8101" y="16859"/>
                      <a:pt x="8101" y="16859"/>
                    </a:cubicBezTo>
                    <a:cubicBezTo>
                      <a:pt x="8101" y="16859"/>
                      <a:pt x="8101" y="16859"/>
                      <a:pt x="8101" y="16859"/>
                    </a:cubicBezTo>
                    <a:cubicBezTo>
                      <a:pt x="8101" y="16859"/>
                      <a:pt x="8101" y="16859"/>
                      <a:pt x="8101" y="17190"/>
                    </a:cubicBezTo>
                    <a:cubicBezTo>
                      <a:pt x="8101" y="17190"/>
                      <a:pt x="8101" y="17190"/>
                      <a:pt x="8101" y="17190"/>
                    </a:cubicBezTo>
                    <a:cubicBezTo>
                      <a:pt x="8101" y="17190"/>
                      <a:pt x="8101" y="17190"/>
                      <a:pt x="8101" y="17190"/>
                    </a:cubicBezTo>
                    <a:cubicBezTo>
                      <a:pt x="8101" y="17190"/>
                      <a:pt x="8101" y="17520"/>
                      <a:pt x="8101" y="17520"/>
                    </a:cubicBezTo>
                    <a:cubicBezTo>
                      <a:pt x="8101" y="17851"/>
                      <a:pt x="7594" y="17851"/>
                      <a:pt x="7594" y="17851"/>
                    </a:cubicBezTo>
                    <a:cubicBezTo>
                      <a:pt x="7594" y="18181"/>
                      <a:pt x="7594" y="18181"/>
                      <a:pt x="7594" y="18512"/>
                    </a:cubicBezTo>
                    <a:cubicBezTo>
                      <a:pt x="7594" y="18512"/>
                      <a:pt x="7594" y="18512"/>
                      <a:pt x="7594" y="18512"/>
                    </a:cubicBezTo>
                    <a:cubicBezTo>
                      <a:pt x="7594" y="18842"/>
                      <a:pt x="7088" y="18842"/>
                      <a:pt x="7088" y="18842"/>
                    </a:cubicBezTo>
                    <a:cubicBezTo>
                      <a:pt x="7088" y="18842"/>
                      <a:pt x="7088" y="19173"/>
                      <a:pt x="7594" y="19173"/>
                    </a:cubicBezTo>
                    <a:cubicBezTo>
                      <a:pt x="7594" y="19173"/>
                      <a:pt x="8101" y="19173"/>
                      <a:pt x="8101" y="18842"/>
                    </a:cubicBezTo>
                    <a:cubicBezTo>
                      <a:pt x="8101" y="18842"/>
                      <a:pt x="8607" y="18842"/>
                      <a:pt x="8607" y="18842"/>
                    </a:cubicBezTo>
                    <a:cubicBezTo>
                      <a:pt x="8607" y="19173"/>
                      <a:pt x="9113" y="19173"/>
                      <a:pt x="9113" y="19504"/>
                    </a:cubicBezTo>
                    <a:cubicBezTo>
                      <a:pt x="9113" y="19504"/>
                      <a:pt x="9620" y="19504"/>
                      <a:pt x="9620" y="19504"/>
                    </a:cubicBezTo>
                    <a:cubicBezTo>
                      <a:pt x="9620" y="19504"/>
                      <a:pt x="9620" y="19504"/>
                      <a:pt x="9620" y="19504"/>
                    </a:cubicBezTo>
                    <a:cubicBezTo>
                      <a:pt x="9620" y="19173"/>
                      <a:pt x="9620" y="19173"/>
                      <a:pt x="10126" y="19504"/>
                    </a:cubicBezTo>
                    <a:cubicBezTo>
                      <a:pt x="10126" y="19504"/>
                      <a:pt x="10632" y="19504"/>
                      <a:pt x="10632" y="19504"/>
                    </a:cubicBezTo>
                    <a:cubicBezTo>
                      <a:pt x="10632" y="19504"/>
                      <a:pt x="10632" y="19504"/>
                      <a:pt x="11139" y="19504"/>
                    </a:cubicBezTo>
                    <a:cubicBezTo>
                      <a:pt x="11139" y="19504"/>
                      <a:pt x="11139" y="19504"/>
                      <a:pt x="11139" y="19504"/>
                    </a:cubicBezTo>
                    <a:cubicBezTo>
                      <a:pt x="11139" y="19504"/>
                      <a:pt x="11139" y="19504"/>
                      <a:pt x="11139" y="19504"/>
                    </a:cubicBezTo>
                    <a:cubicBezTo>
                      <a:pt x="10632" y="19834"/>
                      <a:pt x="10632" y="19834"/>
                      <a:pt x="10126" y="20165"/>
                    </a:cubicBezTo>
                    <a:cubicBezTo>
                      <a:pt x="9620" y="20826"/>
                      <a:pt x="9113" y="21157"/>
                      <a:pt x="8607" y="21487"/>
                    </a:cubicBezTo>
                    <a:cubicBezTo>
                      <a:pt x="8101" y="21818"/>
                      <a:pt x="7594" y="21818"/>
                      <a:pt x="7594" y="21818"/>
                    </a:cubicBezTo>
                    <a:cubicBezTo>
                      <a:pt x="7088" y="22148"/>
                      <a:pt x="6582" y="22148"/>
                      <a:pt x="6075" y="22479"/>
                    </a:cubicBezTo>
                    <a:cubicBezTo>
                      <a:pt x="5569" y="22479"/>
                      <a:pt x="5569" y="22479"/>
                      <a:pt x="5063" y="22809"/>
                    </a:cubicBezTo>
                    <a:cubicBezTo>
                      <a:pt x="5063" y="22809"/>
                      <a:pt x="5063" y="22809"/>
                      <a:pt x="5063" y="22809"/>
                    </a:cubicBezTo>
                    <a:cubicBezTo>
                      <a:pt x="4556" y="22809"/>
                      <a:pt x="4050" y="22809"/>
                      <a:pt x="3544" y="23140"/>
                    </a:cubicBezTo>
                    <a:cubicBezTo>
                      <a:pt x="3544" y="23140"/>
                      <a:pt x="3037" y="23140"/>
                      <a:pt x="3037" y="23471"/>
                    </a:cubicBezTo>
                    <a:cubicBezTo>
                      <a:pt x="2531" y="23801"/>
                      <a:pt x="2025" y="23801"/>
                      <a:pt x="1518" y="23801"/>
                    </a:cubicBezTo>
                    <a:cubicBezTo>
                      <a:pt x="1518" y="23801"/>
                      <a:pt x="1012" y="23801"/>
                      <a:pt x="1012" y="23801"/>
                    </a:cubicBezTo>
                    <a:cubicBezTo>
                      <a:pt x="506" y="23801"/>
                      <a:pt x="0" y="24132"/>
                      <a:pt x="0" y="24132"/>
                    </a:cubicBezTo>
                    <a:cubicBezTo>
                      <a:pt x="0" y="24462"/>
                      <a:pt x="0" y="24462"/>
                      <a:pt x="0" y="24462"/>
                    </a:cubicBezTo>
                    <a:cubicBezTo>
                      <a:pt x="0" y="24462"/>
                      <a:pt x="0" y="24462"/>
                      <a:pt x="0" y="24462"/>
                    </a:cubicBezTo>
                    <a:cubicBezTo>
                      <a:pt x="506" y="24462"/>
                      <a:pt x="506" y="24462"/>
                      <a:pt x="506" y="24462"/>
                    </a:cubicBezTo>
                    <a:cubicBezTo>
                      <a:pt x="1012" y="24462"/>
                      <a:pt x="1012" y="24462"/>
                      <a:pt x="1518" y="24462"/>
                    </a:cubicBezTo>
                    <a:cubicBezTo>
                      <a:pt x="1518" y="24462"/>
                      <a:pt x="1518" y="24462"/>
                      <a:pt x="2025" y="24132"/>
                    </a:cubicBezTo>
                    <a:cubicBezTo>
                      <a:pt x="2025" y="24132"/>
                      <a:pt x="2531" y="24132"/>
                      <a:pt x="2531" y="24132"/>
                    </a:cubicBezTo>
                    <a:cubicBezTo>
                      <a:pt x="3544" y="24132"/>
                      <a:pt x="3544" y="2380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471"/>
                      <a:pt x="4050" y="23471"/>
                    </a:cubicBezTo>
                    <a:cubicBezTo>
                      <a:pt x="4050" y="23471"/>
                      <a:pt x="4050" y="23801"/>
                      <a:pt x="4050" y="23801"/>
                    </a:cubicBezTo>
                    <a:cubicBezTo>
                      <a:pt x="4556" y="23801"/>
                      <a:pt x="4556" y="23801"/>
                      <a:pt x="4556" y="23801"/>
                    </a:cubicBezTo>
                    <a:cubicBezTo>
                      <a:pt x="4556" y="23801"/>
                      <a:pt x="4556" y="23801"/>
                      <a:pt x="4556" y="23471"/>
                    </a:cubicBezTo>
                    <a:cubicBezTo>
                      <a:pt x="5063" y="23471"/>
                      <a:pt x="5569" y="23471"/>
                      <a:pt x="5569" y="23471"/>
                    </a:cubicBezTo>
                    <a:cubicBezTo>
                      <a:pt x="6075" y="23471"/>
                      <a:pt x="6075" y="23471"/>
                      <a:pt x="6075" y="23471"/>
                    </a:cubicBezTo>
                    <a:cubicBezTo>
                      <a:pt x="6582" y="23471"/>
                      <a:pt x="6582" y="23471"/>
                      <a:pt x="6582" y="23140"/>
                    </a:cubicBezTo>
                    <a:cubicBezTo>
                      <a:pt x="7088" y="23140"/>
                      <a:pt x="7594" y="23140"/>
                      <a:pt x="7594" y="22809"/>
                    </a:cubicBezTo>
                    <a:cubicBezTo>
                      <a:pt x="8101" y="22809"/>
                      <a:pt x="8607" y="22479"/>
                      <a:pt x="8607" y="22479"/>
                    </a:cubicBezTo>
                    <a:cubicBezTo>
                      <a:pt x="8607" y="22479"/>
                      <a:pt x="9113" y="22479"/>
                      <a:pt x="9113" y="22479"/>
                    </a:cubicBezTo>
                    <a:cubicBezTo>
                      <a:pt x="9113" y="22479"/>
                      <a:pt x="9113" y="22479"/>
                      <a:pt x="9113" y="22148"/>
                    </a:cubicBezTo>
                    <a:cubicBezTo>
                      <a:pt x="9620" y="22148"/>
                      <a:pt x="9620" y="22148"/>
                      <a:pt x="10126" y="22148"/>
                    </a:cubicBezTo>
                    <a:cubicBezTo>
                      <a:pt x="10126" y="22148"/>
                      <a:pt x="10632" y="21818"/>
                      <a:pt x="10632" y="21818"/>
                    </a:cubicBezTo>
                    <a:cubicBezTo>
                      <a:pt x="10632" y="21487"/>
                      <a:pt x="10632" y="21487"/>
                      <a:pt x="11139" y="21487"/>
                    </a:cubicBezTo>
                    <a:cubicBezTo>
                      <a:pt x="11645" y="21157"/>
                      <a:pt x="12151" y="21157"/>
                      <a:pt x="12658" y="20826"/>
                    </a:cubicBezTo>
                    <a:cubicBezTo>
                      <a:pt x="13164" y="20826"/>
                      <a:pt x="13670" y="20826"/>
                      <a:pt x="13670" y="20495"/>
                    </a:cubicBezTo>
                    <a:cubicBezTo>
                      <a:pt x="13670" y="20495"/>
                      <a:pt x="14177" y="20165"/>
                      <a:pt x="14177" y="20165"/>
                    </a:cubicBezTo>
                    <a:cubicBezTo>
                      <a:pt x="14683" y="20165"/>
                      <a:pt x="14683" y="20165"/>
                      <a:pt x="14683" y="20165"/>
                    </a:cubicBezTo>
                    <a:cubicBezTo>
                      <a:pt x="15189" y="19834"/>
                      <a:pt x="15189" y="19834"/>
                      <a:pt x="15189" y="19504"/>
                    </a:cubicBezTo>
                    <a:cubicBezTo>
                      <a:pt x="14683" y="19504"/>
                      <a:pt x="14683" y="19504"/>
                      <a:pt x="14683" y="19504"/>
                    </a:cubicBezTo>
                    <a:cubicBezTo>
                      <a:pt x="14683" y="19173"/>
                      <a:pt x="14683" y="19173"/>
                      <a:pt x="14683" y="19173"/>
                    </a:cubicBezTo>
                    <a:cubicBezTo>
                      <a:pt x="15189" y="18842"/>
                      <a:pt x="15189" y="18842"/>
                      <a:pt x="15696" y="18842"/>
                    </a:cubicBezTo>
                    <a:cubicBezTo>
                      <a:pt x="16202" y="18842"/>
                      <a:pt x="16202" y="18842"/>
                      <a:pt x="16202" y="18842"/>
                    </a:cubicBezTo>
                    <a:cubicBezTo>
                      <a:pt x="16708" y="18842"/>
                      <a:pt x="16708" y="18512"/>
                      <a:pt x="16708" y="18181"/>
                    </a:cubicBezTo>
                    <a:cubicBezTo>
                      <a:pt x="17215" y="18181"/>
                      <a:pt x="17215" y="18181"/>
                      <a:pt x="17215" y="18181"/>
                    </a:cubicBezTo>
                    <a:cubicBezTo>
                      <a:pt x="17721" y="18181"/>
                      <a:pt x="17721" y="18181"/>
                      <a:pt x="17721" y="17851"/>
                    </a:cubicBezTo>
                    <a:cubicBezTo>
                      <a:pt x="18227" y="17520"/>
                      <a:pt x="19240" y="17190"/>
                      <a:pt x="19746" y="17190"/>
                    </a:cubicBezTo>
                    <a:cubicBezTo>
                      <a:pt x="19746" y="16859"/>
                      <a:pt x="20253" y="17190"/>
                      <a:pt x="20253" y="17190"/>
                    </a:cubicBezTo>
                    <a:cubicBezTo>
                      <a:pt x="20253" y="17520"/>
                      <a:pt x="20253" y="17520"/>
                      <a:pt x="20253" y="17520"/>
                    </a:cubicBezTo>
                    <a:cubicBezTo>
                      <a:pt x="20253" y="17520"/>
                      <a:pt x="20253" y="17520"/>
                      <a:pt x="20253" y="17520"/>
                    </a:cubicBezTo>
                    <a:cubicBezTo>
                      <a:pt x="19746" y="17520"/>
                      <a:pt x="19240" y="17520"/>
                      <a:pt x="18734" y="17851"/>
                    </a:cubicBezTo>
                    <a:cubicBezTo>
                      <a:pt x="18734" y="17851"/>
                      <a:pt x="18227" y="17851"/>
                      <a:pt x="18227" y="17851"/>
                    </a:cubicBezTo>
                    <a:cubicBezTo>
                      <a:pt x="18227" y="18181"/>
                      <a:pt x="17721" y="18512"/>
                      <a:pt x="17215" y="18842"/>
                    </a:cubicBezTo>
                    <a:cubicBezTo>
                      <a:pt x="17215" y="18842"/>
                      <a:pt x="17215" y="19173"/>
                      <a:pt x="17215" y="19173"/>
                    </a:cubicBezTo>
                    <a:cubicBezTo>
                      <a:pt x="17215" y="19173"/>
                      <a:pt x="17215" y="19173"/>
                      <a:pt x="17215" y="19504"/>
                    </a:cubicBezTo>
                    <a:cubicBezTo>
                      <a:pt x="17215" y="19504"/>
                      <a:pt x="16708" y="19504"/>
                      <a:pt x="16708" y="19504"/>
                    </a:cubicBezTo>
                    <a:cubicBezTo>
                      <a:pt x="16708" y="19504"/>
                      <a:pt x="16708" y="19834"/>
                      <a:pt x="16708" y="19834"/>
                    </a:cubicBezTo>
                    <a:cubicBezTo>
                      <a:pt x="16708" y="19834"/>
                      <a:pt x="16708" y="19834"/>
                      <a:pt x="16708" y="19834"/>
                    </a:cubicBezTo>
                    <a:cubicBezTo>
                      <a:pt x="17215" y="19834"/>
                      <a:pt x="17215" y="19834"/>
                      <a:pt x="17215" y="19834"/>
                    </a:cubicBezTo>
                    <a:cubicBezTo>
                      <a:pt x="17721" y="19834"/>
                      <a:pt x="18227" y="19504"/>
                      <a:pt x="18734" y="19504"/>
                    </a:cubicBezTo>
                    <a:cubicBezTo>
                      <a:pt x="18734" y="19504"/>
                      <a:pt x="18734" y="19504"/>
                      <a:pt x="19240" y="19504"/>
                    </a:cubicBezTo>
                    <a:cubicBezTo>
                      <a:pt x="19240" y="19173"/>
                      <a:pt x="19746" y="19173"/>
                      <a:pt x="20253" y="19173"/>
                    </a:cubicBezTo>
                    <a:cubicBezTo>
                      <a:pt x="20253" y="19173"/>
                      <a:pt x="20253" y="19173"/>
                      <a:pt x="20759" y="19173"/>
                    </a:cubicBezTo>
                    <a:cubicBezTo>
                      <a:pt x="20759" y="19173"/>
                      <a:pt x="20759" y="18842"/>
                      <a:pt x="21265" y="18842"/>
                    </a:cubicBezTo>
                    <a:cubicBezTo>
                      <a:pt x="21265" y="18842"/>
                      <a:pt x="21265" y="18842"/>
                      <a:pt x="21265" y="18842"/>
                    </a:cubicBezTo>
                    <a:cubicBezTo>
                      <a:pt x="21772" y="18842"/>
                      <a:pt x="21772" y="18842"/>
                      <a:pt x="21772" y="18842"/>
                    </a:cubicBezTo>
                    <a:cubicBezTo>
                      <a:pt x="21772" y="18842"/>
                      <a:pt x="21772" y="18512"/>
                      <a:pt x="21772" y="18512"/>
                    </a:cubicBezTo>
                    <a:cubicBezTo>
                      <a:pt x="21265" y="18512"/>
                      <a:pt x="21265" y="18512"/>
                      <a:pt x="21265" y="18181"/>
                    </a:cubicBezTo>
                    <a:cubicBezTo>
                      <a:pt x="21265" y="18181"/>
                      <a:pt x="21265" y="17851"/>
                      <a:pt x="21772" y="17851"/>
                    </a:cubicBezTo>
                    <a:cubicBezTo>
                      <a:pt x="21772" y="17851"/>
                      <a:pt x="21772" y="17851"/>
                      <a:pt x="21772" y="17851"/>
                    </a:cubicBezTo>
                    <a:cubicBezTo>
                      <a:pt x="21772" y="18181"/>
                      <a:pt x="22278" y="18181"/>
                      <a:pt x="22278"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2784" y="18181"/>
                      <a:pt x="22784" y="18181"/>
                      <a:pt x="22784" y="18181"/>
                    </a:cubicBezTo>
                    <a:cubicBezTo>
                      <a:pt x="23291" y="18512"/>
                      <a:pt x="23291" y="18842"/>
                      <a:pt x="23797" y="18842"/>
                    </a:cubicBezTo>
                    <a:cubicBezTo>
                      <a:pt x="24303" y="19173"/>
                      <a:pt x="24303" y="19173"/>
                      <a:pt x="24303" y="19504"/>
                    </a:cubicBezTo>
                    <a:cubicBezTo>
                      <a:pt x="24303" y="19504"/>
                      <a:pt x="24303" y="19504"/>
                      <a:pt x="24303" y="19504"/>
                    </a:cubicBezTo>
                    <a:cubicBezTo>
                      <a:pt x="24810" y="19834"/>
                      <a:pt x="24810" y="19834"/>
                      <a:pt x="24810" y="19834"/>
                    </a:cubicBezTo>
                    <a:cubicBezTo>
                      <a:pt x="25316" y="19834"/>
                      <a:pt x="25316" y="19834"/>
                      <a:pt x="25316" y="19834"/>
                    </a:cubicBezTo>
                    <a:cubicBezTo>
                      <a:pt x="25822" y="19834"/>
                      <a:pt x="26329" y="19834"/>
                      <a:pt x="26329" y="20165"/>
                    </a:cubicBezTo>
                    <a:cubicBezTo>
                      <a:pt x="26329"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165"/>
                      <a:pt x="26835" y="20165"/>
                    </a:cubicBezTo>
                    <a:cubicBezTo>
                      <a:pt x="26835" y="20165"/>
                      <a:pt x="26835" y="20495"/>
                      <a:pt x="26835" y="20495"/>
                    </a:cubicBezTo>
                    <a:cubicBezTo>
                      <a:pt x="27341" y="20495"/>
                      <a:pt x="27341" y="20826"/>
                      <a:pt x="27848" y="20495"/>
                    </a:cubicBezTo>
                    <a:cubicBezTo>
                      <a:pt x="27848" y="20495"/>
                      <a:pt x="27848" y="20495"/>
                      <a:pt x="27848" y="20495"/>
                    </a:cubicBezTo>
                    <a:cubicBezTo>
                      <a:pt x="28354" y="20826"/>
                      <a:pt x="28354" y="20826"/>
                      <a:pt x="28354" y="20826"/>
                    </a:cubicBezTo>
                    <a:cubicBezTo>
                      <a:pt x="27848" y="20826"/>
                      <a:pt x="27848" y="21157"/>
                      <a:pt x="28354" y="21157"/>
                    </a:cubicBezTo>
                    <a:cubicBezTo>
                      <a:pt x="28354" y="21487"/>
                      <a:pt x="28354" y="21487"/>
                      <a:pt x="28354" y="21487"/>
                    </a:cubicBezTo>
                    <a:cubicBezTo>
                      <a:pt x="28860" y="21487"/>
                      <a:pt x="28860" y="21487"/>
                      <a:pt x="28860" y="21818"/>
                    </a:cubicBezTo>
                    <a:cubicBezTo>
                      <a:pt x="28860" y="21818"/>
                      <a:pt x="28860" y="22148"/>
                      <a:pt x="28860" y="22148"/>
                    </a:cubicBezTo>
                    <a:cubicBezTo>
                      <a:pt x="28860" y="22479"/>
                      <a:pt x="29367" y="22479"/>
                      <a:pt x="29367" y="22809"/>
                    </a:cubicBezTo>
                    <a:cubicBezTo>
                      <a:pt x="29367" y="22809"/>
                      <a:pt x="29873" y="22809"/>
                      <a:pt x="29873" y="22809"/>
                    </a:cubicBezTo>
                    <a:cubicBezTo>
                      <a:pt x="30379" y="22809"/>
                      <a:pt x="30379" y="22809"/>
                      <a:pt x="30379" y="22809"/>
                    </a:cubicBezTo>
                    <a:cubicBezTo>
                      <a:pt x="30379" y="22479"/>
                      <a:pt x="30379" y="22479"/>
                      <a:pt x="30379" y="22479"/>
                    </a:cubicBezTo>
                    <a:cubicBezTo>
                      <a:pt x="30379" y="22479"/>
                      <a:pt x="30379" y="22479"/>
                      <a:pt x="30379" y="22479"/>
                    </a:cubicBezTo>
                    <a:cubicBezTo>
                      <a:pt x="30379" y="22479"/>
                      <a:pt x="30379" y="22479"/>
                      <a:pt x="30379" y="22479"/>
                    </a:cubicBezTo>
                    <a:cubicBezTo>
                      <a:pt x="30379" y="22479"/>
                      <a:pt x="30379" y="22479"/>
                      <a:pt x="30379" y="22809"/>
                    </a:cubicBezTo>
                    <a:cubicBezTo>
                      <a:pt x="30379" y="22809"/>
                      <a:pt x="30886" y="23140"/>
                      <a:pt x="30886" y="23140"/>
                    </a:cubicBezTo>
                    <a:cubicBezTo>
                      <a:pt x="30886" y="23140"/>
                      <a:pt x="30886" y="23140"/>
                      <a:pt x="30886" y="23140"/>
                    </a:cubicBezTo>
                    <a:cubicBezTo>
                      <a:pt x="30886" y="23140"/>
                      <a:pt x="30886" y="23140"/>
                      <a:pt x="30886" y="23140"/>
                    </a:cubicBezTo>
                    <a:cubicBezTo>
                      <a:pt x="30379" y="23140"/>
                      <a:pt x="30379" y="23140"/>
                      <a:pt x="30379" y="23140"/>
                    </a:cubicBezTo>
                    <a:cubicBezTo>
                      <a:pt x="30379" y="23140"/>
                      <a:pt x="29873" y="23140"/>
                      <a:pt x="29873" y="23471"/>
                    </a:cubicBezTo>
                    <a:cubicBezTo>
                      <a:pt x="29873" y="23471"/>
                      <a:pt x="29367" y="23801"/>
                      <a:pt x="29873" y="23801"/>
                    </a:cubicBezTo>
                    <a:cubicBezTo>
                      <a:pt x="29873" y="24132"/>
                      <a:pt x="29873" y="24132"/>
                      <a:pt x="29873" y="24462"/>
                    </a:cubicBezTo>
                    <a:cubicBezTo>
                      <a:pt x="29873" y="24132"/>
                      <a:pt x="29873" y="24132"/>
                      <a:pt x="29873" y="24132"/>
                    </a:cubicBezTo>
                    <a:cubicBezTo>
                      <a:pt x="29873" y="24462"/>
                      <a:pt x="29873" y="24462"/>
                      <a:pt x="29873" y="24462"/>
                    </a:cubicBezTo>
                    <a:cubicBezTo>
                      <a:pt x="29873" y="24462"/>
                      <a:pt x="29873" y="24462"/>
                      <a:pt x="29873" y="24462"/>
                    </a:cubicBezTo>
                    <a:cubicBezTo>
                      <a:pt x="29873" y="24462"/>
                      <a:pt x="29873" y="24462"/>
                      <a:pt x="29873" y="24793"/>
                    </a:cubicBezTo>
                    <a:cubicBezTo>
                      <a:pt x="29873" y="25123"/>
                      <a:pt x="29873" y="25123"/>
                      <a:pt x="29873" y="25454"/>
                    </a:cubicBezTo>
                    <a:cubicBezTo>
                      <a:pt x="29873" y="25454"/>
                      <a:pt x="29873" y="25454"/>
                      <a:pt x="29873" y="25454"/>
                    </a:cubicBezTo>
                    <a:cubicBezTo>
                      <a:pt x="29873" y="25454"/>
                      <a:pt x="29873" y="25454"/>
                      <a:pt x="29873" y="25454"/>
                    </a:cubicBezTo>
                    <a:cubicBezTo>
                      <a:pt x="30379" y="25454"/>
                      <a:pt x="30379" y="25123"/>
                      <a:pt x="30379" y="25123"/>
                    </a:cubicBezTo>
                    <a:cubicBezTo>
                      <a:pt x="30379" y="25123"/>
                      <a:pt x="30379" y="25123"/>
                      <a:pt x="30379" y="25123"/>
                    </a:cubicBezTo>
                    <a:cubicBezTo>
                      <a:pt x="30379" y="25123"/>
                      <a:pt x="30379" y="25123"/>
                      <a:pt x="30379" y="25123"/>
                    </a:cubicBezTo>
                    <a:cubicBezTo>
                      <a:pt x="30886" y="24793"/>
                      <a:pt x="30886" y="24793"/>
                      <a:pt x="30886" y="24793"/>
                    </a:cubicBezTo>
                    <a:cubicBezTo>
                      <a:pt x="30886" y="24793"/>
                      <a:pt x="30886" y="24793"/>
                      <a:pt x="30886" y="24793"/>
                    </a:cubicBezTo>
                    <a:cubicBezTo>
                      <a:pt x="30886" y="24793"/>
                      <a:pt x="30886" y="24793"/>
                      <a:pt x="30886" y="24793"/>
                    </a:cubicBezTo>
                    <a:cubicBezTo>
                      <a:pt x="30886" y="24793"/>
                      <a:pt x="30886" y="24793"/>
                      <a:pt x="30886" y="24793"/>
                    </a:cubicBezTo>
                    <a:cubicBezTo>
                      <a:pt x="31392" y="24462"/>
                      <a:pt x="31898" y="24132"/>
                      <a:pt x="31898" y="23801"/>
                    </a:cubicBezTo>
                    <a:cubicBezTo>
                      <a:pt x="31898" y="23801"/>
                      <a:pt x="31898" y="23801"/>
                      <a:pt x="32405" y="23801"/>
                    </a:cubicBezTo>
                    <a:cubicBezTo>
                      <a:pt x="32405" y="23801"/>
                      <a:pt x="32405" y="23801"/>
                      <a:pt x="32405" y="23801"/>
                    </a:cubicBezTo>
                    <a:cubicBezTo>
                      <a:pt x="32405" y="23801"/>
                      <a:pt x="32405" y="24132"/>
                      <a:pt x="32405" y="24132"/>
                    </a:cubicBezTo>
                    <a:cubicBezTo>
                      <a:pt x="32405" y="24132"/>
                      <a:pt x="31898" y="24462"/>
                      <a:pt x="31898" y="24462"/>
                    </a:cubicBezTo>
                    <a:cubicBezTo>
                      <a:pt x="31898" y="24793"/>
                      <a:pt x="31898" y="24793"/>
                      <a:pt x="31898" y="24793"/>
                    </a:cubicBezTo>
                    <a:cubicBezTo>
                      <a:pt x="31898" y="24793"/>
                      <a:pt x="31898" y="24793"/>
                      <a:pt x="31898" y="24793"/>
                    </a:cubicBezTo>
                    <a:cubicBezTo>
                      <a:pt x="31898" y="24793"/>
                      <a:pt x="31898" y="25123"/>
                      <a:pt x="31898" y="25123"/>
                    </a:cubicBezTo>
                    <a:cubicBezTo>
                      <a:pt x="32405" y="25123"/>
                      <a:pt x="32405" y="25123"/>
                      <a:pt x="32405" y="25123"/>
                    </a:cubicBezTo>
                    <a:cubicBezTo>
                      <a:pt x="32405" y="25123"/>
                      <a:pt x="32405" y="25123"/>
                      <a:pt x="32405" y="25454"/>
                    </a:cubicBezTo>
                    <a:cubicBezTo>
                      <a:pt x="32405" y="25454"/>
                      <a:pt x="32405" y="25454"/>
                      <a:pt x="32405" y="25454"/>
                    </a:cubicBezTo>
                    <a:cubicBezTo>
                      <a:pt x="32405" y="25454"/>
                      <a:pt x="32405" y="25454"/>
                      <a:pt x="32405" y="25454"/>
                    </a:cubicBezTo>
                    <a:cubicBezTo>
                      <a:pt x="32405" y="25454"/>
                      <a:pt x="32405" y="25123"/>
                      <a:pt x="32405" y="25123"/>
                    </a:cubicBezTo>
                    <a:cubicBezTo>
                      <a:pt x="31898" y="25123"/>
                      <a:pt x="31898" y="25123"/>
                      <a:pt x="31898" y="25123"/>
                    </a:cubicBezTo>
                    <a:cubicBezTo>
                      <a:pt x="31898" y="25123"/>
                      <a:pt x="31898" y="25123"/>
                      <a:pt x="31898" y="25123"/>
                    </a:cubicBezTo>
                    <a:cubicBezTo>
                      <a:pt x="31898" y="24793"/>
                      <a:pt x="31898" y="24793"/>
                      <a:pt x="31898" y="24793"/>
                    </a:cubicBezTo>
                    <a:cubicBezTo>
                      <a:pt x="31898" y="24793"/>
                      <a:pt x="31898" y="24793"/>
                      <a:pt x="31898" y="24793"/>
                    </a:cubicBezTo>
                    <a:cubicBezTo>
                      <a:pt x="31392" y="24793"/>
                      <a:pt x="31392" y="24793"/>
                      <a:pt x="30886" y="24793"/>
                    </a:cubicBezTo>
                    <a:cubicBezTo>
                      <a:pt x="30886" y="24793"/>
                      <a:pt x="30886" y="24793"/>
                      <a:pt x="30886" y="24793"/>
                    </a:cubicBezTo>
                    <a:cubicBezTo>
                      <a:pt x="30886" y="24793"/>
                      <a:pt x="30886" y="24793"/>
                      <a:pt x="30886" y="24793"/>
                    </a:cubicBezTo>
                    <a:cubicBezTo>
                      <a:pt x="30886" y="24793"/>
                      <a:pt x="30886" y="25123"/>
                      <a:pt x="30379" y="25123"/>
                    </a:cubicBezTo>
                    <a:cubicBezTo>
                      <a:pt x="30379" y="25123"/>
                      <a:pt x="30379" y="25123"/>
                      <a:pt x="30379" y="25123"/>
                    </a:cubicBezTo>
                    <a:cubicBezTo>
                      <a:pt x="30379" y="25123"/>
                      <a:pt x="30379" y="25123"/>
                      <a:pt x="30379" y="25123"/>
                    </a:cubicBezTo>
                    <a:cubicBezTo>
                      <a:pt x="30379" y="25123"/>
                      <a:pt x="30379" y="25454"/>
                      <a:pt x="30379" y="25785"/>
                    </a:cubicBezTo>
                    <a:cubicBezTo>
                      <a:pt x="30379" y="25785"/>
                      <a:pt x="30379" y="25785"/>
                      <a:pt x="30379" y="26115"/>
                    </a:cubicBezTo>
                    <a:cubicBezTo>
                      <a:pt x="30886" y="26115"/>
                      <a:pt x="30886" y="26115"/>
                      <a:pt x="30886" y="26115"/>
                    </a:cubicBezTo>
                    <a:cubicBezTo>
                      <a:pt x="30886" y="26115"/>
                      <a:pt x="30886" y="26115"/>
                      <a:pt x="30886" y="26115"/>
                    </a:cubicBezTo>
                    <a:cubicBezTo>
                      <a:pt x="30886" y="26115"/>
                      <a:pt x="30886" y="25785"/>
                      <a:pt x="30886" y="25785"/>
                    </a:cubicBezTo>
                    <a:cubicBezTo>
                      <a:pt x="30886" y="25785"/>
                      <a:pt x="30886" y="25785"/>
                      <a:pt x="30886" y="25785"/>
                    </a:cubicBezTo>
                    <a:cubicBezTo>
                      <a:pt x="30886" y="25785"/>
                      <a:pt x="30886" y="25785"/>
                      <a:pt x="30886" y="25785"/>
                    </a:cubicBezTo>
                    <a:cubicBezTo>
                      <a:pt x="30886" y="25785"/>
                      <a:pt x="30886" y="25785"/>
                      <a:pt x="30886" y="25785"/>
                    </a:cubicBezTo>
                    <a:cubicBezTo>
                      <a:pt x="30886" y="26115"/>
                      <a:pt x="30886" y="26115"/>
                      <a:pt x="30886" y="26115"/>
                    </a:cubicBezTo>
                    <a:cubicBezTo>
                      <a:pt x="30886" y="26115"/>
                      <a:pt x="30886" y="26115"/>
                      <a:pt x="30886" y="26115"/>
                    </a:cubicBezTo>
                    <a:cubicBezTo>
                      <a:pt x="30886" y="26115"/>
                      <a:pt x="30886" y="26115"/>
                      <a:pt x="30886" y="26115"/>
                    </a:cubicBezTo>
                    <a:cubicBezTo>
                      <a:pt x="30886" y="26446"/>
                      <a:pt x="30886" y="26446"/>
                      <a:pt x="30886" y="26446"/>
                    </a:cubicBezTo>
                    <a:cubicBezTo>
                      <a:pt x="30886" y="26776"/>
                      <a:pt x="30886" y="26776"/>
                      <a:pt x="30886" y="26776"/>
                    </a:cubicBezTo>
                    <a:cubicBezTo>
                      <a:pt x="30886" y="27107"/>
                      <a:pt x="30886" y="27107"/>
                      <a:pt x="30886" y="27107"/>
                    </a:cubicBezTo>
                    <a:cubicBezTo>
                      <a:pt x="30886" y="27438"/>
                      <a:pt x="30886" y="27438"/>
                      <a:pt x="30886" y="27768"/>
                    </a:cubicBezTo>
                    <a:cubicBezTo>
                      <a:pt x="30886" y="27768"/>
                      <a:pt x="31392" y="27768"/>
                      <a:pt x="31392" y="27768"/>
                    </a:cubicBezTo>
                    <a:cubicBezTo>
                      <a:pt x="31392" y="27768"/>
                      <a:pt x="31392" y="27768"/>
                      <a:pt x="31392" y="27768"/>
                    </a:cubicBezTo>
                    <a:cubicBezTo>
                      <a:pt x="31392" y="27438"/>
                      <a:pt x="31898" y="27107"/>
                      <a:pt x="31898" y="27107"/>
                    </a:cubicBezTo>
                    <a:cubicBezTo>
                      <a:pt x="31898" y="27107"/>
                      <a:pt x="31898" y="27107"/>
                      <a:pt x="31898" y="27107"/>
                    </a:cubicBezTo>
                    <a:cubicBezTo>
                      <a:pt x="31898" y="27107"/>
                      <a:pt x="31898" y="27107"/>
                      <a:pt x="31898" y="26776"/>
                    </a:cubicBezTo>
                    <a:cubicBezTo>
                      <a:pt x="31898" y="26776"/>
                      <a:pt x="31898" y="26776"/>
                      <a:pt x="31898" y="26776"/>
                    </a:cubicBezTo>
                    <a:cubicBezTo>
                      <a:pt x="31898" y="26776"/>
                      <a:pt x="31898" y="26776"/>
                      <a:pt x="31898" y="26776"/>
                    </a:cubicBezTo>
                    <a:cubicBezTo>
                      <a:pt x="31898" y="26776"/>
                      <a:pt x="31898" y="26776"/>
                      <a:pt x="31898" y="26776"/>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7107"/>
                      <a:pt x="31898" y="27107"/>
                    </a:cubicBezTo>
                    <a:cubicBezTo>
                      <a:pt x="31898" y="27107"/>
                      <a:pt x="31898" y="26776"/>
                      <a:pt x="31898" y="26776"/>
                    </a:cubicBezTo>
                    <a:cubicBezTo>
                      <a:pt x="31898" y="26776"/>
                      <a:pt x="31898" y="27107"/>
                      <a:pt x="31898" y="27107"/>
                    </a:cubicBezTo>
                    <a:cubicBezTo>
                      <a:pt x="31898" y="27107"/>
                      <a:pt x="31898" y="27107"/>
                      <a:pt x="31898" y="27107"/>
                    </a:cubicBezTo>
                    <a:cubicBezTo>
                      <a:pt x="32405" y="27107"/>
                      <a:pt x="32405" y="27107"/>
                      <a:pt x="32405" y="27107"/>
                    </a:cubicBezTo>
                    <a:cubicBezTo>
                      <a:pt x="32405" y="27107"/>
                      <a:pt x="32405" y="27107"/>
                      <a:pt x="32405" y="27107"/>
                    </a:cubicBezTo>
                    <a:cubicBezTo>
                      <a:pt x="32405" y="27107"/>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438"/>
                    </a:cubicBezTo>
                    <a:cubicBezTo>
                      <a:pt x="32405" y="27438"/>
                      <a:pt x="32405" y="27438"/>
                      <a:pt x="32405" y="27107"/>
                    </a:cubicBezTo>
                    <a:cubicBezTo>
                      <a:pt x="32405" y="27107"/>
                      <a:pt x="32405" y="27107"/>
                      <a:pt x="32405" y="27107"/>
                    </a:cubicBezTo>
                    <a:cubicBezTo>
                      <a:pt x="31898" y="27438"/>
                      <a:pt x="31898" y="27438"/>
                      <a:pt x="31898" y="27438"/>
                    </a:cubicBezTo>
                    <a:cubicBezTo>
                      <a:pt x="32405" y="27768"/>
                      <a:pt x="32405" y="27768"/>
                      <a:pt x="32405" y="27768"/>
                    </a:cubicBezTo>
                    <a:cubicBezTo>
                      <a:pt x="32405" y="27768"/>
                      <a:pt x="32911" y="27768"/>
                      <a:pt x="32911" y="27768"/>
                    </a:cubicBezTo>
                    <a:cubicBezTo>
                      <a:pt x="32911" y="27768"/>
                      <a:pt x="32911" y="28099"/>
                      <a:pt x="32911" y="28099"/>
                    </a:cubicBezTo>
                    <a:cubicBezTo>
                      <a:pt x="32911" y="28099"/>
                      <a:pt x="32405" y="28429"/>
                      <a:pt x="32405" y="28760"/>
                    </a:cubicBezTo>
                    <a:cubicBezTo>
                      <a:pt x="32405" y="28760"/>
                      <a:pt x="32405" y="28760"/>
                      <a:pt x="32405" y="28760"/>
                    </a:cubicBezTo>
                    <a:cubicBezTo>
                      <a:pt x="31898" y="28760"/>
                      <a:pt x="31898" y="28760"/>
                      <a:pt x="31898" y="29090"/>
                    </a:cubicBezTo>
                    <a:cubicBezTo>
                      <a:pt x="32405" y="29090"/>
                      <a:pt x="32405" y="29090"/>
                      <a:pt x="31898" y="29421"/>
                    </a:cubicBezTo>
                    <a:cubicBezTo>
                      <a:pt x="31898" y="29421"/>
                      <a:pt x="31898" y="29421"/>
                      <a:pt x="31898" y="29421"/>
                    </a:cubicBezTo>
                    <a:cubicBezTo>
                      <a:pt x="31898" y="29752"/>
                      <a:pt x="32405" y="29752"/>
                      <a:pt x="32405" y="29752"/>
                    </a:cubicBezTo>
                    <a:cubicBezTo>
                      <a:pt x="32911" y="29752"/>
                      <a:pt x="32911" y="29421"/>
                      <a:pt x="33417" y="29421"/>
                    </a:cubicBezTo>
                    <a:cubicBezTo>
                      <a:pt x="33417" y="29421"/>
                      <a:pt x="33417" y="29752"/>
                      <a:pt x="33417" y="29752"/>
                    </a:cubicBezTo>
                    <a:cubicBezTo>
                      <a:pt x="33417" y="29752"/>
                      <a:pt x="33417" y="29752"/>
                      <a:pt x="33417" y="29752"/>
                    </a:cubicBezTo>
                    <a:cubicBezTo>
                      <a:pt x="33417" y="29752"/>
                      <a:pt x="32911" y="29752"/>
                      <a:pt x="32911" y="30082"/>
                    </a:cubicBezTo>
                    <a:cubicBezTo>
                      <a:pt x="32911" y="30082"/>
                      <a:pt x="32911" y="30413"/>
                      <a:pt x="32911" y="30413"/>
                    </a:cubicBezTo>
                    <a:cubicBezTo>
                      <a:pt x="32911" y="30413"/>
                      <a:pt x="32911" y="30413"/>
                      <a:pt x="32911" y="30743"/>
                    </a:cubicBezTo>
                    <a:cubicBezTo>
                      <a:pt x="32911" y="30743"/>
                      <a:pt x="32911" y="30743"/>
                      <a:pt x="32911" y="30743"/>
                    </a:cubicBezTo>
                    <a:cubicBezTo>
                      <a:pt x="32911" y="30743"/>
                      <a:pt x="32911" y="30743"/>
                      <a:pt x="32911" y="30743"/>
                    </a:cubicBezTo>
                    <a:cubicBezTo>
                      <a:pt x="32911" y="30743"/>
                      <a:pt x="32911" y="30413"/>
                      <a:pt x="32911" y="30413"/>
                    </a:cubicBezTo>
                    <a:cubicBezTo>
                      <a:pt x="32911" y="30413"/>
                      <a:pt x="32911" y="30413"/>
                      <a:pt x="32911" y="30413"/>
                    </a:cubicBezTo>
                    <a:cubicBezTo>
                      <a:pt x="32911" y="30413"/>
                      <a:pt x="32911" y="30413"/>
                      <a:pt x="32911" y="30413"/>
                    </a:cubicBezTo>
                    <a:cubicBezTo>
                      <a:pt x="32911" y="30743"/>
                      <a:pt x="32911" y="30743"/>
                      <a:pt x="32911" y="30743"/>
                    </a:cubicBezTo>
                    <a:cubicBezTo>
                      <a:pt x="32911" y="30743"/>
                      <a:pt x="33417" y="30743"/>
                      <a:pt x="33417" y="31074"/>
                    </a:cubicBezTo>
                    <a:cubicBezTo>
                      <a:pt x="33417" y="31074"/>
                      <a:pt x="33417" y="31074"/>
                      <a:pt x="33417" y="31404"/>
                    </a:cubicBezTo>
                    <a:cubicBezTo>
                      <a:pt x="33417" y="31404"/>
                      <a:pt x="33417" y="31404"/>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1735"/>
                      <a:pt x="33417" y="31735"/>
                      <a:pt x="33417" y="31735"/>
                    </a:cubicBezTo>
                    <a:cubicBezTo>
                      <a:pt x="33417" y="32066"/>
                      <a:pt x="33417" y="32066"/>
                      <a:pt x="33417" y="32066"/>
                    </a:cubicBezTo>
                    <a:cubicBezTo>
                      <a:pt x="33417" y="32066"/>
                      <a:pt x="33417" y="32396"/>
                      <a:pt x="33417" y="32396"/>
                    </a:cubicBezTo>
                    <a:cubicBezTo>
                      <a:pt x="33417" y="32727"/>
                      <a:pt x="33417" y="32727"/>
                      <a:pt x="33417" y="32727"/>
                    </a:cubicBezTo>
                    <a:cubicBezTo>
                      <a:pt x="33924" y="32727"/>
                      <a:pt x="33924" y="33057"/>
                      <a:pt x="33924" y="33057"/>
                    </a:cubicBezTo>
                    <a:cubicBezTo>
                      <a:pt x="34430" y="33057"/>
                      <a:pt x="34430" y="33388"/>
                      <a:pt x="34936" y="33388"/>
                    </a:cubicBezTo>
                    <a:cubicBezTo>
                      <a:pt x="34936" y="33388"/>
                      <a:pt x="34936" y="33388"/>
                      <a:pt x="35443" y="33388"/>
                    </a:cubicBezTo>
                    <a:cubicBezTo>
                      <a:pt x="35443" y="33719"/>
                      <a:pt x="35443" y="33719"/>
                      <a:pt x="35443" y="33719"/>
                    </a:cubicBezTo>
                    <a:cubicBezTo>
                      <a:pt x="35443" y="34049"/>
                      <a:pt x="35443" y="34049"/>
                      <a:pt x="35443" y="34049"/>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380"/>
                    </a:cubicBezTo>
                    <a:cubicBezTo>
                      <a:pt x="35443" y="34380"/>
                      <a:pt x="35443" y="34380"/>
                      <a:pt x="35443" y="34710"/>
                    </a:cubicBezTo>
                    <a:cubicBezTo>
                      <a:pt x="35949" y="34710"/>
                      <a:pt x="35949" y="34710"/>
                      <a:pt x="35949" y="34710"/>
                    </a:cubicBezTo>
                    <a:cubicBezTo>
                      <a:pt x="35949" y="34710"/>
                      <a:pt x="36455" y="34710"/>
                      <a:pt x="36455" y="34710"/>
                    </a:cubicBezTo>
                    <a:cubicBezTo>
                      <a:pt x="36455" y="35041"/>
                      <a:pt x="36455" y="35041"/>
                      <a:pt x="36455" y="35371"/>
                    </a:cubicBezTo>
                    <a:cubicBezTo>
                      <a:pt x="36962" y="35371"/>
                      <a:pt x="36455" y="35702"/>
                      <a:pt x="36455" y="35702"/>
                    </a:cubicBezTo>
                    <a:cubicBezTo>
                      <a:pt x="36455" y="35702"/>
                      <a:pt x="36455" y="36033"/>
                      <a:pt x="36455" y="36033"/>
                    </a:cubicBezTo>
                    <a:cubicBezTo>
                      <a:pt x="36455" y="36033"/>
                      <a:pt x="35949" y="36033"/>
                      <a:pt x="35949" y="36033"/>
                    </a:cubicBezTo>
                    <a:cubicBezTo>
                      <a:pt x="35949" y="36033"/>
                      <a:pt x="35443" y="36033"/>
                      <a:pt x="34936" y="35702"/>
                    </a:cubicBezTo>
                    <a:cubicBezTo>
                      <a:pt x="34936" y="35702"/>
                      <a:pt x="34936" y="35702"/>
                      <a:pt x="34936" y="35702"/>
                    </a:cubicBezTo>
                    <a:cubicBezTo>
                      <a:pt x="34936" y="35702"/>
                      <a:pt x="34936" y="35702"/>
                      <a:pt x="34936" y="35702"/>
                    </a:cubicBezTo>
                    <a:cubicBezTo>
                      <a:pt x="35443" y="35702"/>
                      <a:pt x="35443" y="35702"/>
                      <a:pt x="35443" y="35702"/>
                    </a:cubicBezTo>
                    <a:cubicBezTo>
                      <a:pt x="35949" y="35702"/>
                      <a:pt x="35949" y="35702"/>
                      <a:pt x="35949" y="35371"/>
                    </a:cubicBezTo>
                    <a:cubicBezTo>
                      <a:pt x="35949" y="35041"/>
                      <a:pt x="35949" y="34710"/>
                      <a:pt x="35443" y="34710"/>
                    </a:cubicBezTo>
                    <a:cubicBezTo>
                      <a:pt x="35443" y="34380"/>
                      <a:pt x="35443" y="34380"/>
                      <a:pt x="35443" y="34380"/>
                    </a:cubicBezTo>
                    <a:cubicBezTo>
                      <a:pt x="34936" y="34049"/>
                      <a:pt x="34936" y="34049"/>
                      <a:pt x="34936" y="34049"/>
                    </a:cubicBezTo>
                    <a:cubicBezTo>
                      <a:pt x="34936" y="33719"/>
                      <a:pt x="34430" y="33388"/>
                      <a:pt x="34430" y="33388"/>
                    </a:cubicBezTo>
                    <a:cubicBezTo>
                      <a:pt x="33924" y="33388"/>
                      <a:pt x="33417" y="33057"/>
                      <a:pt x="33417" y="33057"/>
                    </a:cubicBezTo>
                    <a:cubicBezTo>
                      <a:pt x="32911" y="33057"/>
                      <a:pt x="32911" y="32727"/>
                      <a:pt x="32911" y="32727"/>
                    </a:cubicBezTo>
                    <a:cubicBezTo>
                      <a:pt x="32911" y="32727"/>
                      <a:pt x="32405" y="32727"/>
                      <a:pt x="32405" y="32727"/>
                    </a:cubicBezTo>
                    <a:cubicBezTo>
                      <a:pt x="32405" y="32727"/>
                      <a:pt x="32405" y="32727"/>
                      <a:pt x="32405" y="32727"/>
                    </a:cubicBezTo>
                    <a:cubicBezTo>
                      <a:pt x="32405" y="33057"/>
                      <a:pt x="32405" y="33057"/>
                      <a:pt x="32405" y="33388"/>
                    </a:cubicBezTo>
                    <a:cubicBezTo>
                      <a:pt x="32405" y="33388"/>
                      <a:pt x="32405" y="33388"/>
                      <a:pt x="32405" y="33719"/>
                    </a:cubicBezTo>
                    <a:cubicBezTo>
                      <a:pt x="32405" y="33719"/>
                      <a:pt x="32911" y="33719"/>
                      <a:pt x="32911" y="34049"/>
                    </a:cubicBezTo>
                    <a:cubicBezTo>
                      <a:pt x="33417" y="34380"/>
                      <a:pt x="33924" y="35041"/>
                      <a:pt x="34430" y="35371"/>
                    </a:cubicBezTo>
                    <a:cubicBezTo>
                      <a:pt x="34430" y="35371"/>
                      <a:pt x="34936" y="35371"/>
                      <a:pt x="34936" y="35702"/>
                    </a:cubicBezTo>
                    <a:cubicBezTo>
                      <a:pt x="34936" y="35702"/>
                      <a:pt x="34936" y="35702"/>
                      <a:pt x="34936" y="35702"/>
                    </a:cubicBezTo>
                    <a:cubicBezTo>
                      <a:pt x="34936" y="35702"/>
                      <a:pt x="34936" y="35702"/>
                      <a:pt x="34936" y="35702"/>
                    </a:cubicBezTo>
                    <a:cubicBezTo>
                      <a:pt x="34430" y="35702"/>
                      <a:pt x="34430" y="35702"/>
                      <a:pt x="34430" y="36033"/>
                    </a:cubicBezTo>
                    <a:cubicBezTo>
                      <a:pt x="34430" y="36363"/>
                      <a:pt x="34430" y="36694"/>
                      <a:pt x="34430" y="37024"/>
                    </a:cubicBezTo>
                    <a:cubicBezTo>
                      <a:pt x="34430" y="37685"/>
                      <a:pt x="34430" y="38016"/>
                      <a:pt x="33924" y="38347"/>
                    </a:cubicBezTo>
                    <a:cubicBezTo>
                      <a:pt x="33924" y="38677"/>
                      <a:pt x="33417" y="39338"/>
                      <a:pt x="33417" y="39669"/>
                    </a:cubicBezTo>
                    <a:cubicBezTo>
                      <a:pt x="32911" y="40000"/>
                      <a:pt x="32911" y="40661"/>
                      <a:pt x="32405" y="40991"/>
                    </a:cubicBezTo>
                    <a:cubicBezTo>
                      <a:pt x="31898" y="41322"/>
                      <a:pt x="31898" y="41652"/>
                      <a:pt x="31898" y="41983"/>
                    </a:cubicBezTo>
                    <a:cubicBezTo>
                      <a:pt x="31898" y="41983"/>
                      <a:pt x="31898" y="42314"/>
                      <a:pt x="31898" y="42314"/>
                    </a:cubicBezTo>
                    <a:cubicBezTo>
                      <a:pt x="31898" y="42644"/>
                      <a:pt x="31898" y="43305"/>
                      <a:pt x="31392" y="43636"/>
                    </a:cubicBezTo>
                    <a:cubicBezTo>
                      <a:pt x="31392" y="43636"/>
                      <a:pt x="31392" y="43636"/>
                      <a:pt x="31392" y="43966"/>
                    </a:cubicBezTo>
                    <a:cubicBezTo>
                      <a:pt x="31898" y="44297"/>
                      <a:pt x="31898" y="44628"/>
                      <a:pt x="31898" y="44958"/>
                    </a:cubicBezTo>
                    <a:cubicBezTo>
                      <a:pt x="31392" y="44958"/>
                      <a:pt x="31898" y="44958"/>
                      <a:pt x="31898" y="45289"/>
                    </a:cubicBezTo>
                    <a:cubicBezTo>
                      <a:pt x="31898" y="45289"/>
                      <a:pt x="31898" y="45289"/>
                      <a:pt x="31898" y="45289"/>
                    </a:cubicBezTo>
                    <a:cubicBezTo>
                      <a:pt x="31898" y="45619"/>
                      <a:pt x="31898" y="45950"/>
                      <a:pt x="32405" y="46280"/>
                    </a:cubicBezTo>
                    <a:cubicBezTo>
                      <a:pt x="32405" y="46280"/>
                      <a:pt x="32405" y="46280"/>
                      <a:pt x="32405" y="46280"/>
                    </a:cubicBezTo>
                    <a:cubicBezTo>
                      <a:pt x="32911" y="46280"/>
                      <a:pt x="32911" y="46280"/>
                      <a:pt x="32405" y="46611"/>
                    </a:cubicBezTo>
                    <a:cubicBezTo>
                      <a:pt x="32405" y="46611"/>
                      <a:pt x="32405" y="46611"/>
                      <a:pt x="32405" y="46611"/>
                    </a:cubicBezTo>
                    <a:cubicBezTo>
                      <a:pt x="32405" y="46942"/>
                      <a:pt x="32405" y="46942"/>
                      <a:pt x="32405" y="46942"/>
                    </a:cubicBezTo>
                    <a:cubicBezTo>
                      <a:pt x="32405" y="47272"/>
                      <a:pt x="32911" y="47272"/>
                      <a:pt x="32405" y="47603"/>
                    </a:cubicBezTo>
                    <a:cubicBezTo>
                      <a:pt x="32405" y="47603"/>
                      <a:pt x="32911" y="47933"/>
                      <a:pt x="32911" y="47933"/>
                    </a:cubicBezTo>
                    <a:cubicBezTo>
                      <a:pt x="32911" y="48264"/>
                      <a:pt x="32911" y="48595"/>
                      <a:pt x="33417" y="48925"/>
                    </a:cubicBezTo>
                    <a:cubicBezTo>
                      <a:pt x="33417" y="48925"/>
                      <a:pt x="33417" y="49256"/>
                      <a:pt x="33417" y="49256"/>
                    </a:cubicBezTo>
                    <a:cubicBezTo>
                      <a:pt x="33417" y="49586"/>
                      <a:pt x="33417" y="49586"/>
                      <a:pt x="33924" y="49586"/>
                    </a:cubicBezTo>
                    <a:cubicBezTo>
                      <a:pt x="34430" y="49586"/>
                      <a:pt x="34936" y="49917"/>
                      <a:pt x="35443" y="50247"/>
                    </a:cubicBezTo>
                    <a:cubicBezTo>
                      <a:pt x="35949" y="50578"/>
                      <a:pt x="36455" y="50578"/>
                      <a:pt x="36455" y="51239"/>
                    </a:cubicBezTo>
                    <a:cubicBezTo>
                      <a:pt x="36455" y="51239"/>
                      <a:pt x="36455" y="51570"/>
                      <a:pt x="36962" y="51900"/>
                    </a:cubicBezTo>
                    <a:cubicBezTo>
                      <a:pt x="36962" y="52561"/>
                      <a:pt x="37468" y="52892"/>
                      <a:pt x="37468" y="53553"/>
                    </a:cubicBezTo>
                    <a:cubicBezTo>
                      <a:pt x="37468" y="53553"/>
                      <a:pt x="37468" y="53884"/>
                      <a:pt x="37974" y="53884"/>
                    </a:cubicBezTo>
                    <a:cubicBezTo>
                      <a:pt x="38481" y="54214"/>
                      <a:pt x="38481" y="54545"/>
                      <a:pt x="38481" y="54545"/>
                    </a:cubicBezTo>
                    <a:cubicBezTo>
                      <a:pt x="38987" y="54876"/>
                      <a:pt x="38987" y="54876"/>
                      <a:pt x="38481" y="55206"/>
                    </a:cubicBezTo>
                    <a:cubicBezTo>
                      <a:pt x="38481" y="55206"/>
                      <a:pt x="38481" y="55206"/>
                      <a:pt x="38481" y="55206"/>
                    </a:cubicBezTo>
                    <a:cubicBezTo>
                      <a:pt x="37974" y="55206"/>
                      <a:pt x="37974" y="55206"/>
                      <a:pt x="37974" y="55206"/>
                    </a:cubicBezTo>
                    <a:cubicBezTo>
                      <a:pt x="37974" y="55206"/>
                      <a:pt x="37974" y="55537"/>
                      <a:pt x="37974" y="55537"/>
                    </a:cubicBezTo>
                    <a:cubicBezTo>
                      <a:pt x="37974" y="55867"/>
                      <a:pt x="38481" y="55867"/>
                      <a:pt x="38987" y="56198"/>
                    </a:cubicBezTo>
                    <a:cubicBezTo>
                      <a:pt x="39493" y="56198"/>
                      <a:pt x="40000" y="56528"/>
                      <a:pt x="40000" y="56859"/>
                    </a:cubicBezTo>
                    <a:cubicBezTo>
                      <a:pt x="40506" y="56859"/>
                      <a:pt x="40506" y="56859"/>
                      <a:pt x="40506" y="57190"/>
                    </a:cubicBezTo>
                    <a:cubicBezTo>
                      <a:pt x="40506" y="57190"/>
                      <a:pt x="40506" y="57520"/>
                      <a:pt x="40506" y="57520"/>
                    </a:cubicBezTo>
                    <a:cubicBezTo>
                      <a:pt x="40506" y="57520"/>
                      <a:pt x="40506" y="57851"/>
                      <a:pt x="40506" y="57851"/>
                    </a:cubicBezTo>
                    <a:cubicBezTo>
                      <a:pt x="41012" y="58181"/>
                      <a:pt x="42025" y="58512"/>
                      <a:pt x="42531" y="59173"/>
                    </a:cubicBezTo>
                    <a:cubicBezTo>
                      <a:pt x="42531" y="59173"/>
                      <a:pt x="42531" y="59173"/>
                      <a:pt x="42531" y="59173"/>
                    </a:cubicBezTo>
                    <a:cubicBezTo>
                      <a:pt x="43037" y="59173"/>
                      <a:pt x="43037" y="58842"/>
                      <a:pt x="43037" y="58842"/>
                    </a:cubicBezTo>
                    <a:cubicBezTo>
                      <a:pt x="43037" y="58512"/>
                      <a:pt x="42531" y="58512"/>
                      <a:pt x="42531" y="58512"/>
                    </a:cubicBezTo>
                    <a:cubicBezTo>
                      <a:pt x="42531" y="58181"/>
                      <a:pt x="42025" y="57520"/>
                      <a:pt x="42025" y="57520"/>
                    </a:cubicBezTo>
                    <a:cubicBezTo>
                      <a:pt x="41518" y="57520"/>
                      <a:pt x="41518" y="57190"/>
                      <a:pt x="41518" y="57190"/>
                    </a:cubicBezTo>
                    <a:cubicBezTo>
                      <a:pt x="41518" y="56859"/>
                      <a:pt x="41518" y="56528"/>
                      <a:pt x="41518" y="56528"/>
                    </a:cubicBezTo>
                    <a:cubicBezTo>
                      <a:pt x="41518" y="56198"/>
                      <a:pt x="41012" y="56198"/>
                      <a:pt x="41012" y="55867"/>
                    </a:cubicBezTo>
                    <a:cubicBezTo>
                      <a:pt x="40506" y="55537"/>
                      <a:pt x="40506" y="55206"/>
                      <a:pt x="40000" y="54876"/>
                    </a:cubicBezTo>
                    <a:cubicBezTo>
                      <a:pt x="40000" y="54545"/>
                      <a:pt x="39493" y="54214"/>
                      <a:pt x="38987" y="53884"/>
                    </a:cubicBezTo>
                    <a:cubicBezTo>
                      <a:pt x="38987" y="53553"/>
                      <a:pt x="38987" y="53553"/>
                      <a:pt x="38987" y="53553"/>
                    </a:cubicBezTo>
                    <a:cubicBezTo>
                      <a:pt x="38987" y="53223"/>
                      <a:pt x="38987" y="52561"/>
                      <a:pt x="38987" y="52231"/>
                    </a:cubicBezTo>
                    <a:cubicBezTo>
                      <a:pt x="38987" y="52231"/>
                      <a:pt x="38987" y="52231"/>
                      <a:pt x="38987" y="52231"/>
                    </a:cubicBezTo>
                    <a:cubicBezTo>
                      <a:pt x="39493" y="52231"/>
                      <a:pt x="39493" y="52231"/>
                      <a:pt x="40000" y="52561"/>
                    </a:cubicBezTo>
                    <a:cubicBezTo>
                      <a:pt x="40000" y="52561"/>
                      <a:pt x="40000" y="52561"/>
                      <a:pt x="40506" y="52892"/>
                    </a:cubicBezTo>
                    <a:cubicBezTo>
                      <a:pt x="40506" y="53223"/>
                      <a:pt x="40506" y="53553"/>
                      <a:pt x="40506" y="53884"/>
                    </a:cubicBezTo>
                    <a:cubicBezTo>
                      <a:pt x="41012" y="54214"/>
                      <a:pt x="41518" y="54876"/>
                      <a:pt x="42025" y="55206"/>
                    </a:cubicBezTo>
                    <a:cubicBezTo>
                      <a:pt x="42025" y="55206"/>
                      <a:pt x="42025" y="55537"/>
                      <a:pt x="42025" y="55537"/>
                    </a:cubicBezTo>
                    <a:cubicBezTo>
                      <a:pt x="42025" y="55867"/>
                      <a:pt x="42531" y="55867"/>
                      <a:pt x="43037" y="56198"/>
                    </a:cubicBezTo>
                    <a:cubicBezTo>
                      <a:pt x="43037" y="56198"/>
                      <a:pt x="43037" y="56198"/>
                      <a:pt x="43544" y="56528"/>
                    </a:cubicBezTo>
                    <a:cubicBezTo>
                      <a:pt x="43544" y="56528"/>
                      <a:pt x="43544" y="56528"/>
                      <a:pt x="43544" y="56528"/>
                    </a:cubicBezTo>
                    <a:cubicBezTo>
                      <a:pt x="43544" y="56859"/>
                      <a:pt x="43544" y="56859"/>
                      <a:pt x="43544" y="56859"/>
                    </a:cubicBezTo>
                    <a:cubicBezTo>
                      <a:pt x="43037" y="56859"/>
                      <a:pt x="43037" y="57190"/>
                      <a:pt x="43544" y="57190"/>
                    </a:cubicBezTo>
                    <a:cubicBezTo>
                      <a:pt x="43544" y="57190"/>
                      <a:pt x="44050" y="57520"/>
                      <a:pt x="44050" y="57520"/>
                    </a:cubicBezTo>
                    <a:cubicBezTo>
                      <a:pt x="44556" y="57520"/>
                      <a:pt x="44556" y="57851"/>
                      <a:pt x="44556" y="57851"/>
                    </a:cubicBezTo>
                    <a:cubicBezTo>
                      <a:pt x="44556" y="58181"/>
                      <a:pt x="44556" y="58181"/>
                      <a:pt x="45063" y="58181"/>
                    </a:cubicBezTo>
                    <a:cubicBezTo>
                      <a:pt x="46075" y="59173"/>
                      <a:pt x="46582" y="59504"/>
                      <a:pt x="47088" y="60495"/>
                    </a:cubicBezTo>
                    <a:cubicBezTo>
                      <a:pt x="47088" y="60495"/>
                      <a:pt x="47088" y="60826"/>
                      <a:pt x="47088" y="60826"/>
                    </a:cubicBezTo>
                    <a:cubicBezTo>
                      <a:pt x="47088" y="60826"/>
                      <a:pt x="46582" y="60826"/>
                      <a:pt x="46582" y="61157"/>
                    </a:cubicBezTo>
                    <a:cubicBezTo>
                      <a:pt x="46582" y="61157"/>
                      <a:pt x="46582" y="61487"/>
                      <a:pt x="46582" y="61818"/>
                    </a:cubicBezTo>
                    <a:cubicBezTo>
                      <a:pt x="47088" y="62148"/>
                      <a:pt x="47088" y="62148"/>
                      <a:pt x="47594" y="62148"/>
                    </a:cubicBezTo>
                    <a:cubicBezTo>
                      <a:pt x="48101" y="62479"/>
                      <a:pt x="48101" y="62479"/>
                      <a:pt x="48607" y="62809"/>
                    </a:cubicBezTo>
                    <a:cubicBezTo>
                      <a:pt x="48607" y="62809"/>
                      <a:pt x="49113" y="63140"/>
                      <a:pt x="49620" y="63140"/>
                    </a:cubicBezTo>
                    <a:cubicBezTo>
                      <a:pt x="49620" y="63140"/>
                      <a:pt x="49620" y="63140"/>
                      <a:pt x="50126" y="63140"/>
                    </a:cubicBezTo>
                    <a:cubicBezTo>
                      <a:pt x="50126" y="63140"/>
                      <a:pt x="50126" y="63140"/>
                      <a:pt x="50126" y="63471"/>
                    </a:cubicBezTo>
                    <a:cubicBezTo>
                      <a:pt x="50632" y="63801"/>
                      <a:pt x="51645" y="63801"/>
                      <a:pt x="52151" y="64132"/>
                    </a:cubicBezTo>
                    <a:cubicBezTo>
                      <a:pt x="52658" y="64132"/>
                      <a:pt x="52658" y="64132"/>
                      <a:pt x="53164" y="64462"/>
                    </a:cubicBezTo>
                    <a:cubicBezTo>
                      <a:pt x="53670" y="64462"/>
                      <a:pt x="54177" y="64462"/>
                      <a:pt x="54177" y="64462"/>
                    </a:cubicBezTo>
                    <a:cubicBezTo>
                      <a:pt x="55696" y="64793"/>
                      <a:pt x="55696" y="64793"/>
                      <a:pt x="57215" y="64462"/>
                    </a:cubicBezTo>
                    <a:cubicBezTo>
                      <a:pt x="57721" y="64462"/>
                      <a:pt x="57721" y="64462"/>
                      <a:pt x="58227" y="64793"/>
                    </a:cubicBezTo>
                    <a:cubicBezTo>
                      <a:pt x="58734" y="65123"/>
                      <a:pt x="59746" y="65454"/>
                      <a:pt x="60253" y="65785"/>
                    </a:cubicBezTo>
                    <a:cubicBezTo>
                      <a:pt x="60253" y="66115"/>
                      <a:pt x="60759" y="66115"/>
                      <a:pt x="61265" y="66115"/>
                    </a:cubicBezTo>
                    <a:cubicBezTo>
                      <a:pt x="61772" y="66115"/>
                      <a:pt x="62278" y="66446"/>
                      <a:pt x="62784" y="66446"/>
                    </a:cubicBezTo>
                    <a:cubicBezTo>
                      <a:pt x="63291" y="66446"/>
                      <a:pt x="63797" y="66776"/>
                      <a:pt x="64810" y="66776"/>
                    </a:cubicBezTo>
                    <a:cubicBezTo>
                      <a:pt x="64810" y="66776"/>
                      <a:pt x="64810" y="66776"/>
                      <a:pt x="64810" y="66776"/>
                    </a:cubicBezTo>
                    <a:cubicBezTo>
                      <a:pt x="64810" y="67107"/>
                      <a:pt x="65316" y="67107"/>
                      <a:pt x="65316" y="67438"/>
                    </a:cubicBezTo>
                    <a:cubicBezTo>
                      <a:pt x="65822" y="67768"/>
                      <a:pt x="66329" y="67768"/>
                      <a:pt x="66329" y="68099"/>
                    </a:cubicBezTo>
                    <a:cubicBezTo>
                      <a:pt x="66329" y="68099"/>
                      <a:pt x="66835" y="68429"/>
                      <a:pt x="66329" y="68429"/>
                    </a:cubicBezTo>
                    <a:cubicBezTo>
                      <a:pt x="66329" y="68760"/>
                      <a:pt x="66835" y="68760"/>
                      <a:pt x="66835" y="69090"/>
                    </a:cubicBezTo>
                    <a:cubicBezTo>
                      <a:pt x="67341" y="69090"/>
                      <a:pt x="67341" y="69090"/>
                      <a:pt x="67341" y="69090"/>
                    </a:cubicBezTo>
                    <a:cubicBezTo>
                      <a:pt x="67848" y="69090"/>
                      <a:pt x="67848" y="69090"/>
                      <a:pt x="67848" y="69090"/>
                    </a:cubicBezTo>
                    <a:cubicBezTo>
                      <a:pt x="68354" y="69090"/>
                      <a:pt x="68354" y="69421"/>
                      <a:pt x="68354" y="69752"/>
                    </a:cubicBezTo>
                    <a:cubicBezTo>
                      <a:pt x="68860" y="70082"/>
                      <a:pt x="68860" y="70082"/>
                      <a:pt x="69367" y="70082"/>
                    </a:cubicBezTo>
                    <a:cubicBezTo>
                      <a:pt x="69367" y="70082"/>
                      <a:pt x="69873" y="70082"/>
                      <a:pt x="69873" y="70082"/>
                    </a:cubicBezTo>
                    <a:cubicBezTo>
                      <a:pt x="70379" y="70082"/>
                      <a:pt x="70379" y="70082"/>
                      <a:pt x="70886" y="70082"/>
                    </a:cubicBezTo>
                    <a:cubicBezTo>
                      <a:pt x="70886" y="70413"/>
                      <a:pt x="71392" y="70413"/>
                      <a:pt x="71392" y="70743"/>
                    </a:cubicBezTo>
                    <a:cubicBezTo>
                      <a:pt x="71898" y="70743"/>
                      <a:pt x="71898" y="70743"/>
                      <a:pt x="72405" y="70743"/>
                    </a:cubicBezTo>
                    <a:cubicBezTo>
                      <a:pt x="72405" y="70413"/>
                      <a:pt x="72405" y="70413"/>
                      <a:pt x="72405" y="70413"/>
                    </a:cubicBezTo>
                    <a:cubicBezTo>
                      <a:pt x="72405" y="70082"/>
                      <a:pt x="72405" y="70082"/>
                      <a:pt x="72405" y="70082"/>
                    </a:cubicBezTo>
                    <a:cubicBezTo>
                      <a:pt x="72911" y="70082"/>
                      <a:pt x="72911" y="69752"/>
                      <a:pt x="73417" y="69421"/>
                    </a:cubicBezTo>
                    <a:cubicBezTo>
                      <a:pt x="73417" y="69421"/>
                      <a:pt x="73417" y="69421"/>
                      <a:pt x="73417" y="69421"/>
                    </a:cubicBezTo>
                    <a:cubicBezTo>
                      <a:pt x="73924" y="69752"/>
                      <a:pt x="74430" y="69752"/>
                      <a:pt x="74430" y="70082"/>
                    </a:cubicBezTo>
                    <a:cubicBezTo>
                      <a:pt x="74430" y="70413"/>
                      <a:pt x="74430" y="70413"/>
                      <a:pt x="74430" y="70743"/>
                    </a:cubicBezTo>
                    <a:cubicBezTo>
                      <a:pt x="74936" y="70743"/>
                      <a:pt x="74936" y="71074"/>
                      <a:pt x="74936" y="71404"/>
                    </a:cubicBezTo>
                    <a:cubicBezTo>
                      <a:pt x="75443" y="71404"/>
                      <a:pt x="75443" y="71404"/>
                      <a:pt x="75443" y="71404"/>
                    </a:cubicBezTo>
                    <a:cubicBezTo>
                      <a:pt x="75443" y="71735"/>
                      <a:pt x="75443" y="72066"/>
                      <a:pt x="74936" y="72396"/>
                    </a:cubicBezTo>
                    <a:cubicBezTo>
                      <a:pt x="74936" y="72727"/>
                      <a:pt x="74936" y="73057"/>
                      <a:pt x="75443" y="73057"/>
                    </a:cubicBezTo>
                    <a:cubicBezTo>
                      <a:pt x="75443" y="73057"/>
                      <a:pt x="75443" y="73388"/>
                      <a:pt x="75443" y="73388"/>
                    </a:cubicBezTo>
                    <a:cubicBezTo>
                      <a:pt x="74936" y="73719"/>
                      <a:pt x="74936" y="73719"/>
                      <a:pt x="74430" y="74049"/>
                    </a:cubicBezTo>
                    <a:cubicBezTo>
                      <a:pt x="73924" y="74049"/>
                      <a:pt x="73417" y="74380"/>
                      <a:pt x="73417" y="74710"/>
                    </a:cubicBezTo>
                    <a:cubicBezTo>
                      <a:pt x="73417" y="74710"/>
                      <a:pt x="73417" y="75041"/>
                      <a:pt x="72911" y="75041"/>
                    </a:cubicBezTo>
                    <a:cubicBezTo>
                      <a:pt x="72911" y="75041"/>
                      <a:pt x="72405" y="75041"/>
                      <a:pt x="72405" y="75371"/>
                    </a:cubicBezTo>
                    <a:cubicBezTo>
                      <a:pt x="72405" y="75371"/>
                      <a:pt x="72405" y="75371"/>
                      <a:pt x="72405" y="75371"/>
                    </a:cubicBezTo>
                    <a:cubicBezTo>
                      <a:pt x="71898" y="76033"/>
                      <a:pt x="71898" y="76033"/>
                      <a:pt x="71898" y="76363"/>
                    </a:cubicBezTo>
                    <a:cubicBezTo>
                      <a:pt x="71392" y="76694"/>
                      <a:pt x="71392" y="76694"/>
                      <a:pt x="71392" y="76694"/>
                    </a:cubicBezTo>
                    <a:cubicBezTo>
                      <a:pt x="71392" y="77024"/>
                      <a:pt x="71392" y="77355"/>
                      <a:pt x="71392" y="77355"/>
                    </a:cubicBezTo>
                    <a:cubicBezTo>
                      <a:pt x="71392" y="77685"/>
                      <a:pt x="71898" y="77685"/>
                      <a:pt x="72405" y="78016"/>
                    </a:cubicBezTo>
                    <a:cubicBezTo>
                      <a:pt x="72405" y="78016"/>
                      <a:pt x="72405" y="78016"/>
                      <a:pt x="72405" y="77685"/>
                    </a:cubicBezTo>
                    <a:cubicBezTo>
                      <a:pt x="72405" y="77685"/>
                      <a:pt x="72405" y="77685"/>
                      <a:pt x="72405" y="77685"/>
                    </a:cubicBezTo>
                    <a:cubicBezTo>
                      <a:pt x="72405" y="77685"/>
                      <a:pt x="72405" y="77685"/>
                      <a:pt x="72405" y="77685"/>
                    </a:cubicBezTo>
                    <a:cubicBezTo>
                      <a:pt x="72405" y="78016"/>
                      <a:pt x="72405" y="78016"/>
                      <a:pt x="72405" y="78347"/>
                    </a:cubicBezTo>
                    <a:cubicBezTo>
                      <a:pt x="71898" y="78347"/>
                      <a:pt x="71898" y="78347"/>
                      <a:pt x="71392" y="78677"/>
                    </a:cubicBezTo>
                    <a:cubicBezTo>
                      <a:pt x="71392" y="78677"/>
                      <a:pt x="70886" y="79008"/>
                      <a:pt x="70886" y="79338"/>
                    </a:cubicBezTo>
                    <a:cubicBezTo>
                      <a:pt x="71392" y="79338"/>
                      <a:pt x="71392" y="79669"/>
                      <a:pt x="71392" y="79669"/>
                    </a:cubicBezTo>
                    <a:cubicBezTo>
                      <a:pt x="71392" y="79669"/>
                      <a:pt x="71392" y="79669"/>
                      <a:pt x="71392" y="80000"/>
                    </a:cubicBezTo>
                    <a:cubicBezTo>
                      <a:pt x="70886" y="80000"/>
                      <a:pt x="71392" y="80330"/>
                      <a:pt x="71392" y="80330"/>
                    </a:cubicBezTo>
                    <a:cubicBezTo>
                      <a:pt x="71898" y="80330"/>
                      <a:pt x="71898" y="80330"/>
                      <a:pt x="72405" y="80661"/>
                    </a:cubicBezTo>
                    <a:cubicBezTo>
                      <a:pt x="72405" y="80661"/>
                      <a:pt x="72911" y="80661"/>
                      <a:pt x="72911" y="80991"/>
                    </a:cubicBezTo>
                    <a:cubicBezTo>
                      <a:pt x="72911" y="81322"/>
                      <a:pt x="72911" y="81322"/>
                      <a:pt x="73417" y="81322"/>
                    </a:cubicBezTo>
                    <a:cubicBezTo>
                      <a:pt x="73417" y="81652"/>
                      <a:pt x="73417" y="81652"/>
                      <a:pt x="73924" y="81652"/>
                    </a:cubicBezTo>
                    <a:cubicBezTo>
                      <a:pt x="73924" y="81983"/>
                      <a:pt x="73924" y="82314"/>
                      <a:pt x="74430" y="82644"/>
                    </a:cubicBezTo>
                    <a:cubicBezTo>
                      <a:pt x="74430" y="82975"/>
                      <a:pt x="74936" y="83636"/>
                      <a:pt x="75443" y="83966"/>
                    </a:cubicBezTo>
                    <a:cubicBezTo>
                      <a:pt x="75949" y="84297"/>
                      <a:pt x="75949" y="84628"/>
                      <a:pt x="76455" y="85289"/>
                    </a:cubicBezTo>
                    <a:cubicBezTo>
                      <a:pt x="76455" y="85289"/>
                      <a:pt x="76455" y="85289"/>
                      <a:pt x="76455" y="85289"/>
                    </a:cubicBezTo>
                    <a:cubicBezTo>
                      <a:pt x="76455" y="85619"/>
                      <a:pt x="76962" y="85950"/>
                      <a:pt x="76962" y="85950"/>
                    </a:cubicBezTo>
                    <a:cubicBezTo>
                      <a:pt x="77468" y="86611"/>
                      <a:pt x="78481" y="86942"/>
                      <a:pt x="79493" y="87272"/>
                    </a:cubicBezTo>
                    <a:cubicBezTo>
                      <a:pt x="79493" y="87272"/>
                      <a:pt x="80000" y="87272"/>
                      <a:pt x="80000" y="87272"/>
                    </a:cubicBezTo>
                    <a:cubicBezTo>
                      <a:pt x="80506" y="87603"/>
                      <a:pt x="81012" y="87603"/>
                      <a:pt x="81518" y="87933"/>
                    </a:cubicBezTo>
                    <a:cubicBezTo>
                      <a:pt x="82025" y="88264"/>
                      <a:pt x="82531" y="88595"/>
                      <a:pt x="83037" y="88595"/>
                    </a:cubicBezTo>
                    <a:cubicBezTo>
                      <a:pt x="83037" y="88925"/>
                      <a:pt x="83037" y="88925"/>
                      <a:pt x="83037" y="88925"/>
                    </a:cubicBezTo>
                    <a:cubicBezTo>
                      <a:pt x="83037" y="89256"/>
                      <a:pt x="83037" y="89256"/>
                      <a:pt x="83037" y="89586"/>
                    </a:cubicBezTo>
                    <a:cubicBezTo>
                      <a:pt x="83037" y="89586"/>
                      <a:pt x="83544" y="89917"/>
                      <a:pt x="83037" y="90247"/>
                    </a:cubicBezTo>
                    <a:cubicBezTo>
                      <a:pt x="83037" y="90247"/>
                      <a:pt x="83037" y="90578"/>
                      <a:pt x="83037" y="90578"/>
                    </a:cubicBezTo>
                    <a:cubicBezTo>
                      <a:pt x="83544" y="91239"/>
                      <a:pt x="83544" y="91570"/>
                      <a:pt x="83037" y="92231"/>
                    </a:cubicBezTo>
                    <a:cubicBezTo>
                      <a:pt x="83037" y="92231"/>
                      <a:pt x="83037" y="92231"/>
                      <a:pt x="83037" y="92561"/>
                    </a:cubicBezTo>
                    <a:cubicBezTo>
                      <a:pt x="83544" y="93223"/>
                      <a:pt x="83544" y="94214"/>
                      <a:pt x="83544" y="94876"/>
                    </a:cubicBezTo>
                    <a:cubicBezTo>
                      <a:pt x="83544" y="95206"/>
                      <a:pt x="83544" y="95206"/>
                      <a:pt x="83037" y="95537"/>
                    </a:cubicBezTo>
                    <a:cubicBezTo>
                      <a:pt x="83037" y="95867"/>
                      <a:pt x="83037" y="96198"/>
                      <a:pt x="83037" y="96528"/>
                    </a:cubicBezTo>
                    <a:cubicBezTo>
                      <a:pt x="83037" y="96528"/>
                      <a:pt x="83037" y="96528"/>
                      <a:pt x="83037" y="96859"/>
                    </a:cubicBezTo>
                    <a:cubicBezTo>
                      <a:pt x="83037" y="97190"/>
                      <a:pt x="83037" y="97190"/>
                      <a:pt x="83037" y="97520"/>
                    </a:cubicBezTo>
                    <a:cubicBezTo>
                      <a:pt x="83037" y="97851"/>
                      <a:pt x="83037" y="98181"/>
                      <a:pt x="83037" y="98181"/>
                    </a:cubicBezTo>
                    <a:cubicBezTo>
                      <a:pt x="83037" y="98512"/>
                      <a:pt x="83037" y="98842"/>
                      <a:pt x="83037" y="99173"/>
                    </a:cubicBezTo>
                    <a:cubicBezTo>
                      <a:pt x="83544" y="99504"/>
                      <a:pt x="83037" y="99504"/>
                      <a:pt x="83037" y="99834"/>
                    </a:cubicBezTo>
                    <a:cubicBezTo>
                      <a:pt x="83037" y="99834"/>
                      <a:pt x="83544" y="100165"/>
                      <a:pt x="83544" y="100165"/>
                    </a:cubicBezTo>
                    <a:cubicBezTo>
                      <a:pt x="83544" y="100165"/>
                      <a:pt x="83544" y="100495"/>
                      <a:pt x="83544" y="100495"/>
                    </a:cubicBezTo>
                    <a:cubicBezTo>
                      <a:pt x="83037" y="100826"/>
                      <a:pt x="83037" y="100826"/>
                      <a:pt x="83037" y="101157"/>
                    </a:cubicBezTo>
                    <a:cubicBezTo>
                      <a:pt x="83037" y="101818"/>
                      <a:pt x="82531" y="102479"/>
                      <a:pt x="82531" y="102809"/>
                    </a:cubicBezTo>
                    <a:cubicBezTo>
                      <a:pt x="82531" y="103140"/>
                      <a:pt x="82531" y="103140"/>
                      <a:pt x="82025" y="103140"/>
                    </a:cubicBezTo>
                    <a:cubicBezTo>
                      <a:pt x="82025" y="103471"/>
                      <a:pt x="82025" y="103471"/>
                      <a:pt x="82025" y="103801"/>
                    </a:cubicBezTo>
                    <a:cubicBezTo>
                      <a:pt x="82531" y="104132"/>
                      <a:pt x="82531" y="104462"/>
                      <a:pt x="82531" y="104793"/>
                    </a:cubicBezTo>
                    <a:cubicBezTo>
                      <a:pt x="83037" y="104793"/>
                      <a:pt x="83037" y="105123"/>
                      <a:pt x="82531" y="105454"/>
                    </a:cubicBezTo>
                    <a:cubicBezTo>
                      <a:pt x="82531" y="105454"/>
                      <a:pt x="82531" y="105785"/>
                      <a:pt x="82531" y="105785"/>
                    </a:cubicBezTo>
                    <a:cubicBezTo>
                      <a:pt x="82531" y="106115"/>
                      <a:pt x="82531" y="106115"/>
                      <a:pt x="82531" y="106446"/>
                    </a:cubicBezTo>
                    <a:cubicBezTo>
                      <a:pt x="82531" y="106776"/>
                      <a:pt x="82531" y="106776"/>
                      <a:pt x="83037" y="107107"/>
                    </a:cubicBezTo>
                    <a:cubicBezTo>
                      <a:pt x="83037" y="107107"/>
                      <a:pt x="83037" y="107107"/>
                      <a:pt x="83037" y="107107"/>
                    </a:cubicBezTo>
                    <a:cubicBezTo>
                      <a:pt x="82531" y="107107"/>
                      <a:pt x="82531" y="107107"/>
                      <a:pt x="82531" y="107438"/>
                    </a:cubicBezTo>
                    <a:cubicBezTo>
                      <a:pt x="82531" y="107438"/>
                      <a:pt x="82531" y="107768"/>
                      <a:pt x="82531" y="107768"/>
                    </a:cubicBezTo>
                    <a:cubicBezTo>
                      <a:pt x="82531" y="108099"/>
                      <a:pt x="82531" y="108099"/>
                      <a:pt x="82531" y="108429"/>
                    </a:cubicBezTo>
                    <a:cubicBezTo>
                      <a:pt x="82531" y="108429"/>
                      <a:pt x="83037" y="108760"/>
                      <a:pt x="83037" y="108429"/>
                    </a:cubicBezTo>
                    <a:cubicBezTo>
                      <a:pt x="83037" y="108429"/>
                      <a:pt x="83544" y="108429"/>
                      <a:pt x="83544" y="108099"/>
                    </a:cubicBezTo>
                    <a:cubicBezTo>
                      <a:pt x="83544" y="108099"/>
                      <a:pt x="83544" y="107768"/>
                      <a:pt x="83544" y="107768"/>
                    </a:cubicBezTo>
                    <a:cubicBezTo>
                      <a:pt x="83544" y="107438"/>
                      <a:pt x="83544" y="107438"/>
                      <a:pt x="83037" y="107107"/>
                    </a:cubicBezTo>
                    <a:cubicBezTo>
                      <a:pt x="83544" y="107438"/>
                      <a:pt x="83544" y="107107"/>
                      <a:pt x="83544" y="107107"/>
                    </a:cubicBezTo>
                    <a:cubicBezTo>
                      <a:pt x="84050" y="107107"/>
                      <a:pt x="84050" y="107107"/>
                      <a:pt x="84050" y="107107"/>
                    </a:cubicBezTo>
                    <a:cubicBezTo>
                      <a:pt x="84050" y="107438"/>
                      <a:pt x="84050" y="107438"/>
                      <a:pt x="84050" y="107438"/>
                    </a:cubicBezTo>
                    <a:cubicBezTo>
                      <a:pt x="84050" y="107768"/>
                      <a:pt x="84050" y="108099"/>
                      <a:pt x="84050" y="108429"/>
                    </a:cubicBezTo>
                    <a:cubicBezTo>
                      <a:pt x="84050" y="108760"/>
                      <a:pt x="84050" y="109090"/>
                      <a:pt x="84050" y="109421"/>
                    </a:cubicBezTo>
                    <a:cubicBezTo>
                      <a:pt x="84050" y="109752"/>
                      <a:pt x="84050" y="109752"/>
                      <a:pt x="84050" y="109752"/>
                    </a:cubicBezTo>
                    <a:cubicBezTo>
                      <a:pt x="84050" y="110082"/>
                      <a:pt x="84050" y="110413"/>
                      <a:pt x="84050" y="110743"/>
                    </a:cubicBezTo>
                    <a:cubicBezTo>
                      <a:pt x="84050" y="110743"/>
                      <a:pt x="83544" y="111074"/>
                      <a:pt x="83544" y="110743"/>
                    </a:cubicBezTo>
                    <a:cubicBezTo>
                      <a:pt x="83544" y="110743"/>
                      <a:pt x="83544" y="110743"/>
                      <a:pt x="83544" y="110743"/>
                    </a:cubicBezTo>
                    <a:cubicBezTo>
                      <a:pt x="83544" y="110743"/>
                      <a:pt x="83544" y="110743"/>
                      <a:pt x="83544" y="110413"/>
                    </a:cubicBezTo>
                    <a:cubicBezTo>
                      <a:pt x="83037" y="110413"/>
                      <a:pt x="82531" y="110743"/>
                      <a:pt x="82531" y="110743"/>
                    </a:cubicBezTo>
                    <a:cubicBezTo>
                      <a:pt x="82531" y="111074"/>
                      <a:pt x="82531" y="111404"/>
                      <a:pt x="82025" y="111735"/>
                    </a:cubicBezTo>
                    <a:cubicBezTo>
                      <a:pt x="82025" y="111735"/>
                      <a:pt x="82025" y="111735"/>
                      <a:pt x="82531" y="111735"/>
                    </a:cubicBezTo>
                    <a:cubicBezTo>
                      <a:pt x="82531" y="111735"/>
                      <a:pt x="82531" y="111735"/>
                      <a:pt x="82531" y="111735"/>
                    </a:cubicBezTo>
                    <a:cubicBezTo>
                      <a:pt x="82531" y="111735"/>
                      <a:pt x="82531" y="111735"/>
                      <a:pt x="83037" y="111735"/>
                    </a:cubicBezTo>
                    <a:cubicBezTo>
                      <a:pt x="83037" y="111735"/>
                      <a:pt x="83037" y="111735"/>
                      <a:pt x="83544" y="111735"/>
                    </a:cubicBezTo>
                    <a:cubicBezTo>
                      <a:pt x="83544" y="111735"/>
                      <a:pt x="83544" y="112066"/>
                      <a:pt x="83544" y="112066"/>
                    </a:cubicBezTo>
                    <a:cubicBezTo>
                      <a:pt x="83544" y="112396"/>
                      <a:pt x="83544" y="112396"/>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544" y="112727"/>
                      <a:pt x="83544" y="112727"/>
                    </a:cubicBezTo>
                    <a:cubicBezTo>
                      <a:pt x="83544" y="112727"/>
                      <a:pt x="83037" y="112727"/>
                      <a:pt x="83037" y="112727"/>
                    </a:cubicBezTo>
                    <a:cubicBezTo>
                      <a:pt x="83037" y="113057"/>
                      <a:pt x="83037" y="113057"/>
                      <a:pt x="83037" y="113057"/>
                    </a:cubicBezTo>
                    <a:cubicBezTo>
                      <a:pt x="83037" y="113057"/>
                      <a:pt x="83037" y="113388"/>
                      <a:pt x="83037" y="113388"/>
                    </a:cubicBezTo>
                    <a:cubicBezTo>
                      <a:pt x="83037" y="113388"/>
                      <a:pt x="83037" y="113388"/>
                      <a:pt x="83037" y="113719"/>
                    </a:cubicBezTo>
                    <a:cubicBezTo>
                      <a:pt x="83037" y="113719"/>
                      <a:pt x="83037" y="113719"/>
                      <a:pt x="83037" y="114049"/>
                    </a:cubicBezTo>
                    <a:cubicBezTo>
                      <a:pt x="83037"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049"/>
                    </a:cubicBezTo>
                    <a:cubicBezTo>
                      <a:pt x="83544" y="114049"/>
                      <a:pt x="83544" y="114049"/>
                      <a:pt x="83544" y="114380"/>
                    </a:cubicBezTo>
                    <a:cubicBezTo>
                      <a:pt x="83544" y="114380"/>
                      <a:pt x="83544" y="114380"/>
                      <a:pt x="83544" y="114710"/>
                    </a:cubicBezTo>
                    <a:cubicBezTo>
                      <a:pt x="84050" y="114710"/>
                      <a:pt x="84050" y="114710"/>
                      <a:pt x="84050" y="114710"/>
                    </a:cubicBezTo>
                    <a:cubicBezTo>
                      <a:pt x="84050" y="114710"/>
                      <a:pt x="84050" y="114710"/>
                      <a:pt x="84050" y="114710"/>
                    </a:cubicBezTo>
                    <a:cubicBezTo>
                      <a:pt x="84050" y="114710"/>
                      <a:pt x="84050" y="114710"/>
                      <a:pt x="84050" y="114710"/>
                    </a:cubicBezTo>
                    <a:cubicBezTo>
                      <a:pt x="84556" y="115041"/>
                      <a:pt x="84556" y="115041"/>
                      <a:pt x="84050" y="115041"/>
                    </a:cubicBezTo>
                    <a:cubicBezTo>
                      <a:pt x="84050" y="115041"/>
                      <a:pt x="84050" y="115041"/>
                      <a:pt x="84050" y="115041"/>
                    </a:cubicBezTo>
                    <a:cubicBezTo>
                      <a:pt x="84050" y="115041"/>
                      <a:pt x="84050" y="115041"/>
                      <a:pt x="84050" y="115041"/>
                    </a:cubicBezTo>
                    <a:cubicBezTo>
                      <a:pt x="84050" y="115041"/>
                      <a:pt x="84050" y="115041"/>
                      <a:pt x="84050" y="115041"/>
                    </a:cubicBezTo>
                    <a:cubicBezTo>
                      <a:pt x="84050" y="115371"/>
                      <a:pt x="84556" y="115702"/>
                      <a:pt x="84050" y="116033"/>
                    </a:cubicBezTo>
                    <a:cubicBezTo>
                      <a:pt x="84050" y="116033"/>
                      <a:pt x="84556" y="116033"/>
                      <a:pt x="84556" y="116033"/>
                    </a:cubicBezTo>
                    <a:cubicBezTo>
                      <a:pt x="84556" y="116033"/>
                      <a:pt x="84556" y="116033"/>
                      <a:pt x="85063" y="116033"/>
                    </a:cubicBezTo>
                    <a:cubicBezTo>
                      <a:pt x="85063" y="115702"/>
                      <a:pt x="85063" y="115702"/>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371"/>
                    </a:cubicBezTo>
                    <a:cubicBezTo>
                      <a:pt x="85063" y="115371"/>
                      <a:pt x="85063" y="115371"/>
                      <a:pt x="85063" y="115702"/>
                    </a:cubicBezTo>
                    <a:cubicBezTo>
                      <a:pt x="85063" y="115702"/>
                      <a:pt x="85063" y="115702"/>
                      <a:pt x="85569" y="116033"/>
                    </a:cubicBezTo>
                    <a:cubicBezTo>
                      <a:pt x="85569" y="116033"/>
                      <a:pt x="85569" y="116033"/>
                      <a:pt x="85569" y="116363"/>
                    </a:cubicBezTo>
                    <a:cubicBezTo>
                      <a:pt x="85063" y="116363"/>
                      <a:pt x="85063" y="116363"/>
                      <a:pt x="85063" y="116363"/>
                    </a:cubicBezTo>
                    <a:cubicBezTo>
                      <a:pt x="85063" y="116363"/>
                      <a:pt x="85063" y="116363"/>
                      <a:pt x="84556" y="116363"/>
                    </a:cubicBezTo>
                    <a:cubicBezTo>
                      <a:pt x="84556" y="116363"/>
                      <a:pt x="84556" y="116363"/>
                      <a:pt x="84556" y="116363"/>
                    </a:cubicBezTo>
                    <a:cubicBezTo>
                      <a:pt x="84556" y="116363"/>
                      <a:pt x="84556" y="116694"/>
                      <a:pt x="84556" y="116694"/>
                    </a:cubicBezTo>
                    <a:cubicBezTo>
                      <a:pt x="84556" y="116694"/>
                      <a:pt x="85063" y="116694"/>
                      <a:pt x="85063" y="116694"/>
                    </a:cubicBezTo>
                    <a:cubicBezTo>
                      <a:pt x="85569" y="116694"/>
                      <a:pt x="85569" y="117024"/>
                      <a:pt x="85569" y="117024"/>
                    </a:cubicBezTo>
                    <a:cubicBezTo>
                      <a:pt x="85569" y="117355"/>
                      <a:pt x="85569" y="117355"/>
                      <a:pt x="86075" y="117355"/>
                    </a:cubicBezTo>
                    <a:cubicBezTo>
                      <a:pt x="86075" y="117685"/>
                      <a:pt x="86582" y="117685"/>
                      <a:pt x="86582" y="117685"/>
                    </a:cubicBezTo>
                    <a:cubicBezTo>
                      <a:pt x="86582" y="117685"/>
                      <a:pt x="86582" y="117685"/>
                      <a:pt x="86582" y="117685"/>
                    </a:cubicBezTo>
                    <a:cubicBezTo>
                      <a:pt x="86582" y="117685"/>
                      <a:pt x="86582" y="117685"/>
                      <a:pt x="86582" y="117685"/>
                    </a:cubicBezTo>
                    <a:cubicBezTo>
                      <a:pt x="86582" y="117685"/>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7088" y="118016"/>
                      <a:pt x="87088" y="118016"/>
                    </a:cubicBezTo>
                    <a:cubicBezTo>
                      <a:pt x="87088" y="118016"/>
                      <a:pt x="86582" y="118016"/>
                      <a:pt x="86582" y="117685"/>
                    </a:cubicBezTo>
                    <a:cubicBezTo>
                      <a:pt x="86582" y="117685"/>
                      <a:pt x="86582" y="117685"/>
                      <a:pt x="86582" y="117685"/>
                    </a:cubicBezTo>
                    <a:cubicBezTo>
                      <a:pt x="86582" y="117685"/>
                      <a:pt x="86582" y="117685"/>
                      <a:pt x="86582" y="117685"/>
                    </a:cubicBezTo>
                    <a:cubicBezTo>
                      <a:pt x="86075" y="117685"/>
                      <a:pt x="86075" y="117685"/>
                      <a:pt x="85569" y="117685"/>
                    </a:cubicBezTo>
                    <a:cubicBezTo>
                      <a:pt x="85569" y="117685"/>
                      <a:pt x="85569" y="117685"/>
                      <a:pt x="85569" y="117685"/>
                    </a:cubicBezTo>
                    <a:cubicBezTo>
                      <a:pt x="85569" y="117685"/>
                      <a:pt x="85569" y="117685"/>
                      <a:pt x="85569" y="117685"/>
                    </a:cubicBezTo>
                    <a:cubicBezTo>
                      <a:pt x="85569" y="117685"/>
                      <a:pt x="85569" y="117685"/>
                      <a:pt x="85569" y="117685"/>
                    </a:cubicBezTo>
                    <a:cubicBezTo>
                      <a:pt x="86075" y="118016"/>
                      <a:pt x="86582" y="118347"/>
                      <a:pt x="87088" y="118677"/>
                    </a:cubicBezTo>
                    <a:cubicBezTo>
                      <a:pt x="87088" y="118677"/>
                      <a:pt x="87088" y="118677"/>
                      <a:pt x="87594" y="118677"/>
                    </a:cubicBezTo>
                    <a:cubicBezTo>
                      <a:pt x="87594" y="118677"/>
                      <a:pt x="87594"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101" y="118677"/>
                      <a:pt x="88101" y="118677"/>
                    </a:cubicBezTo>
                    <a:cubicBezTo>
                      <a:pt x="88101" y="118677"/>
                      <a:pt x="88607" y="118677"/>
                      <a:pt x="88607" y="118677"/>
                    </a:cubicBezTo>
                    <a:cubicBezTo>
                      <a:pt x="88607" y="119008"/>
                      <a:pt x="89113" y="119008"/>
                      <a:pt x="88607" y="119008"/>
                    </a:cubicBezTo>
                    <a:cubicBezTo>
                      <a:pt x="88607" y="119338"/>
                      <a:pt x="89113" y="119338"/>
                      <a:pt x="89113" y="119338"/>
                    </a:cubicBezTo>
                    <a:cubicBezTo>
                      <a:pt x="89113" y="119338"/>
                      <a:pt x="89620" y="119338"/>
                      <a:pt x="89620" y="119669"/>
                    </a:cubicBezTo>
                    <a:cubicBezTo>
                      <a:pt x="89620" y="119669"/>
                      <a:pt x="89620" y="119669"/>
                      <a:pt x="90126" y="119669"/>
                    </a:cubicBezTo>
                    <a:cubicBezTo>
                      <a:pt x="90126" y="119669"/>
                      <a:pt x="90126" y="119669"/>
                      <a:pt x="90632" y="119338"/>
                    </a:cubicBezTo>
                    <a:cubicBezTo>
                      <a:pt x="90632" y="119338"/>
                      <a:pt x="90632" y="119338"/>
                      <a:pt x="90632" y="119338"/>
                    </a:cubicBezTo>
                    <a:cubicBezTo>
                      <a:pt x="90632" y="119669"/>
                      <a:pt x="90632" y="119669"/>
                      <a:pt x="90632" y="119669"/>
                    </a:cubicBezTo>
                    <a:cubicBezTo>
                      <a:pt x="90632" y="119669"/>
                      <a:pt x="90632" y="120000"/>
                      <a:pt x="90632" y="120000"/>
                    </a:cubicBezTo>
                    <a:cubicBezTo>
                      <a:pt x="91139" y="120000"/>
                      <a:pt x="91139" y="120000"/>
                      <a:pt x="91139" y="120000"/>
                    </a:cubicBezTo>
                    <a:cubicBezTo>
                      <a:pt x="91139" y="120000"/>
                      <a:pt x="91645" y="120000"/>
                      <a:pt x="91645" y="120000"/>
                    </a:cubicBezTo>
                    <a:cubicBezTo>
                      <a:pt x="91645" y="120000"/>
                      <a:pt x="92151" y="120000"/>
                      <a:pt x="92151" y="120000"/>
                    </a:cubicBezTo>
                    <a:cubicBezTo>
                      <a:pt x="92151" y="120000"/>
                      <a:pt x="92151" y="120000"/>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151" y="119669"/>
                      <a:pt x="92151" y="119669"/>
                      <a:pt x="92151" y="119669"/>
                    </a:cubicBezTo>
                    <a:cubicBezTo>
                      <a:pt x="92658" y="119669"/>
                      <a:pt x="92658" y="119669"/>
                      <a:pt x="93164" y="119669"/>
                    </a:cubicBezTo>
                    <a:cubicBezTo>
                      <a:pt x="93164" y="119669"/>
                      <a:pt x="93164" y="119669"/>
                      <a:pt x="93164" y="119338"/>
                    </a:cubicBezTo>
                    <a:cubicBezTo>
                      <a:pt x="93164" y="119338"/>
                      <a:pt x="93164" y="119338"/>
                      <a:pt x="93670" y="119338"/>
                    </a:cubicBezTo>
                    <a:cubicBezTo>
                      <a:pt x="93670" y="119338"/>
                      <a:pt x="93670" y="119338"/>
                      <a:pt x="94177" y="119338"/>
                    </a:cubicBezTo>
                    <a:cubicBezTo>
                      <a:pt x="94177" y="119338"/>
                      <a:pt x="94683" y="119008"/>
                      <a:pt x="94683" y="119008"/>
                    </a:cubicBezTo>
                    <a:cubicBezTo>
                      <a:pt x="94683" y="119008"/>
                      <a:pt x="94683" y="119008"/>
                      <a:pt x="94683" y="119008"/>
                    </a:cubicBezTo>
                    <a:cubicBezTo>
                      <a:pt x="94683" y="119008"/>
                      <a:pt x="94177" y="119008"/>
                      <a:pt x="94177" y="119008"/>
                    </a:cubicBezTo>
                    <a:cubicBezTo>
                      <a:pt x="93670" y="118677"/>
                      <a:pt x="93164" y="118677"/>
                      <a:pt x="92658" y="118347"/>
                    </a:cubicBezTo>
                    <a:cubicBezTo>
                      <a:pt x="92658" y="118347"/>
                      <a:pt x="92658" y="118347"/>
                      <a:pt x="92658" y="118347"/>
                    </a:cubicBezTo>
                    <a:cubicBezTo>
                      <a:pt x="92151" y="118016"/>
                      <a:pt x="92151" y="118016"/>
                      <a:pt x="91645" y="117685"/>
                    </a:cubicBezTo>
                    <a:cubicBezTo>
                      <a:pt x="91645" y="117685"/>
                      <a:pt x="91645" y="117685"/>
                      <a:pt x="91645" y="117355"/>
                    </a:cubicBezTo>
                    <a:cubicBezTo>
                      <a:pt x="91139" y="117024"/>
                      <a:pt x="91139" y="117024"/>
                      <a:pt x="90632"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90126" y="117024"/>
                      <a:pt x="90126" y="117024"/>
                      <a:pt x="90126" y="117024"/>
                    </a:cubicBezTo>
                    <a:cubicBezTo>
                      <a:pt x="89620" y="117355"/>
                      <a:pt x="89620" y="117685"/>
                      <a:pt x="89620" y="117685"/>
                    </a:cubicBezTo>
                    <a:cubicBezTo>
                      <a:pt x="89620" y="117685"/>
                      <a:pt x="89620" y="117685"/>
                      <a:pt x="89620" y="118016"/>
                    </a:cubicBezTo>
                    <a:cubicBezTo>
                      <a:pt x="89620" y="118016"/>
                      <a:pt x="89113" y="118016"/>
                      <a:pt x="89113" y="118016"/>
                    </a:cubicBezTo>
                    <a:cubicBezTo>
                      <a:pt x="89113" y="118016"/>
                      <a:pt x="89113" y="118016"/>
                      <a:pt x="89113" y="118016"/>
                    </a:cubicBezTo>
                    <a:cubicBezTo>
                      <a:pt x="89113" y="117685"/>
                      <a:pt x="89113" y="117685"/>
                      <a:pt x="89113" y="117685"/>
                    </a:cubicBezTo>
                    <a:cubicBezTo>
                      <a:pt x="89113" y="117355"/>
                      <a:pt x="89620" y="117024"/>
                      <a:pt x="90126" y="117024"/>
                    </a:cubicBezTo>
                    <a:cubicBezTo>
                      <a:pt x="90126" y="117024"/>
                      <a:pt x="90126" y="117024"/>
                      <a:pt x="90126" y="117024"/>
                    </a:cubicBezTo>
                    <a:cubicBezTo>
                      <a:pt x="90126" y="117024"/>
                      <a:pt x="90126" y="117024"/>
                      <a:pt x="90126" y="117024"/>
                    </a:cubicBezTo>
                    <a:cubicBezTo>
                      <a:pt x="90126" y="116694"/>
                      <a:pt x="90126" y="116694"/>
                      <a:pt x="90632" y="116694"/>
                    </a:cubicBezTo>
                    <a:cubicBezTo>
                      <a:pt x="90632" y="116694"/>
                      <a:pt x="90632" y="116694"/>
                      <a:pt x="90632" y="116694"/>
                    </a:cubicBezTo>
                    <a:cubicBezTo>
                      <a:pt x="90632" y="116694"/>
                      <a:pt x="90632" y="116694"/>
                      <a:pt x="91139" y="116694"/>
                    </a:cubicBezTo>
                    <a:cubicBezTo>
                      <a:pt x="91139" y="116694"/>
                      <a:pt x="91139" y="116694"/>
                      <a:pt x="91139" y="116694"/>
                    </a:cubicBezTo>
                    <a:cubicBezTo>
                      <a:pt x="90632" y="116363"/>
                      <a:pt x="90632" y="116033"/>
                      <a:pt x="90126" y="116033"/>
                    </a:cubicBezTo>
                    <a:cubicBezTo>
                      <a:pt x="90126" y="115702"/>
                      <a:pt x="90126" y="115702"/>
                      <a:pt x="90126" y="115371"/>
                    </a:cubicBezTo>
                    <a:cubicBezTo>
                      <a:pt x="90126" y="115041"/>
                      <a:pt x="90126" y="115041"/>
                      <a:pt x="90126" y="114710"/>
                    </a:cubicBezTo>
                    <a:cubicBezTo>
                      <a:pt x="90126" y="114710"/>
                      <a:pt x="90632" y="114710"/>
                      <a:pt x="90632" y="114380"/>
                    </a:cubicBezTo>
                    <a:cubicBezTo>
                      <a:pt x="91139" y="114380"/>
                      <a:pt x="91139" y="114049"/>
                      <a:pt x="91139" y="114049"/>
                    </a:cubicBezTo>
                    <a:cubicBezTo>
                      <a:pt x="91139" y="113719"/>
                      <a:pt x="91139" y="113388"/>
                      <a:pt x="91139" y="113388"/>
                    </a:cubicBezTo>
                    <a:cubicBezTo>
                      <a:pt x="91645" y="113057"/>
                      <a:pt x="91645" y="113057"/>
                      <a:pt x="92151" y="112727"/>
                    </a:cubicBezTo>
                    <a:cubicBezTo>
                      <a:pt x="92151" y="112727"/>
                      <a:pt x="92151" y="112396"/>
                      <a:pt x="92151" y="112396"/>
                    </a:cubicBezTo>
                    <a:cubicBezTo>
                      <a:pt x="92151" y="112396"/>
                      <a:pt x="92151" y="112066"/>
                      <a:pt x="92151" y="112066"/>
                    </a:cubicBezTo>
                    <a:cubicBezTo>
                      <a:pt x="92151" y="111735"/>
                      <a:pt x="92151" y="111735"/>
                      <a:pt x="91645" y="111735"/>
                    </a:cubicBezTo>
                    <a:cubicBezTo>
                      <a:pt x="91139" y="111735"/>
                      <a:pt x="91139" y="111735"/>
                      <a:pt x="91139" y="111404"/>
                    </a:cubicBezTo>
                    <a:cubicBezTo>
                      <a:pt x="90632" y="111404"/>
                      <a:pt x="90632" y="111404"/>
                      <a:pt x="90632" y="111074"/>
                    </a:cubicBezTo>
                    <a:cubicBezTo>
                      <a:pt x="90126" y="111074"/>
                      <a:pt x="90126" y="110743"/>
                      <a:pt x="90126" y="110413"/>
                    </a:cubicBezTo>
                    <a:cubicBezTo>
                      <a:pt x="90632" y="110413"/>
                      <a:pt x="90632" y="110082"/>
                      <a:pt x="90632" y="110082"/>
                    </a:cubicBezTo>
                    <a:cubicBezTo>
                      <a:pt x="91139" y="110082"/>
                      <a:pt x="91139" y="110082"/>
                      <a:pt x="91645" y="109752"/>
                    </a:cubicBezTo>
                    <a:cubicBezTo>
                      <a:pt x="91645" y="109752"/>
                      <a:pt x="91645" y="109752"/>
                      <a:pt x="91645" y="109752"/>
                    </a:cubicBezTo>
                    <a:cubicBezTo>
                      <a:pt x="91645" y="109421"/>
                      <a:pt x="92151" y="109421"/>
                      <a:pt x="91645" y="109090"/>
                    </a:cubicBezTo>
                    <a:cubicBezTo>
                      <a:pt x="91645" y="109090"/>
                      <a:pt x="91645" y="109090"/>
                      <a:pt x="91645" y="108760"/>
                    </a:cubicBezTo>
                    <a:cubicBezTo>
                      <a:pt x="91645" y="108760"/>
                      <a:pt x="91645" y="108429"/>
                      <a:pt x="92151" y="108099"/>
                    </a:cubicBezTo>
                    <a:cubicBezTo>
                      <a:pt x="92151" y="108099"/>
                      <a:pt x="92658" y="108099"/>
                      <a:pt x="92658" y="107768"/>
                    </a:cubicBezTo>
                    <a:cubicBezTo>
                      <a:pt x="92658" y="107768"/>
                      <a:pt x="92658" y="107768"/>
                      <a:pt x="92658" y="107768"/>
                    </a:cubicBezTo>
                    <a:cubicBezTo>
                      <a:pt x="92658" y="107768"/>
                      <a:pt x="92658" y="107768"/>
                      <a:pt x="92658" y="107768"/>
                    </a:cubicBezTo>
                    <a:cubicBezTo>
                      <a:pt x="92658" y="107768"/>
                      <a:pt x="92151" y="107768"/>
                      <a:pt x="92151" y="107768"/>
                    </a:cubicBezTo>
                    <a:cubicBezTo>
                      <a:pt x="92151" y="107768"/>
                      <a:pt x="92151" y="107768"/>
                      <a:pt x="92151" y="107768"/>
                    </a:cubicBezTo>
                    <a:cubicBezTo>
                      <a:pt x="92151" y="107768"/>
                      <a:pt x="92151" y="107768"/>
                      <a:pt x="92151"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2658" y="107768"/>
                      <a:pt x="92658" y="107768"/>
                      <a:pt x="92658" y="107768"/>
                    </a:cubicBezTo>
                    <a:cubicBezTo>
                      <a:pt x="93164" y="107768"/>
                      <a:pt x="93164" y="107768"/>
                      <a:pt x="93164" y="107438"/>
                    </a:cubicBezTo>
                    <a:cubicBezTo>
                      <a:pt x="93164" y="107438"/>
                      <a:pt x="93164" y="107438"/>
                      <a:pt x="93164" y="107107"/>
                    </a:cubicBezTo>
                    <a:cubicBezTo>
                      <a:pt x="93164" y="107107"/>
                      <a:pt x="92658" y="107107"/>
                      <a:pt x="92658" y="107107"/>
                    </a:cubicBezTo>
                    <a:cubicBezTo>
                      <a:pt x="92658" y="107107"/>
                      <a:pt x="92658" y="107107"/>
                      <a:pt x="92658" y="107107"/>
                    </a:cubicBezTo>
                    <a:cubicBezTo>
                      <a:pt x="92151" y="107438"/>
                      <a:pt x="91645" y="107107"/>
                      <a:pt x="91645" y="106776"/>
                    </a:cubicBezTo>
                    <a:cubicBezTo>
                      <a:pt x="91645" y="106776"/>
                      <a:pt x="91645" y="106776"/>
                      <a:pt x="91645" y="106446"/>
                    </a:cubicBezTo>
                    <a:cubicBezTo>
                      <a:pt x="91645" y="106446"/>
                      <a:pt x="91645" y="106446"/>
                      <a:pt x="91645" y="106446"/>
                    </a:cubicBezTo>
                    <a:cubicBezTo>
                      <a:pt x="91139" y="106115"/>
                      <a:pt x="91645" y="106115"/>
                      <a:pt x="91645" y="106115"/>
                    </a:cubicBezTo>
                    <a:cubicBezTo>
                      <a:pt x="92151" y="106115"/>
                      <a:pt x="92151" y="106115"/>
                      <a:pt x="92658" y="106446"/>
                    </a:cubicBezTo>
                    <a:cubicBezTo>
                      <a:pt x="92658" y="106446"/>
                      <a:pt x="93164" y="106446"/>
                      <a:pt x="93670" y="106446"/>
                    </a:cubicBezTo>
                    <a:cubicBezTo>
                      <a:pt x="93670" y="106446"/>
                      <a:pt x="94177" y="106115"/>
                      <a:pt x="94177" y="105785"/>
                    </a:cubicBezTo>
                    <a:cubicBezTo>
                      <a:pt x="94177" y="105785"/>
                      <a:pt x="94177" y="105454"/>
                      <a:pt x="94177" y="105454"/>
                    </a:cubicBezTo>
                    <a:cubicBezTo>
                      <a:pt x="94177" y="105123"/>
                      <a:pt x="94177" y="105123"/>
                      <a:pt x="94177" y="104793"/>
                    </a:cubicBezTo>
                    <a:cubicBezTo>
                      <a:pt x="94177" y="104793"/>
                      <a:pt x="94177" y="104793"/>
                      <a:pt x="94177" y="104793"/>
                    </a:cubicBezTo>
                    <a:cubicBezTo>
                      <a:pt x="94177" y="104793"/>
                      <a:pt x="94177" y="104793"/>
                      <a:pt x="94177" y="104793"/>
                    </a:cubicBezTo>
                    <a:cubicBezTo>
                      <a:pt x="94177" y="104462"/>
                      <a:pt x="94177" y="104462"/>
                      <a:pt x="94177" y="104462"/>
                    </a:cubicBezTo>
                    <a:cubicBezTo>
                      <a:pt x="95189" y="104462"/>
                      <a:pt x="96202" y="104462"/>
                      <a:pt x="97215" y="104132"/>
                    </a:cubicBezTo>
                    <a:cubicBezTo>
                      <a:pt x="97215" y="104132"/>
                      <a:pt x="97721" y="104132"/>
                      <a:pt x="97721" y="104132"/>
                    </a:cubicBezTo>
                    <a:cubicBezTo>
                      <a:pt x="98227" y="103801"/>
                      <a:pt x="98734" y="103801"/>
                      <a:pt x="98734" y="103471"/>
                    </a:cubicBezTo>
                    <a:cubicBezTo>
                      <a:pt x="98734" y="103471"/>
                      <a:pt x="98734" y="103140"/>
                      <a:pt x="99240" y="102809"/>
                    </a:cubicBezTo>
                    <a:cubicBezTo>
                      <a:pt x="99240" y="102809"/>
                      <a:pt x="99240" y="102809"/>
                      <a:pt x="99240" y="102809"/>
                    </a:cubicBezTo>
                    <a:cubicBezTo>
                      <a:pt x="99240" y="102479"/>
                      <a:pt x="99240" y="102479"/>
                      <a:pt x="98734" y="102148"/>
                    </a:cubicBezTo>
                    <a:cubicBezTo>
                      <a:pt x="98734" y="102148"/>
                      <a:pt x="98734" y="102148"/>
                      <a:pt x="98734" y="102148"/>
                    </a:cubicBezTo>
                    <a:cubicBezTo>
                      <a:pt x="98227" y="102148"/>
                      <a:pt x="98227" y="102148"/>
                      <a:pt x="98227" y="101818"/>
                    </a:cubicBezTo>
                    <a:cubicBezTo>
                      <a:pt x="98227" y="101818"/>
                      <a:pt x="98227" y="101818"/>
                      <a:pt x="98734" y="101818"/>
                    </a:cubicBezTo>
                    <a:cubicBezTo>
                      <a:pt x="98734" y="101487"/>
                      <a:pt x="98734" y="101487"/>
                      <a:pt x="98227" y="101157"/>
                    </a:cubicBezTo>
                    <a:cubicBezTo>
                      <a:pt x="98227" y="101157"/>
                      <a:pt x="97721" y="101157"/>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7215" y="100826"/>
                      <a:pt x="97215" y="100826"/>
                      <a:pt x="97215" y="100826"/>
                    </a:cubicBezTo>
                    <a:cubicBezTo>
                      <a:pt x="98227" y="100826"/>
                      <a:pt x="98734" y="100826"/>
                      <a:pt x="99240" y="101157"/>
                    </a:cubicBezTo>
                    <a:cubicBezTo>
                      <a:pt x="99240" y="101157"/>
                      <a:pt x="99240" y="101157"/>
                      <a:pt x="99746" y="101157"/>
                    </a:cubicBezTo>
                    <a:cubicBezTo>
                      <a:pt x="99746" y="101157"/>
                      <a:pt x="100253" y="101157"/>
                      <a:pt x="100253" y="101157"/>
                    </a:cubicBezTo>
                    <a:cubicBezTo>
                      <a:pt x="100759" y="101157"/>
                      <a:pt x="101265" y="100826"/>
                      <a:pt x="101772" y="100495"/>
                    </a:cubicBezTo>
                    <a:cubicBezTo>
                      <a:pt x="101772" y="100495"/>
                      <a:pt x="101772" y="100165"/>
                      <a:pt x="102278" y="100165"/>
                    </a:cubicBezTo>
                    <a:cubicBezTo>
                      <a:pt x="102784" y="99834"/>
                      <a:pt x="102784" y="99834"/>
                      <a:pt x="102784" y="99504"/>
                    </a:cubicBezTo>
                    <a:cubicBezTo>
                      <a:pt x="102784" y="99173"/>
                      <a:pt x="103291" y="98842"/>
                      <a:pt x="103291" y="98512"/>
                    </a:cubicBezTo>
                    <a:cubicBezTo>
                      <a:pt x="103291" y="98512"/>
                      <a:pt x="103291" y="98512"/>
                      <a:pt x="103291" y="98512"/>
                    </a:cubicBezTo>
                    <a:cubicBezTo>
                      <a:pt x="103291" y="98512"/>
                      <a:pt x="103291" y="98512"/>
                      <a:pt x="103291" y="98512"/>
                    </a:cubicBezTo>
                    <a:cubicBezTo>
                      <a:pt x="103291" y="98512"/>
                      <a:pt x="103291" y="98512"/>
                      <a:pt x="103291" y="98512"/>
                    </a:cubicBezTo>
                    <a:cubicBezTo>
                      <a:pt x="103291" y="98512"/>
                      <a:pt x="103291" y="98181"/>
                      <a:pt x="103291" y="98181"/>
                    </a:cubicBezTo>
                    <a:cubicBezTo>
                      <a:pt x="103291" y="98181"/>
                      <a:pt x="103797" y="98181"/>
                      <a:pt x="103797" y="98181"/>
                    </a:cubicBezTo>
                    <a:cubicBezTo>
                      <a:pt x="103797" y="97851"/>
                      <a:pt x="103797" y="97851"/>
                      <a:pt x="103797" y="97520"/>
                    </a:cubicBezTo>
                    <a:cubicBezTo>
                      <a:pt x="104303" y="97520"/>
                      <a:pt x="104303" y="97520"/>
                      <a:pt x="104303" y="97520"/>
                    </a:cubicBezTo>
                    <a:cubicBezTo>
                      <a:pt x="104303" y="97520"/>
                      <a:pt x="104303" y="97520"/>
                      <a:pt x="104303" y="97520"/>
                    </a:cubicBezTo>
                    <a:cubicBezTo>
                      <a:pt x="104303" y="97520"/>
                      <a:pt x="104303" y="97851"/>
                      <a:pt x="104303" y="97851"/>
                    </a:cubicBezTo>
                    <a:cubicBezTo>
                      <a:pt x="104810" y="97851"/>
                      <a:pt x="104810" y="97520"/>
                      <a:pt x="104810" y="97520"/>
                    </a:cubicBezTo>
                    <a:cubicBezTo>
                      <a:pt x="105316" y="96859"/>
                      <a:pt x="105822" y="96528"/>
                      <a:pt x="106329" y="95867"/>
                    </a:cubicBezTo>
                    <a:cubicBezTo>
                      <a:pt x="106329" y="95867"/>
                      <a:pt x="106835" y="95206"/>
                      <a:pt x="106329" y="94876"/>
                    </a:cubicBezTo>
                    <a:cubicBezTo>
                      <a:pt x="106329" y="94876"/>
                      <a:pt x="106329" y="94876"/>
                      <a:pt x="106329" y="94876"/>
                    </a:cubicBezTo>
                    <a:cubicBezTo>
                      <a:pt x="106329" y="94214"/>
                      <a:pt x="106329" y="93884"/>
                      <a:pt x="106835" y="93553"/>
                    </a:cubicBezTo>
                    <a:cubicBezTo>
                      <a:pt x="107341" y="93223"/>
                      <a:pt x="107341" y="93223"/>
                      <a:pt x="107848" y="93223"/>
                    </a:cubicBezTo>
                    <a:cubicBezTo>
                      <a:pt x="107848" y="92892"/>
                      <a:pt x="108354" y="92561"/>
                      <a:pt x="108860" y="92561"/>
                    </a:cubicBezTo>
                    <a:cubicBezTo>
                      <a:pt x="109367" y="92561"/>
                      <a:pt x="109367" y="92231"/>
                      <a:pt x="109873" y="92231"/>
                    </a:cubicBezTo>
                    <a:cubicBezTo>
                      <a:pt x="109873" y="92231"/>
                      <a:pt x="110379" y="91900"/>
                      <a:pt x="110379" y="91900"/>
                    </a:cubicBezTo>
                    <a:cubicBezTo>
                      <a:pt x="110379" y="91900"/>
                      <a:pt x="110379" y="91900"/>
                      <a:pt x="110379" y="91900"/>
                    </a:cubicBezTo>
                    <a:cubicBezTo>
                      <a:pt x="110886" y="91900"/>
                      <a:pt x="110886" y="91900"/>
                      <a:pt x="111392" y="91900"/>
                    </a:cubicBezTo>
                    <a:cubicBezTo>
                      <a:pt x="111392" y="91900"/>
                      <a:pt x="111898" y="91900"/>
                      <a:pt x="111898" y="91900"/>
                    </a:cubicBezTo>
                    <a:cubicBezTo>
                      <a:pt x="112405" y="91900"/>
                      <a:pt x="112911" y="91570"/>
                      <a:pt x="112911" y="91570"/>
                    </a:cubicBezTo>
                    <a:cubicBezTo>
                      <a:pt x="113417" y="91239"/>
                      <a:pt x="113417" y="91239"/>
                      <a:pt x="113924" y="91239"/>
                    </a:cubicBezTo>
                    <a:cubicBezTo>
                      <a:pt x="113924" y="91239"/>
                      <a:pt x="113924" y="90909"/>
                      <a:pt x="113924" y="90909"/>
                    </a:cubicBezTo>
                    <a:cubicBezTo>
                      <a:pt x="113924" y="90909"/>
                      <a:pt x="113924" y="90578"/>
                      <a:pt x="113924" y="90578"/>
                    </a:cubicBezTo>
                    <a:cubicBezTo>
                      <a:pt x="114430" y="90247"/>
                      <a:pt x="114430" y="89917"/>
                      <a:pt x="114936" y="89586"/>
                    </a:cubicBezTo>
                    <a:cubicBezTo>
                      <a:pt x="114936" y="89256"/>
                      <a:pt x="114936" y="89256"/>
                      <a:pt x="114936" y="88925"/>
                    </a:cubicBezTo>
                    <a:cubicBezTo>
                      <a:pt x="114936" y="88595"/>
                      <a:pt x="114936" y="88595"/>
                      <a:pt x="114936" y="88264"/>
                    </a:cubicBezTo>
                    <a:cubicBezTo>
                      <a:pt x="115443" y="87933"/>
                      <a:pt x="115443" y="87603"/>
                      <a:pt x="115443" y="87272"/>
                    </a:cubicBezTo>
                    <a:cubicBezTo>
                      <a:pt x="115443" y="86942"/>
                      <a:pt x="115443" y="86611"/>
                      <a:pt x="115443" y="85950"/>
                    </a:cubicBezTo>
                    <a:cubicBezTo>
                      <a:pt x="115443" y="85619"/>
                      <a:pt x="115443" y="85289"/>
                      <a:pt x="115443" y="85289"/>
                    </a:cubicBezTo>
                    <a:cubicBezTo>
                      <a:pt x="115443" y="84958"/>
                      <a:pt x="115443" y="84958"/>
                      <a:pt x="115949" y="84628"/>
                    </a:cubicBezTo>
                    <a:cubicBezTo>
                      <a:pt x="116455" y="84628"/>
                      <a:pt x="116962" y="84297"/>
                      <a:pt x="116962" y="83966"/>
                    </a:cubicBezTo>
                    <a:cubicBezTo>
                      <a:pt x="116962" y="83966"/>
                      <a:pt x="116962" y="83636"/>
                      <a:pt x="116962" y="83636"/>
                    </a:cubicBezTo>
                    <a:cubicBezTo>
                      <a:pt x="117468" y="83636"/>
                      <a:pt x="117468" y="83305"/>
                      <a:pt x="117974" y="82975"/>
                    </a:cubicBezTo>
                    <a:cubicBezTo>
                      <a:pt x="117974" y="82975"/>
                      <a:pt x="118481" y="82644"/>
                      <a:pt x="118987" y="82644"/>
                    </a:cubicBezTo>
                    <a:cubicBezTo>
                      <a:pt x="118987" y="82314"/>
                      <a:pt x="119493" y="81983"/>
                      <a:pt x="119493" y="81652"/>
                    </a:cubicBezTo>
                    <a:cubicBezTo>
                      <a:pt x="119493" y="81322"/>
                      <a:pt x="120000" y="80661"/>
                      <a:pt x="119493" y="80661"/>
                    </a:cubicBezTo>
                    <a:cubicBezTo>
                      <a:pt x="119493" y="80330"/>
                      <a:pt x="119493" y="80000"/>
                      <a:pt x="118987" y="79338"/>
                    </a:cubicBezTo>
                    <a:close/>
                    <a:moveTo>
                      <a:pt x="99746" y="33719"/>
                    </a:moveTo>
                    <a:cubicBezTo>
                      <a:pt x="99746" y="33719"/>
                      <a:pt x="99746" y="33719"/>
                      <a:pt x="99746" y="33719"/>
                    </a:cubicBezTo>
                    <a:cubicBezTo>
                      <a:pt x="99746" y="34049"/>
                      <a:pt x="99240" y="34049"/>
                      <a:pt x="99240" y="34049"/>
                    </a:cubicBezTo>
                    <a:cubicBezTo>
                      <a:pt x="99240" y="34049"/>
                      <a:pt x="99240" y="34049"/>
                      <a:pt x="99240" y="34049"/>
                    </a:cubicBezTo>
                    <a:cubicBezTo>
                      <a:pt x="99240" y="33719"/>
                      <a:pt x="99746" y="33719"/>
                      <a:pt x="99746" y="33719"/>
                    </a:cubicBezTo>
                    <a:close/>
                    <a:moveTo>
                      <a:pt x="94177" y="34710"/>
                    </a:moveTo>
                    <a:cubicBezTo>
                      <a:pt x="94683" y="34710"/>
                      <a:pt x="94683" y="34710"/>
                      <a:pt x="94683" y="34710"/>
                    </a:cubicBezTo>
                    <a:cubicBezTo>
                      <a:pt x="94683" y="34710"/>
                      <a:pt x="94683" y="34710"/>
                      <a:pt x="94683" y="34710"/>
                    </a:cubicBezTo>
                    <a:lnTo>
                      <a:pt x="94177" y="34710"/>
                    </a:lnTo>
                    <a:close/>
                    <a:moveTo>
                      <a:pt x="94177" y="33057"/>
                    </a:moveTo>
                    <a:cubicBezTo>
                      <a:pt x="94177" y="33057"/>
                      <a:pt x="94683" y="33057"/>
                      <a:pt x="94683" y="33057"/>
                    </a:cubicBezTo>
                    <a:cubicBezTo>
                      <a:pt x="95189" y="33057"/>
                      <a:pt x="95696" y="33057"/>
                      <a:pt x="95696" y="33057"/>
                    </a:cubicBezTo>
                    <a:cubicBezTo>
                      <a:pt x="95696" y="33057"/>
                      <a:pt x="96202" y="33388"/>
                      <a:pt x="96202" y="33388"/>
                    </a:cubicBezTo>
                    <a:cubicBezTo>
                      <a:pt x="96202" y="33388"/>
                      <a:pt x="95696" y="33388"/>
                      <a:pt x="95696" y="33388"/>
                    </a:cubicBezTo>
                    <a:cubicBezTo>
                      <a:pt x="95696" y="33388"/>
                      <a:pt x="95696" y="33388"/>
                      <a:pt x="95696" y="33388"/>
                    </a:cubicBezTo>
                    <a:cubicBezTo>
                      <a:pt x="95189" y="33388"/>
                      <a:pt x="94683" y="33388"/>
                      <a:pt x="94683" y="33388"/>
                    </a:cubicBezTo>
                    <a:cubicBezTo>
                      <a:pt x="94177" y="33388"/>
                      <a:pt x="94177" y="33388"/>
                      <a:pt x="94177" y="33388"/>
                    </a:cubicBezTo>
                    <a:cubicBezTo>
                      <a:pt x="94177" y="33388"/>
                      <a:pt x="94177" y="33388"/>
                      <a:pt x="94177" y="33388"/>
                    </a:cubicBezTo>
                    <a:cubicBezTo>
                      <a:pt x="94177" y="33057"/>
                      <a:pt x="94177" y="33057"/>
                      <a:pt x="94177" y="33057"/>
                    </a:cubicBezTo>
                    <a:close/>
                    <a:moveTo>
                      <a:pt x="93670" y="34710"/>
                    </a:moveTo>
                    <a:cubicBezTo>
                      <a:pt x="93670" y="34710"/>
                      <a:pt x="93670" y="34710"/>
                      <a:pt x="93670" y="34710"/>
                    </a:cubicBezTo>
                    <a:cubicBezTo>
                      <a:pt x="93670" y="34710"/>
                      <a:pt x="93670" y="34710"/>
                      <a:pt x="93670" y="34710"/>
                    </a:cubicBezTo>
                    <a:close/>
                    <a:moveTo>
                      <a:pt x="90632" y="32396"/>
                    </a:moveTo>
                    <a:cubicBezTo>
                      <a:pt x="90632" y="32396"/>
                      <a:pt x="90632" y="32396"/>
                      <a:pt x="90632" y="32396"/>
                    </a:cubicBezTo>
                    <a:cubicBezTo>
                      <a:pt x="90632" y="32396"/>
                      <a:pt x="90632" y="32396"/>
                      <a:pt x="90632" y="32396"/>
                    </a:cubicBezTo>
                    <a:cubicBezTo>
                      <a:pt x="90632" y="32396"/>
                      <a:pt x="90632" y="32396"/>
                      <a:pt x="90632" y="32396"/>
                    </a:cubicBezTo>
                    <a:cubicBezTo>
                      <a:pt x="90632" y="32396"/>
                      <a:pt x="90632" y="32396"/>
                      <a:pt x="90632" y="32396"/>
                    </a:cubicBezTo>
                    <a:close/>
                    <a:moveTo>
                      <a:pt x="90126" y="32727"/>
                    </a:moveTo>
                    <a:cubicBezTo>
                      <a:pt x="90126" y="32396"/>
                      <a:pt x="90126" y="32396"/>
                      <a:pt x="90126" y="32396"/>
                    </a:cubicBezTo>
                    <a:cubicBezTo>
                      <a:pt x="90126" y="32396"/>
                      <a:pt x="90126" y="32396"/>
                      <a:pt x="90126" y="32727"/>
                    </a:cubicBezTo>
                    <a:cubicBezTo>
                      <a:pt x="90126" y="32727"/>
                      <a:pt x="90126" y="32727"/>
                      <a:pt x="90126" y="32727"/>
                    </a:cubicBezTo>
                    <a:cubicBezTo>
                      <a:pt x="90126" y="32727"/>
                      <a:pt x="90126" y="33057"/>
                      <a:pt x="90126" y="33057"/>
                    </a:cubicBezTo>
                    <a:cubicBezTo>
                      <a:pt x="90126" y="33057"/>
                      <a:pt x="90126" y="33057"/>
                      <a:pt x="90126" y="33057"/>
                    </a:cubicBezTo>
                    <a:cubicBezTo>
                      <a:pt x="89620" y="33057"/>
                      <a:pt x="89620" y="32727"/>
                      <a:pt x="90126" y="32727"/>
                    </a:cubicBezTo>
                    <a:close/>
                    <a:moveTo>
                      <a:pt x="87594" y="31735"/>
                    </a:moveTo>
                    <a:cubicBezTo>
                      <a:pt x="87594" y="31735"/>
                      <a:pt x="87594" y="31735"/>
                      <a:pt x="87594" y="31735"/>
                    </a:cubicBezTo>
                    <a:cubicBezTo>
                      <a:pt x="87594" y="31735"/>
                      <a:pt x="87594" y="31735"/>
                      <a:pt x="87594" y="31735"/>
                    </a:cubicBezTo>
                    <a:cubicBezTo>
                      <a:pt x="87594" y="31735"/>
                      <a:pt x="87594" y="31735"/>
                      <a:pt x="87594" y="31735"/>
                    </a:cubicBezTo>
                    <a:close/>
                    <a:moveTo>
                      <a:pt x="85569" y="35702"/>
                    </a:moveTo>
                    <a:cubicBezTo>
                      <a:pt x="85569" y="35702"/>
                      <a:pt x="85569" y="35702"/>
                      <a:pt x="85569" y="35702"/>
                    </a:cubicBezTo>
                    <a:cubicBezTo>
                      <a:pt x="85569" y="35702"/>
                      <a:pt x="85569" y="35702"/>
                      <a:pt x="85569" y="35702"/>
                    </a:cubicBezTo>
                    <a:cubicBezTo>
                      <a:pt x="85569" y="36033"/>
                      <a:pt x="85569" y="36033"/>
                      <a:pt x="85063" y="36033"/>
                    </a:cubicBezTo>
                    <a:cubicBezTo>
                      <a:pt x="85063" y="36033"/>
                      <a:pt x="85063" y="36033"/>
                      <a:pt x="85063" y="36033"/>
                    </a:cubicBezTo>
                    <a:cubicBezTo>
                      <a:pt x="85063" y="35702"/>
                      <a:pt x="85569" y="35702"/>
                      <a:pt x="85569" y="35702"/>
                    </a:cubicBezTo>
                    <a:close/>
                    <a:moveTo>
                      <a:pt x="83544" y="38016"/>
                    </a:move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ubicBezTo>
                      <a:pt x="83544" y="38016"/>
                      <a:pt x="83544" y="38016"/>
                      <a:pt x="83544" y="38016"/>
                    </a:cubicBezTo>
                    <a:close/>
                    <a:moveTo>
                      <a:pt x="78481" y="18181"/>
                    </a:moveTo>
                    <a:cubicBezTo>
                      <a:pt x="78481" y="18181"/>
                      <a:pt x="78481" y="18181"/>
                      <a:pt x="78481" y="18181"/>
                    </a:cubicBezTo>
                    <a:cubicBezTo>
                      <a:pt x="78987" y="18512"/>
                      <a:pt x="78987" y="18512"/>
                      <a:pt x="78987" y="18842"/>
                    </a:cubicBezTo>
                    <a:cubicBezTo>
                      <a:pt x="78987" y="18842"/>
                      <a:pt x="78987" y="18842"/>
                      <a:pt x="78987" y="18842"/>
                    </a:cubicBezTo>
                    <a:cubicBezTo>
                      <a:pt x="78987" y="18842"/>
                      <a:pt x="78987" y="18842"/>
                      <a:pt x="78987" y="18842"/>
                    </a:cubicBezTo>
                    <a:cubicBezTo>
                      <a:pt x="78987" y="18842"/>
                      <a:pt x="78987" y="18842"/>
                      <a:pt x="78481" y="18842"/>
                    </a:cubicBezTo>
                    <a:cubicBezTo>
                      <a:pt x="78481" y="18842"/>
                      <a:pt x="78481" y="18512"/>
                      <a:pt x="78481" y="18181"/>
                    </a:cubicBezTo>
                    <a:cubicBezTo>
                      <a:pt x="77974" y="18181"/>
                      <a:pt x="78481" y="18181"/>
                      <a:pt x="78481" y="18181"/>
                    </a:cubicBezTo>
                    <a:close/>
                    <a:moveTo>
                      <a:pt x="71898" y="19504"/>
                    </a:moveTo>
                    <a:cubicBezTo>
                      <a:pt x="71898" y="19504"/>
                      <a:pt x="71898" y="19504"/>
                      <a:pt x="71898" y="19504"/>
                    </a:cubicBezTo>
                    <a:cubicBezTo>
                      <a:pt x="71898" y="19504"/>
                      <a:pt x="72405" y="19504"/>
                      <a:pt x="72405" y="19834"/>
                    </a:cubicBezTo>
                    <a:cubicBezTo>
                      <a:pt x="72405" y="19834"/>
                      <a:pt x="72405" y="19834"/>
                      <a:pt x="72405" y="19834"/>
                    </a:cubicBezTo>
                    <a:cubicBezTo>
                      <a:pt x="72405" y="19834"/>
                      <a:pt x="72405" y="19834"/>
                      <a:pt x="72405" y="19834"/>
                    </a:cubicBezTo>
                    <a:cubicBezTo>
                      <a:pt x="72405" y="19834"/>
                      <a:pt x="72405"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911" y="19834"/>
                      <a:pt x="72911" y="19834"/>
                      <a:pt x="72911" y="19834"/>
                    </a:cubicBezTo>
                    <a:cubicBezTo>
                      <a:pt x="72405" y="19834"/>
                      <a:pt x="72405" y="19834"/>
                      <a:pt x="72405" y="19834"/>
                    </a:cubicBezTo>
                    <a:cubicBezTo>
                      <a:pt x="72405" y="19834"/>
                      <a:pt x="72405" y="19834"/>
                      <a:pt x="72405" y="19834"/>
                    </a:cubicBezTo>
                    <a:cubicBezTo>
                      <a:pt x="72405" y="19834"/>
                      <a:pt x="72405" y="19834"/>
                      <a:pt x="72405" y="19834"/>
                    </a:cubicBezTo>
                    <a:cubicBezTo>
                      <a:pt x="71898" y="19834"/>
                      <a:pt x="71898" y="19834"/>
                      <a:pt x="71898" y="19504"/>
                    </a:cubicBezTo>
                    <a:cubicBezTo>
                      <a:pt x="71898" y="19504"/>
                      <a:pt x="71898" y="19504"/>
                      <a:pt x="71898" y="19504"/>
                    </a:cubicBezTo>
                    <a:close/>
                    <a:moveTo>
                      <a:pt x="69367" y="18842"/>
                    </a:moveTo>
                    <a:cubicBezTo>
                      <a:pt x="69367" y="18842"/>
                      <a:pt x="69367" y="18842"/>
                      <a:pt x="69367" y="18842"/>
                    </a:cubicBezTo>
                    <a:cubicBezTo>
                      <a:pt x="69367" y="18842"/>
                      <a:pt x="69367" y="18842"/>
                      <a:pt x="69367" y="18842"/>
                    </a:cubicBezTo>
                    <a:cubicBezTo>
                      <a:pt x="69367" y="18842"/>
                      <a:pt x="69367" y="18842"/>
                      <a:pt x="69367" y="18842"/>
                    </a:cubicBezTo>
                    <a:close/>
                    <a:moveTo>
                      <a:pt x="78481" y="37685"/>
                    </a:move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ubicBezTo>
                      <a:pt x="78481" y="37685"/>
                      <a:pt x="78481" y="37685"/>
                      <a:pt x="78481" y="37685"/>
                    </a:cubicBezTo>
                    <a:close/>
                    <a:moveTo>
                      <a:pt x="77468" y="42644"/>
                    </a:moveTo>
                    <a:cubicBezTo>
                      <a:pt x="77468" y="42644"/>
                      <a:pt x="77468" y="42644"/>
                      <a:pt x="77974" y="42644"/>
                    </a:cubicBezTo>
                    <a:cubicBezTo>
                      <a:pt x="77974" y="42314"/>
                      <a:pt x="77974" y="42314"/>
                      <a:pt x="78481" y="42314"/>
                    </a:cubicBezTo>
                    <a:cubicBezTo>
                      <a:pt x="78481" y="42314"/>
                      <a:pt x="78987" y="42314"/>
                      <a:pt x="79493" y="42314"/>
                    </a:cubicBezTo>
                    <a:cubicBezTo>
                      <a:pt x="80000" y="42314"/>
                      <a:pt x="80000" y="42314"/>
                      <a:pt x="80000" y="42314"/>
                    </a:cubicBezTo>
                    <a:cubicBezTo>
                      <a:pt x="80506" y="41983"/>
                      <a:pt x="80506" y="41983"/>
                      <a:pt x="80506" y="41983"/>
                    </a:cubicBezTo>
                    <a:cubicBezTo>
                      <a:pt x="80506" y="41983"/>
                      <a:pt x="80506" y="41983"/>
                      <a:pt x="80506" y="42314"/>
                    </a:cubicBezTo>
                    <a:cubicBezTo>
                      <a:pt x="80506" y="42314"/>
                      <a:pt x="80506" y="42314"/>
                      <a:pt x="80506" y="42644"/>
                    </a:cubicBezTo>
                    <a:cubicBezTo>
                      <a:pt x="80000" y="42975"/>
                      <a:pt x="80000" y="42975"/>
                      <a:pt x="79493" y="42975"/>
                    </a:cubicBezTo>
                    <a:cubicBezTo>
                      <a:pt x="78987" y="42644"/>
                      <a:pt x="78481" y="42975"/>
                      <a:pt x="77468" y="42644"/>
                    </a:cubicBezTo>
                    <a:cubicBezTo>
                      <a:pt x="77468" y="42644"/>
                      <a:pt x="77468" y="42644"/>
                      <a:pt x="77468" y="42644"/>
                    </a:cubicBezTo>
                    <a:cubicBezTo>
                      <a:pt x="77468" y="42644"/>
                      <a:pt x="77468" y="42644"/>
                      <a:pt x="77468" y="42644"/>
                    </a:cubicBezTo>
                    <a:close/>
                    <a:moveTo>
                      <a:pt x="77468" y="43305"/>
                    </a:moveTo>
                    <a:cubicBezTo>
                      <a:pt x="77468" y="43305"/>
                      <a:pt x="77468" y="43305"/>
                      <a:pt x="77468" y="43305"/>
                    </a:cubicBezTo>
                    <a:cubicBezTo>
                      <a:pt x="76962" y="43636"/>
                      <a:pt x="76455" y="43636"/>
                      <a:pt x="75949" y="43966"/>
                    </a:cubicBezTo>
                    <a:cubicBezTo>
                      <a:pt x="75443" y="43966"/>
                      <a:pt x="75443" y="43966"/>
                      <a:pt x="74936" y="44297"/>
                    </a:cubicBezTo>
                    <a:cubicBezTo>
                      <a:pt x="74430" y="44297"/>
                      <a:pt x="74430" y="44297"/>
                      <a:pt x="73924" y="44297"/>
                    </a:cubicBezTo>
                    <a:cubicBezTo>
                      <a:pt x="73924" y="44297"/>
                      <a:pt x="73417" y="44297"/>
                      <a:pt x="73417" y="44297"/>
                    </a:cubicBezTo>
                    <a:cubicBezTo>
                      <a:pt x="73417" y="44297"/>
                      <a:pt x="73417" y="43966"/>
                      <a:pt x="73417" y="43966"/>
                    </a:cubicBezTo>
                    <a:cubicBezTo>
                      <a:pt x="73417" y="43966"/>
                      <a:pt x="73417" y="43966"/>
                      <a:pt x="73417" y="43966"/>
                    </a:cubicBezTo>
                    <a:cubicBezTo>
                      <a:pt x="74430" y="43966"/>
                      <a:pt x="74936" y="43636"/>
                      <a:pt x="75443" y="43305"/>
                    </a:cubicBezTo>
                    <a:cubicBezTo>
                      <a:pt x="75443" y="43305"/>
                      <a:pt x="75443" y="43305"/>
                      <a:pt x="75949" y="43305"/>
                    </a:cubicBezTo>
                    <a:cubicBezTo>
                      <a:pt x="75949" y="43636"/>
                      <a:pt x="76455" y="43305"/>
                      <a:pt x="76455" y="43305"/>
                    </a:cubicBezTo>
                    <a:cubicBezTo>
                      <a:pt x="76962" y="43305"/>
                      <a:pt x="76962" y="43305"/>
                      <a:pt x="76962" y="43305"/>
                    </a:cubicBezTo>
                    <a:cubicBezTo>
                      <a:pt x="77468" y="43305"/>
                      <a:pt x="77468" y="43305"/>
                      <a:pt x="77468" y="43305"/>
                    </a:cubicBezTo>
                    <a:close/>
                    <a:moveTo>
                      <a:pt x="73924" y="40000"/>
                    </a:moveTo>
                    <a:cubicBezTo>
                      <a:pt x="74936" y="40000"/>
                      <a:pt x="75443" y="40000"/>
                      <a:pt x="76455" y="40330"/>
                    </a:cubicBezTo>
                    <a:cubicBezTo>
                      <a:pt x="76455" y="40330"/>
                      <a:pt x="76455" y="40330"/>
                      <a:pt x="76455" y="40661"/>
                    </a:cubicBezTo>
                    <a:cubicBezTo>
                      <a:pt x="76962" y="40661"/>
                      <a:pt x="76962" y="40991"/>
                      <a:pt x="76962" y="41322"/>
                    </a:cubicBezTo>
                    <a:cubicBezTo>
                      <a:pt x="77468" y="41322"/>
                      <a:pt x="76962" y="41322"/>
                      <a:pt x="76962" y="41322"/>
                    </a:cubicBezTo>
                    <a:cubicBezTo>
                      <a:pt x="76962" y="41652"/>
                      <a:pt x="76962" y="41652"/>
                      <a:pt x="76962" y="41652"/>
                    </a:cubicBezTo>
                    <a:cubicBezTo>
                      <a:pt x="76455" y="41322"/>
                      <a:pt x="76455" y="41322"/>
                      <a:pt x="75949" y="40991"/>
                    </a:cubicBezTo>
                    <a:cubicBezTo>
                      <a:pt x="75949" y="40991"/>
                      <a:pt x="75949" y="40991"/>
                      <a:pt x="75949" y="40991"/>
                    </a:cubicBezTo>
                    <a:cubicBezTo>
                      <a:pt x="75949" y="40991"/>
                      <a:pt x="75949" y="41322"/>
                      <a:pt x="75949" y="41322"/>
                    </a:cubicBezTo>
                    <a:cubicBezTo>
                      <a:pt x="75949" y="41322"/>
                      <a:pt x="75949" y="41322"/>
                      <a:pt x="75949" y="41322"/>
                    </a:cubicBezTo>
                    <a:cubicBezTo>
                      <a:pt x="75443" y="41652"/>
                      <a:pt x="75443" y="42314"/>
                      <a:pt x="74936" y="42644"/>
                    </a:cubicBezTo>
                    <a:cubicBezTo>
                      <a:pt x="74936" y="42644"/>
                      <a:pt x="74936" y="42644"/>
                      <a:pt x="74936" y="42644"/>
                    </a:cubicBezTo>
                    <a:cubicBezTo>
                      <a:pt x="74936" y="42644"/>
                      <a:pt x="74430" y="42644"/>
                      <a:pt x="74430" y="42644"/>
                    </a:cubicBezTo>
                    <a:cubicBezTo>
                      <a:pt x="74430" y="42644"/>
                      <a:pt x="74430" y="42314"/>
                      <a:pt x="74430" y="42314"/>
                    </a:cubicBezTo>
                    <a:cubicBezTo>
                      <a:pt x="74430" y="41983"/>
                      <a:pt x="74430" y="41983"/>
                      <a:pt x="73924" y="41983"/>
                    </a:cubicBezTo>
                    <a:cubicBezTo>
                      <a:pt x="73924" y="41983"/>
                      <a:pt x="73924" y="41983"/>
                      <a:pt x="73417" y="41983"/>
                    </a:cubicBezTo>
                    <a:cubicBezTo>
                      <a:pt x="73417" y="42314"/>
                      <a:pt x="73417" y="42314"/>
                      <a:pt x="73417" y="41983"/>
                    </a:cubicBezTo>
                    <a:cubicBezTo>
                      <a:pt x="73417" y="41983"/>
                      <a:pt x="73417" y="41983"/>
                      <a:pt x="73417" y="41983"/>
                    </a:cubicBezTo>
                    <a:cubicBezTo>
                      <a:pt x="73417" y="41983"/>
                      <a:pt x="73924" y="41983"/>
                      <a:pt x="73924" y="41652"/>
                    </a:cubicBezTo>
                    <a:cubicBezTo>
                      <a:pt x="73924" y="41652"/>
                      <a:pt x="73924" y="41322"/>
                      <a:pt x="73924" y="40991"/>
                    </a:cubicBezTo>
                    <a:cubicBezTo>
                      <a:pt x="73924" y="40991"/>
                      <a:pt x="73924" y="40991"/>
                      <a:pt x="73924" y="40661"/>
                    </a:cubicBezTo>
                    <a:cubicBezTo>
                      <a:pt x="73417" y="40661"/>
                      <a:pt x="73417" y="40661"/>
                      <a:pt x="72911" y="40330"/>
                    </a:cubicBezTo>
                    <a:cubicBezTo>
                      <a:pt x="72911" y="40330"/>
                      <a:pt x="72911" y="40330"/>
                      <a:pt x="72911" y="40330"/>
                    </a:cubicBezTo>
                    <a:cubicBezTo>
                      <a:pt x="72911" y="40330"/>
                      <a:pt x="72911" y="40330"/>
                      <a:pt x="72911" y="40330"/>
                    </a:cubicBezTo>
                    <a:cubicBezTo>
                      <a:pt x="72911" y="40330"/>
                      <a:pt x="72911" y="40330"/>
                      <a:pt x="72911" y="40330"/>
                    </a:cubicBezTo>
                    <a:cubicBezTo>
                      <a:pt x="72405" y="40330"/>
                      <a:pt x="72405" y="40661"/>
                      <a:pt x="72405" y="40661"/>
                    </a:cubicBezTo>
                    <a:cubicBezTo>
                      <a:pt x="71898" y="40661"/>
                      <a:pt x="71898" y="40991"/>
                      <a:pt x="71898" y="40991"/>
                    </a:cubicBezTo>
                    <a:cubicBezTo>
                      <a:pt x="71392" y="40991"/>
                      <a:pt x="71392" y="40991"/>
                      <a:pt x="71392" y="41322"/>
                    </a:cubicBezTo>
                    <a:cubicBezTo>
                      <a:pt x="70886" y="41652"/>
                      <a:pt x="70379" y="42314"/>
                      <a:pt x="70379" y="42644"/>
                    </a:cubicBezTo>
                    <a:cubicBezTo>
                      <a:pt x="70379" y="43305"/>
                      <a:pt x="70379" y="43636"/>
                      <a:pt x="69367" y="43966"/>
                    </a:cubicBezTo>
                    <a:cubicBezTo>
                      <a:pt x="69367" y="43966"/>
                      <a:pt x="68860" y="43966"/>
                      <a:pt x="68860" y="43636"/>
                    </a:cubicBezTo>
                    <a:cubicBezTo>
                      <a:pt x="68860" y="43305"/>
                      <a:pt x="68860" y="42644"/>
                      <a:pt x="69367" y="42314"/>
                    </a:cubicBezTo>
                    <a:cubicBezTo>
                      <a:pt x="69367" y="41983"/>
                      <a:pt x="69367" y="41652"/>
                      <a:pt x="69873" y="41652"/>
                    </a:cubicBezTo>
                    <a:cubicBezTo>
                      <a:pt x="69873" y="41322"/>
                      <a:pt x="69873" y="41322"/>
                      <a:pt x="69873" y="40991"/>
                    </a:cubicBezTo>
                    <a:cubicBezTo>
                      <a:pt x="69873" y="40991"/>
                      <a:pt x="69873" y="40991"/>
                      <a:pt x="69873" y="40991"/>
                    </a:cubicBezTo>
                    <a:cubicBezTo>
                      <a:pt x="69873" y="40991"/>
                      <a:pt x="69873" y="40991"/>
                      <a:pt x="69873" y="40991"/>
                    </a:cubicBezTo>
                    <a:cubicBezTo>
                      <a:pt x="70886" y="40000"/>
                      <a:pt x="70379" y="40330"/>
                      <a:pt x="71898" y="40000"/>
                    </a:cubicBezTo>
                    <a:cubicBezTo>
                      <a:pt x="72405" y="40000"/>
                      <a:pt x="72405" y="40330"/>
                      <a:pt x="72911" y="40330"/>
                    </a:cubicBezTo>
                    <a:cubicBezTo>
                      <a:pt x="72911" y="40330"/>
                      <a:pt x="72911" y="40330"/>
                      <a:pt x="72911" y="40330"/>
                    </a:cubicBezTo>
                    <a:cubicBezTo>
                      <a:pt x="72911" y="40330"/>
                      <a:pt x="72911" y="40330"/>
                      <a:pt x="72911" y="40330"/>
                    </a:cubicBezTo>
                    <a:cubicBezTo>
                      <a:pt x="72911" y="40330"/>
                      <a:pt x="73417" y="40330"/>
                      <a:pt x="73417" y="40330"/>
                    </a:cubicBezTo>
                    <a:cubicBezTo>
                      <a:pt x="73417" y="40000"/>
                      <a:pt x="73417" y="40000"/>
                      <a:pt x="73924" y="40000"/>
                    </a:cubicBezTo>
                    <a:cubicBezTo>
                      <a:pt x="73924" y="40000"/>
                      <a:pt x="73924" y="40000"/>
                      <a:pt x="73924" y="40000"/>
                    </a:cubicBezTo>
                    <a:close/>
                    <a:moveTo>
                      <a:pt x="73417" y="32727"/>
                    </a:moveTo>
                    <a:cubicBezTo>
                      <a:pt x="73417" y="32727"/>
                      <a:pt x="73417" y="32727"/>
                      <a:pt x="73417" y="32727"/>
                    </a:cubicBezTo>
                    <a:cubicBezTo>
                      <a:pt x="73417" y="32727"/>
                      <a:pt x="73417" y="32727"/>
                      <a:pt x="73417" y="32396"/>
                    </a:cubicBezTo>
                    <a:cubicBezTo>
                      <a:pt x="73417" y="32396"/>
                      <a:pt x="73417" y="32396"/>
                      <a:pt x="73924" y="32396"/>
                    </a:cubicBezTo>
                    <a:cubicBezTo>
                      <a:pt x="73924" y="32396"/>
                      <a:pt x="73924" y="32396"/>
                      <a:pt x="73924" y="32396"/>
                    </a:cubicBezTo>
                    <a:cubicBezTo>
                      <a:pt x="73924" y="32727"/>
                      <a:pt x="73417" y="32727"/>
                      <a:pt x="73417" y="32727"/>
                    </a:cubicBezTo>
                    <a:cubicBezTo>
                      <a:pt x="73417" y="32727"/>
                      <a:pt x="73417" y="32727"/>
                      <a:pt x="73417" y="32727"/>
                    </a:cubicBezTo>
                    <a:cubicBezTo>
                      <a:pt x="73417" y="32727"/>
                      <a:pt x="73417" y="32727"/>
                      <a:pt x="73417" y="32727"/>
                    </a:cubicBezTo>
                    <a:close/>
                    <a:moveTo>
                      <a:pt x="70379" y="36033"/>
                    </a:moveTo>
                    <a:cubicBezTo>
                      <a:pt x="70379" y="36033"/>
                      <a:pt x="70379" y="36033"/>
                      <a:pt x="70379" y="36033"/>
                    </a:cubicBezTo>
                    <a:cubicBezTo>
                      <a:pt x="70379" y="36033"/>
                      <a:pt x="70886" y="36033"/>
                      <a:pt x="70886" y="36363"/>
                    </a:cubicBezTo>
                    <a:cubicBezTo>
                      <a:pt x="70886" y="36363"/>
                      <a:pt x="70886" y="36363"/>
                      <a:pt x="70886" y="36694"/>
                    </a:cubicBezTo>
                    <a:cubicBezTo>
                      <a:pt x="70379" y="36694"/>
                      <a:pt x="70379" y="36694"/>
                      <a:pt x="70379" y="36694"/>
                    </a:cubicBezTo>
                    <a:cubicBezTo>
                      <a:pt x="70379" y="36694"/>
                      <a:pt x="70379" y="36694"/>
                      <a:pt x="70379" y="36694"/>
                    </a:cubicBezTo>
                    <a:cubicBezTo>
                      <a:pt x="70379" y="36363"/>
                      <a:pt x="70379" y="36363"/>
                      <a:pt x="70379" y="36033"/>
                    </a:cubicBezTo>
                    <a:close/>
                    <a:moveTo>
                      <a:pt x="69367" y="35041"/>
                    </a:moveTo>
                    <a:cubicBezTo>
                      <a:pt x="69367" y="35041"/>
                      <a:pt x="69367" y="35041"/>
                      <a:pt x="69367" y="35041"/>
                    </a:cubicBezTo>
                    <a:cubicBezTo>
                      <a:pt x="69367" y="35041"/>
                      <a:pt x="69367" y="35041"/>
                      <a:pt x="69367" y="35041"/>
                    </a:cubicBezTo>
                    <a:close/>
                    <a:moveTo>
                      <a:pt x="68354" y="21487"/>
                    </a:moveTo>
                    <a:cubicBezTo>
                      <a:pt x="68354" y="21157"/>
                      <a:pt x="68860" y="21157"/>
                      <a:pt x="68860" y="21157"/>
                    </a:cubicBezTo>
                    <a:cubicBezTo>
                      <a:pt x="68860" y="21157"/>
                      <a:pt x="68860" y="21487"/>
                      <a:pt x="68860" y="21487"/>
                    </a:cubicBezTo>
                    <a:cubicBezTo>
                      <a:pt x="68860" y="21487"/>
                      <a:pt x="68860" y="21487"/>
                      <a:pt x="68860" y="21487"/>
                    </a:cubicBezTo>
                    <a:cubicBezTo>
                      <a:pt x="68860" y="21818"/>
                      <a:pt x="68860" y="21818"/>
                      <a:pt x="68860" y="21818"/>
                    </a:cubicBezTo>
                    <a:cubicBezTo>
                      <a:pt x="68860" y="21487"/>
                      <a:pt x="68354" y="21487"/>
                      <a:pt x="68354" y="21487"/>
                    </a:cubicBezTo>
                    <a:cubicBezTo>
                      <a:pt x="68354" y="21487"/>
                      <a:pt x="68354" y="21487"/>
                      <a:pt x="68354" y="21487"/>
                    </a:cubicBezTo>
                    <a:close/>
                    <a:moveTo>
                      <a:pt x="67848" y="20826"/>
                    </a:moveTo>
                    <a:cubicBezTo>
                      <a:pt x="67848" y="20826"/>
                      <a:pt x="67848" y="20826"/>
                      <a:pt x="67848" y="20826"/>
                    </a:cubicBezTo>
                    <a:cubicBezTo>
                      <a:pt x="67848" y="20826"/>
                      <a:pt x="67848" y="20826"/>
                      <a:pt x="67848" y="20826"/>
                    </a:cubicBezTo>
                    <a:cubicBezTo>
                      <a:pt x="67341" y="20826"/>
                      <a:pt x="67341" y="20826"/>
                      <a:pt x="67341" y="20826"/>
                    </a:cubicBezTo>
                    <a:cubicBezTo>
                      <a:pt x="67341" y="20826"/>
                      <a:pt x="67848" y="20826"/>
                      <a:pt x="67848" y="20826"/>
                    </a:cubicBezTo>
                    <a:close/>
                    <a:moveTo>
                      <a:pt x="67341" y="31074"/>
                    </a:moveTo>
                    <a:cubicBezTo>
                      <a:pt x="67341" y="31074"/>
                      <a:pt x="67341" y="31074"/>
                      <a:pt x="67341" y="31074"/>
                    </a:cubicBezTo>
                    <a:cubicBezTo>
                      <a:pt x="67341" y="31074"/>
                      <a:pt x="67341" y="31074"/>
                      <a:pt x="67341" y="31074"/>
                    </a:cubicBezTo>
                    <a:cubicBezTo>
                      <a:pt x="67341" y="31074"/>
                      <a:pt x="67341" y="31074"/>
                      <a:pt x="67341" y="31074"/>
                    </a:cubicBezTo>
                    <a:cubicBezTo>
                      <a:pt x="67341" y="31074"/>
                      <a:pt x="67341" y="31074"/>
                      <a:pt x="67341" y="31074"/>
                    </a:cubicBezTo>
                    <a:close/>
                    <a:moveTo>
                      <a:pt x="66835" y="35371"/>
                    </a:moveTo>
                    <a:cubicBezTo>
                      <a:pt x="66835" y="35371"/>
                      <a:pt x="66835" y="35702"/>
                      <a:pt x="66835" y="35702"/>
                    </a:cubicBezTo>
                    <a:cubicBezTo>
                      <a:pt x="66835" y="35702"/>
                      <a:pt x="66835" y="35702"/>
                      <a:pt x="66835" y="35702"/>
                    </a:cubicBezTo>
                    <a:cubicBezTo>
                      <a:pt x="66835" y="35702"/>
                      <a:pt x="67341" y="35702"/>
                      <a:pt x="67341" y="35702"/>
                    </a:cubicBezTo>
                    <a:cubicBezTo>
                      <a:pt x="67341" y="35702"/>
                      <a:pt x="67341" y="35702"/>
                      <a:pt x="67341" y="35702"/>
                    </a:cubicBezTo>
                    <a:cubicBezTo>
                      <a:pt x="67341" y="35702"/>
                      <a:pt x="67341" y="35702"/>
                      <a:pt x="67341" y="35702"/>
                    </a:cubicBezTo>
                    <a:cubicBezTo>
                      <a:pt x="67341" y="35702"/>
                      <a:pt x="66835" y="35702"/>
                      <a:pt x="66835" y="35702"/>
                    </a:cubicBezTo>
                    <a:cubicBezTo>
                      <a:pt x="66835" y="35702"/>
                      <a:pt x="66835" y="35702"/>
                      <a:pt x="66835" y="35702"/>
                    </a:cubicBezTo>
                    <a:cubicBezTo>
                      <a:pt x="66835" y="35702"/>
                      <a:pt x="66835" y="35702"/>
                      <a:pt x="66835" y="35371"/>
                    </a:cubicBezTo>
                    <a:close/>
                    <a:moveTo>
                      <a:pt x="67848" y="38347"/>
                    </a:moveTo>
                    <a:cubicBezTo>
                      <a:pt x="68354" y="38347"/>
                      <a:pt x="68860" y="38016"/>
                      <a:pt x="69367" y="38016"/>
                    </a:cubicBezTo>
                    <a:cubicBezTo>
                      <a:pt x="69873" y="37685"/>
                      <a:pt x="70379" y="37685"/>
                      <a:pt x="70379" y="37355"/>
                    </a:cubicBezTo>
                    <a:cubicBezTo>
                      <a:pt x="70886" y="37355"/>
                      <a:pt x="70886" y="37355"/>
                      <a:pt x="70886" y="37355"/>
                    </a:cubicBezTo>
                    <a:cubicBezTo>
                      <a:pt x="71392" y="37355"/>
                      <a:pt x="71392" y="37355"/>
                      <a:pt x="71392" y="37355"/>
                    </a:cubicBezTo>
                    <a:cubicBezTo>
                      <a:pt x="71898" y="37685"/>
                      <a:pt x="72405" y="37685"/>
                      <a:pt x="72405" y="38016"/>
                    </a:cubicBezTo>
                    <a:cubicBezTo>
                      <a:pt x="72405" y="38347"/>
                      <a:pt x="72405" y="38347"/>
                      <a:pt x="72911" y="38347"/>
                    </a:cubicBezTo>
                    <a:cubicBezTo>
                      <a:pt x="72911" y="38347"/>
                      <a:pt x="72911" y="38347"/>
                      <a:pt x="72911" y="38677"/>
                    </a:cubicBezTo>
                    <a:cubicBezTo>
                      <a:pt x="72911" y="39008"/>
                      <a:pt x="73417" y="39338"/>
                      <a:pt x="73417" y="39338"/>
                    </a:cubicBezTo>
                    <a:cubicBezTo>
                      <a:pt x="73417" y="39669"/>
                      <a:pt x="72911" y="39669"/>
                      <a:pt x="72911" y="39669"/>
                    </a:cubicBezTo>
                    <a:cubicBezTo>
                      <a:pt x="72911" y="39338"/>
                      <a:pt x="72405" y="39338"/>
                      <a:pt x="72405" y="39338"/>
                    </a:cubicBezTo>
                    <a:cubicBezTo>
                      <a:pt x="71898" y="39338"/>
                      <a:pt x="71898" y="39338"/>
                      <a:pt x="71392" y="39669"/>
                    </a:cubicBezTo>
                    <a:cubicBezTo>
                      <a:pt x="70886" y="39669"/>
                      <a:pt x="70886" y="39669"/>
                      <a:pt x="70379" y="39338"/>
                    </a:cubicBezTo>
                    <a:cubicBezTo>
                      <a:pt x="70379" y="39338"/>
                      <a:pt x="70379" y="39338"/>
                      <a:pt x="70379" y="39338"/>
                    </a:cubicBezTo>
                    <a:cubicBezTo>
                      <a:pt x="70379" y="39008"/>
                      <a:pt x="69873" y="39008"/>
                      <a:pt x="69873" y="39008"/>
                    </a:cubicBezTo>
                    <a:cubicBezTo>
                      <a:pt x="69873" y="39008"/>
                      <a:pt x="70379" y="39008"/>
                      <a:pt x="70379" y="39008"/>
                    </a:cubicBezTo>
                    <a:cubicBezTo>
                      <a:pt x="70379" y="38677"/>
                      <a:pt x="70379" y="38677"/>
                      <a:pt x="70379" y="38677"/>
                    </a:cubicBezTo>
                    <a:cubicBezTo>
                      <a:pt x="70379" y="38677"/>
                      <a:pt x="70379" y="38677"/>
                      <a:pt x="69873" y="38677"/>
                    </a:cubicBezTo>
                    <a:cubicBezTo>
                      <a:pt x="69873" y="38677"/>
                      <a:pt x="69873" y="38677"/>
                      <a:pt x="69873" y="38677"/>
                    </a:cubicBezTo>
                    <a:cubicBezTo>
                      <a:pt x="69873" y="38677"/>
                      <a:pt x="69873" y="38677"/>
                      <a:pt x="69873" y="38677"/>
                    </a:cubicBezTo>
                    <a:cubicBezTo>
                      <a:pt x="69367" y="39008"/>
                      <a:pt x="68860" y="39008"/>
                      <a:pt x="67848" y="39338"/>
                    </a:cubicBezTo>
                    <a:cubicBezTo>
                      <a:pt x="67848" y="39338"/>
                      <a:pt x="67341" y="39338"/>
                      <a:pt x="67341" y="39008"/>
                    </a:cubicBezTo>
                    <a:cubicBezTo>
                      <a:pt x="66835" y="39008"/>
                      <a:pt x="66835"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329" y="39008"/>
                      <a:pt x="66329" y="39008"/>
                      <a:pt x="66329" y="39008"/>
                    </a:cubicBezTo>
                    <a:cubicBezTo>
                      <a:pt x="66835" y="38677"/>
                      <a:pt x="67341" y="38677"/>
                      <a:pt x="67848" y="38347"/>
                    </a:cubicBezTo>
                    <a:close/>
                    <a:moveTo>
                      <a:pt x="66329" y="32066"/>
                    </a:moveTo>
                    <a:cubicBezTo>
                      <a:pt x="66329" y="32066"/>
                      <a:pt x="66329" y="32066"/>
                      <a:pt x="66329" y="32066"/>
                    </a:cubicBezTo>
                    <a:cubicBezTo>
                      <a:pt x="66329" y="31735"/>
                      <a:pt x="66329" y="31735"/>
                      <a:pt x="66329" y="31735"/>
                    </a:cubicBezTo>
                    <a:cubicBezTo>
                      <a:pt x="66329" y="32066"/>
                      <a:pt x="66329" y="32066"/>
                      <a:pt x="66329" y="32066"/>
                    </a:cubicBezTo>
                    <a:cubicBezTo>
                      <a:pt x="66329" y="32066"/>
                      <a:pt x="66329" y="32066"/>
                      <a:pt x="66329" y="32066"/>
                    </a:cubicBezTo>
                    <a:close/>
                    <a:moveTo>
                      <a:pt x="65822" y="20165"/>
                    </a:moveTo>
                    <a:cubicBezTo>
                      <a:pt x="65822" y="20165"/>
                      <a:pt x="66329" y="20165"/>
                      <a:pt x="66329" y="20165"/>
                    </a:cubicBezTo>
                    <a:cubicBezTo>
                      <a:pt x="66329" y="20165"/>
                      <a:pt x="66329" y="20165"/>
                      <a:pt x="66329" y="20165"/>
                    </a:cubicBezTo>
                    <a:cubicBezTo>
                      <a:pt x="66329" y="20495"/>
                      <a:pt x="66329" y="20826"/>
                      <a:pt x="66329" y="20826"/>
                    </a:cubicBezTo>
                    <a:cubicBezTo>
                      <a:pt x="65822" y="21157"/>
                      <a:pt x="65822" y="21157"/>
                      <a:pt x="65822" y="20826"/>
                    </a:cubicBezTo>
                    <a:cubicBezTo>
                      <a:pt x="65316" y="20826"/>
                      <a:pt x="65316" y="20495"/>
                      <a:pt x="65822" y="20165"/>
                    </a:cubicBezTo>
                    <a:close/>
                    <a:moveTo>
                      <a:pt x="65316" y="24132"/>
                    </a:moveTo>
                    <a:cubicBezTo>
                      <a:pt x="65316" y="24132"/>
                      <a:pt x="65316" y="24132"/>
                      <a:pt x="65316" y="24132"/>
                    </a:cubicBezTo>
                    <a:cubicBezTo>
                      <a:pt x="65316" y="24132"/>
                      <a:pt x="65316" y="24132"/>
                      <a:pt x="65316" y="24132"/>
                    </a:cubicBezTo>
                    <a:cubicBezTo>
                      <a:pt x="65822" y="24132"/>
                      <a:pt x="65822" y="24132"/>
                      <a:pt x="65822" y="24132"/>
                    </a:cubicBezTo>
                    <a:cubicBezTo>
                      <a:pt x="65822" y="24132"/>
                      <a:pt x="65316" y="24132"/>
                      <a:pt x="65316" y="24132"/>
                    </a:cubicBezTo>
                    <a:cubicBezTo>
                      <a:pt x="65316" y="24132"/>
                      <a:pt x="65316" y="24132"/>
                      <a:pt x="65316" y="24462"/>
                    </a:cubicBezTo>
                    <a:cubicBezTo>
                      <a:pt x="65316" y="24462"/>
                      <a:pt x="65316" y="24462"/>
                      <a:pt x="65316" y="24462"/>
                    </a:cubicBezTo>
                    <a:cubicBezTo>
                      <a:pt x="65316" y="24462"/>
                      <a:pt x="65316" y="24462"/>
                      <a:pt x="65316" y="24462"/>
                    </a:cubicBezTo>
                    <a:cubicBezTo>
                      <a:pt x="65316" y="24462"/>
                      <a:pt x="65316" y="24462"/>
                      <a:pt x="65316" y="24462"/>
                    </a:cubicBezTo>
                    <a:cubicBezTo>
                      <a:pt x="65316" y="24462"/>
                      <a:pt x="65316" y="24462"/>
                      <a:pt x="65316" y="24132"/>
                    </a:cubicBezTo>
                    <a:close/>
                    <a:moveTo>
                      <a:pt x="65316" y="21487"/>
                    </a:moveTo>
                    <a:cubicBezTo>
                      <a:pt x="65316" y="21487"/>
                      <a:pt x="65316" y="21487"/>
                      <a:pt x="65316" y="21487"/>
                    </a:cubicBezTo>
                    <a:cubicBezTo>
                      <a:pt x="65316" y="21487"/>
                      <a:pt x="65316" y="21487"/>
                      <a:pt x="65316" y="21487"/>
                    </a:cubicBezTo>
                    <a:close/>
                    <a:moveTo>
                      <a:pt x="64810" y="27768"/>
                    </a:moveTo>
                    <a:cubicBezTo>
                      <a:pt x="64810" y="28099"/>
                      <a:pt x="64810" y="28099"/>
                      <a:pt x="64810" y="28099"/>
                    </a:cubicBezTo>
                    <a:cubicBezTo>
                      <a:pt x="64810" y="28099"/>
                      <a:pt x="64810" y="28099"/>
                      <a:pt x="64810" y="28099"/>
                    </a:cubicBezTo>
                    <a:lnTo>
                      <a:pt x="64810" y="27768"/>
                    </a:lnTo>
                    <a:close/>
                    <a:moveTo>
                      <a:pt x="64303" y="36694"/>
                    </a:moveTo>
                    <a:cubicBezTo>
                      <a:pt x="64303" y="36694"/>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363"/>
                      <a:pt x="64303" y="36363"/>
                    </a:cubicBezTo>
                    <a:cubicBezTo>
                      <a:pt x="64303" y="36363"/>
                      <a:pt x="64303" y="36694"/>
                      <a:pt x="64810" y="36694"/>
                    </a:cubicBezTo>
                    <a:cubicBezTo>
                      <a:pt x="64810" y="36694"/>
                      <a:pt x="64810" y="36694"/>
                      <a:pt x="64810" y="36694"/>
                    </a:cubicBezTo>
                    <a:cubicBezTo>
                      <a:pt x="64303" y="36694"/>
                      <a:pt x="64303" y="36694"/>
                      <a:pt x="64303" y="36694"/>
                    </a:cubicBezTo>
                    <a:cubicBezTo>
                      <a:pt x="64303" y="37024"/>
                      <a:pt x="64303" y="36694"/>
                      <a:pt x="64303" y="36694"/>
                    </a:cubicBezTo>
                    <a:cubicBezTo>
                      <a:pt x="64303" y="36694"/>
                      <a:pt x="64303" y="36694"/>
                      <a:pt x="64303" y="36694"/>
                    </a:cubicBezTo>
                    <a:close/>
                    <a:moveTo>
                      <a:pt x="63797" y="30743"/>
                    </a:moveTo>
                    <a:cubicBezTo>
                      <a:pt x="63797" y="30743"/>
                      <a:pt x="63797" y="30743"/>
                      <a:pt x="63797" y="30743"/>
                    </a:cubicBezTo>
                    <a:cubicBezTo>
                      <a:pt x="63797" y="30743"/>
                      <a:pt x="63797" y="30743"/>
                      <a:pt x="63797" y="30743"/>
                    </a:cubicBezTo>
                    <a:close/>
                    <a:moveTo>
                      <a:pt x="63797" y="28099"/>
                    </a:moveTo>
                    <a:cubicBezTo>
                      <a:pt x="63797" y="28099"/>
                      <a:pt x="63797" y="28099"/>
                      <a:pt x="63797" y="28429"/>
                    </a:cubicBezTo>
                    <a:cubicBezTo>
                      <a:pt x="63797" y="28429"/>
                      <a:pt x="63797" y="28429"/>
                      <a:pt x="63797" y="28429"/>
                    </a:cubicBezTo>
                    <a:cubicBezTo>
                      <a:pt x="63291" y="28429"/>
                      <a:pt x="63291" y="28429"/>
                      <a:pt x="63291" y="28429"/>
                    </a:cubicBezTo>
                    <a:cubicBezTo>
                      <a:pt x="63291" y="28429"/>
                      <a:pt x="63291" y="28099"/>
                      <a:pt x="63797" y="28099"/>
                    </a:cubicBezTo>
                    <a:close/>
                    <a:moveTo>
                      <a:pt x="63291" y="34380"/>
                    </a:moveTo>
                    <a:cubicBezTo>
                      <a:pt x="63291" y="34710"/>
                      <a:pt x="63291" y="35041"/>
                      <a:pt x="62784" y="35041"/>
                    </a:cubicBezTo>
                    <a:cubicBezTo>
                      <a:pt x="62784" y="35371"/>
                      <a:pt x="62784" y="35371"/>
                      <a:pt x="62784" y="35371"/>
                    </a:cubicBezTo>
                    <a:cubicBezTo>
                      <a:pt x="62784" y="35371"/>
                      <a:pt x="62784" y="35371"/>
                      <a:pt x="62784" y="35371"/>
                    </a:cubicBezTo>
                    <a:cubicBezTo>
                      <a:pt x="62784" y="35371"/>
                      <a:pt x="62784" y="35371"/>
                      <a:pt x="62784" y="35371"/>
                    </a:cubicBezTo>
                    <a:cubicBezTo>
                      <a:pt x="62784" y="35371"/>
                      <a:pt x="62784" y="35371"/>
                      <a:pt x="62784" y="35041"/>
                    </a:cubicBezTo>
                    <a:cubicBezTo>
                      <a:pt x="62784" y="35041"/>
                      <a:pt x="63291" y="34710"/>
                      <a:pt x="63291" y="34380"/>
                    </a:cubicBezTo>
                    <a:cubicBezTo>
                      <a:pt x="63291" y="34380"/>
                      <a:pt x="63291" y="34380"/>
                      <a:pt x="63291" y="34380"/>
                    </a:cubicBezTo>
                    <a:cubicBezTo>
                      <a:pt x="63291" y="34380"/>
                      <a:pt x="63291" y="34380"/>
                      <a:pt x="63291" y="34380"/>
                    </a:cubicBezTo>
                    <a:close/>
                    <a:moveTo>
                      <a:pt x="63291" y="31074"/>
                    </a:moveTo>
                    <a:cubicBezTo>
                      <a:pt x="63291" y="31074"/>
                      <a:pt x="63291" y="31074"/>
                      <a:pt x="63291" y="31074"/>
                    </a:cubicBezTo>
                    <a:cubicBezTo>
                      <a:pt x="63291" y="31074"/>
                      <a:pt x="63291" y="31404"/>
                      <a:pt x="63291" y="31404"/>
                    </a:cubicBezTo>
                    <a:cubicBezTo>
                      <a:pt x="63291" y="31404"/>
                      <a:pt x="63291" y="31404"/>
                      <a:pt x="63291" y="31404"/>
                    </a:cubicBezTo>
                    <a:cubicBezTo>
                      <a:pt x="63291" y="31074"/>
                      <a:pt x="63291" y="31074"/>
                      <a:pt x="63291" y="31074"/>
                    </a:cubicBezTo>
                    <a:close/>
                    <a:moveTo>
                      <a:pt x="62278" y="31735"/>
                    </a:moveTo>
                    <a:cubicBezTo>
                      <a:pt x="62278" y="31735"/>
                      <a:pt x="62784" y="31735"/>
                      <a:pt x="62784" y="31735"/>
                    </a:cubicBezTo>
                    <a:cubicBezTo>
                      <a:pt x="62784" y="31735"/>
                      <a:pt x="63291" y="32066"/>
                      <a:pt x="63291" y="32066"/>
                    </a:cubicBezTo>
                    <a:cubicBezTo>
                      <a:pt x="63291" y="32396"/>
                      <a:pt x="63291" y="32396"/>
                      <a:pt x="63291" y="32727"/>
                    </a:cubicBezTo>
                    <a:cubicBezTo>
                      <a:pt x="63291" y="33057"/>
                      <a:pt x="63291" y="33388"/>
                      <a:pt x="63291" y="33388"/>
                    </a:cubicBezTo>
                    <a:cubicBezTo>
                      <a:pt x="63291" y="33719"/>
                      <a:pt x="63291" y="33719"/>
                      <a:pt x="63291" y="33719"/>
                    </a:cubicBezTo>
                    <a:cubicBezTo>
                      <a:pt x="63291" y="33719"/>
                      <a:pt x="63291" y="34049"/>
                      <a:pt x="63291" y="34049"/>
                    </a:cubicBezTo>
                    <a:cubicBezTo>
                      <a:pt x="63291" y="34049"/>
                      <a:pt x="63291" y="34049"/>
                      <a:pt x="62784" y="33719"/>
                    </a:cubicBezTo>
                    <a:cubicBezTo>
                      <a:pt x="62784" y="33719"/>
                      <a:pt x="62784" y="33719"/>
                      <a:pt x="62784" y="33719"/>
                    </a:cubicBezTo>
                    <a:cubicBezTo>
                      <a:pt x="62278" y="33719"/>
                      <a:pt x="62278" y="33388"/>
                      <a:pt x="62278" y="33388"/>
                    </a:cubicBezTo>
                    <a:cubicBezTo>
                      <a:pt x="62278" y="33388"/>
                      <a:pt x="62278" y="33388"/>
                      <a:pt x="62278" y="33057"/>
                    </a:cubicBezTo>
                    <a:cubicBezTo>
                      <a:pt x="62278" y="33057"/>
                      <a:pt x="62278" y="32727"/>
                      <a:pt x="62278" y="32396"/>
                    </a:cubicBezTo>
                    <a:cubicBezTo>
                      <a:pt x="62278" y="32396"/>
                      <a:pt x="62278" y="32396"/>
                      <a:pt x="61772" y="32396"/>
                    </a:cubicBezTo>
                    <a:cubicBezTo>
                      <a:pt x="62278" y="32066"/>
                      <a:pt x="62278" y="32066"/>
                      <a:pt x="62278" y="31735"/>
                    </a:cubicBezTo>
                    <a:close/>
                    <a:moveTo>
                      <a:pt x="60759" y="33057"/>
                    </a:moveTo>
                    <a:cubicBezTo>
                      <a:pt x="60759" y="33057"/>
                      <a:pt x="60759" y="33388"/>
                      <a:pt x="60759" y="33388"/>
                    </a:cubicBezTo>
                    <a:cubicBezTo>
                      <a:pt x="60759" y="33388"/>
                      <a:pt x="60759" y="33388"/>
                      <a:pt x="60253" y="33388"/>
                    </a:cubicBezTo>
                    <a:cubicBezTo>
                      <a:pt x="60253" y="33388"/>
                      <a:pt x="60253" y="33388"/>
                      <a:pt x="60253" y="33388"/>
                    </a:cubicBezTo>
                    <a:cubicBezTo>
                      <a:pt x="60253" y="33388"/>
                      <a:pt x="60253" y="33388"/>
                      <a:pt x="60253" y="33057"/>
                    </a:cubicBezTo>
                    <a:cubicBezTo>
                      <a:pt x="60759" y="33057"/>
                      <a:pt x="60759" y="33057"/>
                      <a:pt x="60759" y="32727"/>
                    </a:cubicBezTo>
                    <a:cubicBezTo>
                      <a:pt x="60759" y="32727"/>
                      <a:pt x="60253" y="32727"/>
                      <a:pt x="60253" y="32396"/>
                    </a:cubicBezTo>
                    <a:cubicBezTo>
                      <a:pt x="60253" y="32396"/>
                      <a:pt x="60253" y="32396"/>
                      <a:pt x="60253" y="32396"/>
                    </a:cubicBezTo>
                    <a:cubicBezTo>
                      <a:pt x="60253" y="32396"/>
                      <a:pt x="60253" y="32396"/>
                      <a:pt x="60253" y="32396"/>
                    </a:cubicBezTo>
                    <a:cubicBezTo>
                      <a:pt x="60253" y="32396"/>
                      <a:pt x="60253" y="32396"/>
                      <a:pt x="60253" y="32396"/>
                    </a:cubicBezTo>
                    <a:cubicBezTo>
                      <a:pt x="60759" y="32396"/>
                      <a:pt x="60759" y="32396"/>
                      <a:pt x="60759" y="32396"/>
                    </a:cubicBezTo>
                    <a:cubicBezTo>
                      <a:pt x="60759" y="32396"/>
                      <a:pt x="60759" y="32396"/>
                      <a:pt x="60759" y="32396"/>
                    </a:cubicBezTo>
                    <a:cubicBezTo>
                      <a:pt x="60759" y="32396"/>
                      <a:pt x="60759" y="32396"/>
                      <a:pt x="60759" y="32396"/>
                    </a:cubicBezTo>
                    <a:cubicBezTo>
                      <a:pt x="60759" y="32396"/>
                      <a:pt x="60759" y="32066"/>
                      <a:pt x="60759" y="32066"/>
                    </a:cubicBezTo>
                    <a:cubicBezTo>
                      <a:pt x="60253" y="31735"/>
                      <a:pt x="60253" y="31735"/>
                      <a:pt x="60759" y="31404"/>
                    </a:cubicBezTo>
                    <a:cubicBezTo>
                      <a:pt x="60759" y="31404"/>
                      <a:pt x="60759" y="31074"/>
                      <a:pt x="60759" y="31074"/>
                    </a:cubicBezTo>
                    <a:cubicBezTo>
                      <a:pt x="60759" y="31074"/>
                      <a:pt x="61265" y="31404"/>
                      <a:pt x="61265" y="31404"/>
                    </a:cubicBezTo>
                    <a:cubicBezTo>
                      <a:pt x="61265" y="31404"/>
                      <a:pt x="61265" y="31404"/>
                      <a:pt x="61265" y="31735"/>
                    </a:cubicBezTo>
                    <a:cubicBezTo>
                      <a:pt x="61265" y="31735"/>
                      <a:pt x="61265" y="31735"/>
                      <a:pt x="61265" y="31735"/>
                    </a:cubicBezTo>
                    <a:cubicBezTo>
                      <a:pt x="61265" y="31404"/>
                      <a:pt x="61265" y="31404"/>
                      <a:pt x="61265" y="31404"/>
                    </a:cubicBezTo>
                    <a:cubicBezTo>
                      <a:pt x="61265" y="31735"/>
                      <a:pt x="61265" y="31735"/>
                      <a:pt x="61265" y="31735"/>
                    </a:cubicBezTo>
                    <a:cubicBezTo>
                      <a:pt x="61265" y="31735"/>
                      <a:pt x="61265" y="31735"/>
                      <a:pt x="61265" y="31735"/>
                    </a:cubicBezTo>
                    <a:cubicBezTo>
                      <a:pt x="61265" y="31735"/>
                      <a:pt x="61265" y="32066"/>
                      <a:pt x="61265" y="32066"/>
                    </a:cubicBezTo>
                    <a:cubicBezTo>
                      <a:pt x="61265" y="32396"/>
                      <a:pt x="61265" y="32396"/>
                      <a:pt x="61265" y="32396"/>
                    </a:cubicBezTo>
                    <a:cubicBezTo>
                      <a:pt x="61265" y="32396"/>
                      <a:pt x="61265" y="32396"/>
                      <a:pt x="60759" y="32396"/>
                    </a:cubicBezTo>
                    <a:cubicBezTo>
                      <a:pt x="60759" y="32396"/>
                      <a:pt x="60759" y="32396"/>
                      <a:pt x="60759" y="32396"/>
                    </a:cubicBezTo>
                    <a:cubicBezTo>
                      <a:pt x="60759" y="32396"/>
                      <a:pt x="60759" y="32396"/>
                      <a:pt x="60759" y="32396"/>
                    </a:cubicBezTo>
                    <a:cubicBezTo>
                      <a:pt x="60759" y="32396"/>
                      <a:pt x="61265" y="32727"/>
                      <a:pt x="61265" y="32727"/>
                    </a:cubicBezTo>
                    <a:cubicBezTo>
                      <a:pt x="61265" y="32727"/>
                      <a:pt x="61265" y="33057"/>
                      <a:pt x="60759" y="33057"/>
                    </a:cubicBezTo>
                    <a:close/>
                    <a:moveTo>
                      <a:pt x="61772" y="35371"/>
                    </a:moveTo>
                    <a:cubicBezTo>
                      <a:pt x="61772" y="35371"/>
                      <a:pt x="61772" y="35371"/>
                      <a:pt x="61265" y="35371"/>
                    </a:cubicBezTo>
                    <a:cubicBezTo>
                      <a:pt x="61265" y="35371"/>
                      <a:pt x="61265" y="35371"/>
                      <a:pt x="61265" y="35371"/>
                    </a:cubicBezTo>
                    <a:cubicBezTo>
                      <a:pt x="61265" y="35041"/>
                      <a:pt x="61265" y="35041"/>
                      <a:pt x="61265" y="34710"/>
                    </a:cubicBezTo>
                    <a:cubicBezTo>
                      <a:pt x="61265" y="34710"/>
                      <a:pt x="61265" y="34710"/>
                      <a:pt x="61265" y="34710"/>
                    </a:cubicBezTo>
                    <a:cubicBezTo>
                      <a:pt x="61265" y="34710"/>
                      <a:pt x="61265" y="34710"/>
                      <a:pt x="61265" y="34710"/>
                    </a:cubicBezTo>
                    <a:cubicBezTo>
                      <a:pt x="61265" y="34710"/>
                      <a:pt x="61265" y="34380"/>
                      <a:pt x="61265" y="34380"/>
                    </a:cubicBezTo>
                    <a:cubicBezTo>
                      <a:pt x="61265" y="34380"/>
                      <a:pt x="61265" y="34380"/>
                      <a:pt x="61265" y="34380"/>
                    </a:cubicBezTo>
                    <a:cubicBezTo>
                      <a:pt x="61265" y="34380"/>
                      <a:pt x="61265" y="34380"/>
                      <a:pt x="61265" y="34380"/>
                    </a:cubicBezTo>
                    <a:cubicBezTo>
                      <a:pt x="61265" y="34380"/>
                      <a:pt x="61265" y="34380"/>
                      <a:pt x="61265" y="34380"/>
                    </a:cubicBezTo>
                    <a:cubicBezTo>
                      <a:pt x="61265" y="34380"/>
                      <a:pt x="61265" y="34710"/>
                      <a:pt x="61265" y="34710"/>
                    </a:cubicBezTo>
                    <a:cubicBezTo>
                      <a:pt x="61265" y="34710"/>
                      <a:pt x="61265" y="34710"/>
                      <a:pt x="61265" y="34710"/>
                    </a:cubicBezTo>
                    <a:cubicBezTo>
                      <a:pt x="61265" y="34710"/>
                      <a:pt x="61265" y="35041"/>
                      <a:pt x="61772" y="35041"/>
                    </a:cubicBezTo>
                    <a:cubicBezTo>
                      <a:pt x="61772" y="35041"/>
                      <a:pt x="61772" y="35041"/>
                      <a:pt x="61772" y="35371"/>
                    </a:cubicBezTo>
                    <a:close/>
                    <a:moveTo>
                      <a:pt x="61265" y="18512"/>
                    </a:moveTo>
                    <a:cubicBezTo>
                      <a:pt x="61265" y="18512"/>
                      <a:pt x="61265" y="18512"/>
                      <a:pt x="61265" y="18512"/>
                    </a:cubicBezTo>
                    <a:cubicBezTo>
                      <a:pt x="61265" y="18512"/>
                      <a:pt x="61265" y="18842"/>
                      <a:pt x="61265" y="18842"/>
                    </a:cubicBezTo>
                    <a:cubicBezTo>
                      <a:pt x="61265" y="18842"/>
                      <a:pt x="61265" y="18842"/>
                      <a:pt x="61265" y="18842"/>
                    </a:cubicBezTo>
                    <a:cubicBezTo>
                      <a:pt x="61265" y="18842"/>
                      <a:pt x="61265" y="18842"/>
                      <a:pt x="61265" y="18512"/>
                    </a:cubicBezTo>
                    <a:close/>
                    <a:moveTo>
                      <a:pt x="60253" y="26446"/>
                    </a:moveTo>
                    <a:cubicBezTo>
                      <a:pt x="60759" y="26115"/>
                      <a:pt x="60759" y="26115"/>
                      <a:pt x="60759" y="26115"/>
                    </a:cubicBezTo>
                    <a:cubicBezTo>
                      <a:pt x="60759" y="26115"/>
                      <a:pt x="60759" y="26115"/>
                      <a:pt x="61265" y="26115"/>
                    </a:cubicBezTo>
                    <a:cubicBezTo>
                      <a:pt x="61265" y="26115"/>
                      <a:pt x="61265" y="26115"/>
                      <a:pt x="61265" y="26115"/>
                    </a:cubicBezTo>
                    <a:cubicBezTo>
                      <a:pt x="60759" y="26446"/>
                      <a:pt x="60759" y="26446"/>
                      <a:pt x="60253" y="2644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776"/>
                      <a:pt x="60253" y="26776"/>
                    </a:cubicBezTo>
                    <a:cubicBezTo>
                      <a:pt x="60253" y="26776"/>
                      <a:pt x="60253" y="26446"/>
                      <a:pt x="60253" y="26446"/>
                    </a:cubicBezTo>
                    <a:cubicBezTo>
                      <a:pt x="60253" y="26446"/>
                      <a:pt x="60253" y="26446"/>
                      <a:pt x="60253" y="26446"/>
                    </a:cubicBezTo>
                    <a:close/>
                    <a:moveTo>
                      <a:pt x="60253" y="18512"/>
                    </a:moveTo>
                    <a:cubicBezTo>
                      <a:pt x="60253" y="18512"/>
                      <a:pt x="60253" y="18512"/>
                      <a:pt x="60253" y="18512"/>
                    </a:cubicBezTo>
                    <a:cubicBezTo>
                      <a:pt x="60253" y="18512"/>
                      <a:pt x="60253" y="18512"/>
                      <a:pt x="60253" y="18512"/>
                    </a:cubicBezTo>
                    <a:cubicBezTo>
                      <a:pt x="60253" y="18512"/>
                      <a:pt x="60253" y="18512"/>
                      <a:pt x="60253" y="18512"/>
                    </a:cubicBezTo>
                    <a:cubicBezTo>
                      <a:pt x="60253" y="18512"/>
                      <a:pt x="60253" y="18512"/>
                      <a:pt x="60253" y="18512"/>
                    </a:cubicBezTo>
                    <a:close/>
                    <a:moveTo>
                      <a:pt x="59746" y="28429"/>
                    </a:moveTo>
                    <a:cubicBezTo>
                      <a:pt x="59746" y="28429"/>
                      <a:pt x="60253" y="28429"/>
                      <a:pt x="60253" y="28429"/>
                    </a:cubicBezTo>
                    <a:cubicBezTo>
                      <a:pt x="60253" y="28429"/>
                      <a:pt x="60253" y="28429"/>
                      <a:pt x="60253" y="28429"/>
                    </a:cubicBezTo>
                    <a:cubicBezTo>
                      <a:pt x="60253" y="28099"/>
                      <a:pt x="60759" y="28099"/>
                      <a:pt x="60759" y="28099"/>
                    </a:cubicBezTo>
                    <a:cubicBezTo>
                      <a:pt x="60759" y="28099"/>
                      <a:pt x="60759" y="28099"/>
                      <a:pt x="60759" y="28099"/>
                    </a:cubicBezTo>
                    <a:cubicBezTo>
                      <a:pt x="60759" y="28099"/>
                      <a:pt x="60759" y="28099"/>
                      <a:pt x="60759" y="28099"/>
                    </a:cubicBezTo>
                    <a:cubicBezTo>
                      <a:pt x="60253" y="27438"/>
                      <a:pt x="60253" y="27438"/>
                      <a:pt x="61265" y="26776"/>
                    </a:cubicBezTo>
                    <a:cubicBezTo>
                      <a:pt x="61772" y="26776"/>
                      <a:pt x="61772" y="26776"/>
                      <a:pt x="61772" y="26776"/>
                    </a:cubicBezTo>
                    <a:cubicBezTo>
                      <a:pt x="61772" y="27107"/>
                      <a:pt x="61772" y="27107"/>
                      <a:pt x="61772" y="27107"/>
                    </a:cubicBezTo>
                    <a:cubicBezTo>
                      <a:pt x="61772" y="27107"/>
                      <a:pt x="61772" y="27107"/>
                      <a:pt x="61772" y="27107"/>
                    </a:cubicBezTo>
                    <a:cubicBezTo>
                      <a:pt x="61772" y="27438"/>
                      <a:pt x="61265" y="27438"/>
                      <a:pt x="61265" y="27438"/>
                    </a:cubicBezTo>
                    <a:cubicBezTo>
                      <a:pt x="61265" y="27768"/>
                      <a:pt x="60759" y="27768"/>
                      <a:pt x="60759" y="28099"/>
                    </a:cubicBezTo>
                    <a:cubicBezTo>
                      <a:pt x="60759" y="28099"/>
                      <a:pt x="60759" y="28099"/>
                      <a:pt x="60759" y="28099"/>
                    </a:cubicBezTo>
                    <a:cubicBezTo>
                      <a:pt x="60759" y="28099"/>
                      <a:pt x="60759" y="28099"/>
                      <a:pt x="60759" y="28099"/>
                    </a:cubicBezTo>
                    <a:cubicBezTo>
                      <a:pt x="60759" y="28099"/>
                      <a:pt x="60759" y="28099"/>
                      <a:pt x="60253" y="28429"/>
                    </a:cubicBezTo>
                    <a:cubicBezTo>
                      <a:pt x="60253" y="28429"/>
                      <a:pt x="60253" y="28429"/>
                      <a:pt x="60253" y="28429"/>
                    </a:cubicBezTo>
                    <a:cubicBezTo>
                      <a:pt x="60253" y="28429"/>
                      <a:pt x="60253" y="28429"/>
                      <a:pt x="59746" y="28429"/>
                    </a:cubicBezTo>
                    <a:cubicBezTo>
                      <a:pt x="59746" y="28429"/>
                      <a:pt x="59746" y="28429"/>
                      <a:pt x="59746" y="28429"/>
                    </a:cubicBezTo>
                    <a:cubicBezTo>
                      <a:pt x="59746" y="28429"/>
                      <a:pt x="59746" y="28429"/>
                      <a:pt x="59746" y="28429"/>
                    </a:cubicBezTo>
                    <a:close/>
                    <a:moveTo>
                      <a:pt x="59746" y="15867"/>
                    </a:moveTo>
                    <a:cubicBezTo>
                      <a:pt x="59746" y="15867"/>
                      <a:pt x="59746" y="15867"/>
                      <a:pt x="59746" y="15867"/>
                    </a:cubicBezTo>
                    <a:cubicBezTo>
                      <a:pt x="59746" y="15867"/>
                      <a:pt x="59746" y="15867"/>
                      <a:pt x="59746" y="15867"/>
                    </a:cubicBezTo>
                    <a:close/>
                    <a:moveTo>
                      <a:pt x="59240" y="17520"/>
                    </a:moveTo>
                    <a:cubicBezTo>
                      <a:pt x="59240" y="17520"/>
                      <a:pt x="59240" y="17520"/>
                      <a:pt x="59240" y="17520"/>
                    </a:cubicBezTo>
                    <a:cubicBezTo>
                      <a:pt x="59240" y="17520"/>
                      <a:pt x="59240" y="17520"/>
                      <a:pt x="59240" y="17520"/>
                    </a:cubicBezTo>
                    <a:cubicBezTo>
                      <a:pt x="59240" y="17520"/>
                      <a:pt x="59240" y="17520"/>
                      <a:pt x="59240" y="17520"/>
                    </a:cubicBezTo>
                    <a:cubicBezTo>
                      <a:pt x="58734" y="17520"/>
                      <a:pt x="58734" y="17520"/>
                      <a:pt x="59240" y="17520"/>
                    </a:cubicBezTo>
                    <a:close/>
                    <a:moveTo>
                      <a:pt x="30886" y="24462"/>
                    </a:moveTo>
                    <a:cubicBezTo>
                      <a:pt x="30886" y="24462"/>
                      <a:pt x="30886" y="24462"/>
                      <a:pt x="30886" y="24462"/>
                    </a:cubicBezTo>
                    <a:cubicBezTo>
                      <a:pt x="30886" y="24462"/>
                      <a:pt x="30886" y="24462"/>
                      <a:pt x="30886" y="24462"/>
                    </a:cubicBezTo>
                    <a:cubicBezTo>
                      <a:pt x="30886" y="24462"/>
                      <a:pt x="30886" y="24462"/>
                      <a:pt x="30886" y="24132"/>
                    </a:cubicBezTo>
                    <a:cubicBezTo>
                      <a:pt x="30886" y="24462"/>
                      <a:pt x="30886" y="24462"/>
                      <a:pt x="30886" y="24462"/>
                    </a:cubicBezTo>
                    <a:close/>
                    <a:moveTo>
                      <a:pt x="31392" y="23140"/>
                    </a:move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ubicBezTo>
                      <a:pt x="31392" y="23140"/>
                      <a:pt x="31392" y="23140"/>
                      <a:pt x="31392" y="23140"/>
                    </a:cubicBezTo>
                    <a:close/>
                    <a:moveTo>
                      <a:pt x="31898" y="22148"/>
                    </a:moveTo>
                    <a:cubicBezTo>
                      <a:pt x="31898" y="22148"/>
                      <a:pt x="31898" y="22148"/>
                      <a:pt x="31898" y="22148"/>
                    </a:cubicBezTo>
                    <a:cubicBezTo>
                      <a:pt x="31898" y="22148"/>
                      <a:pt x="31898" y="22148"/>
                      <a:pt x="31898" y="22148"/>
                    </a:cubicBezTo>
                    <a:cubicBezTo>
                      <a:pt x="31898" y="22148"/>
                      <a:pt x="31898" y="22148"/>
                      <a:pt x="31898" y="22148"/>
                    </a:cubicBezTo>
                    <a:cubicBezTo>
                      <a:pt x="31898" y="22148"/>
                      <a:pt x="31898" y="22148"/>
                      <a:pt x="31898" y="22148"/>
                    </a:cubicBezTo>
                    <a:close/>
                    <a:moveTo>
                      <a:pt x="31898" y="26446"/>
                    </a:moveTo>
                    <a:cubicBezTo>
                      <a:pt x="31898" y="26446"/>
                      <a:pt x="31898" y="26446"/>
                      <a:pt x="31898" y="26446"/>
                    </a:cubicBezTo>
                    <a:cubicBezTo>
                      <a:pt x="31392" y="26446"/>
                      <a:pt x="31392" y="26446"/>
                      <a:pt x="31392" y="26115"/>
                    </a:cubicBezTo>
                    <a:cubicBezTo>
                      <a:pt x="31392" y="26115"/>
                      <a:pt x="31392" y="25785"/>
                      <a:pt x="31392" y="25785"/>
                    </a:cubicBezTo>
                    <a:cubicBezTo>
                      <a:pt x="31392" y="25785"/>
                      <a:pt x="31392" y="25785"/>
                      <a:pt x="31392" y="25785"/>
                    </a:cubicBezTo>
                    <a:cubicBezTo>
                      <a:pt x="31392" y="25785"/>
                      <a:pt x="31392" y="25785"/>
                      <a:pt x="31392" y="25785"/>
                    </a:cubicBezTo>
                    <a:cubicBezTo>
                      <a:pt x="31392" y="25785"/>
                      <a:pt x="31392" y="25785"/>
                      <a:pt x="31898" y="25785"/>
                    </a:cubicBezTo>
                    <a:cubicBezTo>
                      <a:pt x="31898" y="25785"/>
                      <a:pt x="31898" y="25785"/>
                      <a:pt x="31898" y="25785"/>
                    </a:cubicBezTo>
                    <a:cubicBezTo>
                      <a:pt x="31898" y="25785"/>
                      <a:pt x="31898" y="25785"/>
                      <a:pt x="31392" y="25785"/>
                    </a:cubicBezTo>
                    <a:cubicBezTo>
                      <a:pt x="31392" y="25785"/>
                      <a:pt x="31392" y="25785"/>
                      <a:pt x="31392" y="25785"/>
                    </a:cubicBezTo>
                    <a:cubicBezTo>
                      <a:pt x="31392" y="25785"/>
                      <a:pt x="31392" y="25785"/>
                      <a:pt x="31392" y="25785"/>
                    </a:cubicBezTo>
                    <a:cubicBezTo>
                      <a:pt x="31898" y="26115"/>
                      <a:pt x="31898" y="26115"/>
                      <a:pt x="31898" y="26446"/>
                    </a:cubicBezTo>
                    <a:cubicBezTo>
                      <a:pt x="31898" y="26446"/>
                      <a:pt x="31898" y="26446"/>
                      <a:pt x="31898" y="26446"/>
                    </a:cubicBezTo>
                    <a:close/>
                    <a:moveTo>
                      <a:pt x="32405" y="25785"/>
                    </a:moveTo>
                    <a:cubicBezTo>
                      <a:pt x="32405" y="25785"/>
                      <a:pt x="32405" y="25785"/>
                      <a:pt x="32405" y="25785"/>
                    </a:cubicBezTo>
                    <a:cubicBezTo>
                      <a:pt x="32405" y="25785"/>
                      <a:pt x="32405" y="25785"/>
                      <a:pt x="32405" y="25785"/>
                    </a:cubicBezTo>
                    <a:cubicBezTo>
                      <a:pt x="32405" y="25785"/>
                      <a:pt x="32405" y="25785"/>
                      <a:pt x="32405" y="25785"/>
                    </a:cubicBezTo>
                    <a:cubicBezTo>
                      <a:pt x="32405" y="25785"/>
                      <a:pt x="32405" y="25785"/>
                      <a:pt x="32405" y="25785"/>
                    </a:cubicBezTo>
                    <a:close/>
                    <a:moveTo>
                      <a:pt x="43544" y="8595"/>
                    </a:moveTo>
                    <a:cubicBezTo>
                      <a:pt x="43544" y="8595"/>
                      <a:pt x="43544" y="8595"/>
                      <a:pt x="43544" y="8595"/>
                    </a:cubicBezTo>
                    <a:cubicBezTo>
                      <a:pt x="43544" y="8264"/>
                      <a:pt x="43544" y="8264"/>
                      <a:pt x="43544" y="8264"/>
                    </a:cubicBezTo>
                    <a:cubicBezTo>
                      <a:pt x="43544" y="8264"/>
                      <a:pt x="43544" y="8264"/>
                      <a:pt x="43544" y="7933"/>
                    </a:cubicBezTo>
                    <a:cubicBezTo>
                      <a:pt x="43544" y="7933"/>
                      <a:pt x="43544" y="7933"/>
                      <a:pt x="43544" y="7933"/>
                    </a:cubicBezTo>
                    <a:cubicBezTo>
                      <a:pt x="43544" y="7933"/>
                      <a:pt x="43544" y="7933"/>
                      <a:pt x="43544" y="7933"/>
                    </a:cubicBezTo>
                    <a:cubicBezTo>
                      <a:pt x="43544" y="8264"/>
                      <a:pt x="43544" y="8264"/>
                      <a:pt x="43544" y="8264"/>
                    </a:cubicBezTo>
                    <a:cubicBezTo>
                      <a:pt x="43544" y="8595"/>
                      <a:pt x="43544" y="8595"/>
                      <a:pt x="43544" y="8595"/>
                    </a:cubicBezTo>
                    <a:close/>
                    <a:moveTo>
                      <a:pt x="45063" y="8264"/>
                    </a:moveTo>
                    <a:cubicBezTo>
                      <a:pt x="45063" y="8264"/>
                      <a:pt x="45063" y="8264"/>
                      <a:pt x="45063" y="8264"/>
                    </a:cubicBezTo>
                    <a:cubicBezTo>
                      <a:pt x="45063" y="8264"/>
                      <a:pt x="45063" y="8264"/>
                      <a:pt x="45063" y="8264"/>
                    </a:cubicBezTo>
                    <a:cubicBezTo>
                      <a:pt x="45063" y="8264"/>
                      <a:pt x="45063" y="8264"/>
                      <a:pt x="45063" y="8264"/>
                    </a:cubicBezTo>
                    <a:close/>
                    <a:moveTo>
                      <a:pt x="45569" y="21818"/>
                    </a:moveTo>
                    <a:cubicBezTo>
                      <a:pt x="45569" y="21818"/>
                      <a:pt x="45569" y="21818"/>
                      <a:pt x="45569" y="21818"/>
                    </a:cubicBezTo>
                    <a:cubicBezTo>
                      <a:pt x="45569" y="21818"/>
                      <a:pt x="45569" y="21818"/>
                      <a:pt x="45569" y="21818"/>
                    </a:cubicBezTo>
                    <a:cubicBezTo>
                      <a:pt x="45569" y="21818"/>
                      <a:pt x="45569" y="21818"/>
                      <a:pt x="45569" y="21818"/>
                    </a:cubicBezTo>
                    <a:close/>
                    <a:moveTo>
                      <a:pt x="47594" y="28429"/>
                    </a:moveTo>
                    <a:cubicBezTo>
                      <a:pt x="47594" y="28429"/>
                      <a:pt x="47594" y="28429"/>
                      <a:pt x="47594" y="28429"/>
                    </a:cubicBezTo>
                    <a:cubicBezTo>
                      <a:pt x="47594" y="28429"/>
                      <a:pt x="47594" y="28429"/>
                      <a:pt x="47594" y="28429"/>
                    </a:cubicBezTo>
                    <a:cubicBezTo>
                      <a:pt x="47594" y="28429"/>
                      <a:pt x="47594" y="28429"/>
                      <a:pt x="47594" y="28429"/>
                    </a:cubicBezTo>
                    <a:cubicBezTo>
                      <a:pt x="47594" y="28429"/>
                      <a:pt x="47594" y="28429"/>
                      <a:pt x="47594" y="28429"/>
                    </a:cubicBezTo>
                    <a:close/>
                    <a:moveTo>
                      <a:pt x="48101" y="7603"/>
                    </a:moveTo>
                    <a:cubicBezTo>
                      <a:pt x="48101" y="7603"/>
                      <a:pt x="48101" y="7603"/>
                      <a:pt x="47594" y="7603"/>
                    </a:cubicBezTo>
                    <a:cubicBezTo>
                      <a:pt x="47594" y="7603"/>
                      <a:pt x="47088" y="7603"/>
                      <a:pt x="46582" y="7603"/>
                    </a:cubicBezTo>
                    <a:cubicBezTo>
                      <a:pt x="46582" y="7603"/>
                      <a:pt x="46582" y="7603"/>
                      <a:pt x="46582" y="7603"/>
                    </a:cubicBezTo>
                    <a:cubicBezTo>
                      <a:pt x="46582" y="7603"/>
                      <a:pt x="46582" y="760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933"/>
                      <a:pt x="46075" y="7933"/>
                      <a:pt x="46075" y="7933"/>
                    </a:cubicBezTo>
                    <a:cubicBezTo>
                      <a:pt x="46075" y="7603"/>
                      <a:pt x="46582" y="7603"/>
                      <a:pt x="46582" y="7603"/>
                    </a:cubicBezTo>
                    <a:cubicBezTo>
                      <a:pt x="46582" y="7603"/>
                      <a:pt x="46582" y="7603"/>
                      <a:pt x="46582" y="7603"/>
                    </a:cubicBezTo>
                    <a:cubicBezTo>
                      <a:pt x="47088" y="7603"/>
                      <a:pt x="47594" y="7603"/>
                      <a:pt x="48101" y="7603"/>
                    </a:cubicBezTo>
                    <a:cubicBezTo>
                      <a:pt x="48101" y="7603"/>
                      <a:pt x="48101" y="7603"/>
                      <a:pt x="48101" y="7603"/>
                    </a:cubicBezTo>
                    <a:close/>
                    <a:moveTo>
                      <a:pt x="57215" y="29752"/>
                    </a:move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ubicBezTo>
                      <a:pt x="57215" y="29752"/>
                      <a:pt x="57215" y="29752"/>
                      <a:pt x="57215" y="29752"/>
                    </a:cubicBezTo>
                    <a:close/>
                    <a:moveTo>
                      <a:pt x="57215" y="27107"/>
                    </a:moveTo>
                    <a:cubicBezTo>
                      <a:pt x="57215" y="27107"/>
                      <a:pt x="56708" y="27107"/>
                      <a:pt x="56708" y="27107"/>
                    </a:cubicBezTo>
                    <a:cubicBezTo>
                      <a:pt x="56708" y="27107"/>
                      <a:pt x="56708" y="27107"/>
                      <a:pt x="56708" y="27107"/>
                    </a:cubicBezTo>
                    <a:cubicBezTo>
                      <a:pt x="57215" y="27107"/>
                      <a:pt x="57215" y="26776"/>
                      <a:pt x="57215" y="27107"/>
                    </a:cubicBezTo>
                    <a:cubicBezTo>
                      <a:pt x="57215" y="27107"/>
                      <a:pt x="57215" y="27107"/>
                      <a:pt x="57721" y="27107"/>
                    </a:cubicBezTo>
                    <a:cubicBezTo>
                      <a:pt x="57215" y="27107"/>
                      <a:pt x="57215" y="27107"/>
                      <a:pt x="57215" y="27107"/>
                    </a:cubicBezTo>
                    <a:close/>
                    <a:moveTo>
                      <a:pt x="57215" y="21487"/>
                    </a:moveTo>
                    <a:cubicBezTo>
                      <a:pt x="57721" y="21487"/>
                      <a:pt x="57721" y="21487"/>
                      <a:pt x="57721" y="21487"/>
                    </a:cubicBezTo>
                    <a:cubicBezTo>
                      <a:pt x="57721" y="21487"/>
                      <a:pt x="57721" y="21487"/>
                      <a:pt x="57721" y="21487"/>
                    </a:cubicBezTo>
                    <a:lnTo>
                      <a:pt x="57215" y="21487"/>
                    </a:lnTo>
                    <a:close/>
                    <a:moveTo>
                      <a:pt x="58227" y="14876"/>
                    </a:moveTo>
                    <a:cubicBezTo>
                      <a:pt x="58227" y="14876"/>
                      <a:pt x="58227" y="14876"/>
                      <a:pt x="58227" y="14876"/>
                    </a:cubicBezTo>
                    <a:cubicBezTo>
                      <a:pt x="58227" y="14876"/>
                      <a:pt x="58227" y="15206"/>
                      <a:pt x="58227" y="15206"/>
                    </a:cubicBezTo>
                    <a:cubicBezTo>
                      <a:pt x="58227" y="15206"/>
                      <a:pt x="58227" y="15206"/>
                      <a:pt x="58227" y="15206"/>
                    </a:cubicBezTo>
                    <a:cubicBezTo>
                      <a:pt x="58227" y="15206"/>
                      <a:pt x="58227" y="15206"/>
                      <a:pt x="58227" y="15206"/>
                    </a:cubicBezTo>
                    <a:cubicBezTo>
                      <a:pt x="58227" y="15206"/>
                      <a:pt x="58227" y="14876"/>
                      <a:pt x="58227" y="14876"/>
                    </a:cubicBezTo>
                    <a:close/>
                    <a:moveTo>
                      <a:pt x="48607" y="11900"/>
                    </a:move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ubicBezTo>
                      <a:pt x="48607" y="11900"/>
                      <a:pt x="48607" y="11900"/>
                      <a:pt x="48607" y="11900"/>
                    </a:cubicBezTo>
                    <a:close/>
                    <a:moveTo>
                      <a:pt x="49620" y="21157"/>
                    </a:moveTo>
                    <a:cubicBezTo>
                      <a:pt x="49620" y="21157"/>
                      <a:pt x="49620" y="21157"/>
                      <a:pt x="49620" y="20826"/>
                    </a:cubicBezTo>
                    <a:cubicBezTo>
                      <a:pt x="49620" y="21157"/>
                      <a:pt x="49620" y="21157"/>
                      <a:pt x="49620" y="21157"/>
                    </a:cubicBezTo>
                    <a:cubicBezTo>
                      <a:pt x="49620" y="21157"/>
                      <a:pt x="49620" y="21157"/>
                      <a:pt x="49620" y="21157"/>
                    </a:cubicBezTo>
                    <a:close/>
                    <a:moveTo>
                      <a:pt x="49620" y="15537"/>
                    </a:moveTo>
                    <a:cubicBezTo>
                      <a:pt x="49620" y="15537"/>
                      <a:pt x="49113" y="15537"/>
                      <a:pt x="48607" y="15537"/>
                    </a:cubicBezTo>
                    <a:cubicBezTo>
                      <a:pt x="48607" y="15537"/>
                      <a:pt x="48607" y="15206"/>
                      <a:pt x="48607" y="15206"/>
                    </a:cubicBezTo>
                    <a:cubicBezTo>
                      <a:pt x="48607" y="15206"/>
                      <a:pt x="49113" y="15206"/>
                      <a:pt x="49113" y="14876"/>
                    </a:cubicBezTo>
                    <a:cubicBezTo>
                      <a:pt x="49113" y="14876"/>
                      <a:pt x="49620" y="14876"/>
                      <a:pt x="49620" y="14545"/>
                    </a:cubicBezTo>
                    <a:cubicBezTo>
                      <a:pt x="50126" y="14545"/>
                      <a:pt x="50126" y="14545"/>
                      <a:pt x="50126" y="14545"/>
                    </a:cubicBezTo>
                    <a:cubicBezTo>
                      <a:pt x="50126" y="14214"/>
                      <a:pt x="50126" y="14214"/>
                      <a:pt x="50632" y="14214"/>
                    </a:cubicBezTo>
                    <a:cubicBezTo>
                      <a:pt x="50632" y="14214"/>
                      <a:pt x="50632" y="14545"/>
                      <a:pt x="51139" y="14214"/>
                    </a:cubicBezTo>
                    <a:cubicBezTo>
                      <a:pt x="51139" y="14214"/>
                      <a:pt x="51139" y="14214"/>
                      <a:pt x="51139" y="14214"/>
                    </a:cubicBezTo>
                    <a:cubicBezTo>
                      <a:pt x="51139" y="13884"/>
                      <a:pt x="51139" y="13884"/>
                      <a:pt x="50632" y="13884"/>
                    </a:cubicBezTo>
                    <a:cubicBezTo>
                      <a:pt x="50632" y="13884"/>
                      <a:pt x="50126" y="13884"/>
                      <a:pt x="50126" y="13884"/>
                    </a:cubicBezTo>
                    <a:cubicBezTo>
                      <a:pt x="49620" y="13884"/>
                      <a:pt x="49113" y="13884"/>
                      <a:pt x="48607" y="13553"/>
                    </a:cubicBezTo>
                    <a:cubicBezTo>
                      <a:pt x="48101" y="13553"/>
                      <a:pt x="48101" y="13553"/>
                      <a:pt x="48101" y="13553"/>
                    </a:cubicBezTo>
                    <a:cubicBezTo>
                      <a:pt x="48101" y="13553"/>
                      <a:pt x="48101" y="13553"/>
                      <a:pt x="48607" y="13553"/>
                    </a:cubicBezTo>
                    <a:cubicBezTo>
                      <a:pt x="48607" y="13553"/>
                      <a:pt x="48607" y="13553"/>
                      <a:pt x="48607" y="13553"/>
                    </a:cubicBezTo>
                    <a:cubicBezTo>
                      <a:pt x="49113" y="13553"/>
                      <a:pt x="50126" y="13553"/>
                      <a:pt x="50632" y="13553"/>
                    </a:cubicBezTo>
                    <a:cubicBezTo>
                      <a:pt x="51139" y="13553"/>
                      <a:pt x="51645" y="13223"/>
                      <a:pt x="51645" y="13223"/>
                    </a:cubicBezTo>
                    <a:cubicBezTo>
                      <a:pt x="52151" y="13223"/>
                      <a:pt x="52658" y="13223"/>
                      <a:pt x="53164" y="13223"/>
                    </a:cubicBezTo>
                    <a:cubicBezTo>
                      <a:pt x="53164" y="13223"/>
                      <a:pt x="53164" y="13223"/>
                      <a:pt x="53670" y="13223"/>
                    </a:cubicBezTo>
                    <a:cubicBezTo>
                      <a:pt x="53670" y="13223"/>
                      <a:pt x="53670" y="13223"/>
                      <a:pt x="53670" y="13223"/>
                    </a:cubicBezTo>
                    <a:cubicBezTo>
                      <a:pt x="53670" y="13223"/>
                      <a:pt x="53670" y="13223"/>
                      <a:pt x="53670" y="13223"/>
                    </a:cubicBezTo>
                    <a:cubicBezTo>
                      <a:pt x="53164" y="13553"/>
                      <a:pt x="52658" y="13553"/>
                      <a:pt x="52658" y="13553"/>
                    </a:cubicBezTo>
                    <a:cubicBezTo>
                      <a:pt x="52658" y="13553"/>
                      <a:pt x="52151" y="13884"/>
                      <a:pt x="52658" y="13884"/>
                    </a:cubicBezTo>
                    <a:cubicBezTo>
                      <a:pt x="52658" y="13884"/>
                      <a:pt x="52658" y="13884"/>
                      <a:pt x="52658" y="13884"/>
                    </a:cubicBezTo>
                    <a:cubicBezTo>
                      <a:pt x="52658" y="13884"/>
                      <a:pt x="52658" y="13884"/>
                      <a:pt x="52658" y="13884"/>
                    </a:cubicBezTo>
                    <a:cubicBezTo>
                      <a:pt x="53164" y="14214"/>
                      <a:pt x="53670" y="14214"/>
                      <a:pt x="54683" y="13884"/>
                    </a:cubicBezTo>
                    <a:cubicBezTo>
                      <a:pt x="54683" y="13884"/>
                      <a:pt x="54683" y="13884"/>
                      <a:pt x="54683" y="13884"/>
                    </a:cubicBezTo>
                    <a:cubicBezTo>
                      <a:pt x="54683" y="13884"/>
                      <a:pt x="54683" y="14214"/>
                      <a:pt x="54683" y="14214"/>
                    </a:cubicBezTo>
                    <a:cubicBezTo>
                      <a:pt x="54683" y="14214"/>
                      <a:pt x="54683" y="14214"/>
                      <a:pt x="54177" y="14545"/>
                    </a:cubicBezTo>
                    <a:cubicBezTo>
                      <a:pt x="54177" y="14545"/>
                      <a:pt x="54177" y="14545"/>
                      <a:pt x="53670" y="14545"/>
                    </a:cubicBezTo>
                    <a:cubicBezTo>
                      <a:pt x="53670" y="14876"/>
                      <a:pt x="53670" y="14876"/>
                      <a:pt x="53670" y="14876"/>
                    </a:cubicBezTo>
                    <a:cubicBezTo>
                      <a:pt x="53670" y="15206"/>
                      <a:pt x="53670" y="15206"/>
                      <a:pt x="53164" y="14876"/>
                    </a:cubicBezTo>
                    <a:cubicBezTo>
                      <a:pt x="52658" y="14876"/>
                      <a:pt x="52658" y="14876"/>
                      <a:pt x="52151" y="14876"/>
                    </a:cubicBezTo>
                    <a:cubicBezTo>
                      <a:pt x="52151" y="14876"/>
                      <a:pt x="51645" y="14876"/>
                      <a:pt x="51645" y="15206"/>
                    </a:cubicBezTo>
                    <a:cubicBezTo>
                      <a:pt x="51645" y="15537"/>
                      <a:pt x="51645" y="15537"/>
                      <a:pt x="51139" y="15537"/>
                    </a:cubicBezTo>
                    <a:cubicBezTo>
                      <a:pt x="51139" y="15537"/>
                      <a:pt x="51139" y="15537"/>
                      <a:pt x="51139" y="15537"/>
                    </a:cubicBezTo>
                    <a:cubicBezTo>
                      <a:pt x="51139" y="15537"/>
                      <a:pt x="51139" y="15537"/>
                      <a:pt x="51139" y="15537"/>
                    </a:cubicBezTo>
                    <a:cubicBezTo>
                      <a:pt x="51139" y="15537"/>
                      <a:pt x="50632" y="15537"/>
                      <a:pt x="50632" y="15867"/>
                    </a:cubicBezTo>
                    <a:cubicBezTo>
                      <a:pt x="50632" y="15867"/>
                      <a:pt x="50632" y="15867"/>
                      <a:pt x="50632" y="15867"/>
                    </a:cubicBezTo>
                    <a:cubicBezTo>
                      <a:pt x="50632" y="15867"/>
                      <a:pt x="50632" y="15867"/>
                      <a:pt x="50632" y="15867"/>
                    </a:cubicBezTo>
                    <a:cubicBezTo>
                      <a:pt x="50632" y="15867"/>
                      <a:pt x="50632" y="15867"/>
                      <a:pt x="50632" y="15867"/>
                    </a:cubicBezTo>
                    <a:cubicBezTo>
                      <a:pt x="50632" y="15867"/>
                      <a:pt x="50126" y="15867"/>
                      <a:pt x="50126" y="15867"/>
                    </a:cubicBezTo>
                    <a:cubicBezTo>
                      <a:pt x="50126" y="15867"/>
                      <a:pt x="50632" y="15867"/>
                      <a:pt x="50632" y="15867"/>
                    </a:cubicBezTo>
                    <a:cubicBezTo>
                      <a:pt x="50632" y="15867"/>
                      <a:pt x="50632" y="15867"/>
                      <a:pt x="50632" y="15867"/>
                    </a:cubicBezTo>
                    <a:cubicBezTo>
                      <a:pt x="50632" y="15867"/>
                      <a:pt x="50632" y="15867"/>
                      <a:pt x="50632" y="15867"/>
                    </a:cubicBezTo>
                    <a:cubicBezTo>
                      <a:pt x="50632" y="15537"/>
                      <a:pt x="50632" y="15537"/>
                      <a:pt x="51139" y="15537"/>
                    </a:cubicBezTo>
                    <a:cubicBezTo>
                      <a:pt x="51139" y="15537"/>
                      <a:pt x="51139" y="15537"/>
                      <a:pt x="51139" y="15537"/>
                    </a:cubicBezTo>
                    <a:cubicBezTo>
                      <a:pt x="51139" y="15537"/>
                      <a:pt x="51139" y="15537"/>
                      <a:pt x="51139" y="15537"/>
                    </a:cubicBezTo>
                    <a:cubicBezTo>
                      <a:pt x="51139" y="15537"/>
                      <a:pt x="51139" y="15206"/>
                      <a:pt x="51139" y="15206"/>
                    </a:cubicBezTo>
                    <a:cubicBezTo>
                      <a:pt x="51139" y="15206"/>
                      <a:pt x="51139" y="14876"/>
                      <a:pt x="51139" y="14876"/>
                    </a:cubicBezTo>
                    <a:cubicBezTo>
                      <a:pt x="50632" y="14876"/>
                      <a:pt x="50632" y="15206"/>
                      <a:pt x="50126" y="15206"/>
                    </a:cubicBezTo>
                    <a:cubicBezTo>
                      <a:pt x="50126" y="15206"/>
                      <a:pt x="50126" y="15206"/>
                      <a:pt x="49620" y="15537"/>
                    </a:cubicBezTo>
                    <a:close/>
                    <a:moveTo>
                      <a:pt x="52658" y="15867"/>
                    </a:moveTo>
                    <a:cubicBezTo>
                      <a:pt x="52658" y="15867"/>
                      <a:pt x="52658" y="15867"/>
                      <a:pt x="52658" y="15867"/>
                    </a:cubicBezTo>
                    <a:cubicBezTo>
                      <a:pt x="52658" y="15867"/>
                      <a:pt x="52658" y="16198"/>
                      <a:pt x="52658" y="16198"/>
                    </a:cubicBezTo>
                    <a:cubicBezTo>
                      <a:pt x="52658" y="16198"/>
                      <a:pt x="52658" y="16198"/>
                      <a:pt x="52658" y="16198"/>
                    </a:cubicBezTo>
                    <a:cubicBezTo>
                      <a:pt x="52658" y="16198"/>
                      <a:pt x="52658" y="16198"/>
                      <a:pt x="52658" y="16198"/>
                    </a:cubicBezTo>
                    <a:cubicBezTo>
                      <a:pt x="52658" y="16198"/>
                      <a:pt x="52658" y="16198"/>
                      <a:pt x="52658" y="16198"/>
                    </a:cubicBezTo>
                    <a:cubicBezTo>
                      <a:pt x="52658" y="16198"/>
                      <a:pt x="52658" y="16198"/>
                      <a:pt x="52658" y="15867"/>
                    </a:cubicBezTo>
                    <a:cubicBezTo>
                      <a:pt x="52658" y="15867"/>
                      <a:pt x="52658" y="15867"/>
                      <a:pt x="52658" y="15867"/>
                    </a:cubicBezTo>
                    <a:cubicBezTo>
                      <a:pt x="52658" y="15867"/>
                      <a:pt x="52658" y="15867"/>
                      <a:pt x="52658" y="15867"/>
                    </a:cubicBezTo>
                    <a:cubicBezTo>
                      <a:pt x="52658" y="15867"/>
                      <a:pt x="52658" y="15867"/>
                      <a:pt x="52658" y="15867"/>
                    </a:cubicBezTo>
                    <a:close/>
                    <a:moveTo>
                      <a:pt x="51645" y="18512"/>
                    </a:moveTo>
                    <a:cubicBezTo>
                      <a:pt x="51645" y="18512"/>
                      <a:pt x="51645" y="18512"/>
                      <a:pt x="51645" y="18512"/>
                    </a:cubicBezTo>
                    <a:cubicBezTo>
                      <a:pt x="51139" y="18512"/>
                      <a:pt x="51139" y="18512"/>
                      <a:pt x="51139" y="18181"/>
                    </a:cubicBezTo>
                    <a:cubicBezTo>
                      <a:pt x="51139" y="18181"/>
                      <a:pt x="51139" y="18181"/>
                      <a:pt x="51139" y="18181"/>
                    </a:cubicBezTo>
                    <a:cubicBezTo>
                      <a:pt x="51139" y="18181"/>
                      <a:pt x="51139" y="18181"/>
                      <a:pt x="51139" y="18181"/>
                    </a:cubicBezTo>
                    <a:cubicBezTo>
                      <a:pt x="51645" y="18181"/>
                      <a:pt x="51645" y="18181"/>
                      <a:pt x="51645" y="18512"/>
                    </a:cubicBezTo>
                    <a:close/>
                    <a:moveTo>
                      <a:pt x="50632" y="22809"/>
                    </a:moveTo>
                    <a:cubicBezTo>
                      <a:pt x="50632" y="22809"/>
                      <a:pt x="50632" y="22809"/>
                      <a:pt x="50632" y="22809"/>
                    </a:cubicBezTo>
                    <a:cubicBezTo>
                      <a:pt x="51139" y="22809"/>
                      <a:pt x="51139" y="22809"/>
                      <a:pt x="51139" y="22809"/>
                    </a:cubicBezTo>
                    <a:lnTo>
                      <a:pt x="50632" y="22809"/>
                    </a:lnTo>
                    <a:close/>
                    <a:moveTo>
                      <a:pt x="52658" y="25123"/>
                    </a:moveTo>
                    <a:cubicBezTo>
                      <a:pt x="52658" y="25123"/>
                      <a:pt x="52658" y="25123"/>
                      <a:pt x="52658" y="25454"/>
                    </a:cubicBezTo>
                    <a:cubicBezTo>
                      <a:pt x="52658" y="25123"/>
                      <a:pt x="52658" y="25123"/>
                      <a:pt x="52658" y="25123"/>
                    </a:cubicBezTo>
                    <a:cubicBezTo>
                      <a:pt x="52658" y="25123"/>
                      <a:pt x="52658" y="25123"/>
                      <a:pt x="52658" y="25123"/>
                    </a:cubicBezTo>
                    <a:cubicBezTo>
                      <a:pt x="52658" y="25123"/>
                      <a:pt x="52658" y="25123"/>
                      <a:pt x="52658" y="25123"/>
                    </a:cubicBezTo>
                    <a:cubicBezTo>
                      <a:pt x="52658" y="25123"/>
                      <a:pt x="52658" y="25123"/>
                      <a:pt x="52658" y="25123"/>
                    </a:cubicBezTo>
                    <a:close/>
                    <a:moveTo>
                      <a:pt x="53164" y="21487"/>
                    </a:moveTo>
                    <a:cubicBezTo>
                      <a:pt x="53164" y="21818"/>
                      <a:pt x="52658" y="21818"/>
                      <a:pt x="52658" y="21818"/>
                    </a:cubicBezTo>
                    <a:cubicBezTo>
                      <a:pt x="52151" y="21818"/>
                      <a:pt x="51645" y="21818"/>
                      <a:pt x="51645" y="21818"/>
                    </a:cubicBezTo>
                    <a:cubicBezTo>
                      <a:pt x="51139" y="22148"/>
                      <a:pt x="51139" y="21818"/>
                      <a:pt x="50632" y="21818"/>
                    </a:cubicBezTo>
                    <a:cubicBezTo>
                      <a:pt x="50632" y="21818"/>
                      <a:pt x="50632" y="21487"/>
                      <a:pt x="50126" y="21487"/>
                    </a:cubicBezTo>
                    <a:cubicBezTo>
                      <a:pt x="50126" y="21487"/>
                      <a:pt x="50126" y="21487"/>
                      <a:pt x="50126" y="21487"/>
                    </a:cubicBezTo>
                    <a:cubicBezTo>
                      <a:pt x="50632" y="21487"/>
                      <a:pt x="50632" y="21487"/>
                      <a:pt x="50632" y="21487"/>
                    </a:cubicBezTo>
                    <a:cubicBezTo>
                      <a:pt x="50632" y="21487"/>
                      <a:pt x="50632" y="21487"/>
                      <a:pt x="51139" y="21487"/>
                    </a:cubicBezTo>
                    <a:cubicBezTo>
                      <a:pt x="51139" y="21487"/>
                      <a:pt x="51139" y="21487"/>
                      <a:pt x="51139" y="21487"/>
                    </a:cubicBezTo>
                    <a:cubicBezTo>
                      <a:pt x="51645" y="21157"/>
                      <a:pt x="51645" y="21157"/>
                      <a:pt x="51645" y="21157"/>
                    </a:cubicBezTo>
                    <a:cubicBezTo>
                      <a:pt x="52151" y="20826"/>
                      <a:pt x="52151" y="20826"/>
                      <a:pt x="52658" y="20826"/>
                    </a:cubicBezTo>
                    <a:cubicBezTo>
                      <a:pt x="52658" y="20826"/>
                      <a:pt x="52658" y="20826"/>
                      <a:pt x="52658" y="20826"/>
                    </a:cubicBezTo>
                    <a:cubicBezTo>
                      <a:pt x="52658" y="20826"/>
                      <a:pt x="53164" y="20826"/>
                      <a:pt x="53164" y="20495"/>
                    </a:cubicBezTo>
                    <a:cubicBezTo>
                      <a:pt x="53164" y="20495"/>
                      <a:pt x="53164" y="20495"/>
                      <a:pt x="53164" y="20495"/>
                    </a:cubicBezTo>
                    <a:cubicBezTo>
                      <a:pt x="53164" y="20165"/>
                      <a:pt x="52658" y="20165"/>
                      <a:pt x="52658" y="19834"/>
                    </a:cubicBezTo>
                    <a:cubicBezTo>
                      <a:pt x="52658" y="19834"/>
                      <a:pt x="52658" y="19834"/>
                      <a:pt x="52658" y="19834"/>
                    </a:cubicBezTo>
                    <a:cubicBezTo>
                      <a:pt x="53164" y="19834"/>
                      <a:pt x="53164" y="19834"/>
                      <a:pt x="53164" y="19834"/>
                    </a:cubicBezTo>
                    <a:cubicBezTo>
                      <a:pt x="53164" y="20165"/>
                      <a:pt x="53670" y="20165"/>
                      <a:pt x="53670" y="20495"/>
                    </a:cubicBezTo>
                    <a:cubicBezTo>
                      <a:pt x="54177" y="20826"/>
                      <a:pt x="54177" y="20826"/>
                      <a:pt x="54177" y="20826"/>
                    </a:cubicBezTo>
                    <a:cubicBezTo>
                      <a:pt x="55189" y="20826"/>
                      <a:pt x="55696" y="20826"/>
                      <a:pt x="55696" y="20495"/>
                    </a:cubicBezTo>
                    <a:cubicBezTo>
                      <a:pt x="56202" y="20165"/>
                      <a:pt x="56708" y="20165"/>
                      <a:pt x="57215" y="20165"/>
                    </a:cubicBezTo>
                    <a:cubicBezTo>
                      <a:pt x="57215" y="20165"/>
                      <a:pt x="57721" y="20165"/>
                      <a:pt x="57721" y="20165"/>
                    </a:cubicBezTo>
                    <a:cubicBezTo>
                      <a:pt x="57721" y="20165"/>
                      <a:pt x="57721" y="20165"/>
                      <a:pt x="57721" y="20165"/>
                    </a:cubicBezTo>
                    <a:cubicBezTo>
                      <a:pt x="57721" y="19834"/>
                      <a:pt x="57721" y="19834"/>
                      <a:pt x="57721" y="20165"/>
                    </a:cubicBezTo>
                    <a:cubicBezTo>
                      <a:pt x="57721" y="20165"/>
                      <a:pt x="57721" y="20165"/>
                      <a:pt x="57721" y="20165"/>
                    </a:cubicBezTo>
                    <a:cubicBezTo>
                      <a:pt x="57721" y="20165"/>
                      <a:pt x="57721" y="20165"/>
                      <a:pt x="57721" y="20165"/>
                    </a:cubicBezTo>
                    <a:cubicBezTo>
                      <a:pt x="57721" y="20165"/>
                      <a:pt x="57721" y="20165"/>
                      <a:pt x="57721" y="20165"/>
                    </a:cubicBezTo>
                    <a:cubicBezTo>
                      <a:pt x="57215" y="20495"/>
                      <a:pt x="57215" y="20495"/>
                      <a:pt x="57215" y="20495"/>
                    </a:cubicBezTo>
                    <a:cubicBezTo>
                      <a:pt x="56708" y="20495"/>
                      <a:pt x="56202" y="20826"/>
                      <a:pt x="55696" y="20826"/>
                    </a:cubicBezTo>
                    <a:cubicBezTo>
                      <a:pt x="55189" y="21157"/>
                      <a:pt x="54683" y="21157"/>
                      <a:pt x="54177" y="21487"/>
                    </a:cubicBezTo>
                    <a:cubicBezTo>
                      <a:pt x="54177" y="21487"/>
                      <a:pt x="54177" y="21487"/>
                      <a:pt x="54177" y="21487"/>
                    </a:cubicBezTo>
                    <a:cubicBezTo>
                      <a:pt x="53670" y="21487"/>
                      <a:pt x="53670" y="21487"/>
                      <a:pt x="53164" y="21487"/>
                    </a:cubicBezTo>
                    <a:close/>
                    <a:moveTo>
                      <a:pt x="54177" y="28760"/>
                    </a:moveTo>
                    <a:cubicBezTo>
                      <a:pt x="54177" y="28760"/>
                      <a:pt x="54177" y="28760"/>
                      <a:pt x="54177" y="28760"/>
                    </a:cubicBezTo>
                    <a:cubicBezTo>
                      <a:pt x="54177" y="28429"/>
                      <a:pt x="54177" y="28429"/>
                      <a:pt x="54177" y="28429"/>
                    </a:cubicBezTo>
                    <a:cubicBezTo>
                      <a:pt x="54177" y="28429"/>
                      <a:pt x="54177" y="28429"/>
                      <a:pt x="54177" y="28760"/>
                    </a:cubicBezTo>
                    <a:cubicBezTo>
                      <a:pt x="54177" y="28760"/>
                      <a:pt x="54177" y="28760"/>
                      <a:pt x="54177" y="28760"/>
                    </a:cubicBezTo>
                    <a:close/>
                    <a:moveTo>
                      <a:pt x="54177" y="25123"/>
                    </a:moveTo>
                    <a:cubicBezTo>
                      <a:pt x="54177" y="25123"/>
                      <a:pt x="54177" y="25123"/>
                      <a:pt x="54177" y="25123"/>
                    </a:cubicBezTo>
                    <a:cubicBezTo>
                      <a:pt x="54177" y="25123"/>
                      <a:pt x="54177" y="25123"/>
                      <a:pt x="54177" y="25123"/>
                    </a:cubicBezTo>
                    <a:cubicBezTo>
                      <a:pt x="54177" y="25123"/>
                      <a:pt x="54177" y="24793"/>
                      <a:pt x="54177" y="24793"/>
                    </a:cubicBezTo>
                    <a:cubicBezTo>
                      <a:pt x="54683" y="24793"/>
                      <a:pt x="55189" y="24462"/>
                      <a:pt x="55696" y="24462"/>
                    </a:cubicBezTo>
                    <a:cubicBezTo>
                      <a:pt x="55696" y="24462"/>
                      <a:pt x="56202" y="24462"/>
                      <a:pt x="56202" y="24462"/>
                    </a:cubicBezTo>
                    <a:cubicBezTo>
                      <a:pt x="56202" y="24462"/>
                      <a:pt x="56708" y="24462"/>
                      <a:pt x="56708" y="24462"/>
                    </a:cubicBezTo>
                    <a:cubicBezTo>
                      <a:pt x="56708" y="24462"/>
                      <a:pt x="56708" y="24793"/>
                      <a:pt x="56708" y="24793"/>
                    </a:cubicBezTo>
                    <a:cubicBezTo>
                      <a:pt x="56708" y="24793"/>
                      <a:pt x="56708" y="24793"/>
                      <a:pt x="56708" y="24793"/>
                    </a:cubicBezTo>
                    <a:cubicBezTo>
                      <a:pt x="56708" y="24793"/>
                      <a:pt x="56202" y="24793"/>
                      <a:pt x="56202" y="24793"/>
                    </a:cubicBezTo>
                    <a:cubicBezTo>
                      <a:pt x="56202" y="24793"/>
                      <a:pt x="56202" y="24793"/>
                      <a:pt x="56202" y="24793"/>
                    </a:cubicBezTo>
                    <a:cubicBezTo>
                      <a:pt x="55696" y="24793"/>
                      <a:pt x="55696" y="24793"/>
                      <a:pt x="55696" y="24793"/>
                    </a:cubicBezTo>
                    <a:cubicBezTo>
                      <a:pt x="55189" y="24793"/>
                      <a:pt x="54683" y="24793"/>
                      <a:pt x="54683" y="25123"/>
                    </a:cubicBezTo>
                    <a:cubicBezTo>
                      <a:pt x="54683" y="25123"/>
                      <a:pt x="54177" y="25123"/>
                      <a:pt x="54177" y="25123"/>
                    </a:cubicBezTo>
                    <a:close/>
                    <a:moveTo>
                      <a:pt x="67341" y="67768"/>
                    </a:moveTo>
                    <a:cubicBezTo>
                      <a:pt x="67341" y="67768"/>
                      <a:pt x="67341" y="67768"/>
                      <a:pt x="67341" y="67768"/>
                    </a:cubicBezTo>
                    <a:cubicBezTo>
                      <a:pt x="66835" y="67768"/>
                      <a:pt x="66835" y="67768"/>
                      <a:pt x="66835" y="67438"/>
                    </a:cubicBezTo>
                    <a:cubicBezTo>
                      <a:pt x="66835" y="67438"/>
                      <a:pt x="66835" y="67438"/>
                      <a:pt x="66835" y="67438"/>
                    </a:cubicBezTo>
                    <a:cubicBezTo>
                      <a:pt x="67341" y="67438"/>
                      <a:pt x="67341" y="67438"/>
                      <a:pt x="67341" y="67768"/>
                    </a:cubicBezTo>
                    <a:cubicBezTo>
                      <a:pt x="67341" y="67768"/>
                      <a:pt x="67341" y="67768"/>
                      <a:pt x="67341" y="67768"/>
                    </a:cubicBezTo>
                    <a:close/>
                    <a:moveTo>
                      <a:pt x="81518" y="69090"/>
                    </a:moveTo>
                    <a:cubicBezTo>
                      <a:pt x="81518" y="69090"/>
                      <a:pt x="81518" y="69421"/>
                      <a:pt x="81518" y="69421"/>
                    </a:cubicBezTo>
                    <a:cubicBezTo>
                      <a:pt x="81518" y="69421"/>
                      <a:pt x="81012" y="69090"/>
                      <a:pt x="81012" y="69090"/>
                    </a:cubicBezTo>
                    <a:cubicBezTo>
                      <a:pt x="81012" y="69090"/>
                      <a:pt x="81012" y="69090"/>
                      <a:pt x="81518" y="68760"/>
                    </a:cubicBezTo>
                    <a:cubicBezTo>
                      <a:pt x="81518" y="68760"/>
                      <a:pt x="81518" y="68760"/>
                      <a:pt x="81518" y="68760"/>
                    </a:cubicBezTo>
                    <a:cubicBezTo>
                      <a:pt x="81518" y="68760"/>
                      <a:pt x="81518" y="68760"/>
                      <a:pt x="81518" y="68760"/>
                    </a:cubicBezTo>
                    <a:cubicBezTo>
                      <a:pt x="81518" y="68760"/>
                      <a:pt x="81518" y="68760"/>
                      <a:pt x="81518" y="69090"/>
                    </a:cubicBezTo>
                    <a:cubicBezTo>
                      <a:pt x="81518" y="69090"/>
                      <a:pt x="81518" y="69090"/>
                      <a:pt x="81518" y="69090"/>
                    </a:cubicBezTo>
                    <a:close/>
                    <a:moveTo>
                      <a:pt x="84050" y="113388"/>
                    </a:moveTo>
                    <a:cubicBezTo>
                      <a:pt x="84050" y="113388"/>
                      <a:pt x="84050" y="113388"/>
                      <a:pt x="84050" y="113388"/>
                    </a:cubicBezTo>
                    <a:cubicBezTo>
                      <a:pt x="84050" y="113388"/>
                      <a:pt x="84050" y="113388"/>
                      <a:pt x="84050" y="113388"/>
                    </a:cubicBezTo>
                    <a:cubicBezTo>
                      <a:pt x="84050" y="113057"/>
                      <a:pt x="84050" y="113057"/>
                      <a:pt x="84050" y="113388"/>
                    </a:cubicBezTo>
                    <a:cubicBezTo>
                      <a:pt x="84050" y="113388"/>
                      <a:pt x="84050" y="113388"/>
                      <a:pt x="84050" y="113388"/>
                    </a:cubicBezTo>
                    <a:close/>
                    <a:moveTo>
                      <a:pt x="84556" y="86942"/>
                    </a:moveTo>
                    <a:cubicBezTo>
                      <a:pt x="84556" y="86942"/>
                      <a:pt x="84556" y="86942"/>
                      <a:pt x="84556" y="86942"/>
                    </a:cubicBezTo>
                    <a:cubicBezTo>
                      <a:pt x="84050" y="86942"/>
                      <a:pt x="83544" y="86942"/>
                      <a:pt x="83544" y="86611"/>
                    </a:cubicBezTo>
                    <a:cubicBezTo>
                      <a:pt x="83544" y="86611"/>
                      <a:pt x="83544" y="86611"/>
                      <a:pt x="83544" y="86611"/>
                    </a:cubicBezTo>
                    <a:cubicBezTo>
                      <a:pt x="83544" y="86611"/>
                      <a:pt x="83544" y="86611"/>
                      <a:pt x="83544" y="86611"/>
                    </a:cubicBezTo>
                    <a:cubicBezTo>
                      <a:pt x="84050" y="86611"/>
                      <a:pt x="84050" y="86942"/>
                      <a:pt x="84556" y="86942"/>
                    </a:cubicBezTo>
                    <a:cubicBezTo>
                      <a:pt x="84556" y="86942"/>
                      <a:pt x="84556" y="86942"/>
                      <a:pt x="84556" y="86942"/>
                    </a:cubicBezTo>
                    <a:cubicBezTo>
                      <a:pt x="84556" y="86942"/>
                      <a:pt x="84556" y="86942"/>
                      <a:pt x="84556" y="86942"/>
                    </a:cubicBezTo>
                    <a:cubicBezTo>
                      <a:pt x="84556" y="86942"/>
                      <a:pt x="84556" y="86942"/>
                      <a:pt x="84556" y="86942"/>
                    </a:cubicBezTo>
                    <a:close/>
                    <a:moveTo>
                      <a:pt x="86582" y="116363"/>
                    </a:move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ubicBezTo>
                      <a:pt x="86582" y="116363"/>
                      <a:pt x="86582" y="116363"/>
                      <a:pt x="86582" y="116363"/>
                    </a:cubicBezTo>
                    <a:close/>
                    <a:moveTo>
                      <a:pt x="87594" y="117355"/>
                    </a:moveTo>
                    <a:cubicBezTo>
                      <a:pt x="87594" y="117355"/>
                      <a:pt x="87088" y="117355"/>
                      <a:pt x="87088" y="117355"/>
                    </a:cubicBezTo>
                    <a:cubicBezTo>
                      <a:pt x="87088" y="117355"/>
                      <a:pt x="87088" y="117355"/>
                      <a:pt x="87088" y="117355"/>
                    </a:cubicBezTo>
                    <a:cubicBezTo>
                      <a:pt x="87088" y="117355"/>
                      <a:pt x="87088" y="117355"/>
                      <a:pt x="87088" y="117355"/>
                    </a:cubicBezTo>
                    <a:cubicBezTo>
                      <a:pt x="87088" y="117355"/>
                      <a:pt x="87594" y="117355"/>
                      <a:pt x="87594" y="117355"/>
                    </a:cubicBezTo>
                    <a:cubicBezTo>
                      <a:pt x="87594" y="117355"/>
                      <a:pt x="87594" y="117355"/>
                      <a:pt x="87594" y="117355"/>
                    </a:cubicBezTo>
                    <a:close/>
                    <a:moveTo>
                      <a:pt x="87594" y="118347"/>
                    </a:moveTo>
                    <a:cubicBezTo>
                      <a:pt x="87594" y="118347"/>
                      <a:pt x="87594" y="118347"/>
                      <a:pt x="87594" y="118347"/>
                    </a:cubicBezTo>
                    <a:cubicBezTo>
                      <a:pt x="87594" y="118347"/>
                      <a:pt x="87594" y="118347"/>
                      <a:pt x="87594" y="118347"/>
                    </a:cubicBezTo>
                    <a:cubicBezTo>
                      <a:pt x="87594" y="118347"/>
                      <a:pt x="87594" y="118347"/>
                      <a:pt x="87594" y="118347"/>
                    </a:cubicBezTo>
                    <a:cubicBezTo>
                      <a:pt x="87594" y="118347"/>
                      <a:pt x="87594" y="118347"/>
                      <a:pt x="87594" y="118347"/>
                    </a:cubicBezTo>
                    <a:close/>
                    <a:moveTo>
                      <a:pt x="88101" y="117685"/>
                    </a:move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101" y="117685"/>
                      <a:pt x="88101" y="117685"/>
                      <a:pt x="88101" y="117685"/>
                    </a:cubicBezTo>
                    <a:cubicBezTo>
                      <a:pt x="88607" y="117685"/>
                      <a:pt x="88101" y="117685"/>
                      <a:pt x="88101" y="117685"/>
                    </a:cubicBezTo>
                    <a:close/>
                    <a:moveTo>
                      <a:pt x="90126" y="118016"/>
                    </a:moveTo>
                    <a:cubicBezTo>
                      <a:pt x="90126" y="118016"/>
                      <a:pt x="90126" y="118016"/>
                      <a:pt x="90126" y="118016"/>
                    </a:cubicBezTo>
                    <a:cubicBezTo>
                      <a:pt x="90126" y="118016"/>
                      <a:pt x="90126" y="118016"/>
                      <a:pt x="90126" y="118016"/>
                    </a:cubicBezTo>
                    <a:cubicBezTo>
                      <a:pt x="90126" y="118016"/>
                      <a:pt x="90126" y="118347"/>
                      <a:pt x="90126" y="118347"/>
                    </a:cubicBezTo>
                    <a:cubicBezTo>
                      <a:pt x="90126" y="118347"/>
                      <a:pt x="90126" y="118347"/>
                      <a:pt x="90126" y="118347"/>
                    </a:cubicBezTo>
                    <a:cubicBezTo>
                      <a:pt x="89620" y="118016"/>
                      <a:pt x="90126" y="118016"/>
                      <a:pt x="90126" y="118016"/>
                    </a:cubicBezTo>
                    <a:close/>
                    <a:moveTo>
                      <a:pt x="89113" y="118677"/>
                    </a:moveTo>
                    <a:cubicBezTo>
                      <a:pt x="89113" y="118677"/>
                      <a:pt x="89113" y="118677"/>
                      <a:pt x="89113"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89620" y="118677"/>
                      <a:pt x="89620" y="118677"/>
                    </a:cubicBezTo>
                    <a:cubicBezTo>
                      <a:pt x="89620" y="118677"/>
                      <a:pt x="90126" y="118677"/>
                      <a:pt x="90126" y="118677"/>
                    </a:cubicBezTo>
                    <a:cubicBezTo>
                      <a:pt x="90126" y="118677"/>
                      <a:pt x="90126" y="118677"/>
                      <a:pt x="90126" y="118677"/>
                    </a:cubicBezTo>
                    <a:cubicBezTo>
                      <a:pt x="90126" y="118677"/>
                      <a:pt x="90126" y="118677"/>
                      <a:pt x="90126" y="118677"/>
                    </a:cubicBezTo>
                    <a:cubicBezTo>
                      <a:pt x="90126" y="118677"/>
                      <a:pt x="89620" y="118677"/>
                      <a:pt x="89620" y="118677"/>
                    </a:cubicBezTo>
                    <a:cubicBezTo>
                      <a:pt x="89620" y="118677"/>
                      <a:pt x="89620" y="118677"/>
                      <a:pt x="89620" y="118677"/>
                    </a:cubicBezTo>
                    <a:cubicBezTo>
                      <a:pt x="89620" y="118677"/>
                      <a:pt x="89620" y="118677"/>
                      <a:pt x="89620" y="118677"/>
                    </a:cubicBezTo>
                    <a:cubicBezTo>
                      <a:pt x="89620" y="118677"/>
                      <a:pt x="89620" y="119008"/>
                      <a:pt x="89620" y="119008"/>
                    </a:cubicBezTo>
                    <a:cubicBezTo>
                      <a:pt x="89620" y="119008"/>
                      <a:pt x="89113" y="119008"/>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ubicBezTo>
                      <a:pt x="89113" y="118677"/>
                      <a:pt x="89113" y="118677"/>
                      <a:pt x="89113" y="118677"/>
                    </a:cubicBezTo>
                    <a:close/>
                    <a:moveTo>
                      <a:pt x="90126" y="70743"/>
                    </a:moveTo>
                    <a:cubicBezTo>
                      <a:pt x="90632" y="70743"/>
                      <a:pt x="90632" y="70743"/>
                      <a:pt x="90632" y="70743"/>
                    </a:cubicBezTo>
                    <a:cubicBezTo>
                      <a:pt x="90632" y="70743"/>
                      <a:pt x="90632" y="70743"/>
                      <a:pt x="90632" y="70743"/>
                    </a:cubicBezTo>
                    <a:lnTo>
                      <a:pt x="90126" y="70743"/>
                    </a:lnTo>
                    <a:close/>
                    <a:moveTo>
                      <a:pt x="92151" y="97851"/>
                    </a:moveTo>
                    <a:cubicBezTo>
                      <a:pt x="92151" y="97851"/>
                      <a:pt x="92151" y="97851"/>
                      <a:pt x="92151" y="97851"/>
                    </a:cubicBezTo>
                    <a:cubicBezTo>
                      <a:pt x="92151" y="97851"/>
                      <a:pt x="92151" y="97851"/>
                      <a:pt x="92151" y="97851"/>
                    </a:cubicBezTo>
                    <a:cubicBezTo>
                      <a:pt x="92151" y="97520"/>
                      <a:pt x="92151" y="97520"/>
                      <a:pt x="92151" y="97851"/>
                    </a:cubicBezTo>
                    <a:cubicBezTo>
                      <a:pt x="92151" y="97851"/>
                      <a:pt x="92151" y="97851"/>
                      <a:pt x="92151" y="97851"/>
                    </a:cubicBezTo>
                    <a:cubicBezTo>
                      <a:pt x="92151" y="97851"/>
                      <a:pt x="92151" y="97851"/>
                      <a:pt x="92151" y="97851"/>
                    </a:cubicBezTo>
                    <a:close/>
                    <a:moveTo>
                      <a:pt x="98227" y="72396"/>
                    </a:moveTo>
                    <a:cubicBezTo>
                      <a:pt x="98227" y="72396"/>
                      <a:pt x="98227" y="72396"/>
                      <a:pt x="98227" y="72396"/>
                    </a:cubicBezTo>
                    <a:cubicBezTo>
                      <a:pt x="98227" y="72396"/>
                      <a:pt x="98227" y="72396"/>
                      <a:pt x="98227" y="72066"/>
                    </a:cubicBezTo>
                    <a:cubicBezTo>
                      <a:pt x="98227" y="72396"/>
                      <a:pt x="98227" y="72396"/>
                      <a:pt x="98227" y="72396"/>
                    </a:cubicBezTo>
                    <a:cubicBezTo>
                      <a:pt x="98227" y="72396"/>
                      <a:pt x="98227" y="72396"/>
                      <a:pt x="98227" y="72396"/>
                    </a:cubicBezTo>
                    <a:close/>
                    <a:moveTo>
                      <a:pt x="102784" y="76033"/>
                    </a:moveTo>
                    <a:cubicBezTo>
                      <a:pt x="102784" y="76363"/>
                      <a:pt x="102784" y="76363"/>
                      <a:pt x="102784" y="76363"/>
                    </a:cubicBezTo>
                    <a:cubicBezTo>
                      <a:pt x="102278" y="76033"/>
                      <a:pt x="102278" y="76033"/>
                      <a:pt x="102278" y="76033"/>
                    </a:cubicBezTo>
                    <a:cubicBezTo>
                      <a:pt x="102278" y="76033"/>
                      <a:pt x="102784" y="76033"/>
                      <a:pt x="102784" y="76033"/>
                    </a:cubicBezTo>
                    <a:cubicBezTo>
                      <a:pt x="102784" y="76033"/>
                      <a:pt x="102784" y="76033"/>
                      <a:pt x="102784" y="76033"/>
                    </a:cubicBezTo>
                    <a:cubicBezTo>
                      <a:pt x="102784" y="76033"/>
                      <a:pt x="102784" y="76033"/>
                      <a:pt x="102784" y="76033"/>
                    </a:cubicBezTo>
                    <a:cubicBezTo>
                      <a:pt x="102784" y="76033"/>
                      <a:pt x="103291" y="76033"/>
                      <a:pt x="103291" y="76033"/>
                    </a:cubicBezTo>
                    <a:cubicBezTo>
                      <a:pt x="103291" y="76033"/>
                      <a:pt x="103291" y="76033"/>
                      <a:pt x="102784" y="76033"/>
                    </a:cubicBezTo>
                    <a:close/>
                    <a:moveTo>
                      <a:pt x="104303" y="77024"/>
                    </a:move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ubicBezTo>
                      <a:pt x="104303" y="77024"/>
                      <a:pt x="104303" y="77024"/>
                      <a:pt x="104303" y="77024"/>
                    </a:cubicBezTo>
                    <a:close/>
                    <a:moveTo>
                      <a:pt x="104810" y="79008"/>
                    </a:moveTo>
                    <a:cubicBezTo>
                      <a:pt x="104810" y="79008"/>
                      <a:pt x="104303" y="79008"/>
                      <a:pt x="104303" y="79008"/>
                    </a:cubicBezTo>
                    <a:cubicBezTo>
                      <a:pt x="104303" y="79008"/>
                      <a:pt x="104303" y="78677"/>
                      <a:pt x="104303" y="78677"/>
                    </a:cubicBezTo>
                    <a:cubicBezTo>
                      <a:pt x="104303" y="78677"/>
                      <a:pt x="104303" y="78677"/>
                      <a:pt x="104303" y="78677"/>
                    </a:cubicBezTo>
                    <a:cubicBezTo>
                      <a:pt x="104303" y="78677"/>
                      <a:pt x="104303" y="78677"/>
                      <a:pt x="104303" y="78677"/>
                    </a:cubicBezTo>
                    <a:cubicBezTo>
                      <a:pt x="104303" y="78677"/>
                      <a:pt x="104810" y="78677"/>
                      <a:pt x="104810" y="79008"/>
                    </a:cubicBezTo>
                    <a:cubicBezTo>
                      <a:pt x="104810" y="79008"/>
                      <a:pt x="104810" y="79008"/>
                      <a:pt x="104810" y="79008"/>
                    </a:cubicBezTo>
                    <a:close/>
                    <a:moveTo>
                      <a:pt x="105316" y="88595"/>
                    </a:moveTo>
                    <a:cubicBezTo>
                      <a:pt x="105316" y="88595"/>
                      <a:pt x="105316" y="88595"/>
                      <a:pt x="105316" y="88595"/>
                    </a:cubicBezTo>
                    <a:cubicBezTo>
                      <a:pt x="105316" y="88595"/>
                      <a:pt x="105316" y="88595"/>
                      <a:pt x="105316" y="88595"/>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4" name="Shape 1254"/>
              <p:cNvSpPr/>
              <p:nvPr/>
            </p:nvSpPr>
            <p:spPr>
              <a:xfrm>
                <a:off x="4364404" y="2529519"/>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5" name="Shape 1255"/>
              <p:cNvSpPr/>
              <p:nvPr/>
            </p:nvSpPr>
            <p:spPr>
              <a:xfrm>
                <a:off x="4907317" y="2337436"/>
                <a:ext cx="0" cy="0"/>
              </a:xfrm>
              <a:custGeom>
                <a:pathLst>
                  <a:path extrusionOk="0" h="120000" w="120000">
                    <a:moveTo>
                      <a:pt x="0" y="0"/>
                    </a:moveTo>
                    <a:cubicBezTo>
                      <a:pt x="0" y="0"/>
                      <a:pt x="0" y="0"/>
                      <a:pt x="0" y="0"/>
                    </a:cubicBezTo>
                    <a:cubicBezTo>
                      <a:pt x="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6" name="Shape 1256"/>
              <p:cNvSpPr/>
              <p:nvPr/>
            </p:nvSpPr>
            <p:spPr>
              <a:xfrm>
                <a:off x="4853343" y="2053279"/>
                <a:ext cx="311143" cy="400042"/>
              </a:xfrm>
              <a:custGeom>
                <a:pathLst>
                  <a:path extrusionOk="0" h="120000" w="120000">
                    <a:moveTo>
                      <a:pt x="90697" y="83243"/>
                    </a:moveTo>
                    <a:cubicBezTo>
                      <a:pt x="90697" y="83243"/>
                      <a:pt x="90697" y="83243"/>
                      <a:pt x="90697" y="83243"/>
                    </a:cubicBezTo>
                    <a:cubicBezTo>
                      <a:pt x="90697" y="83243"/>
                      <a:pt x="90697" y="83243"/>
                      <a:pt x="90697" y="83243"/>
                    </a:cubicBezTo>
                    <a:cubicBezTo>
                      <a:pt x="89302" y="82162"/>
                      <a:pt x="87906" y="83243"/>
                      <a:pt x="86511" y="82162"/>
                    </a:cubicBezTo>
                    <a:cubicBezTo>
                      <a:pt x="85116" y="82162"/>
                      <a:pt x="85116" y="82162"/>
                      <a:pt x="83720" y="82162"/>
                    </a:cubicBezTo>
                    <a:cubicBezTo>
                      <a:pt x="83720" y="82162"/>
                      <a:pt x="83720" y="82162"/>
                      <a:pt x="83720" y="82162"/>
                    </a:cubicBezTo>
                    <a:cubicBezTo>
                      <a:pt x="82325" y="82162"/>
                      <a:pt x="82325" y="82162"/>
                      <a:pt x="82325" y="82162"/>
                    </a:cubicBezTo>
                    <a:cubicBezTo>
                      <a:pt x="82325" y="82162"/>
                      <a:pt x="82325" y="81081"/>
                      <a:pt x="82325" y="81081"/>
                    </a:cubicBezTo>
                    <a:cubicBezTo>
                      <a:pt x="83720" y="81081"/>
                      <a:pt x="83720" y="81081"/>
                      <a:pt x="85116" y="81081"/>
                    </a:cubicBezTo>
                    <a:cubicBezTo>
                      <a:pt x="85116" y="81081"/>
                      <a:pt x="85116" y="80000"/>
                      <a:pt x="85116" y="80000"/>
                    </a:cubicBezTo>
                    <a:cubicBezTo>
                      <a:pt x="85116" y="78918"/>
                      <a:pt x="85116" y="78918"/>
                      <a:pt x="85116" y="77837"/>
                    </a:cubicBezTo>
                    <a:cubicBezTo>
                      <a:pt x="85116" y="77837"/>
                      <a:pt x="85116" y="77837"/>
                      <a:pt x="86511" y="77837"/>
                    </a:cubicBezTo>
                    <a:cubicBezTo>
                      <a:pt x="86511" y="77837"/>
                      <a:pt x="86511" y="77837"/>
                      <a:pt x="86511" y="77837"/>
                    </a:cubicBezTo>
                    <a:cubicBezTo>
                      <a:pt x="86511" y="78918"/>
                      <a:pt x="87906" y="80000"/>
                      <a:pt x="87906" y="81081"/>
                    </a:cubicBezTo>
                    <a:cubicBezTo>
                      <a:pt x="89302" y="81081"/>
                      <a:pt x="89302" y="82162"/>
                      <a:pt x="90697" y="82162"/>
                    </a:cubicBezTo>
                    <a:cubicBezTo>
                      <a:pt x="90697" y="82162"/>
                      <a:pt x="90697" y="82162"/>
                      <a:pt x="92093" y="82162"/>
                    </a:cubicBezTo>
                    <a:cubicBezTo>
                      <a:pt x="93488" y="82162"/>
                      <a:pt x="93488" y="82162"/>
                      <a:pt x="93488" y="81081"/>
                    </a:cubicBezTo>
                    <a:cubicBezTo>
                      <a:pt x="93488" y="80000"/>
                      <a:pt x="93488" y="78918"/>
                      <a:pt x="93488" y="78918"/>
                    </a:cubicBezTo>
                    <a:cubicBezTo>
                      <a:pt x="93488" y="77837"/>
                      <a:pt x="92093" y="76756"/>
                      <a:pt x="93488" y="75675"/>
                    </a:cubicBezTo>
                    <a:cubicBezTo>
                      <a:pt x="93488" y="75675"/>
                      <a:pt x="92093" y="75675"/>
                      <a:pt x="92093" y="75675"/>
                    </a:cubicBezTo>
                    <a:cubicBezTo>
                      <a:pt x="92093" y="74594"/>
                      <a:pt x="90697" y="73513"/>
                      <a:pt x="89302" y="73513"/>
                    </a:cubicBezTo>
                    <a:cubicBezTo>
                      <a:pt x="89302" y="72432"/>
                      <a:pt x="89302" y="72432"/>
                      <a:pt x="87906" y="72432"/>
                    </a:cubicBezTo>
                    <a:cubicBezTo>
                      <a:pt x="87906" y="72432"/>
                      <a:pt x="87906" y="71351"/>
                      <a:pt x="87906" y="71351"/>
                    </a:cubicBezTo>
                    <a:cubicBezTo>
                      <a:pt x="87906" y="71351"/>
                      <a:pt x="87906" y="70270"/>
                      <a:pt x="87906" y="69189"/>
                    </a:cubicBezTo>
                    <a:cubicBezTo>
                      <a:pt x="87906" y="69189"/>
                      <a:pt x="87906" y="69189"/>
                      <a:pt x="87906" y="69189"/>
                    </a:cubicBezTo>
                    <a:cubicBezTo>
                      <a:pt x="87906" y="69189"/>
                      <a:pt x="87906" y="69189"/>
                      <a:pt x="87906" y="69189"/>
                    </a:cubicBezTo>
                    <a:cubicBezTo>
                      <a:pt x="87906" y="69189"/>
                      <a:pt x="87906" y="70270"/>
                      <a:pt x="87906" y="70270"/>
                    </a:cubicBezTo>
                    <a:cubicBezTo>
                      <a:pt x="87906" y="71351"/>
                      <a:pt x="89302" y="71351"/>
                      <a:pt x="90697" y="72432"/>
                    </a:cubicBezTo>
                    <a:cubicBezTo>
                      <a:pt x="90697" y="72432"/>
                      <a:pt x="90697" y="73513"/>
                      <a:pt x="92093" y="73513"/>
                    </a:cubicBezTo>
                    <a:cubicBezTo>
                      <a:pt x="92093" y="73513"/>
                      <a:pt x="93488" y="73513"/>
                      <a:pt x="93488" y="73513"/>
                    </a:cubicBezTo>
                    <a:cubicBezTo>
                      <a:pt x="93488" y="72432"/>
                      <a:pt x="93488" y="72432"/>
                      <a:pt x="93488" y="71351"/>
                    </a:cubicBezTo>
                    <a:cubicBezTo>
                      <a:pt x="93488" y="71351"/>
                      <a:pt x="93488" y="71351"/>
                      <a:pt x="93488" y="70270"/>
                    </a:cubicBezTo>
                    <a:cubicBezTo>
                      <a:pt x="93488" y="70270"/>
                      <a:pt x="93488" y="70270"/>
                      <a:pt x="93488" y="69189"/>
                    </a:cubicBezTo>
                    <a:cubicBezTo>
                      <a:pt x="93488" y="69189"/>
                      <a:pt x="92093" y="69189"/>
                      <a:pt x="90697" y="68108"/>
                    </a:cubicBezTo>
                    <a:cubicBezTo>
                      <a:pt x="90697" y="68108"/>
                      <a:pt x="90697" y="68108"/>
                      <a:pt x="90697" y="68108"/>
                    </a:cubicBezTo>
                    <a:cubicBezTo>
                      <a:pt x="90697" y="68108"/>
                      <a:pt x="90697" y="68108"/>
                      <a:pt x="90697" y="68108"/>
                    </a:cubicBezTo>
                    <a:cubicBezTo>
                      <a:pt x="90697" y="68108"/>
                      <a:pt x="90697" y="68108"/>
                      <a:pt x="90697" y="68108"/>
                    </a:cubicBezTo>
                    <a:cubicBezTo>
                      <a:pt x="90697" y="67027"/>
                      <a:pt x="89302" y="67027"/>
                      <a:pt x="89302" y="67027"/>
                    </a:cubicBezTo>
                    <a:cubicBezTo>
                      <a:pt x="89302" y="67027"/>
                      <a:pt x="89302" y="67027"/>
                      <a:pt x="89302" y="67027"/>
                    </a:cubicBezTo>
                    <a:cubicBezTo>
                      <a:pt x="89302" y="67027"/>
                      <a:pt x="89302" y="67027"/>
                      <a:pt x="89302" y="67027"/>
                    </a:cubicBezTo>
                    <a:cubicBezTo>
                      <a:pt x="89302" y="67027"/>
                      <a:pt x="89302" y="67027"/>
                      <a:pt x="89302" y="67027"/>
                    </a:cubicBezTo>
                    <a:cubicBezTo>
                      <a:pt x="90697" y="67027"/>
                      <a:pt x="90697" y="67027"/>
                      <a:pt x="90697" y="68108"/>
                    </a:cubicBezTo>
                    <a:cubicBezTo>
                      <a:pt x="90697" y="68108"/>
                      <a:pt x="90697" y="68108"/>
                      <a:pt x="90697" y="68108"/>
                    </a:cubicBezTo>
                    <a:cubicBezTo>
                      <a:pt x="90697" y="68108"/>
                      <a:pt x="90697" y="68108"/>
                      <a:pt x="90697" y="68108"/>
                    </a:cubicBezTo>
                    <a:cubicBezTo>
                      <a:pt x="90697" y="68108"/>
                      <a:pt x="92093" y="68108"/>
                      <a:pt x="92093" y="68108"/>
                    </a:cubicBezTo>
                    <a:cubicBezTo>
                      <a:pt x="92093" y="68108"/>
                      <a:pt x="93488" y="68108"/>
                      <a:pt x="94883" y="68108"/>
                    </a:cubicBezTo>
                    <a:cubicBezTo>
                      <a:pt x="94883" y="68108"/>
                      <a:pt x="96279" y="67027"/>
                      <a:pt x="96279" y="67027"/>
                    </a:cubicBezTo>
                    <a:cubicBezTo>
                      <a:pt x="97674" y="67027"/>
                      <a:pt x="97674" y="67027"/>
                      <a:pt x="97674" y="67027"/>
                    </a:cubicBezTo>
                    <a:cubicBezTo>
                      <a:pt x="97674" y="67027"/>
                      <a:pt x="97674" y="65945"/>
                      <a:pt x="97674" y="65945"/>
                    </a:cubicBezTo>
                    <a:cubicBezTo>
                      <a:pt x="97674" y="65945"/>
                      <a:pt x="97674" y="64864"/>
                      <a:pt x="97674" y="64864"/>
                    </a:cubicBezTo>
                    <a:cubicBezTo>
                      <a:pt x="96279" y="64864"/>
                      <a:pt x="96279" y="64864"/>
                      <a:pt x="94883" y="63783"/>
                    </a:cubicBezTo>
                    <a:cubicBezTo>
                      <a:pt x="94883" y="63783"/>
                      <a:pt x="94883" y="63783"/>
                      <a:pt x="94883" y="63783"/>
                    </a:cubicBezTo>
                    <a:cubicBezTo>
                      <a:pt x="94883" y="63783"/>
                      <a:pt x="94883" y="63783"/>
                      <a:pt x="94883" y="63783"/>
                    </a:cubicBezTo>
                    <a:cubicBezTo>
                      <a:pt x="96279" y="63783"/>
                      <a:pt x="97674" y="64864"/>
                      <a:pt x="99069" y="63783"/>
                    </a:cubicBezTo>
                    <a:cubicBezTo>
                      <a:pt x="99069" y="63783"/>
                      <a:pt x="99069" y="63783"/>
                      <a:pt x="99069" y="63783"/>
                    </a:cubicBezTo>
                    <a:cubicBezTo>
                      <a:pt x="100465" y="63783"/>
                      <a:pt x="101860" y="61621"/>
                      <a:pt x="100465" y="61621"/>
                    </a:cubicBezTo>
                    <a:cubicBezTo>
                      <a:pt x="100465" y="61621"/>
                      <a:pt x="99069" y="60540"/>
                      <a:pt x="99069" y="60540"/>
                    </a:cubicBezTo>
                    <a:cubicBezTo>
                      <a:pt x="99069" y="59459"/>
                      <a:pt x="99069" y="59459"/>
                      <a:pt x="99069" y="59459"/>
                    </a:cubicBezTo>
                    <a:cubicBezTo>
                      <a:pt x="99069" y="59459"/>
                      <a:pt x="99069" y="59459"/>
                      <a:pt x="99069" y="59459"/>
                    </a:cubicBezTo>
                    <a:cubicBezTo>
                      <a:pt x="99069" y="58378"/>
                      <a:pt x="99069" y="58378"/>
                      <a:pt x="99069" y="58378"/>
                    </a:cubicBezTo>
                    <a:cubicBezTo>
                      <a:pt x="99069" y="59459"/>
                      <a:pt x="100465" y="59459"/>
                      <a:pt x="100465" y="58378"/>
                    </a:cubicBezTo>
                    <a:cubicBezTo>
                      <a:pt x="100465" y="58378"/>
                      <a:pt x="100465" y="58378"/>
                      <a:pt x="100465" y="58378"/>
                    </a:cubicBezTo>
                    <a:cubicBezTo>
                      <a:pt x="100465" y="57297"/>
                      <a:pt x="100465" y="57297"/>
                      <a:pt x="100465" y="56216"/>
                    </a:cubicBezTo>
                    <a:cubicBezTo>
                      <a:pt x="100465" y="56216"/>
                      <a:pt x="100465" y="55135"/>
                      <a:pt x="100465" y="55135"/>
                    </a:cubicBezTo>
                    <a:cubicBezTo>
                      <a:pt x="99069" y="54054"/>
                      <a:pt x="100465" y="54054"/>
                      <a:pt x="100465" y="54054"/>
                    </a:cubicBezTo>
                    <a:cubicBezTo>
                      <a:pt x="100465" y="54054"/>
                      <a:pt x="100465" y="52972"/>
                      <a:pt x="100465" y="52972"/>
                    </a:cubicBezTo>
                    <a:cubicBezTo>
                      <a:pt x="100465" y="52972"/>
                      <a:pt x="99069" y="52972"/>
                      <a:pt x="99069" y="52972"/>
                    </a:cubicBezTo>
                    <a:cubicBezTo>
                      <a:pt x="99069" y="52972"/>
                      <a:pt x="97674" y="52972"/>
                      <a:pt x="97674" y="52972"/>
                    </a:cubicBezTo>
                    <a:cubicBezTo>
                      <a:pt x="97674" y="51891"/>
                      <a:pt x="97674" y="51891"/>
                      <a:pt x="97674" y="51891"/>
                    </a:cubicBezTo>
                    <a:cubicBezTo>
                      <a:pt x="97674" y="51891"/>
                      <a:pt x="97674" y="50810"/>
                      <a:pt x="97674" y="50810"/>
                    </a:cubicBezTo>
                    <a:cubicBezTo>
                      <a:pt x="97674" y="50810"/>
                      <a:pt x="99069" y="50810"/>
                      <a:pt x="99069" y="51891"/>
                    </a:cubicBezTo>
                    <a:cubicBezTo>
                      <a:pt x="99069" y="51891"/>
                      <a:pt x="99069" y="51891"/>
                      <a:pt x="99069" y="51891"/>
                    </a:cubicBezTo>
                    <a:cubicBezTo>
                      <a:pt x="99069" y="51891"/>
                      <a:pt x="99069" y="51891"/>
                      <a:pt x="99069" y="51891"/>
                    </a:cubicBezTo>
                    <a:cubicBezTo>
                      <a:pt x="99069" y="50810"/>
                      <a:pt x="97674" y="50810"/>
                      <a:pt x="97674" y="50810"/>
                    </a:cubicBezTo>
                    <a:cubicBezTo>
                      <a:pt x="97674" y="50810"/>
                      <a:pt x="97674" y="50810"/>
                      <a:pt x="97674" y="50810"/>
                    </a:cubicBezTo>
                    <a:cubicBezTo>
                      <a:pt x="99069" y="50810"/>
                      <a:pt x="99069" y="49729"/>
                      <a:pt x="99069" y="49729"/>
                    </a:cubicBezTo>
                    <a:cubicBezTo>
                      <a:pt x="100465" y="49729"/>
                      <a:pt x="100465" y="49729"/>
                      <a:pt x="100465" y="49729"/>
                    </a:cubicBezTo>
                    <a:cubicBezTo>
                      <a:pt x="100465" y="49729"/>
                      <a:pt x="100465" y="49729"/>
                      <a:pt x="101860" y="49729"/>
                    </a:cubicBezTo>
                    <a:cubicBezTo>
                      <a:pt x="101860" y="49729"/>
                      <a:pt x="103255" y="50810"/>
                      <a:pt x="103255" y="51891"/>
                    </a:cubicBezTo>
                    <a:cubicBezTo>
                      <a:pt x="101860" y="52972"/>
                      <a:pt x="103255" y="52972"/>
                      <a:pt x="103255" y="54054"/>
                    </a:cubicBezTo>
                    <a:cubicBezTo>
                      <a:pt x="103255" y="54054"/>
                      <a:pt x="103255" y="54054"/>
                      <a:pt x="103255" y="54054"/>
                    </a:cubicBezTo>
                    <a:cubicBezTo>
                      <a:pt x="103255" y="54054"/>
                      <a:pt x="103255" y="54054"/>
                      <a:pt x="103255" y="52972"/>
                    </a:cubicBezTo>
                    <a:cubicBezTo>
                      <a:pt x="103255" y="51891"/>
                      <a:pt x="103255" y="51891"/>
                      <a:pt x="104651" y="50810"/>
                    </a:cubicBezTo>
                    <a:cubicBezTo>
                      <a:pt x="104651" y="49729"/>
                      <a:pt x="104651" y="48648"/>
                      <a:pt x="104651" y="48648"/>
                    </a:cubicBezTo>
                    <a:cubicBezTo>
                      <a:pt x="104651" y="47567"/>
                      <a:pt x="104651" y="47567"/>
                      <a:pt x="104651" y="47567"/>
                    </a:cubicBezTo>
                    <a:cubicBezTo>
                      <a:pt x="103255" y="46486"/>
                      <a:pt x="103255" y="46486"/>
                      <a:pt x="103255" y="46486"/>
                    </a:cubicBezTo>
                    <a:cubicBezTo>
                      <a:pt x="101860" y="46486"/>
                      <a:pt x="101860" y="46486"/>
                      <a:pt x="101860" y="46486"/>
                    </a:cubicBezTo>
                    <a:cubicBezTo>
                      <a:pt x="101860" y="46486"/>
                      <a:pt x="101860" y="46486"/>
                      <a:pt x="101860" y="46486"/>
                    </a:cubicBezTo>
                    <a:cubicBezTo>
                      <a:pt x="101860" y="46486"/>
                      <a:pt x="101860" y="45405"/>
                      <a:pt x="101860" y="45405"/>
                    </a:cubicBezTo>
                    <a:cubicBezTo>
                      <a:pt x="103255" y="45405"/>
                      <a:pt x="103255" y="45405"/>
                      <a:pt x="103255" y="44324"/>
                    </a:cubicBezTo>
                    <a:cubicBezTo>
                      <a:pt x="103255" y="44324"/>
                      <a:pt x="101860" y="44324"/>
                      <a:pt x="101860" y="44324"/>
                    </a:cubicBezTo>
                    <a:cubicBezTo>
                      <a:pt x="101860" y="43243"/>
                      <a:pt x="101860" y="43243"/>
                      <a:pt x="100465" y="43243"/>
                    </a:cubicBezTo>
                    <a:cubicBezTo>
                      <a:pt x="100465" y="43243"/>
                      <a:pt x="100465" y="43243"/>
                      <a:pt x="100465" y="43243"/>
                    </a:cubicBezTo>
                    <a:cubicBezTo>
                      <a:pt x="100465" y="43243"/>
                      <a:pt x="101860" y="42162"/>
                      <a:pt x="101860" y="42162"/>
                    </a:cubicBezTo>
                    <a:cubicBezTo>
                      <a:pt x="101860" y="43243"/>
                      <a:pt x="103255" y="43243"/>
                      <a:pt x="103255" y="42162"/>
                    </a:cubicBezTo>
                    <a:cubicBezTo>
                      <a:pt x="103255" y="41081"/>
                      <a:pt x="104651" y="40000"/>
                      <a:pt x="104651" y="38918"/>
                    </a:cubicBezTo>
                    <a:cubicBezTo>
                      <a:pt x="104651" y="36756"/>
                      <a:pt x="106046" y="34594"/>
                      <a:pt x="107441" y="32432"/>
                    </a:cubicBezTo>
                    <a:cubicBezTo>
                      <a:pt x="107441" y="32432"/>
                      <a:pt x="108837" y="31351"/>
                      <a:pt x="108837" y="31351"/>
                    </a:cubicBezTo>
                    <a:cubicBezTo>
                      <a:pt x="108837" y="31351"/>
                      <a:pt x="108837" y="30270"/>
                      <a:pt x="108837" y="30270"/>
                    </a:cubicBezTo>
                    <a:cubicBezTo>
                      <a:pt x="108837" y="29189"/>
                      <a:pt x="108837" y="29189"/>
                      <a:pt x="110232" y="29189"/>
                    </a:cubicBezTo>
                    <a:cubicBezTo>
                      <a:pt x="111627" y="29189"/>
                      <a:pt x="111627" y="29189"/>
                      <a:pt x="111627" y="28108"/>
                    </a:cubicBezTo>
                    <a:cubicBezTo>
                      <a:pt x="111627" y="28108"/>
                      <a:pt x="111627" y="27027"/>
                      <a:pt x="111627" y="27027"/>
                    </a:cubicBezTo>
                    <a:cubicBezTo>
                      <a:pt x="111627" y="27027"/>
                      <a:pt x="111627" y="27027"/>
                      <a:pt x="110232" y="27027"/>
                    </a:cubicBezTo>
                    <a:cubicBezTo>
                      <a:pt x="110232" y="27027"/>
                      <a:pt x="110232" y="27027"/>
                      <a:pt x="108837" y="27027"/>
                    </a:cubicBezTo>
                    <a:cubicBezTo>
                      <a:pt x="108837" y="27027"/>
                      <a:pt x="108837" y="27027"/>
                      <a:pt x="108837" y="27027"/>
                    </a:cubicBezTo>
                    <a:cubicBezTo>
                      <a:pt x="108837" y="27027"/>
                      <a:pt x="108837" y="25945"/>
                      <a:pt x="108837" y="25945"/>
                    </a:cubicBezTo>
                    <a:cubicBezTo>
                      <a:pt x="110232" y="25945"/>
                      <a:pt x="110232" y="25945"/>
                      <a:pt x="111627" y="25945"/>
                    </a:cubicBezTo>
                    <a:cubicBezTo>
                      <a:pt x="111627" y="27027"/>
                      <a:pt x="113023" y="27027"/>
                      <a:pt x="114418" y="25945"/>
                    </a:cubicBezTo>
                    <a:cubicBezTo>
                      <a:pt x="114418" y="25945"/>
                      <a:pt x="114418" y="25945"/>
                      <a:pt x="114418" y="25945"/>
                    </a:cubicBezTo>
                    <a:cubicBezTo>
                      <a:pt x="115813" y="25945"/>
                      <a:pt x="115813" y="25945"/>
                      <a:pt x="115813" y="24864"/>
                    </a:cubicBezTo>
                    <a:cubicBezTo>
                      <a:pt x="114418" y="24864"/>
                      <a:pt x="114418" y="24864"/>
                      <a:pt x="114418" y="24864"/>
                    </a:cubicBezTo>
                    <a:cubicBezTo>
                      <a:pt x="114418" y="24864"/>
                      <a:pt x="115813" y="23783"/>
                      <a:pt x="115813" y="23783"/>
                    </a:cubicBezTo>
                    <a:cubicBezTo>
                      <a:pt x="115813" y="23783"/>
                      <a:pt x="117209" y="23783"/>
                      <a:pt x="117209" y="23783"/>
                    </a:cubicBezTo>
                    <a:cubicBezTo>
                      <a:pt x="118604" y="23783"/>
                      <a:pt x="118604" y="22702"/>
                      <a:pt x="118604" y="22702"/>
                    </a:cubicBezTo>
                    <a:cubicBezTo>
                      <a:pt x="120000" y="21621"/>
                      <a:pt x="120000" y="21621"/>
                      <a:pt x="118604" y="20540"/>
                    </a:cubicBezTo>
                    <a:cubicBezTo>
                      <a:pt x="118604" y="19459"/>
                      <a:pt x="118604" y="19459"/>
                      <a:pt x="118604" y="19459"/>
                    </a:cubicBezTo>
                    <a:cubicBezTo>
                      <a:pt x="117209" y="18378"/>
                      <a:pt x="115813" y="18378"/>
                      <a:pt x="113023" y="17297"/>
                    </a:cubicBezTo>
                    <a:cubicBezTo>
                      <a:pt x="113023" y="17297"/>
                      <a:pt x="111627" y="18378"/>
                      <a:pt x="110232" y="18378"/>
                    </a:cubicBezTo>
                    <a:cubicBezTo>
                      <a:pt x="110232" y="18378"/>
                      <a:pt x="110232" y="18378"/>
                      <a:pt x="110232" y="18378"/>
                    </a:cubicBezTo>
                    <a:cubicBezTo>
                      <a:pt x="108837" y="19459"/>
                      <a:pt x="108837" y="19459"/>
                      <a:pt x="108837" y="19459"/>
                    </a:cubicBezTo>
                    <a:cubicBezTo>
                      <a:pt x="108837" y="19459"/>
                      <a:pt x="108837" y="19459"/>
                      <a:pt x="108837" y="19459"/>
                    </a:cubicBezTo>
                    <a:cubicBezTo>
                      <a:pt x="107441" y="19459"/>
                      <a:pt x="107441" y="19459"/>
                      <a:pt x="107441" y="19459"/>
                    </a:cubicBezTo>
                    <a:cubicBezTo>
                      <a:pt x="106046" y="19459"/>
                      <a:pt x="106046" y="19459"/>
                      <a:pt x="106046" y="19459"/>
                    </a:cubicBezTo>
                    <a:cubicBezTo>
                      <a:pt x="104651" y="20540"/>
                      <a:pt x="103255" y="21621"/>
                      <a:pt x="101860" y="22702"/>
                    </a:cubicBezTo>
                    <a:cubicBezTo>
                      <a:pt x="100465" y="22702"/>
                      <a:pt x="99069" y="22702"/>
                      <a:pt x="97674" y="23783"/>
                    </a:cubicBezTo>
                    <a:cubicBezTo>
                      <a:pt x="97674" y="23783"/>
                      <a:pt x="97674" y="23783"/>
                      <a:pt x="97674" y="23783"/>
                    </a:cubicBezTo>
                    <a:cubicBezTo>
                      <a:pt x="97674" y="23783"/>
                      <a:pt x="97674" y="23783"/>
                      <a:pt x="97674" y="23783"/>
                    </a:cubicBezTo>
                    <a:cubicBezTo>
                      <a:pt x="97674" y="23783"/>
                      <a:pt x="96279" y="23783"/>
                      <a:pt x="96279" y="24864"/>
                    </a:cubicBezTo>
                    <a:cubicBezTo>
                      <a:pt x="96279" y="24864"/>
                      <a:pt x="96279" y="24864"/>
                      <a:pt x="96279" y="24864"/>
                    </a:cubicBezTo>
                    <a:cubicBezTo>
                      <a:pt x="96279" y="24864"/>
                      <a:pt x="96279" y="24864"/>
                      <a:pt x="96279" y="24864"/>
                    </a:cubicBezTo>
                    <a:cubicBezTo>
                      <a:pt x="96279" y="23783"/>
                      <a:pt x="97674" y="23783"/>
                      <a:pt x="97674" y="23783"/>
                    </a:cubicBezTo>
                    <a:cubicBezTo>
                      <a:pt x="97674" y="23783"/>
                      <a:pt x="97674" y="23783"/>
                      <a:pt x="97674" y="23783"/>
                    </a:cubicBezTo>
                    <a:cubicBezTo>
                      <a:pt x="97674" y="23783"/>
                      <a:pt x="97674" y="23783"/>
                      <a:pt x="97674" y="23783"/>
                    </a:cubicBezTo>
                    <a:cubicBezTo>
                      <a:pt x="97674" y="22702"/>
                      <a:pt x="97674" y="22702"/>
                      <a:pt x="97674" y="22702"/>
                    </a:cubicBezTo>
                    <a:cubicBezTo>
                      <a:pt x="99069" y="21621"/>
                      <a:pt x="100465" y="21621"/>
                      <a:pt x="100465" y="20540"/>
                    </a:cubicBezTo>
                    <a:cubicBezTo>
                      <a:pt x="101860" y="20540"/>
                      <a:pt x="103255" y="19459"/>
                      <a:pt x="103255" y="19459"/>
                    </a:cubicBezTo>
                    <a:cubicBezTo>
                      <a:pt x="103255" y="18378"/>
                      <a:pt x="103255" y="18378"/>
                      <a:pt x="104651" y="18378"/>
                    </a:cubicBezTo>
                    <a:cubicBezTo>
                      <a:pt x="104651" y="16216"/>
                      <a:pt x="103255" y="15135"/>
                      <a:pt x="101860" y="16216"/>
                    </a:cubicBezTo>
                    <a:cubicBezTo>
                      <a:pt x="101860" y="16216"/>
                      <a:pt x="101860" y="16216"/>
                      <a:pt x="101860" y="16216"/>
                    </a:cubicBezTo>
                    <a:cubicBezTo>
                      <a:pt x="100465" y="16216"/>
                      <a:pt x="100465" y="16216"/>
                      <a:pt x="100465" y="16216"/>
                    </a:cubicBezTo>
                    <a:cubicBezTo>
                      <a:pt x="100465" y="16216"/>
                      <a:pt x="100465" y="17297"/>
                      <a:pt x="100465" y="17297"/>
                    </a:cubicBezTo>
                    <a:cubicBezTo>
                      <a:pt x="100465" y="18378"/>
                      <a:pt x="99069" y="18378"/>
                      <a:pt x="99069" y="18378"/>
                    </a:cubicBezTo>
                    <a:cubicBezTo>
                      <a:pt x="99069" y="18378"/>
                      <a:pt x="97674" y="18378"/>
                      <a:pt x="97674" y="18378"/>
                    </a:cubicBezTo>
                    <a:cubicBezTo>
                      <a:pt x="97674" y="18378"/>
                      <a:pt x="96279" y="18378"/>
                      <a:pt x="94883" y="18378"/>
                    </a:cubicBezTo>
                    <a:cubicBezTo>
                      <a:pt x="94883" y="18378"/>
                      <a:pt x="94883" y="18378"/>
                      <a:pt x="94883" y="18378"/>
                    </a:cubicBezTo>
                    <a:cubicBezTo>
                      <a:pt x="94883" y="18378"/>
                      <a:pt x="94883" y="18378"/>
                      <a:pt x="94883" y="17297"/>
                    </a:cubicBezTo>
                    <a:cubicBezTo>
                      <a:pt x="94883" y="17297"/>
                      <a:pt x="96279" y="17297"/>
                      <a:pt x="96279" y="17297"/>
                    </a:cubicBezTo>
                    <a:cubicBezTo>
                      <a:pt x="96279" y="17297"/>
                      <a:pt x="97674" y="17297"/>
                      <a:pt x="97674" y="16216"/>
                    </a:cubicBezTo>
                    <a:cubicBezTo>
                      <a:pt x="97674" y="16216"/>
                      <a:pt x="97674" y="15135"/>
                      <a:pt x="97674" y="15135"/>
                    </a:cubicBezTo>
                    <a:cubicBezTo>
                      <a:pt x="96279" y="15135"/>
                      <a:pt x="94883" y="15135"/>
                      <a:pt x="94883" y="15135"/>
                    </a:cubicBezTo>
                    <a:cubicBezTo>
                      <a:pt x="90697" y="14054"/>
                      <a:pt x="89302" y="14054"/>
                      <a:pt x="86511" y="15135"/>
                    </a:cubicBezTo>
                    <a:cubicBezTo>
                      <a:pt x="86511" y="16216"/>
                      <a:pt x="85116" y="16216"/>
                      <a:pt x="85116" y="16216"/>
                    </a:cubicBezTo>
                    <a:cubicBezTo>
                      <a:pt x="85116" y="16216"/>
                      <a:pt x="83720" y="16216"/>
                      <a:pt x="83720" y="16216"/>
                    </a:cubicBezTo>
                    <a:cubicBezTo>
                      <a:pt x="83720" y="16216"/>
                      <a:pt x="82325" y="16216"/>
                      <a:pt x="82325" y="16216"/>
                    </a:cubicBezTo>
                    <a:cubicBezTo>
                      <a:pt x="82325" y="16216"/>
                      <a:pt x="82325" y="16216"/>
                      <a:pt x="82325" y="16216"/>
                    </a:cubicBezTo>
                    <a:cubicBezTo>
                      <a:pt x="83720" y="16216"/>
                      <a:pt x="83720" y="15135"/>
                      <a:pt x="83720" y="15135"/>
                    </a:cubicBezTo>
                    <a:cubicBezTo>
                      <a:pt x="85116" y="15135"/>
                      <a:pt x="86511" y="15135"/>
                      <a:pt x="87906" y="14054"/>
                    </a:cubicBezTo>
                    <a:cubicBezTo>
                      <a:pt x="89302" y="14054"/>
                      <a:pt x="92093" y="14054"/>
                      <a:pt x="93488" y="14054"/>
                    </a:cubicBezTo>
                    <a:cubicBezTo>
                      <a:pt x="96279" y="14054"/>
                      <a:pt x="97674" y="14054"/>
                      <a:pt x="99069" y="14054"/>
                    </a:cubicBezTo>
                    <a:cubicBezTo>
                      <a:pt x="100465" y="14054"/>
                      <a:pt x="101860" y="14054"/>
                      <a:pt x="103255" y="14054"/>
                    </a:cubicBezTo>
                    <a:cubicBezTo>
                      <a:pt x="104651" y="14054"/>
                      <a:pt x="106046" y="12972"/>
                      <a:pt x="106046" y="11891"/>
                    </a:cubicBezTo>
                    <a:cubicBezTo>
                      <a:pt x="107441" y="11891"/>
                      <a:pt x="107441" y="10810"/>
                      <a:pt x="107441" y="10810"/>
                    </a:cubicBezTo>
                    <a:cubicBezTo>
                      <a:pt x="106046" y="9729"/>
                      <a:pt x="104651" y="9729"/>
                      <a:pt x="104651" y="9729"/>
                    </a:cubicBezTo>
                    <a:cubicBezTo>
                      <a:pt x="103255" y="8648"/>
                      <a:pt x="101860" y="7567"/>
                      <a:pt x="100465" y="8648"/>
                    </a:cubicBezTo>
                    <a:cubicBezTo>
                      <a:pt x="99069" y="8648"/>
                      <a:pt x="99069" y="8648"/>
                      <a:pt x="99069" y="8648"/>
                    </a:cubicBezTo>
                    <a:cubicBezTo>
                      <a:pt x="99069" y="8648"/>
                      <a:pt x="99069" y="8648"/>
                      <a:pt x="99069" y="8648"/>
                    </a:cubicBezTo>
                    <a:cubicBezTo>
                      <a:pt x="99069" y="8648"/>
                      <a:pt x="99069" y="8648"/>
                      <a:pt x="99069" y="8648"/>
                    </a:cubicBezTo>
                    <a:cubicBezTo>
                      <a:pt x="99069" y="8648"/>
                      <a:pt x="99069" y="8648"/>
                      <a:pt x="100465" y="7567"/>
                    </a:cubicBezTo>
                    <a:cubicBezTo>
                      <a:pt x="100465" y="7567"/>
                      <a:pt x="100465" y="6486"/>
                      <a:pt x="100465" y="6486"/>
                    </a:cubicBezTo>
                    <a:cubicBezTo>
                      <a:pt x="100465" y="5405"/>
                      <a:pt x="99069" y="5405"/>
                      <a:pt x="99069" y="5405"/>
                    </a:cubicBezTo>
                    <a:cubicBezTo>
                      <a:pt x="97674" y="6486"/>
                      <a:pt x="94883" y="6486"/>
                      <a:pt x="93488" y="5405"/>
                    </a:cubicBezTo>
                    <a:cubicBezTo>
                      <a:pt x="92093" y="5405"/>
                      <a:pt x="92093" y="5405"/>
                      <a:pt x="90697" y="5405"/>
                    </a:cubicBezTo>
                    <a:cubicBezTo>
                      <a:pt x="89302" y="5405"/>
                      <a:pt x="89302" y="5405"/>
                      <a:pt x="87906" y="5405"/>
                    </a:cubicBezTo>
                    <a:cubicBezTo>
                      <a:pt x="87906" y="6486"/>
                      <a:pt x="86511" y="6486"/>
                      <a:pt x="85116" y="6486"/>
                    </a:cubicBezTo>
                    <a:cubicBezTo>
                      <a:pt x="83720" y="5405"/>
                      <a:pt x="83720" y="6486"/>
                      <a:pt x="82325" y="6486"/>
                    </a:cubicBezTo>
                    <a:cubicBezTo>
                      <a:pt x="82325" y="6486"/>
                      <a:pt x="82325" y="6486"/>
                      <a:pt x="82325" y="6486"/>
                    </a:cubicBezTo>
                    <a:cubicBezTo>
                      <a:pt x="80930" y="6486"/>
                      <a:pt x="80930" y="6486"/>
                      <a:pt x="80930" y="6486"/>
                    </a:cubicBezTo>
                    <a:cubicBezTo>
                      <a:pt x="80930" y="6486"/>
                      <a:pt x="80930" y="6486"/>
                      <a:pt x="80930" y="6486"/>
                    </a:cubicBezTo>
                    <a:cubicBezTo>
                      <a:pt x="82325" y="6486"/>
                      <a:pt x="82325" y="5405"/>
                      <a:pt x="82325" y="5405"/>
                    </a:cubicBezTo>
                    <a:cubicBezTo>
                      <a:pt x="83720" y="5405"/>
                      <a:pt x="85116" y="5405"/>
                      <a:pt x="85116" y="5405"/>
                    </a:cubicBezTo>
                    <a:cubicBezTo>
                      <a:pt x="86511" y="5405"/>
                      <a:pt x="89302" y="5405"/>
                      <a:pt x="90697" y="5405"/>
                    </a:cubicBezTo>
                    <a:cubicBezTo>
                      <a:pt x="92093" y="5405"/>
                      <a:pt x="93488" y="5405"/>
                      <a:pt x="94883" y="5405"/>
                    </a:cubicBezTo>
                    <a:cubicBezTo>
                      <a:pt x="96279" y="5405"/>
                      <a:pt x="97674" y="5405"/>
                      <a:pt x="97674" y="4324"/>
                    </a:cubicBezTo>
                    <a:cubicBezTo>
                      <a:pt x="99069" y="4324"/>
                      <a:pt x="99069" y="4324"/>
                      <a:pt x="99069" y="4324"/>
                    </a:cubicBezTo>
                    <a:cubicBezTo>
                      <a:pt x="97674" y="3243"/>
                      <a:pt x="96279" y="2162"/>
                      <a:pt x="94883" y="2162"/>
                    </a:cubicBezTo>
                    <a:cubicBezTo>
                      <a:pt x="92093" y="2162"/>
                      <a:pt x="90697" y="1081"/>
                      <a:pt x="87906" y="1081"/>
                    </a:cubicBezTo>
                    <a:cubicBezTo>
                      <a:pt x="86511" y="0"/>
                      <a:pt x="85116" y="0"/>
                      <a:pt x="85116" y="0"/>
                    </a:cubicBezTo>
                    <a:cubicBezTo>
                      <a:pt x="83720" y="0"/>
                      <a:pt x="82325" y="0"/>
                      <a:pt x="80930" y="0"/>
                    </a:cubicBezTo>
                    <a:cubicBezTo>
                      <a:pt x="79534" y="1081"/>
                      <a:pt x="79534" y="1081"/>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2162"/>
                    </a:cubicBezTo>
                    <a:cubicBezTo>
                      <a:pt x="78139" y="2162"/>
                      <a:pt x="78139" y="2162"/>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8139" y="3243"/>
                      <a:pt x="78139" y="3243"/>
                    </a:cubicBezTo>
                    <a:cubicBezTo>
                      <a:pt x="78139" y="3243"/>
                      <a:pt x="76744" y="2162"/>
                      <a:pt x="76744" y="2162"/>
                    </a:cubicBezTo>
                    <a:cubicBezTo>
                      <a:pt x="75348" y="2162"/>
                      <a:pt x="75348" y="2162"/>
                      <a:pt x="75348" y="2162"/>
                    </a:cubicBezTo>
                    <a:cubicBezTo>
                      <a:pt x="75348" y="2162"/>
                      <a:pt x="75348" y="2162"/>
                      <a:pt x="75348" y="2162"/>
                    </a:cubicBezTo>
                    <a:cubicBezTo>
                      <a:pt x="75348" y="3243"/>
                      <a:pt x="75348" y="3243"/>
                      <a:pt x="75348" y="3243"/>
                    </a:cubicBezTo>
                    <a:cubicBezTo>
                      <a:pt x="75348" y="3243"/>
                      <a:pt x="75348" y="3243"/>
                      <a:pt x="75348" y="3243"/>
                    </a:cubicBezTo>
                    <a:cubicBezTo>
                      <a:pt x="75348" y="3243"/>
                      <a:pt x="75348" y="4324"/>
                      <a:pt x="75348" y="3243"/>
                    </a:cubicBezTo>
                    <a:cubicBezTo>
                      <a:pt x="73953" y="3243"/>
                      <a:pt x="72558" y="3243"/>
                      <a:pt x="72558" y="2162"/>
                    </a:cubicBezTo>
                    <a:cubicBezTo>
                      <a:pt x="71162" y="2162"/>
                      <a:pt x="71162" y="2162"/>
                      <a:pt x="69767" y="2162"/>
                    </a:cubicBezTo>
                    <a:cubicBezTo>
                      <a:pt x="69767" y="3243"/>
                      <a:pt x="69767" y="3243"/>
                      <a:pt x="68372" y="3243"/>
                    </a:cubicBezTo>
                    <a:cubicBezTo>
                      <a:pt x="68372" y="3243"/>
                      <a:pt x="68372" y="3243"/>
                      <a:pt x="68372" y="3243"/>
                    </a:cubicBezTo>
                    <a:cubicBezTo>
                      <a:pt x="68372" y="4324"/>
                      <a:pt x="68372" y="5405"/>
                      <a:pt x="68372" y="5405"/>
                    </a:cubicBezTo>
                    <a:cubicBezTo>
                      <a:pt x="68372" y="6486"/>
                      <a:pt x="66976" y="6486"/>
                      <a:pt x="66976" y="6486"/>
                    </a:cubicBezTo>
                    <a:cubicBezTo>
                      <a:pt x="66976" y="6486"/>
                      <a:pt x="66976" y="6486"/>
                      <a:pt x="65581" y="7567"/>
                    </a:cubicBezTo>
                    <a:cubicBezTo>
                      <a:pt x="65581" y="7567"/>
                      <a:pt x="65581" y="7567"/>
                      <a:pt x="65581" y="7567"/>
                    </a:cubicBezTo>
                    <a:cubicBezTo>
                      <a:pt x="64186" y="7567"/>
                      <a:pt x="64186" y="6486"/>
                      <a:pt x="62790" y="6486"/>
                    </a:cubicBezTo>
                    <a:cubicBezTo>
                      <a:pt x="62790" y="6486"/>
                      <a:pt x="62790" y="6486"/>
                      <a:pt x="62790" y="7567"/>
                    </a:cubicBezTo>
                    <a:cubicBezTo>
                      <a:pt x="62790" y="7567"/>
                      <a:pt x="62790" y="7567"/>
                      <a:pt x="62790" y="7567"/>
                    </a:cubicBezTo>
                    <a:cubicBezTo>
                      <a:pt x="62790" y="8648"/>
                      <a:pt x="62790" y="9729"/>
                      <a:pt x="62790" y="10810"/>
                    </a:cubicBezTo>
                    <a:cubicBezTo>
                      <a:pt x="64186" y="11891"/>
                      <a:pt x="64186" y="12972"/>
                      <a:pt x="64186" y="14054"/>
                    </a:cubicBezTo>
                    <a:cubicBezTo>
                      <a:pt x="64186" y="15135"/>
                      <a:pt x="64186" y="15135"/>
                      <a:pt x="64186" y="15135"/>
                    </a:cubicBezTo>
                    <a:cubicBezTo>
                      <a:pt x="62790" y="15135"/>
                      <a:pt x="62790" y="15135"/>
                      <a:pt x="62790" y="14054"/>
                    </a:cubicBezTo>
                    <a:cubicBezTo>
                      <a:pt x="62790" y="14054"/>
                      <a:pt x="61395" y="14054"/>
                      <a:pt x="61395" y="14054"/>
                    </a:cubicBezTo>
                    <a:cubicBezTo>
                      <a:pt x="61395" y="12972"/>
                      <a:pt x="61395" y="12972"/>
                      <a:pt x="61395" y="12972"/>
                    </a:cubicBezTo>
                    <a:cubicBezTo>
                      <a:pt x="61395" y="12972"/>
                      <a:pt x="61395" y="12972"/>
                      <a:pt x="61395" y="11891"/>
                    </a:cubicBezTo>
                    <a:cubicBezTo>
                      <a:pt x="61395" y="11891"/>
                      <a:pt x="60000" y="11891"/>
                      <a:pt x="60000" y="10810"/>
                    </a:cubicBezTo>
                    <a:cubicBezTo>
                      <a:pt x="60000" y="9729"/>
                      <a:pt x="60000" y="9729"/>
                      <a:pt x="58604" y="8648"/>
                    </a:cubicBezTo>
                    <a:cubicBezTo>
                      <a:pt x="58604" y="7567"/>
                      <a:pt x="58604" y="7567"/>
                      <a:pt x="57209" y="7567"/>
                    </a:cubicBezTo>
                    <a:cubicBezTo>
                      <a:pt x="57209" y="7567"/>
                      <a:pt x="55813" y="7567"/>
                      <a:pt x="55813" y="7567"/>
                    </a:cubicBezTo>
                    <a:cubicBezTo>
                      <a:pt x="55813" y="7567"/>
                      <a:pt x="55813" y="7567"/>
                      <a:pt x="55813" y="8648"/>
                    </a:cubicBezTo>
                    <a:cubicBezTo>
                      <a:pt x="55813" y="9729"/>
                      <a:pt x="55813" y="10810"/>
                      <a:pt x="55813" y="11891"/>
                    </a:cubicBezTo>
                    <a:cubicBezTo>
                      <a:pt x="55813" y="11891"/>
                      <a:pt x="55813" y="11891"/>
                      <a:pt x="54418" y="12972"/>
                    </a:cubicBezTo>
                    <a:cubicBezTo>
                      <a:pt x="54418" y="12972"/>
                      <a:pt x="54418" y="12972"/>
                      <a:pt x="53023" y="12972"/>
                    </a:cubicBezTo>
                    <a:cubicBezTo>
                      <a:pt x="53023" y="12972"/>
                      <a:pt x="53023" y="12972"/>
                      <a:pt x="53023" y="12972"/>
                    </a:cubicBezTo>
                    <a:cubicBezTo>
                      <a:pt x="53023" y="12972"/>
                      <a:pt x="53023" y="12972"/>
                      <a:pt x="53023" y="12972"/>
                    </a:cubicBezTo>
                    <a:cubicBezTo>
                      <a:pt x="51627" y="12972"/>
                      <a:pt x="51627" y="12972"/>
                      <a:pt x="51627" y="12972"/>
                    </a:cubicBezTo>
                    <a:cubicBezTo>
                      <a:pt x="51627" y="11891"/>
                      <a:pt x="53023" y="11891"/>
                      <a:pt x="51627" y="11891"/>
                    </a:cubicBezTo>
                    <a:cubicBezTo>
                      <a:pt x="51627" y="10810"/>
                      <a:pt x="51627" y="9729"/>
                      <a:pt x="51627" y="8648"/>
                    </a:cubicBezTo>
                    <a:cubicBezTo>
                      <a:pt x="51627" y="8648"/>
                      <a:pt x="51627" y="8648"/>
                      <a:pt x="51627" y="8648"/>
                    </a:cubicBezTo>
                    <a:cubicBezTo>
                      <a:pt x="51627" y="8648"/>
                      <a:pt x="51627" y="7567"/>
                      <a:pt x="51627" y="7567"/>
                    </a:cubicBezTo>
                    <a:cubicBezTo>
                      <a:pt x="51627" y="7567"/>
                      <a:pt x="51627" y="7567"/>
                      <a:pt x="50232" y="8648"/>
                    </a:cubicBezTo>
                    <a:cubicBezTo>
                      <a:pt x="50232" y="8648"/>
                      <a:pt x="50232" y="8648"/>
                      <a:pt x="50232" y="9729"/>
                    </a:cubicBezTo>
                    <a:cubicBezTo>
                      <a:pt x="50232" y="9729"/>
                      <a:pt x="50232" y="10810"/>
                      <a:pt x="50232" y="10810"/>
                    </a:cubicBezTo>
                    <a:cubicBezTo>
                      <a:pt x="50232" y="10810"/>
                      <a:pt x="50232" y="11891"/>
                      <a:pt x="48837" y="11891"/>
                    </a:cubicBezTo>
                    <a:cubicBezTo>
                      <a:pt x="48837" y="11891"/>
                      <a:pt x="48837" y="11891"/>
                      <a:pt x="48837" y="11891"/>
                    </a:cubicBezTo>
                    <a:cubicBezTo>
                      <a:pt x="48837" y="11891"/>
                      <a:pt x="48837" y="11891"/>
                      <a:pt x="48837" y="11891"/>
                    </a:cubicBezTo>
                    <a:cubicBezTo>
                      <a:pt x="48837" y="11891"/>
                      <a:pt x="48837" y="11891"/>
                      <a:pt x="48837" y="12972"/>
                    </a:cubicBezTo>
                    <a:cubicBezTo>
                      <a:pt x="48837" y="12972"/>
                      <a:pt x="47441" y="12972"/>
                      <a:pt x="47441" y="12972"/>
                    </a:cubicBezTo>
                    <a:cubicBezTo>
                      <a:pt x="47441" y="12972"/>
                      <a:pt x="47441" y="12972"/>
                      <a:pt x="47441" y="12972"/>
                    </a:cubicBezTo>
                    <a:cubicBezTo>
                      <a:pt x="47441" y="12972"/>
                      <a:pt x="47441" y="12972"/>
                      <a:pt x="47441" y="14054"/>
                    </a:cubicBezTo>
                    <a:cubicBezTo>
                      <a:pt x="47441" y="12972"/>
                      <a:pt x="47441" y="12972"/>
                      <a:pt x="47441" y="12972"/>
                    </a:cubicBezTo>
                    <a:cubicBezTo>
                      <a:pt x="47441" y="12972"/>
                      <a:pt x="47441" y="12972"/>
                      <a:pt x="47441" y="12972"/>
                    </a:cubicBezTo>
                    <a:cubicBezTo>
                      <a:pt x="47441" y="12972"/>
                      <a:pt x="48837" y="12972"/>
                      <a:pt x="48837" y="12972"/>
                    </a:cubicBezTo>
                    <a:cubicBezTo>
                      <a:pt x="48837" y="11891"/>
                      <a:pt x="48837" y="11891"/>
                      <a:pt x="48837" y="11891"/>
                    </a:cubicBezTo>
                    <a:cubicBezTo>
                      <a:pt x="48837" y="11891"/>
                      <a:pt x="48837" y="11891"/>
                      <a:pt x="48837" y="11891"/>
                    </a:cubicBezTo>
                    <a:cubicBezTo>
                      <a:pt x="48837" y="11891"/>
                      <a:pt x="48837" y="11891"/>
                      <a:pt x="48837" y="10810"/>
                    </a:cubicBezTo>
                    <a:cubicBezTo>
                      <a:pt x="48837" y="10810"/>
                      <a:pt x="50232" y="9729"/>
                      <a:pt x="50232" y="9729"/>
                    </a:cubicBezTo>
                    <a:cubicBezTo>
                      <a:pt x="50232" y="8648"/>
                      <a:pt x="50232" y="7567"/>
                      <a:pt x="50232" y="7567"/>
                    </a:cubicBezTo>
                    <a:cubicBezTo>
                      <a:pt x="50232" y="7567"/>
                      <a:pt x="48837" y="6486"/>
                      <a:pt x="48837" y="6486"/>
                    </a:cubicBezTo>
                    <a:cubicBezTo>
                      <a:pt x="48837" y="6486"/>
                      <a:pt x="47441" y="6486"/>
                      <a:pt x="47441" y="7567"/>
                    </a:cubicBezTo>
                    <a:cubicBezTo>
                      <a:pt x="46046" y="7567"/>
                      <a:pt x="44651" y="7567"/>
                      <a:pt x="43255" y="7567"/>
                    </a:cubicBezTo>
                    <a:cubicBezTo>
                      <a:pt x="41860" y="7567"/>
                      <a:pt x="40465" y="7567"/>
                      <a:pt x="39069" y="8648"/>
                    </a:cubicBezTo>
                    <a:cubicBezTo>
                      <a:pt x="39069" y="8648"/>
                      <a:pt x="37674" y="8648"/>
                      <a:pt x="37674" y="8648"/>
                    </a:cubicBezTo>
                    <a:cubicBezTo>
                      <a:pt x="37674" y="9729"/>
                      <a:pt x="37674" y="9729"/>
                      <a:pt x="37674" y="9729"/>
                    </a:cubicBezTo>
                    <a:cubicBezTo>
                      <a:pt x="37674" y="9729"/>
                      <a:pt x="37674" y="9729"/>
                      <a:pt x="37674" y="9729"/>
                    </a:cubicBezTo>
                    <a:cubicBezTo>
                      <a:pt x="37674" y="9729"/>
                      <a:pt x="37674" y="9729"/>
                      <a:pt x="37674" y="9729"/>
                    </a:cubicBezTo>
                    <a:cubicBezTo>
                      <a:pt x="37674" y="9729"/>
                      <a:pt x="37674" y="9729"/>
                      <a:pt x="36279" y="8648"/>
                    </a:cubicBezTo>
                    <a:cubicBezTo>
                      <a:pt x="36279" y="8648"/>
                      <a:pt x="36279" y="8648"/>
                      <a:pt x="34883" y="9729"/>
                    </a:cubicBezTo>
                    <a:cubicBezTo>
                      <a:pt x="34883" y="9729"/>
                      <a:pt x="33488" y="9729"/>
                      <a:pt x="33488" y="10810"/>
                    </a:cubicBezTo>
                    <a:cubicBezTo>
                      <a:pt x="33488" y="10810"/>
                      <a:pt x="33488" y="10810"/>
                      <a:pt x="33488" y="10810"/>
                    </a:cubicBezTo>
                    <a:cubicBezTo>
                      <a:pt x="33488" y="11891"/>
                      <a:pt x="33488" y="11891"/>
                      <a:pt x="33488" y="12972"/>
                    </a:cubicBezTo>
                    <a:cubicBezTo>
                      <a:pt x="33488" y="12972"/>
                      <a:pt x="32093" y="12972"/>
                      <a:pt x="32093" y="14054"/>
                    </a:cubicBezTo>
                    <a:cubicBezTo>
                      <a:pt x="32093" y="14054"/>
                      <a:pt x="32093" y="14054"/>
                      <a:pt x="32093" y="14054"/>
                    </a:cubicBezTo>
                    <a:cubicBezTo>
                      <a:pt x="30697" y="14054"/>
                      <a:pt x="30697" y="15135"/>
                      <a:pt x="30697" y="14054"/>
                    </a:cubicBezTo>
                    <a:cubicBezTo>
                      <a:pt x="29302" y="14054"/>
                      <a:pt x="29302" y="14054"/>
                      <a:pt x="27906" y="14054"/>
                    </a:cubicBezTo>
                    <a:cubicBezTo>
                      <a:pt x="26511" y="14054"/>
                      <a:pt x="25116" y="14054"/>
                      <a:pt x="25116" y="15135"/>
                    </a:cubicBezTo>
                    <a:cubicBezTo>
                      <a:pt x="23720" y="16216"/>
                      <a:pt x="23720" y="16216"/>
                      <a:pt x="22325" y="16216"/>
                    </a:cubicBezTo>
                    <a:cubicBezTo>
                      <a:pt x="22325" y="16216"/>
                      <a:pt x="20930" y="16216"/>
                      <a:pt x="20930" y="17297"/>
                    </a:cubicBezTo>
                    <a:cubicBezTo>
                      <a:pt x="19534" y="17297"/>
                      <a:pt x="19534" y="18378"/>
                      <a:pt x="18139" y="19459"/>
                    </a:cubicBezTo>
                    <a:cubicBezTo>
                      <a:pt x="18139" y="19459"/>
                      <a:pt x="18139" y="20540"/>
                      <a:pt x="19534" y="20540"/>
                    </a:cubicBezTo>
                    <a:cubicBezTo>
                      <a:pt x="20930" y="20540"/>
                      <a:pt x="20930"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1621"/>
                      <a:pt x="22325" y="21621"/>
                    </a:cubicBezTo>
                    <a:cubicBezTo>
                      <a:pt x="22325" y="21621"/>
                      <a:pt x="22325" y="22702"/>
                      <a:pt x="22325" y="22702"/>
                    </a:cubicBezTo>
                    <a:cubicBezTo>
                      <a:pt x="20930" y="22702"/>
                      <a:pt x="20930" y="22702"/>
                      <a:pt x="20930" y="23783"/>
                    </a:cubicBezTo>
                    <a:cubicBezTo>
                      <a:pt x="20930" y="23783"/>
                      <a:pt x="20930" y="23783"/>
                      <a:pt x="20930" y="24864"/>
                    </a:cubicBezTo>
                    <a:cubicBezTo>
                      <a:pt x="19534" y="24864"/>
                      <a:pt x="19534" y="25945"/>
                      <a:pt x="18139" y="25945"/>
                    </a:cubicBezTo>
                    <a:cubicBezTo>
                      <a:pt x="18139" y="25945"/>
                      <a:pt x="16744" y="27027"/>
                      <a:pt x="16744" y="25945"/>
                    </a:cubicBezTo>
                    <a:cubicBezTo>
                      <a:pt x="15348" y="25945"/>
                      <a:pt x="13953" y="25945"/>
                      <a:pt x="12558" y="25945"/>
                    </a:cubicBezTo>
                    <a:cubicBezTo>
                      <a:pt x="12558" y="25945"/>
                      <a:pt x="11162" y="25945"/>
                      <a:pt x="11162" y="25945"/>
                    </a:cubicBezTo>
                    <a:cubicBezTo>
                      <a:pt x="9767" y="27027"/>
                      <a:pt x="9767" y="27027"/>
                      <a:pt x="8372" y="27027"/>
                    </a:cubicBezTo>
                    <a:cubicBezTo>
                      <a:pt x="6976" y="27027"/>
                      <a:pt x="5581" y="28108"/>
                      <a:pt x="4186" y="28108"/>
                    </a:cubicBezTo>
                    <a:cubicBezTo>
                      <a:pt x="2790" y="28108"/>
                      <a:pt x="1395" y="28108"/>
                      <a:pt x="1395" y="29189"/>
                    </a:cubicBezTo>
                    <a:cubicBezTo>
                      <a:pt x="0" y="30270"/>
                      <a:pt x="0" y="30270"/>
                      <a:pt x="1395" y="31351"/>
                    </a:cubicBezTo>
                    <a:cubicBezTo>
                      <a:pt x="1395" y="32432"/>
                      <a:pt x="2790" y="32432"/>
                      <a:pt x="2790" y="33513"/>
                    </a:cubicBezTo>
                    <a:cubicBezTo>
                      <a:pt x="2790" y="33513"/>
                      <a:pt x="2790" y="33513"/>
                      <a:pt x="2790" y="33513"/>
                    </a:cubicBezTo>
                    <a:cubicBezTo>
                      <a:pt x="2790" y="33513"/>
                      <a:pt x="2790" y="33513"/>
                      <a:pt x="4186" y="33513"/>
                    </a:cubicBezTo>
                    <a:cubicBezTo>
                      <a:pt x="4186" y="33513"/>
                      <a:pt x="2790" y="33513"/>
                      <a:pt x="2790" y="33513"/>
                    </a:cubicBezTo>
                    <a:cubicBezTo>
                      <a:pt x="2790" y="33513"/>
                      <a:pt x="2790" y="33513"/>
                      <a:pt x="2790" y="33513"/>
                    </a:cubicBezTo>
                    <a:cubicBezTo>
                      <a:pt x="2790" y="33513"/>
                      <a:pt x="2790" y="33513"/>
                      <a:pt x="2790" y="33513"/>
                    </a:cubicBezTo>
                    <a:cubicBezTo>
                      <a:pt x="2790" y="33513"/>
                      <a:pt x="2790" y="33513"/>
                      <a:pt x="2790" y="33513"/>
                    </a:cubicBezTo>
                    <a:cubicBezTo>
                      <a:pt x="2790" y="34594"/>
                      <a:pt x="4186" y="34594"/>
                      <a:pt x="4186" y="34594"/>
                    </a:cubicBezTo>
                    <a:cubicBezTo>
                      <a:pt x="4186" y="35675"/>
                      <a:pt x="4186" y="35675"/>
                      <a:pt x="5581" y="35675"/>
                    </a:cubicBezTo>
                    <a:cubicBezTo>
                      <a:pt x="5581" y="35675"/>
                      <a:pt x="6976" y="35675"/>
                      <a:pt x="6976" y="35675"/>
                    </a:cubicBezTo>
                    <a:cubicBezTo>
                      <a:pt x="8372" y="35675"/>
                      <a:pt x="8372" y="35675"/>
                      <a:pt x="9767" y="35675"/>
                    </a:cubicBezTo>
                    <a:cubicBezTo>
                      <a:pt x="9767" y="35675"/>
                      <a:pt x="9767" y="35675"/>
                      <a:pt x="9767" y="35675"/>
                    </a:cubicBezTo>
                    <a:cubicBezTo>
                      <a:pt x="9767" y="35675"/>
                      <a:pt x="9767" y="35675"/>
                      <a:pt x="9767" y="36756"/>
                    </a:cubicBezTo>
                    <a:cubicBezTo>
                      <a:pt x="9767" y="36756"/>
                      <a:pt x="9767" y="36756"/>
                      <a:pt x="9767" y="36756"/>
                    </a:cubicBezTo>
                    <a:cubicBezTo>
                      <a:pt x="9767" y="36756"/>
                      <a:pt x="9767" y="36756"/>
                      <a:pt x="8372" y="36756"/>
                    </a:cubicBezTo>
                    <a:cubicBezTo>
                      <a:pt x="6976" y="36756"/>
                      <a:pt x="5581" y="35675"/>
                      <a:pt x="5581" y="36756"/>
                    </a:cubicBezTo>
                    <a:cubicBezTo>
                      <a:pt x="4186" y="36756"/>
                      <a:pt x="4186" y="36756"/>
                      <a:pt x="2790" y="36756"/>
                    </a:cubicBezTo>
                    <a:cubicBezTo>
                      <a:pt x="2790" y="36756"/>
                      <a:pt x="1395" y="36756"/>
                      <a:pt x="1395" y="36756"/>
                    </a:cubicBezTo>
                    <a:cubicBezTo>
                      <a:pt x="0" y="37837"/>
                      <a:pt x="0" y="38918"/>
                      <a:pt x="0" y="38918"/>
                    </a:cubicBezTo>
                    <a:cubicBezTo>
                      <a:pt x="1395" y="40000"/>
                      <a:pt x="1395" y="40000"/>
                      <a:pt x="2790" y="41081"/>
                    </a:cubicBezTo>
                    <a:cubicBezTo>
                      <a:pt x="2790" y="41081"/>
                      <a:pt x="2790" y="41081"/>
                      <a:pt x="2790" y="41081"/>
                    </a:cubicBezTo>
                    <a:cubicBezTo>
                      <a:pt x="2790" y="41081"/>
                      <a:pt x="1395" y="41081"/>
                      <a:pt x="1395" y="42162"/>
                    </a:cubicBezTo>
                    <a:cubicBezTo>
                      <a:pt x="1395" y="42162"/>
                      <a:pt x="1395" y="42162"/>
                      <a:pt x="1395" y="42162"/>
                    </a:cubicBezTo>
                    <a:cubicBezTo>
                      <a:pt x="1395" y="43243"/>
                      <a:pt x="2790" y="44324"/>
                      <a:pt x="4186" y="45405"/>
                    </a:cubicBezTo>
                    <a:cubicBezTo>
                      <a:pt x="4186" y="45405"/>
                      <a:pt x="5581" y="45405"/>
                      <a:pt x="5581" y="44324"/>
                    </a:cubicBezTo>
                    <a:cubicBezTo>
                      <a:pt x="5581" y="44324"/>
                      <a:pt x="6976" y="44324"/>
                      <a:pt x="6976" y="44324"/>
                    </a:cubicBezTo>
                    <a:cubicBezTo>
                      <a:pt x="6976" y="44324"/>
                      <a:pt x="8372" y="44324"/>
                      <a:pt x="8372" y="45405"/>
                    </a:cubicBezTo>
                    <a:cubicBezTo>
                      <a:pt x="8372" y="45405"/>
                      <a:pt x="8372" y="45405"/>
                      <a:pt x="8372" y="45405"/>
                    </a:cubicBezTo>
                    <a:cubicBezTo>
                      <a:pt x="9767" y="44324"/>
                      <a:pt x="11162" y="45405"/>
                      <a:pt x="12558" y="45405"/>
                    </a:cubicBezTo>
                    <a:cubicBezTo>
                      <a:pt x="12558" y="45405"/>
                      <a:pt x="12558" y="45405"/>
                      <a:pt x="13953" y="45405"/>
                    </a:cubicBezTo>
                    <a:cubicBezTo>
                      <a:pt x="15348" y="45405"/>
                      <a:pt x="16744" y="45405"/>
                      <a:pt x="16744" y="46486"/>
                    </a:cubicBezTo>
                    <a:cubicBezTo>
                      <a:pt x="18139" y="47567"/>
                      <a:pt x="19534" y="47567"/>
                      <a:pt x="20930" y="48648"/>
                    </a:cubicBezTo>
                    <a:cubicBezTo>
                      <a:pt x="20930" y="48648"/>
                      <a:pt x="20930" y="48648"/>
                      <a:pt x="20930" y="48648"/>
                    </a:cubicBezTo>
                    <a:cubicBezTo>
                      <a:pt x="20930" y="49729"/>
                      <a:pt x="20930" y="49729"/>
                      <a:pt x="20930" y="49729"/>
                    </a:cubicBezTo>
                    <a:cubicBezTo>
                      <a:pt x="20930" y="50810"/>
                      <a:pt x="20930" y="50810"/>
                      <a:pt x="20930" y="50810"/>
                    </a:cubicBezTo>
                    <a:cubicBezTo>
                      <a:pt x="20930" y="51891"/>
                      <a:pt x="20930" y="52972"/>
                      <a:pt x="20930" y="52972"/>
                    </a:cubicBezTo>
                    <a:cubicBezTo>
                      <a:pt x="20930" y="52972"/>
                      <a:pt x="22325" y="54054"/>
                      <a:pt x="22325" y="54054"/>
                    </a:cubicBezTo>
                    <a:cubicBezTo>
                      <a:pt x="22325" y="54054"/>
                      <a:pt x="22325" y="55135"/>
                      <a:pt x="20930" y="55135"/>
                    </a:cubicBezTo>
                    <a:cubicBezTo>
                      <a:pt x="20930" y="55135"/>
                      <a:pt x="20930" y="55135"/>
                      <a:pt x="20930" y="56216"/>
                    </a:cubicBezTo>
                    <a:cubicBezTo>
                      <a:pt x="20930" y="56216"/>
                      <a:pt x="22325" y="56216"/>
                      <a:pt x="22325" y="56216"/>
                    </a:cubicBezTo>
                    <a:cubicBezTo>
                      <a:pt x="22325" y="56216"/>
                      <a:pt x="22325" y="56216"/>
                      <a:pt x="22325" y="56216"/>
                    </a:cubicBezTo>
                    <a:cubicBezTo>
                      <a:pt x="22325" y="56216"/>
                      <a:pt x="22325" y="57297"/>
                      <a:pt x="22325" y="57297"/>
                    </a:cubicBezTo>
                    <a:cubicBezTo>
                      <a:pt x="22325" y="57297"/>
                      <a:pt x="22325" y="57297"/>
                      <a:pt x="22325" y="58378"/>
                    </a:cubicBezTo>
                    <a:cubicBezTo>
                      <a:pt x="22325" y="58378"/>
                      <a:pt x="22325" y="58378"/>
                      <a:pt x="22325" y="58378"/>
                    </a:cubicBezTo>
                    <a:cubicBezTo>
                      <a:pt x="22325" y="58378"/>
                      <a:pt x="22325" y="59459"/>
                      <a:pt x="22325" y="59459"/>
                    </a:cubicBezTo>
                    <a:cubicBezTo>
                      <a:pt x="22325" y="59459"/>
                      <a:pt x="22325" y="59459"/>
                      <a:pt x="22325" y="60540"/>
                    </a:cubicBezTo>
                    <a:cubicBezTo>
                      <a:pt x="22325" y="60540"/>
                      <a:pt x="22325" y="61621"/>
                      <a:pt x="22325" y="61621"/>
                    </a:cubicBezTo>
                    <a:cubicBezTo>
                      <a:pt x="22325" y="62702"/>
                      <a:pt x="22325" y="62702"/>
                      <a:pt x="22325" y="63783"/>
                    </a:cubicBezTo>
                    <a:cubicBezTo>
                      <a:pt x="22325" y="63783"/>
                      <a:pt x="22325" y="63783"/>
                      <a:pt x="22325" y="63783"/>
                    </a:cubicBezTo>
                    <a:cubicBezTo>
                      <a:pt x="22325" y="63783"/>
                      <a:pt x="22325" y="63783"/>
                      <a:pt x="22325" y="63783"/>
                    </a:cubicBezTo>
                    <a:cubicBezTo>
                      <a:pt x="23720" y="64864"/>
                      <a:pt x="23720" y="64864"/>
                      <a:pt x="22325" y="64864"/>
                    </a:cubicBezTo>
                    <a:cubicBezTo>
                      <a:pt x="22325" y="64864"/>
                      <a:pt x="20930" y="64864"/>
                      <a:pt x="20930" y="65945"/>
                    </a:cubicBezTo>
                    <a:cubicBezTo>
                      <a:pt x="20930" y="65945"/>
                      <a:pt x="20930" y="65945"/>
                      <a:pt x="20930" y="65945"/>
                    </a:cubicBezTo>
                    <a:cubicBezTo>
                      <a:pt x="20930" y="65945"/>
                      <a:pt x="22325" y="65945"/>
                      <a:pt x="20930" y="67027"/>
                    </a:cubicBezTo>
                    <a:cubicBezTo>
                      <a:pt x="20930" y="67027"/>
                      <a:pt x="20930" y="67027"/>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8108"/>
                    </a:cubicBezTo>
                    <a:cubicBezTo>
                      <a:pt x="20930" y="68108"/>
                      <a:pt x="20930" y="68108"/>
                      <a:pt x="20930" y="69189"/>
                    </a:cubicBezTo>
                    <a:cubicBezTo>
                      <a:pt x="20930" y="69189"/>
                      <a:pt x="20930" y="69189"/>
                      <a:pt x="20930" y="69189"/>
                    </a:cubicBezTo>
                    <a:cubicBezTo>
                      <a:pt x="20930" y="69189"/>
                      <a:pt x="20930" y="69189"/>
                      <a:pt x="20930" y="69189"/>
                    </a:cubicBezTo>
                    <a:cubicBezTo>
                      <a:pt x="20930" y="69189"/>
                      <a:pt x="20930" y="69189"/>
                      <a:pt x="20930" y="69189"/>
                    </a:cubicBezTo>
                    <a:cubicBezTo>
                      <a:pt x="20930" y="69189"/>
                      <a:pt x="19534" y="70270"/>
                      <a:pt x="19534" y="70270"/>
                    </a:cubicBezTo>
                    <a:cubicBezTo>
                      <a:pt x="19534" y="71351"/>
                      <a:pt x="19534" y="71351"/>
                      <a:pt x="19534" y="71351"/>
                    </a:cubicBezTo>
                    <a:cubicBezTo>
                      <a:pt x="20930" y="72432"/>
                      <a:pt x="22325" y="72432"/>
                      <a:pt x="23720" y="72432"/>
                    </a:cubicBezTo>
                    <a:cubicBezTo>
                      <a:pt x="23720" y="71351"/>
                      <a:pt x="23720" y="71351"/>
                      <a:pt x="23720" y="71351"/>
                    </a:cubicBezTo>
                    <a:cubicBezTo>
                      <a:pt x="23720"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5116" y="71351"/>
                      <a:pt x="25116" y="71351"/>
                    </a:cubicBezTo>
                    <a:cubicBezTo>
                      <a:pt x="25116" y="71351"/>
                      <a:pt x="26511" y="71351"/>
                      <a:pt x="26511" y="71351"/>
                    </a:cubicBezTo>
                    <a:cubicBezTo>
                      <a:pt x="26511" y="72432"/>
                      <a:pt x="25116" y="72432"/>
                      <a:pt x="25116" y="72432"/>
                    </a:cubicBezTo>
                    <a:cubicBezTo>
                      <a:pt x="25116" y="72432"/>
                      <a:pt x="25116" y="72432"/>
                      <a:pt x="23720" y="73513"/>
                    </a:cubicBezTo>
                    <a:cubicBezTo>
                      <a:pt x="23720" y="73513"/>
                      <a:pt x="23720" y="73513"/>
                      <a:pt x="25116" y="73513"/>
                    </a:cubicBezTo>
                    <a:cubicBezTo>
                      <a:pt x="25116" y="73513"/>
                      <a:pt x="25116" y="74594"/>
                      <a:pt x="25116" y="74594"/>
                    </a:cubicBezTo>
                    <a:cubicBezTo>
                      <a:pt x="26511" y="74594"/>
                      <a:pt x="26511" y="74594"/>
                      <a:pt x="25116" y="74594"/>
                    </a:cubicBezTo>
                    <a:cubicBezTo>
                      <a:pt x="25116" y="75675"/>
                      <a:pt x="25116" y="75675"/>
                      <a:pt x="25116" y="75675"/>
                    </a:cubicBezTo>
                    <a:cubicBezTo>
                      <a:pt x="25116" y="75675"/>
                      <a:pt x="25116" y="75675"/>
                      <a:pt x="25116" y="75675"/>
                    </a:cubicBezTo>
                    <a:cubicBezTo>
                      <a:pt x="25116" y="75675"/>
                      <a:pt x="25116" y="75675"/>
                      <a:pt x="25116" y="75675"/>
                    </a:cubicBezTo>
                    <a:cubicBezTo>
                      <a:pt x="26511" y="75675"/>
                      <a:pt x="26511" y="76756"/>
                      <a:pt x="26511" y="76756"/>
                    </a:cubicBezTo>
                    <a:cubicBezTo>
                      <a:pt x="26511" y="76756"/>
                      <a:pt x="26511" y="76756"/>
                      <a:pt x="26511" y="76756"/>
                    </a:cubicBezTo>
                    <a:cubicBezTo>
                      <a:pt x="26511" y="76756"/>
                      <a:pt x="26511" y="76756"/>
                      <a:pt x="26511" y="76756"/>
                    </a:cubicBezTo>
                    <a:cubicBezTo>
                      <a:pt x="26511" y="76756"/>
                      <a:pt x="25116" y="76756"/>
                      <a:pt x="25116" y="75675"/>
                    </a:cubicBezTo>
                    <a:cubicBezTo>
                      <a:pt x="25116" y="75675"/>
                      <a:pt x="25116" y="75675"/>
                      <a:pt x="25116" y="75675"/>
                    </a:cubicBezTo>
                    <a:cubicBezTo>
                      <a:pt x="25116" y="75675"/>
                      <a:pt x="25116" y="75675"/>
                      <a:pt x="25116" y="75675"/>
                    </a:cubicBezTo>
                    <a:cubicBezTo>
                      <a:pt x="25116" y="75675"/>
                      <a:pt x="23720" y="75675"/>
                      <a:pt x="22325" y="75675"/>
                    </a:cubicBezTo>
                    <a:cubicBezTo>
                      <a:pt x="22325" y="75675"/>
                      <a:pt x="22325" y="74594"/>
                      <a:pt x="20930" y="74594"/>
                    </a:cubicBezTo>
                    <a:cubicBezTo>
                      <a:pt x="20930" y="74594"/>
                      <a:pt x="19534" y="75675"/>
                      <a:pt x="19534" y="75675"/>
                    </a:cubicBezTo>
                    <a:cubicBezTo>
                      <a:pt x="19534" y="75675"/>
                      <a:pt x="19534" y="75675"/>
                      <a:pt x="19534" y="75675"/>
                    </a:cubicBezTo>
                    <a:cubicBezTo>
                      <a:pt x="19534" y="76756"/>
                      <a:pt x="19534" y="76756"/>
                      <a:pt x="19534" y="76756"/>
                    </a:cubicBezTo>
                    <a:cubicBezTo>
                      <a:pt x="19534" y="76756"/>
                      <a:pt x="19534" y="76756"/>
                      <a:pt x="19534" y="77837"/>
                    </a:cubicBezTo>
                    <a:cubicBezTo>
                      <a:pt x="18139" y="77837"/>
                      <a:pt x="18139" y="77837"/>
                      <a:pt x="18139" y="77837"/>
                    </a:cubicBezTo>
                    <a:cubicBezTo>
                      <a:pt x="18139" y="78918"/>
                      <a:pt x="18139" y="78918"/>
                      <a:pt x="18139" y="80000"/>
                    </a:cubicBezTo>
                    <a:cubicBezTo>
                      <a:pt x="18139" y="81081"/>
                      <a:pt x="18139" y="81081"/>
                      <a:pt x="19534" y="82162"/>
                    </a:cubicBezTo>
                    <a:cubicBezTo>
                      <a:pt x="19534" y="82162"/>
                      <a:pt x="19534" y="82162"/>
                      <a:pt x="19534" y="82162"/>
                    </a:cubicBezTo>
                    <a:cubicBezTo>
                      <a:pt x="20930" y="82162"/>
                      <a:pt x="22325" y="82162"/>
                      <a:pt x="23720" y="82162"/>
                    </a:cubicBezTo>
                    <a:cubicBezTo>
                      <a:pt x="23720" y="82162"/>
                      <a:pt x="25116" y="81081"/>
                      <a:pt x="23720" y="80000"/>
                    </a:cubicBezTo>
                    <a:cubicBezTo>
                      <a:pt x="23720" y="80000"/>
                      <a:pt x="23720" y="80000"/>
                      <a:pt x="23720" y="80000"/>
                    </a:cubicBezTo>
                    <a:cubicBezTo>
                      <a:pt x="22325" y="80000"/>
                      <a:pt x="22325" y="78918"/>
                      <a:pt x="22325" y="78918"/>
                    </a:cubicBezTo>
                    <a:cubicBezTo>
                      <a:pt x="22325" y="78918"/>
                      <a:pt x="22325" y="78918"/>
                      <a:pt x="22325" y="78918"/>
                    </a:cubicBezTo>
                    <a:cubicBezTo>
                      <a:pt x="22325" y="77837"/>
                      <a:pt x="22325" y="77837"/>
                      <a:pt x="22325" y="77837"/>
                    </a:cubicBezTo>
                    <a:cubicBezTo>
                      <a:pt x="22325" y="78918"/>
                      <a:pt x="22325" y="78918"/>
                      <a:pt x="22325" y="78918"/>
                    </a:cubicBezTo>
                    <a:cubicBezTo>
                      <a:pt x="22325" y="78918"/>
                      <a:pt x="22325" y="78918"/>
                      <a:pt x="22325" y="78918"/>
                    </a:cubicBezTo>
                    <a:cubicBezTo>
                      <a:pt x="23720" y="78918"/>
                      <a:pt x="25116" y="80000"/>
                      <a:pt x="27906" y="80000"/>
                    </a:cubicBezTo>
                    <a:cubicBezTo>
                      <a:pt x="27906" y="80000"/>
                      <a:pt x="27906" y="80000"/>
                      <a:pt x="27906" y="80000"/>
                    </a:cubicBezTo>
                    <a:cubicBezTo>
                      <a:pt x="27906" y="81081"/>
                      <a:pt x="26511" y="81081"/>
                      <a:pt x="26511" y="81081"/>
                    </a:cubicBezTo>
                    <a:cubicBezTo>
                      <a:pt x="26511" y="81081"/>
                      <a:pt x="26511" y="81081"/>
                      <a:pt x="26511" y="81081"/>
                    </a:cubicBezTo>
                    <a:cubicBezTo>
                      <a:pt x="26511" y="81081"/>
                      <a:pt x="26511" y="81081"/>
                      <a:pt x="26511" y="81081"/>
                    </a:cubicBezTo>
                    <a:cubicBezTo>
                      <a:pt x="26511" y="81081"/>
                      <a:pt x="26511" y="81081"/>
                      <a:pt x="26511" y="81081"/>
                    </a:cubicBezTo>
                    <a:cubicBezTo>
                      <a:pt x="26511" y="81081"/>
                      <a:pt x="26511" y="82162"/>
                      <a:pt x="26511" y="82162"/>
                    </a:cubicBezTo>
                    <a:cubicBezTo>
                      <a:pt x="26511" y="82162"/>
                      <a:pt x="26511" y="82162"/>
                      <a:pt x="26511" y="83243"/>
                    </a:cubicBezTo>
                    <a:cubicBezTo>
                      <a:pt x="26511" y="83243"/>
                      <a:pt x="26511" y="83243"/>
                      <a:pt x="25116" y="83243"/>
                    </a:cubicBezTo>
                    <a:cubicBezTo>
                      <a:pt x="25116" y="83243"/>
                      <a:pt x="25116" y="83243"/>
                      <a:pt x="25116" y="84324"/>
                    </a:cubicBezTo>
                    <a:cubicBezTo>
                      <a:pt x="25116" y="85405"/>
                      <a:pt x="23720" y="85405"/>
                      <a:pt x="22325" y="85405"/>
                    </a:cubicBezTo>
                    <a:cubicBezTo>
                      <a:pt x="22325" y="85405"/>
                      <a:pt x="20930" y="85405"/>
                      <a:pt x="20930" y="85405"/>
                    </a:cubicBezTo>
                    <a:cubicBezTo>
                      <a:pt x="20930" y="86486"/>
                      <a:pt x="20930" y="86486"/>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7567"/>
                      <a:pt x="20930" y="87567"/>
                      <a:pt x="20930" y="87567"/>
                    </a:cubicBezTo>
                    <a:cubicBezTo>
                      <a:pt x="20930" y="86486"/>
                      <a:pt x="20930" y="86486"/>
                      <a:pt x="20930" y="86486"/>
                    </a:cubicBezTo>
                    <a:cubicBezTo>
                      <a:pt x="19534" y="86486"/>
                      <a:pt x="19534" y="86486"/>
                      <a:pt x="19534" y="87567"/>
                    </a:cubicBezTo>
                    <a:cubicBezTo>
                      <a:pt x="19534" y="87567"/>
                      <a:pt x="19534" y="87567"/>
                      <a:pt x="18139" y="87567"/>
                    </a:cubicBezTo>
                    <a:cubicBezTo>
                      <a:pt x="18139" y="88648"/>
                      <a:pt x="18139" y="88648"/>
                      <a:pt x="18139" y="89729"/>
                    </a:cubicBezTo>
                    <a:cubicBezTo>
                      <a:pt x="16744" y="89729"/>
                      <a:pt x="16744" y="89729"/>
                      <a:pt x="16744" y="90810"/>
                    </a:cubicBezTo>
                    <a:cubicBezTo>
                      <a:pt x="16744" y="90810"/>
                      <a:pt x="16744" y="90810"/>
                      <a:pt x="16744" y="91891"/>
                    </a:cubicBezTo>
                    <a:cubicBezTo>
                      <a:pt x="16744" y="91891"/>
                      <a:pt x="16744" y="91891"/>
                      <a:pt x="16744" y="92972"/>
                    </a:cubicBezTo>
                    <a:cubicBezTo>
                      <a:pt x="16744" y="92972"/>
                      <a:pt x="16744"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8139" y="92972"/>
                      <a:pt x="18139" y="92972"/>
                      <a:pt x="18139" y="92972"/>
                    </a:cubicBezTo>
                    <a:cubicBezTo>
                      <a:pt x="16744" y="92972"/>
                      <a:pt x="16744" y="94054"/>
                      <a:pt x="16744" y="94054"/>
                    </a:cubicBezTo>
                    <a:cubicBezTo>
                      <a:pt x="15348" y="95135"/>
                      <a:pt x="15348" y="95135"/>
                      <a:pt x="16744" y="96216"/>
                    </a:cubicBezTo>
                    <a:cubicBezTo>
                      <a:pt x="16744" y="96216"/>
                      <a:pt x="16744" y="96216"/>
                      <a:pt x="16744" y="97297"/>
                    </a:cubicBezTo>
                    <a:cubicBezTo>
                      <a:pt x="16744" y="97297"/>
                      <a:pt x="16744" y="97297"/>
                      <a:pt x="16744" y="98378"/>
                    </a:cubicBezTo>
                    <a:cubicBezTo>
                      <a:pt x="16744" y="99459"/>
                      <a:pt x="18139" y="100540"/>
                      <a:pt x="18139" y="101621"/>
                    </a:cubicBezTo>
                    <a:cubicBezTo>
                      <a:pt x="16744" y="101621"/>
                      <a:pt x="18139" y="102702"/>
                      <a:pt x="18139" y="102702"/>
                    </a:cubicBezTo>
                    <a:cubicBezTo>
                      <a:pt x="18139" y="102702"/>
                      <a:pt x="18139" y="102702"/>
                      <a:pt x="18139" y="102702"/>
                    </a:cubicBezTo>
                    <a:cubicBezTo>
                      <a:pt x="19534" y="102702"/>
                      <a:pt x="19534" y="102702"/>
                      <a:pt x="20930" y="102702"/>
                    </a:cubicBezTo>
                    <a:cubicBezTo>
                      <a:pt x="20930" y="102702"/>
                      <a:pt x="20930" y="102702"/>
                      <a:pt x="20930" y="102702"/>
                    </a:cubicBezTo>
                    <a:cubicBezTo>
                      <a:pt x="20930" y="101621"/>
                      <a:pt x="20930" y="101621"/>
                      <a:pt x="20930" y="101621"/>
                    </a:cubicBezTo>
                    <a:cubicBezTo>
                      <a:pt x="20930" y="101621"/>
                      <a:pt x="20930" y="101621"/>
                      <a:pt x="20930" y="101621"/>
                    </a:cubicBezTo>
                    <a:cubicBezTo>
                      <a:pt x="20930" y="102702"/>
                      <a:pt x="20930" y="102702"/>
                      <a:pt x="20930" y="101621"/>
                    </a:cubicBezTo>
                    <a:cubicBezTo>
                      <a:pt x="20930" y="102702"/>
                      <a:pt x="20930" y="102702"/>
                      <a:pt x="20930" y="102702"/>
                    </a:cubicBezTo>
                    <a:cubicBezTo>
                      <a:pt x="20930" y="102702"/>
                      <a:pt x="20930" y="102702"/>
                      <a:pt x="20930" y="102702"/>
                    </a:cubicBezTo>
                    <a:cubicBezTo>
                      <a:pt x="19534" y="102702"/>
                      <a:pt x="19534" y="102702"/>
                      <a:pt x="19534" y="103783"/>
                    </a:cubicBezTo>
                    <a:cubicBezTo>
                      <a:pt x="18139" y="103783"/>
                      <a:pt x="18139" y="104864"/>
                      <a:pt x="18139" y="104864"/>
                    </a:cubicBezTo>
                    <a:cubicBezTo>
                      <a:pt x="18139" y="105945"/>
                      <a:pt x="18139" y="107027"/>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19534" y="108108"/>
                      <a:pt x="19534" y="108108"/>
                      <a:pt x="19534" y="108108"/>
                    </a:cubicBezTo>
                    <a:cubicBezTo>
                      <a:pt x="20930" y="108108"/>
                      <a:pt x="20930" y="109189"/>
                      <a:pt x="19534" y="109189"/>
                    </a:cubicBezTo>
                    <a:cubicBezTo>
                      <a:pt x="19534" y="109189"/>
                      <a:pt x="19534" y="110270"/>
                      <a:pt x="19534" y="110270"/>
                    </a:cubicBezTo>
                    <a:cubicBezTo>
                      <a:pt x="20930" y="110270"/>
                      <a:pt x="20930" y="111351"/>
                      <a:pt x="20930" y="112432"/>
                    </a:cubicBezTo>
                    <a:cubicBezTo>
                      <a:pt x="20930" y="112432"/>
                      <a:pt x="20930" y="113513"/>
                      <a:pt x="20930" y="113513"/>
                    </a:cubicBezTo>
                    <a:cubicBezTo>
                      <a:pt x="20930" y="113513"/>
                      <a:pt x="20930" y="113513"/>
                      <a:pt x="20930" y="113513"/>
                    </a:cubicBezTo>
                    <a:cubicBezTo>
                      <a:pt x="20930" y="114594"/>
                      <a:pt x="22325" y="114594"/>
                      <a:pt x="22325" y="115675"/>
                    </a:cubicBezTo>
                    <a:cubicBezTo>
                      <a:pt x="23720" y="115675"/>
                      <a:pt x="23720" y="115675"/>
                      <a:pt x="23720" y="116756"/>
                    </a:cubicBezTo>
                    <a:cubicBezTo>
                      <a:pt x="23720" y="116756"/>
                      <a:pt x="23720" y="116756"/>
                      <a:pt x="25116" y="116756"/>
                    </a:cubicBezTo>
                    <a:cubicBezTo>
                      <a:pt x="25116" y="116756"/>
                      <a:pt x="26511" y="116756"/>
                      <a:pt x="26511" y="116756"/>
                    </a:cubicBezTo>
                    <a:cubicBezTo>
                      <a:pt x="26511" y="116756"/>
                      <a:pt x="27906" y="116756"/>
                      <a:pt x="27906" y="115675"/>
                    </a:cubicBezTo>
                    <a:cubicBezTo>
                      <a:pt x="27906" y="115675"/>
                      <a:pt x="29302" y="116756"/>
                      <a:pt x="29302" y="116756"/>
                    </a:cubicBezTo>
                    <a:cubicBezTo>
                      <a:pt x="29302" y="117837"/>
                      <a:pt x="29302" y="117837"/>
                      <a:pt x="29302" y="118918"/>
                    </a:cubicBezTo>
                    <a:cubicBezTo>
                      <a:pt x="30697" y="118918"/>
                      <a:pt x="30697" y="118918"/>
                      <a:pt x="30697" y="118918"/>
                    </a:cubicBezTo>
                    <a:cubicBezTo>
                      <a:pt x="30697" y="118918"/>
                      <a:pt x="30697" y="120000"/>
                      <a:pt x="30697" y="120000"/>
                    </a:cubicBezTo>
                    <a:cubicBezTo>
                      <a:pt x="32093" y="120000"/>
                      <a:pt x="33488" y="120000"/>
                      <a:pt x="33488" y="120000"/>
                    </a:cubicBezTo>
                    <a:cubicBezTo>
                      <a:pt x="33488" y="120000"/>
                      <a:pt x="34883" y="120000"/>
                      <a:pt x="34883" y="118918"/>
                    </a:cubicBezTo>
                    <a:cubicBezTo>
                      <a:pt x="36279" y="118918"/>
                      <a:pt x="36279" y="116756"/>
                      <a:pt x="36279" y="116756"/>
                    </a:cubicBezTo>
                    <a:cubicBezTo>
                      <a:pt x="36279" y="115675"/>
                      <a:pt x="37674" y="114594"/>
                      <a:pt x="37674" y="114594"/>
                    </a:cubicBezTo>
                    <a:cubicBezTo>
                      <a:pt x="39069" y="113513"/>
                      <a:pt x="39069" y="113513"/>
                      <a:pt x="39069" y="112432"/>
                    </a:cubicBezTo>
                    <a:cubicBezTo>
                      <a:pt x="39069" y="112432"/>
                      <a:pt x="39069" y="111351"/>
                      <a:pt x="39069" y="111351"/>
                    </a:cubicBezTo>
                    <a:cubicBezTo>
                      <a:pt x="39069" y="111351"/>
                      <a:pt x="39069" y="111351"/>
                      <a:pt x="39069" y="111351"/>
                    </a:cubicBezTo>
                    <a:cubicBezTo>
                      <a:pt x="39069" y="111351"/>
                      <a:pt x="39069" y="111351"/>
                      <a:pt x="39069" y="111351"/>
                    </a:cubicBezTo>
                    <a:cubicBezTo>
                      <a:pt x="39069" y="110270"/>
                      <a:pt x="39069" y="110270"/>
                      <a:pt x="39069" y="110270"/>
                    </a:cubicBezTo>
                    <a:cubicBezTo>
                      <a:pt x="39069" y="110270"/>
                      <a:pt x="39069" y="110270"/>
                      <a:pt x="39069" y="110270"/>
                    </a:cubicBezTo>
                    <a:cubicBezTo>
                      <a:pt x="39069" y="110270"/>
                      <a:pt x="39069" y="110270"/>
                      <a:pt x="39069" y="110270"/>
                    </a:cubicBezTo>
                    <a:cubicBezTo>
                      <a:pt x="39069" y="110270"/>
                      <a:pt x="39069" y="110270"/>
                      <a:pt x="39069" y="111351"/>
                    </a:cubicBezTo>
                    <a:cubicBezTo>
                      <a:pt x="39069" y="111351"/>
                      <a:pt x="39069" y="111351"/>
                      <a:pt x="39069" y="111351"/>
                    </a:cubicBezTo>
                    <a:cubicBezTo>
                      <a:pt x="39069" y="111351"/>
                      <a:pt x="39069" y="111351"/>
                      <a:pt x="39069" y="111351"/>
                    </a:cubicBezTo>
                    <a:cubicBezTo>
                      <a:pt x="40465" y="110270"/>
                      <a:pt x="40465" y="110270"/>
                      <a:pt x="40465" y="110270"/>
                    </a:cubicBezTo>
                    <a:cubicBezTo>
                      <a:pt x="41860" y="109189"/>
                      <a:pt x="41860" y="108108"/>
                      <a:pt x="43255" y="107027"/>
                    </a:cubicBezTo>
                    <a:cubicBezTo>
                      <a:pt x="44651" y="107027"/>
                      <a:pt x="44651" y="105945"/>
                      <a:pt x="44651" y="104864"/>
                    </a:cubicBezTo>
                    <a:cubicBezTo>
                      <a:pt x="43255" y="104864"/>
                      <a:pt x="44651" y="103783"/>
                      <a:pt x="44651" y="103783"/>
                    </a:cubicBezTo>
                    <a:cubicBezTo>
                      <a:pt x="44651" y="103783"/>
                      <a:pt x="44651" y="103783"/>
                      <a:pt x="44651" y="103783"/>
                    </a:cubicBezTo>
                    <a:cubicBezTo>
                      <a:pt x="44651" y="103783"/>
                      <a:pt x="46046" y="103783"/>
                      <a:pt x="44651" y="102702"/>
                    </a:cubicBezTo>
                    <a:cubicBezTo>
                      <a:pt x="44651" y="102702"/>
                      <a:pt x="44651" y="102702"/>
                      <a:pt x="44651" y="102702"/>
                    </a:cubicBezTo>
                    <a:cubicBezTo>
                      <a:pt x="44651" y="101621"/>
                      <a:pt x="44651" y="101621"/>
                      <a:pt x="46046" y="101621"/>
                    </a:cubicBezTo>
                    <a:cubicBezTo>
                      <a:pt x="46046" y="101621"/>
                      <a:pt x="47441" y="101621"/>
                      <a:pt x="47441" y="101621"/>
                    </a:cubicBezTo>
                    <a:cubicBezTo>
                      <a:pt x="47441" y="100540"/>
                      <a:pt x="47441" y="100540"/>
                      <a:pt x="48837" y="100540"/>
                    </a:cubicBezTo>
                    <a:cubicBezTo>
                      <a:pt x="50232" y="100540"/>
                      <a:pt x="51627" y="99459"/>
                      <a:pt x="53023" y="99459"/>
                    </a:cubicBezTo>
                    <a:cubicBezTo>
                      <a:pt x="53023" y="100540"/>
                      <a:pt x="53023" y="99459"/>
                      <a:pt x="53023" y="99459"/>
                    </a:cubicBezTo>
                    <a:cubicBezTo>
                      <a:pt x="54418" y="99459"/>
                      <a:pt x="54418" y="99459"/>
                      <a:pt x="54418" y="99459"/>
                    </a:cubicBezTo>
                    <a:cubicBezTo>
                      <a:pt x="55813" y="99459"/>
                      <a:pt x="57209" y="98378"/>
                      <a:pt x="58604" y="97297"/>
                    </a:cubicBezTo>
                    <a:cubicBezTo>
                      <a:pt x="58604" y="97297"/>
                      <a:pt x="60000" y="97297"/>
                      <a:pt x="60000" y="97297"/>
                    </a:cubicBezTo>
                    <a:cubicBezTo>
                      <a:pt x="60000" y="97297"/>
                      <a:pt x="61395" y="97297"/>
                      <a:pt x="61395" y="96216"/>
                    </a:cubicBezTo>
                    <a:cubicBezTo>
                      <a:pt x="62790" y="95135"/>
                      <a:pt x="64186" y="94054"/>
                      <a:pt x="64186" y="92972"/>
                    </a:cubicBezTo>
                    <a:cubicBezTo>
                      <a:pt x="65581" y="91891"/>
                      <a:pt x="66976" y="91891"/>
                      <a:pt x="68372" y="90810"/>
                    </a:cubicBezTo>
                    <a:cubicBezTo>
                      <a:pt x="68372" y="90810"/>
                      <a:pt x="69767" y="90810"/>
                      <a:pt x="71162" y="90810"/>
                    </a:cubicBezTo>
                    <a:cubicBezTo>
                      <a:pt x="71162" y="90810"/>
                      <a:pt x="71162" y="90810"/>
                      <a:pt x="71162" y="90810"/>
                    </a:cubicBezTo>
                    <a:cubicBezTo>
                      <a:pt x="72558" y="90810"/>
                      <a:pt x="72558" y="90810"/>
                      <a:pt x="72558" y="90810"/>
                    </a:cubicBezTo>
                    <a:cubicBezTo>
                      <a:pt x="73953" y="90810"/>
                      <a:pt x="73953" y="90810"/>
                      <a:pt x="75348" y="89729"/>
                    </a:cubicBezTo>
                    <a:cubicBezTo>
                      <a:pt x="75348" y="89729"/>
                      <a:pt x="76744" y="89729"/>
                      <a:pt x="78139" y="89729"/>
                    </a:cubicBezTo>
                    <a:cubicBezTo>
                      <a:pt x="80930" y="88648"/>
                      <a:pt x="82325" y="88648"/>
                      <a:pt x="83720" y="87567"/>
                    </a:cubicBezTo>
                    <a:cubicBezTo>
                      <a:pt x="86511" y="86486"/>
                      <a:pt x="89302" y="85405"/>
                      <a:pt x="90697" y="83243"/>
                    </a:cubicBezTo>
                    <a:close/>
                    <a:moveTo>
                      <a:pt x="106046" y="29189"/>
                    </a:moveTo>
                    <a:cubicBezTo>
                      <a:pt x="106046" y="29189"/>
                      <a:pt x="107441" y="29189"/>
                      <a:pt x="107441" y="29189"/>
                    </a:cubicBezTo>
                    <a:cubicBezTo>
                      <a:pt x="107441" y="29189"/>
                      <a:pt x="107441" y="29189"/>
                      <a:pt x="107441" y="29189"/>
                    </a:cubicBezTo>
                    <a:cubicBezTo>
                      <a:pt x="107441" y="29189"/>
                      <a:pt x="107441" y="29189"/>
                      <a:pt x="107441" y="29189"/>
                    </a:cubicBezTo>
                    <a:cubicBezTo>
                      <a:pt x="107441" y="29189"/>
                      <a:pt x="106046" y="29189"/>
                      <a:pt x="106046" y="29189"/>
                    </a:cubicBezTo>
                    <a:cubicBezTo>
                      <a:pt x="106046" y="29189"/>
                      <a:pt x="106046" y="29189"/>
                      <a:pt x="106046" y="29189"/>
                    </a:cubicBezTo>
                    <a:close/>
                    <a:moveTo>
                      <a:pt x="104651" y="30270"/>
                    </a:move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4651" y="30270"/>
                      <a:pt x="104651" y="30270"/>
                    </a:cubicBezTo>
                    <a:cubicBezTo>
                      <a:pt x="104651" y="30270"/>
                      <a:pt x="103255" y="30270"/>
                      <a:pt x="104651" y="30270"/>
                    </a:cubicBezTo>
                    <a:close/>
                    <a:moveTo>
                      <a:pt x="51627" y="98378"/>
                    </a:moveTo>
                    <a:cubicBezTo>
                      <a:pt x="51627" y="98378"/>
                      <a:pt x="51627" y="98378"/>
                      <a:pt x="51627" y="98378"/>
                    </a:cubicBezTo>
                    <a:cubicBezTo>
                      <a:pt x="51627" y="98378"/>
                      <a:pt x="51627" y="98378"/>
                      <a:pt x="51627" y="98378"/>
                    </a:cubicBezTo>
                    <a:cubicBezTo>
                      <a:pt x="51627" y="98378"/>
                      <a:pt x="51627" y="98378"/>
                      <a:pt x="51627" y="98378"/>
                    </a:cubicBezTo>
                    <a:cubicBezTo>
                      <a:pt x="51627" y="98378"/>
                      <a:pt x="51627" y="98378"/>
                      <a:pt x="51627" y="98378"/>
                    </a:cubicBezTo>
                    <a:close/>
                    <a:moveTo>
                      <a:pt x="69767" y="6486"/>
                    </a:moveTo>
                    <a:cubicBezTo>
                      <a:pt x="69767" y="6486"/>
                      <a:pt x="69767" y="6486"/>
                      <a:pt x="69767" y="6486"/>
                    </a:cubicBezTo>
                    <a:cubicBezTo>
                      <a:pt x="69767" y="6486"/>
                      <a:pt x="69767" y="6486"/>
                      <a:pt x="69767" y="6486"/>
                    </a:cubicBezTo>
                    <a:cubicBezTo>
                      <a:pt x="69767" y="6486"/>
                      <a:pt x="69767" y="6486"/>
                      <a:pt x="69767" y="6486"/>
                    </a:cubicBezTo>
                    <a:close/>
                    <a:moveTo>
                      <a:pt x="71162" y="7567"/>
                    </a:moveTo>
                    <a:cubicBezTo>
                      <a:pt x="71162" y="7567"/>
                      <a:pt x="71162" y="7567"/>
                      <a:pt x="71162" y="7567"/>
                    </a:cubicBezTo>
                    <a:cubicBezTo>
                      <a:pt x="71162" y="7567"/>
                      <a:pt x="71162" y="7567"/>
                      <a:pt x="71162" y="7567"/>
                    </a:cubicBezTo>
                    <a:cubicBezTo>
                      <a:pt x="71162" y="7567"/>
                      <a:pt x="71162" y="7567"/>
                      <a:pt x="71162" y="6486"/>
                    </a:cubicBezTo>
                    <a:cubicBezTo>
                      <a:pt x="71162" y="7567"/>
                      <a:pt x="71162" y="7567"/>
                      <a:pt x="71162" y="7567"/>
                    </a:cubicBezTo>
                    <a:cubicBezTo>
                      <a:pt x="71162" y="7567"/>
                      <a:pt x="71162" y="7567"/>
                      <a:pt x="71162" y="7567"/>
                    </a:cubicBezTo>
                    <a:cubicBezTo>
                      <a:pt x="71162" y="7567"/>
                      <a:pt x="71162" y="7567"/>
                      <a:pt x="71162" y="7567"/>
                    </a:cubicBezTo>
                    <a:cubicBezTo>
                      <a:pt x="71162" y="7567"/>
                      <a:pt x="71162" y="7567"/>
                      <a:pt x="71162" y="7567"/>
                    </a:cubicBezTo>
                    <a:close/>
                    <a:moveTo>
                      <a:pt x="79534" y="80000"/>
                    </a:moveTo>
                    <a:cubicBezTo>
                      <a:pt x="79534" y="78918"/>
                      <a:pt x="79534" y="78918"/>
                      <a:pt x="79534" y="78918"/>
                    </a:cubicBezTo>
                    <a:cubicBezTo>
                      <a:pt x="79534" y="80000"/>
                      <a:pt x="79534" y="80000"/>
                      <a:pt x="79534" y="80000"/>
                    </a:cubicBezTo>
                    <a:close/>
                    <a:moveTo>
                      <a:pt x="80930" y="75675"/>
                    </a:moveTo>
                    <a:cubicBezTo>
                      <a:pt x="80930" y="74594"/>
                      <a:pt x="80930" y="74594"/>
                      <a:pt x="80930" y="74594"/>
                    </a:cubicBezTo>
                    <a:cubicBezTo>
                      <a:pt x="80930" y="74594"/>
                      <a:pt x="80930" y="74594"/>
                      <a:pt x="80930" y="74594"/>
                    </a:cubicBezTo>
                    <a:cubicBezTo>
                      <a:pt x="80930" y="75675"/>
                      <a:pt x="80930" y="75675"/>
                      <a:pt x="80930" y="75675"/>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7" name="Shape 1257"/>
              <p:cNvSpPr/>
              <p:nvPr/>
            </p:nvSpPr>
            <p:spPr>
              <a:xfrm>
                <a:off x="4907317" y="2280287"/>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8" name="Shape 1258"/>
              <p:cNvSpPr/>
              <p:nvPr/>
            </p:nvSpPr>
            <p:spPr>
              <a:xfrm>
                <a:off x="5110513" y="2229488"/>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59" name="Shape 1259"/>
              <p:cNvSpPr/>
              <p:nvPr/>
            </p:nvSpPr>
            <p:spPr>
              <a:xfrm>
                <a:off x="6053469" y="3188319"/>
                <a:ext cx="4763" cy="0"/>
              </a:xfrm>
              <a:custGeom>
                <a:pathLst>
                  <a:path extrusionOk="0" h="120000" w="120000">
                    <a:moveTo>
                      <a:pt x="120000" y="0"/>
                    </a:moveTo>
                    <a:cubicBezTo>
                      <a:pt x="120000" y="0"/>
                      <a:pt x="120000" y="0"/>
                      <a:pt x="120000" y="0"/>
                    </a:cubicBezTo>
                    <a:cubicBezTo>
                      <a:pt x="120000" y="0"/>
                      <a:pt x="0" y="0"/>
                      <a:pt x="0" y="0"/>
                    </a:cubicBezTo>
                    <a:cubicBezTo>
                      <a:pt x="0" y="0"/>
                      <a:pt x="0" y="0"/>
                      <a:pt x="0" y="0"/>
                    </a:cubicBezTo>
                    <a:cubicBezTo>
                      <a:pt x="0" y="0"/>
                      <a:pt x="0" y="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0" name="Shape 1260"/>
              <p:cNvSpPr/>
              <p:nvPr/>
            </p:nvSpPr>
            <p:spPr>
              <a:xfrm>
                <a:off x="6050294" y="3062908"/>
                <a:ext cx="300032" cy="263520"/>
              </a:xfrm>
              <a:custGeom>
                <a:pathLst>
                  <a:path extrusionOk="0" h="120000" w="120000">
                    <a:moveTo>
                      <a:pt x="119999" y="55890"/>
                    </a:moveTo>
                    <a:cubicBezTo>
                      <a:pt x="118554" y="55890"/>
                      <a:pt x="118554" y="55890"/>
                      <a:pt x="118554" y="55890"/>
                    </a:cubicBezTo>
                    <a:cubicBezTo>
                      <a:pt x="118554" y="54246"/>
                      <a:pt x="117108" y="54246"/>
                      <a:pt x="117108" y="54246"/>
                    </a:cubicBezTo>
                    <a:cubicBezTo>
                      <a:pt x="117108" y="52602"/>
                      <a:pt x="117108" y="52602"/>
                      <a:pt x="115662" y="50958"/>
                    </a:cubicBezTo>
                    <a:cubicBezTo>
                      <a:pt x="115662" y="49315"/>
                      <a:pt x="114216" y="47671"/>
                      <a:pt x="114216" y="46027"/>
                    </a:cubicBezTo>
                    <a:cubicBezTo>
                      <a:pt x="114216" y="46027"/>
                      <a:pt x="114216" y="44383"/>
                      <a:pt x="112771" y="44383"/>
                    </a:cubicBezTo>
                    <a:cubicBezTo>
                      <a:pt x="112771" y="44383"/>
                      <a:pt x="111325" y="44383"/>
                      <a:pt x="111325" y="42739"/>
                    </a:cubicBezTo>
                    <a:cubicBezTo>
                      <a:pt x="111325" y="42739"/>
                      <a:pt x="111325" y="42739"/>
                      <a:pt x="111325" y="42739"/>
                    </a:cubicBezTo>
                    <a:cubicBezTo>
                      <a:pt x="111325" y="41095"/>
                      <a:pt x="109879" y="41095"/>
                      <a:pt x="109879" y="39452"/>
                    </a:cubicBezTo>
                    <a:cubicBezTo>
                      <a:pt x="109879" y="37808"/>
                      <a:pt x="108433" y="37808"/>
                      <a:pt x="108433" y="36164"/>
                    </a:cubicBezTo>
                    <a:cubicBezTo>
                      <a:pt x="108433" y="36164"/>
                      <a:pt x="108433" y="36164"/>
                      <a:pt x="108433" y="36164"/>
                    </a:cubicBezTo>
                    <a:cubicBezTo>
                      <a:pt x="106987" y="34520"/>
                      <a:pt x="105542" y="32876"/>
                      <a:pt x="104096" y="31232"/>
                    </a:cubicBezTo>
                    <a:cubicBezTo>
                      <a:pt x="102650" y="31232"/>
                      <a:pt x="102650" y="31232"/>
                      <a:pt x="102650" y="29589"/>
                    </a:cubicBezTo>
                    <a:cubicBezTo>
                      <a:pt x="102650" y="29589"/>
                      <a:pt x="102650" y="27945"/>
                      <a:pt x="102650" y="26301"/>
                    </a:cubicBezTo>
                    <a:cubicBezTo>
                      <a:pt x="102650" y="24657"/>
                      <a:pt x="102650" y="24657"/>
                      <a:pt x="101204" y="23013"/>
                    </a:cubicBezTo>
                    <a:cubicBezTo>
                      <a:pt x="101204" y="21369"/>
                      <a:pt x="101204" y="19726"/>
                      <a:pt x="101204" y="19726"/>
                    </a:cubicBezTo>
                    <a:cubicBezTo>
                      <a:pt x="101204" y="18082"/>
                      <a:pt x="101204" y="16438"/>
                      <a:pt x="101204" y="16438"/>
                    </a:cubicBezTo>
                    <a:cubicBezTo>
                      <a:pt x="101204" y="14794"/>
                      <a:pt x="99759" y="13150"/>
                      <a:pt x="99759" y="13150"/>
                    </a:cubicBezTo>
                    <a:cubicBezTo>
                      <a:pt x="98313" y="13150"/>
                      <a:pt x="98313" y="11506"/>
                      <a:pt x="96867" y="13150"/>
                    </a:cubicBezTo>
                    <a:cubicBezTo>
                      <a:pt x="96867" y="13150"/>
                      <a:pt x="96867" y="11506"/>
                      <a:pt x="96867" y="11506"/>
                    </a:cubicBezTo>
                    <a:cubicBezTo>
                      <a:pt x="96867" y="11506"/>
                      <a:pt x="96867" y="11506"/>
                      <a:pt x="96867" y="9863"/>
                    </a:cubicBezTo>
                    <a:cubicBezTo>
                      <a:pt x="96867" y="8219"/>
                      <a:pt x="95421" y="8219"/>
                      <a:pt x="95421" y="6575"/>
                    </a:cubicBezTo>
                    <a:cubicBezTo>
                      <a:pt x="95421" y="4931"/>
                      <a:pt x="93975" y="3287"/>
                      <a:pt x="93975" y="1643"/>
                    </a:cubicBezTo>
                    <a:cubicBezTo>
                      <a:pt x="93975" y="0"/>
                      <a:pt x="93975" y="0"/>
                      <a:pt x="92530" y="0"/>
                    </a:cubicBezTo>
                    <a:cubicBezTo>
                      <a:pt x="92530" y="0"/>
                      <a:pt x="92530" y="0"/>
                      <a:pt x="92530" y="0"/>
                    </a:cubicBezTo>
                    <a:cubicBezTo>
                      <a:pt x="92530" y="0"/>
                      <a:pt x="92530" y="0"/>
                      <a:pt x="92530" y="1643"/>
                    </a:cubicBezTo>
                    <a:cubicBezTo>
                      <a:pt x="91084" y="1643"/>
                      <a:pt x="91084" y="3287"/>
                      <a:pt x="91084" y="4931"/>
                    </a:cubicBezTo>
                    <a:cubicBezTo>
                      <a:pt x="91084" y="4931"/>
                      <a:pt x="91084" y="6575"/>
                      <a:pt x="89638" y="8219"/>
                    </a:cubicBezTo>
                    <a:cubicBezTo>
                      <a:pt x="89638" y="9863"/>
                      <a:pt x="89638" y="11506"/>
                      <a:pt x="89638" y="14794"/>
                    </a:cubicBezTo>
                    <a:cubicBezTo>
                      <a:pt x="89638" y="14794"/>
                      <a:pt x="89638" y="14794"/>
                      <a:pt x="89638" y="16438"/>
                    </a:cubicBezTo>
                    <a:cubicBezTo>
                      <a:pt x="89638" y="18082"/>
                      <a:pt x="88192" y="19726"/>
                      <a:pt x="88192" y="21369"/>
                    </a:cubicBezTo>
                    <a:cubicBezTo>
                      <a:pt x="88192" y="21369"/>
                      <a:pt x="88192" y="23013"/>
                      <a:pt x="86746" y="23013"/>
                    </a:cubicBezTo>
                    <a:cubicBezTo>
                      <a:pt x="86746" y="24657"/>
                      <a:pt x="86746" y="24657"/>
                      <a:pt x="85301" y="24657"/>
                    </a:cubicBezTo>
                    <a:cubicBezTo>
                      <a:pt x="83855" y="26301"/>
                      <a:pt x="83855" y="24657"/>
                      <a:pt x="82409" y="24657"/>
                    </a:cubicBezTo>
                    <a:cubicBezTo>
                      <a:pt x="82409" y="23013"/>
                      <a:pt x="82409" y="23013"/>
                      <a:pt x="80963" y="21369"/>
                    </a:cubicBezTo>
                    <a:cubicBezTo>
                      <a:pt x="80963" y="21369"/>
                      <a:pt x="80963" y="21369"/>
                      <a:pt x="80963" y="21369"/>
                    </a:cubicBezTo>
                    <a:cubicBezTo>
                      <a:pt x="79518" y="21369"/>
                      <a:pt x="79518" y="21369"/>
                      <a:pt x="78072" y="21369"/>
                    </a:cubicBezTo>
                    <a:cubicBezTo>
                      <a:pt x="78072" y="19726"/>
                      <a:pt x="76626" y="19726"/>
                      <a:pt x="75180" y="18082"/>
                    </a:cubicBezTo>
                    <a:cubicBezTo>
                      <a:pt x="75180" y="18082"/>
                      <a:pt x="73734" y="18082"/>
                      <a:pt x="73734" y="16438"/>
                    </a:cubicBezTo>
                    <a:cubicBezTo>
                      <a:pt x="73734" y="16438"/>
                      <a:pt x="72289" y="16438"/>
                      <a:pt x="72289" y="14794"/>
                    </a:cubicBezTo>
                    <a:cubicBezTo>
                      <a:pt x="72289" y="14794"/>
                      <a:pt x="72289" y="14794"/>
                      <a:pt x="72289" y="13150"/>
                    </a:cubicBezTo>
                    <a:cubicBezTo>
                      <a:pt x="72289" y="13150"/>
                      <a:pt x="73734" y="11506"/>
                      <a:pt x="73734" y="9863"/>
                    </a:cubicBezTo>
                    <a:cubicBezTo>
                      <a:pt x="73734" y="9863"/>
                      <a:pt x="73734" y="9863"/>
                      <a:pt x="73734" y="9863"/>
                    </a:cubicBezTo>
                    <a:cubicBezTo>
                      <a:pt x="73734" y="8219"/>
                      <a:pt x="75180" y="8219"/>
                      <a:pt x="75180" y="8219"/>
                    </a:cubicBezTo>
                    <a:cubicBezTo>
                      <a:pt x="75180" y="6575"/>
                      <a:pt x="75180" y="6575"/>
                      <a:pt x="76626" y="4931"/>
                    </a:cubicBezTo>
                    <a:cubicBezTo>
                      <a:pt x="76626" y="4931"/>
                      <a:pt x="76626" y="4931"/>
                      <a:pt x="76626" y="4931"/>
                    </a:cubicBezTo>
                    <a:cubicBezTo>
                      <a:pt x="75180" y="3287"/>
                      <a:pt x="75180" y="3287"/>
                      <a:pt x="73734" y="3287"/>
                    </a:cubicBezTo>
                    <a:cubicBezTo>
                      <a:pt x="73734" y="4931"/>
                      <a:pt x="73734" y="4931"/>
                      <a:pt x="72289" y="3287"/>
                    </a:cubicBezTo>
                    <a:cubicBezTo>
                      <a:pt x="72289" y="3287"/>
                      <a:pt x="72289" y="3287"/>
                      <a:pt x="72289" y="3287"/>
                    </a:cubicBezTo>
                    <a:cubicBezTo>
                      <a:pt x="70843" y="4931"/>
                      <a:pt x="70843" y="4931"/>
                      <a:pt x="70843" y="4931"/>
                    </a:cubicBezTo>
                    <a:cubicBezTo>
                      <a:pt x="69397" y="3287"/>
                      <a:pt x="66506" y="3287"/>
                      <a:pt x="65060" y="1643"/>
                    </a:cubicBezTo>
                    <a:cubicBezTo>
                      <a:pt x="65060" y="1643"/>
                      <a:pt x="63614" y="1643"/>
                      <a:pt x="62168" y="1643"/>
                    </a:cubicBezTo>
                    <a:cubicBezTo>
                      <a:pt x="62168" y="1643"/>
                      <a:pt x="62168" y="1643"/>
                      <a:pt x="62168" y="1643"/>
                    </a:cubicBezTo>
                    <a:cubicBezTo>
                      <a:pt x="62168" y="1643"/>
                      <a:pt x="62168" y="1643"/>
                      <a:pt x="62168" y="1643"/>
                    </a:cubicBezTo>
                    <a:cubicBezTo>
                      <a:pt x="62168" y="1643"/>
                      <a:pt x="62168" y="1643"/>
                      <a:pt x="62168" y="1643"/>
                    </a:cubicBezTo>
                    <a:cubicBezTo>
                      <a:pt x="62168" y="1643"/>
                      <a:pt x="62168" y="1643"/>
                      <a:pt x="62168" y="3287"/>
                    </a:cubicBezTo>
                    <a:cubicBezTo>
                      <a:pt x="63614" y="3287"/>
                      <a:pt x="63614" y="3287"/>
                      <a:pt x="62168" y="3287"/>
                    </a:cubicBezTo>
                    <a:cubicBezTo>
                      <a:pt x="62168" y="4931"/>
                      <a:pt x="60722" y="4931"/>
                      <a:pt x="60722" y="4931"/>
                    </a:cubicBezTo>
                    <a:cubicBezTo>
                      <a:pt x="59277" y="4931"/>
                      <a:pt x="59277" y="4931"/>
                      <a:pt x="59277" y="4931"/>
                    </a:cubicBezTo>
                    <a:cubicBezTo>
                      <a:pt x="57831" y="4931"/>
                      <a:pt x="56385" y="6575"/>
                      <a:pt x="56385" y="6575"/>
                    </a:cubicBezTo>
                    <a:cubicBezTo>
                      <a:pt x="54939" y="8219"/>
                      <a:pt x="54939" y="9863"/>
                      <a:pt x="53493" y="11506"/>
                    </a:cubicBezTo>
                    <a:cubicBezTo>
                      <a:pt x="53493" y="11506"/>
                      <a:pt x="53493" y="13150"/>
                      <a:pt x="53493" y="13150"/>
                    </a:cubicBezTo>
                    <a:cubicBezTo>
                      <a:pt x="53493" y="14794"/>
                      <a:pt x="52048" y="14794"/>
                      <a:pt x="52048" y="14794"/>
                    </a:cubicBezTo>
                    <a:cubicBezTo>
                      <a:pt x="52048" y="14794"/>
                      <a:pt x="50602" y="13150"/>
                      <a:pt x="50602" y="14794"/>
                    </a:cubicBezTo>
                    <a:cubicBezTo>
                      <a:pt x="49156" y="14794"/>
                      <a:pt x="49156" y="14794"/>
                      <a:pt x="49156" y="13150"/>
                    </a:cubicBezTo>
                    <a:cubicBezTo>
                      <a:pt x="47710" y="13150"/>
                      <a:pt x="47710" y="11506"/>
                      <a:pt x="47710" y="11506"/>
                    </a:cubicBezTo>
                    <a:cubicBezTo>
                      <a:pt x="46265" y="11506"/>
                      <a:pt x="46265" y="9863"/>
                      <a:pt x="44819" y="11506"/>
                    </a:cubicBezTo>
                    <a:cubicBezTo>
                      <a:pt x="44819" y="11506"/>
                      <a:pt x="43373" y="11506"/>
                      <a:pt x="43373" y="11506"/>
                    </a:cubicBezTo>
                    <a:cubicBezTo>
                      <a:pt x="41927" y="13150"/>
                      <a:pt x="41927" y="13150"/>
                      <a:pt x="41927" y="13150"/>
                    </a:cubicBezTo>
                    <a:cubicBezTo>
                      <a:pt x="40481" y="13150"/>
                      <a:pt x="40481" y="14794"/>
                      <a:pt x="39036" y="14794"/>
                    </a:cubicBezTo>
                    <a:cubicBezTo>
                      <a:pt x="39036" y="14794"/>
                      <a:pt x="39036" y="16438"/>
                      <a:pt x="39036" y="16438"/>
                    </a:cubicBezTo>
                    <a:cubicBezTo>
                      <a:pt x="37590" y="16438"/>
                      <a:pt x="37590" y="16438"/>
                      <a:pt x="37590" y="18082"/>
                    </a:cubicBezTo>
                    <a:cubicBezTo>
                      <a:pt x="37590" y="18082"/>
                      <a:pt x="37590" y="18082"/>
                      <a:pt x="37590" y="19726"/>
                    </a:cubicBezTo>
                    <a:cubicBezTo>
                      <a:pt x="37590" y="19726"/>
                      <a:pt x="37590" y="19726"/>
                      <a:pt x="36144" y="19726"/>
                    </a:cubicBezTo>
                    <a:cubicBezTo>
                      <a:pt x="36144" y="19726"/>
                      <a:pt x="36144" y="19726"/>
                      <a:pt x="36144" y="19726"/>
                    </a:cubicBezTo>
                    <a:cubicBezTo>
                      <a:pt x="34698" y="19726"/>
                      <a:pt x="34698" y="19726"/>
                      <a:pt x="34698" y="21369"/>
                    </a:cubicBezTo>
                    <a:cubicBezTo>
                      <a:pt x="34698" y="21369"/>
                      <a:pt x="34698" y="21369"/>
                      <a:pt x="34698" y="23013"/>
                    </a:cubicBezTo>
                    <a:cubicBezTo>
                      <a:pt x="34698" y="23013"/>
                      <a:pt x="34698" y="23013"/>
                      <a:pt x="34698" y="23013"/>
                    </a:cubicBezTo>
                    <a:cubicBezTo>
                      <a:pt x="34698" y="23013"/>
                      <a:pt x="34698" y="23013"/>
                      <a:pt x="34698" y="23013"/>
                    </a:cubicBezTo>
                    <a:cubicBezTo>
                      <a:pt x="34698" y="23013"/>
                      <a:pt x="33253" y="21369"/>
                      <a:pt x="33253" y="21369"/>
                    </a:cubicBezTo>
                    <a:cubicBezTo>
                      <a:pt x="33253" y="21369"/>
                      <a:pt x="33253" y="21369"/>
                      <a:pt x="31807" y="21369"/>
                    </a:cubicBezTo>
                    <a:cubicBezTo>
                      <a:pt x="31807" y="21369"/>
                      <a:pt x="31807" y="21369"/>
                      <a:pt x="30361" y="23013"/>
                    </a:cubicBezTo>
                    <a:cubicBezTo>
                      <a:pt x="30361" y="23013"/>
                      <a:pt x="30361" y="23013"/>
                      <a:pt x="30361" y="24657"/>
                    </a:cubicBezTo>
                    <a:cubicBezTo>
                      <a:pt x="30361" y="26301"/>
                      <a:pt x="30361" y="27945"/>
                      <a:pt x="28915" y="27945"/>
                    </a:cubicBezTo>
                    <a:cubicBezTo>
                      <a:pt x="28915" y="29589"/>
                      <a:pt x="27469" y="29589"/>
                      <a:pt x="27469" y="29589"/>
                    </a:cubicBezTo>
                    <a:cubicBezTo>
                      <a:pt x="27469" y="31232"/>
                      <a:pt x="26024" y="32876"/>
                      <a:pt x="24578" y="32876"/>
                    </a:cubicBezTo>
                    <a:cubicBezTo>
                      <a:pt x="23132" y="32876"/>
                      <a:pt x="21686" y="32876"/>
                      <a:pt x="20240" y="32876"/>
                    </a:cubicBezTo>
                    <a:cubicBezTo>
                      <a:pt x="18795" y="34520"/>
                      <a:pt x="17349" y="34520"/>
                      <a:pt x="15903" y="36164"/>
                    </a:cubicBezTo>
                    <a:cubicBezTo>
                      <a:pt x="15903" y="36164"/>
                      <a:pt x="14457" y="36164"/>
                      <a:pt x="14457" y="36164"/>
                    </a:cubicBezTo>
                    <a:cubicBezTo>
                      <a:pt x="13012" y="34520"/>
                      <a:pt x="13012" y="36164"/>
                      <a:pt x="11566" y="36164"/>
                    </a:cubicBezTo>
                    <a:cubicBezTo>
                      <a:pt x="10120" y="37808"/>
                      <a:pt x="8674" y="37808"/>
                      <a:pt x="7228" y="39452"/>
                    </a:cubicBezTo>
                    <a:cubicBezTo>
                      <a:pt x="5783" y="39452"/>
                      <a:pt x="5783" y="39452"/>
                      <a:pt x="5783" y="41095"/>
                    </a:cubicBezTo>
                    <a:cubicBezTo>
                      <a:pt x="5783" y="41095"/>
                      <a:pt x="5783" y="41095"/>
                      <a:pt x="4337" y="41095"/>
                    </a:cubicBezTo>
                    <a:cubicBezTo>
                      <a:pt x="4337" y="41095"/>
                      <a:pt x="4337" y="41095"/>
                      <a:pt x="4337" y="41095"/>
                    </a:cubicBezTo>
                    <a:cubicBezTo>
                      <a:pt x="4337" y="41095"/>
                      <a:pt x="4337" y="41095"/>
                      <a:pt x="2891" y="42739"/>
                    </a:cubicBezTo>
                    <a:cubicBezTo>
                      <a:pt x="2891" y="42739"/>
                      <a:pt x="2891" y="42739"/>
                      <a:pt x="2891" y="44383"/>
                    </a:cubicBezTo>
                    <a:cubicBezTo>
                      <a:pt x="2891" y="44383"/>
                      <a:pt x="2891" y="46027"/>
                      <a:pt x="2891" y="47671"/>
                    </a:cubicBezTo>
                    <a:cubicBezTo>
                      <a:pt x="1445" y="47671"/>
                      <a:pt x="1445" y="49315"/>
                      <a:pt x="1445" y="50958"/>
                    </a:cubicBezTo>
                    <a:cubicBezTo>
                      <a:pt x="1445" y="50958"/>
                      <a:pt x="1445" y="52602"/>
                      <a:pt x="2891" y="54246"/>
                    </a:cubicBezTo>
                    <a:cubicBezTo>
                      <a:pt x="2891" y="54246"/>
                      <a:pt x="2891" y="55890"/>
                      <a:pt x="2891" y="55890"/>
                    </a:cubicBezTo>
                    <a:cubicBezTo>
                      <a:pt x="2891" y="55890"/>
                      <a:pt x="2891" y="55890"/>
                      <a:pt x="2891" y="57534"/>
                    </a:cubicBezTo>
                    <a:cubicBezTo>
                      <a:pt x="2891" y="57534"/>
                      <a:pt x="2891" y="57534"/>
                      <a:pt x="2891" y="57534"/>
                    </a:cubicBezTo>
                    <a:cubicBezTo>
                      <a:pt x="1445" y="57534"/>
                      <a:pt x="1445" y="59178"/>
                      <a:pt x="1445" y="59178"/>
                    </a:cubicBezTo>
                    <a:cubicBezTo>
                      <a:pt x="1445" y="59178"/>
                      <a:pt x="1445" y="59178"/>
                      <a:pt x="1445" y="59178"/>
                    </a:cubicBezTo>
                    <a:cubicBezTo>
                      <a:pt x="1445" y="59178"/>
                      <a:pt x="1445" y="59178"/>
                      <a:pt x="1445" y="59178"/>
                    </a:cubicBezTo>
                    <a:cubicBezTo>
                      <a:pt x="1445" y="59178"/>
                      <a:pt x="1445" y="59178"/>
                      <a:pt x="1445" y="59178"/>
                    </a:cubicBezTo>
                    <a:cubicBezTo>
                      <a:pt x="1445" y="59178"/>
                      <a:pt x="1445" y="59178"/>
                      <a:pt x="1445" y="60821"/>
                    </a:cubicBezTo>
                    <a:cubicBezTo>
                      <a:pt x="1445" y="60821"/>
                      <a:pt x="1445" y="62465"/>
                      <a:pt x="1445" y="62465"/>
                    </a:cubicBezTo>
                    <a:cubicBezTo>
                      <a:pt x="1445" y="64109"/>
                      <a:pt x="2891" y="65753"/>
                      <a:pt x="2891" y="67397"/>
                    </a:cubicBezTo>
                    <a:cubicBezTo>
                      <a:pt x="2891" y="69041"/>
                      <a:pt x="2891" y="70684"/>
                      <a:pt x="2891" y="72328"/>
                    </a:cubicBezTo>
                    <a:cubicBezTo>
                      <a:pt x="2891" y="75616"/>
                      <a:pt x="2891" y="77260"/>
                      <a:pt x="4337" y="78904"/>
                    </a:cubicBezTo>
                    <a:cubicBezTo>
                      <a:pt x="4337" y="78904"/>
                      <a:pt x="4337" y="80547"/>
                      <a:pt x="4337" y="80547"/>
                    </a:cubicBezTo>
                    <a:cubicBezTo>
                      <a:pt x="4337" y="82191"/>
                      <a:pt x="4337" y="82191"/>
                      <a:pt x="2891" y="83835"/>
                    </a:cubicBezTo>
                    <a:cubicBezTo>
                      <a:pt x="2891" y="85479"/>
                      <a:pt x="2891" y="87123"/>
                      <a:pt x="1445" y="87123"/>
                    </a:cubicBezTo>
                    <a:cubicBezTo>
                      <a:pt x="0" y="88767"/>
                      <a:pt x="0" y="90410"/>
                      <a:pt x="1445" y="90410"/>
                    </a:cubicBezTo>
                    <a:cubicBezTo>
                      <a:pt x="1445" y="92054"/>
                      <a:pt x="2891" y="92054"/>
                      <a:pt x="2891" y="92054"/>
                    </a:cubicBezTo>
                    <a:cubicBezTo>
                      <a:pt x="2891" y="93698"/>
                      <a:pt x="4337" y="93698"/>
                      <a:pt x="5783" y="93698"/>
                    </a:cubicBezTo>
                    <a:cubicBezTo>
                      <a:pt x="5783" y="93698"/>
                      <a:pt x="7228" y="95342"/>
                      <a:pt x="8674" y="93698"/>
                    </a:cubicBezTo>
                    <a:cubicBezTo>
                      <a:pt x="8674" y="93698"/>
                      <a:pt x="8674" y="93698"/>
                      <a:pt x="8674" y="93698"/>
                    </a:cubicBezTo>
                    <a:cubicBezTo>
                      <a:pt x="11566" y="92054"/>
                      <a:pt x="13012" y="92054"/>
                      <a:pt x="14457" y="90410"/>
                    </a:cubicBezTo>
                    <a:cubicBezTo>
                      <a:pt x="14457" y="90410"/>
                      <a:pt x="14457" y="90410"/>
                      <a:pt x="15903" y="90410"/>
                    </a:cubicBezTo>
                    <a:cubicBezTo>
                      <a:pt x="17349" y="90410"/>
                      <a:pt x="18795" y="90410"/>
                      <a:pt x="20240" y="90410"/>
                    </a:cubicBezTo>
                    <a:cubicBezTo>
                      <a:pt x="21686" y="90410"/>
                      <a:pt x="23132" y="90410"/>
                      <a:pt x="24578" y="90410"/>
                    </a:cubicBezTo>
                    <a:cubicBezTo>
                      <a:pt x="26024" y="90410"/>
                      <a:pt x="26024" y="90410"/>
                      <a:pt x="26024" y="88767"/>
                    </a:cubicBezTo>
                    <a:cubicBezTo>
                      <a:pt x="27469" y="87123"/>
                      <a:pt x="28915" y="87123"/>
                      <a:pt x="31807" y="85479"/>
                    </a:cubicBezTo>
                    <a:cubicBezTo>
                      <a:pt x="31807" y="85479"/>
                      <a:pt x="31807" y="85479"/>
                      <a:pt x="33253" y="83835"/>
                    </a:cubicBezTo>
                    <a:cubicBezTo>
                      <a:pt x="33253" y="83835"/>
                      <a:pt x="34698" y="83835"/>
                      <a:pt x="34698" y="83835"/>
                    </a:cubicBezTo>
                    <a:cubicBezTo>
                      <a:pt x="37590" y="83835"/>
                      <a:pt x="39036" y="83835"/>
                      <a:pt x="41927" y="82191"/>
                    </a:cubicBezTo>
                    <a:cubicBezTo>
                      <a:pt x="43373" y="82191"/>
                      <a:pt x="44819" y="80547"/>
                      <a:pt x="46265" y="80547"/>
                    </a:cubicBezTo>
                    <a:cubicBezTo>
                      <a:pt x="47710" y="80547"/>
                      <a:pt x="49156" y="82191"/>
                      <a:pt x="50602" y="82191"/>
                    </a:cubicBezTo>
                    <a:cubicBezTo>
                      <a:pt x="50602" y="82191"/>
                      <a:pt x="50602" y="82191"/>
                      <a:pt x="52048" y="82191"/>
                    </a:cubicBezTo>
                    <a:cubicBezTo>
                      <a:pt x="52048" y="83835"/>
                      <a:pt x="53493" y="83835"/>
                      <a:pt x="53493" y="83835"/>
                    </a:cubicBezTo>
                    <a:cubicBezTo>
                      <a:pt x="54939" y="83835"/>
                      <a:pt x="56385" y="83835"/>
                      <a:pt x="57831" y="85479"/>
                    </a:cubicBezTo>
                    <a:cubicBezTo>
                      <a:pt x="57831" y="85479"/>
                      <a:pt x="57831" y="85479"/>
                      <a:pt x="57831" y="87123"/>
                    </a:cubicBezTo>
                    <a:cubicBezTo>
                      <a:pt x="57831" y="87123"/>
                      <a:pt x="57831" y="88767"/>
                      <a:pt x="59277" y="88767"/>
                    </a:cubicBezTo>
                    <a:cubicBezTo>
                      <a:pt x="59277" y="88767"/>
                      <a:pt x="59277" y="90410"/>
                      <a:pt x="59277" y="92054"/>
                    </a:cubicBezTo>
                    <a:cubicBezTo>
                      <a:pt x="59277" y="92054"/>
                      <a:pt x="59277" y="93698"/>
                      <a:pt x="59277" y="93698"/>
                    </a:cubicBezTo>
                    <a:cubicBezTo>
                      <a:pt x="60722" y="95342"/>
                      <a:pt x="59277" y="95342"/>
                      <a:pt x="59277" y="95342"/>
                    </a:cubicBezTo>
                    <a:cubicBezTo>
                      <a:pt x="60722" y="95342"/>
                      <a:pt x="60722" y="95342"/>
                      <a:pt x="60722" y="95342"/>
                    </a:cubicBezTo>
                    <a:cubicBezTo>
                      <a:pt x="60722" y="95342"/>
                      <a:pt x="60722" y="96986"/>
                      <a:pt x="60722" y="96986"/>
                    </a:cubicBezTo>
                    <a:cubicBezTo>
                      <a:pt x="60722" y="96986"/>
                      <a:pt x="60722" y="96986"/>
                      <a:pt x="62168" y="96986"/>
                    </a:cubicBezTo>
                    <a:cubicBezTo>
                      <a:pt x="62168" y="95342"/>
                      <a:pt x="63614" y="93698"/>
                      <a:pt x="65060" y="92054"/>
                    </a:cubicBezTo>
                    <a:cubicBezTo>
                      <a:pt x="65060" y="92054"/>
                      <a:pt x="65060" y="92054"/>
                      <a:pt x="66506" y="92054"/>
                    </a:cubicBezTo>
                    <a:cubicBezTo>
                      <a:pt x="66506" y="90410"/>
                      <a:pt x="67951" y="90410"/>
                      <a:pt x="67951" y="88767"/>
                    </a:cubicBezTo>
                    <a:cubicBezTo>
                      <a:pt x="67951" y="88767"/>
                      <a:pt x="67951" y="88767"/>
                      <a:pt x="67951" y="88767"/>
                    </a:cubicBezTo>
                    <a:cubicBezTo>
                      <a:pt x="67951" y="88767"/>
                      <a:pt x="67951" y="88767"/>
                      <a:pt x="67951" y="88767"/>
                    </a:cubicBezTo>
                    <a:cubicBezTo>
                      <a:pt x="67951" y="90410"/>
                      <a:pt x="67951" y="90410"/>
                      <a:pt x="67951" y="90410"/>
                    </a:cubicBezTo>
                    <a:cubicBezTo>
                      <a:pt x="67951" y="92054"/>
                      <a:pt x="66506" y="93698"/>
                      <a:pt x="66506" y="95342"/>
                    </a:cubicBezTo>
                    <a:cubicBezTo>
                      <a:pt x="66506" y="95342"/>
                      <a:pt x="65060" y="96986"/>
                      <a:pt x="65060" y="96986"/>
                    </a:cubicBezTo>
                    <a:cubicBezTo>
                      <a:pt x="63614" y="96986"/>
                      <a:pt x="63614" y="98630"/>
                      <a:pt x="63614" y="98630"/>
                    </a:cubicBezTo>
                    <a:cubicBezTo>
                      <a:pt x="63614" y="98630"/>
                      <a:pt x="63614" y="98630"/>
                      <a:pt x="65060" y="98630"/>
                    </a:cubicBezTo>
                    <a:cubicBezTo>
                      <a:pt x="65060" y="98630"/>
                      <a:pt x="65060" y="98630"/>
                      <a:pt x="65060" y="98630"/>
                    </a:cubicBezTo>
                    <a:cubicBezTo>
                      <a:pt x="66506" y="98630"/>
                      <a:pt x="67951" y="98630"/>
                      <a:pt x="67951" y="96986"/>
                    </a:cubicBezTo>
                    <a:cubicBezTo>
                      <a:pt x="67951" y="96986"/>
                      <a:pt x="67951" y="96986"/>
                      <a:pt x="67951" y="96986"/>
                    </a:cubicBezTo>
                    <a:cubicBezTo>
                      <a:pt x="67951" y="96986"/>
                      <a:pt x="67951" y="95342"/>
                      <a:pt x="67951" y="95342"/>
                    </a:cubicBezTo>
                    <a:cubicBezTo>
                      <a:pt x="67951" y="96986"/>
                      <a:pt x="67951" y="96986"/>
                      <a:pt x="67951" y="96986"/>
                    </a:cubicBezTo>
                    <a:cubicBezTo>
                      <a:pt x="69397" y="98630"/>
                      <a:pt x="69397" y="98630"/>
                      <a:pt x="67951" y="100273"/>
                    </a:cubicBezTo>
                    <a:cubicBezTo>
                      <a:pt x="67951" y="100273"/>
                      <a:pt x="67951" y="100273"/>
                      <a:pt x="67951" y="100273"/>
                    </a:cubicBezTo>
                    <a:cubicBezTo>
                      <a:pt x="69397" y="100273"/>
                      <a:pt x="69397" y="100273"/>
                      <a:pt x="69397" y="100273"/>
                    </a:cubicBezTo>
                    <a:cubicBezTo>
                      <a:pt x="69397" y="100273"/>
                      <a:pt x="69397" y="100273"/>
                      <a:pt x="69397" y="100273"/>
                    </a:cubicBezTo>
                    <a:cubicBezTo>
                      <a:pt x="70843" y="100273"/>
                      <a:pt x="70843" y="100273"/>
                      <a:pt x="70843" y="100273"/>
                    </a:cubicBezTo>
                    <a:cubicBezTo>
                      <a:pt x="69397" y="100273"/>
                      <a:pt x="69397" y="100273"/>
                      <a:pt x="69397" y="100273"/>
                    </a:cubicBezTo>
                    <a:cubicBezTo>
                      <a:pt x="69397" y="100273"/>
                      <a:pt x="69397" y="100273"/>
                      <a:pt x="69397" y="100273"/>
                    </a:cubicBezTo>
                    <a:cubicBezTo>
                      <a:pt x="69397" y="101917"/>
                      <a:pt x="69397" y="101917"/>
                      <a:pt x="69397" y="101917"/>
                    </a:cubicBezTo>
                    <a:cubicBezTo>
                      <a:pt x="70843" y="103561"/>
                      <a:pt x="70843" y="105205"/>
                      <a:pt x="70843" y="108493"/>
                    </a:cubicBezTo>
                    <a:cubicBezTo>
                      <a:pt x="70843" y="108493"/>
                      <a:pt x="70843" y="108493"/>
                      <a:pt x="70843" y="110136"/>
                    </a:cubicBezTo>
                    <a:cubicBezTo>
                      <a:pt x="70843" y="110136"/>
                      <a:pt x="70843" y="110136"/>
                      <a:pt x="70843" y="111780"/>
                    </a:cubicBezTo>
                    <a:cubicBezTo>
                      <a:pt x="72289" y="113424"/>
                      <a:pt x="73734" y="115068"/>
                      <a:pt x="75180" y="115068"/>
                    </a:cubicBezTo>
                    <a:cubicBezTo>
                      <a:pt x="76626" y="115068"/>
                      <a:pt x="76626" y="115068"/>
                      <a:pt x="78072" y="116712"/>
                    </a:cubicBezTo>
                    <a:cubicBezTo>
                      <a:pt x="78072" y="116712"/>
                      <a:pt x="78072" y="116712"/>
                      <a:pt x="79518" y="118356"/>
                    </a:cubicBezTo>
                    <a:cubicBezTo>
                      <a:pt x="79518" y="118356"/>
                      <a:pt x="79518" y="118356"/>
                      <a:pt x="79518" y="118356"/>
                    </a:cubicBezTo>
                    <a:cubicBezTo>
                      <a:pt x="82409" y="116712"/>
                      <a:pt x="83855" y="116712"/>
                      <a:pt x="83855" y="115068"/>
                    </a:cubicBezTo>
                    <a:cubicBezTo>
                      <a:pt x="83855" y="115068"/>
                      <a:pt x="83855" y="115068"/>
                      <a:pt x="85301" y="115068"/>
                    </a:cubicBezTo>
                    <a:cubicBezTo>
                      <a:pt x="85301" y="115068"/>
                      <a:pt x="85301" y="115068"/>
                      <a:pt x="85301" y="115068"/>
                    </a:cubicBezTo>
                    <a:cubicBezTo>
                      <a:pt x="85301" y="115068"/>
                      <a:pt x="83855" y="116712"/>
                      <a:pt x="85301" y="116712"/>
                    </a:cubicBezTo>
                    <a:cubicBezTo>
                      <a:pt x="85301" y="116712"/>
                      <a:pt x="85301" y="118356"/>
                      <a:pt x="86746" y="119999"/>
                    </a:cubicBezTo>
                    <a:cubicBezTo>
                      <a:pt x="86746" y="119999"/>
                      <a:pt x="88192" y="119999"/>
                      <a:pt x="88192" y="119999"/>
                    </a:cubicBezTo>
                    <a:cubicBezTo>
                      <a:pt x="89638" y="118356"/>
                      <a:pt x="91084" y="118356"/>
                      <a:pt x="92530" y="116712"/>
                    </a:cubicBezTo>
                    <a:cubicBezTo>
                      <a:pt x="92530" y="115068"/>
                      <a:pt x="93975" y="115068"/>
                      <a:pt x="96867" y="115068"/>
                    </a:cubicBezTo>
                    <a:cubicBezTo>
                      <a:pt x="96867" y="115068"/>
                      <a:pt x="96867" y="115068"/>
                      <a:pt x="98313" y="115068"/>
                    </a:cubicBezTo>
                    <a:cubicBezTo>
                      <a:pt x="98313" y="115068"/>
                      <a:pt x="99759" y="113424"/>
                      <a:pt x="99759" y="111780"/>
                    </a:cubicBezTo>
                    <a:cubicBezTo>
                      <a:pt x="101204" y="110136"/>
                      <a:pt x="101204" y="108493"/>
                      <a:pt x="101204" y="106849"/>
                    </a:cubicBezTo>
                    <a:cubicBezTo>
                      <a:pt x="102650" y="105205"/>
                      <a:pt x="102650" y="103561"/>
                      <a:pt x="104096" y="101917"/>
                    </a:cubicBezTo>
                    <a:cubicBezTo>
                      <a:pt x="105542" y="101917"/>
                      <a:pt x="105542" y="100273"/>
                      <a:pt x="105542" y="98630"/>
                    </a:cubicBezTo>
                    <a:cubicBezTo>
                      <a:pt x="106987" y="96986"/>
                      <a:pt x="106987" y="96986"/>
                      <a:pt x="108433" y="95342"/>
                    </a:cubicBezTo>
                    <a:cubicBezTo>
                      <a:pt x="108433" y="93698"/>
                      <a:pt x="109879" y="90410"/>
                      <a:pt x="111325" y="88767"/>
                    </a:cubicBezTo>
                    <a:cubicBezTo>
                      <a:pt x="112771" y="88767"/>
                      <a:pt x="112771" y="88767"/>
                      <a:pt x="112771" y="88767"/>
                    </a:cubicBezTo>
                    <a:cubicBezTo>
                      <a:pt x="112771" y="87123"/>
                      <a:pt x="114216" y="85479"/>
                      <a:pt x="115662" y="83835"/>
                    </a:cubicBezTo>
                    <a:cubicBezTo>
                      <a:pt x="115662" y="82191"/>
                      <a:pt x="115662" y="80547"/>
                      <a:pt x="117108" y="78904"/>
                    </a:cubicBezTo>
                    <a:cubicBezTo>
                      <a:pt x="117108" y="77260"/>
                      <a:pt x="117108" y="73972"/>
                      <a:pt x="118554" y="72328"/>
                    </a:cubicBezTo>
                    <a:cubicBezTo>
                      <a:pt x="118554" y="72328"/>
                      <a:pt x="118554" y="70684"/>
                      <a:pt x="118554" y="70684"/>
                    </a:cubicBezTo>
                    <a:cubicBezTo>
                      <a:pt x="119999" y="69041"/>
                      <a:pt x="118554" y="67397"/>
                      <a:pt x="118554" y="67397"/>
                    </a:cubicBezTo>
                    <a:cubicBezTo>
                      <a:pt x="118554" y="65753"/>
                      <a:pt x="118554" y="64109"/>
                      <a:pt x="118554" y="64109"/>
                    </a:cubicBezTo>
                    <a:cubicBezTo>
                      <a:pt x="118554" y="64109"/>
                      <a:pt x="118554" y="62465"/>
                      <a:pt x="118554" y="62465"/>
                    </a:cubicBezTo>
                    <a:cubicBezTo>
                      <a:pt x="118554" y="60821"/>
                      <a:pt x="119999" y="57534"/>
                      <a:pt x="119999" y="55890"/>
                    </a:cubicBezTo>
                    <a:cubicBezTo>
                      <a:pt x="119999" y="55890"/>
                      <a:pt x="119999" y="55890"/>
                      <a:pt x="119999" y="55890"/>
                    </a:cubicBezTo>
                    <a:cubicBezTo>
                      <a:pt x="119999" y="55890"/>
                      <a:pt x="119999" y="55890"/>
                      <a:pt x="119999" y="54246"/>
                    </a:cubicBezTo>
                    <a:cubicBezTo>
                      <a:pt x="119999" y="55890"/>
                      <a:pt x="119999" y="55890"/>
                      <a:pt x="119999" y="5589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1" name="Shape 1261"/>
              <p:cNvSpPr/>
              <p:nvPr/>
            </p:nvSpPr>
            <p:spPr>
              <a:xfrm>
                <a:off x="4799369" y="2124715"/>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2" name="Shape 1262"/>
              <p:cNvSpPr/>
              <p:nvPr/>
            </p:nvSpPr>
            <p:spPr>
              <a:xfrm>
                <a:off x="4808894" y="2096141"/>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3" name="Shape 1263"/>
              <p:cNvSpPr/>
              <p:nvPr/>
            </p:nvSpPr>
            <p:spPr>
              <a:xfrm>
                <a:off x="4751745" y="2031054"/>
                <a:ext cx="203196" cy="155572"/>
              </a:xfrm>
              <a:custGeom>
                <a:pathLst>
                  <a:path extrusionOk="0" h="120000" w="120000">
                    <a:moveTo>
                      <a:pt x="34285" y="53023"/>
                    </a:moveTo>
                    <a:cubicBezTo>
                      <a:pt x="34285" y="53023"/>
                      <a:pt x="34285" y="55813"/>
                      <a:pt x="34285" y="55813"/>
                    </a:cubicBezTo>
                    <a:cubicBezTo>
                      <a:pt x="34285" y="58604"/>
                      <a:pt x="34285" y="61395"/>
                      <a:pt x="34285" y="61395"/>
                    </a:cubicBezTo>
                    <a:cubicBezTo>
                      <a:pt x="34285" y="64186"/>
                      <a:pt x="34285" y="64186"/>
                      <a:pt x="34285" y="66976"/>
                    </a:cubicBezTo>
                    <a:cubicBezTo>
                      <a:pt x="34285" y="66976"/>
                      <a:pt x="32142" y="66976"/>
                      <a:pt x="32142" y="66976"/>
                    </a:cubicBezTo>
                    <a:cubicBezTo>
                      <a:pt x="32142" y="69767"/>
                      <a:pt x="32142" y="69767"/>
                      <a:pt x="32142" y="72558"/>
                    </a:cubicBezTo>
                    <a:cubicBezTo>
                      <a:pt x="32142" y="72558"/>
                      <a:pt x="32142" y="72558"/>
                      <a:pt x="32142" y="72558"/>
                    </a:cubicBezTo>
                    <a:cubicBezTo>
                      <a:pt x="32142" y="72558"/>
                      <a:pt x="32142" y="72558"/>
                      <a:pt x="32142" y="72558"/>
                    </a:cubicBezTo>
                    <a:cubicBezTo>
                      <a:pt x="32142" y="72558"/>
                      <a:pt x="32142" y="72558"/>
                      <a:pt x="34285" y="72558"/>
                    </a:cubicBezTo>
                    <a:cubicBezTo>
                      <a:pt x="34285" y="72558"/>
                      <a:pt x="34285" y="72558"/>
                      <a:pt x="34285" y="75348"/>
                    </a:cubicBezTo>
                    <a:cubicBezTo>
                      <a:pt x="34285" y="75348"/>
                      <a:pt x="34285" y="75348"/>
                      <a:pt x="34285" y="75348"/>
                    </a:cubicBezTo>
                    <a:cubicBezTo>
                      <a:pt x="34285" y="75348"/>
                      <a:pt x="34285" y="75348"/>
                      <a:pt x="34285" y="75348"/>
                    </a:cubicBezTo>
                    <a:cubicBezTo>
                      <a:pt x="34285" y="75348"/>
                      <a:pt x="36428" y="75348"/>
                      <a:pt x="36428" y="75348"/>
                    </a:cubicBezTo>
                    <a:cubicBezTo>
                      <a:pt x="36428" y="75348"/>
                      <a:pt x="36428" y="75348"/>
                      <a:pt x="36428" y="75348"/>
                    </a:cubicBezTo>
                    <a:cubicBezTo>
                      <a:pt x="36428" y="75348"/>
                      <a:pt x="36428" y="75348"/>
                      <a:pt x="36428" y="75348"/>
                    </a:cubicBezTo>
                    <a:cubicBezTo>
                      <a:pt x="36428" y="75348"/>
                      <a:pt x="34285" y="75348"/>
                      <a:pt x="34285" y="75348"/>
                    </a:cubicBezTo>
                    <a:cubicBezTo>
                      <a:pt x="34285" y="75348"/>
                      <a:pt x="34285" y="75348"/>
                      <a:pt x="34285" y="75348"/>
                    </a:cubicBezTo>
                    <a:cubicBezTo>
                      <a:pt x="34285" y="75348"/>
                      <a:pt x="34285" y="75348"/>
                      <a:pt x="34285" y="75348"/>
                    </a:cubicBezTo>
                    <a:cubicBezTo>
                      <a:pt x="34285" y="75348"/>
                      <a:pt x="34285" y="75348"/>
                      <a:pt x="34285" y="75348"/>
                    </a:cubicBezTo>
                    <a:cubicBezTo>
                      <a:pt x="34285" y="75348"/>
                      <a:pt x="34285" y="72558"/>
                      <a:pt x="34285" y="72558"/>
                    </a:cubicBezTo>
                    <a:cubicBezTo>
                      <a:pt x="32142" y="72558"/>
                      <a:pt x="32142" y="72558"/>
                      <a:pt x="32142" y="72558"/>
                    </a:cubicBezTo>
                    <a:cubicBezTo>
                      <a:pt x="32142" y="72558"/>
                      <a:pt x="32142" y="72558"/>
                      <a:pt x="32142" y="72558"/>
                    </a:cubicBezTo>
                    <a:cubicBezTo>
                      <a:pt x="32142" y="72558"/>
                      <a:pt x="32142" y="72558"/>
                      <a:pt x="32142" y="72558"/>
                    </a:cubicBezTo>
                    <a:cubicBezTo>
                      <a:pt x="29999" y="72558"/>
                      <a:pt x="29999" y="72558"/>
                      <a:pt x="27857" y="72558"/>
                    </a:cubicBezTo>
                    <a:cubicBezTo>
                      <a:pt x="27857" y="72558"/>
                      <a:pt x="27857" y="72558"/>
                      <a:pt x="25714" y="72558"/>
                    </a:cubicBezTo>
                    <a:cubicBezTo>
                      <a:pt x="25714" y="72558"/>
                      <a:pt x="23571" y="72558"/>
                      <a:pt x="23571" y="72558"/>
                    </a:cubicBezTo>
                    <a:cubicBezTo>
                      <a:pt x="23571" y="75348"/>
                      <a:pt x="21428" y="78139"/>
                      <a:pt x="19285" y="78139"/>
                    </a:cubicBezTo>
                    <a:cubicBezTo>
                      <a:pt x="19285" y="80930"/>
                      <a:pt x="19285" y="80930"/>
                      <a:pt x="17142" y="83720"/>
                    </a:cubicBezTo>
                    <a:cubicBezTo>
                      <a:pt x="17142" y="83720"/>
                      <a:pt x="19285" y="83720"/>
                      <a:pt x="19285" y="83720"/>
                    </a:cubicBezTo>
                    <a:cubicBezTo>
                      <a:pt x="19285" y="83720"/>
                      <a:pt x="19285" y="83720"/>
                      <a:pt x="19285" y="83720"/>
                    </a:cubicBezTo>
                    <a:cubicBezTo>
                      <a:pt x="21428" y="86511"/>
                      <a:pt x="21428" y="86511"/>
                      <a:pt x="21428" y="89302"/>
                    </a:cubicBezTo>
                    <a:cubicBezTo>
                      <a:pt x="21428" y="89302"/>
                      <a:pt x="23571" y="89302"/>
                      <a:pt x="21428" y="92093"/>
                    </a:cubicBezTo>
                    <a:cubicBezTo>
                      <a:pt x="21428" y="92093"/>
                      <a:pt x="21428" y="92093"/>
                      <a:pt x="21428" y="94883"/>
                    </a:cubicBezTo>
                    <a:cubicBezTo>
                      <a:pt x="21428" y="94883"/>
                      <a:pt x="21428" y="94883"/>
                      <a:pt x="21428" y="94883"/>
                    </a:cubicBezTo>
                    <a:cubicBezTo>
                      <a:pt x="21428" y="94883"/>
                      <a:pt x="21428" y="94883"/>
                      <a:pt x="21428" y="94883"/>
                    </a:cubicBezTo>
                    <a:cubicBezTo>
                      <a:pt x="19285" y="92093"/>
                      <a:pt x="19285" y="89302"/>
                      <a:pt x="19285" y="89302"/>
                    </a:cubicBezTo>
                    <a:cubicBezTo>
                      <a:pt x="19285" y="89302"/>
                      <a:pt x="19285" y="86511"/>
                      <a:pt x="19285" y="86511"/>
                    </a:cubicBezTo>
                    <a:cubicBezTo>
                      <a:pt x="17142" y="86511"/>
                      <a:pt x="14999" y="86511"/>
                      <a:pt x="14999" y="86511"/>
                    </a:cubicBezTo>
                    <a:cubicBezTo>
                      <a:pt x="14999" y="86511"/>
                      <a:pt x="14999" y="86511"/>
                      <a:pt x="14999" y="89302"/>
                    </a:cubicBezTo>
                    <a:cubicBezTo>
                      <a:pt x="12857" y="89302"/>
                      <a:pt x="12857" y="89302"/>
                      <a:pt x="12857" y="89302"/>
                    </a:cubicBezTo>
                    <a:cubicBezTo>
                      <a:pt x="12857" y="92093"/>
                      <a:pt x="14999" y="94883"/>
                      <a:pt x="14999" y="97674"/>
                    </a:cubicBezTo>
                    <a:cubicBezTo>
                      <a:pt x="14999" y="97674"/>
                      <a:pt x="14999" y="97674"/>
                      <a:pt x="14999" y="97674"/>
                    </a:cubicBezTo>
                    <a:cubicBezTo>
                      <a:pt x="14999" y="97674"/>
                      <a:pt x="14999" y="97674"/>
                      <a:pt x="14999" y="97674"/>
                    </a:cubicBezTo>
                    <a:cubicBezTo>
                      <a:pt x="14999" y="97674"/>
                      <a:pt x="14999" y="97674"/>
                      <a:pt x="14999" y="97674"/>
                    </a:cubicBezTo>
                    <a:cubicBezTo>
                      <a:pt x="12857" y="97674"/>
                      <a:pt x="12857" y="97674"/>
                      <a:pt x="12857" y="97674"/>
                    </a:cubicBezTo>
                    <a:cubicBezTo>
                      <a:pt x="10714" y="97674"/>
                      <a:pt x="6428" y="97674"/>
                      <a:pt x="4285" y="100465"/>
                    </a:cubicBezTo>
                    <a:cubicBezTo>
                      <a:pt x="4285" y="100465"/>
                      <a:pt x="4285" y="100465"/>
                      <a:pt x="4285" y="100465"/>
                    </a:cubicBezTo>
                    <a:cubicBezTo>
                      <a:pt x="4285" y="100465"/>
                      <a:pt x="2142" y="100465"/>
                      <a:pt x="2142" y="103255"/>
                    </a:cubicBezTo>
                    <a:cubicBezTo>
                      <a:pt x="2142" y="103255"/>
                      <a:pt x="2142" y="103255"/>
                      <a:pt x="2142" y="100465"/>
                    </a:cubicBezTo>
                    <a:cubicBezTo>
                      <a:pt x="0" y="100465"/>
                      <a:pt x="0" y="100465"/>
                      <a:pt x="0" y="100465"/>
                    </a:cubicBezTo>
                    <a:cubicBezTo>
                      <a:pt x="0" y="103255"/>
                      <a:pt x="0" y="106046"/>
                      <a:pt x="0" y="106046"/>
                    </a:cubicBezTo>
                    <a:cubicBezTo>
                      <a:pt x="2142" y="108837"/>
                      <a:pt x="4285" y="108837"/>
                      <a:pt x="4285" y="111627"/>
                    </a:cubicBezTo>
                    <a:cubicBezTo>
                      <a:pt x="6428" y="111627"/>
                      <a:pt x="8571" y="111627"/>
                      <a:pt x="10714" y="114418"/>
                    </a:cubicBezTo>
                    <a:cubicBezTo>
                      <a:pt x="12857" y="114418"/>
                      <a:pt x="12857" y="114418"/>
                      <a:pt x="12857" y="114418"/>
                    </a:cubicBezTo>
                    <a:cubicBezTo>
                      <a:pt x="12857"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4999" y="114418"/>
                      <a:pt x="14999" y="114418"/>
                      <a:pt x="14999" y="114418"/>
                    </a:cubicBezTo>
                    <a:cubicBezTo>
                      <a:pt x="17142" y="114418"/>
                      <a:pt x="17142" y="111627"/>
                      <a:pt x="17142" y="114418"/>
                    </a:cubicBezTo>
                    <a:cubicBezTo>
                      <a:pt x="19285" y="114418"/>
                      <a:pt x="21428" y="117209"/>
                      <a:pt x="23571" y="114418"/>
                    </a:cubicBezTo>
                    <a:cubicBezTo>
                      <a:pt x="23571" y="114418"/>
                      <a:pt x="25714" y="117209"/>
                      <a:pt x="25714" y="117209"/>
                    </a:cubicBezTo>
                    <a:cubicBezTo>
                      <a:pt x="25714" y="117209"/>
                      <a:pt x="25714" y="117209"/>
                      <a:pt x="25714" y="117209"/>
                    </a:cubicBezTo>
                    <a:cubicBezTo>
                      <a:pt x="25714" y="117209"/>
                      <a:pt x="25714" y="120000"/>
                      <a:pt x="25714" y="120000"/>
                    </a:cubicBezTo>
                    <a:cubicBezTo>
                      <a:pt x="25714" y="120000"/>
                      <a:pt x="27857" y="120000"/>
                      <a:pt x="27857" y="120000"/>
                    </a:cubicBezTo>
                    <a:cubicBezTo>
                      <a:pt x="29999" y="120000"/>
                      <a:pt x="29999" y="120000"/>
                      <a:pt x="32142" y="120000"/>
                    </a:cubicBezTo>
                    <a:cubicBezTo>
                      <a:pt x="32142" y="120000"/>
                      <a:pt x="32142" y="117209"/>
                      <a:pt x="34285" y="117209"/>
                    </a:cubicBezTo>
                    <a:cubicBezTo>
                      <a:pt x="36428" y="120000"/>
                      <a:pt x="36428" y="117209"/>
                      <a:pt x="38571" y="114418"/>
                    </a:cubicBezTo>
                    <a:cubicBezTo>
                      <a:pt x="38571" y="114418"/>
                      <a:pt x="38571" y="114418"/>
                      <a:pt x="38571" y="114418"/>
                    </a:cubicBezTo>
                    <a:cubicBezTo>
                      <a:pt x="38571" y="111627"/>
                      <a:pt x="38571" y="111627"/>
                      <a:pt x="36428" y="108837"/>
                    </a:cubicBezTo>
                    <a:cubicBezTo>
                      <a:pt x="36428" y="108837"/>
                      <a:pt x="36428" y="108837"/>
                      <a:pt x="36428" y="108837"/>
                    </a:cubicBezTo>
                    <a:cubicBezTo>
                      <a:pt x="36428" y="108837"/>
                      <a:pt x="36428" y="106046"/>
                      <a:pt x="36428" y="106046"/>
                    </a:cubicBezTo>
                    <a:cubicBezTo>
                      <a:pt x="36428" y="106046"/>
                      <a:pt x="38571" y="106046"/>
                      <a:pt x="38571" y="106046"/>
                    </a:cubicBezTo>
                    <a:cubicBezTo>
                      <a:pt x="38571" y="103255"/>
                      <a:pt x="40714" y="103255"/>
                      <a:pt x="40714" y="103255"/>
                    </a:cubicBezTo>
                    <a:cubicBezTo>
                      <a:pt x="42857" y="103255"/>
                      <a:pt x="42857" y="100465"/>
                      <a:pt x="44999" y="97674"/>
                    </a:cubicBezTo>
                    <a:cubicBezTo>
                      <a:pt x="44999" y="97674"/>
                      <a:pt x="44999" y="97674"/>
                      <a:pt x="44999" y="97674"/>
                    </a:cubicBezTo>
                    <a:cubicBezTo>
                      <a:pt x="44999" y="97674"/>
                      <a:pt x="44999" y="97674"/>
                      <a:pt x="44999" y="97674"/>
                    </a:cubicBezTo>
                    <a:cubicBezTo>
                      <a:pt x="44999" y="94883"/>
                      <a:pt x="44999" y="94883"/>
                      <a:pt x="47142" y="94883"/>
                    </a:cubicBezTo>
                    <a:cubicBezTo>
                      <a:pt x="47142" y="97674"/>
                      <a:pt x="49285" y="94883"/>
                      <a:pt x="51428" y="94883"/>
                    </a:cubicBezTo>
                    <a:cubicBezTo>
                      <a:pt x="51428" y="94883"/>
                      <a:pt x="53571" y="94883"/>
                      <a:pt x="53571" y="9488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1428" y="92093"/>
                      <a:pt x="51428" y="92093"/>
                      <a:pt x="51428" y="92093"/>
                    </a:cubicBezTo>
                    <a:cubicBezTo>
                      <a:pt x="53571" y="92093"/>
                      <a:pt x="55714" y="92093"/>
                      <a:pt x="55714" y="89302"/>
                    </a:cubicBezTo>
                    <a:cubicBezTo>
                      <a:pt x="55714" y="89302"/>
                      <a:pt x="57857" y="89302"/>
                      <a:pt x="57857" y="86511"/>
                    </a:cubicBezTo>
                    <a:cubicBezTo>
                      <a:pt x="57857" y="86511"/>
                      <a:pt x="57857" y="86511"/>
                      <a:pt x="59999" y="86511"/>
                    </a:cubicBezTo>
                    <a:cubicBezTo>
                      <a:pt x="59999" y="83720"/>
                      <a:pt x="59999" y="83720"/>
                      <a:pt x="59999" y="80930"/>
                    </a:cubicBezTo>
                    <a:cubicBezTo>
                      <a:pt x="57857" y="80930"/>
                      <a:pt x="57857" y="80930"/>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7857" y="78139"/>
                      <a:pt x="57857" y="78139"/>
                      <a:pt x="57857" y="78139"/>
                    </a:cubicBezTo>
                    <a:cubicBezTo>
                      <a:pt x="59999" y="78139"/>
                      <a:pt x="59999" y="78139"/>
                      <a:pt x="59999" y="80930"/>
                    </a:cubicBezTo>
                    <a:cubicBezTo>
                      <a:pt x="62142" y="80930"/>
                      <a:pt x="62142" y="78139"/>
                      <a:pt x="62142" y="78139"/>
                    </a:cubicBezTo>
                    <a:cubicBezTo>
                      <a:pt x="62142" y="78139"/>
                      <a:pt x="62142" y="75348"/>
                      <a:pt x="62142" y="75348"/>
                    </a:cubicBezTo>
                    <a:cubicBezTo>
                      <a:pt x="62142" y="75348"/>
                      <a:pt x="59999" y="75348"/>
                      <a:pt x="59999" y="75348"/>
                    </a:cubicBezTo>
                    <a:cubicBezTo>
                      <a:pt x="59999" y="75348"/>
                      <a:pt x="59999" y="72558"/>
                      <a:pt x="59999" y="72558"/>
                    </a:cubicBezTo>
                    <a:cubicBezTo>
                      <a:pt x="59999" y="72558"/>
                      <a:pt x="59999" y="72558"/>
                      <a:pt x="59999" y="72558"/>
                    </a:cubicBezTo>
                    <a:cubicBezTo>
                      <a:pt x="59999" y="72558"/>
                      <a:pt x="62142" y="72558"/>
                      <a:pt x="62142" y="72558"/>
                    </a:cubicBezTo>
                    <a:cubicBezTo>
                      <a:pt x="62142" y="72558"/>
                      <a:pt x="64285" y="72558"/>
                      <a:pt x="66428" y="72558"/>
                    </a:cubicBezTo>
                    <a:cubicBezTo>
                      <a:pt x="66428" y="72558"/>
                      <a:pt x="68571" y="72558"/>
                      <a:pt x="68571" y="69767"/>
                    </a:cubicBezTo>
                    <a:cubicBezTo>
                      <a:pt x="68571" y="69767"/>
                      <a:pt x="68571" y="69767"/>
                      <a:pt x="68571" y="69767"/>
                    </a:cubicBezTo>
                    <a:cubicBezTo>
                      <a:pt x="68571" y="69767"/>
                      <a:pt x="68571" y="69767"/>
                      <a:pt x="68571" y="69767"/>
                    </a:cubicBezTo>
                    <a:cubicBezTo>
                      <a:pt x="68571" y="69767"/>
                      <a:pt x="70714" y="69767"/>
                      <a:pt x="70714" y="69767"/>
                    </a:cubicBezTo>
                    <a:cubicBezTo>
                      <a:pt x="72857" y="72558"/>
                      <a:pt x="75000" y="72558"/>
                      <a:pt x="75000" y="69767"/>
                    </a:cubicBezTo>
                    <a:cubicBezTo>
                      <a:pt x="77142" y="66976"/>
                      <a:pt x="79285" y="64186"/>
                      <a:pt x="81428" y="61395"/>
                    </a:cubicBezTo>
                    <a:cubicBezTo>
                      <a:pt x="83571" y="61395"/>
                      <a:pt x="83571" y="61395"/>
                      <a:pt x="85714" y="58604"/>
                    </a:cubicBezTo>
                    <a:cubicBezTo>
                      <a:pt x="85714" y="58604"/>
                      <a:pt x="85714" y="58604"/>
                      <a:pt x="87857" y="55813"/>
                    </a:cubicBezTo>
                    <a:cubicBezTo>
                      <a:pt x="89999" y="55813"/>
                      <a:pt x="92142" y="53023"/>
                      <a:pt x="96428" y="53023"/>
                    </a:cubicBezTo>
                    <a:cubicBezTo>
                      <a:pt x="98571" y="50232"/>
                      <a:pt x="100714" y="50232"/>
                      <a:pt x="102857" y="47441"/>
                    </a:cubicBezTo>
                    <a:cubicBezTo>
                      <a:pt x="102857" y="47441"/>
                      <a:pt x="102857" y="47441"/>
                      <a:pt x="102857" y="44651"/>
                    </a:cubicBezTo>
                    <a:cubicBezTo>
                      <a:pt x="102857" y="44651"/>
                      <a:pt x="102857" y="44651"/>
                      <a:pt x="102857"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4651"/>
                      <a:pt x="100714" y="44651"/>
                      <a:pt x="100714" y="44651"/>
                    </a:cubicBezTo>
                    <a:cubicBezTo>
                      <a:pt x="100714" y="41860"/>
                      <a:pt x="100714" y="41860"/>
                      <a:pt x="100714" y="41860"/>
                    </a:cubicBezTo>
                    <a:cubicBezTo>
                      <a:pt x="104999" y="41860"/>
                      <a:pt x="107142" y="41860"/>
                      <a:pt x="109285" y="41860"/>
                    </a:cubicBezTo>
                    <a:cubicBezTo>
                      <a:pt x="111428" y="39069"/>
                      <a:pt x="113571" y="36279"/>
                      <a:pt x="117857" y="36279"/>
                    </a:cubicBezTo>
                    <a:cubicBezTo>
                      <a:pt x="117857" y="36279"/>
                      <a:pt x="117857" y="36279"/>
                      <a:pt x="117857" y="36279"/>
                    </a:cubicBezTo>
                    <a:cubicBezTo>
                      <a:pt x="117857" y="33488"/>
                      <a:pt x="119999" y="33488"/>
                      <a:pt x="119999" y="33488"/>
                    </a:cubicBezTo>
                    <a:cubicBezTo>
                      <a:pt x="119999" y="30697"/>
                      <a:pt x="119999" y="30697"/>
                      <a:pt x="119999" y="27906"/>
                    </a:cubicBezTo>
                    <a:cubicBezTo>
                      <a:pt x="119999" y="27906"/>
                      <a:pt x="119999" y="25116"/>
                      <a:pt x="117857" y="25116"/>
                    </a:cubicBezTo>
                    <a:cubicBezTo>
                      <a:pt x="117857" y="25116"/>
                      <a:pt x="117857" y="25116"/>
                      <a:pt x="117857" y="22325"/>
                    </a:cubicBezTo>
                    <a:cubicBezTo>
                      <a:pt x="117857" y="22325"/>
                      <a:pt x="117857" y="19534"/>
                      <a:pt x="117857" y="19534"/>
                    </a:cubicBezTo>
                    <a:cubicBezTo>
                      <a:pt x="117857" y="19534"/>
                      <a:pt x="117857" y="16744"/>
                      <a:pt x="115714" y="16744"/>
                    </a:cubicBezTo>
                    <a:cubicBezTo>
                      <a:pt x="115714" y="16744"/>
                      <a:pt x="113571" y="16744"/>
                      <a:pt x="113571" y="16744"/>
                    </a:cubicBezTo>
                    <a:cubicBezTo>
                      <a:pt x="111428" y="16744"/>
                      <a:pt x="111428" y="16744"/>
                      <a:pt x="109285" y="16744"/>
                    </a:cubicBezTo>
                    <a:cubicBezTo>
                      <a:pt x="109285" y="16744"/>
                      <a:pt x="109285" y="16744"/>
                      <a:pt x="109285" y="16744"/>
                    </a:cubicBezTo>
                    <a:cubicBezTo>
                      <a:pt x="109285" y="16744"/>
                      <a:pt x="109285" y="16744"/>
                      <a:pt x="109285" y="16744"/>
                    </a:cubicBezTo>
                    <a:cubicBezTo>
                      <a:pt x="109285" y="16744"/>
                      <a:pt x="109285" y="16744"/>
                      <a:pt x="109285" y="16744"/>
                    </a:cubicBezTo>
                    <a:cubicBezTo>
                      <a:pt x="109285" y="16744"/>
                      <a:pt x="109285" y="16744"/>
                      <a:pt x="107142" y="16744"/>
                    </a:cubicBezTo>
                    <a:cubicBezTo>
                      <a:pt x="107142" y="16744"/>
                      <a:pt x="107142" y="16744"/>
                      <a:pt x="107142" y="16744"/>
                    </a:cubicBezTo>
                    <a:cubicBezTo>
                      <a:pt x="107142" y="16744"/>
                      <a:pt x="109285" y="16744"/>
                      <a:pt x="109285" y="16744"/>
                    </a:cubicBezTo>
                    <a:cubicBezTo>
                      <a:pt x="109285" y="16744"/>
                      <a:pt x="109285" y="16744"/>
                      <a:pt x="109285" y="16744"/>
                    </a:cubicBezTo>
                    <a:cubicBezTo>
                      <a:pt x="109285" y="16744"/>
                      <a:pt x="109285" y="16744"/>
                      <a:pt x="109285" y="16744"/>
                    </a:cubicBezTo>
                    <a:cubicBezTo>
                      <a:pt x="109285" y="16744"/>
                      <a:pt x="109285" y="16744"/>
                      <a:pt x="111428" y="13953"/>
                    </a:cubicBezTo>
                    <a:cubicBezTo>
                      <a:pt x="111428" y="13953"/>
                      <a:pt x="111428" y="13953"/>
                      <a:pt x="111428" y="13953"/>
                    </a:cubicBezTo>
                    <a:cubicBezTo>
                      <a:pt x="109285" y="11162"/>
                      <a:pt x="109285" y="11162"/>
                      <a:pt x="109285" y="11162"/>
                    </a:cubicBezTo>
                    <a:cubicBezTo>
                      <a:pt x="109285" y="11162"/>
                      <a:pt x="109285" y="11162"/>
                      <a:pt x="109285" y="11162"/>
                    </a:cubicBezTo>
                    <a:cubicBezTo>
                      <a:pt x="107142" y="11162"/>
                      <a:pt x="107142" y="11162"/>
                      <a:pt x="104999" y="8372"/>
                    </a:cubicBezTo>
                    <a:cubicBezTo>
                      <a:pt x="104999" y="8372"/>
                      <a:pt x="102857" y="8372"/>
                      <a:pt x="102857" y="8372"/>
                    </a:cubicBezTo>
                    <a:cubicBezTo>
                      <a:pt x="102857" y="5581"/>
                      <a:pt x="102857" y="5581"/>
                      <a:pt x="102857" y="5581"/>
                    </a:cubicBezTo>
                    <a:cubicBezTo>
                      <a:pt x="100714" y="5581"/>
                      <a:pt x="98571" y="5581"/>
                      <a:pt x="98571" y="5581"/>
                    </a:cubicBezTo>
                    <a:cubicBezTo>
                      <a:pt x="96428" y="2790"/>
                      <a:pt x="94285" y="2790"/>
                      <a:pt x="94285" y="5581"/>
                    </a:cubicBezTo>
                    <a:cubicBezTo>
                      <a:pt x="92142" y="5581"/>
                      <a:pt x="92142" y="5581"/>
                      <a:pt x="92142" y="2790"/>
                    </a:cubicBezTo>
                    <a:cubicBezTo>
                      <a:pt x="92142" y="2790"/>
                      <a:pt x="92142" y="2790"/>
                      <a:pt x="92142" y="2790"/>
                    </a:cubicBezTo>
                    <a:cubicBezTo>
                      <a:pt x="89999" y="2790"/>
                      <a:pt x="87857" y="0"/>
                      <a:pt x="85714" y="0"/>
                    </a:cubicBezTo>
                    <a:cubicBezTo>
                      <a:pt x="85714" y="0"/>
                      <a:pt x="85714" y="0"/>
                      <a:pt x="83571" y="0"/>
                    </a:cubicBezTo>
                    <a:cubicBezTo>
                      <a:pt x="83571" y="0"/>
                      <a:pt x="83571" y="2790"/>
                      <a:pt x="83571" y="2790"/>
                    </a:cubicBezTo>
                    <a:cubicBezTo>
                      <a:pt x="83571" y="2790"/>
                      <a:pt x="83571" y="5581"/>
                      <a:pt x="83571" y="8372"/>
                    </a:cubicBezTo>
                    <a:cubicBezTo>
                      <a:pt x="83571" y="8372"/>
                      <a:pt x="81428" y="8372"/>
                      <a:pt x="81428" y="8372"/>
                    </a:cubicBezTo>
                    <a:cubicBezTo>
                      <a:pt x="81428" y="8372"/>
                      <a:pt x="81428" y="8372"/>
                      <a:pt x="81428" y="8372"/>
                    </a:cubicBezTo>
                    <a:cubicBezTo>
                      <a:pt x="81428" y="5581"/>
                      <a:pt x="81428" y="5581"/>
                      <a:pt x="81428" y="5581"/>
                    </a:cubicBezTo>
                    <a:cubicBezTo>
                      <a:pt x="81428" y="5581"/>
                      <a:pt x="81428" y="5581"/>
                      <a:pt x="81428" y="5581"/>
                    </a:cubicBezTo>
                    <a:cubicBezTo>
                      <a:pt x="81428" y="2790"/>
                      <a:pt x="81428" y="2790"/>
                      <a:pt x="81428" y="2790"/>
                    </a:cubicBezTo>
                    <a:cubicBezTo>
                      <a:pt x="79285" y="2790"/>
                      <a:pt x="79285" y="2790"/>
                      <a:pt x="77142" y="0"/>
                    </a:cubicBezTo>
                    <a:cubicBezTo>
                      <a:pt x="77142" y="0"/>
                      <a:pt x="75000" y="0"/>
                      <a:pt x="75000" y="0"/>
                    </a:cubicBezTo>
                    <a:cubicBezTo>
                      <a:pt x="75000" y="0"/>
                      <a:pt x="72857" y="2790"/>
                      <a:pt x="72857" y="2790"/>
                    </a:cubicBezTo>
                    <a:cubicBezTo>
                      <a:pt x="72857" y="5581"/>
                      <a:pt x="72857" y="5581"/>
                      <a:pt x="72857" y="5581"/>
                    </a:cubicBezTo>
                    <a:cubicBezTo>
                      <a:pt x="72857" y="5581"/>
                      <a:pt x="72857" y="5581"/>
                      <a:pt x="72857" y="5581"/>
                    </a:cubicBezTo>
                    <a:cubicBezTo>
                      <a:pt x="72857" y="5581"/>
                      <a:pt x="72857" y="5581"/>
                      <a:pt x="72857" y="5581"/>
                    </a:cubicBezTo>
                    <a:cubicBezTo>
                      <a:pt x="72857" y="5581"/>
                      <a:pt x="72857" y="2790"/>
                      <a:pt x="70714" y="2790"/>
                    </a:cubicBezTo>
                    <a:cubicBezTo>
                      <a:pt x="70714" y="2790"/>
                      <a:pt x="70714" y="2790"/>
                      <a:pt x="68571" y="2790"/>
                    </a:cubicBezTo>
                    <a:cubicBezTo>
                      <a:pt x="68571" y="5581"/>
                      <a:pt x="68571" y="5581"/>
                      <a:pt x="68571" y="5581"/>
                    </a:cubicBezTo>
                    <a:cubicBezTo>
                      <a:pt x="68571" y="5581"/>
                      <a:pt x="66428" y="2790"/>
                      <a:pt x="66428" y="2790"/>
                    </a:cubicBezTo>
                    <a:cubicBezTo>
                      <a:pt x="66428" y="2790"/>
                      <a:pt x="64285" y="5581"/>
                      <a:pt x="66428" y="5581"/>
                    </a:cubicBezTo>
                    <a:cubicBezTo>
                      <a:pt x="66428" y="8372"/>
                      <a:pt x="64285" y="8372"/>
                      <a:pt x="64285" y="8372"/>
                    </a:cubicBezTo>
                    <a:cubicBezTo>
                      <a:pt x="64285" y="11162"/>
                      <a:pt x="64285" y="11162"/>
                      <a:pt x="64285" y="11162"/>
                    </a:cubicBezTo>
                    <a:cubicBezTo>
                      <a:pt x="62142" y="13953"/>
                      <a:pt x="62142" y="13953"/>
                      <a:pt x="59999" y="11162"/>
                    </a:cubicBezTo>
                    <a:cubicBezTo>
                      <a:pt x="59999" y="11162"/>
                      <a:pt x="59999" y="8372"/>
                      <a:pt x="59999" y="5581"/>
                    </a:cubicBezTo>
                    <a:cubicBezTo>
                      <a:pt x="57857" y="5581"/>
                      <a:pt x="57857" y="5581"/>
                      <a:pt x="57857" y="5581"/>
                    </a:cubicBezTo>
                    <a:cubicBezTo>
                      <a:pt x="55714" y="5581"/>
                      <a:pt x="55714" y="5581"/>
                      <a:pt x="55714" y="5581"/>
                    </a:cubicBezTo>
                    <a:cubicBezTo>
                      <a:pt x="55714" y="8372"/>
                      <a:pt x="55714" y="8372"/>
                      <a:pt x="53571" y="8372"/>
                    </a:cubicBezTo>
                    <a:cubicBezTo>
                      <a:pt x="53571" y="8372"/>
                      <a:pt x="53571" y="8372"/>
                      <a:pt x="53571" y="8372"/>
                    </a:cubicBezTo>
                    <a:cubicBezTo>
                      <a:pt x="53571" y="8372"/>
                      <a:pt x="51428" y="11162"/>
                      <a:pt x="51428" y="11162"/>
                    </a:cubicBezTo>
                    <a:cubicBezTo>
                      <a:pt x="53571" y="11162"/>
                      <a:pt x="53571" y="13953"/>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3571" y="16744"/>
                      <a:pt x="53571" y="16744"/>
                    </a:cubicBezTo>
                    <a:cubicBezTo>
                      <a:pt x="53571" y="16744"/>
                      <a:pt x="51428" y="16744"/>
                      <a:pt x="51428" y="13953"/>
                    </a:cubicBezTo>
                    <a:cubicBezTo>
                      <a:pt x="51428" y="13953"/>
                      <a:pt x="51428" y="13953"/>
                      <a:pt x="49285" y="13953"/>
                    </a:cubicBezTo>
                    <a:cubicBezTo>
                      <a:pt x="49285" y="13953"/>
                      <a:pt x="49285" y="13953"/>
                      <a:pt x="49285" y="13953"/>
                    </a:cubicBezTo>
                    <a:cubicBezTo>
                      <a:pt x="49285" y="11162"/>
                      <a:pt x="47142" y="11162"/>
                      <a:pt x="47142" y="11162"/>
                    </a:cubicBezTo>
                    <a:cubicBezTo>
                      <a:pt x="47142" y="11162"/>
                      <a:pt x="47142" y="11162"/>
                      <a:pt x="44999" y="11162"/>
                    </a:cubicBezTo>
                    <a:cubicBezTo>
                      <a:pt x="44999" y="11162"/>
                      <a:pt x="44999" y="11162"/>
                      <a:pt x="44999" y="13953"/>
                    </a:cubicBezTo>
                    <a:cubicBezTo>
                      <a:pt x="44999" y="13953"/>
                      <a:pt x="42857" y="13953"/>
                      <a:pt x="42857" y="13953"/>
                    </a:cubicBezTo>
                    <a:cubicBezTo>
                      <a:pt x="42857" y="11162"/>
                      <a:pt x="42857" y="11162"/>
                      <a:pt x="40714" y="11162"/>
                    </a:cubicBezTo>
                    <a:cubicBezTo>
                      <a:pt x="38571" y="11162"/>
                      <a:pt x="36428" y="13953"/>
                      <a:pt x="36428" y="13953"/>
                    </a:cubicBezTo>
                    <a:cubicBezTo>
                      <a:pt x="34285" y="13953"/>
                      <a:pt x="34285" y="16744"/>
                      <a:pt x="34285" y="16744"/>
                    </a:cubicBezTo>
                    <a:cubicBezTo>
                      <a:pt x="34285" y="16744"/>
                      <a:pt x="34285" y="19534"/>
                      <a:pt x="34285" y="19534"/>
                    </a:cubicBezTo>
                    <a:cubicBezTo>
                      <a:pt x="34285"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8571" y="19534"/>
                      <a:pt x="38571" y="19534"/>
                      <a:pt x="36428" y="19534"/>
                    </a:cubicBezTo>
                    <a:cubicBezTo>
                      <a:pt x="36428" y="19534"/>
                      <a:pt x="36428" y="19534"/>
                      <a:pt x="36428" y="19534"/>
                    </a:cubicBezTo>
                    <a:cubicBezTo>
                      <a:pt x="36428" y="19534"/>
                      <a:pt x="36428" y="19534"/>
                      <a:pt x="36428" y="19534"/>
                    </a:cubicBezTo>
                    <a:cubicBezTo>
                      <a:pt x="36428" y="19534"/>
                      <a:pt x="36428" y="19534"/>
                      <a:pt x="36428" y="19534"/>
                    </a:cubicBezTo>
                    <a:cubicBezTo>
                      <a:pt x="36428" y="19534"/>
                      <a:pt x="36428" y="22325"/>
                      <a:pt x="36428" y="22325"/>
                    </a:cubicBezTo>
                    <a:cubicBezTo>
                      <a:pt x="36428" y="25116"/>
                      <a:pt x="36428" y="25116"/>
                      <a:pt x="36428" y="25116"/>
                    </a:cubicBezTo>
                    <a:cubicBezTo>
                      <a:pt x="36428" y="25116"/>
                      <a:pt x="36428" y="25116"/>
                      <a:pt x="34285" y="25116"/>
                    </a:cubicBezTo>
                    <a:cubicBezTo>
                      <a:pt x="34285" y="27906"/>
                      <a:pt x="34285" y="27906"/>
                      <a:pt x="36428" y="30697"/>
                    </a:cubicBezTo>
                    <a:cubicBezTo>
                      <a:pt x="36428" y="30697"/>
                      <a:pt x="36428" y="30697"/>
                      <a:pt x="36428" y="30697"/>
                    </a:cubicBezTo>
                    <a:cubicBezTo>
                      <a:pt x="36428" y="30697"/>
                      <a:pt x="36428" y="30697"/>
                      <a:pt x="36428" y="30697"/>
                    </a:cubicBezTo>
                    <a:cubicBezTo>
                      <a:pt x="36428" y="30697"/>
                      <a:pt x="36428" y="30697"/>
                      <a:pt x="34285" y="30697"/>
                    </a:cubicBezTo>
                    <a:cubicBezTo>
                      <a:pt x="34285" y="30697"/>
                      <a:pt x="34285" y="33488"/>
                      <a:pt x="34285" y="33488"/>
                    </a:cubicBezTo>
                    <a:cubicBezTo>
                      <a:pt x="34285" y="36279"/>
                      <a:pt x="34285" y="36279"/>
                      <a:pt x="36428" y="39069"/>
                    </a:cubicBezTo>
                    <a:cubicBezTo>
                      <a:pt x="36428"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39069"/>
                      <a:pt x="38571" y="39069"/>
                    </a:cubicBezTo>
                    <a:cubicBezTo>
                      <a:pt x="38571" y="39069"/>
                      <a:pt x="38571" y="41860"/>
                      <a:pt x="40714" y="41860"/>
                    </a:cubicBezTo>
                    <a:cubicBezTo>
                      <a:pt x="40714" y="44651"/>
                      <a:pt x="42857" y="44651"/>
                      <a:pt x="44999" y="44651"/>
                    </a:cubicBezTo>
                    <a:cubicBezTo>
                      <a:pt x="47142" y="44651"/>
                      <a:pt x="47142" y="44651"/>
                      <a:pt x="49285" y="44651"/>
                    </a:cubicBezTo>
                    <a:cubicBezTo>
                      <a:pt x="49285" y="44651"/>
                      <a:pt x="49285" y="44651"/>
                      <a:pt x="49285" y="44651"/>
                    </a:cubicBezTo>
                    <a:cubicBezTo>
                      <a:pt x="49285" y="44651"/>
                      <a:pt x="49285" y="44651"/>
                      <a:pt x="49285" y="44651"/>
                    </a:cubicBezTo>
                    <a:cubicBezTo>
                      <a:pt x="49285" y="44651"/>
                      <a:pt x="49285" y="44651"/>
                      <a:pt x="49285" y="44651"/>
                    </a:cubicBezTo>
                    <a:cubicBezTo>
                      <a:pt x="49285" y="44651"/>
                      <a:pt x="49285" y="44651"/>
                      <a:pt x="49285" y="47441"/>
                    </a:cubicBezTo>
                    <a:cubicBezTo>
                      <a:pt x="51428" y="47441"/>
                      <a:pt x="53571" y="47441"/>
                      <a:pt x="55714" y="47441"/>
                    </a:cubicBezTo>
                    <a:cubicBezTo>
                      <a:pt x="57857" y="47441"/>
                      <a:pt x="59999" y="47441"/>
                      <a:pt x="62142" y="44651"/>
                    </a:cubicBezTo>
                    <a:cubicBezTo>
                      <a:pt x="62142" y="41860"/>
                      <a:pt x="62142" y="41860"/>
                      <a:pt x="64285" y="41860"/>
                    </a:cubicBezTo>
                    <a:cubicBezTo>
                      <a:pt x="64285" y="41860"/>
                      <a:pt x="64285" y="41860"/>
                      <a:pt x="64285" y="41860"/>
                    </a:cubicBezTo>
                    <a:cubicBezTo>
                      <a:pt x="64285" y="41860"/>
                      <a:pt x="64285" y="41860"/>
                      <a:pt x="64285" y="41860"/>
                    </a:cubicBezTo>
                    <a:cubicBezTo>
                      <a:pt x="64285" y="41860"/>
                      <a:pt x="64285" y="41860"/>
                      <a:pt x="64285" y="41860"/>
                    </a:cubicBezTo>
                    <a:cubicBezTo>
                      <a:pt x="64285" y="41860"/>
                      <a:pt x="64285" y="41860"/>
                      <a:pt x="64285" y="44651"/>
                    </a:cubicBezTo>
                    <a:cubicBezTo>
                      <a:pt x="62142" y="44651"/>
                      <a:pt x="62142" y="44651"/>
                      <a:pt x="62142" y="44651"/>
                    </a:cubicBezTo>
                    <a:cubicBezTo>
                      <a:pt x="62142" y="44651"/>
                      <a:pt x="62142" y="44651"/>
                      <a:pt x="64285" y="47441"/>
                    </a:cubicBezTo>
                    <a:cubicBezTo>
                      <a:pt x="64285"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6428" y="47441"/>
                      <a:pt x="66428" y="47441"/>
                      <a:pt x="66428" y="47441"/>
                    </a:cubicBezTo>
                    <a:cubicBezTo>
                      <a:pt x="62142" y="47441"/>
                      <a:pt x="59999" y="47441"/>
                      <a:pt x="55714" y="50232"/>
                    </a:cubicBezTo>
                    <a:cubicBezTo>
                      <a:pt x="53571" y="50232"/>
                      <a:pt x="53571" y="50232"/>
                      <a:pt x="51428" y="50232"/>
                    </a:cubicBezTo>
                    <a:cubicBezTo>
                      <a:pt x="51428" y="50232"/>
                      <a:pt x="49285" y="50232"/>
                      <a:pt x="49285" y="50232"/>
                    </a:cubicBezTo>
                    <a:cubicBezTo>
                      <a:pt x="47142" y="50232"/>
                      <a:pt x="47142" y="50232"/>
                      <a:pt x="47142" y="50232"/>
                    </a:cubicBezTo>
                    <a:cubicBezTo>
                      <a:pt x="47142" y="53023"/>
                      <a:pt x="47142" y="53023"/>
                      <a:pt x="47142" y="55813"/>
                    </a:cubicBezTo>
                    <a:cubicBezTo>
                      <a:pt x="47142" y="55813"/>
                      <a:pt x="47142" y="55813"/>
                      <a:pt x="44999" y="55813"/>
                    </a:cubicBezTo>
                    <a:cubicBezTo>
                      <a:pt x="44999" y="55813"/>
                      <a:pt x="44999" y="55813"/>
                      <a:pt x="44999" y="55813"/>
                    </a:cubicBezTo>
                    <a:cubicBezTo>
                      <a:pt x="44999" y="50232"/>
                      <a:pt x="42857" y="47441"/>
                      <a:pt x="40714" y="47441"/>
                    </a:cubicBezTo>
                    <a:cubicBezTo>
                      <a:pt x="40714" y="47441"/>
                      <a:pt x="38571" y="44651"/>
                      <a:pt x="38571" y="44651"/>
                    </a:cubicBezTo>
                    <a:cubicBezTo>
                      <a:pt x="38571" y="44651"/>
                      <a:pt x="38571" y="44651"/>
                      <a:pt x="36428" y="47441"/>
                    </a:cubicBezTo>
                    <a:cubicBezTo>
                      <a:pt x="36428" y="47441"/>
                      <a:pt x="34285" y="50232"/>
                      <a:pt x="34285" y="50232"/>
                    </a:cubicBezTo>
                    <a:cubicBezTo>
                      <a:pt x="34285" y="50232"/>
                      <a:pt x="34285" y="53023"/>
                      <a:pt x="34285" y="53023"/>
                    </a:cubicBezTo>
                    <a:close/>
                    <a:moveTo>
                      <a:pt x="23571" y="97674"/>
                    </a:moveTo>
                    <a:cubicBezTo>
                      <a:pt x="23571" y="97674"/>
                      <a:pt x="23571" y="97674"/>
                      <a:pt x="23571" y="97674"/>
                    </a:cubicBezTo>
                    <a:cubicBezTo>
                      <a:pt x="23571" y="97674"/>
                      <a:pt x="23571" y="97674"/>
                      <a:pt x="23571" y="97674"/>
                    </a:cubicBezTo>
                    <a:cubicBezTo>
                      <a:pt x="23571" y="97674"/>
                      <a:pt x="23571" y="97674"/>
                      <a:pt x="23571" y="97674"/>
                    </a:cubicBezTo>
                    <a:close/>
                    <a:moveTo>
                      <a:pt x="25714" y="86511"/>
                    </a:moveTo>
                    <a:cubicBezTo>
                      <a:pt x="25714" y="86511"/>
                      <a:pt x="25714" y="86511"/>
                      <a:pt x="25714" y="86511"/>
                    </a:cubicBezTo>
                    <a:cubicBezTo>
                      <a:pt x="25714" y="86511"/>
                      <a:pt x="25714" y="86511"/>
                      <a:pt x="25714" y="86511"/>
                    </a:cubicBezTo>
                    <a:cubicBezTo>
                      <a:pt x="25714" y="86511"/>
                      <a:pt x="25714" y="86511"/>
                      <a:pt x="25714" y="86511"/>
                    </a:cubicBezTo>
                    <a:close/>
                    <a:moveTo>
                      <a:pt x="29999" y="100465"/>
                    </a:moveTo>
                    <a:cubicBezTo>
                      <a:pt x="29999" y="100465"/>
                      <a:pt x="29999" y="100465"/>
                      <a:pt x="29999" y="10046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3255"/>
                      <a:pt x="29999" y="103255"/>
                    </a:cubicBezTo>
                    <a:cubicBezTo>
                      <a:pt x="29999" y="103255"/>
                      <a:pt x="29999" y="100465"/>
                      <a:pt x="29999" y="100465"/>
                    </a:cubicBezTo>
                    <a:cubicBezTo>
                      <a:pt x="29999" y="100465"/>
                      <a:pt x="29999" y="100465"/>
                      <a:pt x="29999" y="100465"/>
                    </a:cubicBezTo>
                    <a:cubicBezTo>
                      <a:pt x="29999" y="100465"/>
                      <a:pt x="29999" y="100465"/>
                      <a:pt x="29999" y="100465"/>
                    </a:cubicBezTo>
                    <a:close/>
                    <a:moveTo>
                      <a:pt x="96428" y="44651"/>
                    </a:moveTo>
                    <a:cubicBezTo>
                      <a:pt x="96428" y="44651"/>
                      <a:pt x="96428" y="44651"/>
                      <a:pt x="96428" y="44651"/>
                    </a:cubicBezTo>
                    <a:cubicBezTo>
                      <a:pt x="96428" y="44651"/>
                      <a:pt x="96428" y="44651"/>
                      <a:pt x="96428" y="44651"/>
                    </a:cubicBezTo>
                    <a:cubicBezTo>
                      <a:pt x="96428" y="44651"/>
                      <a:pt x="96428" y="44651"/>
                      <a:pt x="96428" y="44651"/>
                    </a:cubicBezTo>
                    <a:cubicBezTo>
                      <a:pt x="96428" y="44651"/>
                      <a:pt x="96428" y="44651"/>
                      <a:pt x="96428" y="44651"/>
                    </a:cubicBezTo>
                    <a:close/>
                    <a:moveTo>
                      <a:pt x="40714" y="39069"/>
                    </a:moveTo>
                    <a:cubicBezTo>
                      <a:pt x="40714" y="39069"/>
                      <a:pt x="40714" y="39069"/>
                      <a:pt x="40714" y="39069"/>
                    </a:cubicBezTo>
                    <a:cubicBezTo>
                      <a:pt x="40714" y="39069"/>
                      <a:pt x="40714" y="39069"/>
                      <a:pt x="40714" y="39069"/>
                    </a:cubicBezTo>
                    <a:cubicBezTo>
                      <a:pt x="40714" y="39069"/>
                      <a:pt x="40714" y="39069"/>
                      <a:pt x="40714" y="39069"/>
                    </a:cubicBezTo>
                    <a:close/>
                    <a:moveTo>
                      <a:pt x="55714" y="72558"/>
                    </a:moveTo>
                    <a:cubicBezTo>
                      <a:pt x="55714" y="72558"/>
                      <a:pt x="55714" y="72558"/>
                      <a:pt x="55714" y="72558"/>
                    </a:cubicBezTo>
                    <a:cubicBezTo>
                      <a:pt x="55714" y="72558"/>
                      <a:pt x="55714" y="72558"/>
                      <a:pt x="55714" y="72558"/>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4" name="Shape 1264"/>
              <p:cNvSpPr/>
              <p:nvPr/>
            </p:nvSpPr>
            <p:spPr>
              <a:xfrm>
                <a:off x="4704121" y="2218376"/>
                <a:ext cx="144460" cy="198434"/>
              </a:xfrm>
              <a:custGeom>
                <a:pathLst>
                  <a:path extrusionOk="0" h="120000" w="120000">
                    <a:moveTo>
                      <a:pt x="24000" y="43636"/>
                    </a:moveTo>
                    <a:cubicBezTo>
                      <a:pt x="27000" y="45818"/>
                      <a:pt x="30000" y="45818"/>
                      <a:pt x="33000" y="45818"/>
                    </a:cubicBezTo>
                    <a:cubicBezTo>
                      <a:pt x="33000" y="45818"/>
                      <a:pt x="33000" y="45818"/>
                      <a:pt x="33000" y="45818"/>
                    </a:cubicBezTo>
                    <a:cubicBezTo>
                      <a:pt x="33000" y="45818"/>
                      <a:pt x="33000" y="45818"/>
                      <a:pt x="33000" y="48000"/>
                    </a:cubicBezTo>
                    <a:cubicBezTo>
                      <a:pt x="36000" y="48000"/>
                      <a:pt x="36000" y="48000"/>
                      <a:pt x="39000" y="50181"/>
                    </a:cubicBezTo>
                    <a:cubicBezTo>
                      <a:pt x="39000" y="50181"/>
                      <a:pt x="39000" y="50181"/>
                      <a:pt x="39000" y="50181"/>
                    </a:cubicBezTo>
                    <a:cubicBezTo>
                      <a:pt x="39000" y="50181"/>
                      <a:pt x="42000" y="48000"/>
                      <a:pt x="42000" y="48000"/>
                    </a:cubicBezTo>
                    <a:cubicBezTo>
                      <a:pt x="42000" y="48000"/>
                      <a:pt x="39000" y="48000"/>
                      <a:pt x="39000" y="48000"/>
                    </a:cubicBezTo>
                    <a:cubicBezTo>
                      <a:pt x="39000" y="48000"/>
                      <a:pt x="39000" y="48000"/>
                      <a:pt x="39000" y="48000"/>
                    </a:cubicBezTo>
                    <a:cubicBezTo>
                      <a:pt x="39000" y="48000"/>
                      <a:pt x="36000" y="48000"/>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6000" y="45818"/>
                      <a:pt x="36000" y="45818"/>
                      <a:pt x="36000" y="45818"/>
                    </a:cubicBezTo>
                    <a:cubicBezTo>
                      <a:pt x="39000" y="45818"/>
                      <a:pt x="39000" y="45818"/>
                      <a:pt x="39000" y="48000"/>
                    </a:cubicBezTo>
                    <a:cubicBezTo>
                      <a:pt x="39000" y="48000"/>
                      <a:pt x="39000" y="48000"/>
                      <a:pt x="39000" y="48000"/>
                    </a:cubicBezTo>
                    <a:cubicBezTo>
                      <a:pt x="39000" y="48000"/>
                      <a:pt x="42000" y="48000"/>
                      <a:pt x="42000" y="48000"/>
                    </a:cubicBezTo>
                    <a:cubicBezTo>
                      <a:pt x="42000" y="48000"/>
                      <a:pt x="42000" y="48000"/>
                      <a:pt x="42000" y="48000"/>
                    </a:cubicBezTo>
                    <a:cubicBezTo>
                      <a:pt x="42000" y="48000"/>
                      <a:pt x="42000" y="48000"/>
                      <a:pt x="45000" y="48000"/>
                    </a:cubicBezTo>
                    <a:cubicBezTo>
                      <a:pt x="48000" y="48000"/>
                      <a:pt x="48000" y="45818"/>
                      <a:pt x="48000" y="45818"/>
                    </a:cubicBezTo>
                    <a:cubicBezTo>
                      <a:pt x="48000" y="43636"/>
                      <a:pt x="48000" y="43636"/>
                      <a:pt x="48000" y="43636"/>
                    </a:cubicBezTo>
                    <a:cubicBezTo>
                      <a:pt x="48000" y="43636"/>
                      <a:pt x="48000" y="43636"/>
                      <a:pt x="48000" y="43636"/>
                    </a:cubicBezTo>
                    <a:cubicBezTo>
                      <a:pt x="48000" y="43636"/>
                      <a:pt x="48000" y="43636"/>
                      <a:pt x="48000" y="43636"/>
                    </a:cubicBezTo>
                    <a:cubicBezTo>
                      <a:pt x="45000" y="41454"/>
                      <a:pt x="45000" y="41454"/>
                      <a:pt x="48000" y="41454"/>
                    </a:cubicBezTo>
                    <a:cubicBezTo>
                      <a:pt x="48000" y="41454"/>
                      <a:pt x="48000" y="41454"/>
                      <a:pt x="48000" y="41454"/>
                    </a:cubicBezTo>
                    <a:cubicBezTo>
                      <a:pt x="48000" y="39272"/>
                      <a:pt x="48000" y="39272"/>
                      <a:pt x="48000" y="41454"/>
                    </a:cubicBezTo>
                    <a:cubicBezTo>
                      <a:pt x="48000" y="41454"/>
                      <a:pt x="48000" y="41454"/>
                      <a:pt x="48000" y="41454"/>
                    </a:cubicBezTo>
                    <a:cubicBezTo>
                      <a:pt x="48000" y="41454"/>
                      <a:pt x="48000" y="41454"/>
                      <a:pt x="48000" y="41454"/>
                    </a:cubicBezTo>
                    <a:cubicBezTo>
                      <a:pt x="48000" y="41454"/>
                      <a:pt x="48000" y="41454"/>
                      <a:pt x="48000" y="43636"/>
                    </a:cubicBezTo>
                    <a:cubicBezTo>
                      <a:pt x="48000" y="43636"/>
                      <a:pt x="48000" y="43636"/>
                      <a:pt x="48000" y="43636"/>
                    </a:cubicBezTo>
                    <a:cubicBezTo>
                      <a:pt x="48000" y="43636"/>
                      <a:pt x="48000" y="43636"/>
                      <a:pt x="48000" y="43636"/>
                    </a:cubicBezTo>
                    <a:cubicBezTo>
                      <a:pt x="48000" y="43636"/>
                      <a:pt x="51000" y="43636"/>
                      <a:pt x="51000" y="43636"/>
                    </a:cubicBezTo>
                    <a:cubicBezTo>
                      <a:pt x="51000" y="43636"/>
                      <a:pt x="51000" y="45818"/>
                      <a:pt x="51000" y="45818"/>
                    </a:cubicBezTo>
                    <a:cubicBezTo>
                      <a:pt x="51000" y="45818"/>
                      <a:pt x="51000" y="45818"/>
                      <a:pt x="51000" y="45818"/>
                    </a:cubicBezTo>
                    <a:cubicBezTo>
                      <a:pt x="51000" y="45818"/>
                      <a:pt x="51000" y="48000"/>
                      <a:pt x="51000" y="48000"/>
                    </a:cubicBezTo>
                    <a:cubicBezTo>
                      <a:pt x="51000" y="50181"/>
                      <a:pt x="54000" y="50181"/>
                      <a:pt x="54000" y="50181"/>
                    </a:cubicBezTo>
                    <a:cubicBezTo>
                      <a:pt x="54000" y="52363"/>
                      <a:pt x="54000" y="54545"/>
                      <a:pt x="57000" y="54545"/>
                    </a:cubicBezTo>
                    <a:cubicBezTo>
                      <a:pt x="57000" y="56727"/>
                      <a:pt x="57000" y="56727"/>
                      <a:pt x="57000" y="56727"/>
                    </a:cubicBezTo>
                    <a:cubicBezTo>
                      <a:pt x="54000" y="56727"/>
                      <a:pt x="54000" y="56727"/>
                      <a:pt x="54000" y="56727"/>
                    </a:cubicBezTo>
                    <a:cubicBezTo>
                      <a:pt x="54000" y="56727"/>
                      <a:pt x="54000" y="58909"/>
                      <a:pt x="54000" y="58909"/>
                    </a:cubicBezTo>
                    <a:cubicBezTo>
                      <a:pt x="54000" y="58909"/>
                      <a:pt x="54000" y="58909"/>
                      <a:pt x="54000" y="58909"/>
                    </a:cubicBezTo>
                    <a:cubicBezTo>
                      <a:pt x="54000" y="58909"/>
                      <a:pt x="57000" y="58909"/>
                      <a:pt x="60000" y="58909"/>
                    </a:cubicBezTo>
                    <a:cubicBezTo>
                      <a:pt x="60000" y="58909"/>
                      <a:pt x="60000" y="58909"/>
                      <a:pt x="60000" y="58909"/>
                    </a:cubicBezTo>
                    <a:cubicBezTo>
                      <a:pt x="60000" y="61090"/>
                      <a:pt x="60000" y="61090"/>
                      <a:pt x="60000" y="61090"/>
                    </a:cubicBezTo>
                    <a:cubicBezTo>
                      <a:pt x="60000" y="61090"/>
                      <a:pt x="57000" y="61090"/>
                      <a:pt x="57000" y="61090"/>
                    </a:cubicBezTo>
                    <a:cubicBezTo>
                      <a:pt x="57000" y="61090"/>
                      <a:pt x="57000" y="63272"/>
                      <a:pt x="57000" y="63272"/>
                    </a:cubicBezTo>
                    <a:cubicBezTo>
                      <a:pt x="57000" y="63272"/>
                      <a:pt x="57000" y="63272"/>
                      <a:pt x="60000" y="63272"/>
                    </a:cubicBezTo>
                    <a:cubicBezTo>
                      <a:pt x="60000" y="63272"/>
                      <a:pt x="60000" y="63272"/>
                      <a:pt x="60000" y="63272"/>
                    </a:cubicBezTo>
                    <a:cubicBezTo>
                      <a:pt x="63000" y="63272"/>
                      <a:pt x="63000" y="63272"/>
                      <a:pt x="63000" y="65454"/>
                    </a:cubicBezTo>
                    <a:cubicBezTo>
                      <a:pt x="63000" y="65454"/>
                      <a:pt x="63000" y="65454"/>
                      <a:pt x="66000" y="65454"/>
                    </a:cubicBezTo>
                    <a:cubicBezTo>
                      <a:pt x="66000" y="65454"/>
                      <a:pt x="66000" y="67636"/>
                      <a:pt x="66000" y="69818"/>
                    </a:cubicBezTo>
                    <a:cubicBezTo>
                      <a:pt x="66000" y="69818"/>
                      <a:pt x="66000" y="72000"/>
                      <a:pt x="66000" y="74181"/>
                    </a:cubicBezTo>
                    <a:cubicBezTo>
                      <a:pt x="66000" y="74181"/>
                      <a:pt x="66000" y="76363"/>
                      <a:pt x="66000" y="76363"/>
                    </a:cubicBezTo>
                    <a:cubicBezTo>
                      <a:pt x="63000" y="76363"/>
                      <a:pt x="63000" y="76363"/>
                      <a:pt x="60000" y="78545"/>
                    </a:cubicBezTo>
                    <a:cubicBezTo>
                      <a:pt x="60000" y="78545"/>
                      <a:pt x="57000" y="80727"/>
                      <a:pt x="54000" y="80727"/>
                    </a:cubicBezTo>
                    <a:cubicBezTo>
                      <a:pt x="51000" y="82909"/>
                      <a:pt x="51000" y="82909"/>
                      <a:pt x="54000" y="87272"/>
                    </a:cubicBezTo>
                    <a:cubicBezTo>
                      <a:pt x="54000" y="87272"/>
                      <a:pt x="51000" y="89454"/>
                      <a:pt x="51000" y="89454"/>
                    </a:cubicBezTo>
                    <a:cubicBezTo>
                      <a:pt x="51000" y="89454"/>
                      <a:pt x="48000" y="89454"/>
                      <a:pt x="45000" y="89454"/>
                    </a:cubicBezTo>
                    <a:cubicBezTo>
                      <a:pt x="42000" y="91636"/>
                      <a:pt x="39000" y="89454"/>
                      <a:pt x="39000" y="89454"/>
                    </a:cubicBezTo>
                    <a:cubicBezTo>
                      <a:pt x="36000" y="89454"/>
                      <a:pt x="36000" y="89454"/>
                      <a:pt x="33000" y="87272"/>
                    </a:cubicBezTo>
                    <a:cubicBezTo>
                      <a:pt x="33000" y="87272"/>
                      <a:pt x="33000" y="87272"/>
                      <a:pt x="33000" y="87272"/>
                    </a:cubicBezTo>
                    <a:cubicBezTo>
                      <a:pt x="30000" y="89454"/>
                      <a:pt x="30000" y="89454"/>
                      <a:pt x="27000" y="91636"/>
                    </a:cubicBezTo>
                    <a:cubicBezTo>
                      <a:pt x="27000" y="91636"/>
                      <a:pt x="27000" y="91636"/>
                      <a:pt x="27000" y="93818"/>
                    </a:cubicBezTo>
                    <a:cubicBezTo>
                      <a:pt x="27000" y="93818"/>
                      <a:pt x="27000" y="96000"/>
                      <a:pt x="27000" y="96000"/>
                    </a:cubicBezTo>
                    <a:cubicBezTo>
                      <a:pt x="30000" y="98181"/>
                      <a:pt x="33000" y="98181"/>
                      <a:pt x="36000" y="98181"/>
                    </a:cubicBezTo>
                    <a:cubicBezTo>
                      <a:pt x="36000" y="98181"/>
                      <a:pt x="39000" y="98181"/>
                      <a:pt x="39000" y="98181"/>
                    </a:cubicBezTo>
                    <a:cubicBezTo>
                      <a:pt x="39000" y="96000"/>
                      <a:pt x="39000" y="96000"/>
                      <a:pt x="39000" y="98181"/>
                    </a:cubicBezTo>
                    <a:cubicBezTo>
                      <a:pt x="42000" y="98181"/>
                      <a:pt x="45000" y="98181"/>
                      <a:pt x="48000" y="98181"/>
                    </a:cubicBezTo>
                    <a:cubicBezTo>
                      <a:pt x="48000" y="98181"/>
                      <a:pt x="51000" y="98181"/>
                      <a:pt x="51000" y="100363"/>
                    </a:cubicBezTo>
                    <a:cubicBezTo>
                      <a:pt x="51000" y="100363"/>
                      <a:pt x="54000" y="102545"/>
                      <a:pt x="54000" y="104727"/>
                    </a:cubicBezTo>
                    <a:cubicBezTo>
                      <a:pt x="54000" y="104727"/>
                      <a:pt x="57000" y="104727"/>
                      <a:pt x="54000" y="106909"/>
                    </a:cubicBezTo>
                    <a:cubicBezTo>
                      <a:pt x="54000" y="106909"/>
                      <a:pt x="54000" y="109090"/>
                      <a:pt x="54000" y="109090"/>
                    </a:cubicBezTo>
                    <a:cubicBezTo>
                      <a:pt x="57000" y="111272"/>
                      <a:pt x="57000" y="111272"/>
                      <a:pt x="60000" y="113454"/>
                    </a:cubicBezTo>
                    <a:cubicBezTo>
                      <a:pt x="60000" y="113454"/>
                      <a:pt x="60000" y="113454"/>
                      <a:pt x="60000" y="113454"/>
                    </a:cubicBezTo>
                    <a:cubicBezTo>
                      <a:pt x="60000" y="113454"/>
                      <a:pt x="60000" y="113454"/>
                      <a:pt x="60000" y="113454"/>
                    </a:cubicBezTo>
                    <a:cubicBezTo>
                      <a:pt x="60000" y="113454"/>
                      <a:pt x="60000" y="113454"/>
                      <a:pt x="60000" y="113454"/>
                    </a:cubicBezTo>
                    <a:cubicBezTo>
                      <a:pt x="63000" y="113454"/>
                      <a:pt x="63000" y="113454"/>
                      <a:pt x="66000" y="115636"/>
                    </a:cubicBezTo>
                    <a:cubicBezTo>
                      <a:pt x="66000" y="115636"/>
                      <a:pt x="69000" y="117818"/>
                      <a:pt x="72000" y="117818"/>
                    </a:cubicBezTo>
                    <a:cubicBezTo>
                      <a:pt x="72000" y="117818"/>
                      <a:pt x="75000" y="120000"/>
                      <a:pt x="75000" y="120000"/>
                    </a:cubicBezTo>
                    <a:cubicBezTo>
                      <a:pt x="78000" y="120000"/>
                      <a:pt x="78000" y="120000"/>
                      <a:pt x="81000" y="120000"/>
                    </a:cubicBezTo>
                    <a:cubicBezTo>
                      <a:pt x="81000" y="120000"/>
                      <a:pt x="81000" y="120000"/>
                      <a:pt x="81000" y="120000"/>
                    </a:cubicBezTo>
                    <a:cubicBezTo>
                      <a:pt x="81000" y="120000"/>
                      <a:pt x="81000" y="117818"/>
                      <a:pt x="81000" y="117818"/>
                    </a:cubicBezTo>
                    <a:cubicBezTo>
                      <a:pt x="78000" y="115636"/>
                      <a:pt x="78000" y="111272"/>
                      <a:pt x="75000" y="109090"/>
                    </a:cubicBezTo>
                    <a:cubicBezTo>
                      <a:pt x="72000" y="109090"/>
                      <a:pt x="72000" y="109090"/>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2000" y="106909"/>
                      <a:pt x="72000" y="106909"/>
                      <a:pt x="72000" y="106909"/>
                    </a:cubicBezTo>
                    <a:cubicBezTo>
                      <a:pt x="75000" y="106909"/>
                      <a:pt x="78000" y="109090"/>
                      <a:pt x="78000" y="109090"/>
                    </a:cubicBezTo>
                    <a:cubicBezTo>
                      <a:pt x="81000" y="111272"/>
                      <a:pt x="81000" y="111272"/>
                      <a:pt x="84000" y="113454"/>
                    </a:cubicBezTo>
                    <a:cubicBezTo>
                      <a:pt x="84000" y="113454"/>
                      <a:pt x="87000" y="113454"/>
                      <a:pt x="87000" y="115636"/>
                    </a:cubicBezTo>
                    <a:cubicBezTo>
                      <a:pt x="87000" y="115636"/>
                      <a:pt x="87000" y="117818"/>
                      <a:pt x="90000" y="117818"/>
                    </a:cubicBezTo>
                    <a:cubicBezTo>
                      <a:pt x="90000" y="117818"/>
                      <a:pt x="90000" y="117818"/>
                      <a:pt x="90000" y="117818"/>
                    </a:cubicBezTo>
                    <a:cubicBezTo>
                      <a:pt x="90000" y="117818"/>
                      <a:pt x="90000" y="117818"/>
                      <a:pt x="90000" y="117818"/>
                    </a:cubicBezTo>
                    <a:cubicBezTo>
                      <a:pt x="90000" y="115636"/>
                      <a:pt x="90000" y="115636"/>
                      <a:pt x="90000" y="113454"/>
                    </a:cubicBezTo>
                    <a:cubicBezTo>
                      <a:pt x="93000" y="111272"/>
                      <a:pt x="93000" y="111272"/>
                      <a:pt x="93000" y="111272"/>
                    </a:cubicBezTo>
                    <a:cubicBezTo>
                      <a:pt x="96000" y="111272"/>
                      <a:pt x="96000" y="109090"/>
                      <a:pt x="96000" y="109090"/>
                    </a:cubicBezTo>
                    <a:cubicBezTo>
                      <a:pt x="93000" y="106909"/>
                      <a:pt x="93000" y="106909"/>
                      <a:pt x="93000" y="106909"/>
                    </a:cubicBezTo>
                    <a:cubicBezTo>
                      <a:pt x="93000" y="104727"/>
                      <a:pt x="93000" y="102545"/>
                      <a:pt x="93000" y="100363"/>
                    </a:cubicBezTo>
                    <a:cubicBezTo>
                      <a:pt x="93000" y="100363"/>
                      <a:pt x="93000" y="98181"/>
                      <a:pt x="90000" y="98181"/>
                    </a:cubicBezTo>
                    <a:cubicBezTo>
                      <a:pt x="90000" y="98181"/>
                      <a:pt x="87000" y="96000"/>
                      <a:pt x="87000" y="96000"/>
                    </a:cubicBezTo>
                    <a:cubicBezTo>
                      <a:pt x="87000" y="96000"/>
                      <a:pt x="87000" y="93818"/>
                      <a:pt x="87000" y="93818"/>
                    </a:cubicBezTo>
                    <a:cubicBezTo>
                      <a:pt x="87000" y="91636"/>
                      <a:pt x="84000" y="91636"/>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4000" y="89454"/>
                      <a:pt x="84000" y="89454"/>
                      <a:pt x="84000" y="89454"/>
                    </a:cubicBezTo>
                    <a:cubicBezTo>
                      <a:pt x="87000" y="89454"/>
                      <a:pt x="87000" y="89454"/>
                      <a:pt x="87000" y="87272"/>
                    </a:cubicBezTo>
                    <a:cubicBezTo>
                      <a:pt x="87000" y="87272"/>
                      <a:pt x="87000" y="85090"/>
                      <a:pt x="90000" y="85090"/>
                    </a:cubicBezTo>
                    <a:cubicBezTo>
                      <a:pt x="90000" y="85090"/>
                      <a:pt x="90000" y="85090"/>
                      <a:pt x="90000" y="85090"/>
                    </a:cubicBezTo>
                    <a:cubicBezTo>
                      <a:pt x="90000" y="87272"/>
                      <a:pt x="93000" y="87272"/>
                      <a:pt x="93000" y="89454"/>
                    </a:cubicBezTo>
                    <a:cubicBezTo>
                      <a:pt x="96000" y="89454"/>
                      <a:pt x="96000" y="91636"/>
                      <a:pt x="96000" y="93818"/>
                    </a:cubicBezTo>
                    <a:cubicBezTo>
                      <a:pt x="96000" y="93818"/>
                      <a:pt x="96000" y="93818"/>
                      <a:pt x="96000" y="96000"/>
                    </a:cubicBezTo>
                    <a:cubicBezTo>
                      <a:pt x="96000" y="96000"/>
                      <a:pt x="96000" y="96000"/>
                      <a:pt x="96000" y="96000"/>
                    </a:cubicBezTo>
                    <a:cubicBezTo>
                      <a:pt x="99000" y="96000"/>
                      <a:pt x="99000" y="98181"/>
                      <a:pt x="102000" y="98181"/>
                    </a:cubicBezTo>
                    <a:cubicBezTo>
                      <a:pt x="102000" y="98181"/>
                      <a:pt x="105000" y="98181"/>
                      <a:pt x="105000" y="98181"/>
                    </a:cubicBezTo>
                    <a:cubicBezTo>
                      <a:pt x="105000" y="96000"/>
                      <a:pt x="105000" y="96000"/>
                      <a:pt x="105000" y="93818"/>
                    </a:cubicBezTo>
                    <a:cubicBezTo>
                      <a:pt x="105000" y="93818"/>
                      <a:pt x="105000" y="93818"/>
                      <a:pt x="108000" y="93818"/>
                    </a:cubicBezTo>
                    <a:cubicBezTo>
                      <a:pt x="108000" y="93818"/>
                      <a:pt x="108000" y="93818"/>
                      <a:pt x="108000" y="93818"/>
                    </a:cubicBezTo>
                    <a:cubicBezTo>
                      <a:pt x="111000" y="91636"/>
                      <a:pt x="114000" y="89454"/>
                      <a:pt x="117000" y="87272"/>
                    </a:cubicBezTo>
                    <a:cubicBezTo>
                      <a:pt x="117000" y="87272"/>
                      <a:pt x="117000" y="87272"/>
                      <a:pt x="120000" y="85090"/>
                    </a:cubicBezTo>
                    <a:cubicBezTo>
                      <a:pt x="120000" y="85090"/>
                      <a:pt x="120000" y="85090"/>
                      <a:pt x="120000" y="85090"/>
                    </a:cubicBezTo>
                    <a:cubicBezTo>
                      <a:pt x="120000" y="82909"/>
                      <a:pt x="117000" y="82909"/>
                      <a:pt x="117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80727"/>
                      <a:pt x="114000" y="80727"/>
                      <a:pt x="114000" y="80727"/>
                    </a:cubicBezTo>
                    <a:cubicBezTo>
                      <a:pt x="114000" y="78545"/>
                      <a:pt x="111000" y="78545"/>
                      <a:pt x="111000" y="78545"/>
                    </a:cubicBezTo>
                    <a:cubicBezTo>
                      <a:pt x="111000" y="78545"/>
                      <a:pt x="111000" y="78545"/>
                      <a:pt x="111000" y="78545"/>
                    </a:cubicBezTo>
                    <a:cubicBezTo>
                      <a:pt x="111000" y="78545"/>
                      <a:pt x="111000" y="78545"/>
                      <a:pt x="108000" y="78545"/>
                    </a:cubicBezTo>
                    <a:cubicBezTo>
                      <a:pt x="108000" y="78545"/>
                      <a:pt x="108000" y="78545"/>
                      <a:pt x="108000" y="76363"/>
                    </a:cubicBezTo>
                    <a:cubicBezTo>
                      <a:pt x="108000" y="76363"/>
                      <a:pt x="108000" y="76363"/>
                      <a:pt x="108000" y="74181"/>
                    </a:cubicBezTo>
                    <a:cubicBezTo>
                      <a:pt x="105000" y="74181"/>
                      <a:pt x="105000" y="74181"/>
                      <a:pt x="105000" y="72000"/>
                    </a:cubicBezTo>
                    <a:cubicBezTo>
                      <a:pt x="105000" y="72000"/>
                      <a:pt x="102000" y="72000"/>
                      <a:pt x="102000" y="72000"/>
                    </a:cubicBezTo>
                    <a:cubicBezTo>
                      <a:pt x="99000" y="72000"/>
                      <a:pt x="99000" y="69818"/>
                      <a:pt x="99000" y="69818"/>
                    </a:cubicBezTo>
                    <a:cubicBezTo>
                      <a:pt x="99000" y="67636"/>
                      <a:pt x="96000" y="67636"/>
                      <a:pt x="93000" y="65454"/>
                    </a:cubicBezTo>
                    <a:cubicBezTo>
                      <a:pt x="93000" y="65454"/>
                      <a:pt x="93000" y="65454"/>
                      <a:pt x="93000" y="65454"/>
                    </a:cubicBezTo>
                    <a:cubicBezTo>
                      <a:pt x="96000" y="63272"/>
                      <a:pt x="96000" y="63272"/>
                      <a:pt x="96000" y="61090"/>
                    </a:cubicBezTo>
                    <a:cubicBezTo>
                      <a:pt x="96000" y="61090"/>
                      <a:pt x="96000" y="61090"/>
                      <a:pt x="96000" y="61090"/>
                    </a:cubicBezTo>
                    <a:cubicBezTo>
                      <a:pt x="99000" y="61090"/>
                      <a:pt x="99000" y="61090"/>
                      <a:pt x="102000" y="61090"/>
                    </a:cubicBezTo>
                    <a:cubicBezTo>
                      <a:pt x="102000" y="61090"/>
                      <a:pt x="102000" y="61090"/>
                      <a:pt x="102000" y="61090"/>
                    </a:cubicBezTo>
                    <a:cubicBezTo>
                      <a:pt x="102000" y="61090"/>
                      <a:pt x="102000" y="58909"/>
                      <a:pt x="102000" y="58909"/>
                    </a:cubicBezTo>
                    <a:cubicBezTo>
                      <a:pt x="102000" y="58909"/>
                      <a:pt x="102000" y="58909"/>
                      <a:pt x="102000" y="58909"/>
                    </a:cubicBezTo>
                    <a:cubicBezTo>
                      <a:pt x="102000" y="56727"/>
                      <a:pt x="99000" y="56727"/>
                      <a:pt x="102000" y="56727"/>
                    </a:cubicBezTo>
                    <a:cubicBezTo>
                      <a:pt x="102000" y="54545"/>
                      <a:pt x="102000" y="54545"/>
                      <a:pt x="102000" y="52363"/>
                    </a:cubicBezTo>
                    <a:cubicBezTo>
                      <a:pt x="102000" y="50181"/>
                      <a:pt x="102000" y="50181"/>
                      <a:pt x="99000" y="48000"/>
                    </a:cubicBezTo>
                    <a:cubicBezTo>
                      <a:pt x="99000" y="45818"/>
                      <a:pt x="96000" y="43636"/>
                      <a:pt x="93000" y="43636"/>
                    </a:cubicBezTo>
                    <a:cubicBezTo>
                      <a:pt x="93000" y="43636"/>
                      <a:pt x="90000" y="43636"/>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41454"/>
                      <a:pt x="90000" y="41454"/>
                      <a:pt x="90000" y="41454"/>
                    </a:cubicBezTo>
                    <a:cubicBezTo>
                      <a:pt x="90000" y="39272"/>
                      <a:pt x="90000" y="37090"/>
                      <a:pt x="90000" y="37090"/>
                    </a:cubicBezTo>
                    <a:cubicBezTo>
                      <a:pt x="90000" y="37090"/>
                      <a:pt x="87000" y="34909"/>
                      <a:pt x="87000" y="34909"/>
                    </a:cubicBezTo>
                    <a:cubicBezTo>
                      <a:pt x="87000" y="32727"/>
                      <a:pt x="84000" y="32727"/>
                      <a:pt x="84000" y="34909"/>
                    </a:cubicBezTo>
                    <a:cubicBezTo>
                      <a:pt x="81000" y="34909"/>
                      <a:pt x="81000" y="34909"/>
                      <a:pt x="81000" y="32727"/>
                    </a:cubicBezTo>
                    <a:cubicBezTo>
                      <a:pt x="81000" y="32727"/>
                      <a:pt x="78000" y="32727"/>
                      <a:pt x="78000" y="32727"/>
                    </a:cubicBezTo>
                    <a:cubicBezTo>
                      <a:pt x="78000" y="32727"/>
                      <a:pt x="75000" y="32727"/>
                      <a:pt x="75000" y="32727"/>
                    </a:cubicBezTo>
                    <a:cubicBezTo>
                      <a:pt x="75000" y="32727"/>
                      <a:pt x="75000" y="32727"/>
                      <a:pt x="75000" y="32727"/>
                    </a:cubicBezTo>
                    <a:cubicBezTo>
                      <a:pt x="78000" y="30545"/>
                      <a:pt x="78000" y="30545"/>
                      <a:pt x="78000" y="30545"/>
                    </a:cubicBezTo>
                    <a:cubicBezTo>
                      <a:pt x="78000" y="30545"/>
                      <a:pt x="78000" y="28363"/>
                      <a:pt x="78000" y="28363"/>
                    </a:cubicBezTo>
                    <a:cubicBezTo>
                      <a:pt x="78000" y="28363"/>
                      <a:pt x="78000" y="28363"/>
                      <a:pt x="75000" y="28363"/>
                    </a:cubicBezTo>
                    <a:cubicBezTo>
                      <a:pt x="75000" y="28363"/>
                      <a:pt x="78000" y="26181"/>
                      <a:pt x="78000" y="26181"/>
                    </a:cubicBezTo>
                    <a:cubicBezTo>
                      <a:pt x="78000" y="24000"/>
                      <a:pt x="75000" y="24000"/>
                      <a:pt x="75000" y="24000"/>
                    </a:cubicBezTo>
                    <a:cubicBezTo>
                      <a:pt x="72000" y="21818"/>
                      <a:pt x="72000" y="21818"/>
                      <a:pt x="69000" y="19636"/>
                    </a:cubicBezTo>
                    <a:cubicBezTo>
                      <a:pt x="69000" y="19636"/>
                      <a:pt x="69000" y="19636"/>
                      <a:pt x="69000" y="19636"/>
                    </a:cubicBezTo>
                    <a:cubicBezTo>
                      <a:pt x="69000" y="19636"/>
                      <a:pt x="69000" y="19636"/>
                      <a:pt x="69000" y="19636"/>
                    </a:cubicBezTo>
                    <a:cubicBezTo>
                      <a:pt x="69000" y="19636"/>
                      <a:pt x="69000" y="19636"/>
                      <a:pt x="69000" y="19636"/>
                    </a:cubicBezTo>
                    <a:cubicBezTo>
                      <a:pt x="66000" y="19636"/>
                      <a:pt x="63000" y="19636"/>
                      <a:pt x="63000" y="21818"/>
                    </a:cubicBezTo>
                    <a:cubicBezTo>
                      <a:pt x="60000" y="21818"/>
                      <a:pt x="57000" y="21818"/>
                      <a:pt x="57000" y="21818"/>
                    </a:cubicBezTo>
                    <a:cubicBezTo>
                      <a:pt x="54000" y="19636"/>
                      <a:pt x="54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1000" y="21818"/>
                      <a:pt x="51000" y="21818"/>
                    </a:cubicBezTo>
                    <a:cubicBezTo>
                      <a:pt x="51000" y="21818"/>
                      <a:pt x="54000" y="19636"/>
                      <a:pt x="54000" y="19636"/>
                    </a:cubicBezTo>
                    <a:cubicBezTo>
                      <a:pt x="54000" y="17454"/>
                      <a:pt x="54000" y="15272"/>
                      <a:pt x="54000" y="10909"/>
                    </a:cubicBezTo>
                    <a:cubicBezTo>
                      <a:pt x="54000" y="10909"/>
                      <a:pt x="57000" y="10909"/>
                      <a:pt x="57000" y="10909"/>
                    </a:cubicBezTo>
                    <a:cubicBezTo>
                      <a:pt x="57000" y="8727"/>
                      <a:pt x="57000" y="8727"/>
                      <a:pt x="57000" y="8727"/>
                    </a:cubicBezTo>
                    <a:cubicBezTo>
                      <a:pt x="57000" y="6545"/>
                      <a:pt x="54000" y="6545"/>
                      <a:pt x="54000" y="6545"/>
                    </a:cubicBezTo>
                    <a:cubicBezTo>
                      <a:pt x="51000" y="6545"/>
                      <a:pt x="51000" y="6545"/>
                      <a:pt x="48000" y="6545"/>
                    </a:cubicBezTo>
                    <a:cubicBezTo>
                      <a:pt x="45000" y="6545"/>
                      <a:pt x="42000" y="8727"/>
                      <a:pt x="39000" y="8727"/>
                    </a:cubicBezTo>
                    <a:cubicBezTo>
                      <a:pt x="39000" y="8727"/>
                      <a:pt x="36000" y="8727"/>
                      <a:pt x="33000" y="10909"/>
                    </a:cubicBezTo>
                    <a:cubicBezTo>
                      <a:pt x="33000" y="10909"/>
                      <a:pt x="33000" y="10909"/>
                      <a:pt x="30000" y="10909"/>
                    </a:cubicBezTo>
                    <a:cubicBezTo>
                      <a:pt x="30000" y="13090"/>
                      <a:pt x="27000" y="15272"/>
                      <a:pt x="30000" y="17454"/>
                    </a:cubicBezTo>
                    <a:cubicBezTo>
                      <a:pt x="30000" y="19636"/>
                      <a:pt x="30000" y="19636"/>
                      <a:pt x="30000" y="19636"/>
                    </a:cubicBezTo>
                    <a:cubicBezTo>
                      <a:pt x="27000" y="19636"/>
                      <a:pt x="27000" y="19636"/>
                      <a:pt x="24000" y="21818"/>
                    </a:cubicBezTo>
                    <a:cubicBezTo>
                      <a:pt x="24000" y="21818"/>
                      <a:pt x="24000" y="21818"/>
                      <a:pt x="24000" y="24000"/>
                    </a:cubicBezTo>
                    <a:cubicBezTo>
                      <a:pt x="24000" y="24000"/>
                      <a:pt x="24000" y="26181"/>
                      <a:pt x="24000" y="26181"/>
                    </a:cubicBezTo>
                    <a:cubicBezTo>
                      <a:pt x="24000" y="26181"/>
                      <a:pt x="27000" y="26181"/>
                      <a:pt x="27000" y="28363"/>
                    </a:cubicBezTo>
                    <a:cubicBezTo>
                      <a:pt x="27000" y="28363"/>
                      <a:pt x="24000" y="28363"/>
                      <a:pt x="24000" y="28363"/>
                    </a:cubicBezTo>
                    <a:cubicBezTo>
                      <a:pt x="24000" y="28363"/>
                      <a:pt x="24000" y="28363"/>
                      <a:pt x="24000" y="28363"/>
                    </a:cubicBezTo>
                    <a:cubicBezTo>
                      <a:pt x="21000" y="26181"/>
                      <a:pt x="21000" y="24000"/>
                      <a:pt x="21000" y="21818"/>
                    </a:cubicBezTo>
                    <a:cubicBezTo>
                      <a:pt x="21000" y="21818"/>
                      <a:pt x="21000" y="21818"/>
                      <a:pt x="21000" y="21818"/>
                    </a:cubicBezTo>
                    <a:cubicBezTo>
                      <a:pt x="21000" y="19636"/>
                      <a:pt x="24000" y="19636"/>
                      <a:pt x="24000" y="19636"/>
                    </a:cubicBezTo>
                    <a:cubicBezTo>
                      <a:pt x="24000" y="17454"/>
                      <a:pt x="24000" y="17454"/>
                      <a:pt x="24000" y="15272"/>
                    </a:cubicBezTo>
                    <a:cubicBezTo>
                      <a:pt x="24000" y="13090"/>
                      <a:pt x="24000" y="13090"/>
                      <a:pt x="27000" y="13090"/>
                    </a:cubicBezTo>
                    <a:cubicBezTo>
                      <a:pt x="27000" y="13090"/>
                      <a:pt x="27000" y="10909"/>
                      <a:pt x="27000" y="10909"/>
                    </a:cubicBezTo>
                    <a:cubicBezTo>
                      <a:pt x="30000" y="8727"/>
                      <a:pt x="33000" y="6545"/>
                      <a:pt x="39000" y="6545"/>
                    </a:cubicBezTo>
                    <a:cubicBezTo>
                      <a:pt x="39000" y="4363"/>
                      <a:pt x="39000" y="4363"/>
                      <a:pt x="39000" y="4363"/>
                    </a:cubicBezTo>
                    <a:cubicBezTo>
                      <a:pt x="39000" y="4363"/>
                      <a:pt x="39000" y="4363"/>
                      <a:pt x="39000" y="4363"/>
                    </a:cubicBezTo>
                    <a:cubicBezTo>
                      <a:pt x="39000" y="2181"/>
                      <a:pt x="39000" y="2181"/>
                      <a:pt x="36000" y="2181"/>
                    </a:cubicBezTo>
                    <a:cubicBezTo>
                      <a:pt x="33000" y="0"/>
                      <a:pt x="27000" y="2181"/>
                      <a:pt x="24000" y="4363"/>
                    </a:cubicBezTo>
                    <a:cubicBezTo>
                      <a:pt x="21000" y="4363"/>
                      <a:pt x="18000" y="6545"/>
                      <a:pt x="18000" y="6545"/>
                    </a:cubicBezTo>
                    <a:cubicBezTo>
                      <a:pt x="15000" y="8727"/>
                      <a:pt x="12000" y="10909"/>
                      <a:pt x="9000" y="13090"/>
                    </a:cubicBezTo>
                    <a:cubicBezTo>
                      <a:pt x="9000" y="13090"/>
                      <a:pt x="9000" y="13090"/>
                      <a:pt x="9000" y="13090"/>
                    </a:cubicBezTo>
                    <a:cubicBezTo>
                      <a:pt x="9000" y="13090"/>
                      <a:pt x="6000" y="15272"/>
                      <a:pt x="6000" y="15272"/>
                    </a:cubicBezTo>
                    <a:cubicBezTo>
                      <a:pt x="6000" y="15272"/>
                      <a:pt x="6000" y="17454"/>
                      <a:pt x="6000" y="17454"/>
                    </a:cubicBezTo>
                    <a:cubicBezTo>
                      <a:pt x="3000" y="19636"/>
                      <a:pt x="3000" y="21818"/>
                      <a:pt x="0" y="24000"/>
                    </a:cubicBezTo>
                    <a:cubicBezTo>
                      <a:pt x="0" y="26181"/>
                      <a:pt x="0" y="26181"/>
                      <a:pt x="3000" y="28363"/>
                    </a:cubicBezTo>
                    <a:cubicBezTo>
                      <a:pt x="3000" y="28363"/>
                      <a:pt x="6000" y="28363"/>
                      <a:pt x="6000" y="28363"/>
                    </a:cubicBezTo>
                    <a:cubicBezTo>
                      <a:pt x="9000" y="28363"/>
                      <a:pt x="9000" y="30545"/>
                      <a:pt x="9000" y="30545"/>
                    </a:cubicBezTo>
                    <a:cubicBezTo>
                      <a:pt x="9000" y="30545"/>
                      <a:pt x="9000" y="30545"/>
                      <a:pt x="9000" y="30545"/>
                    </a:cubicBezTo>
                    <a:cubicBezTo>
                      <a:pt x="9000" y="30545"/>
                      <a:pt x="9000" y="30545"/>
                      <a:pt x="9000" y="30545"/>
                    </a:cubicBezTo>
                    <a:cubicBezTo>
                      <a:pt x="6000" y="30545"/>
                      <a:pt x="6000" y="30545"/>
                      <a:pt x="3000" y="30545"/>
                    </a:cubicBezTo>
                    <a:cubicBezTo>
                      <a:pt x="3000" y="28363"/>
                      <a:pt x="0" y="30545"/>
                      <a:pt x="0" y="32727"/>
                    </a:cubicBezTo>
                    <a:cubicBezTo>
                      <a:pt x="0" y="32727"/>
                      <a:pt x="0" y="32727"/>
                      <a:pt x="0" y="34909"/>
                    </a:cubicBezTo>
                    <a:cubicBezTo>
                      <a:pt x="0" y="34909"/>
                      <a:pt x="0" y="37090"/>
                      <a:pt x="3000" y="37090"/>
                    </a:cubicBezTo>
                    <a:cubicBezTo>
                      <a:pt x="3000" y="39272"/>
                      <a:pt x="3000" y="39272"/>
                      <a:pt x="6000" y="39272"/>
                    </a:cubicBezTo>
                    <a:cubicBezTo>
                      <a:pt x="6000" y="39272"/>
                      <a:pt x="6000" y="39272"/>
                      <a:pt x="9000" y="39272"/>
                    </a:cubicBezTo>
                    <a:cubicBezTo>
                      <a:pt x="9000" y="39272"/>
                      <a:pt x="9000" y="39272"/>
                      <a:pt x="9000" y="41454"/>
                    </a:cubicBezTo>
                    <a:cubicBezTo>
                      <a:pt x="12000" y="41454"/>
                      <a:pt x="12000" y="41454"/>
                      <a:pt x="15000" y="41454"/>
                    </a:cubicBezTo>
                    <a:cubicBezTo>
                      <a:pt x="15000" y="41454"/>
                      <a:pt x="18000" y="43636"/>
                      <a:pt x="18000" y="43636"/>
                    </a:cubicBezTo>
                    <a:cubicBezTo>
                      <a:pt x="18000" y="43636"/>
                      <a:pt x="21000" y="43636"/>
                      <a:pt x="21000" y="45818"/>
                    </a:cubicBezTo>
                    <a:cubicBezTo>
                      <a:pt x="21000" y="45818"/>
                      <a:pt x="24000" y="43636"/>
                      <a:pt x="24000" y="43636"/>
                    </a:cubicBezTo>
                    <a:close/>
                    <a:moveTo>
                      <a:pt x="63000" y="96000"/>
                    </a:moveTo>
                    <a:cubicBezTo>
                      <a:pt x="63000" y="96000"/>
                      <a:pt x="60000" y="96000"/>
                      <a:pt x="60000" y="96000"/>
                    </a:cubicBezTo>
                    <a:cubicBezTo>
                      <a:pt x="60000" y="96000"/>
                      <a:pt x="60000" y="96000"/>
                      <a:pt x="60000" y="96000"/>
                    </a:cubicBezTo>
                    <a:cubicBezTo>
                      <a:pt x="60000" y="96000"/>
                      <a:pt x="63000" y="93818"/>
                      <a:pt x="63000" y="93818"/>
                    </a:cubicBezTo>
                    <a:cubicBezTo>
                      <a:pt x="63000" y="93818"/>
                      <a:pt x="63000" y="93818"/>
                      <a:pt x="63000" y="93818"/>
                    </a:cubicBezTo>
                    <a:cubicBezTo>
                      <a:pt x="63000" y="93818"/>
                      <a:pt x="63000" y="93818"/>
                      <a:pt x="63000" y="93818"/>
                    </a:cubicBezTo>
                    <a:cubicBezTo>
                      <a:pt x="66000" y="93818"/>
                      <a:pt x="66000" y="93818"/>
                      <a:pt x="66000" y="93818"/>
                    </a:cubicBezTo>
                    <a:cubicBezTo>
                      <a:pt x="66000" y="96000"/>
                      <a:pt x="63000" y="96000"/>
                      <a:pt x="63000" y="96000"/>
                    </a:cubicBezTo>
                    <a:close/>
                    <a:moveTo>
                      <a:pt x="96000" y="50181"/>
                    </a:moveTo>
                    <a:cubicBezTo>
                      <a:pt x="96000" y="50181"/>
                      <a:pt x="99000" y="50181"/>
                      <a:pt x="99000" y="50181"/>
                    </a:cubicBezTo>
                    <a:cubicBezTo>
                      <a:pt x="99000" y="50181"/>
                      <a:pt x="99000" y="50181"/>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2363"/>
                      <a:pt x="96000" y="52363"/>
                      <a:pt x="96000" y="52363"/>
                    </a:cubicBezTo>
                    <a:cubicBezTo>
                      <a:pt x="96000" y="50181"/>
                      <a:pt x="96000" y="50181"/>
                      <a:pt x="96000" y="50181"/>
                    </a:cubicBezTo>
                    <a:cubicBezTo>
                      <a:pt x="96000" y="50181"/>
                      <a:pt x="96000" y="50181"/>
                      <a:pt x="96000" y="50181"/>
                    </a:cubicBezTo>
                    <a:close/>
                    <a:moveTo>
                      <a:pt x="51000" y="24000"/>
                    </a:moveTo>
                    <a:cubicBezTo>
                      <a:pt x="51000" y="21818"/>
                      <a:pt x="51000" y="21818"/>
                      <a:pt x="51000" y="21818"/>
                    </a:cubicBezTo>
                    <a:cubicBezTo>
                      <a:pt x="51000" y="21818"/>
                      <a:pt x="51000" y="24000"/>
                      <a:pt x="51000" y="24000"/>
                    </a:cubicBezTo>
                    <a:cubicBezTo>
                      <a:pt x="51000" y="24000"/>
                      <a:pt x="51000" y="24000"/>
                      <a:pt x="51000" y="24000"/>
                    </a:cubicBezTo>
                    <a:close/>
                    <a:moveTo>
                      <a:pt x="24000" y="30545"/>
                    </a:moveTo>
                    <a:cubicBezTo>
                      <a:pt x="24000" y="30545"/>
                      <a:pt x="24000" y="30545"/>
                      <a:pt x="24000" y="30545"/>
                    </a:cubicBezTo>
                    <a:cubicBezTo>
                      <a:pt x="24000" y="30545"/>
                      <a:pt x="24000" y="30545"/>
                      <a:pt x="24000" y="30545"/>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5" name="Shape 1265"/>
              <p:cNvSpPr/>
              <p:nvPr/>
            </p:nvSpPr>
            <p:spPr>
              <a:xfrm>
                <a:off x="4578711" y="2192976"/>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6" name="Shape 1266"/>
              <p:cNvSpPr/>
              <p:nvPr/>
            </p:nvSpPr>
            <p:spPr>
              <a:xfrm>
                <a:off x="4534262" y="2189801"/>
                <a:ext cx="109536" cy="96836"/>
              </a:xfrm>
              <a:custGeom>
                <a:pathLst>
                  <a:path extrusionOk="0" h="120000" w="120000">
                    <a:moveTo>
                      <a:pt x="48000" y="4444"/>
                    </a:moveTo>
                    <a:cubicBezTo>
                      <a:pt x="44000" y="4444"/>
                      <a:pt x="44000" y="4444"/>
                      <a:pt x="44000" y="4444"/>
                    </a:cubicBezTo>
                    <a:cubicBezTo>
                      <a:pt x="40000" y="4444"/>
                      <a:pt x="40000" y="4444"/>
                      <a:pt x="36000" y="4444"/>
                    </a:cubicBezTo>
                    <a:cubicBezTo>
                      <a:pt x="36000" y="4444"/>
                      <a:pt x="36000" y="4444"/>
                      <a:pt x="36000" y="4444"/>
                    </a:cubicBezTo>
                    <a:cubicBezTo>
                      <a:pt x="32000" y="8888"/>
                      <a:pt x="28000" y="8888"/>
                      <a:pt x="24000" y="13333"/>
                    </a:cubicBezTo>
                    <a:cubicBezTo>
                      <a:pt x="20000" y="13333"/>
                      <a:pt x="20000" y="13333"/>
                      <a:pt x="16000" y="17777"/>
                    </a:cubicBezTo>
                    <a:cubicBezTo>
                      <a:pt x="16000" y="17777"/>
                      <a:pt x="16000" y="22222"/>
                      <a:pt x="16000" y="22222"/>
                    </a:cubicBezTo>
                    <a:cubicBezTo>
                      <a:pt x="16000" y="22222"/>
                      <a:pt x="12000" y="22222"/>
                      <a:pt x="12000" y="22222"/>
                    </a:cubicBezTo>
                    <a:cubicBezTo>
                      <a:pt x="12000" y="26666"/>
                      <a:pt x="8000" y="26666"/>
                      <a:pt x="8000" y="31111"/>
                    </a:cubicBezTo>
                    <a:cubicBezTo>
                      <a:pt x="8000" y="31111"/>
                      <a:pt x="8000" y="31111"/>
                      <a:pt x="8000" y="35555"/>
                    </a:cubicBezTo>
                    <a:cubicBezTo>
                      <a:pt x="8000" y="35555"/>
                      <a:pt x="8000" y="35555"/>
                      <a:pt x="8000" y="35555"/>
                    </a:cubicBezTo>
                    <a:cubicBezTo>
                      <a:pt x="12000" y="35555"/>
                      <a:pt x="12000" y="40000"/>
                      <a:pt x="12000" y="40000"/>
                    </a:cubicBezTo>
                    <a:cubicBezTo>
                      <a:pt x="16000" y="40000"/>
                      <a:pt x="20000" y="40000"/>
                      <a:pt x="20000" y="40000"/>
                    </a:cubicBezTo>
                    <a:cubicBezTo>
                      <a:pt x="20000" y="40000"/>
                      <a:pt x="20000" y="40000"/>
                      <a:pt x="20000" y="40000"/>
                    </a:cubicBezTo>
                    <a:cubicBezTo>
                      <a:pt x="24000" y="40000"/>
                      <a:pt x="20000" y="40000"/>
                      <a:pt x="20000" y="40000"/>
                    </a:cubicBezTo>
                    <a:cubicBezTo>
                      <a:pt x="16000" y="40000"/>
                      <a:pt x="16000" y="44444"/>
                      <a:pt x="12000" y="44444"/>
                    </a:cubicBezTo>
                    <a:cubicBezTo>
                      <a:pt x="8000" y="44444"/>
                      <a:pt x="8000" y="44444"/>
                      <a:pt x="4000" y="44444"/>
                    </a:cubicBezTo>
                    <a:cubicBezTo>
                      <a:pt x="4000" y="44444"/>
                      <a:pt x="4000" y="44444"/>
                      <a:pt x="4000" y="48888"/>
                    </a:cubicBezTo>
                    <a:cubicBezTo>
                      <a:pt x="4000" y="48888"/>
                      <a:pt x="4000" y="48888"/>
                      <a:pt x="4000" y="53333"/>
                    </a:cubicBezTo>
                    <a:cubicBezTo>
                      <a:pt x="4000" y="57777"/>
                      <a:pt x="4000" y="57777"/>
                      <a:pt x="8000" y="57777"/>
                    </a:cubicBezTo>
                    <a:cubicBezTo>
                      <a:pt x="16000" y="57777"/>
                      <a:pt x="20000" y="62222"/>
                      <a:pt x="28000" y="62222"/>
                    </a:cubicBezTo>
                    <a:cubicBezTo>
                      <a:pt x="28000" y="62222"/>
                      <a:pt x="28000" y="62222"/>
                      <a:pt x="28000" y="62222"/>
                    </a:cubicBezTo>
                    <a:cubicBezTo>
                      <a:pt x="32000" y="66666"/>
                      <a:pt x="36000" y="66666"/>
                      <a:pt x="40000" y="71111"/>
                    </a:cubicBezTo>
                    <a:cubicBezTo>
                      <a:pt x="40000" y="75555"/>
                      <a:pt x="40000" y="75555"/>
                      <a:pt x="40000" y="75555"/>
                    </a:cubicBezTo>
                    <a:cubicBezTo>
                      <a:pt x="40000" y="75555"/>
                      <a:pt x="40000" y="75555"/>
                      <a:pt x="36000" y="75555"/>
                    </a:cubicBezTo>
                    <a:cubicBezTo>
                      <a:pt x="32000" y="75555"/>
                      <a:pt x="28000" y="71111"/>
                      <a:pt x="24000" y="71111"/>
                    </a:cubicBezTo>
                    <a:cubicBezTo>
                      <a:pt x="20000" y="66666"/>
                      <a:pt x="20000" y="66666"/>
                      <a:pt x="20000" y="66666"/>
                    </a:cubicBezTo>
                    <a:cubicBezTo>
                      <a:pt x="12000" y="66666"/>
                      <a:pt x="8000" y="66666"/>
                      <a:pt x="4000" y="66666"/>
                    </a:cubicBezTo>
                    <a:cubicBezTo>
                      <a:pt x="4000" y="66666"/>
                      <a:pt x="0" y="71111"/>
                      <a:pt x="0" y="71111"/>
                    </a:cubicBezTo>
                    <a:cubicBezTo>
                      <a:pt x="0" y="75555"/>
                      <a:pt x="0" y="75555"/>
                      <a:pt x="0" y="80000"/>
                    </a:cubicBezTo>
                    <a:cubicBezTo>
                      <a:pt x="0" y="84444"/>
                      <a:pt x="0" y="88888"/>
                      <a:pt x="8000" y="88888"/>
                    </a:cubicBezTo>
                    <a:cubicBezTo>
                      <a:pt x="8000" y="93333"/>
                      <a:pt x="12000" y="93333"/>
                      <a:pt x="12000" y="93333"/>
                    </a:cubicBezTo>
                    <a:cubicBezTo>
                      <a:pt x="12000" y="93333"/>
                      <a:pt x="16000" y="93333"/>
                      <a:pt x="12000" y="93333"/>
                    </a:cubicBezTo>
                    <a:cubicBezTo>
                      <a:pt x="12000" y="97777"/>
                      <a:pt x="12000" y="97777"/>
                      <a:pt x="12000" y="102222"/>
                    </a:cubicBezTo>
                    <a:cubicBezTo>
                      <a:pt x="12000" y="102222"/>
                      <a:pt x="12000" y="102222"/>
                      <a:pt x="12000" y="102222"/>
                    </a:cubicBezTo>
                    <a:cubicBezTo>
                      <a:pt x="12000" y="106666"/>
                      <a:pt x="12000" y="106666"/>
                      <a:pt x="12000" y="111111"/>
                    </a:cubicBezTo>
                    <a:cubicBezTo>
                      <a:pt x="12000" y="111111"/>
                      <a:pt x="12000" y="111111"/>
                      <a:pt x="16000" y="111111"/>
                    </a:cubicBezTo>
                    <a:cubicBezTo>
                      <a:pt x="16000" y="111111"/>
                      <a:pt x="16000" y="111111"/>
                      <a:pt x="16000" y="111111"/>
                    </a:cubicBezTo>
                    <a:cubicBezTo>
                      <a:pt x="20000" y="111111"/>
                      <a:pt x="28000" y="111111"/>
                      <a:pt x="32000" y="111111"/>
                    </a:cubicBezTo>
                    <a:cubicBezTo>
                      <a:pt x="32000" y="115555"/>
                      <a:pt x="36000" y="115555"/>
                      <a:pt x="40000" y="111111"/>
                    </a:cubicBezTo>
                    <a:cubicBezTo>
                      <a:pt x="40000" y="111111"/>
                      <a:pt x="40000" y="111111"/>
                      <a:pt x="44000" y="111111"/>
                    </a:cubicBezTo>
                    <a:cubicBezTo>
                      <a:pt x="44000" y="106666"/>
                      <a:pt x="48000" y="106666"/>
                      <a:pt x="48000" y="106666"/>
                    </a:cubicBezTo>
                    <a:cubicBezTo>
                      <a:pt x="52000" y="106666"/>
                      <a:pt x="56000" y="106666"/>
                      <a:pt x="56000" y="106666"/>
                    </a:cubicBezTo>
                    <a:cubicBezTo>
                      <a:pt x="60000" y="106666"/>
                      <a:pt x="60000" y="102222"/>
                      <a:pt x="60000" y="102222"/>
                    </a:cubicBezTo>
                    <a:cubicBezTo>
                      <a:pt x="60000" y="102222"/>
                      <a:pt x="60000" y="102222"/>
                      <a:pt x="64000" y="102222"/>
                    </a:cubicBezTo>
                    <a:cubicBezTo>
                      <a:pt x="64000" y="106666"/>
                      <a:pt x="64000" y="106666"/>
                      <a:pt x="64000" y="106666"/>
                    </a:cubicBezTo>
                    <a:cubicBezTo>
                      <a:pt x="64000" y="106666"/>
                      <a:pt x="64000" y="106666"/>
                      <a:pt x="68000" y="111111"/>
                    </a:cubicBezTo>
                    <a:cubicBezTo>
                      <a:pt x="68000" y="111111"/>
                      <a:pt x="68000" y="111111"/>
                      <a:pt x="68000" y="115555"/>
                    </a:cubicBezTo>
                    <a:cubicBezTo>
                      <a:pt x="68000" y="115555"/>
                      <a:pt x="68000" y="115555"/>
                      <a:pt x="68000" y="115555"/>
                    </a:cubicBezTo>
                    <a:cubicBezTo>
                      <a:pt x="72000" y="115555"/>
                      <a:pt x="76000" y="120000"/>
                      <a:pt x="80000" y="120000"/>
                    </a:cubicBezTo>
                    <a:cubicBezTo>
                      <a:pt x="84000" y="120000"/>
                      <a:pt x="84000" y="120000"/>
                      <a:pt x="88000" y="120000"/>
                    </a:cubicBezTo>
                    <a:cubicBezTo>
                      <a:pt x="92000" y="120000"/>
                      <a:pt x="92000" y="115555"/>
                      <a:pt x="92000" y="115555"/>
                    </a:cubicBezTo>
                    <a:cubicBezTo>
                      <a:pt x="92000" y="111111"/>
                      <a:pt x="92000" y="106666"/>
                      <a:pt x="92000" y="106666"/>
                    </a:cubicBezTo>
                    <a:cubicBezTo>
                      <a:pt x="92000" y="106666"/>
                      <a:pt x="92000" y="106666"/>
                      <a:pt x="92000" y="106666"/>
                    </a:cubicBezTo>
                    <a:cubicBezTo>
                      <a:pt x="92000" y="106666"/>
                      <a:pt x="88000" y="106666"/>
                      <a:pt x="88000" y="106666"/>
                    </a:cubicBezTo>
                    <a:cubicBezTo>
                      <a:pt x="88000" y="106666"/>
                      <a:pt x="88000" y="106666"/>
                      <a:pt x="88000" y="106666"/>
                    </a:cubicBezTo>
                    <a:cubicBezTo>
                      <a:pt x="88000" y="106666"/>
                      <a:pt x="88000" y="106666"/>
                      <a:pt x="88000" y="106666"/>
                    </a:cubicBezTo>
                    <a:cubicBezTo>
                      <a:pt x="88000" y="106666"/>
                      <a:pt x="92000" y="106666"/>
                      <a:pt x="92000" y="106666"/>
                    </a:cubicBezTo>
                    <a:cubicBezTo>
                      <a:pt x="92000" y="106666"/>
                      <a:pt x="92000" y="106666"/>
                      <a:pt x="92000" y="106666"/>
                    </a:cubicBezTo>
                    <a:cubicBezTo>
                      <a:pt x="92000" y="106666"/>
                      <a:pt x="92000" y="106666"/>
                      <a:pt x="92000" y="106666"/>
                    </a:cubicBezTo>
                    <a:cubicBezTo>
                      <a:pt x="92000" y="106666"/>
                      <a:pt x="92000" y="106666"/>
                      <a:pt x="92000" y="106666"/>
                    </a:cubicBezTo>
                    <a:cubicBezTo>
                      <a:pt x="92000" y="102222"/>
                      <a:pt x="92000" y="102222"/>
                      <a:pt x="92000" y="102222"/>
                    </a:cubicBezTo>
                    <a:cubicBezTo>
                      <a:pt x="92000" y="102222"/>
                      <a:pt x="96000" y="102222"/>
                      <a:pt x="96000" y="102222"/>
                    </a:cubicBezTo>
                    <a:cubicBezTo>
                      <a:pt x="96000" y="102222"/>
                      <a:pt x="100000" y="102222"/>
                      <a:pt x="100000" y="106666"/>
                    </a:cubicBezTo>
                    <a:cubicBezTo>
                      <a:pt x="104000" y="106666"/>
                      <a:pt x="104000" y="102222"/>
                      <a:pt x="108000" y="102222"/>
                    </a:cubicBezTo>
                    <a:cubicBezTo>
                      <a:pt x="108000" y="97777"/>
                      <a:pt x="108000" y="97777"/>
                      <a:pt x="108000" y="93333"/>
                    </a:cubicBezTo>
                    <a:cubicBezTo>
                      <a:pt x="104000" y="93333"/>
                      <a:pt x="104000" y="93333"/>
                      <a:pt x="104000" y="93333"/>
                    </a:cubicBezTo>
                    <a:cubicBezTo>
                      <a:pt x="104000" y="88888"/>
                      <a:pt x="100000" y="88888"/>
                      <a:pt x="100000" y="84444"/>
                    </a:cubicBezTo>
                    <a:cubicBezTo>
                      <a:pt x="100000" y="84444"/>
                      <a:pt x="100000" y="80000"/>
                      <a:pt x="96000" y="80000"/>
                    </a:cubicBezTo>
                    <a:cubicBezTo>
                      <a:pt x="96000" y="75555"/>
                      <a:pt x="96000" y="75555"/>
                      <a:pt x="96000" y="71111"/>
                    </a:cubicBezTo>
                    <a:cubicBezTo>
                      <a:pt x="92000" y="71111"/>
                      <a:pt x="92000" y="66666"/>
                      <a:pt x="96000" y="66666"/>
                    </a:cubicBezTo>
                    <a:cubicBezTo>
                      <a:pt x="100000" y="62222"/>
                      <a:pt x="100000" y="57777"/>
                      <a:pt x="100000" y="53333"/>
                    </a:cubicBezTo>
                    <a:cubicBezTo>
                      <a:pt x="100000" y="53333"/>
                      <a:pt x="100000" y="48888"/>
                      <a:pt x="100000" y="48888"/>
                    </a:cubicBezTo>
                    <a:cubicBezTo>
                      <a:pt x="100000" y="44444"/>
                      <a:pt x="104000" y="40000"/>
                      <a:pt x="104000" y="35555"/>
                    </a:cubicBezTo>
                    <a:cubicBezTo>
                      <a:pt x="108000" y="31111"/>
                      <a:pt x="108000" y="31111"/>
                      <a:pt x="108000" y="31111"/>
                    </a:cubicBezTo>
                    <a:cubicBezTo>
                      <a:pt x="112000" y="26666"/>
                      <a:pt x="116000" y="22222"/>
                      <a:pt x="120000" y="22222"/>
                    </a:cubicBezTo>
                    <a:cubicBezTo>
                      <a:pt x="120000" y="17777"/>
                      <a:pt x="120000" y="17777"/>
                      <a:pt x="120000" y="17777"/>
                    </a:cubicBezTo>
                    <a:cubicBezTo>
                      <a:pt x="120000" y="13333"/>
                      <a:pt x="120000" y="8888"/>
                      <a:pt x="116000" y="8888"/>
                    </a:cubicBezTo>
                    <a:cubicBezTo>
                      <a:pt x="116000" y="8888"/>
                      <a:pt x="112000" y="8888"/>
                      <a:pt x="112000" y="8888"/>
                    </a:cubicBezTo>
                    <a:cubicBezTo>
                      <a:pt x="108000" y="4444"/>
                      <a:pt x="108000" y="8888"/>
                      <a:pt x="104000" y="8888"/>
                    </a:cubicBezTo>
                    <a:cubicBezTo>
                      <a:pt x="104000" y="13333"/>
                      <a:pt x="104000" y="13333"/>
                      <a:pt x="104000" y="13333"/>
                    </a:cubicBezTo>
                    <a:cubicBezTo>
                      <a:pt x="104000" y="17777"/>
                      <a:pt x="104000" y="17777"/>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22222"/>
                      <a:pt x="104000" y="22222"/>
                      <a:pt x="104000" y="22222"/>
                    </a:cubicBezTo>
                    <a:cubicBezTo>
                      <a:pt x="104000" y="17777"/>
                      <a:pt x="104000" y="17777"/>
                      <a:pt x="100000" y="17777"/>
                    </a:cubicBezTo>
                    <a:cubicBezTo>
                      <a:pt x="100000" y="17777"/>
                      <a:pt x="100000" y="17777"/>
                      <a:pt x="100000" y="17777"/>
                    </a:cubicBezTo>
                    <a:cubicBezTo>
                      <a:pt x="96000" y="13333"/>
                      <a:pt x="92000" y="13333"/>
                      <a:pt x="92000" y="17777"/>
                    </a:cubicBezTo>
                    <a:cubicBezTo>
                      <a:pt x="92000" y="17777"/>
                      <a:pt x="92000" y="22222"/>
                      <a:pt x="88000" y="22222"/>
                    </a:cubicBezTo>
                    <a:cubicBezTo>
                      <a:pt x="88000" y="26666"/>
                      <a:pt x="88000" y="31111"/>
                      <a:pt x="84000" y="35555"/>
                    </a:cubicBezTo>
                    <a:cubicBezTo>
                      <a:pt x="84000" y="40000"/>
                      <a:pt x="84000" y="44444"/>
                      <a:pt x="80000" y="48888"/>
                    </a:cubicBezTo>
                    <a:cubicBezTo>
                      <a:pt x="80000" y="48888"/>
                      <a:pt x="80000" y="48888"/>
                      <a:pt x="80000" y="48888"/>
                    </a:cubicBezTo>
                    <a:cubicBezTo>
                      <a:pt x="80000" y="48888"/>
                      <a:pt x="80000" y="53333"/>
                      <a:pt x="80000" y="53333"/>
                    </a:cubicBezTo>
                    <a:cubicBezTo>
                      <a:pt x="80000" y="53333"/>
                      <a:pt x="80000" y="53333"/>
                      <a:pt x="80000" y="53333"/>
                    </a:cubicBezTo>
                    <a:cubicBezTo>
                      <a:pt x="76000" y="53333"/>
                      <a:pt x="76000" y="48888"/>
                      <a:pt x="76000" y="48888"/>
                    </a:cubicBezTo>
                    <a:cubicBezTo>
                      <a:pt x="76000" y="44444"/>
                      <a:pt x="80000" y="44444"/>
                      <a:pt x="80000" y="40000"/>
                    </a:cubicBezTo>
                    <a:cubicBezTo>
                      <a:pt x="80000" y="31111"/>
                      <a:pt x="80000" y="26666"/>
                      <a:pt x="80000" y="22222"/>
                    </a:cubicBezTo>
                    <a:cubicBezTo>
                      <a:pt x="80000" y="22222"/>
                      <a:pt x="80000" y="22222"/>
                      <a:pt x="80000" y="17777"/>
                    </a:cubicBezTo>
                    <a:cubicBezTo>
                      <a:pt x="76000" y="17777"/>
                      <a:pt x="76000" y="17777"/>
                      <a:pt x="76000" y="22222"/>
                    </a:cubicBezTo>
                    <a:cubicBezTo>
                      <a:pt x="76000" y="22222"/>
                      <a:pt x="76000" y="26666"/>
                      <a:pt x="76000" y="26666"/>
                    </a:cubicBezTo>
                    <a:cubicBezTo>
                      <a:pt x="72000" y="31111"/>
                      <a:pt x="72000" y="31111"/>
                      <a:pt x="72000" y="31111"/>
                    </a:cubicBezTo>
                    <a:cubicBezTo>
                      <a:pt x="68000" y="26666"/>
                      <a:pt x="68000" y="31111"/>
                      <a:pt x="64000" y="26666"/>
                    </a:cubicBezTo>
                    <a:cubicBezTo>
                      <a:pt x="64000" y="26666"/>
                      <a:pt x="60000" y="26666"/>
                      <a:pt x="64000" y="26666"/>
                    </a:cubicBezTo>
                    <a:cubicBezTo>
                      <a:pt x="64000" y="26666"/>
                      <a:pt x="64000" y="26666"/>
                      <a:pt x="64000" y="26666"/>
                    </a:cubicBezTo>
                    <a:cubicBezTo>
                      <a:pt x="64000" y="26666"/>
                      <a:pt x="68000" y="26666"/>
                      <a:pt x="68000" y="26666"/>
                    </a:cubicBezTo>
                    <a:cubicBezTo>
                      <a:pt x="68000" y="22222"/>
                      <a:pt x="68000" y="22222"/>
                      <a:pt x="68000" y="22222"/>
                    </a:cubicBezTo>
                    <a:cubicBezTo>
                      <a:pt x="68000" y="17777"/>
                      <a:pt x="64000" y="17777"/>
                      <a:pt x="64000" y="13333"/>
                    </a:cubicBezTo>
                    <a:cubicBezTo>
                      <a:pt x="60000" y="13333"/>
                      <a:pt x="60000" y="13333"/>
                      <a:pt x="56000" y="13333"/>
                    </a:cubicBezTo>
                    <a:cubicBezTo>
                      <a:pt x="56000" y="13333"/>
                      <a:pt x="56000" y="17777"/>
                      <a:pt x="56000" y="17777"/>
                    </a:cubicBezTo>
                    <a:cubicBezTo>
                      <a:pt x="52000" y="17777"/>
                      <a:pt x="52000" y="17777"/>
                      <a:pt x="52000" y="17777"/>
                    </a:cubicBezTo>
                    <a:cubicBezTo>
                      <a:pt x="52000" y="17777"/>
                      <a:pt x="52000" y="17777"/>
                      <a:pt x="52000" y="13333"/>
                    </a:cubicBezTo>
                    <a:cubicBezTo>
                      <a:pt x="52000" y="13333"/>
                      <a:pt x="56000" y="8888"/>
                      <a:pt x="56000" y="8888"/>
                    </a:cubicBezTo>
                    <a:cubicBezTo>
                      <a:pt x="56000" y="4444"/>
                      <a:pt x="56000" y="4444"/>
                      <a:pt x="56000" y="0"/>
                    </a:cubicBezTo>
                    <a:cubicBezTo>
                      <a:pt x="56000" y="0"/>
                      <a:pt x="52000" y="0"/>
                      <a:pt x="52000" y="0"/>
                    </a:cubicBezTo>
                    <a:cubicBezTo>
                      <a:pt x="52000" y="0"/>
                      <a:pt x="52000" y="0"/>
                      <a:pt x="52000" y="0"/>
                    </a:cubicBezTo>
                    <a:cubicBezTo>
                      <a:pt x="52000" y="0"/>
                      <a:pt x="52000" y="0"/>
                      <a:pt x="52000" y="0"/>
                    </a:cubicBezTo>
                    <a:cubicBezTo>
                      <a:pt x="52000" y="0"/>
                      <a:pt x="52000" y="0"/>
                      <a:pt x="52000" y="0"/>
                    </a:cubicBezTo>
                    <a:cubicBezTo>
                      <a:pt x="52000" y="4444"/>
                      <a:pt x="48000" y="4444"/>
                      <a:pt x="48000" y="4444"/>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7" name="Shape 1267"/>
              <p:cNvSpPr/>
              <p:nvPr/>
            </p:nvSpPr>
            <p:spPr>
              <a:xfrm>
                <a:off x="6197928" y="2978773"/>
                <a:ext cx="146047" cy="79373"/>
              </a:xfrm>
              <a:custGeom>
                <a:pathLst>
                  <a:path extrusionOk="0" h="120000" w="120000">
                    <a:moveTo>
                      <a:pt x="114000" y="103636"/>
                    </a:moveTo>
                    <a:cubicBezTo>
                      <a:pt x="114000" y="103636"/>
                      <a:pt x="114000" y="103636"/>
                      <a:pt x="114000" y="103636"/>
                    </a:cubicBezTo>
                    <a:cubicBezTo>
                      <a:pt x="111000" y="103636"/>
                      <a:pt x="111000" y="103636"/>
                      <a:pt x="111000" y="98181"/>
                    </a:cubicBezTo>
                    <a:cubicBezTo>
                      <a:pt x="108000" y="98181"/>
                      <a:pt x="108000" y="92727"/>
                      <a:pt x="108000" y="92727"/>
                    </a:cubicBezTo>
                    <a:cubicBezTo>
                      <a:pt x="105000" y="92727"/>
                      <a:pt x="105000" y="87272"/>
                      <a:pt x="105000" y="87272"/>
                    </a:cubicBezTo>
                    <a:cubicBezTo>
                      <a:pt x="105000" y="87272"/>
                      <a:pt x="102000" y="81818"/>
                      <a:pt x="102000" y="81818"/>
                    </a:cubicBezTo>
                    <a:cubicBezTo>
                      <a:pt x="102000" y="81818"/>
                      <a:pt x="102000" y="76363"/>
                      <a:pt x="102000" y="76363"/>
                    </a:cubicBezTo>
                    <a:cubicBezTo>
                      <a:pt x="102000" y="76363"/>
                      <a:pt x="105000" y="76363"/>
                      <a:pt x="105000" y="76363"/>
                    </a:cubicBezTo>
                    <a:cubicBezTo>
                      <a:pt x="105000" y="70909"/>
                      <a:pt x="105000" y="70909"/>
                      <a:pt x="105000" y="65454"/>
                    </a:cubicBezTo>
                    <a:cubicBezTo>
                      <a:pt x="102000" y="65454"/>
                      <a:pt x="102000" y="65454"/>
                      <a:pt x="102000" y="65454"/>
                    </a:cubicBezTo>
                    <a:cubicBezTo>
                      <a:pt x="99000" y="65454"/>
                      <a:pt x="99000" y="65454"/>
                      <a:pt x="96000" y="60000"/>
                    </a:cubicBezTo>
                    <a:cubicBezTo>
                      <a:pt x="96000" y="60000"/>
                      <a:pt x="93000" y="60000"/>
                      <a:pt x="93000" y="54545"/>
                    </a:cubicBezTo>
                    <a:cubicBezTo>
                      <a:pt x="93000" y="54545"/>
                      <a:pt x="93000" y="49090"/>
                      <a:pt x="90000" y="49090"/>
                    </a:cubicBezTo>
                    <a:cubicBezTo>
                      <a:pt x="87000" y="43636"/>
                      <a:pt x="81000" y="38181"/>
                      <a:pt x="75000" y="32727"/>
                    </a:cubicBezTo>
                    <a:cubicBezTo>
                      <a:pt x="72000" y="32727"/>
                      <a:pt x="69000" y="32727"/>
                      <a:pt x="69000" y="27272"/>
                    </a:cubicBezTo>
                    <a:cubicBezTo>
                      <a:pt x="66000" y="27272"/>
                      <a:pt x="63000" y="27272"/>
                      <a:pt x="60000" y="21818"/>
                    </a:cubicBezTo>
                    <a:cubicBezTo>
                      <a:pt x="54000" y="21818"/>
                      <a:pt x="51000" y="21818"/>
                      <a:pt x="48000" y="16363"/>
                    </a:cubicBezTo>
                    <a:cubicBezTo>
                      <a:pt x="45000" y="16363"/>
                      <a:pt x="42000" y="10909"/>
                      <a:pt x="39000" y="21818"/>
                    </a:cubicBezTo>
                    <a:cubicBezTo>
                      <a:pt x="39000" y="21818"/>
                      <a:pt x="39000" y="21818"/>
                      <a:pt x="39000" y="21818"/>
                    </a:cubicBezTo>
                    <a:cubicBezTo>
                      <a:pt x="33000" y="21818"/>
                      <a:pt x="33000" y="27272"/>
                      <a:pt x="30000" y="32727"/>
                    </a:cubicBezTo>
                    <a:cubicBezTo>
                      <a:pt x="30000" y="32727"/>
                      <a:pt x="27000" y="32727"/>
                      <a:pt x="27000" y="32727"/>
                    </a:cubicBezTo>
                    <a:cubicBezTo>
                      <a:pt x="24000" y="32727"/>
                      <a:pt x="24000" y="27272"/>
                      <a:pt x="21000" y="27272"/>
                    </a:cubicBezTo>
                    <a:cubicBezTo>
                      <a:pt x="21000" y="27272"/>
                      <a:pt x="21000" y="21818"/>
                      <a:pt x="21000" y="21818"/>
                    </a:cubicBezTo>
                    <a:cubicBezTo>
                      <a:pt x="21000" y="21818"/>
                      <a:pt x="21000" y="16363"/>
                      <a:pt x="21000" y="16363"/>
                    </a:cubicBezTo>
                    <a:cubicBezTo>
                      <a:pt x="21000" y="10909"/>
                      <a:pt x="21000" y="10909"/>
                      <a:pt x="21000" y="5454"/>
                    </a:cubicBezTo>
                    <a:cubicBezTo>
                      <a:pt x="21000" y="5454"/>
                      <a:pt x="18000" y="5454"/>
                      <a:pt x="18000" y="5454"/>
                    </a:cubicBezTo>
                    <a:cubicBezTo>
                      <a:pt x="15000" y="5454"/>
                      <a:pt x="15000" y="0"/>
                      <a:pt x="12000" y="0"/>
                    </a:cubicBezTo>
                    <a:cubicBezTo>
                      <a:pt x="12000" y="0"/>
                      <a:pt x="9000" y="0"/>
                      <a:pt x="9000" y="0"/>
                    </a:cubicBezTo>
                    <a:cubicBezTo>
                      <a:pt x="6000" y="5454"/>
                      <a:pt x="3000" y="5454"/>
                      <a:pt x="0" y="10909"/>
                    </a:cubicBezTo>
                    <a:cubicBezTo>
                      <a:pt x="0" y="10909"/>
                      <a:pt x="0" y="10909"/>
                      <a:pt x="0" y="10909"/>
                    </a:cubicBezTo>
                    <a:cubicBezTo>
                      <a:pt x="0" y="10909"/>
                      <a:pt x="0" y="10909"/>
                      <a:pt x="0" y="10909"/>
                    </a:cubicBezTo>
                    <a:cubicBezTo>
                      <a:pt x="0" y="16363"/>
                      <a:pt x="3000" y="16363"/>
                      <a:pt x="3000" y="16363"/>
                    </a:cubicBezTo>
                    <a:cubicBezTo>
                      <a:pt x="6000" y="16363"/>
                      <a:pt x="6000" y="16363"/>
                      <a:pt x="6000" y="16363"/>
                    </a:cubicBezTo>
                    <a:cubicBezTo>
                      <a:pt x="9000" y="21818"/>
                      <a:pt x="9000" y="27272"/>
                      <a:pt x="12000" y="27272"/>
                    </a:cubicBezTo>
                    <a:cubicBezTo>
                      <a:pt x="12000" y="21818"/>
                      <a:pt x="15000" y="21818"/>
                      <a:pt x="15000" y="21818"/>
                    </a:cubicBezTo>
                    <a:cubicBezTo>
                      <a:pt x="18000" y="21818"/>
                      <a:pt x="18000" y="27272"/>
                      <a:pt x="18000" y="27272"/>
                    </a:cubicBezTo>
                    <a:cubicBezTo>
                      <a:pt x="18000" y="27272"/>
                      <a:pt x="18000" y="27272"/>
                      <a:pt x="18000" y="27272"/>
                    </a:cubicBezTo>
                    <a:cubicBezTo>
                      <a:pt x="15000" y="27272"/>
                      <a:pt x="12000" y="27272"/>
                      <a:pt x="9000" y="27272"/>
                    </a:cubicBezTo>
                    <a:cubicBezTo>
                      <a:pt x="9000" y="27272"/>
                      <a:pt x="9000" y="32727"/>
                      <a:pt x="9000" y="32727"/>
                    </a:cubicBezTo>
                    <a:cubicBezTo>
                      <a:pt x="9000" y="32727"/>
                      <a:pt x="12000" y="38181"/>
                      <a:pt x="12000" y="43636"/>
                    </a:cubicBezTo>
                    <a:cubicBezTo>
                      <a:pt x="12000" y="43636"/>
                      <a:pt x="15000" y="43636"/>
                      <a:pt x="15000" y="43636"/>
                    </a:cubicBezTo>
                    <a:cubicBezTo>
                      <a:pt x="15000" y="43636"/>
                      <a:pt x="15000" y="43636"/>
                      <a:pt x="15000" y="43636"/>
                    </a:cubicBezTo>
                    <a:cubicBezTo>
                      <a:pt x="18000" y="38181"/>
                      <a:pt x="18000" y="38181"/>
                      <a:pt x="18000" y="38181"/>
                    </a:cubicBezTo>
                    <a:cubicBezTo>
                      <a:pt x="21000" y="43636"/>
                      <a:pt x="21000" y="43636"/>
                      <a:pt x="24000" y="43636"/>
                    </a:cubicBezTo>
                    <a:cubicBezTo>
                      <a:pt x="24000" y="49090"/>
                      <a:pt x="27000" y="49090"/>
                      <a:pt x="27000" y="49090"/>
                    </a:cubicBezTo>
                    <a:cubicBezTo>
                      <a:pt x="30000" y="49090"/>
                      <a:pt x="33000" y="54545"/>
                      <a:pt x="36000" y="54545"/>
                    </a:cubicBezTo>
                    <a:cubicBezTo>
                      <a:pt x="36000" y="54545"/>
                      <a:pt x="39000" y="54545"/>
                      <a:pt x="39000" y="54545"/>
                    </a:cubicBezTo>
                    <a:cubicBezTo>
                      <a:pt x="42000" y="60000"/>
                      <a:pt x="45000" y="60000"/>
                      <a:pt x="45000" y="65454"/>
                    </a:cubicBezTo>
                    <a:cubicBezTo>
                      <a:pt x="45000" y="70909"/>
                      <a:pt x="45000" y="70909"/>
                      <a:pt x="48000" y="76363"/>
                    </a:cubicBezTo>
                    <a:cubicBezTo>
                      <a:pt x="48000" y="76363"/>
                      <a:pt x="48000" y="76363"/>
                      <a:pt x="48000" y="76363"/>
                    </a:cubicBezTo>
                    <a:cubicBezTo>
                      <a:pt x="48000" y="81818"/>
                      <a:pt x="48000" y="81818"/>
                      <a:pt x="48000" y="81818"/>
                    </a:cubicBezTo>
                    <a:cubicBezTo>
                      <a:pt x="45000" y="81818"/>
                      <a:pt x="45000" y="87272"/>
                      <a:pt x="42000" y="87272"/>
                    </a:cubicBezTo>
                    <a:cubicBezTo>
                      <a:pt x="42000" y="92727"/>
                      <a:pt x="42000" y="92727"/>
                      <a:pt x="45000" y="92727"/>
                    </a:cubicBezTo>
                    <a:cubicBezTo>
                      <a:pt x="45000" y="92727"/>
                      <a:pt x="48000" y="92727"/>
                      <a:pt x="51000" y="92727"/>
                    </a:cubicBezTo>
                    <a:cubicBezTo>
                      <a:pt x="54000" y="92727"/>
                      <a:pt x="57000" y="92727"/>
                      <a:pt x="57000" y="98181"/>
                    </a:cubicBezTo>
                    <a:cubicBezTo>
                      <a:pt x="57000" y="98181"/>
                      <a:pt x="57000" y="98181"/>
                      <a:pt x="60000" y="98181"/>
                    </a:cubicBezTo>
                    <a:cubicBezTo>
                      <a:pt x="60000" y="103636"/>
                      <a:pt x="60000" y="103636"/>
                      <a:pt x="63000" y="103636"/>
                    </a:cubicBezTo>
                    <a:cubicBezTo>
                      <a:pt x="66000" y="103636"/>
                      <a:pt x="69000" y="103636"/>
                      <a:pt x="72000" y="103636"/>
                    </a:cubicBezTo>
                    <a:cubicBezTo>
                      <a:pt x="72000" y="109090"/>
                      <a:pt x="75000" y="103636"/>
                      <a:pt x="75000" y="103636"/>
                    </a:cubicBezTo>
                    <a:cubicBezTo>
                      <a:pt x="78000" y="103636"/>
                      <a:pt x="78000" y="103636"/>
                      <a:pt x="75000" y="98181"/>
                    </a:cubicBezTo>
                    <a:cubicBezTo>
                      <a:pt x="75000" y="98181"/>
                      <a:pt x="75000" y="98181"/>
                      <a:pt x="75000" y="98181"/>
                    </a:cubicBezTo>
                    <a:cubicBezTo>
                      <a:pt x="78000" y="92727"/>
                      <a:pt x="81000" y="92727"/>
                      <a:pt x="81000" y="87272"/>
                    </a:cubicBezTo>
                    <a:cubicBezTo>
                      <a:pt x="84000" y="87272"/>
                      <a:pt x="84000" y="87272"/>
                      <a:pt x="87000" y="87272"/>
                    </a:cubicBezTo>
                    <a:cubicBezTo>
                      <a:pt x="87000" y="87272"/>
                      <a:pt x="90000" y="92727"/>
                      <a:pt x="90000" y="92727"/>
                    </a:cubicBezTo>
                    <a:cubicBezTo>
                      <a:pt x="93000" y="92727"/>
                      <a:pt x="93000" y="92727"/>
                      <a:pt x="96000" y="98181"/>
                    </a:cubicBezTo>
                    <a:cubicBezTo>
                      <a:pt x="96000" y="103636"/>
                      <a:pt x="99000" y="109090"/>
                      <a:pt x="102000" y="109090"/>
                    </a:cubicBezTo>
                    <a:cubicBezTo>
                      <a:pt x="102000" y="114545"/>
                      <a:pt x="105000" y="114545"/>
                      <a:pt x="108000" y="114545"/>
                    </a:cubicBezTo>
                    <a:cubicBezTo>
                      <a:pt x="111000" y="114545"/>
                      <a:pt x="114000" y="120000"/>
                      <a:pt x="117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14545"/>
                      <a:pt x="120000" y="114545"/>
                      <a:pt x="120000" y="114545"/>
                    </a:cubicBezTo>
                    <a:cubicBezTo>
                      <a:pt x="117000" y="114545"/>
                      <a:pt x="117000" y="109090"/>
                      <a:pt x="117000" y="109090"/>
                    </a:cubicBezTo>
                    <a:cubicBezTo>
                      <a:pt x="117000" y="109090"/>
                      <a:pt x="114000" y="109090"/>
                      <a:pt x="114000" y="103636"/>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8" name="Shape 1268"/>
              <p:cNvSpPr/>
              <p:nvPr/>
            </p:nvSpPr>
            <p:spPr>
              <a:xfrm>
                <a:off x="6036006" y="2924799"/>
                <a:ext cx="76198" cy="84136"/>
              </a:xfrm>
              <a:custGeom>
                <a:pathLst>
                  <a:path extrusionOk="0" h="120000" w="120000">
                    <a:moveTo>
                      <a:pt x="0" y="73043"/>
                    </a:moveTo>
                    <a:cubicBezTo>
                      <a:pt x="0" y="78260"/>
                      <a:pt x="0" y="83478"/>
                      <a:pt x="5714" y="83478"/>
                    </a:cubicBezTo>
                    <a:cubicBezTo>
                      <a:pt x="5714" y="88695"/>
                      <a:pt x="5714" y="93913"/>
                      <a:pt x="11428" y="93913"/>
                    </a:cubicBezTo>
                    <a:cubicBezTo>
                      <a:pt x="11428" y="93913"/>
                      <a:pt x="11428" y="93913"/>
                      <a:pt x="11428" y="93913"/>
                    </a:cubicBezTo>
                    <a:cubicBezTo>
                      <a:pt x="11428" y="99130"/>
                      <a:pt x="11428" y="99130"/>
                      <a:pt x="11428" y="104347"/>
                    </a:cubicBezTo>
                    <a:cubicBezTo>
                      <a:pt x="11428" y="109565"/>
                      <a:pt x="17142" y="109565"/>
                      <a:pt x="17142" y="109565"/>
                    </a:cubicBezTo>
                    <a:cubicBezTo>
                      <a:pt x="22857" y="109565"/>
                      <a:pt x="22857" y="109565"/>
                      <a:pt x="28571" y="109565"/>
                    </a:cubicBezTo>
                    <a:cubicBezTo>
                      <a:pt x="28571" y="109565"/>
                      <a:pt x="28571" y="109565"/>
                      <a:pt x="34285" y="114782"/>
                    </a:cubicBezTo>
                    <a:cubicBezTo>
                      <a:pt x="34285" y="114782"/>
                      <a:pt x="34285" y="114782"/>
                      <a:pt x="40000" y="114782"/>
                    </a:cubicBezTo>
                    <a:cubicBezTo>
                      <a:pt x="40000" y="114782"/>
                      <a:pt x="45714" y="114782"/>
                      <a:pt x="45714" y="114782"/>
                    </a:cubicBezTo>
                    <a:cubicBezTo>
                      <a:pt x="45714" y="114782"/>
                      <a:pt x="45714" y="114782"/>
                      <a:pt x="51428" y="114782"/>
                    </a:cubicBezTo>
                    <a:cubicBezTo>
                      <a:pt x="51428" y="114782"/>
                      <a:pt x="57142" y="114782"/>
                      <a:pt x="62857" y="114782"/>
                    </a:cubicBezTo>
                    <a:cubicBezTo>
                      <a:pt x="62857" y="120000"/>
                      <a:pt x="62857" y="120000"/>
                      <a:pt x="62857" y="120000"/>
                    </a:cubicBezTo>
                    <a:cubicBezTo>
                      <a:pt x="62857" y="120000"/>
                      <a:pt x="68571" y="120000"/>
                      <a:pt x="68571" y="120000"/>
                    </a:cubicBezTo>
                    <a:cubicBezTo>
                      <a:pt x="68571" y="120000"/>
                      <a:pt x="74285" y="120000"/>
                      <a:pt x="74285" y="120000"/>
                    </a:cubicBezTo>
                    <a:cubicBezTo>
                      <a:pt x="80000" y="120000"/>
                      <a:pt x="80000" y="120000"/>
                      <a:pt x="80000" y="120000"/>
                    </a:cubicBezTo>
                    <a:cubicBezTo>
                      <a:pt x="80000" y="120000"/>
                      <a:pt x="85714" y="120000"/>
                      <a:pt x="85714" y="120000"/>
                    </a:cubicBezTo>
                    <a:cubicBezTo>
                      <a:pt x="85714" y="114782"/>
                      <a:pt x="85714" y="114782"/>
                      <a:pt x="85714" y="114782"/>
                    </a:cubicBezTo>
                    <a:cubicBezTo>
                      <a:pt x="85714" y="114782"/>
                      <a:pt x="85714" y="109565"/>
                      <a:pt x="85714" y="109565"/>
                    </a:cubicBezTo>
                    <a:cubicBezTo>
                      <a:pt x="85714" y="104347"/>
                      <a:pt x="85714" y="104347"/>
                      <a:pt x="85714" y="99130"/>
                    </a:cubicBezTo>
                    <a:cubicBezTo>
                      <a:pt x="85714" y="99130"/>
                      <a:pt x="85714" y="93913"/>
                      <a:pt x="91428" y="93913"/>
                    </a:cubicBezTo>
                    <a:cubicBezTo>
                      <a:pt x="91428" y="88695"/>
                      <a:pt x="97142" y="83478"/>
                      <a:pt x="97142" y="78260"/>
                    </a:cubicBezTo>
                    <a:cubicBezTo>
                      <a:pt x="97142" y="78260"/>
                      <a:pt x="102857" y="73043"/>
                      <a:pt x="102857" y="73043"/>
                    </a:cubicBezTo>
                    <a:cubicBezTo>
                      <a:pt x="102857" y="67826"/>
                      <a:pt x="102857" y="67826"/>
                      <a:pt x="102857" y="67826"/>
                    </a:cubicBezTo>
                    <a:cubicBezTo>
                      <a:pt x="108571" y="67826"/>
                      <a:pt x="108571" y="67826"/>
                      <a:pt x="108571" y="67826"/>
                    </a:cubicBezTo>
                    <a:cubicBezTo>
                      <a:pt x="108571" y="67826"/>
                      <a:pt x="114285" y="67826"/>
                      <a:pt x="114285" y="67826"/>
                    </a:cubicBezTo>
                    <a:cubicBezTo>
                      <a:pt x="114285" y="67826"/>
                      <a:pt x="114285" y="62608"/>
                      <a:pt x="114285" y="62608"/>
                    </a:cubicBezTo>
                    <a:cubicBezTo>
                      <a:pt x="114285" y="62608"/>
                      <a:pt x="108571" y="57391"/>
                      <a:pt x="102857" y="57391"/>
                    </a:cubicBezTo>
                    <a:cubicBezTo>
                      <a:pt x="102857" y="57391"/>
                      <a:pt x="102857" y="52173"/>
                      <a:pt x="102857" y="52173"/>
                    </a:cubicBezTo>
                    <a:cubicBezTo>
                      <a:pt x="102857" y="52173"/>
                      <a:pt x="102857" y="46956"/>
                      <a:pt x="102857" y="46956"/>
                    </a:cubicBezTo>
                    <a:cubicBezTo>
                      <a:pt x="97142" y="41739"/>
                      <a:pt x="97142" y="36521"/>
                      <a:pt x="102857" y="31304"/>
                    </a:cubicBezTo>
                    <a:cubicBezTo>
                      <a:pt x="102857" y="31304"/>
                      <a:pt x="102857" y="31304"/>
                      <a:pt x="108571" y="31304"/>
                    </a:cubicBezTo>
                    <a:cubicBezTo>
                      <a:pt x="108571" y="26086"/>
                      <a:pt x="108571" y="26086"/>
                      <a:pt x="108571" y="26086"/>
                    </a:cubicBezTo>
                    <a:cubicBezTo>
                      <a:pt x="108571" y="20869"/>
                      <a:pt x="108571" y="20869"/>
                      <a:pt x="114285" y="20869"/>
                    </a:cubicBezTo>
                    <a:cubicBezTo>
                      <a:pt x="114285" y="20869"/>
                      <a:pt x="114285" y="20869"/>
                      <a:pt x="120000" y="20869"/>
                    </a:cubicBezTo>
                    <a:cubicBezTo>
                      <a:pt x="120000" y="20869"/>
                      <a:pt x="120000" y="15652"/>
                      <a:pt x="120000" y="15652"/>
                    </a:cubicBezTo>
                    <a:cubicBezTo>
                      <a:pt x="120000" y="15652"/>
                      <a:pt x="120000" y="15652"/>
                      <a:pt x="120000" y="15652"/>
                    </a:cubicBezTo>
                    <a:cubicBezTo>
                      <a:pt x="114285" y="15652"/>
                      <a:pt x="108571" y="15652"/>
                      <a:pt x="108571" y="10434"/>
                    </a:cubicBezTo>
                    <a:cubicBezTo>
                      <a:pt x="102857" y="10434"/>
                      <a:pt x="102857" y="10434"/>
                      <a:pt x="102857" y="5217"/>
                    </a:cubicBezTo>
                    <a:cubicBezTo>
                      <a:pt x="97142" y="0"/>
                      <a:pt x="97142" y="0"/>
                      <a:pt x="97142" y="0"/>
                    </a:cubicBezTo>
                    <a:cubicBezTo>
                      <a:pt x="91428" y="0"/>
                      <a:pt x="91428" y="0"/>
                      <a:pt x="91428" y="0"/>
                    </a:cubicBezTo>
                    <a:cubicBezTo>
                      <a:pt x="85714" y="0"/>
                      <a:pt x="85714" y="0"/>
                      <a:pt x="85714" y="0"/>
                    </a:cubicBezTo>
                    <a:cubicBezTo>
                      <a:pt x="85714" y="5217"/>
                      <a:pt x="80000" y="5217"/>
                      <a:pt x="80000" y="10434"/>
                    </a:cubicBezTo>
                    <a:cubicBezTo>
                      <a:pt x="80000" y="10434"/>
                      <a:pt x="80000" y="10434"/>
                      <a:pt x="80000" y="15652"/>
                    </a:cubicBezTo>
                    <a:cubicBezTo>
                      <a:pt x="74285" y="15652"/>
                      <a:pt x="68571" y="15652"/>
                      <a:pt x="68571" y="20869"/>
                    </a:cubicBezTo>
                    <a:cubicBezTo>
                      <a:pt x="62857" y="20869"/>
                      <a:pt x="57142" y="26086"/>
                      <a:pt x="57142" y="31304"/>
                    </a:cubicBezTo>
                    <a:cubicBezTo>
                      <a:pt x="51428" y="31304"/>
                      <a:pt x="51428" y="31304"/>
                      <a:pt x="51428" y="36521"/>
                    </a:cubicBezTo>
                    <a:cubicBezTo>
                      <a:pt x="45714" y="41739"/>
                      <a:pt x="40000" y="41739"/>
                      <a:pt x="34285" y="41739"/>
                    </a:cubicBezTo>
                    <a:cubicBezTo>
                      <a:pt x="34285" y="46956"/>
                      <a:pt x="28571" y="46956"/>
                      <a:pt x="28571" y="52173"/>
                    </a:cubicBezTo>
                    <a:cubicBezTo>
                      <a:pt x="28571" y="52173"/>
                      <a:pt x="22857" y="57391"/>
                      <a:pt x="22857" y="57391"/>
                    </a:cubicBezTo>
                    <a:cubicBezTo>
                      <a:pt x="22857" y="57391"/>
                      <a:pt x="22857" y="57391"/>
                      <a:pt x="17142" y="57391"/>
                    </a:cubicBezTo>
                    <a:cubicBezTo>
                      <a:pt x="17142" y="57391"/>
                      <a:pt x="11428" y="57391"/>
                      <a:pt x="11428" y="57391"/>
                    </a:cubicBezTo>
                    <a:cubicBezTo>
                      <a:pt x="5714" y="52173"/>
                      <a:pt x="5714" y="57391"/>
                      <a:pt x="5714" y="57391"/>
                    </a:cubicBezTo>
                    <a:cubicBezTo>
                      <a:pt x="0" y="57391"/>
                      <a:pt x="0" y="57391"/>
                      <a:pt x="0" y="62608"/>
                    </a:cubicBezTo>
                    <a:cubicBezTo>
                      <a:pt x="0" y="62608"/>
                      <a:pt x="0" y="67826"/>
                      <a:pt x="0" y="73043"/>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69" name="Shape 1269"/>
              <p:cNvSpPr/>
              <p:nvPr/>
            </p:nvSpPr>
            <p:spPr>
              <a:xfrm>
                <a:off x="5532779" y="3066083"/>
                <a:ext cx="58737" cy="104773"/>
              </a:xfrm>
              <a:custGeom>
                <a:pathLst>
                  <a:path extrusionOk="0" h="120000" w="120000">
                    <a:moveTo>
                      <a:pt x="112500" y="0"/>
                    </a:moveTo>
                    <a:cubicBezTo>
                      <a:pt x="105000" y="0"/>
                      <a:pt x="105000" y="0"/>
                      <a:pt x="105000" y="0"/>
                    </a:cubicBezTo>
                    <a:cubicBezTo>
                      <a:pt x="105000" y="4137"/>
                      <a:pt x="97500" y="4137"/>
                      <a:pt x="97500" y="8275"/>
                    </a:cubicBezTo>
                    <a:cubicBezTo>
                      <a:pt x="97500" y="8275"/>
                      <a:pt x="97500" y="12413"/>
                      <a:pt x="97500" y="12413"/>
                    </a:cubicBezTo>
                    <a:cubicBezTo>
                      <a:pt x="97500" y="12413"/>
                      <a:pt x="97500" y="12413"/>
                      <a:pt x="90000" y="12413"/>
                    </a:cubicBezTo>
                    <a:cubicBezTo>
                      <a:pt x="90000" y="16551"/>
                      <a:pt x="82500" y="16551"/>
                      <a:pt x="82500" y="20689"/>
                    </a:cubicBezTo>
                    <a:cubicBezTo>
                      <a:pt x="82500" y="20689"/>
                      <a:pt x="82500" y="24827"/>
                      <a:pt x="75000" y="24827"/>
                    </a:cubicBezTo>
                    <a:cubicBezTo>
                      <a:pt x="67500" y="28965"/>
                      <a:pt x="67500" y="28965"/>
                      <a:pt x="60000" y="33103"/>
                    </a:cubicBezTo>
                    <a:cubicBezTo>
                      <a:pt x="60000" y="33103"/>
                      <a:pt x="52500" y="33103"/>
                      <a:pt x="45000" y="33103"/>
                    </a:cubicBezTo>
                    <a:cubicBezTo>
                      <a:pt x="45000" y="33103"/>
                      <a:pt x="45000" y="33103"/>
                      <a:pt x="45000" y="33103"/>
                    </a:cubicBezTo>
                    <a:cubicBezTo>
                      <a:pt x="37500" y="37241"/>
                      <a:pt x="37500" y="37241"/>
                      <a:pt x="30000" y="37241"/>
                    </a:cubicBezTo>
                    <a:cubicBezTo>
                      <a:pt x="30000" y="41379"/>
                      <a:pt x="22500" y="41379"/>
                      <a:pt x="22500" y="45517"/>
                    </a:cubicBezTo>
                    <a:cubicBezTo>
                      <a:pt x="15000" y="49655"/>
                      <a:pt x="22500" y="53793"/>
                      <a:pt x="22500" y="57931"/>
                    </a:cubicBezTo>
                    <a:cubicBezTo>
                      <a:pt x="22500" y="57931"/>
                      <a:pt x="22500" y="57931"/>
                      <a:pt x="22500" y="62068"/>
                    </a:cubicBezTo>
                    <a:cubicBezTo>
                      <a:pt x="30000" y="66206"/>
                      <a:pt x="30000" y="70344"/>
                      <a:pt x="22500" y="70344"/>
                    </a:cubicBezTo>
                    <a:cubicBezTo>
                      <a:pt x="15000" y="74482"/>
                      <a:pt x="15000" y="78620"/>
                      <a:pt x="7500" y="82758"/>
                    </a:cubicBezTo>
                    <a:cubicBezTo>
                      <a:pt x="7500" y="86896"/>
                      <a:pt x="0" y="91034"/>
                      <a:pt x="7500" y="95172"/>
                    </a:cubicBezTo>
                    <a:cubicBezTo>
                      <a:pt x="7500" y="99310"/>
                      <a:pt x="7500" y="99310"/>
                      <a:pt x="7500" y="103448"/>
                    </a:cubicBezTo>
                    <a:cubicBezTo>
                      <a:pt x="7500" y="103448"/>
                      <a:pt x="7500" y="107586"/>
                      <a:pt x="7500" y="107586"/>
                    </a:cubicBezTo>
                    <a:cubicBezTo>
                      <a:pt x="7500" y="111724"/>
                      <a:pt x="7500" y="111724"/>
                      <a:pt x="7500" y="111724"/>
                    </a:cubicBezTo>
                    <a:cubicBezTo>
                      <a:pt x="15000" y="115862"/>
                      <a:pt x="22500" y="120000"/>
                      <a:pt x="30000" y="120000"/>
                    </a:cubicBezTo>
                    <a:cubicBezTo>
                      <a:pt x="37500" y="120000"/>
                      <a:pt x="37500" y="120000"/>
                      <a:pt x="45000" y="120000"/>
                    </a:cubicBezTo>
                    <a:cubicBezTo>
                      <a:pt x="45000" y="120000"/>
                      <a:pt x="45000" y="115862"/>
                      <a:pt x="52500" y="115862"/>
                    </a:cubicBezTo>
                    <a:cubicBezTo>
                      <a:pt x="60000" y="115862"/>
                      <a:pt x="60000" y="115862"/>
                      <a:pt x="67500" y="111724"/>
                    </a:cubicBezTo>
                    <a:cubicBezTo>
                      <a:pt x="67500" y="107586"/>
                      <a:pt x="67500" y="107586"/>
                      <a:pt x="75000" y="103448"/>
                    </a:cubicBezTo>
                    <a:cubicBezTo>
                      <a:pt x="75000" y="99310"/>
                      <a:pt x="82500" y="91034"/>
                      <a:pt x="82500" y="86896"/>
                    </a:cubicBezTo>
                    <a:cubicBezTo>
                      <a:pt x="90000" y="78620"/>
                      <a:pt x="97500" y="66206"/>
                      <a:pt x="105000" y="57931"/>
                    </a:cubicBezTo>
                    <a:cubicBezTo>
                      <a:pt x="105000" y="57931"/>
                      <a:pt x="105000" y="53793"/>
                      <a:pt x="105000" y="49655"/>
                    </a:cubicBezTo>
                    <a:cubicBezTo>
                      <a:pt x="105000" y="49655"/>
                      <a:pt x="112500" y="45517"/>
                      <a:pt x="112500" y="41379"/>
                    </a:cubicBezTo>
                    <a:cubicBezTo>
                      <a:pt x="112500" y="37241"/>
                      <a:pt x="112500" y="33103"/>
                      <a:pt x="120000" y="33103"/>
                    </a:cubicBezTo>
                    <a:cubicBezTo>
                      <a:pt x="120000" y="33103"/>
                      <a:pt x="120000" y="28965"/>
                      <a:pt x="120000" y="28965"/>
                    </a:cubicBezTo>
                    <a:cubicBezTo>
                      <a:pt x="120000" y="24827"/>
                      <a:pt x="120000" y="24827"/>
                      <a:pt x="120000" y="20689"/>
                    </a:cubicBezTo>
                    <a:cubicBezTo>
                      <a:pt x="120000" y="12413"/>
                      <a:pt x="120000" y="8275"/>
                      <a:pt x="1125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0" name="Shape 1270"/>
              <p:cNvSpPr/>
              <p:nvPr/>
            </p:nvSpPr>
            <p:spPr>
              <a:xfrm>
                <a:off x="5507380" y="2186626"/>
                <a:ext cx="65087" cy="122236"/>
              </a:xfrm>
              <a:custGeom>
                <a:pathLst>
                  <a:path extrusionOk="0" h="120000" w="120000">
                    <a:moveTo>
                      <a:pt x="6666" y="77647"/>
                    </a:moveTo>
                    <a:cubicBezTo>
                      <a:pt x="6666" y="77647"/>
                      <a:pt x="6666" y="81176"/>
                      <a:pt x="0" y="84705"/>
                    </a:cubicBezTo>
                    <a:cubicBezTo>
                      <a:pt x="0" y="88235"/>
                      <a:pt x="0" y="88235"/>
                      <a:pt x="0" y="88235"/>
                    </a:cubicBezTo>
                    <a:cubicBezTo>
                      <a:pt x="6666" y="88235"/>
                      <a:pt x="6666" y="91764"/>
                      <a:pt x="6666" y="91764"/>
                    </a:cubicBezTo>
                    <a:cubicBezTo>
                      <a:pt x="6666" y="91764"/>
                      <a:pt x="6666" y="95294"/>
                      <a:pt x="0" y="95294"/>
                    </a:cubicBezTo>
                    <a:cubicBezTo>
                      <a:pt x="0" y="98823"/>
                      <a:pt x="0" y="98823"/>
                      <a:pt x="0" y="98823"/>
                    </a:cubicBezTo>
                    <a:cubicBezTo>
                      <a:pt x="0" y="102352"/>
                      <a:pt x="0" y="102352"/>
                      <a:pt x="0" y="105882"/>
                    </a:cubicBezTo>
                    <a:cubicBezTo>
                      <a:pt x="0" y="105882"/>
                      <a:pt x="0" y="109411"/>
                      <a:pt x="6666" y="109411"/>
                    </a:cubicBezTo>
                    <a:cubicBezTo>
                      <a:pt x="6666" y="109411"/>
                      <a:pt x="6666" y="109411"/>
                      <a:pt x="6666" y="109411"/>
                    </a:cubicBezTo>
                    <a:cubicBezTo>
                      <a:pt x="13333" y="109411"/>
                      <a:pt x="13333" y="109411"/>
                      <a:pt x="13333" y="109411"/>
                    </a:cubicBezTo>
                    <a:cubicBezTo>
                      <a:pt x="20000" y="109411"/>
                      <a:pt x="20000" y="109411"/>
                      <a:pt x="26666" y="109411"/>
                    </a:cubicBezTo>
                    <a:cubicBezTo>
                      <a:pt x="26666" y="112941"/>
                      <a:pt x="26666" y="112941"/>
                      <a:pt x="26666" y="112941"/>
                    </a:cubicBezTo>
                    <a:cubicBezTo>
                      <a:pt x="26666" y="116470"/>
                      <a:pt x="33333" y="116470"/>
                      <a:pt x="33333" y="116470"/>
                    </a:cubicBezTo>
                    <a:cubicBezTo>
                      <a:pt x="40000" y="120000"/>
                      <a:pt x="40000" y="120000"/>
                      <a:pt x="46666" y="120000"/>
                    </a:cubicBezTo>
                    <a:cubicBezTo>
                      <a:pt x="46666" y="120000"/>
                      <a:pt x="46666" y="120000"/>
                      <a:pt x="53333" y="120000"/>
                    </a:cubicBezTo>
                    <a:cubicBezTo>
                      <a:pt x="53333" y="120000"/>
                      <a:pt x="53333" y="120000"/>
                      <a:pt x="60000" y="120000"/>
                    </a:cubicBezTo>
                    <a:cubicBezTo>
                      <a:pt x="60000" y="120000"/>
                      <a:pt x="60000" y="120000"/>
                      <a:pt x="60000" y="120000"/>
                    </a:cubicBezTo>
                    <a:cubicBezTo>
                      <a:pt x="60000" y="120000"/>
                      <a:pt x="66666" y="120000"/>
                      <a:pt x="66666" y="120000"/>
                    </a:cubicBezTo>
                    <a:cubicBezTo>
                      <a:pt x="66666" y="120000"/>
                      <a:pt x="66666" y="120000"/>
                      <a:pt x="73333" y="120000"/>
                    </a:cubicBezTo>
                    <a:cubicBezTo>
                      <a:pt x="73333" y="120000"/>
                      <a:pt x="73333" y="116470"/>
                      <a:pt x="73333" y="116470"/>
                    </a:cubicBezTo>
                    <a:cubicBezTo>
                      <a:pt x="73333" y="116470"/>
                      <a:pt x="73333" y="112941"/>
                      <a:pt x="66666" y="112941"/>
                    </a:cubicBezTo>
                    <a:cubicBezTo>
                      <a:pt x="66666" y="112941"/>
                      <a:pt x="60000" y="112941"/>
                      <a:pt x="60000" y="109411"/>
                    </a:cubicBezTo>
                    <a:cubicBezTo>
                      <a:pt x="53333" y="105882"/>
                      <a:pt x="46666" y="102352"/>
                      <a:pt x="40000" y="98823"/>
                    </a:cubicBezTo>
                    <a:cubicBezTo>
                      <a:pt x="40000" y="95294"/>
                      <a:pt x="40000" y="91764"/>
                      <a:pt x="40000" y="88235"/>
                    </a:cubicBezTo>
                    <a:cubicBezTo>
                      <a:pt x="33333" y="84705"/>
                      <a:pt x="40000" y="81176"/>
                      <a:pt x="40000" y="77647"/>
                    </a:cubicBezTo>
                    <a:cubicBezTo>
                      <a:pt x="40000" y="77647"/>
                      <a:pt x="40000" y="74117"/>
                      <a:pt x="40000" y="74117"/>
                    </a:cubicBezTo>
                    <a:cubicBezTo>
                      <a:pt x="40000" y="74117"/>
                      <a:pt x="46666" y="70588"/>
                      <a:pt x="46666" y="70588"/>
                    </a:cubicBezTo>
                    <a:cubicBezTo>
                      <a:pt x="46666" y="67058"/>
                      <a:pt x="46666" y="60000"/>
                      <a:pt x="46666" y="56470"/>
                    </a:cubicBezTo>
                    <a:cubicBezTo>
                      <a:pt x="46666" y="52941"/>
                      <a:pt x="46666" y="52941"/>
                      <a:pt x="53333" y="49411"/>
                    </a:cubicBezTo>
                    <a:cubicBezTo>
                      <a:pt x="60000" y="49411"/>
                      <a:pt x="60000" y="45882"/>
                      <a:pt x="66666" y="42352"/>
                    </a:cubicBezTo>
                    <a:cubicBezTo>
                      <a:pt x="66666" y="38823"/>
                      <a:pt x="73333" y="38823"/>
                      <a:pt x="73333" y="35294"/>
                    </a:cubicBezTo>
                    <a:cubicBezTo>
                      <a:pt x="80000" y="31764"/>
                      <a:pt x="80000" y="28235"/>
                      <a:pt x="86666" y="24705"/>
                    </a:cubicBezTo>
                    <a:cubicBezTo>
                      <a:pt x="93333" y="24705"/>
                      <a:pt x="100000" y="21176"/>
                      <a:pt x="106666" y="17647"/>
                    </a:cubicBezTo>
                    <a:cubicBezTo>
                      <a:pt x="106666" y="17647"/>
                      <a:pt x="113333" y="17647"/>
                      <a:pt x="113333" y="14117"/>
                    </a:cubicBezTo>
                    <a:cubicBezTo>
                      <a:pt x="120000" y="14117"/>
                      <a:pt x="120000" y="10588"/>
                      <a:pt x="120000" y="7058"/>
                    </a:cubicBezTo>
                    <a:cubicBezTo>
                      <a:pt x="120000" y="7058"/>
                      <a:pt x="120000" y="7058"/>
                      <a:pt x="120000" y="3529"/>
                    </a:cubicBezTo>
                    <a:cubicBezTo>
                      <a:pt x="120000" y="3529"/>
                      <a:pt x="113333" y="3529"/>
                      <a:pt x="113333" y="0"/>
                    </a:cubicBezTo>
                    <a:cubicBezTo>
                      <a:pt x="113333" y="0"/>
                      <a:pt x="113333" y="0"/>
                      <a:pt x="106666" y="0"/>
                    </a:cubicBezTo>
                    <a:cubicBezTo>
                      <a:pt x="106666" y="0"/>
                      <a:pt x="100000" y="0"/>
                      <a:pt x="100000" y="0"/>
                    </a:cubicBezTo>
                    <a:cubicBezTo>
                      <a:pt x="93333" y="0"/>
                      <a:pt x="86666" y="3529"/>
                      <a:pt x="86666" y="7058"/>
                    </a:cubicBezTo>
                    <a:cubicBezTo>
                      <a:pt x="86666" y="10588"/>
                      <a:pt x="80000" y="10588"/>
                      <a:pt x="80000" y="14117"/>
                    </a:cubicBezTo>
                    <a:cubicBezTo>
                      <a:pt x="73333" y="14117"/>
                      <a:pt x="66666" y="17647"/>
                      <a:pt x="60000" y="17647"/>
                    </a:cubicBezTo>
                    <a:cubicBezTo>
                      <a:pt x="53333" y="17647"/>
                      <a:pt x="46666" y="21176"/>
                      <a:pt x="40000" y="24705"/>
                    </a:cubicBezTo>
                    <a:cubicBezTo>
                      <a:pt x="40000" y="24705"/>
                      <a:pt x="40000" y="24705"/>
                      <a:pt x="40000" y="24705"/>
                    </a:cubicBezTo>
                    <a:cubicBezTo>
                      <a:pt x="40000" y="24705"/>
                      <a:pt x="33333" y="24705"/>
                      <a:pt x="33333" y="28235"/>
                    </a:cubicBezTo>
                    <a:cubicBezTo>
                      <a:pt x="33333" y="28235"/>
                      <a:pt x="26666" y="28235"/>
                      <a:pt x="26666" y="28235"/>
                    </a:cubicBezTo>
                    <a:cubicBezTo>
                      <a:pt x="26666" y="31764"/>
                      <a:pt x="26666" y="31764"/>
                      <a:pt x="26666" y="31764"/>
                    </a:cubicBezTo>
                    <a:cubicBezTo>
                      <a:pt x="26666" y="35294"/>
                      <a:pt x="20000" y="35294"/>
                      <a:pt x="26666" y="38823"/>
                    </a:cubicBezTo>
                    <a:cubicBezTo>
                      <a:pt x="26666" y="38823"/>
                      <a:pt x="20000" y="38823"/>
                      <a:pt x="20000" y="38823"/>
                    </a:cubicBezTo>
                    <a:cubicBezTo>
                      <a:pt x="20000" y="38823"/>
                      <a:pt x="20000" y="38823"/>
                      <a:pt x="20000" y="38823"/>
                    </a:cubicBezTo>
                    <a:cubicBezTo>
                      <a:pt x="20000" y="38823"/>
                      <a:pt x="20000" y="42352"/>
                      <a:pt x="13333" y="42352"/>
                    </a:cubicBezTo>
                    <a:cubicBezTo>
                      <a:pt x="13333" y="42352"/>
                      <a:pt x="13333" y="42352"/>
                      <a:pt x="6666" y="42352"/>
                    </a:cubicBezTo>
                    <a:cubicBezTo>
                      <a:pt x="6666" y="42352"/>
                      <a:pt x="6666" y="45882"/>
                      <a:pt x="6666" y="45882"/>
                    </a:cubicBezTo>
                    <a:cubicBezTo>
                      <a:pt x="6666" y="45882"/>
                      <a:pt x="13333" y="49411"/>
                      <a:pt x="13333" y="49411"/>
                    </a:cubicBezTo>
                    <a:cubicBezTo>
                      <a:pt x="13333" y="52941"/>
                      <a:pt x="13333" y="56470"/>
                      <a:pt x="13333" y="56470"/>
                    </a:cubicBezTo>
                    <a:cubicBezTo>
                      <a:pt x="13333" y="60000"/>
                      <a:pt x="13333" y="60000"/>
                      <a:pt x="13333" y="63529"/>
                    </a:cubicBezTo>
                    <a:cubicBezTo>
                      <a:pt x="6666" y="63529"/>
                      <a:pt x="6666" y="67058"/>
                      <a:pt x="6666" y="67058"/>
                    </a:cubicBezTo>
                    <a:cubicBezTo>
                      <a:pt x="6666" y="67058"/>
                      <a:pt x="6666" y="70588"/>
                      <a:pt x="6666" y="70588"/>
                    </a:cubicBezTo>
                    <a:cubicBezTo>
                      <a:pt x="13333" y="74117"/>
                      <a:pt x="13333" y="74117"/>
                      <a:pt x="6666" y="77647"/>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1" name="Shape 1271"/>
              <p:cNvSpPr/>
              <p:nvPr/>
            </p:nvSpPr>
            <p:spPr>
              <a:xfrm>
                <a:off x="6163004" y="2604131"/>
                <a:ext cx="76198" cy="112711"/>
              </a:xfrm>
              <a:custGeom>
                <a:pathLst>
                  <a:path extrusionOk="0" h="120000" w="120000">
                    <a:moveTo>
                      <a:pt x="17142" y="120000"/>
                    </a:moveTo>
                    <a:cubicBezTo>
                      <a:pt x="22857" y="120000"/>
                      <a:pt x="22857" y="120000"/>
                      <a:pt x="22857" y="120000"/>
                    </a:cubicBezTo>
                    <a:cubicBezTo>
                      <a:pt x="22857" y="120000"/>
                      <a:pt x="22857" y="116129"/>
                      <a:pt x="22857" y="116129"/>
                    </a:cubicBezTo>
                    <a:cubicBezTo>
                      <a:pt x="22857" y="112258"/>
                      <a:pt x="28571" y="104516"/>
                      <a:pt x="28571" y="100645"/>
                    </a:cubicBezTo>
                    <a:cubicBezTo>
                      <a:pt x="22857" y="96774"/>
                      <a:pt x="22857" y="92903"/>
                      <a:pt x="17142" y="92903"/>
                    </a:cubicBezTo>
                    <a:cubicBezTo>
                      <a:pt x="17142" y="92903"/>
                      <a:pt x="17142" y="92903"/>
                      <a:pt x="17142" y="92903"/>
                    </a:cubicBezTo>
                    <a:cubicBezTo>
                      <a:pt x="17142" y="89032"/>
                      <a:pt x="17142" y="89032"/>
                      <a:pt x="17142" y="89032"/>
                    </a:cubicBezTo>
                    <a:cubicBezTo>
                      <a:pt x="17142" y="89032"/>
                      <a:pt x="17142" y="89032"/>
                      <a:pt x="17142" y="89032"/>
                    </a:cubicBezTo>
                    <a:cubicBezTo>
                      <a:pt x="22857" y="89032"/>
                      <a:pt x="22857" y="89032"/>
                      <a:pt x="28571" y="89032"/>
                    </a:cubicBezTo>
                    <a:cubicBezTo>
                      <a:pt x="28571" y="85161"/>
                      <a:pt x="28571" y="85161"/>
                      <a:pt x="28571" y="85161"/>
                    </a:cubicBezTo>
                    <a:cubicBezTo>
                      <a:pt x="34285" y="85161"/>
                      <a:pt x="40000" y="85161"/>
                      <a:pt x="40000" y="85161"/>
                    </a:cubicBezTo>
                    <a:cubicBezTo>
                      <a:pt x="40000" y="85161"/>
                      <a:pt x="40000" y="85161"/>
                      <a:pt x="40000" y="85161"/>
                    </a:cubicBezTo>
                    <a:cubicBezTo>
                      <a:pt x="45714" y="85161"/>
                      <a:pt x="45714" y="85161"/>
                      <a:pt x="45714" y="85161"/>
                    </a:cubicBezTo>
                    <a:cubicBezTo>
                      <a:pt x="45714" y="85161"/>
                      <a:pt x="45714" y="85161"/>
                      <a:pt x="45714" y="85161"/>
                    </a:cubicBezTo>
                    <a:cubicBezTo>
                      <a:pt x="40000" y="85161"/>
                      <a:pt x="40000" y="85161"/>
                      <a:pt x="40000" y="85161"/>
                    </a:cubicBezTo>
                    <a:cubicBezTo>
                      <a:pt x="40000" y="89032"/>
                      <a:pt x="40000" y="89032"/>
                      <a:pt x="34285" y="89032"/>
                    </a:cubicBezTo>
                    <a:cubicBezTo>
                      <a:pt x="34285" y="89032"/>
                      <a:pt x="34285" y="89032"/>
                      <a:pt x="34285" y="89032"/>
                    </a:cubicBezTo>
                    <a:cubicBezTo>
                      <a:pt x="28571" y="89032"/>
                      <a:pt x="28571" y="92903"/>
                      <a:pt x="28571" y="92903"/>
                    </a:cubicBezTo>
                    <a:cubicBezTo>
                      <a:pt x="28571" y="96774"/>
                      <a:pt x="28571" y="96774"/>
                      <a:pt x="34285" y="96774"/>
                    </a:cubicBezTo>
                    <a:cubicBezTo>
                      <a:pt x="34285" y="100645"/>
                      <a:pt x="34285" y="100645"/>
                      <a:pt x="34285" y="100645"/>
                    </a:cubicBezTo>
                    <a:cubicBezTo>
                      <a:pt x="34285" y="100645"/>
                      <a:pt x="40000" y="100645"/>
                      <a:pt x="40000" y="96774"/>
                    </a:cubicBezTo>
                    <a:cubicBezTo>
                      <a:pt x="40000" y="96774"/>
                      <a:pt x="40000" y="96774"/>
                      <a:pt x="40000" y="92903"/>
                    </a:cubicBezTo>
                    <a:cubicBezTo>
                      <a:pt x="45714" y="92903"/>
                      <a:pt x="45714" y="92903"/>
                      <a:pt x="51428" y="92903"/>
                    </a:cubicBezTo>
                    <a:cubicBezTo>
                      <a:pt x="51428" y="92903"/>
                      <a:pt x="51428" y="92903"/>
                      <a:pt x="51428" y="92903"/>
                    </a:cubicBezTo>
                    <a:cubicBezTo>
                      <a:pt x="51428" y="92903"/>
                      <a:pt x="57142" y="89032"/>
                      <a:pt x="51428" y="89032"/>
                    </a:cubicBezTo>
                    <a:cubicBezTo>
                      <a:pt x="51428" y="85161"/>
                      <a:pt x="51428" y="85161"/>
                      <a:pt x="51428" y="85161"/>
                    </a:cubicBezTo>
                    <a:cubicBezTo>
                      <a:pt x="51428" y="81290"/>
                      <a:pt x="51428" y="81290"/>
                      <a:pt x="51428" y="81290"/>
                    </a:cubicBezTo>
                    <a:cubicBezTo>
                      <a:pt x="51428" y="81290"/>
                      <a:pt x="51428" y="81290"/>
                      <a:pt x="51428" y="81290"/>
                    </a:cubicBezTo>
                    <a:cubicBezTo>
                      <a:pt x="57142" y="81290"/>
                      <a:pt x="57142" y="81290"/>
                      <a:pt x="57142" y="81290"/>
                    </a:cubicBezTo>
                    <a:cubicBezTo>
                      <a:pt x="57142" y="81290"/>
                      <a:pt x="57142" y="81290"/>
                      <a:pt x="57142" y="81290"/>
                    </a:cubicBezTo>
                    <a:cubicBezTo>
                      <a:pt x="57142" y="81290"/>
                      <a:pt x="57142" y="85161"/>
                      <a:pt x="57142" y="85161"/>
                    </a:cubicBezTo>
                    <a:cubicBezTo>
                      <a:pt x="57142" y="85161"/>
                      <a:pt x="57142" y="89032"/>
                      <a:pt x="57142" y="89032"/>
                    </a:cubicBezTo>
                    <a:cubicBezTo>
                      <a:pt x="62857" y="89032"/>
                      <a:pt x="62857" y="92903"/>
                      <a:pt x="62857" y="92903"/>
                    </a:cubicBezTo>
                    <a:cubicBezTo>
                      <a:pt x="62857" y="92903"/>
                      <a:pt x="68571" y="92903"/>
                      <a:pt x="68571" y="92903"/>
                    </a:cubicBezTo>
                    <a:cubicBezTo>
                      <a:pt x="74285" y="89032"/>
                      <a:pt x="74285" y="85161"/>
                      <a:pt x="80000" y="81290"/>
                    </a:cubicBezTo>
                    <a:cubicBezTo>
                      <a:pt x="80000" y="81290"/>
                      <a:pt x="80000" y="81290"/>
                      <a:pt x="80000" y="81290"/>
                    </a:cubicBezTo>
                    <a:cubicBezTo>
                      <a:pt x="85714" y="81290"/>
                      <a:pt x="85714" y="81290"/>
                      <a:pt x="85714" y="81290"/>
                    </a:cubicBezTo>
                    <a:cubicBezTo>
                      <a:pt x="91428" y="81290"/>
                      <a:pt x="91428" y="77419"/>
                      <a:pt x="97142" y="77419"/>
                    </a:cubicBezTo>
                    <a:cubicBezTo>
                      <a:pt x="97142" y="77419"/>
                      <a:pt x="97142" y="77419"/>
                      <a:pt x="97142" y="77419"/>
                    </a:cubicBezTo>
                    <a:cubicBezTo>
                      <a:pt x="97142" y="77419"/>
                      <a:pt x="102857" y="77419"/>
                      <a:pt x="102857" y="77419"/>
                    </a:cubicBezTo>
                    <a:cubicBezTo>
                      <a:pt x="102857" y="73548"/>
                      <a:pt x="102857" y="73548"/>
                      <a:pt x="102857" y="69677"/>
                    </a:cubicBezTo>
                    <a:cubicBezTo>
                      <a:pt x="108571" y="69677"/>
                      <a:pt x="108571" y="69677"/>
                      <a:pt x="108571" y="69677"/>
                    </a:cubicBezTo>
                    <a:cubicBezTo>
                      <a:pt x="108571" y="69677"/>
                      <a:pt x="108571" y="69677"/>
                      <a:pt x="108571" y="69677"/>
                    </a:cubicBezTo>
                    <a:cubicBezTo>
                      <a:pt x="108571" y="73548"/>
                      <a:pt x="108571" y="73548"/>
                      <a:pt x="108571" y="73548"/>
                    </a:cubicBezTo>
                    <a:cubicBezTo>
                      <a:pt x="108571" y="73548"/>
                      <a:pt x="108571" y="73548"/>
                      <a:pt x="114285" y="73548"/>
                    </a:cubicBezTo>
                    <a:cubicBezTo>
                      <a:pt x="120000" y="73548"/>
                      <a:pt x="120000" y="69677"/>
                      <a:pt x="120000" y="65806"/>
                    </a:cubicBezTo>
                    <a:cubicBezTo>
                      <a:pt x="114285" y="61935"/>
                      <a:pt x="114285" y="58064"/>
                      <a:pt x="114285" y="54193"/>
                    </a:cubicBezTo>
                    <a:cubicBezTo>
                      <a:pt x="114285" y="50322"/>
                      <a:pt x="114285" y="46451"/>
                      <a:pt x="114285" y="42580"/>
                    </a:cubicBezTo>
                    <a:cubicBezTo>
                      <a:pt x="108571" y="38709"/>
                      <a:pt x="114285" y="38709"/>
                      <a:pt x="114285" y="34838"/>
                    </a:cubicBezTo>
                    <a:cubicBezTo>
                      <a:pt x="114285" y="34838"/>
                      <a:pt x="114285" y="34838"/>
                      <a:pt x="114285" y="30967"/>
                    </a:cubicBezTo>
                    <a:cubicBezTo>
                      <a:pt x="114285" y="30967"/>
                      <a:pt x="114285" y="30967"/>
                      <a:pt x="114285" y="27096"/>
                    </a:cubicBezTo>
                    <a:cubicBezTo>
                      <a:pt x="114285" y="23225"/>
                      <a:pt x="114285" y="19354"/>
                      <a:pt x="108571" y="15483"/>
                    </a:cubicBezTo>
                    <a:cubicBezTo>
                      <a:pt x="108571" y="7741"/>
                      <a:pt x="102857" y="3870"/>
                      <a:pt x="97142" y="0"/>
                    </a:cubicBezTo>
                    <a:cubicBezTo>
                      <a:pt x="97142" y="0"/>
                      <a:pt x="97142" y="0"/>
                      <a:pt x="91428" y="0"/>
                    </a:cubicBezTo>
                    <a:cubicBezTo>
                      <a:pt x="85714" y="3870"/>
                      <a:pt x="85714" y="7741"/>
                      <a:pt x="85714" y="15483"/>
                    </a:cubicBezTo>
                    <a:cubicBezTo>
                      <a:pt x="85714" y="15483"/>
                      <a:pt x="85714" y="19354"/>
                      <a:pt x="91428" y="19354"/>
                    </a:cubicBezTo>
                    <a:cubicBezTo>
                      <a:pt x="91428" y="19354"/>
                      <a:pt x="91428" y="23225"/>
                      <a:pt x="91428" y="23225"/>
                    </a:cubicBezTo>
                    <a:cubicBezTo>
                      <a:pt x="91428" y="30967"/>
                      <a:pt x="91428" y="34838"/>
                      <a:pt x="85714" y="42580"/>
                    </a:cubicBezTo>
                    <a:cubicBezTo>
                      <a:pt x="85714" y="42580"/>
                      <a:pt x="85714" y="46451"/>
                      <a:pt x="85714" y="46451"/>
                    </a:cubicBezTo>
                    <a:cubicBezTo>
                      <a:pt x="85714" y="50322"/>
                      <a:pt x="80000" y="54193"/>
                      <a:pt x="74285" y="54193"/>
                    </a:cubicBezTo>
                    <a:cubicBezTo>
                      <a:pt x="74285" y="54193"/>
                      <a:pt x="68571" y="54193"/>
                      <a:pt x="68571" y="54193"/>
                    </a:cubicBezTo>
                    <a:cubicBezTo>
                      <a:pt x="68571" y="50322"/>
                      <a:pt x="68571" y="50322"/>
                      <a:pt x="68571" y="50322"/>
                    </a:cubicBezTo>
                    <a:cubicBezTo>
                      <a:pt x="68571" y="50322"/>
                      <a:pt x="68571" y="50322"/>
                      <a:pt x="68571" y="50322"/>
                    </a:cubicBezTo>
                    <a:cubicBezTo>
                      <a:pt x="68571" y="50322"/>
                      <a:pt x="62857" y="50322"/>
                      <a:pt x="62857" y="50322"/>
                    </a:cubicBezTo>
                    <a:cubicBezTo>
                      <a:pt x="62857" y="50322"/>
                      <a:pt x="62857" y="54193"/>
                      <a:pt x="62857" y="54193"/>
                    </a:cubicBezTo>
                    <a:cubicBezTo>
                      <a:pt x="62857" y="54193"/>
                      <a:pt x="62857" y="58064"/>
                      <a:pt x="62857" y="58064"/>
                    </a:cubicBezTo>
                    <a:cubicBezTo>
                      <a:pt x="62857" y="61935"/>
                      <a:pt x="62857" y="65806"/>
                      <a:pt x="57142" y="69677"/>
                    </a:cubicBezTo>
                    <a:cubicBezTo>
                      <a:pt x="57142" y="69677"/>
                      <a:pt x="57142" y="69677"/>
                      <a:pt x="57142" y="69677"/>
                    </a:cubicBezTo>
                    <a:cubicBezTo>
                      <a:pt x="51428" y="69677"/>
                      <a:pt x="51428" y="69677"/>
                      <a:pt x="45714" y="69677"/>
                    </a:cubicBezTo>
                    <a:cubicBezTo>
                      <a:pt x="40000" y="69677"/>
                      <a:pt x="34285" y="69677"/>
                      <a:pt x="34285" y="73548"/>
                    </a:cubicBezTo>
                    <a:cubicBezTo>
                      <a:pt x="28571" y="73548"/>
                      <a:pt x="28571" y="73548"/>
                      <a:pt x="28571" y="73548"/>
                    </a:cubicBezTo>
                    <a:cubicBezTo>
                      <a:pt x="22857" y="77419"/>
                      <a:pt x="17142" y="81290"/>
                      <a:pt x="11428" y="85161"/>
                    </a:cubicBezTo>
                    <a:cubicBezTo>
                      <a:pt x="11428" y="85161"/>
                      <a:pt x="11428" y="89032"/>
                      <a:pt x="11428" y="89032"/>
                    </a:cubicBezTo>
                    <a:cubicBezTo>
                      <a:pt x="11428" y="89032"/>
                      <a:pt x="11428" y="89032"/>
                      <a:pt x="5714" y="89032"/>
                    </a:cubicBezTo>
                    <a:cubicBezTo>
                      <a:pt x="5714" y="92903"/>
                      <a:pt x="5714" y="92903"/>
                      <a:pt x="0" y="96774"/>
                    </a:cubicBezTo>
                    <a:cubicBezTo>
                      <a:pt x="0" y="96774"/>
                      <a:pt x="0" y="96774"/>
                      <a:pt x="0" y="100645"/>
                    </a:cubicBezTo>
                    <a:cubicBezTo>
                      <a:pt x="0" y="100645"/>
                      <a:pt x="0" y="104516"/>
                      <a:pt x="0" y="104516"/>
                    </a:cubicBezTo>
                    <a:cubicBezTo>
                      <a:pt x="0" y="104516"/>
                      <a:pt x="0" y="104516"/>
                      <a:pt x="0" y="104516"/>
                    </a:cubicBezTo>
                    <a:cubicBezTo>
                      <a:pt x="0" y="104516"/>
                      <a:pt x="0" y="104516"/>
                      <a:pt x="0" y="104516"/>
                    </a:cubicBezTo>
                    <a:cubicBezTo>
                      <a:pt x="0" y="104516"/>
                      <a:pt x="0" y="104516"/>
                      <a:pt x="0" y="104516"/>
                    </a:cubicBezTo>
                    <a:cubicBezTo>
                      <a:pt x="5714" y="104516"/>
                      <a:pt x="5714" y="104516"/>
                      <a:pt x="5714" y="104516"/>
                    </a:cubicBezTo>
                    <a:cubicBezTo>
                      <a:pt x="5714" y="104516"/>
                      <a:pt x="5714" y="104516"/>
                      <a:pt x="5714" y="104516"/>
                    </a:cubicBezTo>
                    <a:cubicBezTo>
                      <a:pt x="5714" y="108387"/>
                      <a:pt x="5714" y="108387"/>
                      <a:pt x="5714" y="108387"/>
                    </a:cubicBezTo>
                    <a:cubicBezTo>
                      <a:pt x="5714" y="108387"/>
                      <a:pt x="5714" y="108387"/>
                      <a:pt x="5714" y="108387"/>
                    </a:cubicBezTo>
                    <a:cubicBezTo>
                      <a:pt x="5714" y="108387"/>
                      <a:pt x="5714" y="108387"/>
                      <a:pt x="5714" y="108387"/>
                    </a:cubicBezTo>
                    <a:cubicBezTo>
                      <a:pt x="5714" y="108387"/>
                      <a:pt x="5714" y="108387"/>
                      <a:pt x="5714" y="108387"/>
                    </a:cubicBezTo>
                    <a:cubicBezTo>
                      <a:pt x="5714" y="112258"/>
                      <a:pt x="11428" y="116129"/>
                      <a:pt x="11428" y="120000"/>
                    </a:cubicBezTo>
                    <a:cubicBezTo>
                      <a:pt x="11428" y="120000"/>
                      <a:pt x="17142" y="120000"/>
                      <a:pt x="17142" y="120000"/>
                    </a:cubicBezTo>
                    <a:close/>
                    <a:moveTo>
                      <a:pt x="91428" y="3870"/>
                    </a:moveTo>
                    <a:cubicBezTo>
                      <a:pt x="97142" y="3870"/>
                      <a:pt x="97142" y="3870"/>
                      <a:pt x="97142" y="3870"/>
                    </a:cubicBezTo>
                    <a:cubicBezTo>
                      <a:pt x="97142" y="3870"/>
                      <a:pt x="97142" y="3870"/>
                      <a:pt x="97142" y="3870"/>
                    </a:cubicBezTo>
                    <a:cubicBezTo>
                      <a:pt x="91428" y="3870"/>
                      <a:pt x="91428" y="3870"/>
                      <a:pt x="91428" y="387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2" name="Shape 1272"/>
              <p:cNvSpPr/>
              <p:nvPr/>
            </p:nvSpPr>
            <p:spPr>
              <a:xfrm>
                <a:off x="4758095" y="2056454"/>
                <a:ext cx="50799" cy="79373"/>
              </a:xfrm>
              <a:custGeom>
                <a:pathLst>
                  <a:path extrusionOk="0" h="120000" w="120000">
                    <a:moveTo>
                      <a:pt x="17142" y="114545"/>
                    </a:moveTo>
                    <a:cubicBezTo>
                      <a:pt x="17142" y="114545"/>
                      <a:pt x="17142" y="120000"/>
                      <a:pt x="17142" y="120000"/>
                    </a:cubicBezTo>
                    <a:cubicBezTo>
                      <a:pt x="25714" y="114545"/>
                      <a:pt x="34285" y="120000"/>
                      <a:pt x="34285" y="120000"/>
                    </a:cubicBezTo>
                    <a:cubicBezTo>
                      <a:pt x="34285" y="120000"/>
                      <a:pt x="42857" y="120000"/>
                      <a:pt x="42857" y="120000"/>
                    </a:cubicBezTo>
                    <a:cubicBezTo>
                      <a:pt x="42857" y="114545"/>
                      <a:pt x="51428" y="114545"/>
                      <a:pt x="51428" y="114545"/>
                    </a:cubicBezTo>
                    <a:cubicBezTo>
                      <a:pt x="51428" y="114545"/>
                      <a:pt x="51428" y="114545"/>
                      <a:pt x="51428" y="114545"/>
                    </a:cubicBezTo>
                    <a:cubicBezTo>
                      <a:pt x="51428" y="114545"/>
                      <a:pt x="51428" y="114545"/>
                      <a:pt x="51428" y="114545"/>
                    </a:cubicBezTo>
                    <a:cubicBezTo>
                      <a:pt x="51428" y="114545"/>
                      <a:pt x="51428" y="114545"/>
                      <a:pt x="51428" y="114545"/>
                    </a:cubicBezTo>
                    <a:cubicBezTo>
                      <a:pt x="51428" y="114545"/>
                      <a:pt x="59999" y="114545"/>
                      <a:pt x="59999" y="109090"/>
                    </a:cubicBezTo>
                    <a:cubicBezTo>
                      <a:pt x="68571" y="109090"/>
                      <a:pt x="68571" y="103636"/>
                      <a:pt x="77142" y="103636"/>
                    </a:cubicBezTo>
                    <a:cubicBezTo>
                      <a:pt x="77142" y="103636"/>
                      <a:pt x="77142" y="103636"/>
                      <a:pt x="77142" y="98181"/>
                    </a:cubicBezTo>
                    <a:cubicBezTo>
                      <a:pt x="77142" y="98181"/>
                      <a:pt x="85714" y="98181"/>
                      <a:pt x="85714" y="98181"/>
                    </a:cubicBezTo>
                    <a:cubicBezTo>
                      <a:pt x="85714" y="98181"/>
                      <a:pt x="85714" y="98181"/>
                      <a:pt x="85714" y="98181"/>
                    </a:cubicBezTo>
                    <a:cubicBezTo>
                      <a:pt x="85714" y="98181"/>
                      <a:pt x="85714" y="98181"/>
                      <a:pt x="85714" y="98181"/>
                    </a:cubicBezTo>
                    <a:cubicBezTo>
                      <a:pt x="85714" y="92727"/>
                      <a:pt x="85714" y="92727"/>
                      <a:pt x="85714" y="98181"/>
                    </a:cubicBezTo>
                    <a:cubicBezTo>
                      <a:pt x="85714" y="98181"/>
                      <a:pt x="85714" y="98181"/>
                      <a:pt x="85714" y="98181"/>
                    </a:cubicBezTo>
                    <a:cubicBezTo>
                      <a:pt x="85714" y="98181"/>
                      <a:pt x="85714" y="98181"/>
                      <a:pt x="94285" y="103636"/>
                    </a:cubicBezTo>
                    <a:cubicBezTo>
                      <a:pt x="94285" y="103636"/>
                      <a:pt x="94285" y="103636"/>
                      <a:pt x="94285" y="103636"/>
                    </a:cubicBezTo>
                    <a:cubicBezTo>
                      <a:pt x="102857" y="98181"/>
                      <a:pt x="102857" y="92727"/>
                      <a:pt x="102857" y="92727"/>
                    </a:cubicBezTo>
                    <a:cubicBezTo>
                      <a:pt x="111428" y="92727"/>
                      <a:pt x="111428" y="87272"/>
                      <a:pt x="111428" y="87272"/>
                    </a:cubicBezTo>
                    <a:cubicBezTo>
                      <a:pt x="111428" y="81818"/>
                      <a:pt x="111428" y="76363"/>
                      <a:pt x="111428" y="70909"/>
                    </a:cubicBezTo>
                    <a:cubicBezTo>
                      <a:pt x="111428" y="70909"/>
                      <a:pt x="111428" y="70909"/>
                      <a:pt x="111428" y="70909"/>
                    </a:cubicBezTo>
                    <a:cubicBezTo>
                      <a:pt x="102857" y="70909"/>
                      <a:pt x="102857" y="70909"/>
                      <a:pt x="111428" y="65454"/>
                    </a:cubicBezTo>
                    <a:cubicBezTo>
                      <a:pt x="111428" y="65454"/>
                      <a:pt x="111428" y="60000"/>
                      <a:pt x="119999" y="60000"/>
                    </a:cubicBezTo>
                    <a:cubicBezTo>
                      <a:pt x="119999" y="60000"/>
                      <a:pt x="111428" y="54545"/>
                      <a:pt x="119999" y="49090"/>
                    </a:cubicBezTo>
                    <a:cubicBezTo>
                      <a:pt x="119999" y="49090"/>
                      <a:pt x="119999" y="49090"/>
                      <a:pt x="119999" y="43636"/>
                    </a:cubicBezTo>
                    <a:cubicBezTo>
                      <a:pt x="119999" y="43636"/>
                      <a:pt x="111428" y="43636"/>
                      <a:pt x="111428" y="38181"/>
                    </a:cubicBezTo>
                    <a:cubicBezTo>
                      <a:pt x="111428" y="38181"/>
                      <a:pt x="102857" y="38181"/>
                      <a:pt x="102857" y="32727"/>
                    </a:cubicBezTo>
                    <a:cubicBezTo>
                      <a:pt x="102857" y="32727"/>
                      <a:pt x="94285" y="32727"/>
                      <a:pt x="94285" y="32727"/>
                    </a:cubicBezTo>
                    <a:cubicBezTo>
                      <a:pt x="94285" y="27272"/>
                      <a:pt x="94285" y="27272"/>
                      <a:pt x="94285" y="21818"/>
                    </a:cubicBezTo>
                    <a:cubicBezTo>
                      <a:pt x="102857" y="16363"/>
                      <a:pt x="102857" y="16363"/>
                      <a:pt x="102857" y="10909"/>
                    </a:cubicBezTo>
                    <a:cubicBezTo>
                      <a:pt x="102857" y="5454"/>
                      <a:pt x="94285" y="5454"/>
                      <a:pt x="94285" y="0"/>
                    </a:cubicBezTo>
                    <a:cubicBezTo>
                      <a:pt x="85714" y="0"/>
                      <a:pt x="85714" y="0"/>
                      <a:pt x="77142" y="0"/>
                    </a:cubicBezTo>
                    <a:cubicBezTo>
                      <a:pt x="77142" y="0"/>
                      <a:pt x="77142" y="0"/>
                      <a:pt x="68571" y="0"/>
                    </a:cubicBezTo>
                    <a:cubicBezTo>
                      <a:pt x="68571" y="5454"/>
                      <a:pt x="77142" y="5454"/>
                      <a:pt x="77142" y="5454"/>
                    </a:cubicBezTo>
                    <a:cubicBezTo>
                      <a:pt x="77142" y="5454"/>
                      <a:pt x="85714" y="5454"/>
                      <a:pt x="85714" y="5454"/>
                    </a:cubicBezTo>
                    <a:cubicBezTo>
                      <a:pt x="85714" y="5454"/>
                      <a:pt x="85714" y="5454"/>
                      <a:pt x="85714" y="10909"/>
                    </a:cubicBezTo>
                    <a:cubicBezTo>
                      <a:pt x="85714" y="10909"/>
                      <a:pt x="85714" y="10909"/>
                      <a:pt x="85714" y="10909"/>
                    </a:cubicBezTo>
                    <a:cubicBezTo>
                      <a:pt x="77142" y="10909"/>
                      <a:pt x="77142" y="10909"/>
                      <a:pt x="68571" y="10909"/>
                    </a:cubicBezTo>
                    <a:cubicBezTo>
                      <a:pt x="68571" y="10909"/>
                      <a:pt x="68571" y="10909"/>
                      <a:pt x="59999" y="10909"/>
                    </a:cubicBezTo>
                    <a:cubicBezTo>
                      <a:pt x="59999" y="10909"/>
                      <a:pt x="51428" y="16363"/>
                      <a:pt x="59999" y="16363"/>
                    </a:cubicBezTo>
                    <a:cubicBezTo>
                      <a:pt x="59999" y="21818"/>
                      <a:pt x="59999" y="21818"/>
                      <a:pt x="59999" y="21818"/>
                    </a:cubicBezTo>
                    <a:cubicBezTo>
                      <a:pt x="59999" y="21818"/>
                      <a:pt x="59999" y="27272"/>
                      <a:pt x="59999" y="27272"/>
                    </a:cubicBezTo>
                    <a:cubicBezTo>
                      <a:pt x="59999" y="27272"/>
                      <a:pt x="59999" y="27272"/>
                      <a:pt x="59999" y="27272"/>
                    </a:cubicBezTo>
                    <a:cubicBezTo>
                      <a:pt x="51428" y="21818"/>
                      <a:pt x="51428" y="21818"/>
                      <a:pt x="42857" y="27272"/>
                    </a:cubicBezTo>
                    <a:cubicBezTo>
                      <a:pt x="42857" y="27272"/>
                      <a:pt x="42857" y="27272"/>
                      <a:pt x="34285" y="27272"/>
                    </a:cubicBezTo>
                    <a:cubicBezTo>
                      <a:pt x="25714" y="27272"/>
                      <a:pt x="25714" y="27272"/>
                      <a:pt x="25714" y="32727"/>
                    </a:cubicBezTo>
                    <a:cubicBezTo>
                      <a:pt x="34285" y="32727"/>
                      <a:pt x="34285" y="38181"/>
                      <a:pt x="34285" y="38181"/>
                    </a:cubicBezTo>
                    <a:cubicBezTo>
                      <a:pt x="34285" y="38181"/>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42857" y="43636"/>
                      <a:pt x="42857" y="43636"/>
                      <a:pt x="42857" y="43636"/>
                    </a:cubicBezTo>
                    <a:cubicBezTo>
                      <a:pt x="34285" y="43636"/>
                      <a:pt x="34285" y="43636"/>
                      <a:pt x="25714" y="43636"/>
                    </a:cubicBezTo>
                    <a:cubicBezTo>
                      <a:pt x="25714" y="38181"/>
                      <a:pt x="25714" y="43636"/>
                      <a:pt x="25714" y="43636"/>
                    </a:cubicBezTo>
                    <a:cubicBezTo>
                      <a:pt x="17142" y="49090"/>
                      <a:pt x="17142" y="60000"/>
                      <a:pt x="8571" y="65454"/>
                    </a:cubicBezTo>
                    <a:cubicBezTo>
                      <a:pt x="8571" y="65454"/>
                      <a:pt x="8571" y="70909"/>
                      <a:pt x="8571" y="70909"/>
                    </a:cubicBezTo>
                    <a:cubicBezTo>
                      <a:pt x="17142" y="70909"/>
                      <a:pt x="17142" y="76363"/>
                      <a:pt x="25714" y="76363"/>
                    </a:cubicBezTo>
                    <a:cubicBezTo>
                      <a:pt x="25714" y="76363"/>
                      <a:pt x="25714" y="76363"/>
                      <a:pt x="25714" y="76363"/>
                    </a:cubicBezTo>
                    <a:cubicBezTo>
                      <a:pt x="34285" y="76363"/>
                      <a:pt x="34285" y="76363"/>
                      <a:pt x="34285" y="76363"/>
                    </a:cubicBezTo>
                    <a:cubicBezTo>
                      <a:pt x="34285" y="81818"/>
                      <a:pt x="25714" y="81818"/>
                      <a:pt x="25714" y="81818"/>
                    </a:cubicBezTo>
                    <a:cubicBezTo>
                      <a:pt x="25714" y="81818"/>
                      <a:pt x="25714" y="81818"/>
                      <a:pt x="25714" y="81818"/>
                    </a:cubicBezTo>
                    <a:cubicBezTo>
                      <a:pt x="17142" y="81818"/>
                      <a:pt x="8571" y="81818"/>
                      <a:pt x="8571" y="87272"/>
                    </a:cubicBezTo>
                    <a:cubicBezTo>
                      <a:pt x="0" y="92727"/>
                      <a:pt x="0" y="98181"/>
                      <a:pt x="0" y="98181"/>
                    </a:cubicBezTo>
                    <a:cubicBezTo>
                      <a:pt x="0" y="109090"/>
                      <a:pt x="8571" y="114545"/>
                      <a:pt x="17142" y="114545"/>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3" name="Shape 1273"/>
              <p:cNvSpPr/>
              <p:nvPr/>
            </p:nvSpPr>
            <p:spPr>
              <a:xfrm>
                <a:off x="4791431" y="2124715"/>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4" name="Shape 1274"/>
              <p:cNvSpPr/>
              <p:nvPr/>
            </p:nvSpPr>
            <p:spPr>
              <a:xfrm>
                <a:off x="5931233" y="2932736"/>
                <a:ext cx="87311" cy="90486"/>
              </a:xfrm>
              <a:custGeom>
                <a:pathLst>
                  <a:path extrusionOk="0" h="120000" w="120000">
                    <a:moveTo>
                      <a:pt x="115000" y="91200"/>
                    </a:moveTo>
                    <a:cubicBezTo>
                      <a:pt x="115000" y="91200"/>
                      <a:pt x="115000" y="91200"/>
                      <a:pt x="115000" y="91200"/>
                    </a:cubicBezTo>
                    <a:cubicBezTo>
                      <a:pt x="115000" y="91200"/>
                      <a:pt x="115000" y="912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0000" y="86400"/>
                      <a:pt x="110000" y="86400"/>
                      <a:pt x="110000" y="86400"/>
                    </a:cubicBezTo>
                    <a:cubicBezTo>
                      <a:pt x="115000" y="91200"/>
                      <a:pt x="115000" y="91200"/>
                      <a:pt x="115000" y="91200"/>
                    </a:cubicBezTo>
                    <a:cubicBezTo>
                      <a:pt x="115000" y="91200"/>
                      <a:pt x="115000" y="91200"/>
                      <a:pt x="115000" y="91200"/>
                    </a:cubicBezTo>
                    <a:cubicBezTo>
                      <a:pt x="115000" y="91200"/>
                      <a:pt x="120000" y="91200"/>
                      <a:pt x="120000" y="91200"/>
                    </a:cubicBezTo>
                    <a:cubicBezTo>
                      <a:pt x="120000" y="91200"/>
                      <a:pt x="120000" y="91200"/>
                      <a:pt x="120000" y="91200"/>
                    </a:cubicBezTo>
                    <a:cubicBezTo>
                      <a:pt x="120000" y="91200"/>
                      <a:pt x="120000" y="91200"/>
                      <a:pt x="120000" y="91200"/>
                    </a:cubicBezTo>
                    <a:cubicBezTo>
                      <a:pt x="120000" y="86400"/>
                      <a:pt x="115000" y="81600"/>
                      <a:pt x="115000" y="76800"/>
                    </a:cubicBezTo>
                    <a:cubicBezTo>
                      <a:pt x="115000" y="76800"/>
                      <a:pt x="115000" y="76800"/>
                      <a:pt x="110000" y="76800"/>
                    </a:cubicBezTo>
                    <a:cubicBezTo>
                      <a:pt x="110000" y="76800"/>
                      <a:pt x="110000" y="76800"/>
                      <a:pt x="110000" y="81600"/>
                    </a:cubicBezTo>
                    <a:cubicBezTo>
                      <a:pt x="105000" y="81600"/>
                      <a:pt x="105000" y="81600"/>
                      <a:pt x="105000" y="81600"/>
                    </a:cubicBezTo>
                    <a:cubicBezTo>
                      <a:pt x="105000" y="81600"/>
                      <a:pt x="105000" y="81600"/>
                      <a:pt x="100000" y="81600"/>
                    </a:cubicBezTo>
                    <a:cubicBezTo>
                      <a:pt x="100000" y="81600"/>
                      <a:pt x="100000" y="76800"/>
                      <a:pt x="100000" y="76800"/>
                    </a:cubicBezTo>
                    <a:cubicBezTo>
                      <a:pt x="100000" y="72000"/>
                      <a:pt x="100000" y="72000"/>
                      <a:pt x="95000" y="72000"/>
                    </a:cubicBezTo>
                    <a:cubicBezTo>
                      <a:pt x="95000" y="72000"/>
                      <a:pt x="95000" y="72000"/>
                      <a:pt x="90000" y="72000"/>
                    </a:cubicBezTo>
                    <a:cubicBezTo>
                      <a:pt x="90000" y="72000"/>
                      <a:pt x="90000" y="67200"/>
                      <a:pt x="90000" y="67200"/>
                    </a:cubicBezTo>
                    <a:cubicBezTo>
                      <a:pt x="90000" y="67200"/>
                      <a:pt x="90000" y="62400"/>
                      <a:pt x="90000" y="62400"/>
                    </a:cubicBezTo>
                    <a:cubicBezTo>
                      <a:pt x="90000" y="62400"/>
                      <a:pt x="90000" y="57600"/>
                      <a:pt x="90000" y="57600"/>
                    </a:cubicBezTo>
                    <a:cubicBezTo>
                      <a:pt x="90000" y="57600"/>
                      <a:pt x="85000" y="52800"/>
                      <a:pt x="85000" y="52800"/>
                    </a:cubicBezTo>
                    <a:cubicBezTo>
                      <a:pt x="85000" y="48000"/>
                      <a:pt x="80000" y="48000"/>
                      <a:pt x="80000" y="48000"/>
                    </a:cubicBezTo>
                    <a:cubicBezTo>
                      <a:pt x="80000" y="48000"/>
                      <a:pt x="75000" y="48000"/>
                      <a:pt x="75000" y="43200"/>
                    </a:cubicBezTo>
                    <a:cubicBezTo>
                      <a:pt x="75000" y="43200"/>
                      <a:pt x="70000" y="43200"/>
                      <a:pt x="70000" y="43200"/>
                    </a:cubicBezTo>
                    <a:cubicBezTo>
                      <a:pt x="70000" y="38400"/>
                      <a:pt x="65000" y="38400"/>
                      <a:pt x="65000" y="38400"/>
                    </a:cubicBezTo>
                    <a:cubicBezTo>
                      <a:pt x="65000" y="38400"/>
                      <a:pt x="60000" y="33600"/>
                      <a:pt x="55000" y="33600"/>
                    </a:cubicBezTo>
                    <a:cubicBezTo>
                      <a:pt x="55000" y="33600"/>
                      <a:pt x="55000" y="33600"/>
                      <a:pt x="50000" y="28800"/>
                    </a:cubicBezTo>
                    <a:cubicBezTo>
                      <a:pt x="50000" y="28800"/>
                      <a:pt x="50000" y="24000"/>
                      <a:pt x="45000" y="24000"/>
                    </a:cubicBezTo>
                    <a:cubicBezTo>
                      <a:pt x="40000" y="19200"/>
                      <a:pt x="35000" y="14400"/>
                      <a:pt x="30000" y="9600"/>
                    </a:cubicBezTo>
                    <a:cubicBezTo>
                      <a:pt x="25000" y="4800"/>
                      <a:pt x="25000" y="4800"/>
                      <a:pt x="20000" y="4800"/>
                    </a:cubicBezTo>
                    <a:cubicBezTo>
                      <a:pt x="15000" y="4800"/>
                      <a:pt x="10000" y="4800"/>
                      <a:pt x="5000" y="0"/>
                    </a:cubicBezTo>
                    <a:cubicBezTo>
                      <a:pt x="5000" y="0"/>
                      <a:pt x="5000" y="0"/>
                      <a:pt x="5000" y="4800"/>
                    </a:cubicBezTo>
                    <a:cubicBezTo>
                      <a:pt x="0" y="4800"/>
                      <a:pt x="0" y="4800"/>
                      <a:pt x="0" y="4800"/>
                    </a:cubicBezTo>
                    <a:cubicBezTo>
                      <a:pt x="5000" y="9600"/>
                      <a:pt x="5000" y="9600"/>
                      <a:pt x="5000" y="14400"/>
                    </a:cubicBezTo>
                    <a:cubicBezTo>
                      <a:pt x="10000" y="14400"/>
                      <a:pt x="10000" y="19200"/>
                      <a:pt x="15000" y="19200"/>
                    </a:cubicBezTo>
                    <a:cubicBezTo>
                      <a:pt x="20000" y="24000"/>
                      <a:pt x="20000" y="24000"/>
                      <a:pt x="20000" y="28800"/>
                    </a:cubicBezTo>
                    <a:cubicBezTo>
                      <a:pt x="25000" y="28800"/>
                      <a:pt x="25000" y="28800"/>
                      <a:pt x="25000" y="33600"/>
                    </a:cubicBezTo>
                    <a:cubicBezTo>
                      <a:pt x="30000" y="38400"/>
                      <a:pt x="35000" y="38400"/>
                      <a:pt x="35000" y="43200"/>
                    </a:cubicBezTo>
                    <a:cubicBezTo>
                      <a:pt x="40000" y="43200"/>
                      <a:pt x="40000" y="48000"/>
                      <a:pt x="40000" y="48000"/>
                    </a:cubicBezTo>
                    <a:cubicBezTo>
                      <a:pt x="40000" y="48000"/>
                      <a:pt x="40000" y="52800"/>
                      <a:pt x="40000" y="52800"/>
                    </a:cubicBezTo>
                    <a:cubicBezTo>
                      <a:pt x="45000" y="57600"/>
                      <a:pt x="45000" y="57600"/>
                      <a:pt x="45000" y="57600"/>
                    </a:cubicBezTo>
                    <a:cubicBezTo>
                      <a:pt x="50000" y="62400"/>
                      <a:pt x="55000" y="67200"/>
                      <a:pt x="55000" y="72000"/>
                    </a:cubicBezTo>
                    <a:cubicBezTo>
                      <a:pt x="55000" y="76800"/>
                      <a:pt x="55000" y="76800"/>
                      <a:pt x="60000" y="81600"/>
                    </a:cubicBezTo>
                    <a:cubicBezTo>
                      <a:pt x="60000" y="86400"/>
                      <a:pt x="60000" y="86400"/>
                      <a:pt x="60000" y="86400"/>
                    </a:cubicBezTo>
                    <a:cubicBezTo>
                      <a:pt x="65000" y="91200"/>
                      <a:pt x="70000" y="96000"/>
                      <a:pt x="75000" y="100800"/>
                    </a:cubicBezTo>
                    <a:cubicBezTo>
                      <a:pt x="75000" y="105600"/>
                      <a:pt x="80000" y="105600"/>
                      <a:pt x="85000" y="110400"/>
                    </a:cubicBezTo>
                    <a:cubicBezTo>
                      <a:pt x="90000" y="110400"/>
                      <a:pt x="90000" y="115200"/>
                      <a:pt x="95000" y="120000"/>
                    </a:cubicBezTo>
                    <a:cubicBezTo>
                      <a:pt x="95000" y="120000"/>
                      <a:pt x="100000" y="120000"/>
                      <a:pt x="100000" y="120000"/>
                    </a:cubicBezTo>
                    <a:cubicBezTo>
                      <a:pt x="105000" y="120000"/>
                      <a:pt x="110000" y="120000"/>
                      <a:pt x="110000" y="120000"/>
                    </a:cubicBezTo>
                    <a:cubicBezTo>
                      <a:pt x="115000" y="115200"/>
                      <a:pt x="115000" y="110400"/>
                      <a:pt x="115000" y="105600"/>
                    </a:cubicBezTo>
                    <a:cubicBezTo>
                      <a:pt x="115000" y="100800"/>
                      <a:pt x="115000" y="96000"/>
                      <a:pt x="115000" y="912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5" name="Shape 1275"/>
              <p:cNvSpPr/>
              <p:nvPr/>
            </p:nvSpPr>
            <p:spPr>
              <a:xfrm>
                <a:off x="6010607" y="3023222"/>
                <a:ext cx="3175" cy="0"/>
              </a:xfrm>
              <a:custGeom>
                <a:pathLst>
                  <a:path extrusionOk="0" h="120000" w="120000">
                    <a:moveTo>
                      <a:pt x="0" y="0"/>
                    </a:moveTo>
                    <a:cubicBezTo>
                      <a:pt x="0" y="0"/>
                      <a:pt x="0" y="0"/>
                      <a:pt x="0" y="0"/>
                    </a:cubicBezTo>
                    <a:cubicBezTo>
                      <a:pt x="0" y="0"/>
                      <a:pt x="120000" y="0"/>
                      <a:pt x="120000" y="0"/>
                    </a:cubicBezTo>
                    <a:cubicBezTo>
                      <a:pt x="120000" y="0"/>
                      <a:pt x="120000" y="0"/>
                      <a:pt x="120000" y="0"/>
                    </a:cubicBezTo>
                    <a:cubicBezTo>
                      <a:pt x="12000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6" name="Shape 1276"/>
              <p:cNvSpPr/>
              <p:nvPr/>
            </p:nvSpPr>
            <p:spPr>
              <a:xfrm>
                <a:off x="4508863" y="2158052"/>
                <a:ext cx="73023" cy="57149"/>
              </a:xfrm>
              <a:custGeom>
                <a:pathLst>
                  <a:path extrusionOk="0" h="120000" w="120000">
                    <a:moveTo>
                      <a:pt x="6000" y="105000"/>
                    </a:moveTo>
                    <a:cubicBezTo>
                      <a:pt x="6000" y="112500"/>
                      <a:pt x="6000" y="112500"/>
                      <a:pt x="6000" y="120000"/>
                    </a:cubicBezTo>
                    <a:cubicBezTo>
                      <a:pt x="6000" y="120000"/>
                      <a:pt x="12000" y="120000"/>
                      <a:pt x="12000" y="120000"/>
                    </a:cubicBezTo>
                    <a:cubicBezTo>
                      <a:pt x="18000" y="120000"/>
                      <a:pt x="18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24000" y="120000"/>
                      <a:pt x="24000" y="120000"/>
                      <a:pt x="24000" y="120000"/>
                    </a:cubicBezTo>
                    <a:cubicBezTo>
                      <a:pt x="30000" y="120000"/>
                      <a:pt x="30000" y="120000"/>
                      <a:pt x="30000" y="120000"/>
                    </a:cubicBezTo>
                    <a:cubicBezTo>
                      <a:pt x="36000" y="120000"/>
                      <a:pt x="36000" y="120000"/>
                      <a:pt x="36000" y="120000"/>
                    </a:cubicBezTo>
                    <a:cubicBezTo>
                      <a:pt x="42000" y="120000"/>
                      <a:pt x="42000" y="112500"/>
                      <a:pt x="42000" y="112500"/>
                    </a:cubicBezTo>
                    <a:cubicBezTo>
                      <a:pt x="42000" y="112500"/>
                      <a:pt x="48000" y="105000"/>
                      <a:pt x="48000" y="105000"/>
                    </a:cubicBezTo>
                    <a:cubicBezTo>
                      <a:pt x="48000" y="97500"/>
                      <a:pt x="54000" y="97500"/>
                      <a:pt x="60000" y="97500"/>
                    </a:cubicBezTo>
                    <a:cubicBezTo>
                      <a:pt x="60000" y="97500"/>
                      <a:pt x="66000" y="97500"/>
                      <a:pt x="66000" y="90000"/>
                    </a:cubicBezTo>
                    <a:cubicBezTo>
                      <a:pt x="66000" y="90000"/>
                      <a:pt x="72000" y="90000"/>
                      <a:pt x="72000" y="82500"/>
                    </a:cubicBezTo>
                    <a:cubicBezTo>
                      <a:pt x="72000" y="82500"/>
                      <a:pt x="72000" y="82500"/>
                      <a:pt x="78000" y="82500"/>
                    </a:cubicBezTo>
                    <a:cubicBezTo>
                      <a:pt x="84000" y="82500"/>
                      <a:pt x="84000" y="75000"/>
                      <a:pt x="9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102000" y="75000"/>
                      <a:pt x="102000" y="75000"/>
                      <a:pt x="108000" y="75000"/>
                    </a:cubicBezTo>
                    <a:cubicBezTo>
                      <a:pt x="108000" y="75000"/>
                      <a:pt x="108000" y="75000"/>
                      <a:pt x="114000" y="75000"/>
                    </a:cubicBezTo>
                    <a:cubicBezTo>
                      <a:pt x="114000" y="67500"/>
                      <a:pt x="120000" y="67500"/>
                      <a:pt x="120000" y="67500"/>
                    </a:cubicBezTo>
                    <a:cubicBezTo>
                      <a:pt x="120000" y="60000"/>
                      <a:pt x="120000" y="45000"/>
                      <a:pt x="120000" y="37500"/>
                    </a:cubicBezTo>
                    <a:cubicBezTo>
                      <a:pt x="120000" y="30000"/>
                      <a:pt x="120000" y="30000"/>
                      <a:pt x="114000" y="22500"/>
                    </a:cubicBezTo>
                    <a:cubicBezTo>
                      <a:pt x="114000" y="22500"/>
                      <a:pt x="114000" y="22500"/>
                      <a:pt x="108000" y="22500"/>
                    </a:cubicBezTo>
                    <a:cubicBezTo>
                      <a:pt x="102000" y="22500"/>
                      <a:pt x="102000" y="22500"/>
                      <a:pt x="96000" y="15000"/>
                    </a:cubicBezTo>
                    <a:cubicBezTo>
                      <a:pt x="96000" y="15000"/>
                      <a:pt x="96000" y="15000"/>
                      <a:pt x="90000" y="15000"/>
                    </a:cubicBezTo>
                    <a:cubicBezTo>
                      <a:pt x="90000" y="7500"/>
                      <a:pt x="84000" y="0"/>
                      <a:pt x="78000" y="7500"/>
                    </a:cubicBezTo>
                    <a:cubicBezTo>
                      <a:pt x="72000" y="7500"/>
                      <a:pt x="72000" y="7500"/>
                      <a:pt x="66000" y="7500"/>
                    </a:cubicBezTo>
                    <a:cubicBezTo>
                      <a:pt x="60000" y="7500"/>
                      <a:pt x="60000" y="7500"/>
                      <a:pt x="60000" y="7500"/>
                    </a:cubicBezTo>
                    <a:cubicBezTo>
                      <a:pt x="54000" y="7500"/>
                      <a:pt x="54000" y="7500"/>
                      <a:pt x="54000" y="7500"/>
                    </a:cubicBezTo>
                    <a:cubicBezTo>
                      <a:pt x="54000" y="15000"/>
                      <a:pt x="54000" y="15000"/>
                      <a:pt x="54000" y="22500"/>
                    </a:cubicBezTo>
                    <a:cubicBezTo>
                      <a:pt x="54000" y="22500"/>
                      <a:pt x="48000" y="30000"/>
                      <a:pt x="48000" y="30000"/>
                    </a:cubicBezTo>
                    <a:cubicBezTo>
                      <a:pt x="42000" y="37500"/>
                      <a:pt x="36000" y="37500"/>
                      <a:pt x="36000" y="45000"/>
                    </a:cubicBezTo>
                    <a:cubicBezTo>
                      <a:pt x="30000" y="45000"/>
                      <a:pt x="30000" y="52500"/>
                      <a:pt x="30000" y="52500"/>
                    </a:cubicBezTo>
                    <a:cubicBezTo>
                      <a:pt x="30000" y="52500"/>
                      <a:pt x="30000" y="60000"/>
                      <a:pt x="30000" y="60000"/>
                    </a:cubicBezTo>
                    <a:cubicBezTo>
                      <a:pt x="18000" y="67500"/>
                      <a:pt x="12000" y="75000"/>
                      <a:pt x="6000" y="82500"/>
                    </a:cubicBezTo>
                    <a:cubicBezTo>
                      <a:pt x="6000" y="82500"/>
                      <a:pt x="0" y="82500"/>
                      <a:pt x="0" y="82500"/>
                    </a:cubicBezTo>
                    <a:cubicBezTo>
                      <a:pt x="0" y="90000"/>
                      <a:pt x="6000" y="90000"/>
                      <a:pt x="6000" y="90000"/>
                    </a:cubicBezTo>
                    <a:cubicBezTo>
                      <a:pt x="6000" y="97500"/>
                      <a:pt x="6000" y="97500"/>
                      <a:pt x="6000" y="105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7" name="Shape 1277"/>
              <p:cNvSpPr/>
              <p:nvPr/>
            </p:nvSpPr>
            <p:spPr>
              <a:xfrm>
                <a:off x="5175599" y="2481895"/>
                <a:ext cx="57149" cy="87311"/>
              </a:xfrm>
              <a:custGeom>
                <a:pathLst>
                  <a:path extrusionOk="0" h="120000" w="120000">
                    <a:moveTo>
                      <a:pt x="7500" y="15000"/>
                    </a:moveTo>
                    <a:cubicBezTo>
                      <a:pt x="7500" y="20000"/>
                      <a:pt x="7500" y="25000"/>
                      <a:pt x="7500" y="25000"/>
                    </a:cubicBezTo>
                    <a:cubicBezTo>
                      <a:pt x="7500" y="30000"/>
                      <a:pt x="7500" y="30000"/>
                      <a:pt x="7500" y="30000"/>
                    </a:cubicBezTo>
                    <a:cubicBezTo>
                      <a:pt x="15000" y="30000"/>
                      <a:pt x="15000" y="35000"/>
                      <a:pt x="15000" y="35000"/>
                    </a:cubicBezTo>
                    <a:cubicBezTo>
                      <a:pt x="7500" y="35000"/>
                      <a:pt x="7500" y="35000"/>
                      <a:pt x="7500" y="40000"/>
                    </a:cubicBezTo>
                    <a:cubicBezTo>
                      <a:pt x="7500" y="40000"/>
                      <a:pt x="7500" y="40000"/>
                      <a:pt x="15000" y="40000"/>
                    </a:cubicBezTo>
                    <a:cubicBezTo>
                      <a:pt x="15000" y="40000"/>
                      <a:pt x="15000" y="40000"/>
                      <a:pt x="15000" y="40000"/>
                    </a:cubicBezTo>
                    <a:cubicBezTo>
                      <a:pt x="15000" y="45000"/>
                      <a:pt x="15000" y="45000"/>
                      <a:pt x="22500" y="40000"/>
                    </a:cubicBezTo>
                    <a:cubicBezTo>
                      <a:pt x="22500" y="40000"/>
                      <a:pt x="22500" y="40000"/>
                      <a:pt x="22500" y="40000"/>
                    </a:cubicBezTo>
                    <a:cubicBezTo>
                      <a:pt x="22500" y="40000"/>
                      <a:pt x="22500" y="45000"/>
                      <a:pt x="22500" y="45000"/>
                    </a:cubicBezTo>
                    <a:cubicBezTo>
                      <a:pt x="22500" y="45000"/>
                      <a:pt x="22500" y="45000"/>
                      <a:pt x="22500" y="50000"/>
                    </a:cubicBezTo>
                    <a:cubicBezTo>
                      <a:pt x="22500" y="50000"/>
                      <a:pt x="22500" y="55000"/>
                      <a:pt x="30000" y="55000"/>
                    </a:cubicBezTo>
                    <a:cubicBezTo>
                      <a:pt x="30000" y="55000"/>
                      <a:pt x="30000" y="55000"/>
                      <a:pt x="30000" y="55000"/>
                    </a:cubicBezTo>
                    <a:cubicBezTo>
                      <a:pt x="30000" y="55000"/>
                      <a:pt x="37500" y="55000"/>
                      <a:pt x="37500" y="55000"/>
                    </a:cubicBezTo>
                    <a:cubicBezTo>
                      <a:pt x="37500" y="55000"/>
                      <a:pt x="37500" y="55000"/>
                      <a:pt x="37500" y="60000"/>
                    </a:cubicBezTo>
                    <a:cubicBezTo>
                      <a:pt x="45000" y="60000"/>
                      <a:pt x="45000" y="60000"/>
                      <a:pt x="45000" y="60000"/>
                    </a:cubicBezTo>
                    <a:cubicBezTo>
                      <a:pt x="45000" y="65000"/>
                      <a:pt x="45000" y="65000"/>
                      <a:pt x="45000" y="65000"/>
                    </a:cubicBezTo>
                    <a:cubicBezTo>
                      <a:pt x="45000" y="75000"/>
                      <a:pt x="45000" y="75000"/>
                      <a:pt x="30000" y="75000"/>
                    </a:cubicBezTo>
                    <a:cubicBezTo>
                      <a:pt x="30000" y="75000"/>
                      <a:pt x="30000" y="75000"/>
                      <a:pt x="30000" y="75000"/>
                    </a:cubicBezTo>
                    <a:cubicBezTo>
                      <a:pt x="30000" y="75000"/>
                      <a:pt x="30000" y="75000"/>
                      <a:pt x="30000" y="75000"/>
                    </a:cubicBezTo>
                    <a:cubicBezTo>
                      <a:pt x="30000" y="80000"/>
                      <a:pt x="30000" y="80000"/>
                      <a:pt x="30000" y="85000"/>
                    </a:cubicBezTo>
                    <a:cubicBezTo>
                      <a:pt x="37500" y="85000"/>
                      <a:pt x="30000" y="90000"/>
                      <a:pt x="30000" y="90000"/>
                    </a:cubicBezTo>
                    <a:cubicBezTo>
                      <a:pt x="30000" y="90000"/>
                      <a:pt x="30000" y="90000"/>
                      <a:pt x="22500" y="90000"/>
                    </a:cubicBezTo>
                    <a:cubicBezTo>
                      <a:pt x="22500" y="90000"/>
                      <a:pt x="22500" y="95000"/>
                      <a:pt x="22500" y="95000"/>
                    </a:cubicBezTo>
                    <a:cubicBezTo>
                      <a:pt x="22500" y="95000"/>
                      <a:pt x="22500" y="95000"/>
                      <a:pt x="22500" y="95000"/>
                    </a:cubicBezTo>
                    <a:cubicBezTo>
                      <a:pt x="22500" y="95000"/>
                      <a:pt x="22500" y="100000"/>
                      <a:pt x="22500" y="100000"/>
                    </a:cubicBezTo>
                    <a:cubicBezTo>
                      <a:pt x="30000" y="100000"/>
                      <a:pt x="37500" y="100000"/>
                      <a:pt x="45000" y="105000"/>
                    </a:cubicBezTo>
                    <a:cubicBezTo>
                      <a:pt x="45000" y="105000"/>
                      <a:pt x="45000" y="105000"/>
                      <a:pt x="45000" y="105000"/>
                    </a:cubicBezTo>
                    <a:cubicBezTo>
                      <a:pt x="45000" y="105000"/>
                      <a:pt x="45000" y="105000"/>
                      <a:pt x="45000" y="105000"/>
                    </a:cubicBezTo>
                    <a:cubicBezTo>
                      <a:pt x="37500" y="105000"/>
                      <a:pt x="30000" y="105000"/>
                      <a:pt x="30000" y="110000"/>
                    </a:cubicBezTo>
                    <a:cubicBezTo>
                      <a:pt x="22500" y="115000"/>
                      <a:pt x="22500" y="115000"/>
                      <a:pt x="15000" y="120000"/>
                    </a:cubicBezTo>
                    <a:cubicBezTo>
                      <a:pt x="15000" y="120000"/>
                      <a:pt x="15000" y="120000"/>
                      <a:pt x="15000" y="120000"/>
                    </a:cubicBezTo>
                    <a:cubicBezTo>
                      <a:pt x="15000" y="120000"/>
                      <a:pt x="15000" y="120000"/>
                      <a:pt x="15000" y="120000"/>
                    </a:cubicBezTo>
                    <a:cubicBezTo>
                      <a:pt x="15000" y="120000"/>
                      <a:pt x="22500" y="120000"/>
                      <a:pt x="22500" y="120000"/>
                    </a:cubicBezTo>
                    <a:cubicBezTo>
                      <a:pt x="22500" y="120000"/>
                      <a:pt x="30000" y="120000"/>
                      <a:pt x="30000" y="120000"/>
                    </a:cubicBezTo>
                    <a:cubicBezTo>
                      <a:pt x="37500" y="120000"/>
                      <a:pt x="45000" y="120000"/>
                      <a:pt x="45000" y="115000"/>
                    </a:cubicBezTo>
                    <a:cubicBezTo>
                      <a:pt x="45000" y="115000"/>
                      <a:pt x="52500" y="115000"/>
                      <a:pt x="52500" y="115000"/>
                    </a:cubicBezTo>
                    <a:cubicBezTo>
                      <a:pt x="60000" y="115000"/>
                      <a:pt x="67500" y="115000"/>
                      <a:pt x="75000" y="115000"/>
                    </a:cubicBezTo>
                    <a:cubicBezTo>
                      <a:pt x="82500" y="110000"/>
                      <a:pt x="90000" y="110000"/>
                      <a:pt x="97500" y="110000"/>
                    </a:cubicBezTo>
                    <a:cubicBezTo>
                      <a:pt x="97500" y="110000"/>
                      <a:pt x="105000" y="110000"/>
                      <a:pt x="112500" y="105000"/>
                    </a:cubicBezTo>
                    <a:cubicBezTo>
                      <a:pt x="112500" y="105000"/>
                      <a:pt x="112500" y="100000"/>
                      <a:pt x="112500" y="100000"/>
                    </a:cubicBezTo>
                    <a:cubicBezTo>
                      <a:pt x="112500" y="100000"/>
                      <a:pt x="112500" y="100000"/>
                      <a:pt x="105000" y="100000"/>
                    </a:cubicBezTo>
                    <a:cubicBezTo>
                      <a:pt x="105000" y="100000"/>
                      <a:pt x="105000" y="100000"/>
                      <a:pt x="105000" y="95000"/>
                    </a:cubicBezTo>
                    <a:cubicBezTo>
                      <a:pt x="112500" y="95000"/>
                      <a:pt x="112500" y="90000"/>
                      <a:pt x="112500" y="90000"/>
                    </a:cubicBezTo>
                    <a:cubicBezTo>
                      <a:pt x="120000" y="85000"/>
                      <a:pt x="112500" y="80000"/>
                      <a:pt x="105000" y="80000"/>
                    </a:cubicBezTo>
                    <a:cubicBezTo>
                      <a:pt x="97500" y="75000"/>
                      <a:pt x="97500" y="75000"/>
                      <a:pt x="97500" y="75000"/>
                    </a:cubicBezTo>
                    <a:cubicBezTo>
                      <a:pt x="97500" y="75000"/>
                      <a:pt x="97500" y="75000"/>
                      <a:pt x="97500" y="75000"/>
                    </a:cubicBezTo>
                    <a:cubicBezTo>
                      <a:pt x="97500" y="80000"/>
                      <a:pt x="97500" y="80000"/>
                      <a:pt x="97500" y="80000"/>
                    </a:cubicBezTo>
                    <a:cubicBezTo>
                      <a:pt x="97500" y="75000"/>
                      <a:pt x="97500" y="75000"/>
                      <a:pt x="97500" y="75000"/>
                    </a:cubicBezTo>
                    <a:cubicBezTo>
                      <a:pt x="97500" y="75000"/>
                      <a:pt x="97500" y="75000"/>
                      <a:pt x="97500" y="75000"/>
                    </a:cubicBezTo>
                    <a:cubicBezTo>
                      <a:pt x="97500" y="75000"/>
                      <a:pt x="97500" y="75000"/>
                      <a:pt x="97500" y="75000"/>
                    </a:cubicBezTo>
                    <a:cubicBezTo>
                      <a:pt x="90000" y="70000"/>
                      <a:pt x="90000" y="65000"/>
                      <a:pt x="90000" y="60000"/>
                    </a:cubicBezTo>
                    <a:cubicBezTo>
                      <a:pt x="82500" y="60000"/>
                      <a:pt x="82500" y="60000"/>
                      <a:pt x="82500" y="55000"/>
                    </a:cubicBezTo>
                    <a:cubicBezTo>
                      <a:pt x="75000" y="55000"/>
                      <a:pt x="67500" y="50000"/>
                      <a:pt x="67500" y="45000"/>
                    </a:cubicBezTo>
                    <a:cubicBezTo>
                      <a:pt x="67500" y="40000"/>
                      <a:pt x="60000" y="35000"/>
                      <a:pt x="52500" y="35000"/>
                    </a:cubicBezTo>
                    <a:cubicBezTo>
                      <a:pt x="52500" y="35000"/>
                      <a:pt x="52500" y="35000"/>
                      <a:pt x="52500" y="35000"/>
                    </a:cubicBezTo>
                    <a:cubicBezTo>
                      <a:pt x="52500" y="30000"/>
                      <a:pt x="52500" y="30000"/>
                      <a:pt x="52500" y="25000"/>
                    </a:cubicBezTo>
                    <a:cubicBezTo>
                      <a:pt x="60000" y="25000"/>
                      <a:pt x="60000" y="20000"/>
                      <a:pt x="60000" y="15000"/>
                    </a:cubicBezTo>
                    <a:cubicBezTo>
                      <a:pt x="60000" y="15000"/>
                      <a:pt x="60000" y="10000"/>
                      <a:pt x="60000" y="10000"/>
                    </a:cubicBezTo>
                    <a:cubicBezTo>
                      <a:pt x="52500" y="10000"/>
                      <a:pt x="52500" y="10000"/>
                      <a:pt x="52500" y="10000"/>
                    </a:cubicBezTo>
                    <a:cubicBezTo>
                      <a:pt x="45000" y="10000"/>
                      <a:pt x="45000" y="10000"/>
                      <a:pt x="37500" y="10000"/>
                    </a:cubicBezTo>
                    <a:cubicBezTo>
                      <a:pt x="37500" y="10000"/>
                      <a:pt x="37500" y="10000"/>
                      <a:pt x="37500" y="10000"/>
                    </a:cubicBezTo>
                    <a:cubicBezTo>
                      <a:pt x="37500" y="10000"/>
                      <a:pt x="37500" y="10000"/>
                      <a:pt x="37500" y="10000"/>
                    </a:cubicBezTo>
                    <a:cubicBezTo>
                      <a:pt x="37500" y="5000"/>
                      <a:pt x="45000" y="5000"/>
                      <a:pt x="45000" y="0"/>
                    </a:cubicBezTo>
                    <a:cubicBezTo>
                      <a:pt x="45000" y="0"/>
                      <a:pt x="45000" y="0"/>
                      <a:pt x="45000" y="0"/>
                    </a:cubicBezTo>
                    <a:cubicBezTo>
                      <a:pt x="45000" y="0"/>
                      <a:pt x="45000" y="0"/>
                      <a:pt x="37500" y="0"/>
                    </a:cubicBezTo>
                    <a:cubicBezTo>
                      <a:pt x="37500" y="0"/>
                      <a:pt x="30000" y="0"/>
                      <a:pt x="22500" y="0"/>
                    </a:cubicBezTo>
                    <a:cubicBezTo>
                      <a:pt x="22500" y="0"/>
                      <a:pt x="22500" y="0"/>
                      <a:pt x="22500" y="0"/>
                    </a:cubicBezTo>
                    <a:cubicBezTo>
                      <a:pt x="15000" y="5000"/>
                      <a:pt x="15000" y="10000"/>
                      <a:pt x="15000" y="10000"/>
                    </a:cubicBezTo>
                    <a:cubicBezTo>
                      <a:pt x="7500" y="15000"/>
                      <a:pt x="7500" y="15000"/>
                      <a:pt x="7500" y="15000"/>
                    </a:cubicBezTo>
                    <a:cubicBezTo>
                      <a:pt x="0" y="15000"/>
                      <a:pt x="0" y="15000"/>
                      <a:pt x="7500" y="15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8" name="Shape 1278"/>
              <p:cNvSpPr/>
              <p:nvPr/>
            </p:nvSpPr>
            <p:spPr>
              <a:xfrm>
                <a:off x="5266085" y="2153290"/>
                <a:ext cx="71436" cy="73023"/>
              </a:xfrm>
              <a:custGeom>
                <a:pathLst>
                  <a:path extrusionOk="0" h="120000" w="120000">
                    <a:moveTo>
                      <a:pt x="6000" y="42000"/>
                    </a:moveTo>
                    <a:cubicBezTo>
                      <a:pt x="6000" y="42000"/>
                      <a:pt x="12000" y="48000"/>
                      <a:pt x="12000" y="48000"/>
                    </a:cubicBezTo>
                    <a:cubicBezTo>
                      <a:pt x="18000" y="54000"/>
                      <a:pt x="18000" y="54000"/>
                      <a:pt x="18000" y="60000"/>
                    </a:cubicBezTo>
                    <a:cubicBezTo>
                      <a:pt x="24000" y="60000"/>
                      <a:pt x="24000" y="66000"/>
                      <a:pt x="30000" y="72000"/>
                    </a:cubicBezTo>
                    <a:cubicBezTo>
                      <a:pt x="30000" y="72000"/>
                      <a:pt x="30000" y="72000"/>
                      <a:pt x="30000" y="72000"/>
                    </a:cubicBezTo>
                    <a:cubicBezTo>
                      <a:pt x="30000" y="72000"/>
                      <a:pt x="30000" y="72000"/>
                      <a:pt x="30000" y="72000"/>
                    </a:cubicBezTo>
                    <a:cubicBezTo>
                      <a:pt x="30000" y="66000"/>
                      <a:pt x="36000" y="66000"/>
                      <a:pt x="36000" y="60000"/>
                    </a:cubicBezTo>
                    <a:cubicBezTo>
                      <a:pt x="36000" y="60000"/>
                      <a:pt x="36000" y="60000"/>
                      <a:pt x="36000" y="54000"/>
                    </a:cubicBezTo>
                    <a:cubicBezTo>
                      <a:pt x="36000" y="54000"/>
                      <a:pt x="36000" y="54000"/>
                      <a:pt x="42000" y="54000"/>
                    </a:cubicBezTo>
                    <a:cubicBezTo>
                      <a:pt x="42000" y="54000"/>
                      <a:pt x="42000" y="54000"/>
                      <a:pt x="42000" y="54000"/>
                    </a:cubicBezTo>
                    <a:cubicBezTo>
                      <a:pt x="42000" y="60000"/>
                      <a:pt x="48000" y="60000"/>
                      <a:pt x="48000" y="60000"/>
                    </a:cubicBezTo>
                    <a:cubicBezTo>
                      <a:pt x="48000" y="60000"/>
                      <a:pt x="48000" y="60000"/>
                      <a:pt x="48000" y="60000"/>
                    </a:cubicBezTo>
                    <a:cubicBezTo>
                      <a:pt x="48000" y="60000"/>
                      <a:pt x="48000" y="60000"/>
                      <a:pt x="48000" y="60000"/>
                    </a:cubicBezTo>
                    <a:cubicBezTo>
                      <a:pt x="48000" y="60000"/>
                      <a:pt x="42000" y="66000"/>
                      <a:pt x="42000" y="66000"/>
                    </a:cubicBezTo>
                    <a:cubicBezTo>
                      <a:pt x="36000" y="72000"/>
                      <a:pt x="36000" y="72000"/>
                      <a:pt x="30000" y="72000"/>
                    </a:cubicBezTo>
                    <a:cubicBezTo>
                      <a:pt x="30000" y="72000"/>
                      <a:pt x="30000" y="72000"/>
                      <a:pt x="30000" y="72000"/>
                    </a:cubicBezTo>
                    <a:cubicBezTo>
                      <a:pt x="30000" y="72000"/>
                      <a:pt x="30000" y="72000"/>
                      <a:pt x="30000" y="72000"/>
                    </a:cubicBezTo>
                    <a:cubicBezTo>
                      <a:pt x="30000" y="72000"/>
                      <a:pt x="30000" y="78000"/>
                      <a:pt x="30000" y="78000"/>
                    </a:cubicBezTo>
                    <a:cubicBezTo>
                      <a:pt x="30000" y="78000"/>
                      <a:pt x="30000" y="84000"/>
                      <a:pt x="36000" y="84000"/>
                    </a:cubicBezTo>
                    <a:cubicBezTo>
                      <a:pt x="36000" y="84000"/>
                      <a:pt x="36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8000" y="84000"/>
                      <a:pt x="48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42000" y="84000"/>
                      <a:pt x="42000" y="84000"/>
                      <a:pt x="42000" y="84000"/>
                    </a:cubicBezTo>
                    <a:cubicBezTo>
                      <a:pt x="36000" y="84000"/>
                      <a:pt x="36000" y="84000"/>
                      <a:pt x="36000" y="90000"/>
                    </a:cubicBezTo>
                    <a:cubicBezTo>
                      <a:pt x="36000" y="90000"/>
                      <a:pt x="36000" y="90000"/>
                      <a:pt x="36000" y="96000"/>
                    </a:cubicBezTo>
                    <a:cubicBezTo>
                      <a:pt x="36000" y="102000"/>
                      <a:pt x="42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08000"/>
                      <a:pt x="54000" y="108000"/>
                    </a:cubicBezTo>
                    <a:cubicBezTo>
                      <a:pt x="54000" y="108000"/>
                      <a:pt x="54000" y="114000"/>
                      <a:pt x="54000" y="114000"/>
                    </a:cubicBezTo>
                    <a:cubicBezTo>
                      <a:pt x="54000" y="114000"/>
                      <a:pt x="54000" y="120000"/>
                      <a:pt x="60000" y="120000"/>
                    </a:cubicBezTo>
                    <a:cubicBezTo>
                      <a:pt x="60000" y="120000"/>
                      <a:pt x="60000" y="120000"/>
                      <a:pt x="66000" y="120000"/>
                    </a:cubicBezTo>
                    <a:cubicBezTo>
                      <a:pt x="66000" y="120000"/>
                      <a:pt x="66000" y="120000"/>
                      <a:pt x="66000" y="120000"/>
                    </a:cubicBezTo>
                    <a:cubicBezTo>
                      <a:pt x="66000" y="114000"/>
                      <a:pt x="66000" y="108000"/>
                      <a:pt x="66000" y="96000"/>
                    </a:cubicBezTo>
                    <a:cubicBezTo>
                      <a:pt x="66000" y="96000"/>
                      <a:pt x="66000" y="90000"/>
                      <a:pt x="72000" y="90000"/>
                    </a:cubicBezTo>
                    <a:cubicBezTo>
                      <a:pt x="72000" y="90000"/>
                      <a:pt x="72000" y="84000"/>
                      <a:pt x="72000" y="84000"/>
                    </a:cubicBezTo>
                    <a:cubicBezTo>
                      <a:pt x="72000" y="78000"/>
                      <a:pt x="78000" y="66000"/>
                      <a:pt x="78000" y="60000"/>
                    </a:cubicBezTo>
                    <a:cubicBezTo>
                      <a:pt x="78000" y="60000"/>
                      <a:pt x="78000" y="60000"/>
                      <a:pt x="78000" y="60000"/>
                    </a:cubicBezTo>
                    <a:cubicBezTo>
                      <a:pt x="78000" y="54000"/>
                      <a:pt x="78000" y="54000"/>
                      <a:pt x="84000" y="48000"/>
                    </a:cubicBezTo>
                    <a:cubicBezTo>
                      <a:pt x="84000" y="48000"/>
                      <a:pt x="84000" y="48000"/>
                      <a:pt x="84000" y="48000"/>
                    </a:cubicBezTo>
                    <a:cubicBezTo>
                      <a:pt x="84000" y="54000"/>
                      <a:pt x="84000" y="54000"/>
                      <a:pt x="84000" y="54000"/>
                    </a:cubicBezTo>
                    <a:cubicBezTo>
                      <a:pt x="90000" y="60000"/>
                      <a:pt x="90000" y="66000"/>
                      <a:pt x="90000" y="72000"/>
                    </a:cubicBezTo>
                    <a:cubicBezTo>
                      <a:pt x="96000" y="78000"/>
                      <a:pt x="96000" y="78000"/>
                      <a:pt x="96000" y="78000"/>
                    </a:cubicBezTo>
                    <a:cubicBezTo>
                      <a:pt x="90000" y="84000"/>
                      <a:pt x="90000" y="84000"/>
                      <a:pt x="90000" y="90000"/>
                    </a:cubicBezTo>
                    <a:cubicBezTo>
                      <a:pt x="90000" y="90000"/>
                      <a:pt x="96000" y="90000"/>
                      <a:pt x="96000" y="90000"/>
                    </a:cubicBezTo>
                    <a:cubicBezTo>
                      <a:pt x="96000" y="90000"/>
                      <a:pt x="102000" y="90000"/>
                      <a:pt x="102000" y="90000"/>
                    </a:cubicBezTo>
                    <a:cubicBezTo>
                      <a:pt x="102000" y="90000"/>
                      <a:pt x="102000" y="90000"/>
                      <a:pt x="108000" y="90000"/>
                    </a:cubicBezTo>
                    <a:cubicBezTo>
                      <a:pt x="108000" y="90000"/>
                      <a:pt x="108000" y="90000"/>
                      <a:pt x="108000" y="90000"/>
                    </a:cubicBezTo>
                    <a:cubicBezTo>
                      <a:pt x="108000" y="96000"/>
                      <a:pt x="108000" y="96000"/>
                      <a:pt x="108000" y="96000"/>
                    </a:cubicBezTo>
                    <a:cubicBezTo>
                      <a:pt x="114000" y="90000"/>
                      <a:pt x="120000" y="84000"/>
                      <a:pt x="120000" y="78000"/>
                    </a:cubicBezTo>
                    <a:cubicBezTo>
                      <a:pt x="120000" y="78000"/>
                      <a:pt x="120000" y="72000"/>
                      <a:pt x="120000" y="72000"/>
                    </a:cubicBezTo>
                    <a:cubicBezTo>
                      <a:pt x="120000" y="72000"/>
                      <a:pt x="120000" y="72000"/>
                      <a:pt x="114000" y="72000"/>
                    </a:cubicBezTo>
                    <a:cubicBezTo>
                      <a:pt x="114000" y="72000"/>
                      <a:pt x="108000" y="72000"/>
                      <a:pt x="108000" y="66000"/>
                    </a:cubicBezTo>
                    <a:cubicBezTo>
                      <a:pt x="108000" y="60000"/>
                      <a:pt x="108000" y="60000"/>
                      <a:pt x="102000" y="60000"/>
                    </a:cubicBezTo>
                    <a:cubicBezTo>
                      <a:pt x="102000" y="60000"/>
                      <a:pt x="102000" y="60000"/>
                      <a:pt x="102000" y="60000"/>
                    </a:cubicBezTo>
                    <a:cubicBezTo>
                      <a:pt x="102000" y="60000"/>
                      <a:pt x="102000" y="54000"/>
                      <a:pt x="102000" y="54000"/>
                    </a:cubicBezTo>
                    <a:cubicBezTo>
                      <a:pt x="102000" y="54000"/>
                      <a:pt x="102000" y="48000"/>
                      <a:pt x="96000" y="48000"/>
                    </a:cubicBezTo>
                    <a:cubicBezTo>
                      <a:pt x="96000" y="48000"/>
                      <a:pt x="90000" y="48000"/>
                      <a:pt x="90000" y="42000"/>
                    </a:cubicBezTo>
                    <a:cubicBezTo>
                      <a:pt x="90000" y="42000"/>
                      <a:pt x="84000" y="42000"/>
                      <a:pt x="84000" y="36000"/>
                    </a:cubicBezTo>
                    <a:cubicBezTo>
                      <a:pt x="84000" y="36000"/>
                      <a:pt x="84000" y="36000"/>
                      <a:pt x="84000" y="36000"/>
                    </a:cubicBezTo>
                    <a:cubicBezTo>
                      <a:pt x="78000" y="36000"/>
                      <a:pt x="78000" y="36000"/>
                      <a:pt x="78000" y="30000"/>
                    </a:cubicBezTo>
                    <a:cubicBezTo>
                      <a:pt x="72000" y="30000"/>
                      <a:pt x="66000" y="30000"/>
                      <a:pt x="66000" y="24000"/>
                    </a:cubicBezTo>
                    <a:cubicBezTo>
                      <a:pt x="66000" y="18000"/>
                      <a:pt x="66000" y="18000"/>
                      <a:pt x="60000" y="12000"/>
                    </a:cubicBezTo>
                    <a:cubicBezTo>
                      <a:pt x="60000" y="12000"/>
                      <a:pt x="60000" y="12000"/>
                      <a:pt x="60000" y="12000"/>
                    </a:cubicBezTo>
                    <a:cubicBezTo>
                      <a:pt x="60000" y="6000"/>
                      <a:pt x="54000" y="6000"/>
                      <a:pt x="54000" y="6000"/>
                    </a:cubicBezTo>
                    <a:cubicBezTo>
                      <a:pt x="48000" y="6000"/>
                      <a:pt x="48000" y="6000"/>
                      <a:pt x="48000" y="0"/>
                    </a:cubicBezTo>
                    <a:cubicBezTo>
                      <a:pt x="42000" y="0"/>
                      <a:pt x="42000" y="6000"/>
                      <a:pt x="42000" y="6000"/>
                    </a:cubicBezTo>
                    <a:cubicBezTo>
                      <a:pt x="42000" y="6000"/>
                      <a:pt x="42000" y="12000"/>
                      <a:pt x="42000" y="18000"/>
                    </a:cubicBezTo>
                    <a:cubicBezTo>
                      <a:pt x="42000" y="18000"/>
                      <a:pt x="42000" y="18000"/>
                      <a:pt x="42000" y="18000"/>
                    </a:cubicBezTo>
                    <a:cubicBezTo>
                      <a:pt x="42000" y="18000"/>
                      <a:pt x="42000" y="18000"/>
                      <a:pt x="42000" y="18000"/>
                    </a:cubicBezTo>
                    <a:cubicBezTo>
                      <a:pt x="42000" y="18000"/>
                      <a:pt x="42000" y="18000"/>
                      <a:pt x="42000" y="24000"/>
                    </a:cubicBezTo>
                    <a:cubicBezTo>
                      <a:pt x="42000" y="24000"/>
                      <a:pt x="42000" y="24000"/>
                      <a:pt x="42000" y="24000"/>
                    </a:cubicBezTo>
                    <a:cubicBezTo>
                      <a:pt x="42000" y="24000"/>
                      <a:pt x="42000" y="24000"/>
                      <a:pt x="42000" y="24000"/>
                    </a:cubicBezTo>
                    <a:cubicBezTo>
                      <a:pt x="42000" y="18000"/>
                      <a:pt x="42000" y="18000"/>
                      <a:pt x="42000" y="18000"/>
                    </a:cubicBezTo>
                    <a:cubicBezTo>
                      <a:pt x="42000" y="18000"/>
                      <a:pt x="42000" y="18000"/>
                      <a:pt x="42000" y="18000"/>
                    </a:cubicBezTo>
                    <a:cubicBezTo>
                      <a:pt x="42000" y="18000"/>
                      <a:pt x="42000" y="18000"/>
                      <a:pt x="42000" y="18000"/>
                    </a:cubicBezTo>
                    <a:cubicBezTo>
                      <a:pt x="42000" y="18000"/>
                      <a:pt x="36000" y="18000"/>
                      <a:pt x="36000" y="18000"/>
                    </a:cubicBezTo>
                    <a:cubicBezTo>
                      <a:pt x="36000" y="12000"/>
                      <a:pt x="30000" y="12000"/>
                      <a:pt x="30000" y="18000"/>
                    </a:cubicBezTo>
                    <a:cubicBezTo>
                      <a:pt x="30000" y="18000"/>
                      <a:pt x="30000" y="18000"/>
                      <a:pt x="30000" y="18000"/>
                    </a:cubicBezTo>
                    <a:cubicBezTo>
                      <a:pt x="30000" y="18000"/>
                      <a:pt x="30000" y="18000"/>
                      <a:pt x="30000" y="18000"/>
                    </a:cubicBezTo>
                    <a:cubicBezTo>
                      <a:pt x="30000" y="18000"/>
                      <a:pt x="30000" y="18000"/>
                      <a:pt x="30000" y="18000"/>
                    </a:cubicBezTo>
                    <a:cubicBezTo>
                      <a:pt x="30000" y="18000"/>
                      <a:pt x="24000" y="18000"/>
                      <a:pt x="24000" y="18000"/>
                    </a:cubicBezTo>
                    <a:cubicBezTo>
                      <a:pt x="24000" y="18000"/>
                      <a:pt x="24000" y="18000"/>
                      <a:pt x="24000" y="18000"/>
                    </a:cubicBezTo>
                    <a:cubicBezTo>
                      <a:pt x="24000" y="18000"/>
                      <a:pt x="24000" y="18000"/>
                      <a:pt x="24000" y="18000"/>
                    </a:cubicBezTo>
                    <a:cubicBezTo>
                      <a:pt x="24000" y="18000"/>
                      <a:pt x="24000" y="18000"/>
                      <a:pt x="30000" y="18000"/>
                    </a:cubicBezTo>
                    <a:cubicBezTo>
                      <a:pt x="30000" y="18000"/>
                      <a:pt x="30000" y="18000"/>
                      <a:pt x="30000" y="18000"/>
                    </a:cubicBezTo>
                    <a:cubicBezTo>
                      <a:pt x="30000" y="18000"/>
                      <a:pt x="30000" y="18000"/>
                      <a:pt x="30000" y="18000"/>
                    </a:cubicBezTo>
                    <a:cubicBezTo>
                      <a:pt x="30000" y="12000"/>
                      <a:pt x="30000" y="12000"/>
                      <a:pt x="30000" y="12000"/>
                    </a:cubicBezTo>
                    <a:cubicBezTo>
                      <a:pt x="24000" y="12000"/>
                      <a:pt x="24000" y="6000"/>
                      <a:pt x="24000" y="12000"/>
                    </a:cubicBezTo>
                    <a:cubicBezTo>
                      <a:pt x="18000" y="12000"/>
                      <a:pt x="12000" y="12000"/>
                      <a:pt x="12000" y="12000"/>
                    </a:cubicBezTo>
                    <a:cubicBezTo>
                      <a:pt x="6000" y="12000"/>
                      <a:pt x="6000" y="12000"/>
                      <a:pt x="6000" y="18000"/>
                    </a:cubicBezTo>
                    <a:cubicBezTo>
                      <a:pt x="6000" y="18000"/>
                      <a:pt x="6000" y="18000"/>
                      <a:pt x="6000" y="24000"/>
                    </a:cubicBezTo>
                    <a:cubicBezTo>
                      <a:pt x="0" y="24000"/>
                      <a:pt x="0" y="30000"/>
                      <a:pt x="6000" y="36000"/>
                    </a:cubicBezTo>
                    <a:cubicBezTo>
                      <a:pt x="6000" y="36000"/>
                      <a:pt x="12000" y="36000"/>
                      <a:pt x="6000" y="42000"/>
                    </a:cubicBezTo>
                    <a:close/>
                    <a:moveTo>
                      <a:pt x="48000" y="78000"/>
                    </a:moveTo>
                    <a:cubicBezTo>
                      <a:pt x="42000" y="78000"/>
                      <a:pt x="42000" y="78000"/>
                      <a:pt x="42000" y="78000"/>
                    </a:cubicBezTo>
                    <a:cubicBezTo>
                      <a:pt x="48000" y="78000"/>
                      <a:pt x="48000" y="78000"/>
                      <a:pt x="48000" y="78000"/>
                    </a:cubicBezTo>
                    <a:close/>
                    <a:moveTo>
                      <a:pt x="42000" y="36000"/>
                    </a:moveTo>
                    <a:cubicBezTo>
                      <a:pt x="42000" y="36000"/>
                      <a:pt x="42000" y="36000"/>
                      <a:pt x="42000" y="36000"/>
                    </a:cubicBezTo>
                    <a:cubicBezTo>
                      <a:pt x="42000" y="36000"/>
                      <a:pt x="42000" y="36000"/>
                      <a:pt x="42000" y="36000"/>
                    </a:cubicBezTo>
                    <a:cubicBezTo>
                      <a:pt x="42000" y="30000"/>
                      <a:pt x="42000" y="30000"/>
                      <a:pt x="42000" y="30000"/>
                    </a:cubicBezTo>
                    <a:lnTo>
                      <a:pt x="42000" y="36000"/>
                    </a:ln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79" name="Shape 1279"/>
              <p:cNvSpPr/>
              <p:nvPr/>
            </p:nvSpPr>
            <p:spPr>
              <a:xfrm>
                <a:off x="4718408" y="2146940"/>
                <a:ext cx="76198" cy="68262"/>
              </a:xfrm>
              <a:custGeom>
                <a:pathLst>
                  <a:path extrusionOk="0" h="120000" w="120000">
                    <a:moveTo>
                      <a:pt x="114285" y="88421"/>
                    </a:moveTo>
                    <a:cubicBezTo>
                      <a:pt x="114285" y="82105"/>
                      <a:pt x="114285" y="82105"/>
                      <a:pt x="108571" y="82105"/>
                    </a:cubicBezTo>
                    <a:cubicBezTo>
                      <a:pt x="108571" y="75789"/>
                      <a:pt x="108571" y="75789"/>
                      <a:pt x="102857" y="75789"/>
                    </a:cubicBezTo>
                    <a:cubicBezTo>
                      <a:pt x="97142" y="75789"/>
                      <a:pt x="97142" y="75789"/>
                      <a:pt x="91428" y="75789"/>
                    </a:cubicBezTo>
                    <a:cubicBezTo>
                      <a:pt x="91428" y="75789"/>
                      <a:pt x="91428" y="75789"/>
                      <a:pt x="85714" y="75789"/>
                    </a:cubicBezTo>
                    <a:cubicBezTo>
                      <a:pt x="80000" y="75789"/>
                      <a:pt x="74285" y="75789"/>
                      <a:pt x="68571" y="75789"/>
                    </a:cubicBezTo>
                    <a:cubicBezTo>
                      <a:pt x="62857" y="75789"/>
                      <a:pt x="62857" y="75789"/>
                      <a:pt x="57142" y="75789"/>
                    </a:cubicBezTo>
                    <a:cubicBezTo>
                      <a:pt x="57142" y="69473"/>
                      <a:pt x="57142" y="69473"/>
                      <a:pt x="57142" y="69473"/>
                    </a:cubicBezTo>
                    <a:cubicBezTo>
                      <a:pt x="51428" y="69473"/>
                      <a:pt x="45714" y="63157"/>
                      <a:pt x="45714" y="56842"/>
                    </a:cubicBezTo>
                    <a:cubicBezTo>
                      <a:pt x="40000" y="56842"/>
                      <a:pt x="40000" y="56842"/>
                      <a:pt x="40000" y="50526"/>
                    </a:cubicBezTo>
                    <a:cubicBezTo>
                      <a:pt x="34285" y="50526"/>
                      <a:pt x="34285"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0000" y="50526"/>
                      <a:pt x="40000" y="50526"/>
                      <a:pt x="40000" y="50526"/>
                    </a:cubicBezTo>
                    <a:cubicBezTo>
                      <a:pt x="45714" y="50526"/>
                      <a:pt x="45714" y="50526"/>
                      <a:pt x="51428" y="50526"/>
                    </a:cubicBezTo>
                    <a:cubicBezTo>
                      <a:pt x="51428" y="50526"/>
                      <a:pt x="51428" y="44210"/>
                      <a:pt x="51428" y="44210"/>
                    </a:cubicBezTo>
                    <a:cubicBezTo>
                      <a:pt x="51428" y="44210"/>
                      <a:pt x="51428" y="44210"/>
                      <a:pt x="51428" y="44210"/>
                    </a:cubicBezTo>
                    <a:cubicBezTo>
                      <a:pt x="45714" y="37894"/>
                      <a:pt x="45714" y="37894"/>
                      <a:pt x="45714" y="31578"/>
                    </a:cubicBezTo>
                    <a:cubicBezTo>
                      <a:pt x="45714" y="31578"/>
                      <a:pt x="45714" y="25263"/>
                      <a:pt x="40000" y="25263"/>
                    </a:cubicBezTo>
                    <a:cubicBezTo>
                      <a:pt x="40000" y="25263"/>
                      <a:pt x="40000" y="25263"/>
                      <a:pt x="34285" y="25263"/>
                    </a:cubicBezTo>
                    <a:cubicBezTo>
                      <a:pt x="34285" y="25263"/>
                      <a:pt x="28571" y="25263"/>
                      <a:pt x="28571" y="18947"/>
                    </a:cubicBezTo>
                    <a:cubicBezTo>
                      <a:pt x="28571" y="18947"/>
                      <a:pt x="28571" y="18947"/>
                      <a:pt x="28571" y="18947"/>
                    </a:cubicBezTo>
                    <a:cubicBezTo>
                      <a:pt x="28571" y="12631"/>
                      <a:pt x="28571" y="12631"/>
                      <a:pt x="28571" y="12631"/>
                    </a:cubicBezTo>
                    <a:cubicBezTo>
                      <a:pt x="22857" y="6315"/>
                      <a:pt x="22857" y="6315"/>
                      <a:pt x="17142" y="0"/>
                    </a:cubicBezTo>
                    <a:cubicBezTo>
                      <a:pt x="11428" y="0"/>
                      <a:pt x="5714" y="0"/>
                      <a:pt x="5714" y="6315"/>
                    </a:cubicBezTo>
                    <a:cubicBezTo>
                      <a:pt x="5714" y="6315"/>
                      <a:pt x="0" y="6315"/>
                      <a:pt x="0" y="12631"/>
                    </a:cubicBezTo>
                    <a:cubicBezTo>
                      <a:pt x="5714" y="18947"/>
                      <a:pt x="5714" y="25263"/>
                      <a:pt x="5714" y="31578"/>
                    </a:cubicBezTo>
                    <a:cubicBezTo>
                      <a:pt x="5714" y="31578"/>
                      <a:pt x="5714" y="31578"/>
                      <a:pt x="5714" y="31578"/>
                    </a:cubicBezTo>
                    <a:cubicBezTo>
                      <a:pt x="11428" y="31578"/>
                      <a:pt x="17142" y="31578"/>
                      <a:pt x="17142" y="37894"/>
                    </a:cubicBezTo>
                    <a:cubicBezTo>
                      <a:pt x="22857" y="37894"/>
                      <a:pt x="22857" y="37894"/>
                      <a:pt x="22857" y="44210"/>
                    </a:cubicBezTo>
                    <a:cubicBezTo>
                      <a:pt x="22857" y="44210"/>
                      <a:pt x="22857" y="50526"/>
                      <a:pt x="22857" y="50526"/>
                    </a:cubicBezTo>
                    <a:cubicBezTo>
                      <a:pt x="22857" y="56842"/>
                      <a:pt x="22857" y="56842"/>
                      <a:pt x="17142" y="63157"/>
                    </a:cubicBezTo>
                    <a:cubicBezTo>
                      <a:pt x="17142" y="63157"/>
                      <a:pt x="17142" y="63157"/>
                      <a:pt x="11428" y="69473"/>
                    </a:cubicBezTo>
                    <a:cubicBezTo>
                      <a:pt x="11428" y="75789"/>
                      <a:pt x="11428" y="82105"/>
                      <a:pt x="11428" y="88421"/>
                    </a:cubicBezTo>
                    <a:cubicBezTo>
                      <a:pt x="11428" y="94736"/>
                      <a:pt x="17142" y="94736"/>
                      <a:pt x="17142" y="94736"/>
                    </a:cubicBezTo>
                    <a:cubicBezTo>
                      <a:pt x="17142" y="94736"/>
                      <a:pt x="17142" y="94736"/>
                      <a:pt x="17142" y="94736"/>
                    </a:cubicBezTo>
                    <a:cubicBezTo>
                      <a:pt x="22857" y="101052"/>
                      <a:pt x="22857" y="101052"/>
                      <a:pt x="28571" y="101052"/>
                    </a:cubicBezTo>
                    <a:cubicBezTo>
                      <a:pt x="28571" y="101052"/>
                      <a:pt x="28571" y="94736"/>
                      <a:pt x="34285" y="94736"/>
                    </a:cubicBezTo>
                    <a:cubicBezTo>
                      <a:pt x="34285" y="94736"/>
                      <a:pt x="34285" y="101052"/>
                      <a:pt x="34285" y="101052"/>
                    </a:cubicBezTo>
                    <a:cubicBezTo>
                      <a:pt x="34285" y="101052"/>
                      <a:pt x="34285" y="101052"/>
                      <a:pt x="34285" y="101052"/>
                    </a:cubicBezTo>
                    <a:cubicBezTo>
                      <a:pt x="34285" y="107368"/>
                      <a:pt x="34285" y="107368"/>
                      <a:pt x="34285" y="107368"/>
                    </a:cubicBezTo>
                    <a:cubicBezTo>
                      <a:pt x="40000" y="107368"/>
                      <a:pt x="45714" y="113684"/>
                      <a:pt x="51428" y="113684"/>
                    </a:cubicBezTo>
                    <a:cubicBezTo>
                      <a:pt x="57142" y="113684"/>
                      <a:pt x="68571" y="113684"/>
                      <a:pt x="74285" y="113684"/>
                    </a:cubicBezTo>
                    <a:cubicBezTo>
                      <a:pt x="80000" y="113684"/>
                      <a:pt x="80000" y="120000"/>
                      <a:pt x="80000" y="120000"/>
                    </a:cubicBezTo>
                    <a:cubicBezTo>
                      <a:pt x="85714" y="120000"/>
                      <a:pt x="91428" y="120000"/>
                      <a:pt x="91428" y="120000"/>
                    </a:cubicBezTo>
                    <a:cubicBezTo>
                      <a:pt x="97142" y="120000"/>
                      <a:pt x="97142" y="120000"/>
                      <a:pt x="102857" y="120000"/>
                    </a:cubicBezTo>
                    <a:cubicBezTo>
                      <a:pt x="102857" y="120000"/>
                      <a:pt x="102857" y="120000"/>
                      <a:pt x="102857" y="120000"/>
                    </a:cubicBezTo>
                    <a:cubicBezTo>
                      <a:pt x="108571" y="113684"/>
                      <a:pt x="108571" y="113684"/>
                      <a:pt x="114285" y="113684"/>
                    </a:cubicBezTo>
                    <a:cubicBezTo>
                      <a:pt x="114285" y="113684"/>
                      <a:pt x="114285" y="107368"/>
                      <a:pt x="114285" y="107368"/>
                    </a:cubicBezTo>
                    <a:cubicBezTo>
                      <a:pt x="114285" y="107368"/>
                      <a:pt x="114285" y="101052"/>
                      <a:pt x="114285" y="101052"/>
                    </a:cubicBezTo>
                    <a:cubicBezTo>
                      <a:pt x="120000" y="94736"/>
                      <a:pt x="120000" y="88421"/>
                      <a:pt x="114285" y="88421"/>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0" name="Shape 1280"/>
              <p:cNvSpPr/>
              <p:nvPr/>
            </p:nvSpPr>
            <p:spPr>
              <a:xfrm>
                <a:off x="4592999" y="2127890"/>
                <a:ext cx="71436" cy="47624"/>
              </a:xfrm>
              <a:custGeom>
                <a:pathLst>
                  <a:path extrusionOk="0" h="120000" w="120000">
                    <a:moveTo>
                      <a:pt x="78000" y="73846"/>
                    </a:moveTo>
                    <a:cubicBezTo>
                      <a:pt x="72000" y="73846"/>
                      <a:pt x="72000" y="64615"/>
                      <a:pt x="66000" y="64615"/>
                    </a:cubicBezTo>
                    <a:cubicBezTo>
                      <a:pt x="66000" y="64615"/>
                      <a:pt x="66000" y="64615"/>
                      <a:pt x="66000" y="64615"/>
                    </a:cubicBezTo>
                    <a:cubicBezTo>
                      <a:pt x="66000" y="55384"/>
                      <a:pt x="66000" y="46153"/>
                      <a:pt x="66000" y="46153"/>
                    </a:cubicBezTo>
                    <a:cubicBezTo>
                      <a:pt x="66000" y="36923"/>
                      <a:pt x="66000" y="36923"/>
                      <a:pt x="66000" y="27692"/>
                    </a:cubicBezTo>
                    <a:cubicBezTo>
                      <a:pt x="66000" y="18461"/>
                      <a:pt x="60000" y="18461"/>
                      <a:pt x="60000" y="18461"/>
                    </a:cubicBezTo>
                    <a:cubicBezTo>
                      <a:pt x="54000" y="18461"/>
                      <a:pt x="54000" y="18461"/>
                      <a:pt x="54000" y="9230"/>
                    </a:cubicBezTo>
                    <a:cubicBezTo>
                      <a:pt x="54000" y="9230"/>
                      <a:pt x="54000" y="0"/>
                      <a:pt x="48000" y="0"/>
                    </a:cubicBezTo>
                    <a:cubicBezTo>
                      <a:pt x="48000" y="0"/>
                      <a:pt x="42000" y="0"/>
                      <a:pt x="42000" y="0"/>
                    </a:cubicBezTo>
                    <a:cubicBezTo>
                      <a:pt x="36000" y="9230"/>
                      <a:pt x="30000" y="9230"/>
                      <a:pt x="30000" y="18461"/>
                    </a:cubicBezTo>
                    <a:cubicBezTo>
                      <a:pt x="24000" y="18461"/>
                      <a:pt x="24000" y="18461"/>
                      <a:pt x="24000" y="18461"/>
                    </a:cubicBezTo>
                    <a:cubicBezTo>
                      <a:pt x="24000" y="27692"/>
                      <a:pt x="24000" y="27692"/>
                      <a:pt x="18000" y="27692"/>
                    </a:cubicBezTo>
                    <a:cubicBezTo>
                      <a:pt x="18000" y="27692"/>
                      <a:pt x="18000" y="36923"/>
                      <a:pt x="12000" y="36923"/>
                    </a:cubicBezTo>
                    <a:cubicBezTo>
                      <a:pt x="12000" y="36923"/>
                      <a:pt x="12000" y="36923"/>
                      <a:pt x="12000" y="46153"/>
                    </a:cubicBezTo>
                    <a:cubicBezTo>
                      <a:pt x="18000" y="46153"/>
                      <a:pt x="18000" y="46153"/>
                      <a:pt x="18000" y="46153"/>
                    </a:cubicBezTo>
                    <a:cubicBezTo>
                      <a:pt x="18000" y="46153"/>
                      <a:pt x="18000" y="46153"/>
                      <a:pt x="18000" y="46153"/>
                    </a:cubicBezTo>
                    <a:cubicBezTo>
                      <a:pt x="18000" y="46153"/>
                      <a:pt x="18000" y="46153"/>
                      <a:pt x="18000" y="46153"/>
                    </a:cubicBezTo>
                    <a:cubicBezTo>
                      <a:pt x="12000" y="46153"/>
                      <a:pt x="12000" y="46153"/>
                      <a:pt x="6000" y="46153"/>
                    </a:cubicBezTo>
                    <a:cubicBezTo>
                      <a:pt x="6000" y="46153"/>
                      <a:pt x="0" y="55384"/>
                      <a:pt x="0" y="55384"/>
                    </a:cubicBezTo>
                    <a:cubicBezTo>
                      <a:pt x="0" y="64615"/>
                      <a:pt x="0" y="64615"/>
                      <a:pt x="0" y="64615"/>
                    </a:cubicBezTo>
                    <a:cubicBezTo>
                      <a:pt x="6000" y="73846"/>
                      <a:pt x="6000" y="73846"/>
                      <a:pt x="6000" y="73846"/>
                    </a:cubicBezTo>
                    <a:cubicBezTo>
                      <a:pt x="12000" y="83076"/>
                      <a:pt x="18000" y="83076"/>
                      <a:pt x="24000" y="83076"/>
                    </a:cubicBezTo>
                    <a:cubicBezTo>
                      <a:pt x="24000" y="83076"/>
                      <a:pt x="30000" y="83076"/>
                      <a:pt x="30000" y="83076"/>
                    </a:cubicBezTo>
                    <a:cubicBezTo>
                      <a:pt x="30000" y="83076"/>
                      <a:pt x="36000" y="83076"/>
                      <a:pt x="42000" y="83076"/>
                    </a:cubicBezTo>
                    <a:cubicBezTo>
                      <a:pt x="42000" y="83076"/>
                      <a:pt x="42000" y="83076"/>
                      <a:pt x="42000" y="83076"/>
                    </a:cubicBezTo>
                    <a:cubicBezTo>
                      <a:pt x="42000" y="83076"/>
                      <a:pt x="42000" y="83076"/>
                      <a:pt x="42000" y="92307"/>
                    </a:cubicBezTo>
                    <a:cubicBezTo>
                      <a:pt x="30000" y="92307"/>
                      <a:pt x="24000" y="92307"/>
                      <a:pt x="18000" y="92307"/>
                    </a:cubicBezTo>
                    <a:cubicBezTo>
                      <a:pt x="18000" y="92307"/>
                      <a:pt x="18000" y="92307"/>
                      <a:pt x="18000" y="101538"/>
                    </a:cubicBezTo>
                    <a:cubicBezTo>
                      <a:pt x="18000" y="110769"/>
                      <a:pt x="18000" y="110769"/>
                      <a:pt x="24000" y="110769"/>
                    </a:cubicBezTo>
                    <a:cubicBezTo>
                      <a:pt x="24000" y="120000"/>
                      <a:pt x="24000" y="120000"/>
                      <a:pt x="24000" y="120000"/>
                    </a:cubicBezTo>
                    <a:cubicBezTo>
                      <a:pt x="30000" y="120000"/>
                      <a:pt x="30000" y="120000"/>
                      <a:pt x="36000" y="120000"/>
                    </a:cubicBezTo>
                    <a:cubicBezTo>
                      <a:pt x="42000" y="120000"/>
                      <a:pt x="48000" y="120000"/>
                      <a:pt x="54000" y="110769"/>
                    </a:cubicBezTo>
                    <a:cubicBezTo>
                      <a:pt x="54000" y="110769"/>
                      <a:pt x="54000" y="110769"/>
                      <a:pt x="60000" y="110769"/>
                    </a:cubicBezTo>
                    <a:cubicBezTo>
                      <a:pt x="60000" y="110769"/>
                      <a:pt x="66000" y="110769"/>
                      <a:pt x="72000" y="101538"/>
                    </a:cubicBezTo>
                    <a:cubicBezTo>
                      <a:pt x="72000" y="101538"/>
                      <a:pt x="72000" y="101538"/>
                      <a:pt x="72000" y="110769"/>
                    </a:cubicBezTo>
                    <a:cubicBezTo>
                      <a:pt x="78000" y="110769"/>
                      <a:pt x="78000" y="110769"/>
                      <a:pt x="84000" y="110769"/>
                    </a:cubicBezTo>
                    <a:cubicBezTo>
                      <a:pt x="84000" y="110769"/>
                      <a:pt x="90000" y="110769"/>
                      <a:pt x="90000" y="110769"/>
                    </a:cubicBezTo>
                    <a:cubicBezTo>
                      <a:pt x="90000" y="110769"/>
                      <a:pt x="96000" y="110769"/>
                      <a:pt x="96000" y="110769"/>
                    </a:cubicBezTo>
                    <a:cubicBezTo>
                      <a:pt x="96000" y="110769"/>
                      <a:pt x="102000" y="110769"/>
                      <a:pt x="102000" y="101538"/>
                    </a:cubicBezTo>
                    <a:cubicBezTo>
                      <a:pt x="108000" y="101538"/>
                      <a:pt x="114000" y="92307"/>
                      <a:pt x="120000" y="83076"/>
                    </a:cubicBezTo>
                    <a:cubicBezTo>
                      <a:pt x="120000" y="83076"/>
                      <a:pt x="120000" y="83076"/>
                      <a:pt x="120000" y="73846"/>
                    </a:cubicBezTo>
                    <a:cubicBezTo>
                      <a:pt x="120000" y="73846"/>
                      <a:pt x="120000" y="64615"/>
                      <a:pt x="114000" y="55384"/>
                    </a:cubicBezTo>
                    <a:cubicBezTo>
                      <a:pt x="114000" y="55384"/>
                      <a:pt x="114000" y="55384"/>
                      <a:pt x="114000" y="55384"/>
                    </a:cubicBezTo>
                    <a:cubicBezTo>
                      <a:pt x="114000" y="55384"/>
                      <a:pt x="108000" y="64615"/>
                      <a:pt x="108000" y="64615"/>
                    </a:cubicBezTo>
                    <a:cubicBezTo>
                      <a:pt x="108000" y="64615"/>
                      <a:pt x="108000" y="64615"/>
                      <a:pt x="108000" y="64615"/>
                    </a:cubicBezTo>
                    <a:cubicBezTo>
                      <a:pt x="108000" y="64615"/>
                      <a:pt x="102000" y="64615"/>
                      <a:pt x="102000" y="55384"/>
                    </a:cubicBezTo>
                    <a:cubicBezTo>
                      <a:pt x="102000" y="55384"/>
                      <a:pt x="102000" y="46153"/>
                      <a:pt x="102000" y="46153"/>
                    </a:cubicBezTo>
                    <a:cubicBezTo>
                      <a:pt x="102000" y="46153"/>
                      <a:pt x="102000" y="36923"/>
                      <a:pt x="102000" y="36923"/>
                    </a:cubicBezTo>
                    <a:cubicBezTo>
                      <a:pt x="102000" y="27692"/>
                      <a:pt x="102000" y="18461"/>
                      <a:pt x="108000" y="18461"/>
                    </a:cubicBezTo>
                    <a:cubicBezTo>
                      <a:pt x="108000" y="9230"/>
                      <a:pt x="108000" y="9230"/>
                      <a:pt x="108000" y="9230"/>
                    </a:cubicBezTo>
                    <a:cubicBezTo>
                      <a:pt x="102000" y="9230"/>
                      <a:pt x="102000" y="9230"/>
                      <a:pt x="102000" y="9230"/>
                    </a:cubicBezTo>
                    <a:cubicBezTo>
                      <a:pt x="96000" y="18461"/>
                      <a:pt x="90000" y="18461"/>
                      <a:pt x="90000" y="27692"/>
                    </a:cubicBezTo>
                    <a:cubicBezTo>
                      <a:pt x="84000" y="27692"/>
                      <a:pt x="84000" y="27692"/>
                      <a:pt x="84000" y="36923"/>
                    </a:cubicBezTo>
                    <a:cubicBezTo>
                      <a:pt x="84000" y="36923"/>
                      <a:pt x="84000" y="36923"/>
                      <a:pt x="84000" y="36923"/>
                    </a:cubicBezTo>
                    <a:cubicBezTo>
                      <a:pt x="90000" y="46153"/>
                      <a:pt x="84000" y="46153"/>
                      <a:pt x="84000" y="46153"/>
                    </a:cubicBezTo>
                    <a:cubicBezTo>
                      <a:pt x="84000" y="46153"/>
                      <a:pt x="84000" y="46153"/>
                      <a:pt x="84000" y="46153"/>
                    </a:cubicBezTo>
                    <a:cubicBezTo>
                      <a:pt x="78000" y="55384"/>
                      <a:pt x="78000" y="55384"/>
                      <a:pt x="78000" y="64615"/>
                    </a:cubicBezTo>
                    <a:cubicBezTo>
                      <a:pt x="78000" y="64615"/>
                      <a:pt x="84000" y="64615"/>
                      <a:pt x="84000" y="64615"/>
                    </a:cubicBezTo>
                    <a:cubicBezTo>
                      <a:pt x="84000" y="64615"/>
                      <a:pt x="78000" y="73846"/>
                      <a:pt x="78000" y="73846"/>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1" name="Shape 1281"/>
              <p:cNvSpPr/>
              <p:nvPr/>
            </p:nvSpPr>
            <p:spPr>
              <a:xfrm>
                <a:off x="6386837" y="3361353"/>
                <a:ext cx="76198" cy="76198"/>
              </a:xfrm>
              <a:custGeom>
                <a:pathLst>
                  <a:path extrusionOk="0" h="120000" w="120000">
                    <a:moveTo>
                      <a:pt x="120000" y="11428"/>
                    </a:moveTo>
                    <a:cubicBezTo>
                      <a:pt x="114285" y="11428"/>
                      <a:pt x="114285" y="11428"/>
                      <a:pt x="114285" y="11428"/>
                    </a:cubicBezTo>
                    <a:cubicBezTo>
                      <a:pt x="108571" y="11428"/>
                      <a:pt x="108571" y="5714"/>
                      <a:pt x="108571" y="5714"/>
                    </a:cubicBezTo>
                    <a:cubicBezTo>
                      <a:pt x="108571" y="5714"/>
                      <a:pt x="108571" y="5714"/>
                      <a:pt x="108571" y="5714"/>
                    </a:cubicBezTo>
                    <a:cubicBezTo>
                      <a:pt x="108571" y="5714"/>
                      <a:pt x="102857" y="0"/>
                      <a:pt x="102857" y="5714"/>
                    </a:cubicBezTo>
                    <a:cubicBezTo>
                      <a:pt x="102857" y="5714"/>
                      <a:pt x="97142" y="5714"/>
                      <a:pt x="97142" y="5714"/>
                    </a:cubicBezTo>
                    <a:cubicBezTo>
                      <a:pt x="97142" y="11428"/>
                      <a:pt x="91428" y="22857"/>
                      <a:pt x="85714" y="22857"/>
                    </a:cubicBezTo>
                    <a:cubicBezTo>
                      <a:pt x="85714" y="22857"/>
                      <a:pt x="80000" y="28571"/>
                      <a:pt x="80000" y="28571"/>
                    </a:cubicBezTo>
                    <a:cubicBezTo>
                      <a:pt x="80000" y="28571"/>
                      <a:pt x="80000" y="34285"/>
                      <a:pt x="80000" y="34285"/>
                    </a:cubicBezTo>
                    <a:cubicBezTo>
                      <a:pt x="74285" y="40000"/>
                      <a:pt x="74285" y="45714"/>
                      <a:pt x="68571" y="45714"/>
                    </a:cubicBezTo>
                    <a:cubicBezTo>
                      <a:pt x="62857" y="51428"/>
                      <a:pt x="57142" y="51428"/>
                      <a:pt x="51428" y="57142"/>
                    </a:cubicBezTo>
                    <a:cubicBezTo>
                      <a:pt x="45714" y="57142"/>
                      <a:pt x="45714" y="62857"/>
                      <a:pt x="40000" y="62857"/>
                    </a:cubicBezTo>
                    <a:cubicBezTo>
                      <a:pt x="40000" y="62857"/>
                      <a:pt x="34285" y="62857"/>
                      <a:pt x="34285" y="62857"/>
                    </a:cubicBezTo>
                    <a:cubicBezTo>
                      <a:pt x="28571" y="68571"/>
                      <a:pt x="22857" y="74285"/>
                      <a:pt x="17142" y="80000"/>
                    </a:cubicBezTo>
                    <a:cubicBezTo>
                      <a:pt x="11428" y="85714"/>
                      <a:pt x="5714" y="91428"/>
                      <a:pt x="5714" y="102857"/>
                    </a:cubicBezTo>
                    <a:cubicBezTo>
                      <a:pt x="0" y="102857"/>
                      <a:pt x="5714" y="102857"/>
                      <a:pt x="5714" y="108571"/>
                    </a:cubicBezTo>
                    <a:cubicBezTo>
                      <a:pt x="11428" y="108571"/>
                      <a:pt x="17142" y="108571"/>
                      <a:pt x="17142" y="114285"/>
                    </a:cubicBezTo>
                    <a:cubicBezTo>
                      <a:pt x="17142" y="114285"/>
                      <a:pt x="17142" y="114285"/>
                      <a:pt x="17142" y="114285"/>
                    </a:cubicBezTo>
                    <a:cubicBezTo>
                      <a:pt x="22857" y="120000"/>
                      <a:pt x="28571" y="120000"/>
                      <a:pt x="28571" y="120000"/>
                    </a:cubicBezTo>
                    <a:cubicBezTo>
                      <a:pt x="40000" y="114285"/>
                      <a:pt x="40000" y="108571"/>
                      <a:pt x="51428" y="102857"/>
                    </a:cubicBezTo>
                    <a:cubicBezTo>
                      <a:pt x="51428" y="102857"/>
                      <a:pt x="51428" y="97142"/>
                      <a:pt x="57142" y="97142"/>
                    </a:cubicBezTo>
                    <a:cubicBezTo>
                      <a:pt x="57142" y="91428"/>
                      <a:pt x="57142" y="91428"/>
                      <a:pt x="57142" y="91428"/>
                    </a:cubicBezTo>
                    <a:cubicBezTo>
                      <a:pt x="62857" y="85714"/>
                      <a:pt x="62857" y="85714"/>
                      <a:pt x="62857" y="80000"/>
                    </a:cubicBezTo>
                    <a:cubicBezTo>
                      <a:pt x="68571" y="68571"/>
                      <a:pt x="68571" y="74285"/>
                      <a:pt x="80000" y="68571"/>
                    </a:cubicBezTo>
                    <a:cubicBezTo>
                      <a:pt x="80000" y="68571"/>
                      <a:pt x="85714" y="68571"/>
                      <a:pt x="85714" y="68571"/>
                    </a:cubicBezTo>
                    <a:cubicBezTo>
                      <a:pt x="91428" y="68571"/>
                      <a:pt x="91428" y="62857"/>
                      <a:pt x="91428" y="62857"/>
                    </a:cubicBezTo>
                    <a:cubicBezTo>
                      <a:pt x="91428" y="57142"/>
                      <a:pt x="91428" y="51428"/>
                      <a:pt x="97142" y="51428"/>
                    </a:cubicBezTo>
                    <a:cubicBezTo>
                      <a:pt x="97142" y="51428"/>
                      <a:pt x="97142" y="51428"/>
                      <a:pt x="102857" y="45714"/>
                    </a:cubicBezTo>
                    <a:cubicBezTo>
                      <a:pt x="108571" y="40000"/>
                      <a:pt x="114285" y="34285"/>
                      <a:pt x="114285" y="28571"/>
                    </a:cubicBezTo>
                    <a:cubicBezTo>
                      <a:pt x="120000" y="28571"/>
                      <a:pt x="120000" y="28571"/>
                      <a:pt x="120000" y="22857"/>
                    </a:cubicBezTo>
                    <a:cubicBezTo>
                      <a:pt x="120000" y="22857"/>
                      <a:pt x="120000" y="22857"/>
                      <a:pt x="120000" y="22857"/>
                    </a:cubicBezTo>
                    <a:cubicBezTo>
                      <a:pt x="120000" y="17142"/>
                      <a:pt x="120000" y="17142"/>
                      <a:pt x="120000" y="17142"/>
                    </a:cubicBezTo>
                    <a:cubicBezTo>
                      <a:pt x="120000" y="17142"/>
                      <a:pt x="120000" y="17142"/>
                      <a:pt x="120000" y="17142"/>
                    </a:cubicBezTo>
                    <a:cubicBezTo>
                      <a:pt x="120000" y="17142"/>
                      <a:pt x="120000" y="17142"/>
                      <a:pt x="120000" y="11428"/>
                    </a:cubicBezTo>
                    <a:cubicBezTo>
                      <a:pt x="120000" y="11428"/>
                      <a:pt x="120000" y="11428"/>
                      <a:pt x="120000" y="11428"/>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2" name="Shape 1282"/>
              <p:cNvSpPr/>
              <p:nvPr/>
            </p:nvSpPr>
            <p:spPr>
              <a:xfrm>
                <a:off x="5069239" y="2380297"/>
                <a:ext cx="65087" cy="39687"/>
              </a:xfrm>
              <a:custGeom>
                <a:pathLst>
                  <a:path extrusionOk="0" h="120000" w="120000">
                    <a:moveTo>
                      <a:pt x="60000" y="120000"/>
                    </a:moveTo>
                    <a:cubicBezTo>
                      <a:pt x="73333" y="120000"/>
                      <a:pt x="80000" y="109090"/>
                      <a:pt x="86666" y="98181"/>
                    </a:cubicBezTo>
                    <a:cubicBezTo>
                      <a:pt x="86666" y="98181"/>
                      <a:pt x="86666" y="98181"/>
                      <a:pt x="93333" y="98181"/>
                    </a:cubicBezTo>
                    <a:cubicBezTo>
                      <a:pt x="93333" y="87272"/>
                      <a:pt x="100000" y="87272"/>
                      <a:pt x="106666" y="87272"/>
                    </a:cubicBezTo>
                    <a:cubicBezTo>
                      <a:pt x="106666" y="87272"/>
                      <a:pt x="106666" y="87272"/>
                      <a:pt x="113333" y="76363"/>
                    </a:cubicBezTo>
                    <a:cubicBezTo>
                      <a:pt x="113333" y="76363"/>
                      <a:pt x="113333" y="76363"/>
                      <a:pt x="113333" y="65454"/>
                    </a:cubicBezTo>
                    <a:cubicBezTo>
                      <a:pt x="113333" y="65454"/>
                      <a:pt x="120000" y="65454"/>
                      <a:pt x="120000" y="65454"/>
                    </a:cubicBezTo>
                    <a:cubicBezTo>
                      <a:pt x="113333" y="54545"/>
                      <a:pt x="113333" y="54545"/>
                      <a:pt x="120000" y="43636"/>
                    </a:cubicBezTo>
                    <a:cubicBezTo>
                      <a:pt x="120000" y="43636"/>
                      <a:pt x="120000" y="43636"/>
                      <a:pt x="120000" y="43636"/>
                    </a:cubicBezTo>
                    <a:cubicBezTo>
                      <a:pt x="120000" y="43636"/>
                      <a:pt x="120000" y="43636"/>
                      <a:pt x="120000" y="43636"/>
                    </a:cubicBezTo>
                    <a:cubicBezTo>
                      <a:pt x="113333" y="32727"/>
                      <a:pt x="113333" y="32727"/>
                      <a:pt x="113333" y="32727"/>
                    </a:cubicBezTo>
                    <a:cubicBezTo>
                      <a:pt x="106666" y="32727"/>
                      <a:pt x="113333" y="21818"/>
                      <a:pt x="113333" y="21818"/>
                    </a:cubicBezTo>
                    <a:cubicBezTo>
                      <a:pt x="106666" y="21818"/>
                      <a:pt x="106666" y="10909"/>
                      <a:pt x="106666" y="10909"/>
                    </a:cubicBezTo>
                    <a:cubicBezTo>
                      <a:pt x="106666" y="10909"/>
                      <a:pt x="106666" y="10909"/>
                      <a:pt x="106666" y="10909"/>
                    </a:cubicBezTo>
                    <a:cubicBezTo>
                      <a:pt x="100000" y="10909"/>
                      <a:pt x="100000" y="10909"/>
                      <a:pt x="100000" y="10909"/>
                    </a:cubicBezTo>
                    <a:cubicBezTo>
                      <a:pt x="93333" y="0"/>
                      <a:pt x="93333" y="0"/>
                      <a:pt x="86666" y="10909"/>
                    </a:cubicBezTo>
                    <a:cubicBezTo>
                      <a:pt x="86666" y="10909"/>
                      <a:pt x="80000" y="21818"/>
                      <a:pt x="73333" y="10909"/>
                    </a:cubicBezTo>
                    <a:cubicBezTo>
                      <a:pt x="73333" y="10909"/>
                      <a:pt x="66666" y="10909"/>
                      <a:pt x="66666" y="10909"/>
                    </a:cubicBezTo>
                    <a:cubicBezTo>
                      <a:pt x="60000" y="10909"/>
                      <a:pt x="60000" y="10909"/>
                      <a:pt x="53333" y="21818"/>
                    </a:cubicBezTo>
                    <a:cubicBezTo>
                      <a:pt x="53333" y="21818"/>
                      <a:pt x="53333" y="21818"/>
                      <a:pt x="53333" y="21818"/>
                    </a:cubicBezTo>
                    <a:cubicBezTo>
                      <a:pt x="53333" y="21818"/>
                      <a:pt x="53333" y="21818"/>
                      <a:pt x="53333" y="10909"/>
                    </a:cubicBezTo>
                    <a:cubicBezTo>
                      <a:pt x="46666" y="10909"/>
                      <a:pt x="46666" y="10909"/>
                      <a:pt x="46666" y="10909"/>
                    </a:cubicBezTo>
                    <a:cubicBezTo>
                      <a:pt x="46666" y="21818"/>
                      <a:pt x="46666" y="21818"/>
                      <a:pt x="46666" y="21818"/>
                    </a:cubicBezTo>
                    <a:cubicBezTo>
                      <a:pt x="46666" y="32727"/>
                      <a:pt x="46666" y="32727"/>
                      <a:pt x="40000" y="32727"/>
                    </a:cubicBezTo>
                    <a:cubicBezTo>
                      <a:pt x="40000" y="32727"/>
                      <a:pt x="40000" y="32727"/>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40000" y="43636"/>
                      <a:pt x="40000" y="43636"/>
                      <a:pt x="40000" y="43636"/>
                    </a:cubicBezTo>
                    <a:cubicBezTo>
                      <a:pt x="33333" y="32727"/>
                      <a:pt x="33333" y="32727"/>
                      <a:pt x="33333" y="21818"/>
                    </a:cubicBezTo>
                    <a:cubicBezTo>
                      <a:pt x="33333" y="21818"/>
                      <a:pt x="33333" y="10909"/>
                      <a:pt x="33333" y="10909"/>
                    </a:cubicBezTo>
                    <a:cubicBezTo>
                      <a:pt x="33333" y="10909"/>
                      <a:pt x="26666" y="10909"/>
                      <a:pt x="26666" y="10909"/>
                    </a:cubicBezTo>
                    <a:cubicBezTo>
                      <a:pt x="26666" y="0"/>
                      <a:pt x="20000" y="0"/>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20000" y="10909"/>
                      <a:pt x="20000" y="10909"/>
                      <a:pt x="20000" y="10909"/>
                    </a:cubicBezTo>
                    <a:cubicBezTo>
                      <a:pt x="13333" y="10909"/>
                      <a:pt x="13333" y="10909"/>
                      <a:pt x="13333" y="10909"/>
                    </a:cubicBezTo>
                    <a:cubicBezTo>
                      <a:pt x="6666" y="21818"/>
                      <a:pt x="6666" y="21818"/>
                      <a:pt x="0" y="32727"/>
                    </a:cubicBezTo>
                    <a:cubicBezTo>
                      <a:pt x="0" y="32727"/>
                      <a:pt x="6666" y="43636"/>
                      <a:pt x="6666" y="43636"/>
                    </a:cubicBezTo>
                    <a:cubicBezTo>
                      <a:pt x="6666" y="43636"/>
                      <a:pt x="6666" y="43636"/>
                      <a:pt x="13333" y="32727"/>
                    </a:cubicBezTo>
                    <a:cubicBezTo>
                      <a:pt x="13333" y="32727"/>
                      <a:pt x="20000" y="32727"/>
                      <a:pt x="20000" y="43636"/>
                    </a:cubicBezTo>
                    <a:cubicBezTo>
                      <a:pt x="20000" y="43636"/>
                      <a:pt x="20000" y="43636"/>
                      <a:pt x="20000" y="43636"/>
                    </a:cubicBezTo>
                    <a:cubicBezTo>
                      <a:pt x="20000" y="43636"/>
                      <a:pt x="20000" y="54545"/>
                      <a:pt x="13333" y="54545"/>
                    </a:cubicBezTo>
                    <a:cubicBezTo>
                      <a:pt x="13333" y="54545"/>
                      <a:pt x="6666" y="54545"/>
                      <a:pt x="6666" y="54545"/>
                    </a:cubicBezTo>
                    <a:cubicBezTo>
                      <a:pt x="6666" y="54545"/>
                      <a:pt x="6666" y="54545"/>
                      <a:pt x="6666" y="65454"/>
                    </a:cubicBezTo>
                    <a:cubicBezTo>
                      <a:pt x="6666" y="65454"/>
                      <a:pt x="6666" y="65454"/>
                      <a:pt x="6666" y="65454"/>
                    </a:cubicBezTo>
                    <a:cubicBezTo>
                      <a:pt x="6666" y="65454"/>
                      <a:pt x="13333" y="65454"/>
                      <a:pt x="13333" y="65454"/>
                    </a:cubicBezTo>
                    <a:cubicBezTo>
                      <a:pt x="13333" y="65454"/>
                      <a:pt x="20000" y="65454"/>
                      <a:pt x="20000" y="76363"/>
                    </a:cubicBezTo>
                    <a:cubicBezTo>
                      <a:pt x="20000" y="76363"/>
                      <a:pt x="20000" y="76363"/>
                      <a:pt x="20000" y="87272"/>
                    </a:cubicBezTo>
                    <a:cubicBezTo>
                      <a:pt x="20000" y="87272"/>
                      <a:pt x="20000" y="87272"/>
                      <a:pt x="20000" y="87272"/>
                    </a:cubicBezTo>
                    <a:cubicBezTo>
                      <a:pt x="20000" y="87272"/>
                      <a:pt x="20000" y="87272"/>
                      <a:pt x="20000" y="87272"/>
                    </a:cubicBezTo>
                    <a:cubicBezTo>
                      <a:pt x="13333" y="87272"/>
                      <a:pt x="13333" y="87272"/>
                      <a:pt x="13333" y="98181"/>
                    </a:cubicBezTo>
                    <a:cubicBezTo>
                      <a:pt x="13333" y="98181"/>
                      <a:pt x="13333" y="109090"/>
                      <a:pt x="20000" y="109090"/>
                    </a:cubicBezTo>
                    <a:cubicBezTo>
                      <a:pt x="20000" y="109090"/>
                      <a:pt x="20000" y="109090"/>
                      <a:pt x="26666" y="109090"/>
                    </a:cubicBezTo>
                    <a:cubicBezTo>
                      <a:pt x="33333" y="109090"/>
                      <a:pt x="33333" y="109090"/>
                      <a:pt x="40000" y="109090"/>
                    </a:cubicBezTo>
                    <a:cubicBezTo>
                      <a:pt x="46666" y="120000"/>
                      <a:pt x="53333" y="120000"/>
                      <a:pt x="53333" y="120000"/>
                    </a:cubicBezTo>
                    <a:cubicBezTo>
                      <a:pt x="6000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3" name="Shape 1283"/>
              <p:cNvSpPr/>
              <p:nvPr/>
            </p:nvSpPr>
            <p:spPr>
              <a:xfrm>
                <a:off x="5637552" y="2056454"/>
                <a:ext cx="61912" cy="53974"/>
              </a:xfrm>
              <a:custGeom>
                <a:pathLst>
                  <a:path extrusionOk="0" h="120000" w="120000">
                    <a:moveTo>
                      <a:pt x="0" y="64000"/>
                    </a:moveTo>
                    <a:cubicBezTo>
                      <a:pt x="0" y="64000"/>
                      <a:pt x="0" y="64000"/>
                      <a:pt x="7058" y="72000"/>
                    </a:cubicBezTo>
                    <a:cubicBezTo>
                      <a:pt x="7058" y="72000"/>
                      <a:pt x="7058" y="64000"/>
                      <a:pt x="14117" y="72000"/>
                    </a:cubicBezTo>
                    <a:cubicBezTo>
                      <a:pt x="14117" y="72000"/>
                      <a:pt x="21176" y="72000"/>
                      <a:pt x="21176" y="72000"/>
                    </a:cubicBezTo>
                    <a:cubicBezTo>
                      <a:pt x="21176" y="72000"/>
                      <a:pt x="21176" y="72000"/>
                      <a:pt x="21176" y="72000"/>
                    </a:cubicBezTo>
                    <a:cubicBezTo>
                      <a:pt x="21176" y="72000"/>
                      <a:pt x="21176" y="80000"/>
                      <a:pt x="21176" y="80000"/>
                    </a:cubicBezTo>
                    <a:cubicBezTo>
                      <a:pt x="21176" y="80000"/>
                      <a:pt x="14117" y="80000"/>
                      <a:pt x="14117" y="80000"/>
                    </a:cubicBezTo>
                    <a:cubicBezTo>
                      <a:pt x="14117" y="80000"/>
                      <a:pt x="14117" y="80000"/>
                      <a:pt x="7058" y="80000"/>
                    </a:cubicBezTo>
                    <a:cubicBezTo>
                      <a:pt x="7058" y="80000"/>
                      <a:pt x="7058" y="88000"/>
                      <a:pt x="14117" y="88000"/>
                    </a:cubicBezTo>
                    <a:cubicBezTo>
                      <a:pt x="14117" y="88000"/>
                      <a:pt x="21176" y="96000"/>
                      <a:pt x="21176" y="96000"/>
                    </a:cubicBezTo>
                    <a:cubicBezTo>
                      <a:pt x="21176" y="96000"/>
                      <a:pt x="21176" y="104000"/>
                      <a:pt x="28235" y="96000"/>
                    </a:cubicBezTo>
                    <a:cubicBezTo>
                      <a:pt x="35294" y="96000"/>
                      <a:pt x="35294" y="88000"/>
                      <a:pt x="35294" y="80000"/>
                    </a:cubicBezTo>
                    <a:cubicBezTo>
                      <a:pt x="35294" y="80000"/>
                      <a:pt x="35294" y="80000"/>
                      <a:pt x="35294" y="80000"/>
                    </a:cubicBezTo>
                    <a:cubicBezTo>
                      <a:pt x="35294" y="72000"/>
                      <a:pt x="35294" y="72000"/>
                      <a:pt x="35294" y="72000"/>
                    </a:cubicBezTo>
                    <a:cubicBezTo>
                      <a:pt x="35294" y="72000"/>
                      <a:pt x="35294" y="72000"/>
                      <a:pt x="35294" y="72000"/>
                    </a:cubicBezTo>
                    <a:cubicBezTo>
                      <a:pt x="42352" y="80000"/>
                      <a:pt x="42352" y="80000"/>
                      <a:pt x="42352" y="88000"/>
                    </a:cubicBezTo>
                    <a:cubicBezTo>
                      <a:pt x="42352" y="88000"/>
                      <a:pt x="42352" y="96000"/>
                      <a:pt x="42352" y="96000"/>
                    </a:cubicBezTo>
                    <a:cubicBezTo>
                      <a:pt x="42352" y="104000"/>
                      <a:pt x="42352" y="104000"/>
                      <a:pt x="42352" y="104000"/>
                    </a:cubicBezTo>
                    <a:cubicBezTo>
                      <a:pt x="49411" y="104000"/>
                      <a:pt x="56470" y="104000"/>
                      <a:pt x="56470" y="112000"/>
                    </a:cubicBezTo>
                    <a:cubicBezTo>
                      <a:pt x="56470" y="112000"/>
                      <a:pt x="63529" y="120000"/>
                      <a:pt x="70588" y="120000"/>
                    </a:cubicBezTo>
                    <a:cubicBezTo>
                      <a:pt x="77647" y="120000"/>
                      <a:pt x="91764" y="120000"/>
                      <a:pt x="98823" y="120000"/>
                    </a:cubicBezTo>
                    <a:cubicBezTo>
                      <a:pt x="98823" y="120000"/>
                      <a:pt x="105882" y="120000"/>
                      <a:pt x="105882" y="120000"/>
                    </a:cubicBezTo>
                    <a:cubicBezTo>
                      <a:pt x="105882" y="120000"/>
                      <a:pt x="112941" y="120000"/>
                      <a:pt x="112941" y="112000"/>
                    </a:cubicBezTo>
                    <a:cubicBezTo>
                      <a:pt x="120000" y="112000"/>
                      <a:pt x="120000" y="104000"/>
                      <a:pt x="112941" y="104000"/>
                    </a:cubicBezTo>
                    <a:cubicBezTo>
                      <a:pt x="112941" y="104000"/>
                      <a:pt x="112941" y="104000"/>
                      <a:pt x="112941" y="104000"/>
                    </a:cubicBezTo>
                    <a:cubicBezTo>
                      <a:pt x="112941" y="104000"/>
                      <a:pt x="112941" y="96000"/>
                      <a:pt x="105882" y="96000"/>
                    </a:cubicBezTo>
                    <a:cubicBezTo>
                      <a:pt x="105882" y="96000"/>
                      <a:pt x="105882" y="96000"/>
                      <a:pt x="105882" y="88000"/>
                    </a:cubicBezTo>
                    <a:cubicBezTo>
                      <a:pt x="105882" y="88000"/>
                      <a:pt x="98823" y="80000"/>
                      <a:pt x="98823" y="72000"/>
                    </a:cubicBezTo>
                    <a:cubicBezTo>
                      <a:pt x="98823" y="64000"/>
                      <a:pt x="91764" y="64000"/>
                      <a:pt x="84705" y="56000"/>
                    </a:cubicBezTo>
                    <a:cubicBezTo>
                      <a:pt x="84705" y="56000"/>
                      <a:pt x="77647" y="56000"/>
                      <a:pt x="77647" y="56000"/>
                    </a:cubicBezTo>
                    <a:cubicBezTo>
                      <a:pt x="70588" y="56000"/>
                      <a:pt x="70588" y="56000"/>
                      <a:pt x="70588" y="56000"/>
                    </a:cubicBezTo>
                    <a:cubicBezTo>
                      <a:pt x="63529" y="48000"/>
                      <a:pt x="63529" y="56000"/>
                      <a:pt x="56470" y="56000"/>
                    </a:cubicBezTo>
                    <a:cubicBezTo>
                      <a:pt x="56470" y="56000"/>
                      <a:pt x="56470" y="56000"/>
                      <a:pt x="56470" y="56000"/>
                    </a:cubicBezTo>
                    <a:cubicBezTo>
                      <a:pt x="56470" y="56000"/>
                      <a:pt x="56470" y="56000"/>
                      <a:pt x="56470" y="56000"/>
                    </a:cubicBezTo>
                    <a:cubicBezTo>
                      <a:pt x="56470" y="56000"/>
                      <a:pt x="56470" y="56000"/>
                      <a:pt x="56470" y="56000"/>
                    </a:cubicBezTo>
                    <a:cubicBezTo>
                      <a:pt x="49411" y="64000"/>
                      <a:pt x="49411" y="64000"/>
                      <a:pt x="42352" y="64000"/>
                    </a:cubicBezTo>
                    <a:cubicBezTo>
                      <a:pt x="42352" y="64000"/>
                      <a:pt x="42352" y="64000"/>
                      <a:pt x="42352" y="64000"/>
                    </a:cubicBezTo>
                    <a:cubicBezTo>
                      <a:pt x="42352" y="64000"/>
                      <a:pt x="42352" y="64000"/>
                      <a:pt x="42352" y="64000"/>
                    </a:cubicBezTo>
                    <a:cubicBezTo>
                      <a:pt x="42352" y="64000"/>
                      <a:pt x="49411" y="56000"/>
                      <a:pt x="56470" y="56000"/>
                    </a:cubicBezTo>
                    <a:cubicBezTo>
                      <a:pt x="56470" y="56000"/>
                      <a:pt x="56470" y="56000"/>
                      <a:pt x="56470" y="56000"/>
                    </a:cubicBezTo>
                    <a:cubicBezTo>
                      <a:pt x="56470" y="56000"/>
                      <a:pt x="56470" y="56000"/>
                      <a:pt x="56470" y="56000"/>
                    </a:cubicBezTo>
                    <a:cubicBezTo>
                      <a:pt x="56470" y="48000"/>
                      <a:pt x="56470" y="48000"/>
                      <a:pt x="49411" y="40000"/>
                    </a:cubicBezTo>
                    <a:cubicBezTo>
                      <a:pt x="42352" y="40000"/>
                      <a:pt x="42352" y="32000"/>
                      <a:pt x="42352" y="24000"/>
                    </a:cubicBezTo>
                    <a:cubicBezTo>
                      <a:pt x="42352" y="24000"/>
                      <a:pt x="42352" y="24000"/>
                      <a:pt x="42352" y="24000"/>
                    </a:cubicBezTo>
                    <a:cubicBezTo>
                      <a:pt x="28235" y="24000"/>
                      <a:pt x="28235" y="16000"/>
                      <a:pt x="21176" y="8000"/>
                    </a:cubicBezTo>
                    <a:cubicBezTo>
                      <a:pt x="21176" y="8000"/>
                      <a:pt x="14117" y="8000"/>
                      <a:pt x="14117" y="8000"/>
                    </a:cubicBezTo>
                    <a:cubicBezTo>
                      <a:pt x="14117" y="0"/>
                      <a:pt x="7058" y="8000"/>
                      <a:pt x="7058" y="8000"/>
                    </a:cubicBezTo>
                    <a:cubicBezTo>
                      <a:pt x="7058" y="16000"/>
                      <a:pt x="7058" y="16000"/>
                      <a:pt x="0" y="24000"/>
                    </a:cubicBezTo>
                    <a:cubicBezTo>
                      <a:pt x="0" y="32000"/>
                      <a:pt x="0" y="40000"/>
                      <a:pt x="0" y="48000"/>
                    </a:cubicBezTo>
                    <a:cubicBezTo>
                      <a:pt x="0" y="48000"/>
                      <a:pt x="7058" y="56000"/>
                      <a:pt x="0" y="64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4" name="Shape 1284"/>
              <p:cNvSpPr/>
              <p:nvPr/>
            </p:nvSpPr>
            <p:spPr>
              <a:xfrm>
                <a:off x="6466210" y="3289917"/>
                <a:ext cx="39687" cy="85723"/>
              </a:xfrm>
              <a:custGeom>
                <a:pathLst>
                  <a:path extrusionOk="0" h="120000" w="120000">
                    <a:moveTo>
                      <a:pt x="120000" y="60000"/>
                    </a:moveTo>
                    <a:cubicBezTo>
                      <a:pt x="120000" y="55000"/>
                      <a:pt x="109090" y="55000"/>
                      <a:pt x="109090" y="60000"/>
                    </a:cubicBezTo>
                    <a:cubicBezTo>
                      <a:pt x="109090" y="60000"/>
                      <a:pt x="109090" y="60000"/>
                      <a:pt x="109090" y="60000"/>
                    </a:cubicBezTo>
                    <a:cubicBezTo>
                      <a:pt x="98181" y="60000"/>
                      <a:pt x="87272" y="60000"/>
                      <a:pt x="87272" y="60000"/>
                    </a:cubicBezTo>
                    <a:cubicBezTo>
                      <a:pt x="76363" y="55000"/>
                      <a:pt x="76363" y="55000"/>
                      <a:pt x="76363" y="50000"/>
                    </a:cubicBezTo>
                    <a:cubicBezTo>
                      <a:pt x="76363" y="50000"/>
                      <a:pt x="76363" y="45000"/>
                      <a:pt x="76363" y="45000"/>
                    </a:cubicBezTo>
                    <a:cubicBezTo>
                      <a:pt x="76363" y="45000"/>
                      <a:pt x="76363" y="40000"/>
                      <a:pt x="65454" y="40000"/>
                    </a:cubicBezTo>
                    <a:cubicBezTo>
                      <a:pt x="65454" y="40000"/>
                      <a:pt x="65454" y="40000"/>
                      <a:pt x="65454" y="40000"/>
                    </a:cubicBezTo>
                    <a:cubicBezTo>
                      <a:pt x="65454" y="40000"/>
                      <a:pt x="65454" y="40000"/>
                      <a:pt x="65454" y="40000"/>
                    </a:cubicBezTo>
                    <a:cubicBezTo>
                      <a:pt x="65454" y="40000"/>
                      <a:pt x="65454" y="40000"/>
                      <a:pt x="65454" y="40000"/>
                    </a:cubicBezTo>
                    <a:cubicBezTo>
                      <a:pt x="65454" y="45000"/>
                      <a:pt x="65454" y="45000"/>
                      <a:pt x="54545" y="45000"/>
                    </a:cubicBezTo>
                    <a:cubicBezTo>
                      <a:pt x="54545" y="45000"/>
                      <a:pt x="54545" y="45000"/>
                      <a:pt x="54545" y="40000"/>
                    </a:cubicBezTo>
                    <a:cubicBezTo>
                      <a:pt x="54545" y="35000"/>
                      <a:pt x="54545" y="30000"/>
                      <a:pt x="54545" y="25000"/>
                    </a:cubicBezTo>
                    <a:cubicBezTo>
                      <a:pt x="65454" y="20000"/>
                      <a:pt x="65454" y="20000"/>
                      <a:pt x="54545" y="15000"/>
                    </a:cubicBezTo>
                    <a:cubicBezTo>
                      <a:pt x="43636" y="10000"/>
                      <a:pt x="43636" y="5000"/>
                      <a:pt x="32727" y="5000"/>
                    </a:cubicBezTo>
                    <a:cubicBezTo>
                      <a:pt x="32727" y="5000"/>
                      <a:pt x="32727" y="5000"/>
                      <a:pt x="32727" y="0"/>
                    </a:cubicBezTo>
                    <a:cubicBezTo>
                      <a:pt x="32727" y="0"/>
                      <a:pt x="32727" y="0"/>
                      <a:pt x="32727" y="0"/>
                    </a:cubicBezTo>
                    <a:cubicBezTo>
                      <a:pt x="32727" y="0"/>
                      <a:pt x="32727" y="0"/>
                      <a:pt x="21818" y="0"/>
                    </a:cubicBezTo>
                    <a:cubicBezTo>
                      <a:pt x="21818" y="0"/>
                      <a:pt x="21818" y="0"/>
                      <a:pt x="21818" y="0"/>
                    </a:cubicBezTo>
                    <a:cubicBezTo>
                      <a:pt x="21818" y="5000"/>
                      <a:pt x="32727" y="10000"/>
                      <a:pt x="32727" y="10000"/>
                    </a:cubicBezTo>
                    <a:cubicBezTo>
                      <a:pt x="21818" y="15000"/>
                      <a:pt x="21818" y="15000"/>
                      <a:pt x="32727" y="20000"/>
                    </a:cubicBezTo>
                    <a:cubicBezTo>
                      <a:pt x="32727" y="20000"/>
                      <a:pt x="32727" y="25000"/>
                      <a:pt x="32727" y="30000"/>
                    </a:cubicBezTo>
                    <a:cubicBezTo>
                      <a:pt x="32727" y="35000"/>
                      <a:pt x="43636" y="35000"/>
                      <a:pt x="32727" y="40000"/>
                    </a:cubicBezTo>
                    <a:cubicBezTo>
                      <a:pt x="32727" y="40000"/>
                      <a:pt x="43636" y="40000"/>
                      <a:pt x="43636" y="45000"/>
                    </a:cubicBezTo>
                    <a:cubicBezTo>
                      <a:pt x="43636" y="45000"/>
                      <a:pt x="43636" y="45000"/>
                      <a:pt x="43636" y="50000"/>
                    </a:cubicBezTo>
                    <a:cubicBezTo>
                      <a:pt x="43636" y="50000"/>
                      <a:pt x="43636" y="55000"/>
                      <a:pt x="32727" y="60000"/>
                    </a:cubicBezTo>
                    <a:cubicBezTo>
                      <a:pt x="32727" y="65000"/>
                      <a:pt x="32727" y="65000"/>
                      <a:pt x="32727" y="70000"/>
                    </a:cubicBezTo>
                    <a:cubicBezTo>
                      <a:pt x="21818" y="75000"/>
                      <a:pt x="21818" y="75000"/>
                      <a:pt x="21818" y="75000"/>
                    </a:cubicBezTo>
                    <a:cubicBezTo>
                      <a:pt x="10909" y="75000"/>
                      <a:pt x="10909" y="75000"/>
                      <a:pt x="10909" y="75000"/>
                    </a:cubicBezTo>
                    <a:cubicBezTo>
                      <a:pt x="0" y="80000"/>
                      <a:pt x="0" y="85000"/>
                      <a:pt x="0" y="85000"/>
                    </a:cubicBezTo>
                    <a:cubicBezTo>
                      <a:pt x="10909" y="90000"/>
                      <a:pt x="10909" y="90000"/>
                      <a:pt x="10909" y="90000"/>
                    </a:cubicBezTo>
                    <a:cubicBezTo>
                      <a:pt x="21818" y="95000"/>
                      <a:pt x="21818" y="95000"/>
                      <a:pt x="21818" y="100000"/>
                    </a:cubicBezTo>
                    <a:cubicBezTo>
                      <a:pt x="21818" y="100000"/>
                      <a:pt x="21818" y="105000"/>
                      <a:pt x="10909" y="105000"/>
                    </a:cubicBezTo>
                    <a:cubicBezTo>
                      <a:pt x="10909" y="110000"/>
                      <a:pt x="0" y="110000"/>
                      <a:pt x="0" y="115000"/>
                    </a:cubicBezTo>
                    <a:cubicBezTo>
                      <a:pt x="0" y="115000"/>
                      <a:pt x="0" y="115000"/>
                      <a:pt x="0" y="115000"/>
                    </a:cubicBezTo>
                    <a:cubicBezTo>
                      <a:pt x="0" y="115000"/>
                      <a:pt x="10909" y="120000"/>
                      <a:pt x="10909" y="120000"/>
                    </a:cubicBezTo>
                    <a:cubicBezTo>
                      <a:pt x="10909" y="120000"/>
                      <a:pt x="10909" y="120000"/>
                      <a:pt x="10909" y="120000"/>
                    </a:cubicBezTo>
                    <a:cubicBezTo>
                      <a:pt x="21818" y="120000"/>
                      <a:pt x="32727" y="115000"/>
                      <a:pt x="32727" y="115000"/>
                    </a:cubicBezTo>
                    <a:cubicBezTo>
                      <a:pt x="43636" y="110000"/>
                      <a:pt x="54545" y="105000"/>
                      <a:pt x="54545" y="100000"/>
                    </a:cubicBezTo>
                    <a:cubicBezTo>
                      <a:pt x="65454" y="100000"/>
                      <a:pt x="76363" y="95000"/>
                      <a:pt x="76363" y="90000"/>
                    </a:cubicBezTo>
                    <a:cubicBezTo>
                      <a:pt x="76363" y="85000"/>
                      <a:pt x="76363" y="85000"/>
                      <a:pt x="87272" y="80000"/>
                    </a:cubicBezTo>
                    <a:cubicBezTo>
                      <a:pt x="87272" y="80000"/>
                      <a:pt x="87272" y="85000"/>
                      <a:pt x="87272" y="80000"/>
                    </a:cubicBezTo>
                    <a:cubicBezTo>
                      <a:pt x="98181" y="80000"/>
                      <a:pt x="98181" y="80000"/>
                      <a:pt x="98181" y="80000"/>
                    </a:cubicBezTo>
                    <a:cubicBezTo>
                      <a:pt x="98181" y="80000"/>
                      <a:pt x="109090" y="75000"/>
                      <a:pt x="109090" y="75000"/>
                    </a:cubicBezTo>
                    <a:cubicBezTo>
                      <a:pt x="109090" y="70000"/>
                      <a:pt x="120000" y="70000"/>
                      <a:pt x="120000" y="70000"/>
                    </a:cubicBezTo>
                    <a:cubicBezTo>
                      <a:pt x="120000" y="65000"/>
                      <a:pt x="120000" y="65000"/>
                      <a:pt x="120000" y="60000"/>
                    </a:cubicBezTo>
                    <a:cubicBezTo>
                      <a:pt x="120000" y="60000"/>
                      <a:pt x="120000" y="60000"/>
                      <a:pt x="1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5" name="Shape 1285"/>
              <p:cNvSpPr/>
              <p:nvPr/>
            </p:nvSpPr>
            <p:spPr>
              <a:xfrm>
                <a:off x="5928058" y="2088203"/>
                <a:ext cx="53974" cy="36512"/>
              </a:xfrm>
              <a:custGeom>
                <a:pathLst>
                  <a:path extrusionOk="0" h="120000" w="120000">
                    <a:moveTo>
                      <a:pt x="8000" y="60000"/>
                    </a:moveTo>
                    <a:cubicBezTo>
                      <a:pt x="16000" y="72000"/>
                      <a:pt x="16000" y="72000"/>
                      <a:pt x="16000" y="84000"/>
                    </a:cubicBezTo>
                    <a:cubicBezTo>
                      <a:pt x="16000" y="84000"/>
                      <a:pt x="24000" y="84000"/>
                      <a:pt x="24000" y="96000"/>
                    </a:cubicBezTo>
                    <a:cubicBezTo>
                      <a:pt x="24000" y="96000"/>
                      <a:pt x="32000" y="96000"/>
                      <a:pt x="32000" y="96000"/>
                    </a:cubicBezTo>
                    <a:cubicBezTo>
                      <a:pt x="40000" y="96000"/>
                      <a:pt x="40000" y="108000"/>
                      <a:pt x="48000" y="108000"/>
                    </a:cubicBezTo>
                    <a:cubicBezTo>
                      <a:pt x="48000" y="108000"/>
                      <a:pt x="48000" y="120000"/>
                      <a:pt x="56000" y="120000"/>
                    </a:cubicBezTo>
                    <a:cubicBezTo>
                      <a:pt x="56000" y="108000"/>
                      <a:pt x="64000" y="120000"/>
                      <a:pt x="64000" y="120000"/>
                    </a:cubicBezTo>
                    <a:cubicBezTo>
                      <a:pt x="64000" y="108000"/>
                      <a:pt x="72000" y="108000"/>
                      <a:pt x="72000" y="108000"/>
                    </a:cubicBezTo>
                    <a:cubicBezTo>
                      <a:pt x="72000" y="108000"/>
                      <a:pt x="72000" y="96000"/>
                      <a:pt x="72000" y="96000"/>
                    </a:cubicBezTo>
                    <a:cubicBezTo>
                      <a:pt x="80000" y="96000"/>
                      <a:pt x="80000" y="84000"/>
                      <a:pt x="80000" y="84000"/>
                    </a:cubicBezTo>
                    <a:cubicBezTo>
                      <a:pt x="88000" y="72000"/>
                      <a:pt x="88000" y="72000"/>
                      <a:pt x="96000" y="72000"/>
                    </a:cubicBezTo>
                    <a:cubicBezTo>
                      <a:pt x="96000" y="72000"/>
                      <a:pt x="104000" y="72000"/>
                      <a:pt x="104000" y="72000"/>
                    </a:cubicBezTo>
                    <a:cubicBezTo>
                      <a:pt x="104000" y="72000"/>
                      <a:pt x="104000" y="72000"/>
                      <a:pt x="104000" y="72000"/>
                    </a:cubicBezTo>
                    <a:cubicBezTo>
                      <a:pt x="104000" y="72000"/>
                      <a:pt x="104000" y="60000"/>
                      <a:pt x="104000" y="60000"/>
                    </a:cubicBezTo>
                    <a:cubicBezTo>
                      <a:pt x="104000" y="60000"/>
                      <a:pt x="112000" y="60000"/>
                      <a:pt x="112000" y="60000"/>
                    </a:cubicBezTo>
                    <a:cubicBezTo>
                      <a:pt x="112000" y="60000"/>
                      <a:pt x="112000" y="48000"/>
                      <a:pt x="112000" y="48000"/>
                    </a:cubicBezTo>
                    <a:cubicBezTo>
                      <a:pt x="112000" y="48000"/>
                      <a:pt x="112000" y="48000"/>
                      <a:pt x="112000" y="48000"/>
                    </a:cubicBezTo>
                    <a:cubicBezTo>
                      <a:pt x="120000" y="36000"/>
                      <a:pt x="120000" y="36000"/>
                      <a:pt x="112000" y="36000"/>
                    </a:cubicBezTo>
                    <a:cubicBezTo>
                      <a:pt x="112000" y="24000"/>
                      <a:pt x="112000" y="24000"/>
                      <a:pt x="112000" y="24000"/>
                    </a:cubicBezTo>
                    <a:cubicBezTo>
                      <a:pt x="112000" y="12000"/>
                      <a:pt x="112000" y="12000"/>
                      <a:pt x="104000" y="0"/>
                    </a:cubicBezTo>
                    <a:cubicBezTo>
                      <a:pt x="96000" y="0"/>
                      <a:pt x="88000" y="0"/>
                      <a:pt x="80000" y="0"/>
                    </a:cubicBezTo>
                    <a:cubicBezTo>
                      <a:pt x="80000" y="0"/>
                      <a:pt x="80000" y="0"/>
                      <a:pt x="80000" y="0"/>
                    </a:cubicBezTo>
                    <a:cubicBezTo>
                      <a:pt x="80000" y="0"/>
                      <a:pt x="72000" y="0"/>
                      <a:pt x="72000" y="0"/>
                    </a:cubicBezTo>
                    <a:cubicBezTo>
                      <a:pt x="72000" y="0"/>
                      <a:pt x="72000" y="0"/>
                      <a:pt x="72000" y="12000"/>
                    </a:cubicBezTo>
                    <a:cubicBezTo>
                      <a:pt x="80000" y="12000"/>
                      <a:pt x="80000" y="24000"/>
                      <a:pt x="80000" y="36000"/>
                    </a:cubicBezTo>
                    <a:cubicBezTo>
                      <a:pt x="80000" y="36000"/>
                      <a:pt x="80000" y="36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48000"/>
                      <a:pt x="80000" y="48000"/>
                      <a:pt x="80000" y="48000"/>
                    </a:cubicBezTo>
                    <a:cubicBezTo>
                      <a:pt x="80000" y="36000"/>
                      <a:pt x="80000" y="36000"/>
                      <a:pt x="80000" y="36000"/>
                    </a:cubicBezTo>
                    <a:cubicBezTo>
                      <a:pt x="72000" y="36000"/>
                      <a:pt x="72000" y="24000"/>
                      <a:pt x="72000" y="12000"/>
                    </a:cubicBezTo>
                    <a:cubicBezTo>
                      <a:pt x="72000" y="0"/>
                      <a:pt x="64000" y="0"/>
                      <a:pt x="64000" y="0"/>
                    </a:cubicBezTo>
                    <a:cubicBezTo>
                      <a:pt x="56000" y="0"/>
                      <a:pt x="56000" y="0"/>
                      <a:pt x="48000" y="0"/>
                    </a:cubicBezTo>
                    <a:cubicBezTo>
                      <a:pt x="48000" y="0"/>
                      <a:pt x="48000" y="0"/>
                      <a:pt x="48000" y="0"/>
                    </a:cubicBezTo>
                    <a:cubicBezTo>
                      <a:pt x="48000" y="0"/>
                      <a:pt x="40000" y="0"/>
                      <a:pt x="40000" y="12000"/>
                    </a:cubicBezTo>
                    <a:cubicBezTo>
                      <a:pt x="40000" y="12000"/>
                      <a:pt x="40000" y="24000"/>
                      <a:pt x="40000" y="24000"/>
                    </a:cubicBezTo>
                    <a:cubicBezTo>
                      <a:pt x="40000" y="24000"/>
                      <a:pt x="40000" y="24000"/>
                      <a:pt x="40000" y="24000"/>
                    </a:cubicBezTo>
                    <a:cubicBezTo>
                      <a:pt x="48000" y="24000"/>
                      <a:pt x="48000" y="24000"/>
                      <a:pt x="48000" y="24000"/>
                    </a:cubicBezTo>
                    <a:cubicBezTo>
                      <a:pt x="48000" y="24000"/>
                      <a:pt x="48000" y="24000"/>
                      <a:pt x="40000" y="24000"/>
                    </a:cubicBezTo>
                    <a:cubicBezTo>
                      <a:pt x="40000" y="24000"/>
                      <a:pt x="40000" y="24000"/>
                      <a:pt x="40000" y="24000"/>
                    </a:cubicBezTo>
                    <a:cubicBezTo>
                      <a:pt x="40000" y="24000"/>
                      <a:pt x="32000" y="24000"/>
                      <a:pt x="32000" y="12000"/>
                    </a:cubicBezTo>
                    <a:cubicBezTo>
                      <a:pt x="24000" y="12000"/>
                      <a:pt x="16000" y="12000"/>
                      <a:pt x="16000" y="0"/>
                    </a:cubicBezTo>
                    <a:cubicBezTo>
                      <a:pt x="8000" y="0"/>
                      <a:pt x="8000" y="0"/>
                      <a:pt x="8000" y="12000"/>
                    </a:cubicBezTo>
                    <a:cubicBezTo>
                      <a:pt x="8000" y="12000"/>
                      <a:pt x="8000" y="24000"/>
                      <a:pt x="0" y="36000"/>
                    </a:cubicBezTo>
                    <a:cubicBezTo>
                      <a:pt x="0" y="36000"/>
                      <a:pt x="0" y="36000"/>
                      <a:pt x="0" y="36000"/>
                    </a:cubicBezTo>
                    <a:cubicBezTo>
                      <a:pt x="8000" y="48000"/>
                      <a:pt x="8000" y="60000"/>
                      <a:pt x="8000" y="60000"/>
                    </a:cubicBezTo>
                    <a:close/>
                    <a:moveTo>
                      <a:pt x="80000" y="48000"/>
                    </a:moveTo>
                    <a:cubicBezTo>
                      <a:pt x="88000" y="48000"/>
                      <a:pt x="88000" y="48000"/>
                      <a:pt x="88000" y="48000"/>
                    </a:cubicBezTo>
                    <a:cubicBezTo>
                      <a:pt x="80000" y="48000"/>
                      <a:pt x="80000" y="48000"/>
                      <a:pt x="80000" y="48000"/>
                    </a:cubicBezTo>
                    <a:cubicBezTo>
                      <a:pt x="80000" y="48000"/>
                      <a:pt x="80000" y="48000"/>
                      <a:pt x="80000" y="48000"/>
                    </a:cubicBezTo>
                    <a:cubicBezTo>
                      <a:pt x="80000" y="48000"/>
                      <a:pt x="80000" y="48000"/>
                      <a:pt x="80000" y="48000"/>
                    </a:cubicBezTo>
                    <a:close/>
                    <a:moveTo>
                      <a:pt x="48000" y="36000"/>
                    </a:moveTo>
                    <a:cubicBezTo>
                      <a:pt x="48000" y="36000"/>
                      <a:pt x="48000" y="36000"/>
                      <a:pt x="48000" y="36000"/>
                    </a:cubicBezTo>
                    <a:cubicBezTo>
                      <a:pt x="48000" y="36000"/>
                      <a:pt x="48000" y="36000"/>
                      <a:pt x="48000" y="36000"/>
                    </a:cubicBezTo>
                    <a:cubicBezTo>
                      <a:pt x="48000" y="36000"/>
                      <a:pt x="48000" y="24000"/>
                      <a:pt x="48000" y="24000"/>
                    </a:cubicBezTo>
                    <a:cubicBezTo>
                      <a:pt x="48000" y="24000"/>
                      <a:pt x="48000" y="36000"/>
                      <a:pt x="48000" y="36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6" name="Shape 1286"/>
              <p:cNvSpPr/>
              <p:nvPr/>
            </p:nvSpPr>
            <p:spPr>
              <a:xfrm>
                <a:off x="4646972" y="2200914"/>
                <a:ext cx="39687" cy="50799"/>
              </a:xfrm>
              <a:custGeom>
                <a:pathLst>
                  <a:path extrusionOk="0" h="120000" w="120000">
                    <a:moveTo>
                      <a:pt x="120000" y="25714"/>
                    </a:moveTo>
                    <a:cubicBezTo>
                      <a:pt x="120000" y="25714"/>
                      <a:pt x="120000" y="17142"/>
                      <a:pt x="120000" y="17142"/>
                    </a:cubicBezTo>
                    <a:cubicBezTo>
                      <a:pt x="120000" y="17142"/>
                      <a:pt x="120000" y="17142"/>
                      <a:pt x="109090" y="17142"/>
                    </a:cubicBezTo>
                    <a:cubicBezTo>
                      <a:pt x="109090" y="8571"/>
                      <a:pt x="98181" y="8571"/>
                      <a:pt x="98181" y="8571"/>
                    </a:cubicBezTo>
                    <a:cubicBezTo>
                      <a:pt x="87272" y="8571"/>
                      <a:pt x="87272" y="8571"/>
                      <a:pt x="87272" y="8571"/>
                    </a:cubicBezTo>
                    <a:cubicBezTo>
                      <a:pt x="87272" y="8571"/>
                      <a:pt x="87272" y="8571"/>
                      <a:pt x="87272" y="8571"/>
                    </a:cubicBezTo>
                    <a:cubicBezTo>
                      <a:pt x="87272" y="8571"/>
                      <a:pt x="87272" y="8571"/>
                      <a:pt x="87272" y="8571"/>
                    </a:cubicBezTo>
                    <a:cubicBezTo>
                      <a:pt x="87272" y="8571"/>
                      <a:pt x="87272" y="8571"/>
                      <a:pt x="87272" y="8571"/>
                    </a:cubicBezTo>
                    <a:cubicBezTo>
                      <a:pt x="87272" y="8571"/>
                      <a:pt x="76363" y="8571"/>
                      <a:pt x="76363" y="8571"/>
                    </a:cubicBezTo>
                    <a:cubicBezTo>
                      <a:pt x="76363" y="0"/>
                      <a:pt x="76363" y="0"/>
                      <a:pt x="76363" y="0"/>
                    </a:cubicBezTo>
                    <a:cubicBezTo>
                      <a:pt x="65454" y="0"/>
                      <a:pt x="65454" y="0"/>
                      <a:pt x="54545" y="8571"/>
                    </a:cubicBezTo>
                    <a:cubicBezTo>
                      <a:pt x="54545" y="8571"/>
                      <a:pt x="54545" y="8571"/>
                      <a:pt x="54545" y="8571"/>
                    </a:cubicBezTo>
                    <a:cubicBezTo>
                      <a:pt x="54545" y="17142"/>
                      <a:pt x="43636" y="17142"/>
                      <a:pt x="43636" y="17142"/>
                    </a:cubicBezTo>
                    <a:cubicBezTo>
                      <a:pt x="32727" y="17142"/>
                      <a:pt x="32727" y="25714"/>
                      <a:pt x="43636" y="25714"/>
                    </a:cubicBezTo>
                    <a:cubicBezTo>
                      <a:pt x="43636" y="25714"/>
                      <a:pt x="43636" y="25714"/>
                      <a:pt x="43636" y="34285"/>
                    </a:cubicBezTo>
                    <a:cubicBezTo>
                      <a:pt x="43636" y="42857"/>
                      <a:pt x="43636" y="42857"/>
                      <a:pt x="43636" y="51428"/>
                    </a:cubicBezTo>
                    <a:cubicBezTo>
                      <a:pt x="32727" y="51428"/>
                      <a:pt x="32727" y="51428"/>
                      <a:pt x="32727" y="51428"/>
                    </a:cubicBezTo>
                    <a:cubicBezTo>
                      <a:pt x="32727" y="51428"/>
                      <a:pt x="21818" y="42857"/>
                      <a:pt x="21818" y="42857"/>
                    </a:cubicBezTo>
                    <a:cubicBezTo>
                      <a:pt x="21818" y="34285"/>
                      <a:pt x="21818" y="34285"/>
                      <a:pt x="10909" y="34285"/>
                    </a:cubicBezTo>
                    <a:cubicBezTo>
                      <a:pt x="0" y="34285"/>
                      <a:pt x="0" y="42857"/>
                      <a:pt x="0" y="51428"/>
                    </a:cubicBezTo>
                    <a:cubicBezTo>
                      <a:pt x="0" y="51428"/>
                      <a:pt x="0" y="59999"/>
                      <a:pt x="0" y="68571"/>
                    </a:cubicBezTo>
                    <a:cubicBezTo>
                      <a:pt x="0" y="68571"/>
                      <a:pt x="0" y="68571"/>
                      <a:pt x="0" y="68571"/>
                    </a:cubicBezTo>
                    <a:cubicBezTo>
                      <a:pt x="10909" y="68571"/>
                      <a:pt x="10909" y="77142"/>
                      <a:pt x="10909" y="77142"/>
                    </a:cubicBezTo>
                    <a:cubicBezTo>
                      <a:pt x="10909" y="85714"/>
                      <a:pt x="21818" y="94285"/>
                      <a:pt x="21818" y="111428"/>
                    </a:cubicBezTo>
                    <a:cubicBezTo>
                      <a:pt x="21818" y="111428"/>
                      <a:pt x="21818" y="119999"/>
                      <a:pt x="32727" y="119999"/>
                    </a:cubicBezTo>
                    <a:cubicBezTo>
                      <a:pt x="32727" y="119999"/>
                      <a:pt x="32727" y="119999"/>
                      <a:pt x="32727" y="119999"/>
                    </a:cubicBezTo>
                    <a:cubicBezTo>
                      <a:pt x="43636" y="119999"/>
                      <a:pt x="43636" y="111428"/>
                      <a:pt x="54545" y="111428"/>
                    </a:cubicBezTo>
                    <a:cubicBezTo>
                      <a:pt x="54545" y="111428"/>
                      <a:pt x="54545" y="111428"/>
                      <a:pt x="65454" y="111428"/>
                    </a:cubicBezTo>
                    <a:cubicBezTo>
                      <a:pt x="65454" y="111428"/>
                      <a:pt x="76363" y="102857"/>
                      <a:pt x="76363" y="102857"/>
                    </a:cubicBezTo>
                    <a:cubicBezTo>
                      <a:pt x="76363" y="102857"/>
                      <a:pt x="87272" y="102857"/>
                      <a:pt x="87272" y="102857"/>
                    </a:cubicBezTo>
                    <a:cubicBezTo>
                      <a:pt x="87272" y="94285"/>
                      <a:pt x="87272" y="85714"/>
                      <a:pt x="98181" y="77142"/>
                    </a:cubicBezTo>
                    <a:cubicBezTo>
                      <a:pt x="98181" y="77142"/>
                      <a:pt x="98181" y="68571"/>
                      <a:pt x="98181" y="68571"/>
                    </a:cubicBezTo>
                    <a:cubicBezTo>
                      <a:pt x="98181" y="59999"/>
                      <a:pt x="98181" y="59999"/>
                      <a:pt x="98181" y="59999"/>
                    </a:cubicBezTo>
                    <a:cubicBezTo>
                      <a:pt x="98181" y="51428"/>
                      <a:pt x="87272" y="51428"/>
                      <a:pt x="87272" y="51428"/>
                    </a:cubicBezTo>
                    <a:cubicBezTo>
                      <a:pt x="87272" y="42857"/>
                      <a:pt x="87272" y="42857"/>
                      <a:pt x="87272" y="42857"/>
                    </a:cubicBezTo>
                    <a:cubicBezTo>
                      <a:pt x="87272" y="42857"/>
                      <a:pt x="98181" y="42857"/>
                      <a:pt x="98181" y="42857"/>
                    </a:cubicBezTo>
                    <a:cubicBezTo>
                      <a:pt x="109090" y="42857"/>
                      <a:pt x="109090" y="34285"/>
                      <a:pt x="109090" y="34285"/>
                    </a:cubicBezTo>
                    <a:cubicBezTo>
                      <a:pt x="109090" y="25714"/>
                      <a:pt x="109090" y="25714"/>
                      <a:pt x="120000" y="25714"/>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7" name="Shape 1287"/>
              <p:cNvSpPr/>
              <p:nvPr/>
            </p:nvSpPr>
            <p:spPr>
              <a:xfrm>
                <a:off x="6109030" y="2964486"/>
                <a:ext cx="46037" cy="58737"/>
              </a:xfrm>
              <a:custGeom>
                <a:pathLst>
                  <a:path extrusionOk="0" h="120000" w="120000">
                    <a:moveTo>
                      <a:pt x="36923" y="22500"/>
                    </a:moveTo>
                    <a:cubicBezTo>
                      <a:pt x="55384" y="22500"/>
                      <a:pt x="73846" y="22500"/>
                      <a:pt x="83076" y="22500"/>
                    </a:cubicBezTo>
                    <a:cubicBezTo>
                      <a:pt x="101538" y="22500"/>
                      <a:pt x="110769" y="22500"/>
                      <a:pt x="120000" y="7500"/>
                    </a:cubicBezTo>
                    <a:cubicBezTo>
                      <a:pt x="120000" y="7500"/>
                      <a:pt x="120000" y="7500"/>
                      <a:pt x="120000" y="0"/>
                    </a:cubicBezTo>
                    <a:cubicBezTo>
                      <a:pt x="120000" y="0"/>
                      <a:pt x="120000" y="0"/>
                      <a:pt x="120000" y="0"/>
                    </a:cubicBezTo>
                    <a:cubicBezTo>
                      <a:pt x="110769" y="7500"/>
                      <a:pt x="110769" y="7500"/>
                      <a:pt x="110769" y="7500"/>
                    </a:cubicBezTo>
                    <a:cubicBezTo>
                      <a:pt x="101538" y="15000"/>
                      <a:pt x="101538" y="15000"/>
                      <a:pt x="92307" y="15000"/>
                    </a:cubicBezTo>
                    <a:cubicBezTo>
                      <a:pt x="83076" y="7500"/>
                      <a:pt x="73846" y="7500"/>
                      <a:pt x="64615" y="7500"/>
                    </a:cubicBezTo>
                    <a:cubicBezTo>
                      <a:pt x="55384" y="7500"/>
                      <a:pt x="55384" y="7500"/>
                      <a:pt x="46153" y="7500"/>
                    </a:cubicBezTo>
                    <a:cubicBezTo>
                      <a:pt x="36923" y="7500"/>
                      <a:pt x="36923" y="15000"/>
                      <a:pt x="27692" y="15000"/>
                    </a:cubicBezTo>
                    <a:cubicBezTo>
                      <a:pt x="27692" y="15000"/>
                      <a:pt x="27692" y="15000"/>
                      <a:pt x="27692" y="15000"/>
                    </a:cubicBezTo>
                    <a:cubicBezTo>
                      <a:pt x="18461" y="15000"/>
                      <a:pt x="18461" y="22500"/>
                      <a:pt x="18461" y="22500"/>
                    </a:cubicBezTo>
                    <a:cubicBezTo>
                      <a:pt x="18461" y="30000"/>
                      <a:pt x="18461" y="30000"/>
                      <a:pt x="18461" y="30000"/>
                    </a:cubicBezTo>
                    <a:cubicBezTo>
                      <a:pt x="18461" y="37500"/>
                      <a:pt x="18461" y="37500"/>
                      <a:pt x="9230" y="37500"/>
                    </a:cubicBezTo>
                    <a:cubicBezTo>
                      <a:pt x="9230" y="45000"/>
                      <a:pt x="9230" y="45000"/>
                      <a:pt x="9230" y="52500"/>
                    </a:cubicBezTo>
                    <a:cubicBezTo>
                      <a:pt x="9230" y="60000"/>
                      <a:pt x="9230" y="60000"/>
                      <a:pt x="0" y="67500"/>
                    </a:cubicBezTo>
                    <a:cubicBezTo>
                      <a:pt x="0" y="67500"/>
                      <a:pt x="0" y="67500"/>
                      <a:pt x="0" y="75000"/>
                    </a:cubicBezTo>
                    <a:cubicBezTo>
                      <a:pt x="0" y="75000"/>
                      <a:pt x="0" y="82500"/>
                      <a:pt x="0" y="82500"/>
                    </a:cubicBezTo>
                    <a:cubicBezTo>
                      <a:pt x="0" y="82500"/>
                      <a:pt x="9230" y="82500"/>
                      <a:pt x="9230" y="90000"/>
                    </a:cubicBezTo>
                    <a:cubicBezTo>
                      <a:pt x="9230" y="90000"/>
                      <a:pt x="9230" y="90000"/>
                      <a:pt x="9230" y="97500"/>
                    </a:cubicBezTo>
                    <a:cubicBezTo>
                      <a:pt x="9230" y="105000"/>
                      <a:pt x="9230" y="105000"/>
                      <a:pt x="9230" y="112500"/>
                    </a:cubicBezTo>
                    <a:cubicBezTo>
                      <a:pt x="9230" y="112500"/>
                      <a:pt x="9230" y="112500"/>
                      <a:pt x="9230" y="112500"/>
                    </a:cubicBezTo>
                    <a:cubicBezTo>
                      <a:pt x="18461" y="120000"/>
                      <a:pt x="18461" y="120000"/>
                      <a:pt x="27692" y="112500"/>
                    </a:cubicBezTo>
                    <a:cubicBezTo>
                      <a:pt x="27692" y="112500"/>
                      <a:pt x="27692" y="112500"/>
                      <a:pt x="27692" y="112500"/>
                    </a:cubicBezTo>
                    <a:cubicBezTo>
                      <a:pt x="27692" y="97500"/>
                      <a:pt x="27692" y="90000"/>
                      <a:pt x="36923" y="75000"/>
                    </a:cubicBezTo>
                    <a:cubicBezTo>
                      <a:pt x="36923" y="75000"/>
                      <a:pt x="36923" y="75000"/>
                      <a:pt x="36923" y="75000"/>
                    </a:cubicBezTo>
                    <a:cubicBezTo>
                      <a:pt x="36923" y="75000"/>
                      <a:pt x="36923" y="75000"/>
                      <a:pt x="36923" y="75000"/>
                    </a:cubicBezTo>
                    <a:cubicBezTo>
                      <a:pt x="36923" y="82500"/>
                      <a:pt x="36923" y="90000"/>
                      <a:pt x="46153" y="90000"/>
                    </a:cubicBezTo>
                    <a:cubicBezTo>
                      <a:pt x="46153" y="97500"/>
                      <a:pt x="46153" y="97500"/>
                      <a:pt x="46153" y="97500"/>
                    </a:cubicBezTo>
                    <a:cubicBezTo>
                      <a:pt x="55384" y="105000"/>
                      <a:pt x="55384" y="105000"/>
                      <a:pt x="55384"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05000"/>
                      <a:pt x="64615" y="105000"/>
                    </a:cubicBezTo>
                    <a:cubicBezTo>
                      <a:pt x="64615" y="105000"/>
                      <a:pt x="64615" y="112500"/>
                      <a:pt x="73846" y="112500"/>
                    </a:cubicBezTo>
                    <a:cubicBezTo>
                      <a:pt x="73846" y="112500"/>
                      <a:pt x="73846" y="112500"/>
                      <a:pt x="73846" y="112500"/>
                    </a:cubicBezTo>
                    <a:cubicBezTo>
                      <a:pt x="73846" y="112500"/>
                      <a:pt x="83076" y="112500"/>
                      <a:pt x="83076" y="112500"/>
                    </a:cubicBezTo>
                    <a:cubicBezTo>
                      <a:pt x="83076" y="105000"/>
                      <a:pt x="83076" y="105000"/>
                      <a:pt x="83076" y="97500"/>
                    </a:cubicBezTo>
                    <a:cubicBezTo>
                      <a:pt x="83076" y="97500"/>
                      <a:pt x="83076" y="90000"/>
                      <a:pt x="73846" y="90000"/>
                    </a:cubicBezTo>
                    <a:cubicBezTo>
                      <a:pt x="73846" y="90000"/>
                      <a:pt x="73846" y="90000"/>
                      <a:pt x="73846" y="90000"/>
                    </a:cubicBezTo>
                    <a:cubicBezTo>
                      <a:pt x="73846" y="82500"/>
                      <a:pt x="64615" y="82500"/>
                      <a:pt x="64615" y="82500"/>
                    </a:cubicBezTo>
                    <a:cubicBezTo>
                      <a:pt x="73846" y="75000"/>
                      <a:pt x="64615" y="75000"/>
                      <a:pt x="64615" y="75000"/>
                    </a:cubicBezTo>
                    <a:cubicBezTo>
                      <a:pt x="64615" y="67500"/>
                      <a:pt x="64615" y="67500"/>
                      <a:pt x="55384" y="60000"/>
                    </a:cubicBezTo>
                    <a:cubicBezTo>
                      <a:pt x="55384" y="60000"/>
                      <a:pt x="55384" y="60000"/>
                      <a:pt x="55384" y="60000"/>
                    </a:cubicBezTo>
                    <a:cubicBezTo>
                      <a:pt x="64615" y="60000"/>
                      <a:pt x="64615" y="52500"/>
                      <a:pt x="73846" y="52500"/>
                    </a:cubicBezTo>
                    <a:cubicBezTo>
                      <a:pt x="73846" y="52500"/>
                      <a:pt x="73846" y="52500"/>
                      <a:pt x="83076" y="52500"/>
                    </a:cubicBezTo>
                    <a:cubicBezTo>
                      <a:pt x="83076" y="52500"/>
                      <a:pt x="83076" y="52500"/>
                      <a:pt x="83076" y="52500"/>
                    </a:cubicBezTo>
                    <a:cubicBezTo>
                      <a:pt x="83076" y="52500"/>
                      <a:pt x="92307" y="52500"/>
                      <a:pt x="92307" y="52500"/>
                    </a:cubicBezTo>
                    <a:cubicBezTo>
                      <a:pt x="92307" y="45000"/>
                      <a:pt x="92307" y="45000"/>
                      <a:pt x="92307" y="37500"/>
                    </a:cubicBezTo>
                    <a:cubicBezTo>
                      <a:pt x="92307" y="37500"/>
                      <a:pt x="92307" y="37500"/>
                      <a:pt x="92307" y="37500"/>
                    </a:cubicBezTo>
                    <a:cubicBezTo>
                      <a:pt x="83076" y="37500"/>
                      <a:pt x="83076" y="37500"/>
                      <a:pt x="83076" y="37500"/>
                    </a:cubicBezTo>
                    <a:cubicBezTo>
                      <a:pt x="73846" y="37500"/>
                      <a:pt x="64615" y="37500"/>
                      <a:pt x="64615" y="37500"/>
                    </a:cubicBezTo>
                    <a:cubicBezTo>
                      <a:pt x="55384" y="37500"/>
                      <a:pt x="46153" y="45000"/>
                      <a:pt x="46153" y="45000"/>
                    </a:cubicBezTo>
                    <a:cubicBezTo>
                      <a:pt x="46153" y="45000"/>
                      <a:pt x="36923" y="45000"/>
                      <a:pt x="36923" y="45000"/>
                    </a:cubicBezTo>
                    <a:cubicBezTo>
                      <a:pt x="27692" y="45000"/>
                      <a:pt x="27692" y="37500"/>
                      <a:pt x="27692" y="37500"/>
                    </a:cubicBezTo>
                    <a:cubicBezTo>
                      <a:pt x="27692" y="30000"/>
                      <a:pt x="27692" y="22500"/>
                      <a:pt x="36923" y="22500"/>
                    </a:cubicBezTo>
                    <a:close/>
                    <a:moveTo>
                      <a:pt x="64615" y="97500"/>
                    </a:moveTo>
                    <a:cubicBezTo>
                      <a:pt x="64615" y="97500"/>
                      <a:pt x="73846" y="97500"/>
                      <a:pt x="73846" y="97500"/>
                    </a:cubicBezTo>
                    <a:cubicBezTo>
                      <a:pt x="73846" y="97500"/>
                      <a:pt x="73846" y="97500"/>
                      <a:pt x="73846" y="97500"/>
                    </a:cubicBezTo>
                    <a:cubicBezTo>
                      <a:pt x="73846" y="97500"/>
                      <a:pt x="73846" y="97500"/>
                      <a:pt x="73846" y="97500"/>
                    </a:cubicBezTo>
                    <a:cubicBezTo>
                      <a:pt x="73846" y="105000"/>
                      <a:pt x="73846" y="105000"/>
                      <a:pt x="73846" y="105000"/>
                    </a:cubicBezTo>
                    <a:cubicBezTo>
                      <a:pt x="73846" y="105000"/>
                      <a:pt x="73846" y="97500"/>
                      <a:pt x="73846" y="97500"/>
                    </a:cubicBezTo>
                    <a:cubicBezTo>
                      <a:pt x="73846" y="97500"/>
                      <a:pt x="73846" y="97500"/>
                      <a:pt x="73846" y="97500"/>
                    </a:cubicBezTo>
                    <a:cubicBezTo>
                      <a:pt x="64615" y="97500"/>
                      <a:pt x="64615" y="97500"/>
                      <a:pt x="64615" y="105000"/>
                    </a:cubicBezTo>
                    <a:cubicBezTo>
                      <a:pt x="64615" y="97500"/>
                      <a:pt x="64615" y="97500"/>
                      <a:pt x="64615" y="975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8" name="Shape 1288"/>
              <p:cNvSpPr/>
              <p:nvPr/>
            </p:nvSpPr>
            <p:spPr>
              <a:xfrm>
                <a:off x="4856518" y="2578732"/>
                <a:ext cx="0" cy="4763"/>
              </a:xfrm>
              <a:custGeom>
                <a:pathLst>
                  <a:path extrusionOk="0" h="120000" w="120000">
                    <a:moveTo>
                      <a:pt x="0" y="0"/>
                    </a:moveTo>
                    <a:cubicBezTo>
                      <a:pt x="0" y="120000"/>
                      <a:pt x="0" y="120000"/>
                      <a:pt x="0" y="120000"/>
                    </a:cubicBezTo>
                    <a:cubicBezTo>
                      <a:pt x="0" y="120000"/>
                      <a:pt x="0" y="120000"/>
                      <a:pt x="0" y="120000"/>
                    </a:cubicBezTo>
                    <a:cubicBezTo>
                      <a:pt x="0" y="120000"/>
                      <a:pt x="0" y="12000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89" name="Shape 1289"/>
              <p:cNvSpPr/>
              <p:nvPr/>
            </p:nvSpPr>
            <p:spPr>
              <a:xfrm>
                <a:off x="4813656" y="2543807"/>
                <a:ext cx="46037" cy="49212"/>
              </a:xfrm>
              <a:custGeom>
                <a:pathLst>
                  <a:path extrusionOk="0" h="120000" w="120000">
                    <a:moveTo>
                      <a:pt x="110769" y="59999"/>
                    </a:moveTo>
                    <a:cubicBezTo>
                      <a:pt x="110769" y="59999"/>
                      <a:pt x="110769" y="51428"/>
                      <a:pt x="101538" y="51428"/>
                    </a:cubicBezTo>
                    <a:cubicBezTo>
                      <a:pt x="101538" y="51428"/>
                      <a:pt x="101538" y="51428"/>
                      <a:pt x="101538" y="51428"/>
                    </a:cubicBezTo>
                    <a:cubicBezTo>
                      <a:pt x="101538" y="42857"/>
                      <a:pt x="101538" y="42857"/>
                      <a:pt x="92307" y="42857"/>
                    </a:cubicBezTo>
                    <a:cubicBezTo>
                      <a:pt x="92307" y="42857"/>
                      <a:pt x="92307" y="51428"/>
                      <a:pt x="92307" y="51428"/>
                    </a:cubicBezTo>
                    <a:cubicBezTo>
                      <a:pt x="83076" y="51428"/>
                      <a:pt x="83076" y="51428"/>
                      <a:pt x="73846" y="51428"/>
                    </a:cubicBezTo>
                    <a:cubicBezTo>
                      <a:pt x="73846" y="51428"/>
                      <a:pt x="64615" y="51428"/>
                      <a:pt x="73846" y="42857"/>
                    </a:cubicBezTo>
                    <a:cubicBezTo>
                      <a:pt x="73846" y="42857"/>
                      <a:pt x="73846" y="42857"/>
                      <a:pt x="73846" y="42857"/>
                    </a:cubicBezTo>
                    <a:cubicBezTo>
                      <a:pt x="73846" y="34285"/>
                      <a:pt x="64615" y="34285"/>
                      <a:pt x="64615" y="34285"/>
                    </a:cubicBezTo>
                    <a:cubicBezTo>
                      <a:pt x="64615" y="34285"/>
                      <a:pt x="64615"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55384" y="34285"/>
                      <a:pt x="55384" y="34285"/>
                      <a:pt x="55384" y="34285"/>
                    </a:cubicBezTo>
                    <a:cubicBezTo>
                      <a:pt x="64615" y="25714"/>
                      <a:pt x="64615" y="25714"/>
                      <a:pt x="73846" y="17142"/>
                    </a:cubicBezTo>
                    <a:cubicBezTo>
                      <a:pt x="73846" y="17142"/>
                      <a:pt x="73846" y="8571"/>
                      <a:pt x="83076" y="8571"/>
                    </a:cubicBezTo>
                    <a:cubicBezTo>
                      <a:pt x="83076" y="0"/>
                      <a:pt x="83076" y="0"/>
                      <a:pt x="83076" y="0"/>
                    </a:cubicBezTo>
                    <a:cubicBezTo>
                      <a:pt x="83076" y="0"/>
                      <a:pt x="73846" y="0"/>
                      <a:pt x="73846" y="0"/>
                    </a:cubicBezTo>
                    <a:cubicBezTo>
                      <a:pt x="64615" y="0"/>
                      <a:pt x="64615" y="8571"/>
                      <a:pt x="55384" y="8571"/>
                    </a:cubicBezTo>
                    <a:cubicBezTo>
                      <a:pt x="46153" y="25714"/>
                      <a:pt x="36923" y="34285"/>
                      <a:pt x="27692" y="51428"/>
                    </a:cubicBezTo>
                    <a:cubicBezTo>
                      <a:pt x="18461" y="59999"/>
                      <a:pt x="18461" y="59999"/>
                      <a:pt x="9230" y="68571"/>
                    </a:cubicBezTo>
                    <a:cubicBezTo>
                      <a:pt x="9230" y="68571"/>
                      <a:pt x="9230" y="68571"/>
                      <a:pt x="9230" y="68571"/>
                    </a:cubicBezTo>
                    <a:cubicBezTo>
                      <a:pt x="9230" y="68571"/>
                      <a:pt x="9230" y="77142"/>
                      <a:pt x="9230" y="77142"/>
                    </a:cubicBezTo>
                    <a:cubicBezTo>
                      <a:pt x="0" y="77142"/>
                      <a:pt x="0" y="85714"/>
                      <a:pt x="0" y="85714"/>
                    </a:cubicBezTo>
                    <a:cubicBezTo>
                      <a:pt x="0" y="85714"/>
                      <a:pt x="0" y="85714"/>
                      <a:pt x="0" y="85714"/>
                    </a:cubicBezTo>
                    <a:cubicBezTo>
                      <a:pt x="0" y="94285"/>
                      <a:pt x="9230" y="94285"/>
                      <a:pt x="9230" y="94285"/>
                    </a:cubicBezTo>
                    <a:cubicBezTo>
                      <a:pt x="18461" y="94285"/>
                      <a:pt x="27692" y="94285"/>
                      <a:pt x="27692" y="94285"/>
                    </a:cubicBezTo>
                    <a:cubicBezTo>
                      <a:pt x="36923" y="94285"/>
                      <a:pt x="46153" y="94285"/>
                      <a:pt x="46153" y="94285"/>
                    </a:cubicBezTo>
                    <a:cubicBezTo>
                      <a:pt x="55384" y="94285"/>
                      <a:pt x="64615" y="94285"/>
                      <a:pt x="64615" y="94285"/>
                    </a:cubicBezTo>
                    <a:cubicBezTo>
                      <a:pt x="64615" y="94285"/>
                      <a:pt x="64615" y="94285"/>
                      <a:pt x="64615" y="102857"/>
                    </a:cubicBezTo>
                    <a:cubicBezTo>
                      <a:pt x="64615" y="102857"/>
                      <a:pt x="64615" y="102857"/>
                      <a:pt x="55384" y="102857"/>
                    </a:cubicBezTo>
                    <a:cubicBezTo>
                      <a:pt x="55384" y="102857"/>
                      <a:pt x="55384" y="111428"/>
                      <a:pt x="55384" y="111428"/>
                    </a:cubicBezTo>
                    <a:cubicBezTo>
                      <a:pt x="64615" y="111428"/>
                      <a:pt x="64615" y="111428"/>
                      <a:pt x="64615" y="111428"/>
                    </a:cubicBezTo>
                    <a:cubicBezTo>
                      <a:pt x="64615" y="111428"/>
                      <a:pt x="73846" y="111428"/>
                      <a:pt x="73846" y="102857"/>
                    </a:cubicBezTo>
                    <a:cubicBezTo>
                      <a:pt x="73846" y="102857"/>
                      <a:pt x="83076" y="102857"/>
                      <a:pt x="83076" y="94285"/>
                    </a:cubicBezTo>
                    <a:cubicBezTo>
                      <a:pt x="83076" y="94285"/>
                      <a:pt x="92307" y="94285"/>
                      <a:pt x="92307" y="94285"/>
                    </a:cubicBezTo>
                    <a:cubicBezTo>
                      <a:pt x="92307" y="102857"/>
                      <a:pt x="83076" y="102857"/>
                      <a:pt x="83076" y="102857"/>
                    </a:cubicBezTo>
                    <a:cubicBezTo>
                      <a:pt x="83076" y="111428"/>
                      <a:pt x="83076" y="111428"/>
                      <a:pt x="92307" y="111428"/>
                    </a:cubicBezTo>
                    <a:cubicBezTo>
                      <a:pt x="92307" y="111428"/>
                      <a:pt x="92307" y="119999"/>
                      <a:pt x="101538" y="119999"/>
                    </a:cubicBezTo>
                    <a:cubicBezTo>
                      <a:pt x="101538" y="119999"/>
                      <a:pt x="110769" y="111428"/>
                      <a:pt x="110769" y="111428"/>
                    </a:cubicBezTo>
                    <a:cubicBezTo>
                      <a:pt x="110769" y="111428"/>
                      <a:pt x="110769" y="102857"/>
                      <a:pt x="120000" y="102857"/>
                    </a:cubicBezTo>
                    <a:cubicBezTo>
                      <a:pt x="120000" y="94285"/>
                      <a:pt x="120000"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94285"/>
                    </a:cubicBezTo>
                    <a:cubicBezTo>
                      <a:pt x="110769" y="94285"/>
                      <a:pt x="110769" y="94285"/>
                      <a:pt x="110769" y="85714"/>
                    </a:cubicBezTo>
                    <a:cubicBezTo>
                      <a:pt x="110769" y="85714"/>
                      <a:pt x="110769" y="85714"/>
                      <a:pt x="101538" y="85714"/>
                    </a:cubicBezTo>
                    <a:cubicBezTo>
                      <a:pt x="101538" y="85714"/>
                      <a:pt x="101538" y="85714"/>
                      <a:pt x="101538" y="85714"/>
                    </a:cubicBezTo>
                    <a:cubicBezTo>
                      <a:pt x="101538" y="85714"/>
                      <a:pt x="101538" y="77142"/>
                      <a:pt x="101538" y="77142"/>
                    </a:cubicBezTo>
                    <a:cubicBezTo>
                      <a:pt x="110769" y="77142"/>
                      <a:pt x="110769" y="77142"/>
                      <a:pt x="110769" y="77142"/>
                    </a:cubicBezTo>
                    <a:cubicBezTo>
                      <a:pt x="110769" y="68571"/>
                      <a:pt x="110769" y="68571"/>
                      <a:pt x="110769" y="68571"/>
                    </a:cubicBezTo>
                    <a:cubicBezTo>
                      <a:pt x="110769" y="68571"/>
                      <a:pt x="110769" y="68571"/>
                      <a:pt x="110769" y="68571"/>
                    </a:cubicBezTo>
                    <a:cubicBezTo>
                      <a:pt x="101538" y="68571"/>
                      <a:pt x="101538" y="68571"/>
                      <a:pt x="101538" y="68571"/>
                    </a:cubicBezTo>
                    <a:cubicBezTo>
                      <a:pt x="101538" y="68571"/>
                      <a:pt x="101538" y="68571"/>
                      <a:pt x="101538" y="59999"/>
                    </a:cubicBezTo>
                    <a:cubicBezTo>
                      <a:pt x="101538" y="59999"/>
                      <a:pt x="101538" y="59999"/>
                      <a:pt x="110769" y="59999"/>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0" name="Shape 1290"/>
              <p:cNvSpPr/>
              <p:nvPr/>
            </p:nvSpPr>
            <p:spPr>
              <a:xfrm>
                <a:off x="4578711" y="2104078"/>
                <a:ext cx="53974" cy="28575"/>
              </a:xfrm>
              <a:custGeom>
                <a:pathLst>
                  <a:path extrusionOk="0" h="120000" w="120000">
                    <a:moveTo>
                      <a:pt x="0" y="90000"/>
                    </a:moveTo>
                    <a:cubicBezTo>
                      <a:pt x="8000" y="105000"/>
                      <a:pt x="8000" y="105000"/>
                      <a:pt x="16000" y="105000"/>
                    </a:cubicBezTo>
                    <a:cubicBezTo>
                      <a:pt x="16000" y="105000"/>
                      <a:pt x="16000" y="120000"/>
                      <a:pt x="16000" y="120000"/>
                    </a:cubicBezTo>
                    <a:cubicBezTo>
                      <a:pt x="24000" y="120000"/>
                      <a:pt x="24000" y="120000"/>
                      <a:pt x="32000" y="120000"/>
                    </a:cubicBezTo>
                    <a:cubicBezTo>
                      <a:pt x="32000" y="120000"/>
                      <a:pt x="32000" y="105000"/>
                      <a:pt x="40000" y="105000"/>
                    </a:cubicBezTo>
                    <a:cubicBezTo>
                      <a:pt x="40000" y="105000"/>
                      <a:pt x="40000" y="105000"/>
                      <a:pt x="40000" y="105000"/>
                    </a:cubicBezTo>
                    <a:cubicBezTo>
                      <a:pt x="40000" y="105000"/>
                      <a:pt x="48000" y="105000"/>
                      <a:pt x="48000" y="105000"/>
                    </a:cubicBezTo>
                    <a:cubicBezTo>
                      <a:pt x="48000" y="105000"/>
                      <a:pt x="56000" y="90000"/>
                      <a:pt x="56000" y="75000"/>
                    </a:cubicBezTo>
                    <a:cubicBezTo>
                      <a:pt x="56000" y="75000"/>
                      <a:pt x="64000" y="60000"/>
                      <a:pt x="64000" y="60000"/>
                    </a:cubicBezTo>
                    <a:cubicBezTo>
                      <a:pt x="72000" y="60000"/>
                      <a:pt x="72000" y="60000"/>
                      <a:pt x="72000" y="60000"/>
                    </a:cubicBezTo>
                    <a:cubicBezTo>
                      <a:pt x="72000" y="60000"/>
                      <a:pt x="72000" y="60000"/>
                      <a:pt x="72000" y="75000"/>
                    </a:cubicBezTo>
                    <a:cubicBezTo>
                      <a:pt x="64000" y="75000"/>
                      <a:pt x="64000" y="90000"/>
                      <a:pt x="64000" y="90000"/>
                    </a:cubicBezTo>
                    <a:cubicBezTo>
                      <a:pt x="64000" y="105000"/>
                      <a:pt x="64000" y="105000"/>
                      <a:pt x="64000" y="105000"/>
                    </a:cubicBezTo>
                    <a:cubicBezTo>
                      <a:pt x="64000" y="105000"/>
                      <a:pt x="64000" y="120000"/>
                      <a:pt x="72000" y="105000"/>
                    </a:cubicBezTo>
                    <a:cubicBezTo>
                      <a:pt x="72000" y="105000"/>
                      <a:pt x="72000" y="105000"/>
                      <a:pt x="72000" y="105000"/>
                    </a:cubicBezTo>
                    <a:cubicBezTo>
                      <a:pt x="72000" y="90000"/>
                      <a:pt x="80000" y="90000"/>
                      <a:pt x="88000" y="90000"/>
                    </a:cubicBezTo>
                    <a:cubicBezTo>
                      <a:pt x="88000" y="90000"/>
                      <a:pt x="88000" y="90000"/>
                      <a:pt x="88000" y="90000"/>
                    </a:cubicBezTo>
                    <a:cubicBezTo>
                      <a:pt x="88000" y="90000"/>
                      <a:pt x="96000" y="90000"/>
                      <a:pt x="96000" y="75000"/>
                    </a:cubicBezTo>
                    <a:cubicBezTo>
                      <a:pt x="96000" y="75000"/>
                      <a:pt x="104000" y="60000"/>
                      <a:pt x="104000" y="45000"/>
                    </a:cubicBezTo>
                    <a:cubicBezTo>
                      <a:pt x="104000" y="45000"/>
                      <a:pt x="112000" y="45000"/>
                      <a:pt x="112000" y="30000"/>
                    </a:cubicBezTo>
                    <a:cubicBezTo>
                      <a:pt x="112000" y="30000"/>
                      <a:pt x="112000" y="30000"/>
                      <a:pt x="120000" y="30000"/>
                    </a:cubicBezTo>
                    <a:cubicBezTo>
                      <a:pt x="120000" y="30000"/>
                      <a:pt x="120000" y="30000"/>
                      <a:pt x="120000" y="30000"/>
                    </a:cubicBezTo>
                    <a:cubicBezTo>
                      <a:pt x="120000" y="15000"/>
                      <a:pt x="120000" y="15000"/>
                      <a:pt x="120000" y="15000"/>
                    </a:cubicBezTo>
                    <a:cubicBezTo>
                      <a:pt x="120000" y="0"/>
                      <a:pt x="120000" y="0"/>
                      <a:pt x="112000" y="0"/>
                    </a:cubicBezTo>
                    <a:cubicBezTo>
                      <a:pt x="112000" y="0"/>
                      <a:pt x="112000" y="0"/>
                      <a:pt x="112000" y="0"/>
                    </a:cubicBezTo>
                    <a:cubicBezTo>
                      <a:pt x="112000" y="0"/>
                      <a:pt x="104000" y="15000"/>
                      <a:pt x="104000" y="0"/>
                    </a:cubicBezTo>
                    <a:cubicBezTo>
                      <a:pt x="96000" y="0"/>
                      <a:pt x="96000" y="0"/>
                      <a:pt x="88000" y="0"/>
                    </a:cubicBezTo>
                    <a:cubicBezTo>
                      <a:pt x="80000" y="0"/>
                      <a:pt x="80000" y="0"/>
                      <a:pt x="72000" y="0"/>
                    </a:cubicBezTo>
                    <a:cubicBezTo>
                      <a:pt x="64000" y="15000"/>
                      <a:pt x="48000" y="30000"/>
                      <a:pt x="32000" y="45000"/>
                    </a:cubicBezTo>
                    <a:cubicBezTo>
                      <a:pt x="32000" y="45000"/>
                      <a:pt x="24000" y="45000"/>
                      <a:pt x="24000" y="45000"/>
                    </a:cubicBezTo>
                    <a:cubicBezTo>
                      <a:pt x="16000" y="60000"/>
                      <a:pt x="8000" y="60000"/>
                      <a:pt x="0" y="60000"/>
                    </a:cubicBezTo>
                    <a:cubicBezTo>
                      <a:pt x="0" y="75000"/>
                      <a:pt x="0" y="75000"/>
                      <a:pt x="0" y="90000"/>
                    </a:cubicBezTo>
                    <a:cubicBezTo>
                      <a:pt x="0" y="90000"/>
                      <a:pt x="0" y="90000"/>
                      <a:pt x="0" y="9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1" name="Shape 1291"/>
              <p:cNvSpPr/>
              <p:nvPr/>
            </p:nvSpPr>
            <p:spPr>
              <a:xfrm>
                <a:off x="5301009" y="2143765"/>
                <a:ext cx="44449" cy="28575"/>
              </a:xfrm>
              <a:custGeom>
                <a:pathLst>
                  <a:path extrusionOk="0" h="120000" w="120000">
                    <a:moveTo>
                      <a:pt x="0" y="60000"/>
                    </a:moveTo>
                    <a:cubicBezTo>
                      <a:pt x="0" y="75000"/>
                      <a:pt x="10000" y="75000"/>
                      <a:pt x="20000" y="75000"/>
                    </a:cubicBezTo>
                    <a:cubicBezTo>
                      <a:pt x="20000" y="75000"/>
                      <a:pt x="30000" y="75000"/>
                      <a:pt x="30000" y="75000"/>
                    </a:cubicBezTo>
                    <a:cubicBezTo>
                      <a:pt x="30000" y="75000"/>
                      <a:pt x="30000" y="75000"/>
                      <a:pt x="30000" y="75000"/>
                    </a:cubicBezTo>
                    <a:cubicBezTo>
                      <a:pt x="30000" y="75000"/>
                      <a:pt x="30000" y="75000"/>
                      <a:pt x="30000" y="75000"/>
                    </a:cubicBezTo>
                    <a:cubicBezTo>
                      <a:pt x="30000" y="75000"/>
                      <a:pt x="40000" y="75000"/>
                      <a:pt x="40000" y="75000"/>
                    </a:cubicBezTo>
                    <a:cubicBezTo>
                      <a:pt x="40000" y="75000"/>
                      <a:pt x="40000" y="75000"/>
                      <a:pt x="40000" y="75000"/>
                    </a:cubicBezTo>
                    <a:cubicBezTo>
                      <a:pt x="40000" y="75000"/>
                      <a:pt x="40000" y="75000"/>
                      <a:pt x="40000" y="75000"/>
                    </a:cubicBezTo>
                    <a:cubicBezTo>
                      <a:pt x="40000" y="75000"/>
                      <a:pt x="30000" y="75000"/>
                      <a:pt x="30000" y="75000"/>
                    </a:cubicBezTo>
                    <a:cubicBezTo>
                      <a:pt x="30000" y="75000"/>
                      <a:pt x="30000" y="75000"/>
                      <a:pt x="30000" y="75000"/>
                    </a:cubicBezTo>
                    <a:cubicBezTo>
                      <a:pt x="30000" y="75000"/>
                      <a:pt x="30000" y="75000"/>
                      <a:pt x="30000" y="75000"/>
                    </a:cubicBezTo>
                    <a:cubicBezTo>
                      <a:pt x="30000" y="75000"/>
                      <a:pt x="30000" y="75000"/>
                      <a:pt x="30000" y="90000"/>
                    </a:cubicBezTo>
                    <a:cubicBezTo>
                      <a:pt x="20000" y="90000"/>
                      <a:pt x="20000" y="90000"/>
                      <a:pt x="30000" y="90000"/>
                    </a:cubicBezTo>
                    <a:cubicBezTo>
                      <a:pt x="30000" y="105000"/>
                      <a:pt x="30000" y="105000"/>
                      <a:pt x="40000" y="105000"/>
                    </a:cubicBezTo>
                    <a:cubicBezTo>
                      <a:pt x="40000" y="105000"/>
                      <a:pt x="50000" y="105000"/>
                      <a:pt x="50000" y="105000"/>
                    </a:cubicBezTo>
                    <a:cubicBezTo>
                      <a:pt x="60000" y="105000"/>
                      <a:pt x="60000" y="105000"/>
                      <a:pt x="70000" y="120000"/>
                    </a:cubicBezTo>
                    <a:cubicBezTo>
                      <a:pt x="70000" y="120000"/>
                      <a:pt x="80000" y="120000"/>
                      <a:pt x="80000" y="120000"/>
                    </a:cubicBezTo>
                    <a:cubicBezTo>
                      <a:pt x="90000" y="120000"/>
                      <a:pt x="90000" y="105000"/>
                      <a:pt x="90000" y="105000"/>
                    </a:cubicBezTo>
                    <a:cubicBezTo>
                      <a:pt x="100000" y="105000"/>
                      <a:pt x="110000" y="105000"/>
                      <a:pt x="110000" y="90000"/>
                    </a:cubicBezTo>
                    <a:cubicBezTo>
                      <a:pt x="110000" y="90000"/>
                      <a:pt x="110000" y="75000"/>
                      <a:pt x="110000" y="75000"/>
                    </a:cubicBezTo>
                    <a:cubicBezTo>
                      <a:pt x="120000" y="60000"/>
                      <a:pt x="120000" y="45000"/>
                      <a:pt x="120000" y="30000"/>
                    </a:cubicBezTo>
                    <a:cubicBezTo>
                      <a:pt x="120000" y="30000"/>
                      <a:pt x="110000" y="30000"/>
                      <a:pt x="110000" y="30000"/>
                    </a:cubicBezTo>
                    <a:cubicBezTo>
                      <a:pt x="100000" y="30000"/>
                      <a:pt x="90000" y="15000"/>
                      <a:pt x="80000" y="15000"/>
                    </a:cubicBezTo>
                    <a:cubicBezTo>
                      <a:pt x="80000" y="15000"/>
                      <a:pt x="70000" y="15000"/>
                      <a:pt x="70000" y="15000"/>
                    </a:cubicBezTo>
                    <a:cubicBezTo>
                      <a:pt x="70000" y="15000"/>
                      <a:pt x="70000" y="15000"/>
                      <a:pt x="60000" y="15000"/>
                    </a:cubicBezTo>
                    <a:cubicBezTo>
                      <a:pt x="60000" y="15000"/>
                      <a:pt x="60000" y="15000"/>
                      <a:pt x="60000" y="0"/>
                    </a:cubicBezTo>
                    <a:cubicBezTo>
                      <a:pt x="60000" y="0"/>
                      <a:pt x="60000" y="0"/>
                      <a:pt x="60000" y="0"/>
                    </a:cubicBezTo>
                    <a:cubicBezTo>
                      <a:pt x="50000" y="0"/>
                      <a:pt x="50000" y="0"/>
                      <a:pt x="50000" y="15000"/>
                    </a:cubicBezTo>
                    <a:cubicBezTo>
                      <a:pt x="50000" y="15000"/>
                      <a:pt x="50000" y="15000"/>
                      <a:pt x="50000" y="15000"/>
                    </a:cubicBezTo>
                    <a:cubicBezTo>
                      <a:pt x="50000" y="30000"/>
                      <a:pt x="50000" y="30000"/>
                      <a:pt x="50000" y="30000"/>
                    </a:cubicBezTo>
                    <a:cubicBezTo>
                      <a:pt x="50000" y="30000"/>
                      <a:pt x="50000" y="30000"/>
                      <a:pt x="40000" y="30000"/>
                    </a:cubicBezTo>
                    <a:cubicBezTo>
                      <a:pt x="40000" y="30000"/>
                      <a:pt x="40000" y="30000"/>
                      <a:pt x="40000" y="30000"/>
                    </a:cubicBezTo>
                    <a:cubicBezTo>
                      <a:pt x="30000" y="30000"/>
                      <a:pt x="30000" y="15000"/>
                      <a:pt x="20000" y="15000"/>
                    </a:cubicBezTo>
                    <a:cubicBezTo>
                      <a:pt x="20000" y="15000"/>
                      <a:pt x="20000" y="0"/>
                      <a:pt x="20000" y="0"/>
                    </a:cubicBezTo>
                    <a:cubicBezTo>
                      <a:pt x="20000" y="0"/>
                      <a:pt x="10000" y="0"/>
                      <a:pt x="10000" y="15000"/>
                    </a:cubicBezTo>
                    <a:cubicBezTo>
                      <a:pt x="10000" y="15000"/>
                      <a:pt x="10000" y="15000"/>
                      <a:pt x="10000" y="15000"/>
                    </a:cubicBezTo>
                    <a:cubicBezTo>
                      <a:pt x="10000" y="15000"/>
                      <a:pt x="10000" y="30000"/>
                      <a:pt x="10000" y="30000"/>
                    </a:cubicBezTo>
                    <a:cubicBezTo>
                      <a:pt x="10000" y="30000"/>
                      <a:pt x="10000" y="30000"/>
                      <a:pt x="10000" y="30000"/>
                    </a:cubicBezTo>
                    <a:cubicBezTo>
                      <a:pt x="0" y="30000"/>
                      <a:pt x="0" y="15000"/>
                      <a:pt x="0" y="30000"/>
                    </a:cubicBezTo>
                    <a:cubicBezTo>
                      <a:pt x="0" y="30000"/>
                      <a:pt x="0" y="30000"/>
                      <a:pt x="0" y="45000"/>
                    </a:cubicBezTo>
                    <a:cubicBezTo>
                      <a:pt x="0" y="45000"/>
                      <a:pt x="0" y="45000"/>
                      <a:pt x="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2" name="Shape 1292"/>
              <p:cNvSpPr/>
              <p:nvPr/>
            </p:nvSpPr>
            <p:spPr>
              <a:xfrm>
                <a:off x="4675547" y="2143765"/>
                <a:ext cx="36512" cy="38099"/>
              </a:xfrm>
              <a:custGeom>
                <a:pathLst>
                  <a:path extrusionOk="0" h="120000" w="120000">
                    <a:moveTo>
                      <a:pt x="12000" y="0"/>
                    </a:moveTo>
                    <a:cubicBezTo>
                      <a:pt x="12000" y="0"/>
                      <a:pt x="0" y="10909"/>
                      <a:pt x="0" y="10909"/>
                    </a:cubicBezTo>
                    <a:cubicBezTo>
                      <a:pt x="0" y="10909"/>
                      <a:pt x="0" y="21818"/>
                      <a:pt x="0" y="32727"/>
                    </a:cubicBezTo>
                    <a:cubicBezTo>
                      <a:pt x="0" y="32727"/>
                      <a:pt x="0" y="32727"/>
                      <a:pt x="0" y="32727"/>
                    </a:cubicBezTo>
                    <a:cubicBezTo>
                      <a:pt x="0" y="43636"/>
                      <a:pt x="0" y="54545"/>
                      <a:pt x="0" y="54545"/>
                    </a:cubicBezTo>
                    <a:cubicBezTo>
                      <a:pt x="0" y="54545"/>
                      <a:pt x="0" y="65454"/>
                      <a:pt x="0" y="65454"/>
                    </a:cubicBezTo>
                    <a:cubicBezTo>
                      <a:pt x="0" y="65454"/>
                      <a:pt x="0" y="65454"/>
                      <a:pt x="0" y="65454"/>
                    </a:cubicBezTo>
                    <a:cubicBezTo>
                      <a:pt x="0" y="76363"/>
                      <a:pt x="12000" y="76363"/>
                      <a:pt x="12000" y="76363"/>
                    </a:cubicBezTo>
                    <a:cubicBezTo>
                      <a:pt x="24000" y="76363"/>
                      <a:pt x="36000" y="76363"/>
                      <a:pt x="48000" y="76363"/>
                    </a:cubicBezTo>
                    <a:cubicBezTo>
                      <a:pt x="48000" y="76363"/>
                      <a:pt x="48000" y="76363"/>
                      <a:pt x="48000" y="76363"/>
                    </a:cubicBezTo>
                    <a:cubicBezTo>
                      <a:pt x="48000" y="87272"/>
                      <a:pt x="48000" y="87272"/>
                      <a:pt x="48000" y="87272"/>
                    </a:cubicBezTo>
                    <a:cubicBezTo>
                      <a:pt x="36000" y="87272"/>
                      <a:pt x="36000" y="87272"/>
                      <a:pt x="36000" y="87272"/>
                    </a:cubicBezTo>
                    <a:cubicBezTo>
                      <a:pt x="24000" y="87272"/>
                      <a:pt x="24000" y="98181"/>
                      <a:pt x="24000" y="98181"/>
                    </a:cubicBezTo>
                    <a:cubicBezTo>
                      <a:pt x="24000" y="98181"/>
                      <a:pt x="24000" y="109090"/>
                      <a:pt x="24000" y="109090"/>
                    </a:cubicBezTo>
                    <a:cubicBezTo>
                      <a:pt x="24000" y="109090"/>
                      <a:pt x="24000" y="120000"/>
                      <a:pt x="24000" y="120000"/>
                    </a:cubicBezTo>
                    <a:cubicBezTo>
                      <a:pt x="36000" y="120000"/>
                      <a:pt x="36000" y="120000"/>
                      <a:pt x="48000" y="120000"/>
                    </a:cubicBezTo>
                    <a:cubicBezTo>
                      <a:pt x="60000" y="120000"/>
                      <a:pt x="72000" y="120000"/>
                      <a:pt x="72000" y="109090"/>
                    </a:cubicBezTo>
                    <a:cubicBezTo>
                      <a:pt x="72000" y="109090"/>
                      <a:pt x="72000" y="109090"/>
                      <a:pt x="72000" y="109090"/>
                    </a:cubicBezTo>
                    <a:cubicBezTo>
                      <a:pt x="72000" y="98181"/>
                      <a:pt x="84000" y="98181"/>
                      <a:pt x="84000" y="98181"/>
                    </a:cubicBezTo>
                    <a:cubicBezTo>
                      <a:pt x="84000" y="98181"/>
                      <a:pt x="96000" y="87272"/>
                      <a:pt x="96000" y="87272"/>
                    </a:cubicBezTo>
                    <a:cubicBezTo>
                      <a:pt x="96000" y="76363"/>
                      <a:pt x="96000" y="76363"/>
                      <a:pt x="108000" y="65454"/>
                    </a:cubicBezTo>
                    <a:cubicBezTo>
                      <a:pt x="108000" y="65454"/>
                      <a:pt x="108000" y="65454"/>
                      <a:pt x="108000" y="65454"/>
                    </a:cubicBezTo>
                    <a:cubicBezTo>
                      <a:pt x="108000" y="54545"/>
                      <a:pt x="120000" y="54545"/>
                      <a:pt x="120000" y="43636"/>
                    </a:cubicBezTo>
                    <a:cubicBezTo>
                      <a:pt x="120000" y="43636"/>
                      <a:pt x="120000" y="43636"/>
                      <a:pt x="120000" y="32727"/>
                    </a:cubicBezTo>
                    <a:cubicBezTo>
                      <a:pt x="120000" y="32727"/>
                      <a:pt x="120000" y="32727"/>
                      <a:pt x="120000" y="32727"/>
                    </a:cubicBezTo>
                    <a:cubicBezTo>
                      <a:pt x="120000" y="21818"/>
                      <a:pt x="108000" y="21818"/>
                      <a:pt x="108000" y="21818"/>
                    </a:cubicBezTo>
                    <a:cubicBezTo>
                      <a:pt x="96000" y="21818"/>
                      <a:pt x="96000" y="21818"/>
                      <a:pt x="96000" y="21818"/>
                    </a:cubicBezTo>
                    <a:cubicBezTo>
                      <a:pt x="84000" y="10909"/>
                      <a:pt x="72000" y="10909"/>
                      <a:pt x="72000" y="21818"/>
                    </a:cubicBezTo>
                    <a:cubicBezTo>
                      <a:pt x="60000" y="21818"/>
                      <a:pt x="60000" y="21818"/>
                      <a:pt x="60000" y="32727"/>
                    </a:cubicBezTo>
                    <a:cubicBezTo>
                      <a:pt x="60000" y="43636"/>
                      <a:pt x="60000" y="43636"/>
                      <a:pt x="60000" y="54545"/>
                    </a:cubicBezTo>
                    <a:cubicBezTo>
                      <a:pt x="60000" y="54545"/>
                      <a:pt x="60000" y="54545"/>
                      <a:pt x="60000" y="54545"/>
                    </a:cubicBezTo>
                    <a:cubicBezTo>
                      <a:pt x="60000" y="54545"/>
                      <a:pt x="60000" y="54545"/>
                      <a:pt x="60000" y="54545"/>
                    </a:cubicBezTo>
                    <a:cubicBezTo>
                      <a:pt x="60000" y="43636"/>
                      <a:pt x="48000" y="32727"/>
                      <a:pt x="48000" y="32727"/>
                    </a:cubicBezTo>
                    <a:cubicBezTo>
                      <a:pt x="48000" y="32727"/>
                      <a:pt x="48000" y="32727"/>
                      <a:pt x="48000" y="32727"/>
                    </a:cubicBezTo>
                    <a:cubicBezTo>
                      <a:pt x="48000" y="32727"/>
                      <a:pt x="36000" y="32727"/>
                      <a:pt x="36000" y="32727"/>
                    </a:cubicBezTo>
                    <a:cubicBezTo>
                      <a:pt x="36000" y="43636"/>
                      <a:pt x="36000" y="43636"/>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54545"/>
                      <a:pt x="24000" y="54545"/>
                    </a:cubicBezTo>
                    <a:cubicBezTo>
                      <a:pt x="24000" y="54545"/>
                      <a:pt x="24000" y="43636"/>
                      <a:pt x="24000" y="43636"/>
                    </a:cubicBezTo>
                    <a:cubicBezTo>
                      <a:pt x="24000" y="43636"/>
                      <a:pt x="24000" y="32727"/>
                      <a:pt x="24000" y="32727"/>
                    </a:cubicBezTo>
                    <a:cubicBezTo>
                      <a:pt x="24000" y="21818"/>
                      <a:pt x="24000" y="21818"/>
                      <a:pt x="24000" y="10909"/>
                    </a:cubicBezTo>
                    <a:cubicBezTo>
                      <a:pt x="24000" y="10909"/>
                      <a:pt x="24000" y="10909"/>
                      <a:pt x="24000" y="10909"/>
                    </a:cubicBezTo>
                    <a:cubicBezTo>
                      <a:pt x="24000" y="0"/>
                      <a:pt x="24000" y="0"/>
                      <a:pt x="24000" y="0"/>
                    </a:cubicBezTo>
                    <a:cubicBezTo>
                      <a:pt x="12000" y="0"/>
                      <a:pt x="12000" y="0"/>
                      <a:pt x="12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3" name="Shape 1293"/>
              <p:cNvSpPr/>
              <p:nvPr/>
            </p:nvSpPr>
            <p:spPr>
              <a:xfrm>
                <a:off x="5150199" y="2513645"/>
                <a:ext cx="31749" cy="39687"/>
              </a:xfrm>
              <a:custGeom>
                <a:pathLst>
                  <a:path extrusionOk="0" h="120000" w="120000">
                    <a:moveTo>
                      <a:pt x="53333" y="10909"/>
                    </a:moveTo>
                    <a:cubicBezTo>
                      <a:pt x="53333" y="10909"/>
                      <a:pt x="53333" y="21818"/>
                      <a:pt x="40000" y="21818"/>
                    </a:cubicBezTo>
                    <a:cubicBezTo>
                      <a:pt x="40000" y="21818"/>
                      <a:pt x="40000" y="21818"/>
                      <a:pt x="40000" y="21818"/>
                    </a:cubicBezTo>
                    <a:cubicBezTo>
                      <a:pt x="40000" y="32727"/>
                      <a:pt x="26666" y="32727"/>
                      <a:pt x="26666" y="32727"/>
                    </a:cubicBezTo>
                    <a:cubicBezTo>
                      <a:pt x="13333" y="32727"/>
                      <a:pt x="13333" y="32727"/>
                      <a:pt x="13333" y="32727"/>
                    </a:cubicBezTo>
                    <a:cubicBezTo>
                      <a:pt x="13333" y="32727"/>
                      <a:pt x="13333" y="43636"/>
                      <a:pt x="13333" y="43636"/>
                    </a:cubicBezTo>
                    <a:cubicBezTo>
                      <a:pt x="13333" y="54545"/>
                      <a:pt x="13333" y="54545"/>
                      <a:pt x="13333" y="65454"/>
                    </a:cubicBezTo>
                    <a:cubicBezTo>
                      <a:pt x="26666" y="65454"/>
                      <a:pt x="26666" y="65454"/>
                      <a:pt x="13333" y="76363"/>
                    </a:cubicBezTo>
                    <a:cubicBezTo>
                      <a:pt x="13333" y="76363"/>
                      <a:pt x="13333" y="87272"/>
                      <a:pt x="13333" y="87272"/>
                    </a:cubicBezTo>
                    <a:cubicBezTo>
                      <a:pt x="13333" y="87272"/>
                      <a:pt x="0" y="87272"/>
                      <a:pt x="0" y="98181"/>
                    </a:cubicBezTo>
                    <a:cubicBezTo>
                      <a:pt x="0" y="98181"/>
                      <a:pt x="0" y="109090"/>
                      <a:pt x="13333" y="109090"/>
                    </a:cubicBezTo>
                    <a:cubicBezTo>
                      <a:pt x="13333" y="120000"/>
                      <a:pt x="26666" y="120000"/>
                      <a:pt x="40000" y="120000"/>
                    </a:cubicBezTo>
                    <a:cubicBezTo>
                      <a:pt x="40000" y="109090"/>
                      <a:pt x="53333" y="109090"/>
                      <a:pt x="53333" y="109090"/>
                    </a:cubicBezTo>
                    <a:cubicBezTo>
                      <a:pt x="66666" y="98181"/>
                      <a:pt x="80000" y="98181"/>
                      <a:pt x="93333" y="98181"/>
                    </a:cubicBezTo>
                    <a:cubicBezTo>
                      <a:pt x="93333" y="98181"/>
                      <a:pt x="93333" y="98181"/>
                      <a:pt x="93333" y="87272"/>
                    </a:cubicBezTo>
                    <a:cubicBezTo>
                      <a:pt x="106666" y="87272"/>
                      <a:pt x="106666" y="76363"/>
                      <a:pt x="106666" y="54545"/>
                    </a:cubicBezTo>
                    <a:cubicBezTo>
                      <a:pt x="106666" y="54545"/>
                      <a:pt x="106666" y="54545"/>
                      <a:pt x="106666" y="54545"/>
                    </a:cubicBezTo>
                    <a:cubicBezTo>
                      <a:pt x="106666" y="43636"/>
                      <a:pt x="106666" y="43636"/>
                      <a:pt x="106666" y="43636"/>
                    </a:cubicBezTo>
                    <a:cubicBezTo>
                      <a:pt x="106666" y="43636"/>
                      <a:pt x="106666" y="43636"/>
                      <a:pt x="120000" y="32727"/>
                    </a:cubicBezTo>
                    <a:cubicBezTo>
                      <a:pt x="120000" y="32727"/>
                      <a:pt x="120000" y="21818"/>
                      <a:pt x="120000" y="21818"/>
                    </a:cubicBezTo>
                    <a:cubicBezTo>
                      <a:pt x="120000" y="10909"/>
                      <a:pt x="106666" y="10909"/>
                      <a:pt x="106666" y="10909"/>
                    </a:cubicBezTo>
                    <a:cubicBezTo>
                      <a:pt x="106666" y="10909"/>
                      <a:pt x="106666" y="0"/>
                      <a:pt x="106666" y="0"/>
                    </a:cubicBezTo>
                    <a:cubicBezTo>
                      <a:pt x="93333" y="0"/>
                      <a:pt x="80000" y="0"/>
                      <a:pt x="80000" y="0"/>
                    </a:cubicBezTo>
                    <a:cubicBezTo>
                      <a:pt x="80000" y="0"/>
                      <a:pt x="66666" y="0"/>
                      <a:pt x="66666" y="0"/>
                    </a:cubicBezTo>
                    <a:cubicBezTo>
                      <a:pt x="66666" y="0"/>
                      <a:pt x="53333" y="0"/>
                      <a:pt x="53333" y="10909"/>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4" name="Shape 1294"/>
              <p:cNvSpPr/>
              <p:nvPr/>
            </p:nvSpPr>
            <p:spPr>
              <a:xfrm>
                <a:off x="6209041" y="2558094"/>
                <a:ext cx="39687" cy="46037"/>
              </a:xfrm>
              <a:custGeom>
                <a:pathLst>
                  <a:path extrusionOk="0" h="120000" w="120000">
                    <a:moveTo>
                      <a:pt x="0" y="92307"/>
                    </a:moveTo>
                    <a:cubicBezTo>
                      <a:pt x="0" y="92307"/>
                      <a:pt x="10909" y="101538"/>
                      <a:pt x="10909" y="101538"/>
                    </a:cubicBezTo>
                    <a:cubicBezTo>
                      <a:pt x="10909" y="110769"/>
                      <a:pt x="10909" y="110769"/>
                      <a:pt x="10909" y="120000"/>
                    </a:cubicBezTo>
                    <a:cubicBezTo>
                      <a:pt x="21818" y="120000"/>
                      <a:pt x="21818" y="120000"/>
                      <a:pt x="21818" y="120000"/>
                    </a:cubicBezTo>
                    <a:cubicBezTo>
                      <a:pt x="21818" y="120000"/>
                      <a:pt x="32727" y="110769"/>
                      <a:pt x="32727" y="110769"/>
                    </a:cubicBezTo>
                    <a:cubicBezTo>
                      <a:pt x="43636" y="110769"/>
                      <a:pt x="43636" y="101538"/>
                      <a:pt x="32727" y="101538"/>
                    </a:cubicBezTo>
                    <a:cubicBezTo>
                      <a:pt x="32727" y="101538"/>
                      <a:pt x="21818" y="92307"/>
                      <a:pt x="21818" y="92307"/>
                    </a:cubicBezTo>
                    <a:cubicBezTo>
                      <a:pt x="21818" y="92307"/>
                      <a:pt x="21818" y="92307"/>
                      <a:pt x="21818" y="92307"/>
                    </a:cubicBezTo>
                    <a:cubicBezTo>
                      <a:pt x="21818" y="92307"/>
                      <a:pt x="21818" y="92307"/>
                      <a:pt x="32727" y="92307"/>
                    </a:cubicBezTo>
                    <a:cubicBezTo>
                      <a:pt x="43636" y="83076"/>
                      <a:pt x="54545" y="83076"/>
                      <a:pt x="54545" y="92307"/>
                    </a:cubicBezTo>
                    <a:cubicBezTo>
                      <a:pt x="65454" y="92307"/>
                      <a:pt x="65454" y="92307"/>
                      <a:pt x="76363" y="92307"/>
                    </a:cubicBezTo>
                    <a:cubicBezTo>
                      <a:pt x="76363" y="92307"/>
                      <a:pt x="76363" y="92307"/>
                      <a:pt x="76363" y="92307"/>
                    </a:cubicBezTo>
                    <a:cubicBezTo>
                      <a:pt x="76363" y="92307"/>
                      <a:pt x="87272" y="83076"/>
                      <a:pt x="87272" y="83076"/>
                    </a:cubicBezTo>
                    <a:cubicBezTo>
                      <a:pt x="87272" y="73846"/>
                      <a:pt x="87272" y="73846"/>
                      <a:pt x="98181" y="73846"/>
                    </a:cubicBezTo>
                    <a:cubicBezTo>
                      <a:pt x="98181" y="64615"/>
                      <a:pt x="109090" y="64615"/>
                      <a:pt x="109090" y="64615"/>
                    </a:cubicBezTo>
                    <a:cubicBezTo>
                      <a:pt x="120000" y="64615"/>
                      <a:pt x="120000" y="55384"/>
                      <a:pt x="120000" y="55384"/>
                    </a:cubicBezTo>
                    <a:cubicBezTo>
                      <a:pt x="109090" y="46153"/>
                      <a:pt x="109090" y="46153"/>
                      <a:pt x="109090" y="46153"/>
                    </a:cubicBezTo>
                    <a:cubicBezTo>
                      <a:pt x="109090" y="36923"/>
                      <a:pt x="109090" y="36923"/>
                      <a:pt x="98181" y="36923"/>
                    </a:cubicBezTo>
                    <a:cubicBezTo>
                      <a:pt x="98181" y="27692"/>
                      <a:pt x="98181" y="27692"/>
                      <a:pt x="98181" y="36923"/>
                    </a:cubicBezTo>
                    <a:cubicBezTo>
                      <a:pt x="87272" y="36923"/>
                      <a:pt x="76363" y="36923"/>
                      <a:pt x="76363" y="36923"/>
                    </a:cubicBezTo>
                    <a:cubicBezTo>
                      <a:pt x="65454" y="27692"/>
                      <a:pt x="54545" y="18461"/>
                      <a:pt x="43636" y="18461"/>
                    </a:cubicBezTo>
                    <a:cubicBezTo>
                      <a:pt x="32727" y="9230"/>
                      <a:pt x="32727" y="0"/>
                      <a:pt x="21818" y="0"/>
                    </a:cubicBezTo>
                    <a:cubicBezTo>
                      <a:pt x="21818" y="0"/>
                      <a:pt x="10909" y="0"/>
                      <a:pt x="10909" y="0"/>
                    </a:cubicBezTo>
                    <a:cubicBezTo>
                      <a:pt x="10909" y="0"/>
                      <a:pt x="10909" y="9230"/>
                      <a:pt x="10909" y="9230"/>
                    </a:cubicBezTo>
                    <a:cubicBezTo>
                      <a:pt x="10909" y="9230"/>
                      <a:pt x="10909" y="18461"/>
                      <a:pt x="10909" y="18461"/>
                    </a:cubicBezTo>
                    <a:cubicBezTo>
                      <a:pt x="21818" y="18461"/>
                      <a:pt x="21818" y="27692"/>
                      <a:pt x="21818" y="27692"/>
                    </a:cubicBezTo>
                    <a:cubicBezTo>
                      <a:pt x="21818" y="36923"/>
                      <a:pt x="21818" y="55384"/>
                      <a:pt x="21818" y="64615"/>
                    </a:cubicBezTo>
                    <a:cubicBezTo>
                      <a:pt x="21818" y="64615"/>
                      <a:pt x="21818" y="64615"/>
                      <a:pt x="21818" y="64615"/>
                    </a:cubicBezTo>
                    <a:cubicBezTo>
                      <a:pt x="10909" y="64615"/>
                      <a:pt x="10909" y="64615"/>
                      <a:pt x="10909" y="64615"/>
                    </a:cubicBezTo>
                    <a:cubicBezTo>
                      <a:pt x="10909" y="64615"/>
                      <a:pt x="10909" y="64615"/>
                      <a:pt x="10909" y="73846"/>
                    </a:cubicBezTo>
                    <a:cubicBezTo>
                      <a:pt x="10909" y="73846"/>
                      <a:pt x="10909" y="73846"/>
                      <a:pt x="10909" y="73846"/>
                    </a:cubicBezTo>
                    <a:cubicBezTo>
                      <a:pt x="0" y="83076"/>
                      <a:pt x="0" y="83076"/>
                      <a:pt x="0" y="92307"/>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5" name="Shape 1295"/>
              <p:cNvSpPr/>
              <p:nvPr/>
            </p:nvSpPr>
            <p:spPr>
              <a:xfrm>
                <a:off x="4700946" y="2085028"/>
                <a:ext cx="33338" cy="42862"/>
              </a:xfrm>
              <a:custGeom>
                <a:pathLst>
                  <a:path extrusionOk="0" h="120000" w="120000">
                    <a:moveTo>
                      <a:pt x="13333" y="70000"/>
                    </a:moveTo>
                    <a:cubicBezTo>
                      <a:pt x="13333" y="70000"/>
                      <a:pt x="26666" y="70000"/>
                      <a:pt x="26666" y="70000"/>
                    </a:cubicBezTo>
                    <a:cubicBezTo>
                      <a:pt x="26666" y="70000"/>
                      <a:pt x="26666" y="70000"/>
                      <a:pt x="26666" y="70000"/>
                    </a:cubicBezTo>
                    <a:cubicBezTo>
                      <a:pt x="26666" y="70000"/>
                      <a:pt x="26666" y="70000"/>
                      <a:pt x="26666" y="70000"/>
                    </a:cubicBezTo>
                    <a:cubicBezTo>
                      <a:pt x="40000" y="70000"/>
                      <a:pt x="40000" y="80000"/>
                      <a:pt x="40000" y="80000"/>
                    </a:cubicBezTo>
                    <a:cubicBezTo>
                      <a:pt x="53333" y="80000"/>
                      <a:pt x="66666" y="90000"/>
                      <a:pt x="53333" y="110000"/>
                    </a:cubicBezTo>
                    <a:cubicBezTo>
                      <a:pt x="53333" y="110000"/>
                      <a:pt x="53333" y="110000"/>
                      <a:pt x="53333" y="120000"/>
                    </a:cubicBezTo>
                    <a:cubicBezTo>
                      <a:pt x="66666" y="120000"/>
                      <a:pt x="66666" y="120000"/>
                      <a:pt x="80000" y="120000"/>
                    </a:cubicBezTo>
                    <a:cubicBezTo>
                      <a:pt x="80000" y="110000"/>
                      <a:pt x="93333" y="110000"/>
                      <a:pt x="93333" y="100000"/>
                    </a:cubicBezTo>
                    <a:cubicBezTo>
                      <a:pt x="93333" y="90000"/>
                      <a:pt x="93333" y="80000"/>
                      <a:pt x="106666" y="80000"/>
                    </a:cubicBezTo>
                    <a:cubicBezTo>
                      <a:pt x="106666" y="70000"/>
                      <a:pt x="120000" y="70000"/>
                      <a:pt x="120000" y="70000"/>
                    </a:cubicBezTo>
                    <a:cubicBezTo>
                      <a:pt x="120000" y="60000"/>
                      <a:pt x="120000" y="50000"/>
                      <a:pt x="106666" y="50000"/>
                    </a:cubicBezTo>
                    <a:cubicBezTo>
                      <a:pt x="106666" y="50000"/>
                      <a:pt x="106666" y="40000"/>
                      <a:pt x="106666" y="40000"/>
                    </a:cubicBezTo>
                    <a:cubicBezTo>
                      <a:pt x="106666" y="40000"/>
                      <a:pt x="106666" y="40000"/>
                      <a:pt x="106666" y="40000"/>
                    </a:cubicBezTo>
                    <a:cubicBezTo>
                      <a:pt x="106666" y="20000"/>
                      <a:pt x="106666" y="20000"/>
                      <a:pt x="93333" y="20000"/>
                    </a:cubicBezTo>
                    <a:cubicBezTo>
                      <a:pt x="93333" y="20000"/>
                      <a:pt x="80000" y="30000"/>
                      <a:pt x="80000" y="30000"/>
                    </a:cubicBezTo>
                    <a:cubicBezTo>
                      <a:pt x="80000" y="30000"/>
                      <a:pt x="80000" y="30000"/>
                      <a:pt x="80000" y="30000"/>
                    </a:cubicBezTo>
                    <a:cubicBezTo>
                      <a:pt x="80000" y="30000"/>
                      <a:pt x="80000" y="30000"/>
                      <a:pt x="80000" y="30000"/>
                    </a:cubicBezTo>
                    <a:cubicBezTo>
                      <a:pt x="80000" y="30000"/>
                      <a:pt x="80000" y="30000"/>
                      <a:pt x="80000" y="30000"/>
                    </a:cubicBezTo>
                    <a:cubicBezTo>
                      <a:pt x="80000" y="20000"/>
                      <a:pt x="80000" y="20000"/>
                      <a:pt x="80000" y="10000"/>
                    </a:cubicBezTo>
                    <a:cubicBezTo>
                      <a:pt x="80000" y="0"/>
                      <a:pt x="80000" y="0"/>
                      <a:pt x="66666" y="0"/>
                    </a:cubicBezTo>
                    <a:cubicBezTo>
                      <a:pt x="53333" y="0"/>
                      <a:pt x="53333" y="0"/>
                      <a:pt x="40000" y="0"/>
                    </a:cubicBezTo>
                    <a:cubicBezTo>
                      <a:pt x="40000" y="0"/>
                      <a:pt x="40000" y="0"/>
                      <a:pt x="40000" y="0"/>
                    </a:cubicBezTo>
                    <a:cubicBezTo>
                      <a:pt x="40000" y="0"/>
                      <a:pt x="26666" y="10000"/>
                      <a:pt x="26666" y="20000"/>
                    </a:cubicBezTo>
                    <a:cubicBezTo>
                      <a:pt x="26666" y="20000"/>
                      <a:pt x="26666" y="20000"/>
                      <a:pt x="26666" y="20000"/>
                    </a:cubicBezTo>
                    <a:cubicBezTo>
                      <a:pt x="26666" y="30000"/>
                      <a:pt x="26666"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40000"/>
                      <a:pt x="40000" y="40000"/>
                    </a:cubicBezTo>
                    <a:cubicBezTo>
                      <a:pt x="40000" y="40000"/>
                      <a:pt x="40000" y="50000"/>
                      <a:pt x="40000" y="50000"/>
                    </a:cubicBezTo>
                    <a:cubicBezTo>
                      <a:pt x="40000" y="50000"/>
                      <a:pt x="26666" y="50000"/>
                      <a:pt x="26666" y="50000"/>
                    </a:cubicBezTo>
                    <a:cubicBezTo>
                      <a:pt x="26666" y="50000"/>
                      <a:pt x="26666" y="50000"/>
                      <a:pt x="13333" y="50000"/>
                    </a:cubicBezTo>
                    <a:cubicBezTo>
                      <a:pt x="13333" y="50000"/>
                      <a:pt x="13333" y="50000"/>
                      <a:pt x="13333" y="50000"/>
                    </a:cubicBezTo>
                    <a:cubicBezTo>
                      <a:pt x="0" y="50000"/>
                      <a:pt x="0" y="50000"/>
                      <a:pt x="0" y="50000"/>
                    </a:cubicBezTo>
                    <a:cubicBezTo>
                      <a:pt x="0" y="60000"/>
                      <a:pt x="0" y="70000"/>
                      <a:pt x="13333" y="7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6" name="Shape 1296"/>
              <p:cNvSpPr/>
              <p:nvPr/>
            </p:nvSpPr>
            <p:spPr>
              <a:xfrm>
                <a:off x="6010606" y="3023222"/>
                <a:ext cx="73023" cy="20637"/>
              </a:xfrm>
              <a:custGeom>
                <a:pathLst>
                  <a:path extrusionOk="0" h="120000" w="120000">
                    <a:moveTo>
                      <a:pt x="84000" y="120000"/>
                    </a:moveTo>
                    <a:cubicBezTo>
                      <a:pt x="90000" y="100000"/>
                      <a:pt x="96000" y="120000"/>
                      <a:pt x="102000" y="120000"/>
                    </a:cubicBezTo>
                    <a:cubicBezTo>
                      <a:pt x="102000" y="120000"/>
                      <a:pt x="102000" y="120000"/>
                      <a:pt x="108000" y="120000"/>
                    </a:cubicBezTo>
                    <a:cubicBezTo>
                      <a:pt x="108000" y="120000"/>
                      <a:pt x="108000" y="120000"/>
                      <a:pt x="108000" y="120000"/>
                    </a:cubicBezTo>
                    <a:cubicBezTo>
                      <a:pt x="114000" y="120000"/>
                      <a:pt x="114000" y="120000"/>
                      <a:pt x="114000" y="120000"/>
                    </a:cubicBezTo>
                    <a:cubicBezTo>
                      <a:pt x="120000" y="120000"/>
                      <a:pt x="120000" y="120000"/>
                      <a:pt x="120000" y="100000"/>
                    </a:cubicBezTo>
                    <a:cubicBezTo>
                      <a:pt x="120000" y="100000"/>
                      <a:pt x="120000" y="100000"/>
                      <a:pt x="114000" y="100000"/>
                    </a:cubicBezTo>
                    <a:cubicBezTo>
                      <a:pt x="114000" y="100000"/>
                      <a:pt x="108000" y="100000"/>
                      <a:pt x="102000" y="80000"/>
                    </a:cubicBezTo>
                    <a:cubicBezTo>
                      <a:pt x="102000" y="80000"/>
                      <a:pt x="102000" y="80000"/>
                      <a:pt x="102000" y="80000"/>
                    </a:cubicBezTo>
                    <a:cubicBezTo>
                      <a:pt x="96000" y="80000"/>
                      <a:pt x="96000" y="80000"/>
                      <a:pt x="96000" y="80000"/>
                    </a:cubicBezTo>
                    <a:cubicBezTo>
                      <a:pt x="90000" y="80000"/>
                      <a:pt x="90000" y="80000"/>
                      <a:pt x="90000" y="80000"/>
                    </a:cubicBezTo>
                    <a:cubicBezTo>
                      <a:pt x="90000" y="60000"/>
                      <a:pt x="90000" y="60000"/>
                      <a:pt x="90000" y="60000"/>
                    </a:cubicBezTo>
                    <a:cubicBezTo>
                      <a:pt x="96000" y="60000"/>
                      <a:pt x="96000" y="60000"/>
                      <a:pt x="96000" y="60000"/>
                    </a:cubicBezTo>
                    <a:cubicBezTo>
                      <a:pt x="96000" y="60000"/>
                      <a:pt x="96000" y="60000"/>
                      <a:pt x="96000" y="60000"/>
                    </a:cubicBezTo>
                    <a:cubicBezTo>
                      <a:pt x="96000" y="60000"/>
                      <a:pt x="96000" y="40000"/>
                      <a:pt x="96000" y="40000"/>
                    </a:cubicBezTo>
                    <a:cubicBezTo>
                      <a:pt x="90000" y="40000"/>
                      <a:pt x="84000" y="40000"/>
                      <a:pt x="78000" y="40000"/>
                    </a:cubicBezTo>
                    <a:cubicBezTo>
                      <a:pt x="72000" y="40000"/>
                      <a:pt x="72000" y="40000"/>
                      <a:pt x="66000" y="20000"/>
                    </a:cubicBezTo>
                    <a:cubicBezTo>
                      <a:pt x="66000" y="20000"/>
                      <a:pt x="60000" y="20000"/>
                      <a:pt x="60000" y="40000"/>
                    </a:cubicBezTo>
                    <a:cubicBezTo>
                      <a:pt x="60000" y="40000"/>
                      <a:pt x="54000" y="40000"/>
                      <a:pt x="54000" y="40000"/>
                    </a:cubicBezTo>
                    <a:cubicBezTo>
                      <a:pt x="48000" y="40000"/>
                      <a:pt x="48000" y="40000"/>
                      <a:pt x="48000" y="40000"/>
                    </a:cubicBezTo>
                    <a:cubicBezTo>
                      <a:pt x="42000" y="40000"/>
                      <a:pt x="36000" y="40000"/>
                      <a:pt x="36000" y="20000"/>
                    </a:cubicBezTo>
                    <a:cubicBezTo>
                      <a:pt x="30000" y="0"/>
                      <a:pt x="24000" y="0"/>
                      <a:pt x="18000" y="0"/>
                    </a:cubicBezTo>
                    <a:cubicBezTo>
                      <a:pt x="12000" y="0"/>
                      <a:pt x="6000" y="0"/>
                      <a:pt x="6000" y="0"/>
                    </a:cubicBezTo>
                    <a:cubicBezTo>
                      <a:pt x="0" y="20000"/>
                      <a:pt x="0" y="20000"/>
                      <a:pt x="0" y="40000"/>
                    </a:cubicBezTo>
                    <a:cubicBezTo>
                      <a:pt x="0" y="40000"/>
                      <a:pt x="0" y="40000"/>
                      <a:pt x="0" y="40000"/>
                    </a:cubicBezTo>
                    <a:cubicBezTo>
                      <a:pt x="6000" y="40000"/>
                      <a:pt x="6000" y="60000"/>
                      <a:pt x="6000" y="60000"/>
                    </a:cubicBezTo>
                    <a:cubicBezTo>
                      <a:pt x="12000" y="60000"/>
                      <a:pt x="12000" y="80000"/>
                      <a:pt x="12000" y="80000"/>
                    </a:cubicBezTo>
                    <a:cubicBezTo>
                      <a:pt x="18000" y="80000"/>
                      <a:pt x="24000" y="80000"/>
                      <a:pt x="24000" y="80000"/>
                    </a:cubicBezTo>
                    <a:cubicBezTo>
                      <a:pt x="30000" y="80000"/>
                      <a:pt x="30000" y="80000"/>
                      <a:pt x="36000" y="80000"/>
                    </a:cubicBezTo>
                    <a:cubicBezTo>
                      <a:pt x="42000" y="80000"/>
                      <a:pt x="48000" y="80000"/>
                      <a:pt x="54000" y="100000"/>
                    </a:cubicBezTo>
                    <a:cubicBezTo>
                      <a:pt x="60000" y="100000"/>
                      <a:pt x="66000" y="100000"/>
                      <a:pt x="72000" y="100000"/>
                    </a:cubicBezTo>
                    <a:cubicBezTo>
                      <a:pt x="72000" y="100000"/>
                      <a:pt x="78000" y="120000"/>
                      <a:pt x="84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7" name="Shape 1297"/>
              <p:cNvSpPr/>
              <p:nvPr/>
            </p:nvSpPr>
            <p:spPr>
              <a:xfrm>
                <a:off x="6112205" y="2827963"/>
                <a:ext cx="31749" cy="57149"/>
              </a:xfrm>
              <a:custGeom>
                <a:pathLst>
                  <a:path extrusionOk="0" h="120000" w="120000">
                    <a:moveTo>
                      <a:pt x="53333" y="7500"/>
                    </a:moveTo>
                    <a:cubicBezTo>
                      <a:pt x="40000" y="7500"/>
                      <a:pt x="40000" y="7500"/>
                      <a:pt x="26666" y="7500"/>
                    </a:cubicBezTo>
                    <a:cubicBezTo>
                      <a:pt x="13333" y="0"/>
                      <a:pt x="13333" y="7500"/>
                      <a:pt x="13333" y="7500"/>
                    </a:cubicBezTo>
                    <a:cubicBezTo>
                      <a:pt x="13333" y="15000"/>
                      <a:pt x="0" y="15000"/>
                      <a:pt x="0" y="15000"/>
                    </a:cubicBezTo>
                    <a:cubicBezTo>
                      <a:pt x="0" y="22500"/>
                      <a:pt x="0" y="30000"/>
                      <a:pt x="0" y="37500"/>
                    </a:cubicBezTo>
                    <a:cubicBezTo>
                      <a:pt x="0" y="45000"/>
                      <a:pt x="0" y="45000"/>
                      <a:pt x="0" y="45000"/>
                    </a:cubicBezTo>
                    <a:cubicBezTo>
                      <a:pt x="0" y="45000"/>
                      <a:pt x="0" y="45000"/>
                      <a:pt x="0" y="45000"/>
                    </a:cubicBezTo>
                    <a:cubicBezTo>
                      <a:pt x="0" y="52500"/>
                      <a:pt x="0" y="60000"/>
                      <a:pt x="0" y="67500"/>
                    </a:cubicBezTo>
                    <a:cubicBezTo>
                      <a:pt x="0" y="67500"/>
                      <a:pt x="13333" y="75000"/>
                      <a:pt x="13333" y="75000"/>
                    </a:cubicBezTo>
                    <a:cubicBezTo>
                      <a:pt x="13333" y="75000"/>
                      <a:pt x="13333" y="75000"/>
                      <a:pt x="13333" y="75000"/>
                    </a:cubicBezTo>
                    <a:cubicBezTo>
                      <a:pt x="13333" y="75000"/>
                      <a:pt x="13333" y="75000"/>
                      <a:pt x="26666" y="75000"/>
                    </a:cubicBezTo>
                    <a:cubicBezTo>
                      <a:pt x="26666" y="75000"/>
                      <a:pt x="13333" y="75000"/>
                      <a:pt x="13333" y="75000"/>
                    </a:cubicBezTo>
                    <a:cubicBezTo>
                      <a:pt x="13333" y="75000"/>
                      <a:pt x="13333" y="75000"/>
                      <a:pt x="13333" y="75000"/>
                    </a:cubicBezTo>
                    <a:cubicBezTo>
                      <a:pt x="13333" y="82500"/>
                      <a:pt x="26666" y="82500"/>
                      <a:pt x="26666"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40000" y="90000"/>
                      <a:pt x="40000" y="90000"/>
                    </a:cubicBezTo>
                    <a:cubicBezTo>
                      <a:pt x="40000" y="90000"/>
                      <a:pt x="53333" y="90000"/>
                      <a:pt x="53333" y="82500"/>
                    </a:cubicBezTo>
                    <a:cubicBezTo>
                      <a:pt x="53333" y="82500"/>
                      <a:pt x="53333" y="82500"/>
                      <a:pt x="66666" y="82500"/>
                    </a:cubicBezTo>
                    <a:cubicBezTo>
                      <a:pt x="66666" y="90000"/>
                      <a:pt x="66666" y="90000"/>
                      <a:pt x="66666" y="90000"/>
                    </a:cubicBezTo>
                    <a:cubicBezTo>
                      <a:pt x="66666" y="90000"/>
                      <a:pt x="80000" y="90000"/>
                      <a:pt x="93333" y="90000"/>
                    </a:cubicBezTo>
                    <a:cubicBezTo>
                      <a:pt x="80000" y="90000"/>
                      <a:pt x="80000" y="90000"/>
                      <a:pt x="80000" y="90000"/>
                    </a:cubicBezTo>
                    <a:cubicBezTo>
                      <a:pt x="93333" y="90000"/>
                      <a:pt x="93333" y="90000"/>
                      <a:pt x="93333" y="90000"/>
                    </a:cubicBezTo>
                    <a:cubicBezTo>
                      <a:pt x="93333" y="90000"/>
                      <a:pt x="93333" y="90000"/>
                      <a:pt x="93333" y="90000"/>
                    </a:cubicBezTo>
                    <a:cubicBezTo>
                      <a:pt x="93333" y="90000"/>
                      <a:pt x="93333" y="90000"/>
                      <a:pt x="93333" y="90000"/>
                    </a:cubicBezTo>
                    <a:cubicBezTo>
                      <a:pt x="93333" y="90000"/>
                      <a:pt x="93333" y="90000"/>
                      <a:pt x="93333" y="90000"/>
                    </a:cubicBezTo>
                    <a:cubicBezTo>
                      <a:pt x="93333" y="97500"/>
                      <a:pt x="93333" y="97500"/>
                      <a:pt x="106666" y="105000"/>
                    </a:cubicBezTo>
                    <a:cubicBezTo>
                      <a:pt x="106666" y="105000"/>
                      <a:pt x="106666" y="105000"/>
                      <a:pt x="106666" y="105000"/>
                    </a:cubicBezTo>
                    <a:cubicBezTo>
                      <a:pt x="93333" y="112500"/>
                      <a:pt x="93333" y="112500"/>
                      <a:pt x="106666" y="112500"/>
                    </a:cubicBezTo>
                    <a:cubicBezTo>
                      <a:pt x="106666" y="112500"/>
                      <a:pt x="120000" y="120000"/>
                      <a:pt x="120000" y="120000"/>
                    </a:cubicBezTo>
                    <a:cubicBezTo>
                      <a:pt x="120000" y="120000"/>
                      <a:pt x="120000" y="112500"/>
                      <a:pt x="120000" y="112500"/>
                    </a:cubicBezTo>
                    <a:cubicBezTo>
                      <a:pt x="120000" y="112500"/>
                      <a:pt x="120000" y="105000"/>
                      <a:pt x="120000" y="105000"/>
                    </a:cubicBezTo>
                    <a:cubicBezTo>
                      <a:pt x="120000" y="105000"/>
                      <a:pt x="120000" y="97500"/>
                      <a:pt x="120000" y="97500"/>
                    </a:cubicBezTo>
                    <a:cubicBezTo>
                      <a:pt x="120000" y="97500"/>
                      <a:pt x="106666" y="97500"/>
                      <a:pt x="106666" y="90000"/>
                    </a:cubicBezTo>
                    <a:cubicBezTo>
                      <a:pt x="106666" y="82500"/>
                      <a:pt x="106666" y="82500"/>
                      <a:pt x="93333" y="82500"/>
                    </a:cubicBezTo>
                    <a:cubicBezTo>
                      <a:pt x="93333" y="82500"/>
                      <a:pt x="93333" y="75000"/>
                      <a:pt x="80000" y="75000"/>
                    </a:cubicBezTo>
                    <a:cubicBezTo>
                      <a:pt x="80000" y="75000"/>
                      <a:pt x="80000" y="75000"/>
                      <a:pt x="66666" y="75000"/>
                    </a:cubicBezTo>
                    <a:cubicBezTo>
                      <a:pt x="66666" y="75000"/>
                      <a:pt x="66666" y="75000"/>
                      <a:pt x="66666" y="75000"/>
                    </a:cubicBezTo>
                    <a:cubicBezTo>
                      <a:pt x="66666" y="75000"/>
                      <a:pt x="66666" y="75000"/>
                      <a:pt x="66666" y="75000"/>
                    </a:cubicBezTo>
                    <a:cubicBezTo>
                      <a:pt x="66666" y="75000"/>
                      <a:pt x="53333" y="75000"/>
                      <a:pt x="53333" y="75000"/>
                    </a:cubicBezTo>
                    <a:cubicBezTo>
                      <a:pt x="53333" y="75000"/>
                      <a:pt x="53333" y="75000"/>
                      <a:pt x="53333" y="67500"/>
                    </a:cubicBezTo>
                    <a:cubicBezTo>
                      <a:pt x="66666" y="67500"/>
                      <a:pt x="66666" y="67500"/>
                      <a:pt x="53333" y="67500"/>
                    </a:cubicBezTo>
                    <a:cubicBezTo>
                      <a:pt x="53333" y="67500"/>
                      <a:pt x="53333" y="60000"/>
                      <a:pt x="53333" y="60000"/>
                    </a:cubicBezTo>
                    <a:cubicBezTo>
                      <a:pt x="53333" y="60000"/>
                      <a:pt x="53333" y="52500"/>
                      <a:pt x="53333" y="52500"/>
                    </a:cubicBezTo>
                    <a:cubicBezTo>
                      <a:pt x="53333" y="52500"/>
                      <a:pt x="53333" y="45000"/>
                      <a:pt x="53333" y="45000"/>
                    </a:cubicBezTo>
                    <a:cubicBezTo>
                      <a:pt x="66666" y="37500"/>
                      <a:pt x="66666" y="30000"/>
                      <a:pt x="66666" y="22500"/>
                    </a:cubicBezTo>
                    <a:cubicBezTo>
                      <a:pt x="53333" y="22500"/>
                      <a:pt x="53333" y="15000"/>
                      <a:pt x="53333" y="7500"/>
                    </a:cubicBezTo>
                    <a:cubicBezTo>
                      <a:pt x="53333" y="7500"/>
                      <a:pt x="53333" y="7500"/>
                      <a:pt x="53333" y="75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8" name="Shape 1298"/>
              <p:cNvSpPr/>
              <p:nvPr/>
            </p:nvSpPr>
            <p:spPr>
              <a:xfrm>
                <a:off x="6248726" y="3343891"/>
                <a:ext cx="30163" cy="36512"/>
              </a:xfrm>
              <a:custGeom>
                <a:pathLst>
                  <a:path extrusionOk="0" h="120000" w="120000">
                    <a:moveTo>
                      <a:pt x="105000" y="12000"/>
                    </a:moveTo>
                    <a:cubicBezTo>
                      <a:pt x="90000" y="12000"/>
                      <a:pt x="75000" y="12000"/>
                      <a:pt x="75000" y="24000"/>
                    </a:cubicBezTo>
                    <a:cubicBezTo>
                      <a:pt x="60000" y="24000"/>
                      <a:pt x="45000" y="24000"/>
                      <a:pt x="45000" y="12000"/>
                    </a:cubicBezTo>
                    <a:cubicBezTo>
                      <a:pt x="30000" y="12000"/>
                      <a:pt x="30000" y="0"/>
                      <a:pt x="30000" y="0"/>
                    </a:cubicBezTo>
                    <a:cubicBezTo>
                      <a:pt x="15000" y="0"/>
                      <a:pt x="15000" y="0"/>
                      <a:pt x="15000" y="0"/>
                    </a:cubicBezTo>
                    <a:cubicBezTo>
                      <a:pt x="15000" y="0"/>
                      <a:pt x="0" y="0"/>
                      <a:pt x="0" y="12000"/>
                    </a:cubicBezTo>
                    <a:cubicBezTo>
                      <a:pt x="0" y="12000"/>
                      <a:pt x="0" y="12000"/>
                      <a:pt x="0" y="12000"/>
                    </a:cubicBezTo>
                    <a:cubicBezTo>
                      <a:pt x="0" y="36000"/>
                      <a:pt x="0" y="48000"/>
                      <a:pt x="0" y="72000"/>
                    </a:cubicBezTo>
                    <a:cubicBezTo>
                      <a:pt x="0" y="72000"/>
                      <a:pt x="0" y="72000"/>
                      <a:pt x="0" y="72000"/>
                    </a:cubicBezTo>
                    <a:cubicBezTo>
                      <a:pt x="0" y="84000"/>
                      <a:pt x="0" y="96000"/>
                      <a:pt x="0" y="96000"/>
                    </a:cubicBezTo>
                    <a:cubicBezTo>
                      <a:pt x="0" y="108000"/>
                      <a:pt x="15000" y="120000"/>
                      <a:pt x="30000" y="120000"/>
                    </a:cubicBezTo>
                    <a:cubicBezTo>
                      <a:pt x="30000" y="120000"/>
                      <a:pt x="30000" y="120000"/>
                      <a:pt x="30000" y="120000"/>
                    </a:cubicBezTo>
                    <a:cubicBezTo>
                      <a:pt x="45000" y="120000"/>
                      <a:pt x="45000" y="108000"/>
                      <a:pt x="45000" y="108000"/>
                    </a:cubicBezTo>
                    <a:cubicBezTo>
                      <a:pt x="60000" y="108000"/>
                      <a:pt x="60000" y="96000"/>
                      <a:pt x="75000" y="108000"/>
                    </a:cubicBezTo>
                    <a:cubicBezTo>
                      <a:pt x="75000" y="108000"/>
                      <a:pt x="75000" y="96000"/>
                      <a:pt x="75000" y="96000"/>
                    </a:cubicBezTo>
                    <a:cubicBezTo>
                      <a:pt x="90000" y="84000"/>
                      <a:pt x="90000" y="72000"/>
                      <a:pt x="105000" y="60000"/>
                    </a:cubicBezTo>
                    <a:cubicBezTo>
                      <a:pt x="105000" y="60000"/>
                      <a:pt x="105000" y="60000"/>
                      <a:pt x="105000" y="60000"/>
                    </a:cubicBezTo>
                    <a:cubicBezTo>
                      <a:pt x="105000" y="48000"/>
                      <a:pt x="105000" y="36000"/>
                      <a:pt x="120000" y="24000"/>
                    </a:cubicBezTo>
                    <a:cubicBezTo>
                      <a:pt x="120000" y="24000"/>
                      <a:pt x="120000" y="24000"/>
                      <a:pt x="120000" y="24000"/>
                    </a:cubicBezTo>
                    <a:cubicBezTo>
                      <a:pt x="120000" y="12000"/>
                      <a:pt x="105000" y="12000"/>
                      <a:pt x="105000" y="12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299" name="Shape 1299"/>
              <p:cNvSpPr/>
              <p:nvPr/>
            </p:nvSpPr>
            <p:spPr>
              <a:xfrm>
                <a:off x="4599349" y="2796214"/>
                <a:ext cx="76198" cy="28575"/>
              </a:xfrm>
              <a:custGeom>
                <a:pathLst>
                  <a:path extrusionOk="0" h="120000" w="120000">
                    <a:moveTo>
                      <a:pt x="120000" y="105000"/>
                    </a:moveTo>
                    <a:cubicBezTo>
                      <a:pt x="120000" y="105000"/>
                      <a:pt x="120000" y="105000"/>
                      <a:pt x="120000" y="105000"/>
                    </a:cubicBezTo>
                    <a:cubicBezTo>
                      <a:pt x="120000" y="90000"/>
                      <a:pt x="120000" y="90000"/>
                      <a:pt x="114285" y="90000"/>
                    </a:cubicBezTo>
                    <a:cubicBezTo>
                      <a:pt x="108571" y="75000"/>
                      <a:pt x="97142" y="60000"/>
                      <a:pt x="85714" y="60000"/>
                    </a:cubicBezTo>
                    <a:cubicBezTo>
                      <a:pt x="85714" y="60000"/>
                      <a:pt x="80000" y="45000"/>
                      <a:pt x="80000" y="45000"/>
                    </a:cubicBezTo>
                    <a:cubicBezTo>
                      <a:pt x="74285" y="45000"/>
                      <a:pt x="74285" y="30000"/>
                      <a:pt x="68571" y="30000"/>
                    </a:cubicBezTo>
                    <a:cubicBezTo>
                      <a:pt x="68571" y="30000"/>
                      <a:pt x="62857" y="30000"/>
                      <a:pt x="62857" y="30000"/>
                    </a:cubicBezTo>
                    <a:cubicBezTo>
                      <a:pt x="57142" y="15000"/>
                      <a:pt x="51428" y="15000"/>
                      <a:pt x="51428" y="15000"/>
                    </a:cubicBezTo>
                    <a:cubicBezTo>
                      <a:pt x="45714" y="15000"/>
                      <a:pt x="40000" y="15000"/>
                      <a:pt x="40000" y="0"/>
                    </a:cubicBezTo>
                    <a:cubicBezTo>
                      <a:pt x="34285" y="0"/>
                      <a:pt x="34285" y="0"/>
                      <a:pt x="28571" y="0"/>
                    </a:cubicBezTo>
                    <a:cubicBezTo>
                      <a:pt x="22857" y="0"/>
                      <a:pt x="17142" y="0"/>
                      <a:pt x="11428" y="15000"/>
                    </a:cubicBezTo>
                    <a:cubicBezTo>
                      <a:pt x="5714" y="15000"/>
                      <a:pt x="5714" y="30000"/>
                      <a:pt x="0" y="45000"/>
                    </a:cubicBezTo>
                    <a:cubicBezTo>
                      <a:pt x="0" y="45000"/>
                      <a:pt x="0" y="45000"/>
                      <a:pt x="0" y="45000"/>
                    </a:cubicBezTo>
                    <a:cubicBezTo>
                      <a:pt x="0" y="45000"/>
                      <a:pt x="5714" y="45000"/>
                      <a:pt x="5714" y="45000"/>
                    </a:cubicBezTo>
                    <a:cubicBezTo>
                      <a:pt x="11428" y="45000"/>
                      <a:pt x="22857" y="30000"/>
                      <a:pt x="28571" y="30000"/>
                    </a:cubicBezTo>
                    <a:cubicBezTo>
                      <a:pt x="28571" y="30000"/>
                      <a:pt x="28571" y="30000"/>
                      <a:pt x="28571" y="30000"/>
                    </a:cubicBezTo>
                    <a:cubicBezTo>
                      <a:pt x="34285" y="30000"/>
                      <a:pt x="34285" y="45000"/>
                      <a:pt x="34285" y="45000"/>
                    </a:cubicBezTo>
                    <a:cubicBezTo>
                      <a:pt x="40000" y="45000"/>
                      <a:pt x="45714" y="45000"/>
                      <a:pt x="45714" y="45000"/>
                    </a:cubicBezTo>
                    <a:cubicBezTo>
                      <a:pt x="45714" y="45000"/>
                      <a:pt x="51428" y="45000"/>
                      <a:pt x="51428" y="45000"/>
                    </a:cubicBezTo>
                    <a:cubicBezTo>
                      <a:pt x="57142" y="60000"/>
                      <a:pt x="62857" y="60000"/>
                      <a:pt x="68571" y="60000"/>
                    </a:cubicBezTo>
                    <a:cubicBezTo>
                      <a:pt x="68571" y="60000"/>
                      <a:pt x="68571" y="60000"/>
                      <a:pt x="74285" y="75000"/>
                    </a:cubicBezTo>
                    <a:cubicBezTo>
                      <a:pt x="74285" y="90000"/>
                      <a:pt x="80000" y="90000"/>
                      <a:pt x="85714" y="90000"/>
                    </a:cubicBezTo>
                    <a:cubicBezTo>
                      <a:pt x="85714" y="90000"/>
                      <a:pt x="85714" y="90000"/>
                      <a:pt x="85714" y="90000"/>
                    </a:cubicBezTo>
                    <a:cubicBezTo>
                      <a:pt x="85714" y="90000"/>
                      <a:pt x="85714" y="105000"/>
                      <a:pt x="85714" y="105000"/>
                    </a:cubicBezTo>
                    <a:cubicBezTo>
                      <a:pt x="85714" y="105000"/>
                      <a:pt x="85714" y="105000"/>
                      <a:pt x="85714" y="105000"/>
                    </a:cubicBezTo>
                    <a:cubicBezTo>
                      <a:pt x="80000" y="120000"/>
                      <a:pt x="85714" y="120000"/>
                      <a:pt x="85714" y="120000"/>
                    </a:cubicBezTo>
                    <a:cubicBezTo>
                      <a:pt x="91428" y="120000"/>
                      <a:pt x="91428" y="120000"/>
                      <a:pt x="97142" y="120000"/>
                    </a:cubicBezTo>
                    <a:cubicBezTo>
                      <a:pt x="102857" y="120000"/>
                      <a:pt x="108571" y="120000"/>
                      <a:pt x="120000" y="105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0" name="Shape 1300"/>
              <p:cNvSpPr/>
              <p:nvPr/>
            </p:nvSpPr>
            <p:spPr>
              <a:xfrm>
                <a:off x="5699463" y="2088203"/>
                <a:ext cx="31749" cy="36512"/>
              </a:xfrm>
              <a:custGeom>
                <a:pathLst>
                  <a:path extrusionOk="0" h="120000" w="120000">
                    <a:moveTo>
                      <a:pt x="26666" y="48000"/>
                    </a:moveTo>
                    <a:cubicBezTo>
                      <a:pt x="26666" y="60000"/>
                      <a:pt x="26666" y="60000"/>
                      <a:pt x="26666" y="60000"/>
                    </a:cubicBezTo>
                    <a:cubicBezTo>
                      <a:pt x="26666" y="60000"/>
                      <a:pt x="26666" y="72000"/>
                      <a:pt x="26666" y="72000"/>
                    </a:cubicBezTo>
                    <a:cubicBezTo>
                      <a:pt x="26666" y="84000"/>
                      <a:pt x="26666" y="96000"/>
                      <a:pt x="26666" y="108000"/>
                    </a:cubicBezTo>
                    <a:cubicBezTo>
                      <a:pt x="26666" y="108000"/>
                      <a:pt x="40000" y="120000"/>
                      <a:pt x="40000" y="120000"/>
                    </a:cubicBezTo>
                    <a:cubicBezTo>
                      <a:pt x="40000" y="120000"/>
                      <a:pt x="53333" y="120000"/>
                      <a:pt x="53333" y="120000"/>
                    </a:cubicBezTo>
                    <a:cubicBezTo>
                      <a:pt x="53333" y="120000"/>
                      <a:pt x="53333" y="120000"/>
                      <a:pt x="53333" y="120000"/>
                    </a:cubicBezTo>
                    <a:cubicBezTo>
                      <a:pt x="66666" y="108000"/>
                      <a:pt x="66666" y="108000"/>
                      <a:pt x="93333" y="96000"/>
                    </a:cubicBezTo>
                    <a:cubicBezTo>
                      <a:pt x="93333" y="84000"/>
                      <a:pt x="106666" y="84000"/>
                      <a:pt x="106666" y="84000"/>
                    </a:cubicBezTo>
                    <a:cubicBezTo>
                      <a:pt x="106666" y="72000"/>
                      <a:pt x="120000" y="72000"/>
                      <a:pt x="120000" y="72000"/>
                    </a:cubicBezTo>
                    <a:cubicBezTo>
                      <a:pt x="120000" y="60000"/>
                      <a:pt x="120000" y="60000"/>
                      <a:pt x="120000" y="60000"/>
                    </a:cubicBezTo>
                    <a:cubicBezTo>
                      <a:pt x="120000" y="48000"/>
                      <a:pt x="106666" y="48000"/>
                      <a:pt x="106666" y="48000"/>
                    </a:cubicBezTo>
                    <a:cubicBezTo>
                      <a:pt x="106666" y="36000"/>
                      <a:pt x="106666" y="36000"/>
                      <a:pt x="93333" y="36000"/>
                    </a:cubicBezTo>
                    <a:cubicBezTo>
                      <a:pt x="80000" y="24000"/>
                      <a:pt x="66666" y="24000"/>
                      <a:pt x="66666" y="24000"/>
                    </a:cubicBezTo>
                    <a:cubicBezTo>
                      <a:pt x="53333" y="12000"/>
                      <a:pt x="40000" y="12000"/>
                      <a:pt x="26666" y="12000"/>
                    </a:cubicBezTo>
                    <a:cubicBezTo>
                      <a:pt x="26666" y="0"/>
                      <a:pt x="26666" y="0"/>
                      <a:pt x="26666" y="0"/>
                    </a:cubicBezTo>
                    <a:cubicBezTo>
                      <a:pt x="13333" y="0"/>
                      <a:pt x="13333" y="0"/>
                      <a:pt x="13333" y="12000"/>
                    </a:cubicBezTo>
                    <a:cubicBezTo>
                      <a:pt x="13333" y="12000"/>
                      <a:pt x="0" y="24000"/>
                      <a:pt x="13333" y="36000"/>
                    </a:cubicBezTo>
                    <a:cubicBezTo>
                      <a:pt x="13333" y="36000"/>
                      <a:pt x="13333" y="48000"/>
                      <a:pt x="26666" y="48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1" name="Shape 1301"/>
              <p:cNvSpPr/>
              <p:nvPr/>
            </p:nvSpPr>
            <p:spPr>
              <a:xfrm>
                <a:off x="6129667" y="2900987"/>
                <a:ext cx="36512" cy="31749"/>
              </a:xfrm>
              <a:custGeom>
                <a:pathLst>
                  <a:path extrusionOk="0" h="120000" w="120000">
                    <a:moveTo>
                      <a:pt x="96000" y="0"/>
                    </a:moveTo>
                    <a:cubicBezTo>
                      <a:pt x="96000" y="0"/>
                      <a:pt x="96000" y="0"/>
                      <a:pt x="96000" y="0"/>
                    </a:cubicBezTo>
                    <a:cubicBezTo>
                      <a:pt x="84000" y="0"/>
                      <a:pt x="84000" y="13333"/>
                      <a:pt x="84000" y="13333"/>
                    </a:cubicBezTo>
                    <a:cubicBezTo>
                      <a:pt x="84000" y="26666"/>
                      <a:pt x="72000" y="26666"/>
                      <a:pt x="72000" y="26666"/>
                    </a:cubicBezTo>
                    <a:cubicBezTo>
                      <a:pt x="72000" y="26666"/>
                      <a:pt x="72000" y="40000"/>
                      <a:pt x="72000" y="40000"/>
                    </a:cubicBezTo>
                    <a:cubicBezTo>
                      <a:pt x="60000" y="40000"/>
                      <a:pt x="60000" y="40000"/>
                      <a:pt x="60000" y="40000"/>
                    </a:cubicBezTo>
                    <a:cubicBezTo>
                      <a:pt x="60000" y="53333"/>
                      <a:pt x="60000" y="40000"/>
                      <a:pt x="48000" y="40000"/>
                    </a:cubicBezTo>
                    <a:cubicBezTo>
                      <a:pt x="48000" y="40000"/>
                      <a:pt x="36000" y="26666"/>
                      <a:pt x="36000" y="40000"/>
                    </a:cubicBezTo>
                    <a:cubicBezTo>
                      <a:pt x="24000" y="53333"/>
                      <a:pt x="24000" y="53333"/>
                      <a:pt x="12000" y="53333"/>
                    </a:cubicBezTo>
                    <a:cubicBezTo>
                      <a:pt x="12000" y="53333"/>
                      <a:pt x="0" y="66666"/>
                      <a:pt x="0" y="80000"/>
                    </a:cubicBezTo>
                    <a:cubicBezTo>
                      <a:pt x="0" y="80000"/>
                      <a:pt x="0" y="80000"/>
                      <a:pt x="0" y="80000"/>
                    </a:cubicBezTo>
                    <a:cubicBezTo>
                      <a:pt x="0" y="80000"/>
                      <a:pt x="12000" y="80000"/>
                      <a:pt x="12000" y="80000"/>
                    </a:cubicBezTo>
                    <a:cubicBezTo>
                      <a:pt x="12000" y="80000"/>
                      <a:pt x="12000" y="80000"/>
                      <a:pt x="12000" y="80000"/>
                    </a:cubicBezTo>
                    <a:cubicBezTo>
                      <a:pt x="12000" y="80000"/>
                      <a:pt x="24000" y="80000"/>
                      <a:pt x="24000" y="66666"/>
                    </a:cubicBezTo>
                    <a:cubicBezTo>
                      <a:pt x="36000" y="66666"/>
                      <a:pt x="36000" y="66666"/>
                      <a:pt x="48000" y="66666"/>
                    </a:cubicBezTo>
                    <a:cubicBezTo>
                      <a:pt x="48000" y="66666"/>
                      <a:pt x="60000" y="80000"/>
                      <a:pt x="60000" y="80000"/>
                    </a:cubicBezTo>
                    <a:cubicBezTo>
                      <a:pt x="60000" y="80000"/>
                      <a:pt x="60000" y="80000"/>
                      <a:pt x="60000" y="93333"/>
                    </a:cubicBezTo>
                    <a:cubicBezTo>
                      <a:pt x="60000" y="106666"/>
                      <a:pt x="60000" y="120000"/>
                      <a:pt x="72000" y="120000"/>
                    </a:cubicBezTo>
                    <a:cubicBezTo>
                      <a:pt x="84000" y="120000"/>
                      <a:pt x="84000" y="120000"/>
                      <a:pt x="96000" y="120000"/>
                    </a:cubicBezTo>
                    <a:cubicBezTo>
                      <a:pt x="96000" y="120000"/>
                      <a:pt x="96000" y="120000"/>
                      <a:pt x="96000" y="120000"/>
                    </a:cubicBezTo>
                    <a:cubicBezTo>
                      <a:pt x="96000" y="120000"/>
                      <a:pt x="108000" y="106666"/>
                      <a:pt x="96000" y="106666"/>
                    </a:cubicBezTo>
                    <a:cubicBezTo>
                      <a:pt x="96000" y="93333"/>
                      <a:pt x="96000" y="93333"/>
                      <a:pt x="96000" y="93333"/>
                    </a:cubicBezTo>
                    <a:cubicBezTo>
                      <a:pt x="96000" y="80000"/>
                      <a:pt x="96000" y="80000"/>
                      <a:pt x="108000" y="80000"/>
                    </a:cubicBezTo>
                    <a:cubicBezTo>
                      <a:pt x="108000" y="80000"/>
                      <a:pt x="108000" y="93333"/>
                      <a:pt x="108000" y="93333"/>
                    </a:cubicBezTo>
                    <a:cubicBezTo>
                      <a:pt x="108000" y="93333"/>
                      <a:pt x="108000" y="93333"/>
                      <a:pt x="120000" y="93333"/>
                    </a:cubicBezTo>
                    <a:cubicBezTo>
                      <a:pt x="120000" y="80000"/>
                      <a:pt x="120000" y="80000"/>
                      <a:pt x="120000" y="66666"/>
                    </a:cubicBezTo>
                    <a:cubicBezTo>
                      <a:pt x="120000" y="53333"/>
                      <a:pt x="120000" y="40000"/>
                      <a:pt x="108000" y="40000"/>
                    </a:cubicBezTo>
                    <a:cubicBezTo>
                      <a:pt x="108000" y="26666"/>
                      <a:pt x="108000" y="26666"/>
                      <a:pt x="108000" y="13333"/>
                    </a:cubicBezTo>
                    <a:cubicBezTo>
                      <a:pt x="96000" y="13333"/>
                      <a:pt x="96000" y="13333"/>
                      <a:pt x="96000" y="0"/>
                    </a:cubicBezTo>
                    <a:cubicBezTo>
                      <a:pt x="96000" y="0"/>
                      <a:pt x="96000" y="0"/>
                      <a:pt x="96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2" name="Shape 1302"/>
              <p:cNvSpPr/>
              <p:nvPr/>
            </p:nvSpPr>
            <p:spPr>
              <a:xfrm>
                <a:off x="4675547" y="2821614"/>
                <a:ext cx="42862" cy="20637"/>
              </a:xfrm>
              <a:custGeom>
                <a:pathLst>
                  <a:path extrusionOk="0" h="120000" w="120000">
                    <a:moveTo>
                      <a:pt x="10000" y="100000"/>
                    </a:moveTo>
                    <a:cubicBezTo>
                      <a:pt x="10000" y="100000"/>
                      <a:pt x="20000" y="100000"/>
                      <a:pt x="20000" y="100000"/>
                    </a:cubicBezTo>
                    <a:cubicBezTo>
                      <a:pt x="30000" y="100000"/>
                      <a:pt x="30000" y="100000"/>
                      <a:pt x="40000" y="100000"/>
                    </a:cubicBezTo>
                    <a:cubicBezTo>
                      <a:pt x="50000" y="100000"/>
                      <a:pt x="50000" y="100000"/>
                      <a:pt x="50000" y="120000"/>
                    </a:cubicBezTo>
                    <a:cubicBezTo>
                      <a:pt x="50000" y="120000"/>
                      <a:pt x="50000" y="120000"/>
                      <a:pt x="60000" y="120000"/>
                    </a:cubicBezTo>
                    <a:cubicBezTo>
                      <a:pt x="60000" y="120000"/>
                      <a:pt x="60000" y="120000"/>
                      <a:pt x="60000" y="100000"/>
                    </a:cubicBezTo>
                    <a:cubicBezTo>
                      <a:pt x="60000" y="100000"/>
                      <a:pt x="70000" y="80000"/>
                      <a:pt x="80000" y="100000"/>
                    </a:cubicBezTo>
                    <a:cubicBezTo>
                      <a:pt x="80000" y="100000"/>
                      <a:pt x="80000" y="100000"/>
                      <a:pt x="80000" y="100000"/>
                    </a:cubicBezTo>
                    <a:cubicBezTo>
                      <a:pt x="90000" y="80000"/>
                      <a:pt x="100000" y="80000"/>
                      <a:pt x="110000" y="80000"/>
                    </a:cubicBezTo>
                    <a:cubicBezTo>
                      <a:pt x="110000" y="80000"/>
                      <a:pt x="120000" y="80000"/>
                      <a:pt x="120000" y="80000"/>
                    </a:cubicBezTo>
                    <a:cubicBezTo>
                      <a:pt x="120000" y="80000"/>
                      <a:pt x="120000" y="80000"/>
                      <a:pt x="120000" y="80000"/>
                    </a:cubicBezTo>
                    <a:cubicBezTo>
                      <a:pt x="120000" y="80000"/>
                      <a:pt x="120000" y="60000"/>
                      <a:pt x="120000" y="60000"/>
                    </a:cubicBezTo>
                    <a:cubicBezTo>
                      <a:pt x="110000" y="60000"/>
                      <a:pt x="100000" y="40000"/>
                      <a:pt x="90000" y="20000"/>
                    </a:cubicBezTo>
                    <a:cubicBezTo>
                      <a:pt x="90000" y="20000"/>
                      <a:pt x="90000" y="20000"/>
                      <a:pt x="90000" y="20000"/>
                    </a:cubicBezTo>
                    <a:cubicBezTo>
                      <a:pt x="70000" y="20000"/>
                      <a:pt x="60000" y="0"/>
                      <a:pt x="50000" y="20000"/>
                    </a:cubicBezTo>
                    <a:cubicBezTo>
                      <a:pt x="50000" y="20000"/>
                      <a:pt x="40000" y="20000"/>
                      <a:pt x="40000" y="20000"/>
                    </a:cubicBezTo>
                    <a:cubicBezTo>
                      <a:pt x="40000" y="20000"/>
                      <a:pt x="40000" y="0"/>
                      <a:pt x="40000" y="0"/>
                    </a:cubicBezTo>
                    <a:cubicBezTo>
                      <a:pt x="30000" y="0"/>
                      <a:pt x="30000" y="0"/>
                      <a:pt x="30000" y="20000"/>
                    </a:cubicBezTo>
                    <a:cubicBezTo>
                      <a:pt x="20000" y="20000"/>
                      <a:pt x="20000" y="20000"/>
                      <a:pt x="30000" y="20000"/>
                    </a:cubicBezTo>
                    <a:cubicBezTo>
                      <a:pt x="30000" y="40000"/>
                      <a:pt x="30000" y="40000"/>
                      <a:pt x="30000" y="60000"/>
                    </a:cubicBezTo>
                    <a:cubicBezTo>
                      <a:pt x="30000" y="60000"/>
                      <a:pt x="30000" y="60000"/>
                      <a:pt x="30000" y="60000"/>
                    </a:cubicBezTo>
                    <a:cubicBezTo>
                      <a:pt x="20000" y="60000"/>
                      <a:pt x="20000" y="60000"/>
                      <a:pt x="20000" y="60000"/>
                    </a:cubicBezTo>
                    <a:cubicBezTo>
                      <a:pt x="10000" y="60000"/>
                      <a:pt x="10000" y="80000"/>
                      <a:pt x="0" y="80000"/>
                    </a:cubicBezTo>
                    <a:cubicBezTo>
                      <a:pt x="0" y="80000"/>
                      <a:pt x="0" y="80000"/>
                      <a:pt x="0" y="80000"/>
                    </a:cubicBezTo>
                    <a:cubicBezTo>
                      <a:pt x="0" y="80000"/>
                      <a:pt x="0" y="100000"/>
                      <a:pt x="10000" y="10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3" name="Shape 1303"/>
              <p:cNvSpPr/>
              <p:nvPr/>
            </p:nvSpPr>
            <p:spPr>
              <a:xfrm>
                <a:off x="4769207" y="2229489"/>
                <a:ext cx="25400" cy="22225"/>
              </a:xfrm>
              <a:custGeom>
                <a:pathLst>
                  <a:path extrusionOk="0" h="120000" w="120000">
                    <a:moveTo>
                      <a:pt x="17142" y="60000"/>
                    </a:moveTo>
                    <a:cubicBezTo>
                      <a:pt x="17142" y="60000"/>
                      <a:pt x="17142" y="80000"/>
                      <a:pt x="17142" y="80000"/>
                    </a:cubicBezTo>
                    <a:cubicBezTo>
                      <a:pt x="0" y="100000"/>
                      <a:pt x="34285" y="120000"/>
                      <a:pt x="34285" y="120000"/>
                    </a:cubicBezTo>
                    <a:cubicBezTo>
                      <a:pt x="51428" y="120000"/>
                      <a:pt x="51428" y="120000"/>
                      <a:pt x="68571" y="120000"/>
                    </a:cubicBezTo>
                    <a:cubicBezTo>
                      <a:pt x="68571" y="120000"/>
                      <a:pt x="85714" y="120000"/>
                      <a:pt x="85714" y="120000"/>
                    </a:cubicBezTo>
                    <a:cubicBezTo>
                      <a:pt x="85714" y="120000"/>
                      <a:pt x="102857" y="120000"/>
                      <a:pt x="102857" y="120000"/>
                    </a:cubicBezTo>
                    <a:cubicBezTo>
                      <a:pt x="119999" y="120000"/>
                      <a:pt x="119999" y="120000"/>
                      <a:pt x="119999" y="120000"/>
                    </a:cubicBezTo>
                    <a:cubicBezTo>
                      <a:pt x="119999" y="100000"/>
                      <a:pt x="119999" y="80000"/>
                      <a:pt x="119999" y="60000"/>
                    </a:cubicBezTo>
                    <a:cubicBezTo>
                      <a:pt x="102857" y="40000"/>
                      <a:pt x="102857" y="20000"/>
                      <a:pt x="85714" y="20000"/>
                    </a:cubicBezTo>
                    <a:cubicBezTo>
                      <a:pt x="68571" y="20000"/>
                      <a:pt x="51428" y="20000"/>
                      <a:pt x="34285" y="0"/>
                    </a:cubicBezTo>
                    <a:cubicBezTo>
                      <a:pt x="34285" y="0"/>
                      <a:pt x="34285" y="0"/>
                      <a:pt x="17142" y="20000"/>
                    </a:cubicBezTo>
                    <a:cubicBezTo>
                      <a:pt x="17142" y="20000"/>
                      <a:pt x="17142" y="20000"/>
                      <a:pt x="17142" y="40000"/>
                    </a:cubicBezTo>
                    <a:cubicBezTo>
                      <a:pt x="17142" y="40000"/>
                      <a:pt x="17142" y="40000"/>
                      <a:pt x="17142"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4" name="Shape 1304"/>
              <p:cNvSpPr/>
              <p:nvPr/>
            </p:nvSpPr>
            <p:spPr>
              <a:xfrm>
                <a:off x="4773970" y="2237425"/>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5" name="Shape 1305"/>
              <p:cNvSpPr/>
              <p:nvPr/>
            </p:nvSpPr>
            <p:spPr>
              <a:xfrm>
                <a:off x="5815349" y="2900987"/>
                <a:ext cx="17463" cy="31749"/>
              </a:xfrm>
              <a:custGeom>
                <a:pathLst>
                  <a:path extrusionOk="0" h="120000" w="120000">
                    <a:moveTo>
                      <a:pt x="24000" y="13333"/>
                    </a:moveTo>
                    <a:cubicBezTo>
                      <a:pt x="24000" y="13333"/>
                      <a:pt x="24000" y="13333"/>
                      <a:pt x="24000" y="13333"/>
                    </a:cubicBezTo>
                    <a:cubicBezTo>
                      <a:pt x="24000" y="0"/>
                      <a:pt x="0" y="13333"/>
                      <a:pt x="24000" y="13333"/>
                    </a:cubicBezTo>
                    <a:cubicBezTo>
                      <a:pt x="24000" y="13333"/>
                      <a:pt x="24000" y="13333"/>
                      <a:pt x="24000" y="13333"/>
                    </a:cubicBezTo>
                    <a:cubicBezTo>
                      <a:pt x="0" y="26666"/>
                      <a:pt x="0" y="53333"/>
                      <a:pt x="0" y="53333"/>
                    </a:cubicBezTo>
                    <a:cubicBezTo>
                      <a:pt x="0" y="80000"/>
                      <a:pt x="0" y="93333"/>
                      <a:pt x="24000" y="106666"/>
                    </a:cubicBezTo>
                    <a:cubicBezTo>
                      <a:pt x="24000" y="120000"/>
                      <a:pt x="48000" y="120000"/>
                      <a:pt x="48000" y="120000"/>
                    </a:cubicBezTo>
                    <a:cubicBezTo>
                      <a:pt x="96000" y="120000"/>
                      <a:pt x="120000" y="93333"/>
                      <a:pt x="96000" y="66666"/>
                    </a:cubicBezTo>
                    <a:cubicBezTo>
                      <a:pt x="96000" y="53333"/>
                      <a:pt x="72000" y="26666"/>
                      <a:pt x="24000" y="13333"/>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6" name="Shape 1306"/>
              <p:cNvSpPr/>
              <p:nvPr/>
            </p:nvSpPr>
            <p:spPr>
              <a:xfrm>
                <a:off x="4734283" y="2107253"/>
                <a:ext cx="17463" cy="25400"/>
              </a:xfrm>
              <a:custGeom>
                <a:pathLst>
                  <a:path extrusionOk="0" h="120000" w="120000">
                    <a:moveTo>
                      <a:pt x="0" y="102857"/>
                    </a:moveTo>
                    <a:cubicBezTo>
                      <a:pt x="0" y="102857"/>
                      <a:pt x="0" y="119999"/>
                      <a:pt x="0" y="119999"/>
                    </a:cubicBezTo>
                    <a:cubicBezTo>
                      <a:pt x="24000" y="119999"/>
                      <a:pt x="48000" y="119999"/>
                      <a:pt x="72000" y="119999"/>
                    </a:cubicBezTo>
                    <a:cubicBezTo>
                      <a:pt x="72000" y="119999"/>
                      <a:pt x="96000" y="119999"/>
                      <a:pt x="96000" y="102857"/>
                    </a:cubicBezTo>
                    <a:cubicBezTo>
                      <a:pt x="96000" y="102857"/>
                      <a:pt x="96000" y="85714"/>
                      <a:pt x="96000" y="85714"/>
                    </a:cubicBezTo>
                    <a:cubicBezTo>
                      <a:pt x="96000" y="85714"/>
                      <a:pt x="96000" y="85714"/>
                      <a:pt x="96000" y="85714"/>
                    </a:cubicBezTo>
                    <a:cubicBezTo>
                      <a:pt x="96000" y="85714"/>
                      <a:pt x="96000" y="85714"/>
                      <a:pt x="96000" y="85714"/>
                    </a:cubicBezTo>
                    <a:cubicBezTo>
                      <a:pt x="96000" y="85714"/>
                      <a:pt x="96000" y="85714"/>
                      <a:pt x="96000" y="85714"/>
                    </a:cubicBezTo>
                    <a:cubicBezTo>
                      <a:pt x="120000" y="85714"/>
                      <a:pt x="120000" y="68571"/>
                      <a:pt x="96000" y="51428"/>
                    </a:cubicBezTo>
                    <a:cubicBezTo>
                      <a:pt x="96000" y="51428"/>
                      <a:pt x="72000" y="34285"/>
                      <a:pt x="72000" y="17142"/>
                    </a:cubicBezTo>
                    <a:cubicBezTo>
                      <a:pt x="72000" y="17142"/>
                      <a:pt x="72000" y="17142"/>
                      <a:pt x="72000" y="0"/>
                    </a:cubicBezTo>
                    <a:cubicBezTo>
                      <a:pt x="72000" y="0"/>
                      <a:pt x="48000" y="0"/>
                      <a:pt x="48000" y="0"/>
                    </a:cubicBezTo>
                    <a:cubicBezTo>
                      <a:pt x="24000" y="17142"/>
                      <a:pt x="0" y="34285"/>
                      <a:pt x="0" y="68571"/>
                    </a:cubicBezTo>
                    <a:cubicBezTo>
                      <a:pt x="0" y="68571"/>
                      <a:pt x="0" y="68571"/>
                      <a:pt x="0" y="85714"/>
                    </a:cubicBezTo>
                    <a:cubicBezTo>
                      <a:pt x="0" y="85714"/>
                      <a:pt x="0" y="102857"/>
                      <a:pt x="0" y="102857"/>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7" name="Shape 1307"/>
              <p:cNvSpPr/>
              <p:nvPr/>
            </p:nvSpPr>
            <p:spPr>
              <a:xfrm>
                <a:off x="5431181" y="2118366"/>
                <a:ext cx="22225" cy="20637"/>
              </a:xfrm>
              <a:custGeom>
                <a:pathLst>
                  <a:path extrusionOk="0" h="120000" w="120000">
                    <a:moveTo>
                      <a:pt x="20000" y="60000"/>
                    </a:moveTo>
                    <a:cubicBezTo>
                      <a:pt x="0" y="60000"/>
                      <a:pt x="0" y="60000"/>
                      <a:pt x="0" y="80000"/>
                    </a:cubicBezTo>
                    <a:cubicBezTo>
                      <a:pt x="20000" y="80000"/>
                      <a:pt x="20000" y="80000"/>
                      <a:pt x="20000" y="80000"/>
                    </a:cubicBezTo>
                    <a:cubicBezTo>
                      <a:pt x="20000" y="100000"/>
                      <a:pt x="20000" y="100000"/>
                      <a:pt x="20000" y="100000"/>
                    </a:cubicBezTo>
                    <a:cubicBezTo>
                      <a:pt x="20000" y="120000"/>
                      <a:pt x="20000" y="120000"/>
                      <a:pt x="40000" y="120000"/>
                    </a:cubicBezTo>
                    <a:cubicBezTo>
                      <a:pt x="40000" y="120000"/>
                      <a:pt x="40000" y="120000"/>
                      <a:pt x="40000" y="120000"/>
                    </a:cubicBezTo>
                    <a:cubicBezTo>
                      <a:pt x="60000" y="120000"/>
                      <a:pt x="60000" y="120000"/>
                      <a:pt x="60000" y="120000"/>
                    </a:cubicBezTo>
                    <a:cubicBezTo>
                      <a:pt x="60000" y="120000"/>
                      <a:pt x="80000" y="100000"/>
                      <a:pt x="80000" y="100000"/>
                    </a:cubicBezTo>
                    <a:cubicBezTo>
                      <a:pt x="80000" y="80000"/>
                      <a:pt x="80000" y="80000"/>
                      <a:pt x="80000" y="80000"/>
                    </a:cubicBezTo>
                    <a:cubicBezTo>
                      <a:pt x="100000" y="60000"/>
                      <a:pt x="100000" y="60000"/>
                      <a:pt x="100000" y="40000"/>
                    </a:cubicBezTo>
                    <a:cubicBezTo>
                      <a:pt x="120000" y="40000"/>
                      <a:pt x="120000" y="20000"/>
                      <a:pt x="100000" y="20000"/>
                    </a:cubicBezTo>
                    <a:cubicBezTo>
                      <a:pt x="100000" y="20000"/>
                      <a:pt x="100000" y="0"/>
                      <a:pt x="80000" y="0"/>
                    </a:cubicBezTo>
                    <a:cubicBezTo>
                      <a:pt x="80000" y="0"/>
                      <a:pt x="80000" y="0"/>
                      <a:pt x="80000" y="0"/>
                    </a:cubicBezTo>
                    <a:cubicBezTo>
                      <a:pt x="60000" y="0"/>
                      <a:pt x="60000" y="0"/>
                      <a:pt x="60000" y="20000"/>
                    </a:cubicBezTo>
                    <a:cubicBezTo>
                      <a:pt x="60000" y="20000"/>
                      <a:pt x="60000" y="40000"/>
                      <a:pt x="40000" y="40000"/>
                    </a:cubicBezTo>
                    <a:cubicBezTo>
                      <a:pt x="40000" y="40000"/>
                      <a:pt x="40000" y="40000"/>
                      <a:pt x="40000" y="40000"/>
                    </a:cubicBezTo>
                    <a:cubicBezTo>
                      <a:pt x="40000" y="40000"/>
                      <a:pt x="40000" y="40000"/>
                      <a:pt x="40000" y="40000"/>
                    </a:cubicBezTo>
                    <a:cubicBezTo>
                      <a:pt x="40000" y="40000"/>
                      <a:pt x="40000" y="40000"/>
                      <a:pt x="40000" y="40000"/>
                    </a:cubicBezTo>
                    <a:cubicBezTo>
                      <a:pt x="40000" y="40000"/>
                      <a:pt x="20000" y="60000"/>
                      <a:pt x="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8" name="Shape 1308"/>
              <p:cNvSpPr/>
              <p:nvPr/>
            </p:nvSpPr>
            <p:spPr>
              <a:xfrm>
                <a:off x="6104267" y="2770815"/>
                <a:ext cx="14288" cy="31749"/>
              </a:xfrm>
              <a:custGeom>
                <a:pathLst>
                  <a:path extrusionOk="0" h="120000" w="120000">
                    <a:moveTo>
                      <a:pt x="90000" y="0"/>
                    </a:moveTo>
                    <a:cubicBezTo>
                      <a:pt x="90000" y="0"/>
                      <a:pt x="90000" y="0"/>
                      <a:pt x="60000" y="0"/>
                    </a:cubicBezTo>
                    <a:cubicBezTo>
                      <a:pt x="60000" y="13333"/>
                      <a:pt x="60000" y="13333"/>
                      <a:pt x="30000" y="26666"/>
                    </a:cubicBezTo>
                    <a:cubicBezTo>
                      <a:pt x="30000" y="26666"/>
                      <a:pt x="30000" y="40000"/>
                      <a:pt x="30000" y="40000"/>
                    </a:cubicBezTo>
                    <a:cubicBezTo>
                      <a:pt x="0" y="53333"/>
                      <a:pt x="0" y="53333"/>
                      <a:pt x="0" y="66666"/>
                    </a:cubicBezTo>
                    <a:cubicBezTo>
                      <a:pt x="0" y="80000"/>
                      <a:pt x="0" y="93333"/>
                      <a:pt x="30000" y="106666"/>
                    </a:cubicBezTo>
                    <a:cubicBezTo>
                      <a:pt x="60000" y="106666"/>
                      <a:pt x="60000" y="106666"/>
                      <a:pt x="60000" y="120000"/>
                    </a:cubicBezTo>
                    <a:cubicBezTo>
                      <a:pt x="60000" y="120000"/>
                      <a:pt x="60000" y="120000"/>
                      <a:pt x="60000" y="106666"/>
                    </a:cubicBezTo>
                    <a:cubicBezTo>
                      <a:pt x="90000" y="106666"/>
                      <a:pt x="90000" y="106666"/>
                      <a:pt x="90000" y="93333"/>
                    </a:cubicBezTo>
                    <a:cubicBezTo>
                      <a:pt x="90000" y="80000"/>
                      <a:pt x="90000" y="66666"/>
                      <a:pt x="120000" y="53333"/>
                    </a:cubicBezTo>
                    <a:cubicBezTo>
                      <a:pt x="120000" y="40000"/>
                      <a:pt x="120000" y="40000"/>
                      <a:pt x="120000" y="26666"/>
                    </a:cubicBezTo>
                    <a:cubicBezTo>
                      <a:pt x="120000" y="13333"/>
                      <a:pt x="90000" y="13333"/>
                      <a:pt x="9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09" name="Shape 1309"/>
              <p:cNvSpPr/>
              <p:nvPr/>
            </p:nvSpPr>
            <p:spPr>
              <a:xfrm>
                <a:off x="5464518" y="2092966"/>
                <a:ext cx="17463" cy="28575"/>
              </a:xfrm>
              <a:custGeom>
                <a:pathLst>
                  <a:path extrusionOk="0" h="120000" w="120000">
                    <a:moveTo>
                      <a:pt x="24000" y="90000"/>
                    </a:move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24000" y="90000"/>
                      <a:pt x="24000" y="90000"/>
                    </a:cubicBezTo>
                    <a:cubicBezTo>
                      <a:pt x="24000" y="90000"/>
                      <a:pt x="0" y="90000"/>
                      <a:pt x="0" y="90000"/>
                    </a:cubicBezTo>
                    <a:cubicBezTo>
                      <a:pt x="0" y="90000"/>
                      <a:pt x="0" y="105000"/>
                      <a:pt x="0" y="105000"/>
                    </a:cubicBezTo>
                    <a:cubicBezTo>
                      <a:pt x="0" y="105000"/>
                      <a:pt x="0" y="105000"/>
                      <a:pt x="0" y="105000"/>
                    </a:cubicBezTo>
                    <a:cubicBezTo>
                      <a:pt x="24000" y="120000"/>
                      <a:pt x="48000" y="105000"/>
                      <a:pt x="48000" y="120000"/>
                    </a:cubicBezTo>
                    <a:cubicBezTo>
                      <a:pt x="48000" y="120000"/>
                      <a:pt x="72000" y="120000"/>
                      <a:pt x="72000" y="120000"/>
                    </a:cubicBezTo>
                    <a:cubicBezTo>
                      <a:pt x="72000" y="120000"/>
                      <a:pt x="72000" y="120000"/>
                      <a:pt x="72000" y="120000"/>
                    </a:cubicBezTo>
                    <a:cubicBezTo>
                      <a:pt x="96000" y="105000"/>
                      <a:pt x="96000" y="90000"/>
                      <a:pt x="120000" y="90000"/>
                    </a:cubicBezTo>
                    <a:cubicBezTo>
                      <a:pt x="120000" y="90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120000" y="75000"/>
                      <a:pt x="120000" y="75000"/>
                      <a:pt x="120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75000"/>
                      <a:pt x="96000" y="75000"/>
                    </a:cubicBezTo>
                    <a:cubicBezTo>
                      <a:pt x="96000" y="75000"/>
                      <a:pt x="96000" y="60000"/>
                      <a:pt x="72000" y="60000"/>
                    </a:cubicBezTo>
                    <a:cubicBezTo>
                      <a:pt x="72000" y="60000"/>
                      <a:pt x="72000" y="60000"/>
                      <a:pt x="72000" y="60000"/>
                    </a:cubicBezTo>
                    <a:cubicBezTo>
                      <a:pt x="72000" y="45000"/>
                      <a:pt x="48000" y="30000"/>
                      <a:pt x="72000" y="15000"/>
                    </a:cubicBezTo>
                    <a:cubicBezTo>
                      <a:pt x="72000" y="15000"/>
                      <a:pt x="72000" y="15000"/>
                      <a:pt x="72000" y="15000"/>
                    </a:cubicBezTo>
                    <a:cubicBezTo>
                      <a:pt x="48000" y="0"/>
                      <a:pt x="24000" y="0"/>
                      <a:pt x="24000" y="15000"/>
                    </a:cubicBezTo>
                    <a:cubicBezTo>
                      <a:pt x="24000" y="30000"/>
                      <a:pt x="24000" y="45000"/>
                      <a:pt x="24000" y="60000"/>
                    </a:cubicBezTo>
                    <a:cubicBezTo>
                      <a:pt x="0" y="60000"/>
                      <a:pt x="24000" y="60000"/>
                      <a:pt x="24000" y="60000"/>
                    </a:cubicBezTo>
                    <a:cubicBezTo>
                      <a:pt x="24000" y="60000"/>
                      <a:pt x="24000" y="60000"/>
                      <a:pt x="24000" y="60000"/>
                    </a:cubicBezTo>
                    <a:cubicBezTo>
                      <a:pt x="24000" y="60000"/>
                      <a:pt x="24000" y="75000"/>
                      <a:pt x="24000" y="75000"/>
                    </a:cubicBezTo>
                    <a:cubicBezTo>
                      <a:pt x="0" y="75000"/>
                      <a:pt x="0" y="75000"/>
                      <a:pt x="0" y="75000"/>
                    </a:cubicBezTo>
                    <a:cubicBezTo>
                      <a:pt x="0" y="90000"/>
                      <a:pt x="0" y="90000"/>
                      <a:pt x="24000" y="90000"/>
                    </a:cubicBezTo>
                    <a:close/>
                    <a:moveTo>
                      <a:pt x="72000" y="75000"/>
                    </a:moveTo>
                    <a:cubicBezTo>
                      <a:pt x="72000" y="75000"/>
                      <a:pt x="72000" y="75000"/>
                      <a:pt x="72000" y="75000"/>
                    </a:cubicBezTo>
                    <a:cubicBezTo>
                      <a:pt x="48000" y="75000"/>
                      <a:pt x="48000" y="75000"/>
                      <a:pt x="48000" y="75000"/>
                    </a:cubicBezTo>
                    <a:cubicBezTo>
                      <a:pt x="48000" y="75000"/>
                      <a:pt x="48000" y="75000"/>
                      <a:pt x="48000" y="75000"/>
                    </a:cubicBezTo>
                    <a:lnTo>
                      <a:pt x="72000" y="75000"/>
                    </a:ln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0" name="Shape 1310"/>
              <p:cNvSpPr/>
              <p:nvPr/>
            </p:nvSpPr>
            <p:spPr>
              <a:xfrm>
                <a:off x="4700946" y="2178690"/>
                <a:ext cx="17463" cy="19050"/>
              </a:xfrm>
              <a:custGeom>
                <a:pathLst>
                  <a:path extrusionOk="0" h="120000" w="120000">
                    <a:moveTo>
                      <a:pt x="24000" y="48000"/>
                    </a:moveTo>
                    <a:cubicBezTo>
                      <a:pt x="0" y="48000"/>
                      <a:pt x="0" y="72000"/>
                      <a:pt x="24000" y="72000"/>
                    </a:cubicBezTo>
                    <a:cubicBezTo>
                      <a:pt x="24000" y="96000"/>
                      <a:pt x="48000" y="96000"/>
                      <a:pt x="48000" y="120000"/>
                    </a:cubicBezTo>
                    <a:cubicBezTo>
                      <a:pt x="72000" y="120000"/>
                      <a:pt x="72000" y="120000"/>
                      <a:pt x="72000" y="120000"/>
                    </a:cubicBezTo>
                    <a:cubicBezTo>
                      <a:pt x="72000" y="120000"/>
                      <a:pt x="96000" y="120000"/>
                      <a:pt x="96000" y="96000"/>
                    </a:cubicBezTo>
                    <a:cubicBezTo>
                      <a:pt x="96000" y="96000"/>
                      <a:pt x="120000" y="72000"/>
                      <a:pt x="120000" y="72000"/>
                    </a:cubicBezTo>
                    <a:cubicBezTo>
                      <a:pt x="120000" y="48000"/>
                      <a:pt x="120000" y="48000"/>
                      <a:pt x="120000" y="48000"/>
                    </a:cubicBezTo>
                    <a:cubicBezTo>
                      <a:pt x="120000" y="24000"/>
                      <a:pt x="120000" y="0"/>
                      <a:pt x="96000" y="0"/>
                    </a:cubicBezTo>
                    <a:cubicBezTo>
                      <a:pt x="96000" y="0"/>
                      <a:pt x="72000" y="0"/>
                      <a:pt x="72000" y="0"/>
                    </a:cubicBezTo>
                    <a:cubicBezTo>
                      <a:pt x="72000" y="0"/>
                      <a:pt x="72000" y="0"/>
                      <a:pt x="48000" y="0"/>
                    </a:cubicBezTo>
                    <a:cubicBezTo>
                      <a:pt x="48000" y="0"/>
                      <a:pt x="24000" y="24000"/>
                      <a:pt x="24000" y="48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1" name="Shape 1311"/>
              <p:cNvSpPr/>
              <p:nvPr/>
            </p:nvSpPr>
            <p:spPr>
              <a:xfrm>
                <a:off x="4708883" y="2178690"/>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2" name="Shape 1312"/>
              <p:cNvSpPr/>
              <p:nvPr/>
            </p:nvSpPr>
            <p:spPr>
              <a:xfrm>
                <a:off x="5988382" y="2088203"/>
                <a:ext cx="25400" cy="11113"/>
              </a:xfrm>
              <a:custGeom>
                <a:pathLst>
                  <a:path extrusionOk="0" h="120000" w="120000">
                    <a:moveTo>
                      <a:pt x="17142" y="80000"/>
                    </a:moveTo>
                    <a:cubicBezTo>
                      <a:pt x="34285" y="120000"/>
                      <a:pt x="51428" y="120000"/>
                      <a:pt x="85714" y="120000"/>
                    </a:cubicBezTo>
                    <a:cubicBezTo>
                      <a:pt x="85714" y="120000"/>
                      <a:pt x="85714" y="120000"/>
                      <a:pt x="102857" y="120000"/>
                    </a:cubicBezTo>
                    <a:cubicBezTo>
                      <a:pt x="102857" y="120000"/>
                      <a:pt x="119999" y="80000"/>
                      <a:pt x="119999" y="80000"/>
                    </a:cubicBezTo>
                    <a:cubicBezTo>
                      <a:pt x="119999" y="40000"/>
                      <a:pt x="119999" y="40000"/>
                      <a:pt x="119999" y="40000"/>
                    </a:cubicBezTo>
                    <a:cubicBezTo>
                      <a:pt x="119999" y="0"/>
                      <a:pt x="102857" y="0"/>
                      <a:pt x="85714" y="0"/>
                    </a:cubicBezTo>
                    <a:cubicBezTo>
                      <a:pt x="85714" y="0"/>
                      <a:pt x="68571" y="0"/>
                      <a:pt x="68571" y="0"/>
                    </a:cubicBezTo>
                    <a:cubicBezTo>
                      <a:pt x="51428" y="0"/>
                      <a:pt x="34285" y="0"/>
                      <a:pt x="34285" y="0"/>
                    </a:cubicBezTo>
                    <a:cubicBezTo>
                      <a:pt x="17142" y="0"/>
                      <a:pt x="17142" y="0"/>
                      <a:pt x="17142" y="0"/>
                    </a:cubicBezTo>
                    <a:cubicBezTo>
                      <a:pt x="17142" y="0"/>
                      <a:pt x="0" y="0"/>
                      <a:pt x="0" y="0"/>
                    </a:cubicBezTo>
                    <a:cubicBezTo>
                      <a:pt x="0" y="0"/>
                      <a:pt x="0" y="40000"/>
                      <a:pt x="0" y="40000"/>
                    </a:cubicBezTo>
                    <a:cubicBezTo>
                      <a:pt x="0" y="40000"/>
                      <a:pt x="0" y="80000"/>
                      <a:pt x="17142" y="8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3" name="Shape 1313"/>
              <p:cNvSpPr/>
              <p:nvPr/>
            </p:nvSpPr>
            <p:spPr>
              <a:xfrm>
                <a:off x="6329688" y="3008935"/>
                <a:ext cx="31749" cy="17462"/>
              </a:xfrm>
              <a:custGeom>
                <a:pathLst>
                  <a:path extrusionOk="0" h="120000" w="120000">
                    <a:moveTo>
                      <a:pt x="106666" y="0"/>
                    </a:moveTo>
                    <a:cubicBezTo>
                      <a:pt x="106666" y="0"/>
                      <a:pt x="93333" y="0"/>
                      <a:pt x="93333" y="24000"/>
                    </a:cubicBezTo>
                    <a:cubicBezTo>
                      <a:pt x="93333" y="48000"/>
                      <a:pt x="80000" y="72000"/>
                      <a:pt x="66666" y="72000"/>
                    </a:cubicBezTo>
                    <a:cubicBezTo>
                      <a:pt x="66666" y="72000"/>
                      <a:pt x="53333" y="72000"/>
                      <a:pt x="53333" y="72000"/>
                    </a:cubicBezTo>
                    <a:cubicBezTo>
                      <a:pt x="53333" y="48000"/>
                      <a:pt x="53333" y="48000"/>
                      <a:pt x="53333" y="48000"/>
                    </a:cubicBezTo>
                    <a:cubicBezTo>
                      <a:pt x="53333" y="48000"/>
                      <a:pt x="53333" y="48000"/>
                      <a:pt x="53333" y="48000"/>
                    </a:cubicBezTo>
                    <a:cubicBezTo>
                      <a:pt x="53333" y="72000"/>
                      <a:pt x="53333" y="72000"/>
                      <a:pt x="53333" y="72000"/>
                    </a:cubicBezTo>
                    <a:cubicBezTo>
                      <a:pt x="40000" y="72000"/>
                      <a:pt x="26666" y="72000"/>
                      <a:pt x="26666" y="72000"/>
                    </a:cubicBezTo>
                    <a:cubicBezTo>
                      <a:pt x="13333" y="72000"/>
                      <a:pt x="13333" y="72000"/>
                      <a:pt x="13333" y="72000"/>
                    </a:cubicBezTo>
                    <a:cubicBezTo>
                      <a:pt x="13333" y="72000"/>
                      <a:pt x="13333" y="72000"/>
                      <a:pt x="13333" y="72000"/>
                    </a:cubicBezTo>
                    <a:cubicBezTo>
                      <a:pt x="0" y="72000"/>
                      <a:pt x="0" y="72000"/>
                      <a:pt x="0" y="72000"/>
                    </a:cubicBezTo>
                    <a:cubicBezTo>
                      <a:pt x="0" y="72000"/>
                      <a:pt x="0" y="96000"/>
                      <a:pt x="0" y="96000"/>
                    </a:cubicBezTo>
                    <a:cubicBezTo>
                      <a:pt x="26666" y="120000"/>
                      <a:pt x="53333" y="120000"/>
                      <a:pt x="66666" y="120000"/>
                    </a:cubicBezTo>
                    <a:cubicBezTo>
                      <a:pt x="80000" y="120000"/>
                      <a:pt x="80000" y="120000"/>
                      <a:pt x="80000" y="120000"/>
                    </a:cubicBezTo>
                    <a:cubicBezTo>
                      <a:pt x="93333" y="96000"/>
                      <a:pt x="93333" y="72000"/>
                      <a:pt x="106666" y="72000"/>
                    </a:cubicBezTo>
                    <a:cubicBezTo>
                      <a:pt x="106666" y="72000"/>
                      <a:pt x="106666" y="72000"/>
                      <a:pt x="106666" y="72000"/>
                    </a:cubicBezTo>
                    <a:cubicBezTo>
                      <a:pt x="106666" y="48000"/>
                      <a:pt x="120000" y="48000"/>
                      <a:pt x="120000" y="48000"/>
                    </a:cubicBezTo>
                    <a:cubicBezTo>
                      <a:pt x="120000" y="24000"/>
                      <a:pt x="120000" y="24000"/>
                      <a:pt x="106666"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4" name="Shape 1314"/>
              <p:cNvSpPr/>
              <p:nvPr/>
            </p:nvSpPr>
            <p:spPr>
              <a:xfrm>
                <a:off x="4661259" y="2088203"/>
                <a:ext cx="22225" cy="15875"/>
              </a:xfrm>
              <a:custGeom>
                <a:pathLst>
                  <a:path extrusionOk="0" h="120000" w="120000">
                    <a:moveTo>
                      <a:pt x="0" y="30000"/>
                    </a:moveTo>
                    <a:cubicBezTo>
                      <a:pt x="20000" y="60000"/>
                      <a:pt x="20000" y="60000"/>
                      <a:pt x="20000" y="60000"/>
                    </a:cubicBezTo>
                    <a:cubicBezTo>
                      <a:pt x="40000" y="60000"/>
                      <a:pt x="40000" y="90000"/>
                      <a:pt x="60000" y="90000"/>
                    </a:cubicBezTo>
                    <a:cubicBezTo>
                      <a:pt x="80000" y="120000"/>
                      <a:pt x="100000" y="90000"/>
                      <a:pt x="100000" y="60000"/>
                    </a:cubicBezTo>
                    <a:cubicBezTo>
                      <a:pt x="100000" y="60000"/>
                      <a:pt x="100000" y="60000"/>
                      <a:pt x="100000" y="30000"/>
                    </a:cubicBezTo>
                    <a:cubicBezTo>
                      <a:pt x="100000" y="30000"/>
                      <a:pt x="100000" y="30000"/>
                      <a:pt x="120000" y="30000"/>
                    </a:cubicBezTo>
                    <a:cubicBezTo>
                      <a:pt x="120000" y="0"/>
                      <a:pt x="100000" y="0"/>
                      <a:pt x="80000" y="0"/>
                    </a:cubicBezTo>
                    <a:cubicBezTo>
                      <a:pt x="80000" y="0"/>
                      <a:pt x="60000" y="0"/>
                      <a:pt x="40000" y="0"/>
                    </a:cubicBezTo>
                    <a:cubicBezTo>
                      <a:pt x="40000" y="0"/>
                      <a:pt x="20000" y="0"/>
                      <a:pt x="0" y="0"/>
                    </a:cubicBezTo>
                    <a:cubicBezTo>
                      <a:pt x="0" y="0"/>
                      <a:pt x="0" y="0"/>
                      <a:pt x="0" y="30000"/>
                    </a:cubicBezTo>
                    <a:cubicBezTo>
                      <a:pt x="0" y="30000"/>
                      <a:pt x="0" y="30000"/>
                      <a:pt x="0" y="30000"/>
                    </a:cubicBezTo>
                    <a:cubicBezTo>
                      <a:pt x="0" y="30000"/>
                      <a:pt x="0" y="30000"/>
                      <a:pt x="0" y="3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5" name="Shape 1315"/>
              <p:cNvSpPr/>
              <p:nvPr/>
            </p:nvSpPr>
            <p:spPr>
              <a:xfrm>
                <a:off x="5982032" y="2132653"/>
                <a:ext cx="20638" cy="14288"/>
              </a:xfrm>
              <a:custGeom>
                <a:pathLst>
                  <a:path extrusionOk="0" h="120000" w="120000">
                    <a:moveTo>
                      <a:pt x="0" y="120000"/>
                    </a:moveTo>
                    <a:cubicBezTo>
                      <a:pt x="0" y="120000"/>
                      <a:pt x="0" y="120000"/>
                      <a:pt x="0" y="120000"/>
                    </a:cubicBezTo>
                    <a:cubicBezTo>
                      <a:pt x="20000" y="90000"/>
                      <a:pt x="40000" y="90000"/>
                      <a:pt x="60000" y="90000"/>
                    </a:cubicBezTo>
                    <a:cubicBezTo>
                      <a:pt x="60000" y="90000"/>
                      <a:pt x="80000" y="90000"/>
                      <a:pt x="100000" y="90000"/>
                    </a:cubicBezTo>
                    <a:cubicBezTo>
                      <a:pt x="120000" y="90000"/>
                      <a:pt x="120000" y="60000"/>
                      <a:pt x="120000" y="60000"/>
                    </a:cubicBezTo>
                    <a:cubicBezTo>
                      <a:pt x="100000" y="30000"/>
                      <a:pt x="100000" y="30000"/>
                      <a:pt x="80000" y="0"/>
                    </a:cubicBezTo>
                    <a:cubicBezTo>
                      <a:pt x="60000" y="0"/>
                      <a:pt x="60000" y="0"/>
                      <a:pt x="60000" y="0"/>
                    </a:cubicBezTo>
                    <a:cubicBezTo>
                      <a:pt x="40000" y="0"/>
                      <a:pt x="40000" y="0"/>
                      <a:pt x="20000" y="0"/>
                    </a:cubicBezTo>
                    <a:cubicBezTo>
                      <a:pt x="20000" y="0"/>
                      <a:pt x="0" y="0"/>
                      <a:pt x="0" y="30000"/>
                    </a:cubicBezTo>
                    <a:cubicBezTo>
                      <a:pt x="0" y="30000"/>
                      <a:pt x="0" y="60000"/>
                      <a:pt x="0" y="90000"/>
                    </a:cubicBezTo>
                    <a:cubicBezTo>
                      <a:pt x="0" y="90000"/>
                      <a:pt x="0" y="90000"/>
                      <a:pt x="0" y="120000"/>
                    </a:cubicBezTo>
                    <a:cubicBezTo>
                      <a:pt x="0" y="120000"/>
                      <a:pt x="0" y="12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6" name="Shape 1316"/>
              <p:cNvSpPr/>
              <p:nvPr/>
            </p:nvSpPr>
            <p:spPr>
              <a:xfrm>
                <a:off x="6024894" y="2816852"/>
                <a:ext cx="17463" cy="19050"/>
              </a:xfrm>
              <a:custGeom>
                <a:pathLst>
                  <a:path extrusionOk="0" h="120000" w="120000">
                    <a:moveTo>
                      <a:pt x="120000" y="24000"/>
                    </a:moveTo>
                    <a:cubicBezTo>
                      <a:pt x="120000" y="24000"/>
                      <a:pt x="120000" y="24000"/>
                      <a:pt x="96000" y="24000"/>
                    </a:cubicBezTo>
                    <a:cubicBezTo>
                      <a:pt x="96000" y="0"/>
                      <a:pt x="96000" y="0"/>
                      <a:pt x="96000" y="0"/>
                    </a:cubicBezTo>
                    <a:cubicBezTo>
                      <a:pt x="72000" y="0"/>
                      <a:pt x="72000" y="0"/>
                      <a:pt x="72000" y="0"/>
                    </a:cubicBezTo>
                    <a:cubicBezTo>
                      <a:pt x="48000" y="0"/>
                      <a:pt x="24000" y="24000"/>
                      <a:pt x="0" y="48000"/>
                    </a:cubicBezTo>
                    <a:cubicBezTo>
                      <a:pt x="0" y="48000"/>
                      <a:pt x="0" y="48000"/>
                      <a:pt x="0" y="48000"/>
                    </a:cubicBezTo>
                    <a:cubicBezTo>
                      <a:pt x="0" y="72000"/>
                      <a:pt x="0" y="96000"/>
                      <a:pt x="24000" y="96000"/>
                    </a:cubicBezTo>
                    <a:cubicBezTo>
                      <a:pt x="48000" y="120000"/>
                      <a:pt x="72000" y="96000"/>
                      <a:pt x="96000" y="96000"/>
                    </a:cubicBezTo>
                    <a:cubicBezTo>
                      <a:pt x="96000" y="72000"/>
                      <a:pt x="120000" y="48000"/>
                      <a:pt x="120000" y="24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7" name="Shape 1317"/>
              <p:cNvSpPr/>
              <p:nvPr/>
            </p:nvSpPr>
            <p:spPr>
              <a:xfrm>
                <a:off x="5275610" y="2648580"/>
                <a:ext cx="11113" cy="23812"/>
              </a:xfrm>
              <a:custGeom>
                <a:pathLst>
                  <a:path extrusionOk="0" h="120000" w="120000">
                    <a:moveTo>
                      <a:pt x="0" y="34285"/>
                    </a:moveTo>
                    <a:cubicBezTo>
                      <a:pt x="0" y="51428"/>
                      <a:pt x="0" y="68571"/>
                      <a:pt x="0" y="85714"/>
                    </a:cubicBezTo>
                    <a:cubicBezTo>
                      <a:pt x="0" y="102857"/>
                      <a:pt x="40000" y="119999"/>
                      <a:pt x="80000" y="102857"/>
                    </a:cubicBezTo>
                    <a:cubicBezTo>
                      <a:pt x="80000" y="102857"/>
                      <a:pt x="120000" y="85714"/>
                      <a:pt x="120000" y="85714"/>
                    </a:cubicBezTo>
                    <a:cubicBezTo>
                      <a:pt x="120000" y="85714"/>
                      <a:pt x="120000" y="68571"/>
                      <a:pt x="120000" y="68571"/>
                    </a:cubicBezTo>
                    <a:cubicBezTo>
                      <a:pt x="120000" y="68571"/>
                      <a:pt x="120000" y="68571"/>
                      <a:pt x="120000" y="68571"/>
                    </a:cubicBezTo>
                    <a:cubicBezTo>
                      <a:pt x="120000" y="51428"/>
                      <a:pt x="120000" y="51428"/>
                      <a:pt x="120000" y="51428"/>
                    </a:cubicBezTo>
                    <a:cubicBezTo>
                      <a:pt x="120000" y="34285"/>
                      <a:pt x="120000" y="34285"/>
                      <a:pt x="120000" y="34285"/>
                    </a:cubicBezTo>
                    <a:cubicBezTo>
                      <a:pt x="120000" y="17142"/>
                      <a:pt x="80000" y="0"/>
                      <a:pt x="40000" y="17142"/>
                    </a:cubicBezTo>
                    <a:cubicBezTo>
                      <a:pt x="0" y="17142"/>
                      <a:pt x="0" y="17142"/>
                      <a:pt x="0" y="17142"/>
                    </a:cubicBezTo>
                    <a:cubicBezTo>
                      <a:pt x="0" y="17142"/>
                      <a:pt x="0" y="34285"/>
                      <a:pt x="0" y="34285"/>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8" name="Shape 1318"/>
              <p:cNvSpPr/>
              <p:nvPr/>
            </p:nvSpPr>
            <p:spPr>
              <a:xfrm>
                <a:off x="4754920" y="2323149"/>
                <a:ext cx="19050" cy="14288"/>
              </a:xfrm>
              <a:custGeom>
                <a:pathLst>
                  <a:path extrusionOk="0" h="120000" w="120000">
                    <a:moveTo>
                      <a:pt x="0" y="90000"/>
                    </a:moveTo>
                    <a:cubicBezTo>
                      <a:pt x="0" y="120000"/>
                      <a:pt x="24000" y="120000"/>
                      <a:pt x="24000" y="120000"/>
                    </a:cubicBezTo>
                    <a:cubicBezTo>
                      <a:pt x="72000" y="120000"/>
                      <a:pt x="96000" y="120000"/>
                      <a:pt x="96000" y="60000"/>
                    </a:cubicBezTo>
                    <a:cubicBezTo>
                      <a:pt x="96000" y="60000"/>
                      <a:pt x="120000" y="60000"/>
                      <a:pt x="120000" y="30000"/>
                    </a:cubicBezTo>
                    <a:cubicBezTo>
                      <a:pt x="120000" y="30000"/>
                      <a:pt x="120000" y="0"/>
                      <a:pt x="96000" y="0"/>
                    </a:cubicBezTo>
                    <a:cubicBezTo>
                      <a:pt x="96000" y="0"/>
                      <a:pt x="72000" y="0"/>
                      <a:pt x="48000" y="0"/>
                    </a:cubicBezTo>
                    <a:cubicBezTo>
                      <a:pt x="24000" y="30000"/>
                      <a:pt x="24000" y="60000"/>
                      <a:pt x="0" y="90000"/>
                    </a:cubicBezTo>
                    <a:cubicBezTo>
                      <a:pt x="0" y="90000"/>
                      <a:pt x="0" y="90000"/>
                      <a:pt x="0" y="9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19" name="Shape 1319"/>
              <p:cNvSpPr/>
              <p:nvPr/>
            </p:nvSpPr>
            <p:spPr>
              <a:xfrm>
                <a:off x="4321541" y="2459671"/>
                <a:ext cx="11113" cy="25400"/>
              </a:xfrm>
              <a:custGeom>
                <a:pathLst>
                  <a:path extrusionOk="0" h="120000" w="120000">
                    <a:moveTo>
                      <a:pt x="80000" y="0"/>
                    </a:moveTo>
                    <a:cubicBezTo>
                      <a:pt x="40000" y="0"/>
                      <a:pt x="40000" y="0"/>
                      <a:pt x="40000" y="0"/>
                    </a:cubicBezTo>
                    <a:cubicBezTo>
                      <a:pt x="40000" y="17142"/>
                      <a:pt x="0" y="17142"/>
                      <a:pt x="0" y="34285"/>
                    </a:cubicBezTo>
                    <a:cubicBezTo>
                      <a:pt x="0" y="34285"/>
                      <a:pt x="0" y="51428"/>
                      <a:pt x="40000" y="51428"/>
                    </a:cubicBezTo>
                    <a:cubicBezTo>
                      <a:pt x="40000" y="51428"/>
                      <a:pt x="0" y="51428"/>
                      <a:pt x="0" y="51428"/>
                    </a:cubicBezTo>
                    <a:cubicBezTo>
                      <a:pt x="40000" y="51428"/>
                      <a:pt x="40000" y="68571"/>
                      <a:pt x="40000" y="68571"/>
                    </a:cubicBezTo>
                    <a:cubicBezTo>
                      <a:pt x="40000" y="85714"/>
                      <a:pt x="40000" y="102857"/>
                      <a:pt x="40000" y="119999"/>
                    </a:cubicBezTo>
                    <a:cubicBezTo>
                      <a:pt x="40000" y="119999"/>
                      <a:pt x="80000" y="119999"/>
                      <a:pt x="80000" y="119999"/>
                    </a:cubicBezTo>
                    <a:cubicBezTo>
                      <a:pt x="80000" y="119999"/>
                      <a:pt x="80000" y="119999"/>
                      <a:pt x="80000" y="119999"/>
                    </a:cubicBezTo>
                    <a:cubicBezTo>
                      <a:pt x="80000" y="119999"/>
                      <a:pt x="80000" y="119999"/>
                      <a:pt x="80000" y="119999"/>
                    </a:cubicBezTo>
                    <a:cubicBezTo>
                      <a:pt x="80000" y="102857"/>
                      <a:pt x="80000" y="85714"/>
                      <a:pt x="80000" y="51428"/>
                    </a:cubicBezTo>
                    <a:cubicBezTo>
                      <a:pt x="120000" y="51428"/>
                      <a:pt x="120000" y="34285"/>
                      <a:pt x="120000" y="17142"/>
                    </a:cubicBezTo>
                    <a:cubicBezTo>
                      <a:pt x="120000" y="17142"/>
                      <a:pt x="120000" y="17142"/>
                      <a:pt x="120000" y="17142"/>
                    </a:cubicBezTo>
                    <a:cubicBezTo>
                      <a:pt x="120000" y="17142"/>
                      <a:pt x="80000" y="0"/>
                      <a:pt x="8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0" name="Shape 1320"/>
              <p:cNvSpPr/>
              <p:nvPr/>
            </p:nvSpPr>
            <p:spPr>
              <a:xfrm>
                <a:off x="6140779" y="3043859"/>
                <a:ext cx="28574" cy="14288"/>
              </a:xfrm>
              <a:custGeom>
                <a:pathLst>
                  <a:path extrusionOk="0" h="120000" w="120000">
                    <a:moveTo>
                      <a:pt x="15000" y="120000"/>
                    </a:moveTo>
                    <a:cubicBezTo>
                      <a:pt x="30000" y="120000"/>
                      <a:pt x="30000" y="90000"/>
                      <a:pt x="45000" y="90000"/>
                    </a:cubicBezTo>
                    <a:cubicBezTo>
                      <a:pt x="60000" y="60000"/>
                      <a:pt x="75000" y="30000"/>
                      <a:pt x="90000" y="30000"/>
                    </a:cubicBezTo>
                    <a:cubicBezTo>
                      <a:pt x="90000" y="30000"/>
                      <a:pt x="90000" y="30000"/>
                      <a:pt x="105000" y="30000"/>
                    </a:cubicBezTo>
                    <a:cubicBezTo>
                      <a:pt x="105000" y="30000"/>
                      <a:pt x="105000" y="30000"/>
                      <a:pt x="120000" y="0"/>
                    </a:cubicBezTo>
                    <a:cubicBezTo>
                      <a:pt x="120000" y="0"/>
                      <a:pt x="105000" y="0"/>
                      <a:pt x="105000" y="0"/>
                    </a:cubicBezTo>
                    <a:cubicBezTo>
                      <a:pt x="75000" y="0"/>
                      <a:pt x="60000" y="0"/>
                      <a:pt x="45000" y="30000"/>
                    </a:cubicBezTo>
                    <a:cubicBezTo>
                      <a:pt x="45000" y="30000"/>
                      <a:pt x="30000" y="30000"/>
                      <a:pt x="30000" y="30000"/>
                    </a:cubicBezTo>
                    <a:cubicBezTo>
                      <a:pt x="15000" y="30000"/>
                      <a:pt x="15000" y="60000"/>
                      <a:pt x="15000" y="60000"/>
                    </a:cubicBezTo>
                    <a:cubicBezTo>
                      <a:pt x="0" y="60000"/>
                      <a:pt x="0" y="90000"/>
                      <a:pt x="0" y="120000"/>
                    </a:cubicBezTo>
                    <a:cubicBezTo>
                      <a:pt x="0" y="120000"/>
                      <a:pt x="15000" y="120000"/>
                      <a:pt x="15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1" name="Shape 1321"/>
              <p:cNvSpPr/>
              <p:nvPr/>
            </p:nvSpPr>
            <p:spPr>
              <a:xfrm>
                <a:off x="4135808" y="2258063"/>
                <a:ext cx="19050" cy="19050"/>
              </a:xfrm>
              <a:custGeom>
                <a:pathLst>
                  <a:path extrusionOk="0" h="120000" w="120000">
                    <a:moveTo>
                      <a:pt x="24000" y="48000"/>
                    </a:moveTo>
                    <a:cubicBezTo>
                      <a:pt x="24000" y="48000"/>
                      <a:pt x="24000" y="48000"/>
                      <a:pt x="24000" y="48000"/>
                    </a:cubicBezTo>
                    <a:cubicBezTo>
                      <a:pt x="48000" y="48000"/>
                      <a:pt x="48000" y="48000"/>
                      <a:pt x="72000" y="72000"/>
                    </a:cubicBezTo>
                    <a:cubicBezTo>
                      <a:pt x="72000" y="72000"/>
                      <a:pt x="72000" y="96000"/>
                      <a:pt x="72000" y="96000"/>
                    </a:cubicBezTo>
                    <a:cubicBezTo>
                      <a:pt x="72000" y="96000"/>
                      <a:pt x="72000" y="120000"/>
                      <a:pt x="96000" y="96000"/>
                    </a:cubicBezTo>
                    <a:cubicBezTo>
                      <a:pt x="96000" y="96000"/>
                      <a:pt x="120000" y="96000"/>
                      <a:pt x="120000" y="96000"/>
                    </a:cubicBezTo>
                    <a:cubicBezTo>
                      <a:pt x="120000" y="96000"/>
                      <a:pt x="120000" y="96000"/>
                      <a:pt x="120000" y="96000"/>
                    </a:cubicBezTo>
                    <a:cubicBezTo>
                      <a:pt x="120000" y="96000"/>
                      <a:pt x="120000" y="96000"/>
                      <a:pt x="120000" y="96000"/>
                    </a:cubicBezTo>
                    <a:cubicBezTo>
                      <a:pt x="120000" y="72000"/>
                      <a:pt x="120000" y="72000"/>
                      <a:pt x="96000" y="48000"/>
                    </a:cubicBezTo>
                    <a:cubicBezTo>
                      <a:pt x="96000" y="24000"/>
                      <a:pt x="96000" y="24000"/>
                      <a:pt x="72000" y="24000"/>
                    </a:cubicBezTo>
                    <a:cubicBezTo>
                      <a:pt x="48000" y="24000"/>
                      <a:pt x="48000" y="0"/>
                      <a:pt x="48000" y="0"/>
                    </a:cubicBezTo>
                    <a:cubicBezTo>
                      <a:pt x="48000" y="0"/>
                      <a:pt x="24000" y="0"/>
                      <a:pt x="24000" y="0"/>
                    </a:cubicBezTo>
                    <a:cubicBezTo>
                      <a:pt x="24000" y="0"/>
                      <a:pt x="24000" y="24000"/>
                      <a:pt x="0" y="24000"/>
                    </a:cubicBezTo>
                    <a:cubicBezTo>
                      <a:pt x="0" y="24000"/>
                      <a:pt x="24000" y="48000"/>
                      <a:pt x="24000" y="48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2" name="Shape 1322"/>
              <p:cNvSpPr/>
              <p:nvPr/>
            </p:nvSpPr>
            <p:spPr>
              <a:xfrm>
                <a:off x="4729521" y="2135828"/>
                <a:ext cx="19050" cy="11113"/>
              </a:xfrm>
              <a:custGeom>
                <a:pathLst>
                  <a:path extrusionOk="0" h="120000" w="120000">
                    <a:moveTo>
                      <a:pt x="96000" y="120000"/>
                    </a:moveTo>
                    <a:cubicBezTo>
                      <a:pt x="96000" y="120000"/>
                      <a:pt x="120000" y="80000"/>
                      <a:pt x="120000" y="80000"/>
                    </a:cubicBezTo>
                    <a:cubicBezTo>
                      <a:pt x="120000" y="80000"/>
                      <a:pt x="120000" y="80000"/>
                      <a:pt x="120000" y="40000"/>
                    </a:cubicBezTo>
                    <a:cubicBezTo>
                      <a:pt x="96000" y="40000"/>
                      <a:pt x="72000" y="0"/>
                      <a:pt x="48000" y="0"/>
                    </a:cubicBezTo>
                    <a:cubicBezTo>
                      <a:pt x="24000" y="0"/>
                      <a:pt x="24000" y="0"/>
                      <a:pt x="0" y="40000"/>
                    </a:cubicBezTo>
                    <a:cubicBezTo>
                      <a:pt x="0" y="40000"/>
                      <a:pt x="0" y="40000"/>
                      <a:pt x="24000" y="40000"/>
                    </a:cubicBezTo>
                    <a:cubicBezTo>
                      <a:pt x="48000" y="80000"/>
                      <a:pt x="72000" y="80000"/>
                      <a:pt x="96000" y="120000"/>
                    </a:cubicBezTo>
                    <a:cubicBezTo>
                      <a:pt x="96000" y="120000"/>
                      <a:pt x="96000" y="120000"/>
                      <a:pt x="96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3" name="Shape 1323"/>
              <p:cNvSpPr/>
              <p:nvPr/>
            </p:nvSpPr>
            <p:spPr>
              <a:xfrm>
                <a:off x="6148717" y="2878763"/>
                <a:ext cx="9525" cy="17462"/>
              </a:xfrm>
              <a:custGeom>
                <a:pathLst>
                  <a:path extrusionOk="0" h="120000" w="120000">
                    <a:moveTo>
                      <a:pt x="0" y="0"/>
                    </a:moveTo>
                    <a:cubicBezTo>
                      <a:pt x="0" y="0"/>
                      <a:pt x="0" y="24000"/>
                      <a:pt x="0" y="24000"/>
                    </a:cubicBezTo>
                    <a:cubicBezTo>
                      <a:pt x="0" y="24000"/>
                      <a:pt x="0" y="48000"/>
                      <a:pt x="0" y="48000"/>
                    </a:cubicBezTo>
                    <a:cubicBezTo>
                      <a:pt x="0" y="48000"/>
                      <a:pt x="0" y="48000"/>
                      <a:pt x="0" y="48000"/>
                    </a:cubicBezTo>
                    <a:cubicBezTo>
                      <a:pt x="0" y="48000"/>
                      <a:pt x="0" y="48000"/>
                      <a:pt x="40000" y="48000"/>
                    </a:cubicBezTo>
                    <a:cubicBezTo>
                      <a:pt x="40000" y="48000"/>
                      <a:pt x="40000" y="48000"/>
                      <a:pt x="40000" y="48000"/>
                    </a:cubicBezTo>
                    <a:cubicBezTo>
                      <a:pt x="40000" y="48000"/>
                      <a:pt x="40000" y="48000"/>
                      <a:pt x="40000" y="48000"/>
                    </a:cubicBezTo>
                    <a:cubicBezTo>
                      <a:pt x="40000" y="48000"/>
                      <a:pt x="40000" y="48000"/>
                      <a:pt x="40000" y="48000"/>
                    </a:cubicBezTo>
                    <a:cubicBezTo>
                      <a:pt x="40000" y="72000"/>
                      <a:pt x="40000" y="72000"/>
                      <a:pt x="40000" y="48000"/>
                    </a:cubicBezTo>
                    <a:cubicBezTo>
                      <a:pt x="0" y="48000"/>
                      <a:pt x="0" y="48000"/>
                      <a:pt x="40000" y="48000"/>
                    </a:cubicBezTo>
                    <a:cubicBezTo>
                      <a:pt x="0" y="48000"/>
                      <a:pt x="0" y="48000"/>
                      <a:pt x="0" y="48000"/>
                    </a:cubicBezTo>
                    <a:cubicBezTo>
                      <a:pt x="0" y="48000"/>
                      <a:pt x="0" y="48000"/>
                      <a:pt x="0" y="48000"/>
                    </a:cubicBezTo>
                    <a:cubicBezTo>
                      <a:pt x="0" y="72000"/>
                      <a:pt x="0" y="72000"/>
                      <a:pt x="0" y="96000"/>
                    </a:cubicBezTo>
                    <a:cubicBezTo>
                      <a:pt x="40000" y="96000"/>
                      <a:pt x="40000" y="120000"/>
                      <a:pt x="40000" y="120000"/>
                    </a:cubicBezTo>
                    <a:cubicBezTo>
                      <a:pt x="40000" y="120000"/>
                      <a:pt x="40000" y="120000"/>
                      <a:pt x="80000" y="120000"/>
                    </a:cubicBezTo>
                    <a:cubicBezTo>
                      <a:pt x="80000" y="120000"/>
                      <a:pt x="80000" y="120000"/>
                      <a:pt x="80000" y="120000"/>
                    </a:cubicBezTo>
                    <a:cubicBezTo>
                      <a:pt x="80000" y="120000"/>
                      <a:pt x="80000" y="96000"/>
                      <a:pt x="80000" y="96000"/>
                    </a:cubicBezTo>
                    <a:cubicBezTo>
                      <a:pt x="80000" y="96000"/>
                      <a:pt x="80000" y="96000"/>
                      <a:pt x="80000" y="96000"/>
                    </a:cubicBezTo>
                    <a:cubicBezTo>
                      <a:pt x="120000" y="72000"/>
                      <a:pt x="120000" y="72000"/>
                      <a:pt x="120000" y="48000"/>
                    </a:cubicBezTo>
                    <a:cubicBezTo>
                      <a:pt x="80000" y="48000"/>
                      <a:pt x="80000" y="24000"/>
                      <a:pt x="80000" y="24000"/>
                    </a:cubicBezTo>
                    <a:cubicBezTo>
                      <a:pt x="80000" y="0"/>
                      <a:pt x="4000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4" name="Shape 1324"/>
              <p:cNvSpPr/>
              <p:nvPr/>
            </p:nvSpPr>
            <p:spPr>
              <a:xfrm>
                <a:off x="5489917" y="2107253"/>
                <a:ext cx="11113" cy="14288"/>
              </a:xfrm>
              <a:custGeom>
                <a:pathLst>
                  <a:path extrusionOk="0" h="120000" w="120000">
                    <a:moveTo>
                      <a:pt x="0" y="30000"/>
                    </a:moveTo>
                    <a:cubicBezTo>
                      <a:pt x="0" y="30000"/>
                      <a:pt x="0" y="30000"/>
                      <a:pt x="0" y="30000"/>
                    </a:cubicBezTo>
                    <a:cubicBezTo>
                      <a:pt x="0" y="60000"/>
                      <a:pt x="0" y="90000"/>
                      <a:pt x="0" y="120000"/>
                    </a:cubicBezTo>
                    <a:cubicBezTo>
                      <a:pt x="0" y="120000"/>
                      <a:pt x="40000" y="120000"/>
                      <a:pt x="40000" y="120000"/>
                    </a:cubicBezTo>
                    <a:cubicBezTo>
                      <a:pt x="80000" y="120000"/>
                      <a:pt x="80000" y="120000"/>
                      <a:pt x="120000" y="120000"/>
                    </a:cubicBezTo>
                    <a:cubicBezTo>
                      <a:pt x="120000" y="120000"/>
                      <a:pt x="120000" y="90000"/>
                      <a:pt x="120000" y="90000"/>
                    </a:cubicBezTo>
                    <a:cubicBezTo>
                      <a:pt x="120000" y="90000"/>
                      <a:pt x="120000" y="90000"/>
                      <a:pt x="120000" y="90000"/>
                    </a:cubicBezTo>
                    <a:cubicBezTo>
                      <a:pt x="120000" y="90000"/>
                      <a:pt x="120000" y="90000"/>
                      <a:pt x="120000" y="60000"/>
                    </a:cubicBezTo>
                    <a:cubicBezTo>
                      <a:pt x="80000" y="60000"/>
                      <a:pt x="80000" y="60000"/>
                      <a:pt x="120000" y="60000"/>
                    </a:cubicBezTo>
                    <a:cubicBezTo>
                      <a:pt x="120000" y="30000"/>
                      <a:pt x="120000" y="30000"/>
                      <a:pt x="120000" y="30000"/>
                    </a:cubicBezTo>
                    <a:cubicBezTo>
                      <a:pt x="120000" y="0"/>
                      <a:pt x="80000" y="0"/>
                      <a:pt x="80000" y="0"/>
                    </a:cubicBezTo>
                    <a:cubicBezTo>
                      <a:pt x="80000" y="0"/>
                      <a:pt x="40000" y="30000"/>
                      <a:pt x="40000" y="30000"/>
                    </a:cubicBezTo>
                    <a:cubicBezTo>
                      <a:pt x="40000" y="30000"/>
                      <a:pt x="40000" y="30000"/>
                      <a:pt x="40000" y="30000"/>
                    </a:cubicBezTo>
                    <a:cubicBezTo>
                      <a:pt x="40000" y="30000"/>
                      <a:pt x="40000" y="30000"/>
                      <a:pt x="40000" y="30000"/>
                    </a:cubicBezTo>
                    <a:cubicBezTo>
                      <a:pt x="40000" y="30000"/>
                      <a:pt x="40000" y="30000"/>
                      <a:pt x="40000" y="30000"/>
                    </a:cubicBezTo>
                    <a:cubicBezTo>
                      <a:pt x="40000" y="30000"/>
                      <a:pt x="40000" y="30000"/>
                      <a:pt x="0" y="3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5" name="Shape 1325"/>
              <p:cNvSpPr/>
              <p:nvPr/>
            </p:nvSpPr>
            <p:spPr>
              <a:xfrm>
                <a:off x="5421657" y="2121541"/>
                <a:ext cx="17463" cy="11113"/>
              </a:xfrm>
              <a:custGeom>
                <a:pathLst>
                  <a:path extrusionOk="0" h="120000" w="120000">
                    <a:moveTo>
                      <a:pt x="24000" y="120000"/>
                    </a:moveTo>
                    <a:cubicBezTo>
                      <a:pt x="24000" y="120000"/>
                      <a:pt x="48000" y="120000"/>
                      <a:pt x="72000" y="120000"/>
                    </a:cubicBezTo>
                    <a:cubicBezTo>
                      <a:pt x="72000" y="120000"/>
                      <a:pt x="72000" y="120000"/>
                      <a:pt x="72000" y="120000"/>
                    </a:cubicBezTo>
                    <a:cubicBezTo>
                      <a:pt x="72000" y="120000"/>
                      <a:pt x="72000" y="80000"/>
                      <a:pt x="72000" y="80000"/>
                    </a:cubicBezTo>
                    <a:cubicBezTo>
                      <a:pt x="72000" y="80000"/>
                      <a:pt x="72000" y="40000"/>
                      <a:pt x="72000" y="40000"/>
                    </a:cubicBezTo>
                    <a:cubicBezTo>
                      <a:pt x="72000" y="40000"/>
                      <a:pt x="96000" y="40000"/>
                      <a:pt x="96000" y="40000"/>
                    </a:cubicBezTo>
                    <a:cubicBezTo>
                      <a:pt x="96000" y="40000"/>
                      <a:pt x="120000" y="40000"/>
                      <a:pt x="120000" y="40000"/>
                    </a:cubicBezTo>
                    <a:cubicBezTo>
                      <a:pt x="120000" y="40000"/>
                      <a:pt x="120000" y="40000"/>
                      <a:pt x="120000" y="40000"/>
                    </a:cubicBezTo>
                    <a:cubicBezTo>
                      <a:pt x="96000" y="0"/>
                      <a:pt x="96000" y="0"/>
                      <a:pt x="72000" y="0"/>
                    </a:cubicBezTo>
                    <a:cubicBezTo>
                      <a:pt x="72000" y="0"/>
                      <a:pt x="48000" y="0"/>
                      <a:pt x="48000" y="0"/>
                    </a:cubicBezTo>
                    <a:cubicBezTo>
                      <a:pt x="24000" y="0"/>
                      <a:pt x="24000" y="40000"/>
                      <a:pt x="0" y="80000"/>
                    </a:cubicBezTo>
                    <a:cubicBezTo>
                      <a:pt x="0" y="80000"/>
                      <a:pt x="0" y="120000"/>
                      <a:pt x="24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6" name="Shape 1326"/>
              <p:cNvSpPr/>
              <p:nvPr/>
            </p:nvSpPr>
            <p:spPr>
              <a:xfrm>
                <a:off x="5431181" y="2132653"/>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7" name="Shape 1327"/>
              <p:cNvSpPr/>
              <p:nvPr/>
            </p:nvSpPr>
            <p:spPr>
              <a:xfrm>
                <a:off x="5475630" y="2121541"/>
                <a:ext cx="14288" cy="14288"/>
              </a:xfrm>
              <a:custGeom>
                <a:pathLst>
                  <a:path extrusionOk="0" h="120000" w="120000">
                    <a:moveTo>
                      <a:pt x="0" y="30000"/>
                    </a:moveTo>
                    <a:cubicBezTo>
                      <a:pt x="0" y="30000"/>
                      <a:pt x="0" y="60000"/>
                      <a:pt x="0" y="60000"/>
                    </a:cubicBezTo>
                    <a:cubicBezTo>
                      <a:pt x="0" y="60000"/>
                      <a:pt x="0" y="90000"/>
                      <a:pt x="30000" y="90000"/>
                    </a:cubicBezTo>
                    <a:cubicBezTo>
                      <a:pt x="30000" y="90000"/>
                      <a:pt x="30000" y="120000"/>
                      <a:pt x="60000" y="90000"/>
                    </a:cubicBezTo>
                    <a:cubicBezTo>
                      <a:pt x="60000" y="90000"/>
                      <a:pt x="60000" y="90000"/>
                      <a:pt x="60000" y="90000"/>
                    </a:cubicBezTo>
                    <a:cubicBezTo>
                      <a:pt x="90000" y="90000"/>
                      <a:pt x="90000" y="90000"/>
                      <a:pt x="90000" y="60000"/>
                    </a:cubicBezTo>
                    <a:cubicBezTo>
                      <a:pt x="90000" y="60000"/>
                      <a:pt x="120000" y="60000"/>
                      <a:pt x="120000" y="60000"/>
                    </a:cubicBezTo>
                    <a:cubicBezTo>
                      <a:pt x="120000" y="30000"/>
                      <a:pt x="120000" y="30000"/>
                      <a:pt x="90000" y="30000"/>
                    </a:cubicBezTo>
                    <a:cubicBezTo>
                      <a:pt x="90000" y="0"/>
                      <a:pt x="90000" y="0"/>
                      <a:pt x="90000" y="0"/>
                    </a:cubicBezTo>
                    <a:cubicBezTo>
                      <a:pt x="60000" y="0"/>
                      <a:pt x="60000" y="0"/>
                      <a:pt x="60000" y="0"/>
                    </a:cubicBezTo>
                    <a:cubicBezTo>
                      <a:pt x="60000" y="30000"/>
                      <a:pt x="30000" y="30000"/>
                      <a:pt x="0" y="3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8" name="Shape 1328"/>
              <p:cNvSpPr/>
              <p:nvPr/>
            </p:nvSpPr>
            <p:spPr>
              <a:xfrm>
                <a:off x="5501030" y="2092966"/>
                <a:ext cx="9525" cy="14288"/>
              </a:xfrm>
              <a:custGeom>
                <a:pathLst>
                  <a:path extrusionOk="0" h="120000" w="120000">
                    <a:moveTo>
                      <a:pt x="40000" y="120000"/>
                    </a:moveTo>
                    <a:cubicBezTo>
                      <a:pt x="40000" y="120000"/>
                      <a:pt x="40000" y="120000"/>
                      <a:pt x="40000" y="120000"/>
                    </a:cubicBezTo>
                    <a:cubicBezTo>
                      <a:pt x="80000" y="120000"/>
                      <a:pt x="80000" y="90000"/>
                      <a:pt x="80000" y="90000"/>
                    </a:cubicBezTo>
                    <a:cubicBezTo>
                      <a:pt x="120000" y="90000"/>
                      <a:pt x="120000" y="60000"/>
                      <a:pt x="120000" y="60000"/>
                    </a:cubicBezTo>
                    <a:cubicBezTo>
                      <a:pt x="80000" y="30000"/>
                      <a:pt x="80000" y="30000"/>
                      <a:pt x="40000" y="0"/>
                    </a:cubicBezTo>
                    <a:cubicBezTo>
                      <a:pt x="40000" y="0"/>
                      <a:pt x="40000" y="0"/>
                      <a:pt x="40000" y="0"/>
                    </a:cubicBezTo>
                    <a:cubicBezTo>
                      <a:pt x="0" y="0"/>
                      <a:pt x="0" y="30000"/>
                      <a:pt x="0" y="30000"/>
                    </a:cubicBezTo>
                    <a:cubicBezTo>
                      <a:pt x="0" y="30000"/>
                      <a:pt x="0" y="60000"/>
                      <a:pt x="0" y="60000"/>
                    </a:cubicBezTo>
                    <a:cubicBezTo>
                      <a:pt x="0" y="90000"/>
                      <a:pt x="0" y="120000"/>
                      <a:pt x="4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29" name="Shape 1329"/>
              <p:cNvSpPr/>
              <p:nvPr/>
            </p:nvSpPr>
            <p:spPr>
              <a:xfrm>
                <a:off x="6177291" y="2997823"/>
                <a:ext cx="20638" cy="11113"/>
              </a:xfrm>
              <a:custGeom>
                <a:pathLst>
                  <a:path extrusionOk="0" h="120000" w="120000">
                    <a:moveTo>
                      <a:pt x="20000" y="80000"/>
                    </a:moveTo>
                    <a:cubicBezTo>
                      <a:pt x="40000" y="80000"/>
                      <a:pt x="80000" y="80000"/>
                      <a:pt x="100000" y="120000"/>
                    </a:cubicBezTo>
                    <a:cubicBezTo>
                      <a:pt x="100000" y="120000"/>
                      <a:pt x="100000" y="120000"/>
                      <a:pt x="100000" y="120000"/>
                    </a:cubicBezTo>
                    <a:cubicBezTo>
                      <a:pt x="120000" y="120000"/>
                      <a:pt x="120000" y="120000"/>
                      <a:pt x="120000" y="80000"/>
                    </a:cubicBezTo>
                    <a:cubicBezTo>
                      <a:pt x="120000" y="80000"/>
                      <a:pt x="120000" y="80000"/>
                      <a:pt x="120000" y="80000"/>
                    </a:cubicBezTo>
                    <a:cubicBezTo>
                      <a:pt x="120000" y="40000"/>
                      <a:pt x="100000" y="40000"/>
                      <a:pt x="100000" y="40000"/>
                    </a:cubicBezTo>
                    <a:cubicBezTo>
                      <a:pt x="80000" y="0"/>
                      <a:pt x="40000" y="0"/>
                      <a:pt x="20000" y="40000"/>
                    </a:cubicBezTo>
                    <a:cubicBezTo>
                      <a:pt x="0" y="40000"/>
                      <a:pt x="0" y="40000"/>
                      <a:pt x="0" y="40000"/>
                    </a:cubicBezTo>
                    <a:cubicBezTo>
                      <a:pt x="0" y="80000"/>
                      <a:pt x="0" y="80000"/>
                      <a:pt x="20000" y="8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0" name="Shape 1330"/>
              <p:cNvSpPr/>
              <p:nvPr/>
            </p:nvSpPr>
            <p:spPr>
              <a:xfrm>
                <a:off x="6437636" y="3145457"/>
                <a:ext cx="17463" cy="17462"/>
              </a:xfrm>
              <a:custGeom>
                <a:pathLst>
                  <a:path extrusionOk="0" h="120000" w="120000">
                    <a:moveTo>
                      <a:pt x="96000" y="120000"/>
                    </a:moveTo>
                    <a:cubicBezTo>
                      <a:pt x="120000" y="120000"/>
                      <a:pt x="120000" y="120000"/>
                      <a:pt x="120000" y="120000"/>
                    </a:cubicBezTo>
                    <a:cubicBezTo>
                      <a:pt x="120000" y="120000"/>
                      <a:pt x="120000" y="120000"/>
                      <a:pt x="120000" y="120000"/>
                    </a:cubicBezTo>
                    <a:cubicBezTo>
                      <a:pt x="120000" y="96000"/>
                      <a:pt x="120000" y="96000"/>
                      <a:pt x="120000" y="96000"/>
                    </a:cubicBezTo>
                    <a:cubicBezTo>
                      <a:pt x="96000" y="72000"/>
                      <a:pt x="72000" y="48000"/>
                      <a:pt x="48000" y="24000"/>
                    </a:cubicBezTo>
                    <a:cubicBezTo>
                      <a:pt x="48000" y="24000"/>
                      <a:pt x="24000" y="0"/>
                      <a:pt x="24000" y="0"/>
                    </a:cubicBezTo>
                    <a:cubicBezTo>
                      <a:pt x="24000" y="0"/>
                      <a:pt x="24000" y="0"/>
                      <a:pt x="24000" y="0"/>
                    </a:cubicBezTo>
                    <a:cubicBezTo>
                      <a:pt x="24000" y="0"/>
                      <a:pt x="0" y="0"/>
                      <a:pt x="0" y="0"/>
                    </a:cubicBezTo>
                    <a:cubicBezTo>
                      <a:pt x="0" y="0"/>
                      <a:pt x="0" y="0"/>
                      <a:pt x="0" y="0"/>
                    </a:cubicBezTo>
                    <a:cubicBezTo>
                      <a:pt x="0" y="24000"/>
                      <a:pt x="24000" y="48000"/>
                      <a:pt x="48000" y="72000"/>
                    </a:cubicBezTo>
                    <a:cubicBezTo>
                      <a:pt x="72000" y="72000"/>
                      <a:pt x="72000" y="96000"/>
                      <a:pt x="96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1" name="Shape 1331"/>
              <p:cNvSpPr/>
              <p:nvPr/>
            </p:nvSpPr>
            <p:spPr>
              <a:xfrm>
                <a:off x="6086805" y="3040684"/>
                <a:ext cx="22225" cy="7938"/>
              </a:xfrm>
              <a:custGeom>
                <a:pathLst>
                  <a:path extrusionOk="0" h="120000" w="120000">
                    <a:moveTo>
                      <a:pt x="0" y="60000"/>
                    </a:moveTo>
                    <a:cubicBezTo>
                      <a:pt x="0" y="120000"/>
                      <a:pt x="20000" y="120000"/>
                      <a:pt x="20000" y="120000"/>
                    </a:cubicBezTo>
                    <a:cubicBezTo>
                      <a:pt x="40000" y="120000"/>
                      <a:pt x="40000" y="120000"/>
                      <a:pt x="40000" y="120000"/>
                    </a:cubicBezTo>
                    <a:cubicBezTo>
                      <a:pt x="80000" y="120000"/>
                      <a:pt x="100000" y="120000"/>
                      <a:pt x="120000" y="60000"/>
                    </a:cubicBezTo>
                    <a:cubicBezTo>
                      <a:pt x="120000" y="60000"/>
                      <a:pt x="120000" y="60000"/>
                      <a:pt x="120000" y="60000"/>
                    </a:cubicBezTo>
                    <a:cubicBezTo>
                      <a:pt x="120000" y="0"/>
                      <a:pt x="100000" y="0"/>
                      <a:pt x="80000" y="0"/>
                    </a:cubicBezTo>
                    <a:cubicBezTo>
                      <a:pt x="80000" y="0"/>
                      <a:pt x="80000" y="0"/>
                      <a:pt x="80000" y="0"/>
                    </a:cubicBezTo>
                    <a:cubicBezTo>
                      <a:pt x="60000" y="0"/>
                      <a:pt x="60000" y="60000"/>
                      <a:pt x="60000" y="60000"/>
                    </a:cubicBezTo>
                    <a:cubicBezTo>
                      <a:pt x="40000" y="0"/>
                      <a:pt x="40000" y="60000"/>
                      <a:pt x="20000" y="0"/>
                    </a:cubicBezTo>
                    <a:cubicBezTo>
                      <a:pt x="0" y="0"/>
                      <a:pt x="0" y="0"/>
                      <a:pt x="0" y="60000"/>
                    </a:cubicBezTo>
                    <a:cubicBezTo>
                      <a:pt x="0" y="60000"/>
                      <a:pt x="0" y="60000"/>
                      <a:pt x="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2" name="Shape 1332"/>
              <p:cNvSpPr/>
              <p:nvPr/>
            </p:nvSpPr>
            <p:spPr>
              <a:xfrm>
                <a:off x="6115379" y="3040684"/>
                <a:ext cx="22225" cy="7938"/>
              </a:xfrm>
              <a:custGeom>
                <a:pathLst>
                  <a:path extrusionOk="0" h="120000" w="120000">
                    <a:moveTo>
                      <a:pt x="100000" y="60000"/>
                    </a:moveTo>
                    <a:cubicBezTo>
                      <a:pt x="120000" y="60000"/>
                      <a:pt x="120000" y="60000"/>
                      <a:pt x="120000" y="60000"/>
                    </a:cubicBezTo>
                    <a:cubicBezTo>
                      <a:pt x="120000" y="60000"/>
                      <a:pt x="120000" y="60000"/>
                      <a:pt x="120000" y="60000"/>
                    </a:cubicBezTo>
                    <a:cubicBezTo>
                      <a:pt x="120000" y="0"/>
                      <a:pt x="120000" y="0"/>
                      <a:pt x="120000" y="0"/>
                    </a:cubicBezTo>
                    <a:cubicBezTo>
                      <a:pt x="120000" y="0"/>
                      <a:pt x="120000" y="0"/>
                      <a:pt x="120000" y="0"/>
                    </a:cubicBezTo>
                    <a:cubicBezTo>
                      <a:pt x="100000" y="0"/>
                      <a:pt x="100000" y="60000"/>
                      <a:pt x="80000" y="0"/>
                    </a:cubicBezTo>
                    <a:cubicBezTo>
                      <a:pt x="60000" y="0"/>
                      <a:pt x="40000" y="0"/>
                      <a:pt x="40000" y="0"/>
                    </a:cubicBezTo>
                    <a:cubicBezTo>
                      <a:pt x="40000" y="0"/>
                      <a:pt x="20000" y="0"/>
                      <a:pt x="20000" y="0"/>
                    </a:cubicBezTo>
                    <a:cubicBezTo>
                      <a:pt x="20000" y="0"/>
                      <a:pt x="0" y="0"/>
                      <a:pt x="0" y="60000"/>
                    </a:cubicBezTo>
                    <a:cubicBezTo>
                      <a:pt x="0" y="60000"/>
                      <a:pt x="0" y="60000"/>
                      <a:pt x="0" y="60000"/>
                    </a:cubicBezTo>
                    <a:cubicBezTo>
                      <a:pt x="0" y="60000"/>
                      <a:pt x="0" y="60000"/>
                      <a:pt x="0" y="60000"/>
                    </a:cubicBezTo>
                    <a:cubicBezTo>
                      <a:pt x="20000" y="120000"/>
                      <a:pt x="20000" y="120000"/>
                      <a:pt x="40000" y="120000"/>
                    </a:cubicBezTo>
                    <a:cubicBezTo>
                      <a:pt x="60000" y="120000"/>
                      <a:pt x="80000" y="60000"/>
                      <a:pt x="10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3" name="Shape 1333"/>
              <p:cNvSpPr/>
              <p:nvPr/>
            </p:nvSpPr>
            <p:spPr>
              <a:xfrm>
                <a:off x="5496267" y="2326324"/>
                <a:ext cx="14288" cy="14288"/>
              </a:xfrm>
              <a:custGeom>
                <a:pathLst>
                  <a:path extrusionOk="0" h="120000" w="120000">
                    <a:moveTo>
                      <a:pt x="30000" y="30000"/>
                    </a:moveTo>
                    <a:cubicBezTo>
                      <a:pt x="30000" y="30000"/>
                      <a:pt x="0" y="60000"/>
                      <a:pt x="0" y="60000"/>
                    </a:cubicBezTo>
                    <a:cubicBezTo>
                      <a:pt x="30000" y="60000"/>
                      <a:pt x="30000" y="90000"/>
                      <a:pt x="30000" y="90000"/>
                    </a:cubicBezTo>
                    <a:cubicBezTo>
                      <a:pt x="30000" y="120000"/>
                      <a:pt x="30000" y="120000"/>
                      <a:pt x="60000" y="120000"/>
                    </a:cubicBezTo>
                    <a:cubicBezTo>
                      <a:pt x="90000" y="90000"/>
                      <a:pt x="90000" y="90000"/>
                      <a:pt x="120000" y="60000"/>
                    </a:cubicBezTo>
                    <a:cubicBezTo>
                      <a:pt x="120000" y="60000"/>
                      <a:pt x="120000" y="30000"/>
                      <a:pt x="90000" y="30000"/>
                    </a:cubicBezTo>
                    <a:cubicBezTo>
                      <a:pt x="90000" y="30000"/>
                      <a:pt x="60000" y="0"/>
                      <a:pt x="30000" y="0"/>
                    </a:cubicBezTo>
                    <a:cubicBezTo>
                      <a:pt x="30000" y="30000"/>
                      <a:pt x="30000" y="30000"/>
                      <a:pt x="30000" y="3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4" name="Shape 1334"/>
              <p:cNvSpPr/>
              <p:nvPr/>
            </p:nvSpPr>
            <p:spPr>
              <a:xfrm>
                <a:off x="4689834" y="2396172"/>
                <a:ext cx="14288" cy="6350"/>
              </a:xfrm>
              <a:custGeom>
                <a:pathLst>
                  <a:path extrusionOk="0" h="120000" w="120000">
                    <a:moveTo>
                      <a:pt x="120000" y="0"/>
                    </a:moveTo>
                    <a:cubicBezTo>
                      <a:pt x="120000" y="0"/>
                      <a:pt x="120000" y="0"/>
                      <a:pt x="120000" y="0"/>
                    </a:cubicBezTo>
                    <a:cubicBezTo>
                      <a:pt x="120000" y="0"/>
                      <a:pt x="120000" y="0"/>
                      <a:pt x="120000" y="0"/>
                    </a:cubicBezTo>
                    <a:cubicBezTo>
                      <a:pt x="90000" y="0"/>
                      <a:pt x="90000" y="0"/>
                      <a:pt x="90000" y="0"/>
                    </a:cubicBezTo>
                    <a:cubicBezTo>
                      <a:pt x="90000" y="0"/>
                      <a:pt x="60000" y="0"/>
                      <a:pt x="60000" y="0"/>
                    </a:cubicBezTo>
                    <a:cubicBezTo>
                      <a:pt x="60000" y="0"/>
                      <a:pt x="30000" y="0"/>
                      <a:pt x="30000" y="0"/>
                    </a:cubicBezTo>
                    <a:cubicBezTo>
                      <a:pt x="30000" y="0"/>
                      <a:pt x="0" y="60000"/>
                      <a:pt x="0" y="60000"/>
                    </a:cubicBezTo>
                    <a:cubicBezTo>
                      <a:pt x="0" y="60000"/>
                      <a:pt x="0" y="60000"/>
                      <a:pt x="0" y="120000"/>
                    </a:cubicBezTo>
                    <a:cubicBezTo>
                      <a:pt x="0" y="120000"/>
                      <a:pt x="0" y="120000"/>
                      <a:pt x="30000" y="120000"/>
                    </a:cubicBezTo>
                    <a:cubicBezTo>
                      <a:pt x="30000" y="120000"/>
                      <a:pt x="30000" y="120000"/>
                      <a:pt x="30000" y="120000"/>
                    </a:cubicBezTo>
                    <a:cubicBezTo>
                      <a:pt x="60000" y="120000"/>
                      <a:pt x="90000" y="6000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5" name="Shape 1335"/>
              <p:cNvSpPr/>
              <p:nvPr/>
            </p:nvSpPr>
            <p:spPr>
              <a:xfrm>
                <a:off x="5818524" y="2172340"/>
                <a:ext cx="11113" cy="9525"/>
              </a:xfrm>
              <a:custGeom>
                <a:pathLst>
                  <a:path extrusionOk="0" h="120000" w="120000">
                    <a:moveTo>
                      <a:pt x="0" y="40000"/>
                    </a:moveTo>
                    <a:cubicBezTo>
                      <a:pt x="0" y="80000"/>
                      <a:pt x="40000" y="80000"/>
                      <a:pt x="40000" y="120000"/>
                    </a:cubicBezTo>
                    <a:cubicBezTo>
                      <a:pt x="40000" y="120000"/>
                      <a:pt x="80000" y="120000"/>
                      <a:pt x="80000" y="120000"/>
                    </a:cubicBezTo>
                    <a:cubicBezTo>
                      <a:pt x="80000" y="120000"/>
                      <a:pt x="80000" y="120000"/>
                      <a:pt x="80000" y="120000"/>
                    </a:cubicBezTo>
                    <a:cubicBezTo>
                      <a:pt x="120000" y="120000"/>
                      <a:pt x="120000" y="80000"/>
                      <a:pt x="120000" y="80000"/>
                    </a:cubicBezTo>
                    <a:cubicBezTo>
                      <a:pt x="120000" y="40000"/>
                      <a:pt x="120000" y="40000"/>
                      <a:pt x="120000" y="0"/>
                    </a:cubicBezTo>
                    <a:cubicBezTo>
                      <a:pt x="80000" y="0"/>
                      <a:pt x="80000" y="0"/>
                      <a:pt x="80000" y="0"/>
                    </a:cubicBezTo>
                    <a:cubicBezTo>
                      <a:pt x="40000" y="0"/>
                      <a:pt x="40000" y="0"/>
                      <a:pt x="40000" y="0"/>
                    </a:cubicBezTo>
                    <a:cubicBezTo>
                      <a:pt x="0" y="40000"/>
                      <a:pt x="0" y="40000"/>
                      <a:pt x="0" y="40000"/>
                    </a:cubicBezTo>
                    <a:cubicBezTo>
                      <a:pt x="0" y="40000"/>
                      <a:pt x="0" y="40000"/>
                      <a:pt x="0" y="4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6" name="Shape 1336"/>
              <p:cNvSpPr/>
              <p:nvPr/>
            </p:nvSpPr>
            <p:spPr>
              <a:xfrm>
                <a:off x="4780320" y="2558094"/>
                <a:ext cx="19050" cy="11113"/>
              </a:xfrm>
              <a:custGeom>
                <a:pathLst>
                  <a:path extrusionOk="0" h="120000" w="120000">
                    <a:moveTo>
                      <a:pt x="24000" y="0"/>
                    </a:moveTo>
                    <a:cubicBezTo>
                      <a:pt x="24000" y="0"/>
                      <a:pt x="24000" y="0"/>
                      <a:pt x="24000" y="0"/>
                    </a:cubicBezTo>
                    <a:cubicBezTo>
                      <a:pt x="0" y="0"/>
                      <a:pt x="0" y="0"/>
                      <a:pt x="24000" y="0"/>
                    </a:cubicBezTo>
                    <a:cubicBezTo>
                      <a:pt x="24000" y="40000"/>
                      <a:pt x="24000" y="40000"/>
                      <a:pt x="24000" y="40000"/>
                    </a:cubicBezTo>
                    <a:cubicBezTo>
                      <a:pt x="24000" y="40000"/>
                      <a:pt x="48000" y="80000"/>
                      <a:pt x="72000" y="80000"/>
                    </a:cubicBezTo>
                    <a:cubicBezTo>
                      <a:pt x="72000" y="80000"/>
                      <a:pt x="96000" y="80000"/>
                      <a:pt x="96000" y="120000"/>
                    </a:cubicBezTo>
                    <a:cubicBezTo>
                      <a:pt x="96000" y="120000"/>
                      <a:pt x="120000" y="120000"/>
                      <a:pt x="120000" y="120000"/>
                    </a:cubicBezTo>
                    <a:cubicBezTo>
                      <a:pt x="120000" y="80000"/>
                      <a:pt x="120000" y="80000"/>
                      <a:pt x="120000" y="80000"/>
                    </a:cubicBezTo>
                    <a:cubicBezTo>
                      <a:pt x="120000" y="80000"/>
                      <a:pt x="120000" y="80000"/>
                      <a:pt x="120000" y="80000"/>
                    </a:cubicBezTo>
                    <a:cubicBezTo>
                      <a:pt x="96000" y="40000"/>
                      <a:pt x="72000" y="0"/>
                      <a:pt x="24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7" name="Shape 1337"/>
              <p:cNvSpPr/>
              <p:nvPr/>
            </p:nvSpPr>
            <p:spPr>
              <a:xfrm>
                <a:off x="5450231" y="2697791"/>
                <a:ext cx="14288" cy="11113"/>
              </a:xfrm>
              <a:custGeom>
                <a:pathLst>
                  <a:path extrusionOk="0" h="120000" w="120000">
                    <a:moveTo>
                      <a:pt x="60000" y="120000"/>
                    </a:moveTo>
                    <a:cubicBezTo>
                      <a:pt x="60000" y="80000"/>
                      <a:pt x="90000" y="80000"/>
                      <a:pt x="90000" y="80000"/>
                    </a:cubicBezTo>
                    <a:cubicBezTo>
                      <a:pt x="120000" y="80000"/>
                      <a:pt x="120000" y="40000"/>
                      <a:pt x="120000" y="0"/>
                    </a:cubicBezTo>
                    <a:cubicBezTo>
                      <a:pt x="120000" y="0"/>
                      <a:pt x="120000" y="0"/>
                      <a:pt x="120000" y="0"/>
                    </a:cubicBezTo>
                    <a:cubicBezTo>
                      <a:pt x="90000" y="0"/>
                      <a:pt x="90000" y="0"/>
                      <a:pt x="60000" y="0"/>
                    </a:cubicBezTo>
                    <a:cubicBezTo>
                      <a:pt x="30000" y="40000"/>
                      <a:pt x="30000" y="40000"/>
                      <a:pt x="0" y="40000"/>
                    </a:cubicBezTo>
                    <a:cubicBezTo>
                      <a:pt x="0" y="40000"/>
                      <a:pt x="0" y="80000"/>
                      <a:pt x="0" y="80000"/>
                    </a:cubicBezTo>
                    <a:cubicBezTo>
                      <a:pt x="30000" y="80000"/>
                      <a:pt x="3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8" name="Shape 1338"/>
              <p:cNvSpPr/>
              <p:nvPr/>
            </p:nvSpPr>
            <p:spPr>
              <a:xfrm>
                <a:off x="4588236" y="2132653"/>
                <a:ext cx="14288" cy="11113"/>
              </a:xfrm>
              <a:custGeom>
                <a:pathLst>
                  <a:path extrusionOk="0" h="120000" w="120000">
                    <a:moveTo>
                      <a:pt x="120000" y="0"/>
                    </a:moveTo>
                    <a:cubicBezTo>
                      <a:pt x="120000" y="0"/>
                      <a:pt x="120000" y="0"/>
                      <a:pt x="120000" y="0"/>
                    </a:cubicBezTo>
                    <a:cubicBezTo>
                      <a:pt x="120000" y="0"/>
                      <a:pt x="120000" y="0"/>
                      <a:pt x="90000" y="0"/>
                    </a:cubicBezTo>
                    <a:cubicBezTo>
                      <a:pt x="60000" y="0"/>
                      <a:pt x="30000" y="40000"/>
                      <a:pt x="0" y="80000"/>
                    </a:cubicBezTo>
                    <a:cubicBezTo>
                      <a:pt x="0" y="80000"/>
                      <a:pt x="0" y="120000"/>
                      <a:pt x="0" y="120000"/>
                    </a:cubicBezTo>
                    <a:cubicBezTo>
                      <a:pt x="0" y="120000"/>
                      <a:pt x="30000" y="120000"/>
                      <a:pt x="30000" y="120000"/>
                    </a:cubicBezTo>
                    <a:cubicBezTo>
                      <a:pt x="60000" y="80000"/>
                      <a:pt x="90000" y="40000"/>
                      <a:pt x="120000" y="40000"/>
                    </a:cubicBezTo>
                    <a:cubicBezTo>
                      <a:pt x="120000" y="40000"/>
                      <a:pt x="120000" y="4000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39" name="Shape 1339"/>
              <p:cNvSpPr/>
              <p:nvPr/>
            </p:nvSpPr>
            <p:spPr>
              <a:xfrm>
                <a:off x="5275610" y="2632706"/>
                <a:ext cx="7938" cy="15875"/>
              </a:xfrm>
              <a:custGeom>
                <a:pathLst>
                  <a:path extrusionOk="0" h="120000" w="120000">
                    <a:moveTo>
                      <a:pt x="120000" y="120000"/>
                    </a:moveTo>
                    <a:cubicBezTo>
                      <a:pt x="120000" y="120000"/>
                      <a:pt x="120000" y="90000"/>
                      <a:pt x="120000" y="90000"/>
                    </a:cubicBezTo>
                    <a:cubicBezTo>
                      <a:pt x="120000" y="90000"/>
                      <a:pt x="120000" y="60000"/>
                      <a:pt x="120000" y="60000"/>
                    </a:cubicBezTo>
                    <a:cubicBezTo>
                      <a:pt x="120000" y="30000"/>
                      <a:pt x="120000" y="30000"/>
                      <a:pt x="120000" y="30000"/>
                    </a:cubicBezTo>
                    <a:cubicBezTo>
                      <a:pt x="120000" y="30000"/>
                      <a:pt x="120000" y="30000"/>
                      <a:pt x="120000" y="30000"/>
                    </a:cubicBezTo>
                    <a:cubicBezTo>
                      <a:pt x="120000" y="30000"/>
                      <a:pt x="120000" y="0"/>
                      <a:pt x="60000" y="0"/>
                    </a:cubicBezTo>
                    <a:cubicBezTo>
                      <a:pt x="60000" y="30000"/>
                      <a:pt x="60000" y="30000"/>
                      <a:pt x="60000" y="30000"/>
                    </a:cubicBezTo>
                    <a:cubicBezTo>
                      <a:pt x="0" y="30000"/>
                      <a:pt x="0" y="60000"/>
                      <a:pt x="0" y="60000"/>
                    </a:cubicBezTo>
                    <a:cubicBezTo>
                      <a:pt x="0" y="90000"/>
                      <a:pt x="0" y="90000"/>
                      <a:pt x="60000" y="120000"/>
                    </a:cubicBezTo>
                    <a:cubicBezTo>
                      <a:pt x="60000" y="120000"/>
                      <a:pt x="120000" y="120000"/>
                      <a:pt x="12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0" name="Shape 1340"/>
              <p:cNvSpPr/>
              <p:nvPr/>
            </p:nvSpPr>
            <p:spPr>
              <a:xfrm>
                <a:off x="6097918" y="2893050"/>
                <a:ext cx="17463" cy="17462"/>
              </a:xfrm>
              <a:custGeom>
                <a:pathLst>
                  <a:path extrusionOk="0" h="120000" w="120000">
                    <a:moveTo>
                      <a:pt x="0" y="96000"/>
                    </a:moveTo>
                    <a:cubicBezTo>
                      <a:pt x="0" y="120000"/>
                      <a:pt x="0" y="120000"/>
                      <a:pt x="0" y="120000"/>
                    </a:cubicBezTo>
                    <a:cubicBezTo>
                      <a:pt x="0" y="120000"/>
                      <a:pt x="0" y="120000"/>
                      <a:pt x="0" y="120000"/>
                    </a:cubicBezTo>
                    <a:cubicBezTo>
                      <a:pt x="0" y="120000"/>
                      <a:pt x="0" y="120000"/>
                      <a:pt x="0" y="120000"/>
                    </a:cubicBezTo>
                    <a:cubicBezTo>
                      <a:pt x="24000" y="96000"/>
                      <a:pt x="48000" y="96000"/>
                      <a:pt x="48000" y="72000"/>
                    </a:cubicBezTo>
                    <a:cubicBezTo>
                      <a:pt x="72000" y="48000"/>
                      <a:pt x="72000" y="24000"/>
                      <a:pt x="96000" y="24000"/>
                    </a:cubicBezTo>
                    <a:cubicBezTo>
                      <a:pt x="120000" y="24000"/>
                      <a:pt x="120000" y="24000"/>
                      <a:pt x="96000" y="0"/>
                    </a:cubicBezTo>
                    <a:cubicBezTo>
                      <a:pt x="96000" y="0"/>
                      <a:pt x="72000" y="0"/>
                      <a:pt x="72000" y="0"/>
                    </a:cubicBezTo>
                    <a:cubicBezTo>
                      <a:pt x="48000" y="48000"/>
                      <a:pt x="24000" y="72000"/>
                      <a:pt x="0" y="96000"/>
                    </a:cubicBezTo>
                    <a:cubicBezTo>
                      <a:pt x="0" y="96000"/>
                      <a:pt x="0" y="96000"/>
                      <a:pt x="0" y="96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1" name="Shape 1341"/>
              <p:cNvSpPr/>
              <p:nvPr/>
            </p:nvSpPr>
            <p:spPr>
              <a:xfrm>
                <a:off x="6132842" y="2889875"/>
                <a:ext cx="7938" cy="17462"/>
              </a:xfrm>
              <a:custGeom>
                <a:pathLst>
                  <a:path extrusionOk="0" h="120000" w="120000">
                    <a:moveTo>
                      <a:pt x="120000" y="24000"/>
                    </a:moveTo>
                    <a:cubicBezTo>
                      <a:pt x="120000" y="24000"/>
                      <a:pt x="120000" y="24000"/>
                      <a:pt x="60000" y="0"/>
                    </a:cubicBezTo>
                    <a:cubicBezTo>
                      <a:pt x="120000" y="0"/>
                      <a:pt x="120000" y="0"/>
                      <a:pt x="120000" y="0"/>
                    </a:cubicBezTo>
                    <a:cubicBezTo>
                      <a:pt x="60000" y="0"/>
                      <a:pt x="60000" y="0"/>
                      <a:pt x="60000" y="0"/>
                    </a:cubicBezTo>
                    <a:cubicBezTo>
                      <a:pt x="60000" y="0"/>
                      <a:pt x="60000" y="0"/>
                      <a:pt x="60000" y="0"/>
                    </a:cubicBezTo>
                    <a:cubicBezTo>
                      <a:pt x="60000" y="24000"/>
                      <a:pt x="60000" y="24000"/>
                      <a:pt x="60000" y="24000"/>
                    </a:cubicBezTo>
                    <a:cubicBezTo>
                      <a:pt x="60000" y="48000"/>
                      <a:pt x="60000" y="48000"/>
                      <a:pt x="0" y="72000"/>
                    </a:cubicBezTo>
                    <a:cubicBezTo>
                      <a:pt x="0" y="72000"/>
                      <a:pt x="0" y="96000"/>
                      <a:pt x="60000" y="96000"/>
                    </a:cubicBezTo>
                    <a:cubicBezTo>
                      <a:pt x="60000" y="96000"/>
                      <a:pt x="60000" y="96000"/>
                      <a:pt x="60000" y="120000"/>
                    </a:cubicBezTo>
                    <a:cubicBezTo>
                      <a:pt x="120000" y="120000"/>
                      <a:pt x="120000" y="120000"/>
                      <a:pt x="120000" y="96000"/>
                    </a:cubicBezTo>
                    <a:cubicBezTo>
                      <a:pt x="120000" y="96000"/>
                      <a:pt x="120000" y="72000"/>
                      <a:pt x="120000" y="72000"/>
                    </a:cubicBezTo>
                    <a:cubicBezTo>
                      <a:pt x="120000" y="72000"/>
                      <a:pt x="120000" y="72000"/>
                      <a:pt x="120000" y="72000"/>
                    </a:cubicBezTo>
                    <a:cubicBezTo>
                      <a:pt x="120000" y="72000"/>
                      <a:pt x="120000" y="72000"/>
                      <a:pt x="120000" y="72000"/>
                    </a:cubicBezTo>
                    <a:cubicBezTo>
                      <a:pt x="120000" y="72000"/>
                      <a:pt x="120000" y="72000"/>
                      <a:pt x="120000" y="72000"/>
                    </a:cubicBezTo>
                    <a:cubicBezTo>
                      <a:pt x="120000" y="48000"/>
                      <a:pt x="120000" y="48000"/>
                      <a:pt x="120000" y="24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2" name="Shape 1342"/>
              <p:cNvSpPr/>
              <p:nvPr/>
            </p:nvSpPr>
            <p:spPr>
              <a:xfrm>
                <a:off x="4646972" y="2835901"/>
                <a:ext cx="14288" cy="6350"/>
              </a:xfrm>
              <a:custGeom>
                <a:pathLst>
                  <a:path extrusionOk="0" h="120000" w="120000">
                    <a:moveTo>
                      <a:pt x="30000" y="0"/>
                    </a:moveTo>
                    <a:cubicBezTo>
                      <a:pt x="30000" y="0"/>
                      <a:pt x="0" y="0"/>
                      <a:pt x="0" y="0"/>
                    </a:cubicBezTo>
                    <a:cubicBezTo>
                      <a:pt x="0" y="0"/>
                      <a:pt x="0" y="0"/>
                      <a:pt x="0" y="0"/>
                    </a:cubicBezTo>
                    <a:cubicBezTo>
                      <a:pt x="0" y="60000"/>
                      <a:pt x="30000" y="120000"/>
                      <a:pt x="90000" y="60000"/>
                    </a:cubicBezTo>
                    <a:cubicBezTo>
                      <a:pt x="90000" y="60000"/>
                      <a:pt x="90000" y="60000"/>
                      <a:pt x="90000" y="60000"/>
                    </a:cubicBezTo>
                    <a:cubicBezTo>
                      <a:pt x="120000" y="60000"/>
                      <a:pt x="120000" y="60000"/>
                      <a:pt x="120000" y="60000"/>
                    </a:cubicBezTo>
                    <a:cubicBezTo>
                      <a:pt x="90000" y="0"/>
                      <a:pt x="60000" y="0"/>
                      <a:pt x="3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3" name="Shape 1343"/>
              <p:cNvSpPr/>
              <p:nvPr/>
            </p:nvSpPr>
            <p:spPr>
              <a:xfrm>
                <a:off x="6129667" y="2885112"/>
                <a:ext cx="7938" cy="11113"/>
              </a:xfrm>
              <a:custGeom>
                <a:pathLst>
                  <a:path extrusionOk="0" h="120000" w="120000">
                    <a:moveTo>
                      <a:pt x="120000" y="40000"/>
                    </a:moveTo>
                    <a:cubicBezTo>
                      <a:pt x="120000" y="40000"/>
                      <a:pt x="120000" y="40000"/>
                      <a:pt x="120000" y="40000"/>
                    </a:cubicBezTo>
                    <a:cubicBezTo>
                      <a:pt x="120000" y="40000"/>
                      <a:pt x="120000" y="40000"/>
                      <a:pt x="120000" y="40000"/>
                    </a:cubicBezTo>
                    <a:cubicBezTo>
                      <a:pt x="120000" y="0"/>
                      <a:pt x="60000" y="0"/>
                      <a:pt x="0" y="0"/>
                    </a:cubicBezTo>
                    <a:cubicBezTo>
                      <a:pt x="0" y="0"/>
                      <a:pt x="0" y="0"/>
                      <a:pt x="0" y="0"/>
                    </a:cubicBezTo>
                    <a:cubicBezTo>
                      <a:pt x="0" y="40000"/>
                      <a:pt x="0" y="40000"/>
                      <a:pt x="0" y="80000"/>
                    </a:cubicBezTo>
                    <a:cubicBezTo>
                      <a:pt x="0" y="80000"/>
                      <a:pt x="0" y="80000"/>
                      <a:pt x="60000" y="120000"/>
                    </a:cubicBezTo>
                    <a:cubicBezTo>
                      <a:pt x="60000" y="120000"/>
                      <a:pt x="60000" y="120000"/>
                      <a:pt x="6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80000"/>
                    </a:cubicBezTo>
                    <a:cubicBezTo>
                      <a:pt x="120000" y="80000"/>
                      <a:pt x="120000" y="80000"/>
                      <a:pt x="120000" y="4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4" name="Shape 1344"/>
              <p:cNvSpPr/>
              <p:nvPr/>
            </p:nvSpPr>
            <p:spPr>
              <a:xfrm>
                <a:off x="4135808" y="2323149"/>
                <a:ext cx="11113" cy="7938"/>
              </a:xfrm>
              <a:custGeom>
                <a:pathLst>
                  <a:path extrusionOk="0" h="120000" w="120000">
                    <a:moveTo>
                      <a:pt x="80000" y="120000"/>
                    </a:moveTo>
                    <a:cubicBezTo>
                      <a:pt x="120000" y="120000"/>
                      <a:pt x="120000" y="60000"/>
                      <a:pt x="120000" y="60000"/>
                    </a:cubicBezTo>
                    <a:cubicBezTo>
                      <a:pt x="120000" y="60000"/>
                      <a:pt x="120000" y="0"/>
                      <a:pt x="80000" y="0"/>
                    </a:cubicBezTo>
                    <a:cubicBezTo>
                      <a:pt x="80000" y="0"/>
                      <a:pt x="40000" y="60000"/>
                      <a:pt x="0" y="60000"/>
                    </a:cubicBezTo>
                    <a:cubicBezTo>
                      <a:pt x="0" y="60000"/>
                      <a:pt x="0" y="60000"/>
                      <a:pt x="0" y="60000"/>
                    </a:cubicBezTo>
                    <a:cubicBezTo>
                      <a:pt x="0" y="60000"/>
                      <a:pt x="0" y="120000"/>
                      <a:pt x="40000" y="120000"/>
                    </a:cubicBezTo>
                    <a:cubicBezTo>
                      <a:pt x="40000" y="120000"/>
                      <a:pt x="80000" y="120000"/>
                      <a:pt x="8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5" name="Shape 1345"/>
              <p:cNvSpPr/>
              <p:nvPr/>
            </p:nvSpPr>
            <p:spPr>
              <a:xfrm>
                <a:off x="5601040" y="2246950"/>
                <a:ext cx="7938" cy="7938"/>
              </a:xfrm>
              <a:custGeom>
                <a:pathLst>
                  <a:path extrusionOk="0" h="120000" w="120000">
                    <a:moveTo>
                      <a:pt x="0" y="120000"/>
                    </a:moveTo>
                    <a:cubicBezTo>
                      <a:pt x="60000" y="120000"/>
                      <a:pt x="120000" y="120000"/>
                      <a:pt x="120000" y="60000"/>
                    </a:cubicBezTo>
                    <a:cubicBezTo>
                      <a:pt x="120000" y="60000"/>
                      <a:pt x="120000" y="60000"/>
                      <a:pt x="120000" y="60000"/>
                    </a:cubicBezTo>
                    <a:cubicBezTo>
                      <a:pt x="120000" y="0"/>
                      <a:pt x="120000" y="0"/>
                      <a:pt x="60000" y="0"/>
                    </a:cubicBezTo>
                    <a:cubicBezTo>
                      <a:pt x="60000" y="0"/>
                      <a:pt x="60000" y="0"/>
                      <a:pt x="60000" y="0"/>
                    </a:cubicBezTo>
                    <a:cubicBezTo>
                      <a:pt x="0" y="0"/>
                      <a:pt x="0" y="60000"/>
                      <a:pt x="0" y="60000"/>
                    </a:cubicBezTo>
                    <a:cubicBezTo>
                      <a:pt x="0" y="120000"/>
                      <a:pt x="0" y="12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6" name="Shape 1346"/>
              <p:cNvSpPr/>
              <p:nvPr/>
            </p:nvSpPr>
            <p:spPr>
              <a:xfrm>
                <a:off x="5388319" y="2697791"/>
                <a:ext cx="17463" cy="7938"/>
              </a:xfrm>
              <a:custGeom>
                <a:pathLst>
                  <a:path extrusionOk="0" h="120000" w="120000">
                    <a:moveTo>
                      <a:pt x="0" y="0"/>
                    </a:moveTo>
                    <a:cubicBezTo>
                      <a:pt x="0" y="0"/>
                      <a:pt x="0" y="0"/>
                      <a:pt x="0" y="0"/>
                    </a:cubicBezTo>
                    <a:cubicBezTo>
                      <a:pt x="0" y="60000"/>
                      <a:pt x="0" y="60000"/>
                      <a:pt x="0" y="60000"/>
                    </a:cubicBezTo>
                    <a:cubicBezTo>
                      <a:pt x="0" y="60000"/>
                      <a:pt x="0" y="60000"/>
                      <a:pt x="0" y="60000"/>
                    </a:cubicBezTo>
                    <a:cubicBezTo>
                      <a:pt x="24000" y="60000"/>
                      <a:pt x="48000" y="120000"/>
                      <a:pt x="48000" y="120000"/>
                    </a:cubicBezTo>
                    <a:cubicBezTo>
                      <a:pt x="48000" y="120000"/>
                      <a:pt x="48000" y="120000"/>
                      <a:pt x="48000" y="120000"/>
                    </a:cubicBezTo>
                    <a:cubicBezTo>
                      <a:pt x="72000" y="120000"/>
                      <a:pt x="96000" y="120000"/>
                      <a:pt x="96000" y="120000"/>
                    </a:cubicBezTo>
                    <a:cubicBezTo>
                      <a:pt x="120000" y="120000"/>
                      <a:pt x="120000" y="60000"/>
                      <a:pt x="120000" y="60000"/>
                    </a:cubicBezTo>
                    <a:cubicBezTo>
                      <a:pt x="120000" y="60000"/>
                      <a:pt x="120000" y="60000"/>
                      <a:pt x="120000" y="60000"/>
                    </a:cubicBezTo>
                    <a:cubicBezTo>
                      <a:pt x="96000" y="60000"/>
                      <a:pt x="72000" y="0"/>
                      <a:pt x="72000" y="0"/>
                    </a:cubicBezTo>
                    <a:cubicBezTo>
                      <a:pt x="48000" y="0"/>
                      <a:pt x="2400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7" name="Shape 1347"/>
              <p:cNvSpPr/>
              <p:nvPr/>
            </p:nvSpPr>
            <p:spPr>
              <a:xfrm>
                <a:off x="4726346" y="2835901"/>
                <a:ext cx="14288" cy="6350"/>
              </a:xfrm>
              <a:custGeom>
                <a:pathLst>
                  <a:path extrusionOk="0" h="120000" w="120000">
                    <a:moveTo>
                      <a:pt x="90000" y="0"/>
                    </a:moveTo>
                    <a:cubicBezTo>
                      <a:pt x="90000" y="0"/>
                      <a:pt x="90000" y="0"/>
                      <a:pt x="60000" y="0"/>
                    </a:cubicBezTo>
                    <a:cubicBezTo>
                      <a:pt x="60000" y="0"/>
                      <a:pt x="30000" y="0"/>
                      <a:pt x="30000" y="0"/>
                    </a:cubicBezTo>
                    <a:cubicBezTo>
                      <a:pt x="30000" y="0"/>
                      <a:pt x="0" y="0"/>
                      <a:pt x="0" y="60000"/>
                    </a:cubicBezTo>
                    <a:cubicBezTo>
                      <a:pt x="0" y="60000"/>
                      <a:pt x="0" y="60000"/>
                      <a:pt x="30000" y="60000"/>
                    </a:cubicBezTo>
                    <a:cubicBezTo>
                      <a:pt x="30000" y="60000"/>
                      <a:pt x="30000" y="60000"/>
                      <a:pt x="30000" y="60000"/>
                    </a:cubicBezTo>
                    <a:cubicBezTo>
                      <a:pt x="60000" y="120000"/>
                      <a:pt x="90000" y="60000"/>
                      <a:pt x="120000" y="60000"/>
                    </a:cubicBezTo>
                    <a:cubicBezTo>
                      <a:pt x="120000" y="60000"/>
                      <a:pt x="120000" y="60000"/>
                      <a:pt x="120000" y="0"/>
                    </a:cubicBezTo>
                    <a:cubicBezTo>
                      <a:pt x="120000" y="0"/>
                      <a:pt x="90000" y="0"/>
                      <a:pt x="9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8" name="Shape 1348"/>
              <p:cNvSpPr/>
              <p:nvPr/>
            </p:nvSpPr>
            <p:spPr>
              <a:xfrm>
                <a:off x="6118554" y="2870826"/>
                <a:ext cx="7938" cy="11113"/>
              </a:xfrm>
              <a:custGeom>
                <a:pathLst>
                  <a:path extrusionOk="0" h="120000" w="120000">
                    <a:moveTo>
                      <a:pt x="0" y="0"/>
                    </a:moveTo>
                    <a:cubicBezTo>
                      <a:pt x="0" y="0"/>
                      <a:pt x="0" y="0"/>
                      <a:pt x="0" y="0"/>
                    </a:cubicBezTo>
                    <a:cubicBezTo>
                      <a:pt x="0" y="40000"/>
                      <a:pt x="0" y="80000"/>
                      <a:pt x="60000" y="120000"/>
                    </a:cubicBezTo>
                    <a:cubicBezTo>
                      <a:pt x="60000" y="120000"/>
                      <a:pt x="60000" y="120000"/>
                      <a:pt x="120000" y="120000"/>
                    </a:cubicBezTo>
                    <a:cubicBezTo>
                      <a:pt x="120000" y="80000"/>
                      <a:pt x="120000" y="40000"/>
                      <a:pt x="120000" y="40000"/>
                    </a:cubicBezTo>
                    <a:cubicBezTo>
                      <a:pt x="60000" y="40000"/>
                      <a:pt x="60000" y="0"/>
                      <a:pt x="60000" y="0"/>
                    </a:cubicBezTo>
                    <a:cubicBezTo>
                      <a:pt x="6000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49" name="Shape 1349"/>
              <p:cNvSpPr/>
              <p:nvPr/>
            </p:nvSpPr>
            <p:spPr>
              <a:xfrm>
                <a:off x="6109030" y="3048622"/>
                <a:ext cx="14288" cy="9525"/>
              </a:xfrm>
              <a:custGeom>
                <a:pathLst>
                  <a:path extrusionOk="0" h="120000" w="120000">
                    <a:moveTo>
                      <a:pt x="0" y="40000"/>
                    </a:moveTo>
                    <a:cubicBezTo>
                      <a:pt x="30000" y="80000"/>
                      <a:pt x="60000" y="80000"/>
                      <a:pt x="60000" y="80000"/>
                    </a:cubicBezTo>
                    <a:cubicBezTo>
                      <a:pt x="60000" y="120000"/>
                      <a:pt x="90000" y="120000"/>
                      <a:pt x="90000" y="80000"/>
                    </a:cubicBezTo>
                    <a:cubicBezTo>
                      <a:pt x="90000" y="80000"/>
                      <a:pt x="120000" y="80000"/>
                      <a:pt x="90000" y="80000"/>
                    </a:cubicBezTo>
                    <a:cubicBezTo>
                      <a:pt x="90000" y="80000"/>
                      <a:pt x="90000" y="40000"/>
                      <a:pt x="90000" y="40000"/>
                    </a:cubicBezTo>
                    <a:cubicBezTo>
                      <a:pt x="90000" y="40000"/>
                      <a:pt x="60000" y="0"/>
                      <a:pt x="30000" y="0"/>
                    </a:cubicBezTo>
                    <a:cubicBezTo>
                      <a:pt x="30000" y="0"/>
                      <a:pt x="0" y="0"/>
                      <a:pt x="0" y="40000"/>
                    </a:cubicBezTo>
                    <a:cubicBezTo>
                      <a:pt x="0" y="40000"/>
                      <a:pt x="0" y="40000"/>
                      <a:pt x="0" y="40000"/>
                    </a:cubicBezTo>
                    <a:cubicBezTo>
                      <a:pt x="0" y="40000"/>
                      <a:pt x="0" y="40000"/>
                      <a:pt x="0" y="4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0" name="Shape 1350"/>
              <p:cNvSpPr/>
              <p:nvPr/>
            </p:nvSpPr>
            <p:spPr>
              <a:xfrm>
                <a:off x="4683484" y="2118366"/>
                <a:ext cx="6350" cy="14288"/>
              </a:xfrm>
              <a:custGeom>
                <a:pathLst>
                  <a:path extrusionOk="0" h="120000" w="120000">
                    <a:moveTo>
                      <a:pt x="60000" y="120000"/>
                    </a:moveTo>
                    <a:cubicBezTo>
                      <a:pt x="60000" y="120000"/>
                      <a:pt x="60000" y="120000"/>
                      <a:pt x="60000" y="120000"/>
                    </a:cubicBezTo>
                    <a:cubicBezTo>
                      <a:pt x="120000" y="90000"/>
                      <a:pt x="120000" y="60000"/>
                      <a:pt x="120000" y="30000"/>
                    </a:cubicBezTo>
                    <a:cubicBezTo>
                      <a:pt x="120000" y="30000"/>
                      <a:pt x="120000" y="30000"/>
                      <a:pt x="120000" y="30000"/>
                    </a:cubicBezTo>
                    <a:cubicBezTo>
                      <a:pt x="120000" y="30000"/>
                      <a:pt x="120000" y="0"/>
                      <a:pt x="120000" y="0"/>
                    </a:cubicBezTo>
                    <a:cubicBezTo>
                      <a:pt x="60000" y="0"/>
                      <a:pt x="60000" y="30000"/>
                      <a:pt x="60000" y="30000"/>
                    </a:cubicBezTo>
                    <a:cubicBezTo>
                      <a:pt x="60000" y="30000"/>
                      <a:pt x="60000" y="60000"/>
                      <a:pt x="0" y="90000"/>
                    </a:cubicBezTo>
                    <a:cubicBezTo>
                      <a:pt x="0" y="90000"/>
                      <a:pt x="0" y="90000"/>
                      <a:pt x="0" y="120000"/>
                    </a:cubicBezTo>
                    <a:cubicBezTo>
                      <a:pt x="0" y="120000"/>
                      <a:pt x="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1" name="Shape 1351"/>
              <p:cNvSpPr/>
              <p:nvPr/>
            </p:nvSpPr>
            <p:spPr>
              <a:xfrm>
                <a:off x="6375724" y="3018460"/>
                <a:ext cx="11113" cy="11113"/>
              </a:xfrm>
              <a:custGeom>
                <a:pathLst>
                  <a:path extrusionOk="0" h="120000" w="120000">
                    <a:moveTo>
                      <a:pt x="40000" y="0"/>
                    </a:moveTo>
                    <a:cubicBezTo>
                      <a:pt x="40000" y="0"/>
                      <a:pt x="40000" y="0"/>
                      <a:pt x="40000" y="0"/>
                    </a:cubicBezTo>
                    <a:cubicBezTo>
                      <a:pt x="40000" y="0"/>
                      <a:pt x="0" y="40000"/>
                      <a:pt x="0" y="40000"/>
                    </a:cubicBezTo>
                    <a:cubicBezTo>
                      <a:pt x="0" y="80000"/>
                      <a:pt x="40000" y="80000"/>
                      <a:pt x="40000" y="120000"/>
                    </a:cubicBezTo>
                    <a:cubicBezTo>
                      <a:pt x="80000" y="120000"/>
                      <a:pt x="80000" y="120000"/>
                      <a:pt x="120000" y="120000"/>
                    </a:cubicBezTo>
                    <a:cubicBezTo>
                      <a:pt x="120000" y="120000"/>
                      <a:pt x="120000" y="80000"/>
                      <a:pt x="120000" y="80000"/>
                    </a:cubicBezTo>
                    <a:cubicBezTo>
                      <a:pt x="80000" y="40000"/>
                      <a:pt x="40000" y="40000"/>
                      <a:pt x="4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2" name="Shape 1352"/>
              <p:cNvSpPr/>
              <p:nvPr/>
            </p:nvSpPr>
            <p:spPr>
              <a:xfrm>
                <a:off x="4712058" y="2402522"/>
                <a:ext cx="6350" cy="11113"/>
              </a:xfrm>
              <a:custGeom>
                <a:pathLst>
                  <a:path extrusionOk="0" h="120000" w="120000">
                    <a:moveTo>
                      <a:pt x="60000" y="0"/>
                    </a:moveTo>
                    <a:cubicBezTo>
                      <a:pt x="0" y="0"/>
                      <a:pt x="0" y="40000"/>
                      <a:pt x="0" y="80000"/>
                    </a:cubicBezTo>
                    <a:cubicBezTo>
                      <a:pt x="0" y="80000"/>
                      <a:pt x="0" y="120000"/>
                      <a:pt x="0" y="120000"/>
                    </a:cubicBezTo>
                    <a:cubicBezTo>
                      <a:pt x="0" y="120000"/>
                      <a:pt x="60000" y="120000"/>
                      <a:pt x="60000" y="120000"/>
                    </a:cubicBezTo>
                    <a:cubicBezTo>
                      <a:pt x="60000" y="80000"/>
                      <a:pt x="60000" y="80000"/>
                      <a:pt x="120000" y="40000"/>
                    </a:cubicBezTo>
                    <a:cubicBezTo>
                      <a:pt x="120000" y="40000"/>
                      <a:pt x="120000" y="40000"/>
                      <a:pt x="120000" y="40000"/>
                    </a:cubicBezTo>
                    <a:cubicBezTo>
                      <a:pt x="120000" y="40000"/>
                      <a:pt x="120000" y="0"/>
                      <a:pt x="120000" y="0"/>
                    </a:cubicBezTo>
                    <a:cubicBezTo>
                      <a:pt x="60000" y="0"/>
                      <a:pt x="6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3" name="Shape 1353"/>
              <p:cNvSpPr/>
              <p:nvPr/>
            </p:nvSpPr>
            <p:spPr>
              <a:xfrm>
                <a:off x="6285239" y="2345373"/>
                <a:ext cx="11113" cy="14288"/>
              </a:xfrm>
              <a:custGeom>
                <a:pathLst>
                  <a:path extrusionOk="0" h="120000" w="120000">
                    <a:moveTo>
                      <a:pt x="40000" y="0"/>
                    </a:moveTo>
                    <a:cubicBezTo>
                      <a:pt x="40000" y="0"/>
                      <a:pt x="40000" y="30000"/>
                      <a:pt x="40000" y="30000"/>
                    </a:cubicBezTo>
                    <a:cubicBezTo>
                      <a:pt x="40000" y="30000"/>
                      <a:pt x="0" y="30000"/>
                      <a:pt x="40000" y="60000"/>
                    </a:cubicBezTo>
                    <a:cubicBezTo>
                      <a:pt x="40000" y="60000"/>
                      <a:pt x="40000" y="90000"/>
                      <a:pt x="40000" y="90000"/>
                    </a:cubicBezTo>
                    <a:cubicBezTo>
                      <a:pt x="40000" y="120000"/>
                      <a:pt x="40000" y="120000"/>
                      <a:pt x="40000" y="120000"/>
                    </a:cubicBezTo>
                    <a:cubicBezTo>
                      <a:pt x="40000" y="120000"/>
                      <a:pt x="40000" y="90000"/>
                      <a:pt x="40000" y="90000"/>
                    </a:cubicBezTo>
                    <a:cubicBezTo>
                      <a:pt x="80000" y="90000"/>
                      <a:pt x="80000" y="60000"/>
                      <a:pt x="80000" y="60000"/>
                    </a:cubicBezTo>
                    <a:cubicBezTo>
                      <a:pt x="120000" y="30000"/>
                      <a:pt x="120000" y="30000"/>
                      <a:pt x="80000" y="0"/>
                    </a:cubicBezTo>
                    <a:cubicBezTo>
                      <a:pt x="80000" y="0"/>
                      <a:pt x="80000" y="0"/>
                      <a:pt x="4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4" name="Shape 1354"/>
              <p:cNvSpPr/>
              <p:nvPr/>
            </p:nvSpPr>
            <p:spPr>
              <a:xfrm>
                <a:off x="4780320" y="2593018"/>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5" name="Shape 1355"/>
              <p:cNvSpPr/>
              <p:nvPr/>
            </p:nvSpPr>
            <p:spPr>
              <a:xfrm>
                <a:off x="4777145" y="2586668"/>
                <a:ext cx="11113" cy="11113"/>
              </a:xfrm>
              <a:custGeom>
                <a:pathLst>
                  <a:path extrusionOk="0" h="120000" w="120000">
                    <a:moveTo>
                      <a:pt x="80000" y="120000"/>
                    </a:moveTo>
                    <a:cubicBezTo>
                      <a:pt x="120000" y="120000"/>
                      <a:pt x="120000" y="120000"/>
                      <a:pt x="120000" y="120000"/>
                    </a:cubicBezTo>
                    <a:cubicBezTo>
                      <a:pt x="120000" y="40000"/>
                      <a:pt x="120000" y="80000"/>
                      <a:pt x="80000" y="40000"/>
                    </a:cubicBezTo>
                    <a:cubicBezTo>
                      <a:pt x="80000" y="40000"/>
                      <a:pt x="40000" y="40000"/>
                      <a:pt x="0" y="0"/>
                    </a:cubicBezTo>
                    <a:cubicBezTo>
                      <a:pt x="0" y="0"/>
                      <a:pt x="0" y="0"/>
                      <a:pt x="0" y="0"/>
                    </a:cubicBezTo>
                    <a:cubicBezTo>
                      <a:pt x="0" y="0"/>
                      <a:pt x="0" y="40000"/>
                      <a:pt x="0" y="40000"/>
                    </a:cubicBezTo>
                    <a:cubicBezTo>
                      <a:pt x="0" y="40000"/>
                      <a:pt x="40000" y="80000"/>
                      <a:pt x="40000" y="80000"/>
                    </a:cubicBezTo>
                    <a:cubicBezTo>
                      <a:pt x="40000" y="80000"/>
                      <a:pt x="40000" y="80000"/>
                      <a:pt x="80000" y="80000"/>
                    </a:cubicBezTo>
                    <a:cubicBezTo>
                      <a:pt x="80000" y="80000"/>
                      <a:pt x="80000" y="120000"/>
                      <a:pt x="8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6" name="Shape 1356"/>
              <p:cNvSpPr/>
              <p:nvPr/>
            </p:nvSpPr>
            <p:spPr>
              <a:xfrm>
                <a:off x="4783495" y="2597781"/>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7" name="Shape 1357"/>
              <p:cNvSpPr/>
              <p:nvPr/>
            </p:nvSpPr>
            <p:spPr>
              <a:xfrm>
                <a:off x="6253489" y="2550157"/>
                <a:ext cx="9525" cy="14288"/>
              </a:xfrm>
              <a:custGeom>
                <a:pathLst>
                  <a:path extrusionOk="0" h="120000" w="120000">
                    <a:moveTo>
                      <a:pt x="40000" y="120000"/>
                    </a:moveTo>
                    <a:cubicBezTo>
                      <a:pt x="40000" y="90000"/>
                      <a:pt x="80000" y="60000"/>
                      <a:pt x="120000" y="30000"/>
                    </a:cubicBezTo>
                    <a:cubicBezTo>
                      <a:pt x="120000" y="30000"/>
                      <a:pt x="120000" y="30000"/>
                      <a:pt x="120000" y="0"/>
                    </a:cubicBezTo>
                    <a:cubicBezTo>
                      <a:pt x="120000" y="0"/>
                      <a:pt x="120000" y="0"/>
                      <a:pt x="120000" y="0"/>
                    </a:cubicBezTo>
                    <a:cubicBezTo>
                      <a:pt x="80000" y="0"/>
                      <a:pt x="80000" y="30000"/>
                      <a:pt x="80000" y="30000"/>
                    </a:cubicBezTo>
                    <a:cubicBezTo>
                      <a:pt x="40000" y="30000"/>
                      <a:pt x="40000" y="30000"/>
                      <a:pt x="40000" y="60000"/>
                    </a:cubicBezTo>
                    <a:cubicBezTo>
                      <a:pt x="40000" y="60000"/>
                      <a:pt x="0" y="60000"/>
                      <a:pt x="0" y="90000"/>
                    </a:cubicBezTo>
                    <a:cubicBezTo>
                      <a:pt x="0" y="90000"/>
                      <a:pt x="0" y="90000"/>
                      <a:pt x="0" y="90000"/>
                    </a:cubicBezTo>
                    <a:cubicBezTo>
                      <a:pt x="0" y="90000"/>
                      <a:pt x="0" y="120000"/>
                      <a:pt x="0" y="120000"/>
                    </a:cubicBezTo>
                    <a:cubicBezTo>
                      <a:pt x="0" y="120000"/>
                      <a:pt x="0" y="120000"/>
                      <a:pt x="4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8" name="Shape 1358"/>
              <p:cNvSpPr/>
              <p:nvPr/>
            </p:nvSpPr>
            <p:spPr>
              <a:xfrm>
                <a:off x="6163003" y="3000998"/>
                <a:ext cx="6350" cy="7938"/>
              </a:xfrm>
              <a:custGeom>
                <a:pathLst>
                  <a:path extrusionOk="0" h="120000" w="120000">
                    <a:moveTo>
                      <a:pt x="120000" y="60000"/>
                    </a:moveTo>
                    <a:cubicBezTo>
                      <a:pt x="120000" y="60000"/>
                      <a:pt x="120000" y="60000"/>
                      <a:pt x="120000" y="60000"/>
                    </a:cubicBezTo>
                    <a:cubicBezTo>
                      <a:pt x="120000" y="60000"/>
                      <a:pt x="120000" y="60000"/>
                      <a:pt x="120000" y="60000"/>
                    </a:cubicBezTo>
                    <a:cubicBezTo>
                      <a:pt x="120000" y="0"/>
                      <a:pt x="60000" y="0"/>
                      <a:pt x="0" y="60000"/>
                    </a:cubicBezTo>
                    <a:cubicBezTo>
                      <a:pt x="0" y="60000"/>
                      <a:pt x="0" y="60000"/>
                      <a:pt x="0" y="60000"/>
                    </a:cubicBezTo>
                    <a:cubicBezTo>
                      <a:pt x="0" y="120000"/>
                      <a:pt x="60000" y="120000"/>
                      <a:pt x="120000" y="120000"/>
                    </a:cubicBezTo>
                    <a:cubicBezTo>
                      <a:pt x="120000" y="120000"/>
                      <a:pt x="120000" y="120000"/>
                      <a:pt x="1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59" name="Shape 1359"/>
              <p:cNvSpPr/>
              <p:nvPr/>
            </p:nvSpPr>
            <p:spPr>
              <a:xfrm>
                <a:off x="5116863" y="2243775"/>
                <a:ext cx="7938" cy="11113"/>
              </a:xfrm>
              <a:custGeom>
                <a:pathLst>
                  <a:path extrusionOk="0" h="120000" w="120000">
                    <a:moveTo>
                      <a:pt x="0" y="40000"/>
                    </a:moveTo>
                    <a:cubicBezTo>
                      <a:pt x="0" y="40000"/>
                      <a:pt x="0" y="40000"/>
                      <a:pt x="0" y="40000"/>
                    </a:cubicBezTo>
                    <a:cubicBezTo>
                      <a:pt x="0" y="80000"/>
                      <a:pt x="0" y="80000"/>
                      <a:pt x="60000" y="80000"/>
                    </a:cubicBezTo>
                    <a:cubicBezTo>
                      <a:pt x="60000" y="120000"/>
                      <a:pt x="60000" y="120000"/>
                      <a:pt x="120000" y="80000"/>
                    </a:cubicBezTo>
                    <a:cubicBezTo>
                      <a:pt x="120000" y="80000"/>
                      <a:pt x="120000" y="80000"/>
                      <a:pt x="120000" y="80000"/>
                    </a:cubicBezTo>
                    <a:cubicBezTo>
                      <a:pt x="120000" y="80000"/>
                      <a:pt x="120000" y="80000"/>
                      <a:pt x="120000" y="80000"/>
                    </a:cubicBezTo>
                    <a:cubicBezTo>
                      <a:pt x="120000" y="40000"/>
                      <a:pt x="120000" y="40000"/>
                      <a:pt x="120000" y="40000"/>
                    </a:cubicBezTo>
                    <a:cubicBezTo>
                      <a:pt x="60000" y="0"/>
                      <a:pt x="60000" y="0"/>
                      <a:pt x="0" y="4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0" name="Shape 1360"/>
              <p:cNvSpPr/>
              <p:nvPr/>
            </p:nvSpPr>
            <p:spPr>
              <a:xfrm>
                <a:off x="4086596" y="2419985"/>
                <a:ext cx="9525" cy="11113"/>
              </a:xfrm>
              <a:custGeom>
                <a:pathLst>
                  <a:path extrusionOk="0" h="120000" w="120000">
                    <a:moveTo>
                      <a:pt x="120000" y="0"/>
                    </a:moveTo>
                    <a:cubicBezTo>
                      <a:pt x="80000" y="0"/>
                      <a:pt x="80000" y="0"/>
                      <a:pt x="80000" y="0"/>
                    </a:cubicBezTo>
                    <a:cubicBezTo>
                      <a:pt x="40000" y="40000"/>
                      <a:pt x="40000" y="80000"/>
                      <a:pt x="0" y="80000"/>
                    </a:cubicBezTo>
                    <a:cubicBezTo>
                      <a:pt x="0" y="80000"/>
                      <a:pt x="0" y="80000"/>
                      <a:pt x="0" y="80000"/>
                    </a:cubicBezTo>
                    <a:cubicBezTo>
                      <a:pt x="0" y="80000"/>
                      <a:pt x="0" y="120000"/>
                      <a:pt x="40000" y="120000"/>
                    </a:cubicBezTo>
                    <a:cubicBezTo>
                      <a:pt x="40000" y="120000"/>
                      <a:pt x="80000" y="80000"/>
                      <a:pt x="120000" y="80000"/>
                    </a:cubicBezTo>
                    <a:cubicBezTo>
                      <a:pt x="120000" y="40000"/>
                      <a:pt x="120000" y="40000"/>
                      <a:pt x="120000" y="40000"/>
                    </a:cubicBezTo>
                    <a:cubicBezTo>
                      <a:pt x="120000" y="40000"/>
                      <a:pt x="120000" y="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1" name="Shape 1361"/>
              <p:cNvSpPr/>
              <p:nvPr/>
            </p:nvSpPr>
            <p:spPr>
              <a:xfrm>
                <a:off x="4748570" y="2078679"/>
                <a:ext cx="9525" cy="6350"/>
              </a:xfrm>
              <a:custGeom>
                <a:pathLst>
                  <a:path extrusionOk="0" h="120000" w="120000">
                    <a:moveTo>
                      <a:pt x="40000" y="120000"/>
                    </a:moveTo>
                    <a:cubicBezTo>
                      <a:pt x="40000" y="120000"/>
                      <a:pt x="40000" y="120000"/>
                      <a:pt x="80000" y="120000"/>
                    </a:cubicBezTo>
                    <a:cubicBezTo>
                      <a:pt x="80000" y="60000"/>
                      <a:pt x="80000" y="60000"/>
                      <a:pt x="80000" y="0"/>
                    </a:cubicBezTo>
                    <a:cubicBezTo>
                      <a:pt x="120000" y="0"/>
                      <a:pt x="80000" y="0"/>
                      <a:pt x="80000" y="0"/>
                    </a:cubicBezTo>
                    <a:cubicBezTo>
                      <a:pt x="80000" y="0"/>
                      <a:pt x="80000" y="0"/>
                      <a:pt x="80000" y="0"/>
                    </a:cubicBezTo>
                    <a:cubicBezTo>
                      <a:pt x="40000" y="0"/>
                      <a:pt x="0" y="0"/>
                      <a:pt x="40000" y="60000"/>
                    </a:cubicBezTo>
                    <a:cubicBezTo>
                      <a:pt x="40000" y="60000"/>
                      <a:pt x="40000" y="120000"/>
                      <a:pt x="4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2" name="Shape 1362"/>
              <p:cNvSpPr/>
              <p:nvPr/>
            </p:nvSpPr>
            <p:spPr>
              <a:xfrm>
                <a:off x="4754920" y="2146940"/>
                <a:ext cx="7938" cy="6350"/>
              </a:xfrm>
              <a:custGeom>
                <a:pathLst>
                  <a:path extrusionOk="0" h="120000" w="120000">
                    <a:moveTo>
                      <a:pt x="0" y="120000"/>
                    </a:moveTo>
                    <a:cubicBezTo>
                      <a:pt x="0" y="120000"/>
                      <a:pt x="0" y="120000"/>
                      <a:pt x="0" y="120000"/>
                    </a:cubicBezTo>
                    <a:cubicBezTo>
                      <a:pt x="0" y="120000"/>
                      <a:pt x="60000" y="120000"/>
                      <a:pt x="60000" y="120000"/>
                    </a:cubicBezTo>
                    <a:cubicBezTo>
                      <a:pt x="60000" y="120000"/>
                      <a:pt x="120000" y="60000"/>
                      <a:pt x="120000" y="60000"/>
                    </a:cubicBezTo>
                    <a:cubicBezTo>
                      <a:pt x="120000" y="0"/>
                      <a:pt x="60000" y="0"/>
                      <a:pt x="60000" y="0"/>
                    </a:cubicBezTo>
                    <a:cubicBezTo>
                      <a:pt x="60000" y="0"/>
                      <a:pt x="0" y="0"/>
                      <a:pt x="0" y="0"/>
                    </a:cubicBezTo>
                    <a:cubicBezTo>
                      <a:pt x="0" y="60000"/>
                      <a:pt x="0" y="6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3" name="Shape 1363"/>
              <p:cNvSpPr/>
              <p:nvPr/>
            </p:nvSpPr>
            <p:spPr>
              <a:xfrm>
                <a:off x="4070721" y="2427922"/>
                <a:ext cx="11113" cy="6350"/>
              </a:xfrm>
              <a:custGeom>
                <a:pathLst>
                  <a:path extrusionOk="0" h="120000" w="120000">
                    <a:moveTo>
                      <a:pt x="120000" y="0"/>
                    </a:moveTo>
                    <a:cubicBezTo>
                      <a:pt x="120000" y="0"/>
                      <a:pt x="80000" y="0"/>
                      <a:pt x="80000" y="0"/>
                    </a:cubicBezTo>
                    <a:cubicBezTo>
                      <a:pt x="80000" y="0"/>
                      <a:pt x="40000" y="60000"/>
                      <a:pt x="0" y="60000"/>
                    </a:cubicBezTo>
                    <a:cubicBezTo>
                      <a:pt x="0" y="120000"/>
                      <a:pt x="0" y="120000"/>
                      <a:pt x="40000" y="120000"/>
                    </a:cubicBezTo>
                    <a:cubicBezTo>
                      <a:pt x="40000" y="120000"/>
                      <a:pt x="40000" y="120000"/>
                      <a:pt x="40000" y="120000"/>
                    </a:cubicBezTo>
                    <a:cubicBezTo>
                      <a:pt x="80000" y="120000"/>
                      <a:pt x="120000" y="60000"/>
                      <a:pt x="120000" y="0"/>
                    </a:cubicBezTo>
                    <a:cubicBezTo>
                      <a:pt x="120000" y="0"/>
                      <a:pt x="120000" y="0"/>
                      <a:pt x="120000" y="0"/>
                    </a:cubicBezTo>
                    <a:cubicBezTo>
                      <a:pt x="120000" y="0"/>
                      <a:pt x="120000" y="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4" name="Shape 1364"/>
              <p:cNvSpPr/>
              <p:nvPr/>
            </p:nvSpPr>
            <p:spPr>
              <a:xfrm>
                <a:off x="5970920" y="2127891"/>
                <a:ext cx="6350" cy="7938"/>
              </a:xfrm>
              <a:custGeom>
                <a:pathLst>
                  <a:path extrusionOk="0" h="120000" w="120000">
                    <a:moveTo>
                      <a:pt x="60000" y="0"/>
                    </a:moveTo>
                    <a:cubicBezTo>
                      <a:pt x="60000" y="0"/>
                      <a:pt x="60000" y="0"/>
                      <a:pt x="60000" y="0"/>
                    </a:cubicBezTo>
                    <a:cubicBezTo>
                      <a:pt x="0" y="0"/>
                      <a:pt x="0" y="0"/>
                      <a:pt x="0" y="0"/>
                    </a:cubicBezTo>
                    <a:cubicBezTo>
                      <a:pt x="0" y="60000"/>
                      <a:pt x="60000" y="120000"/>
                      <a:pt x="60000" y="120000"/>
                    </a:cubicBezTo>
                    <a:cubicBezTo>
                      <a:pt x="120000" y="120000"/>
                      <a:pt x="120000" y="120000"/>
                      <a:pt x="120000" y="120000"/>
                    </a:cubicBezTo>
                    <a:cubicBezTo>
                      <a:pt x="120000" y="60000"/>
                      <a:pt x="120000" y="60000"/>
                      <a:pt x="120000" y="60000"/>
                    </a:cubicBezTo>
                    <a:cubicBezTo>
                      <a:pt x="120000" y="0"/>
                      <a:pt x="12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5" name="Shape 1365"/>
              <p:cNvSpPr/>
              <p:nvPr/>
            </p:nvSpPr>
            <p:spPr>
              <a:xfrm>
                <a:off x="4704121" y="2121541"/>
                <a:ext cx="7938" cy="6350"/>
              </a:xfrm>
              <a:custGeom>
                <a:pathLst>
                  <a:path extrusionOk="0" h="120000" w="120000">
                    <a:moveTo>
                      <a:pt x="0" y="60000"/>
                    </a:moveTo>
                    <a:cubicBezTo>
                      <a:pt x="0" y="60000"/>
                      <a:pt x="0" y="120000"/>
                      <a:pt x="60000" y="120000"/>
                    </a:cubicBezTo>
                    <a:cubicBezTo>
                      <a:pt x="120000" y="120000"/>
                      <a:pt x="120000" y="60000"/>
                      <a:pt x="120000" y="60000"/>
                    </a:cubicBezTo>
                    <a:cubicBezTo>
                      <a:pt x="120000" y="0"/>
                      <a:pt x="60000" y="0"/>
                      <a:pt x="60000" y="0"/>
                    </a:cubicBezTo>
                    <a:cubicBezTo>
                      <a:pt x="0" y="0"/>
                      <a:pt x="0" y="0"/>
                      <a:pt x="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6" name="Shape 1366"/>
              <p:cNvSpPr/>
              <p:nvPr/>
            </p:nvSpPr>
            <p:spPr>
              <a:xfrm>
                <a:off x="4643797" y="2096141"/>
                <a:ext cx="28574" cy="22225"/>
              </a:xfrm>
              <a:custGeom>
                <a:pathLst>
                  <a:path extrusionOk="0" h="120000" w="120000">
                    <a:moveTo>
                      <a:pt x="15000" y="60000"/>
                    </a:moveTo>
                    <a:cubicBezTo>
                      <a:pt x="15000" y="60000"/>
                      <a:pt x="15000" y="60000"/>
                      <a:pt x="15000" y="60000"/>
                    </a:cubicBezTo>
                    <a:cubicBezTo>
                      <a:pt x="15000" y="60000"/>
                      <a:pt x="15000" y="60000"/>
                      <a:pt x="15000" y="60000"/>
                    </a:cubicBezTo>
                    <a:cubicBezTo>
                      <a:pt x="15000" y="60000"/>
                      <a:pt x="15000" y="60000"/>
                      <a:pt x="15000" y="80000"/>
                    </a:cubicBezTo>
                    <a:cubicBezTo>
                      <a:pt x="15000" y="80000"/>
                      <a:pt x="15000" y="80000"/>
                      <a:pt x="15000" y="100000"/>
                    </a:cubicBezTo>
                    <a:cubicBezTo>
                      <a:pt x="15000" y="100000"/>
                      <a:pt x="30000" y="100000"/>
                      <a:pt x="30000" y="120000"/>
                    </a:cubicBezTo>
                    <a:cubicBezTo>
                      <a:pt x="30000" y="120000"/>
                      <a:pt x="30000" y="120000"/>
                      <a:pt x="45000" y="120000"/>
                    </a:cubicBezTo>
                    <a:cubicBezTo>
                      <a:pt x="45000" y="120000"/>
                      <a:pt x="45000" y="120000"/>
                      <a:pt x="60000" y="120000"/>
                    </a:cubicBezTo>
                    <a:cubicBezTo>
                      <a:pt x="60000" y="120000"/>
                      <a:pt x="75000" y="120000"/>
                      <a:pt x="75000" y="120000"/>
                    </a:cubicBezTo>
                    <a:cubicBezTo>
                      <a:pt x="90000" y="100000"/>
                      <a:pt x="90000" y="100000"/>
                      <a:pt x="90000" y="80000"/>
                    </a:cubicBezTo>
                    <a:cubicBezTo>
                      <a:pt x="90000" y="80000"/>
                      <a:pt x="90000" y="80000"/>
                      <a:pt x="105000" y="80000"/>
                    </a:cubicBezTo>
                    <a:cubicBezTo>
                      <a:pt x="105000" y="60000"/>
                      <a:pt x="105000" y="60000"/>
                      <a:pt x="120000" y="60000"/>
                    </a:cubicBezTo>
                    <a:cubicBezTo>
                      <a:pt x="120000" y="60000"/>
                      <a:pt x="120000" y="60000"/>
                      <a:pt x="120000" y="60000"/>
                    </a:cubicBezTo>
                    <a:cubicBezTo>
                      <a:pt x="120000" y="40000"/>
                      <a:pt x="105000" y="40000"/>
                      <a:pt x="105000" y="40000"/>
                    </a:cubicBezTo>
                    <a:cubicBezTo>
                      <a:pt x="90000" y="40000"/>
                      <a:pt x="75000" y="40000"/>
                      <a:pt x="60000" y="40000"/>
                    </a:cubicBezTo>
                    <a:cubicBezTo>
                      <a:pt x="45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40000"/>
                      <a:pt x="30000" y="40000"/>
                    </a:cubicBezTo>
                    <a:cubicBezTo>
                      <a:pt x="30000" y="40000"/>
                      <a:pt x="30000" y="20000"/>
                      <a:pt x="30000" y="20000"/>
                    </a:cubicBezTo>
                    <a:cubicBezTo>
                      <a:pt x="30000" y="0"/>
                      <a:pt x="15000" y="0"/>
                      <a:pt x="15000" y="0"/>
                    </a:cubicBezTo>
                    <a:cubicBezTo>
                      <a:pt x="15000" y="0"/>
                      <a:pt x="0" y="20000"/>
                      <a:pt x="0" y="20000"/>
                    </a:cubicBezTo>
                    <a:cubicBezTo>
                      <a:pt x="0" y="20000"/>
                      <a:pt x="0" y="40000"/>
                      <a:pt x="0" y="40000"/>
                    </a:cubicBezTo>
                    <a:cubicBezTo>
                      <a:pt x="15000" y="60000"/>
                      <a:pt x="15000" y="60000"/>
                      <a:pt x="15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7" name="Shape 1367"/>
              <p:cNvSpPr/>
              <p:nvPr/>
            </p:nvSpPr>
            <p:spPr>
              <a:xfrm>
                <a:off x="6285239" y="2478721"/>
                <a:ext cx="7938" cy="11113"/>
              </a:xfrm>
              <a:custGeom>
                <a:pathLst>
                  <a:path extrusionOk="0" h="120000" w="120000">
                    <a:moveTo>
                      <a:pt x="60000" y="120000"/>
                    </a:moveTo>
                    <a:cubicBezTo>
                      <a:pt x="120000" y="80000"/>
                      <a:pt x="120000" y="40000"/>
                      <a:pt x="120000" y="0"/>
                    </a:cubicBezTo>
                    <a:cubicBezTo>
                      <a:pt x="120000" y="0"/>
                      <a:pt x="120000" y="0"/>
                      <a:pt x="120000" y="0"/>
                    </a:cubicBezTo>
                    <a:cubicBezTo>
                      <a:pt x="120000" y="0"/>
                      <a:pt x="60000" y="0"/>
                      <a:pt x="60000" y="0"/>
                    </a:cubicBezTo>
                    <a:cubicBezTo>
                      <a:pt x="60000" y="0"/>
                      <a:pt x="60000" y="0"/>
                      <a:pt x="60000" y="0"/>
                    </a:cubicBezTo>
                    <a:cubicBezTo>
                      <a:pt x="60000" y="40000"/>
                      <a:pt x="0" y="80000"/>
                      <a:pt x="0" y="80000"/>
                    </a:cubicBezTo>
                    <a:cubicBezTo>
                      <a:pt x="0" y="80000"/>
                      <a:pt x="0" y="120000"/>
                      <a:pt x="0" y="120000"/>
                    </a:cubicBezTo>
                    <a:cubicBezTo>
                      <a:pt x="60000" y="12000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8" name="Shape 1368"/>
              <p:cNvSpPr/>
              <p:nvPr/>
            </p:nvSpPr>
            <p:spPr>
              <a:xfrm>
                <a:off x="4689833" y="2478721"/>
                <a:ext cx="11113" cy="6350"/>
              </a:xfrm>
              <a:custGeom>
                <a:pathLst>
                  <a:path extrusionOk="0" h="120000" w="120000">
                    <a:moveTo>
                      <a:pt x="40000" y="120000"/>
                    </a:moveTo>
                    <a:cubicBezTo>
                      <a:pt x="80000" y="60000"/>
                      <a:pt x="80000" y="60000"/>
                      <a:pt x="120000" y="60000"/>
                    </a:cubicBezTo>
                    <a:cubicBezTo>
                      <a:pt x="120000" y="60000"/>
                      <a:pt x="120000" y="0"/>
                      <a:pt x="120000" y="0"/>
                    </a:cubicBezTo>
                    <a:cubicBezTo>
                      <a:pt x="80000" y="0"/>
                      <a:pt x="80000" y="0"/>
                      <a:pt x="80000" y="0"/>
                    </a:cubicBezTo>
                    <a:cubicBezTo>
                      <a:pt x="40000" y="0"/>
                      <a:pt x="40000" y="0"/>
                      <a:pt x="40000" y="0"/>
                    </a:cubicBezTo>
                    <a:cubicBezTo>
                      <a:pt x="0" y="0"/>
                      <a:pt x="0" y="0"/>
                      <a:pt x="0" y="60000"/>
                    </a:cubicBezTo>
                    <a:cubicBezTo>
                      <a:pt x="0" y="60000"/>
                      <a:pt x="0" y="60000"/>
                      <a:pt x="0" y="60000"/>
                    </a:cubicBezTo>
                    <a:cubicBezTo>
                      <a:pt x="40000" y="60000"/>
                      <a:pt x="40000" y="120000"/>
                      <a:pt x="4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69" name="Shape 1369"/>
              <p:cNvSpPr/>
              <p:nvPr/>
            </p:nvSpPr>
            <p:spPr>
              <a:xfrm>
                <a:off x="5920121" y="2107253"/>
                <a:ext cx="11113" cy="6350"/>
              </a:xfrm>
              <a:custGeom>
                <a:pathLst>
                  <a:path extrusionOk="0" h="120000" w="120000">
                    <a:moveTo>
                      <a:pt x="80000" y="120000"/>
                    </a:moveTo>
                    <a:cubicBezTo>
                      <a:pt x="80000" y="120000"/>
                      <a:pt x="80000" y="120000"/>
                      <a:pt x="80000" y="120000"/>
                    </a:cubicBezTo>
                    <a:cubicBezTo>
                      <a:pt x="80000" y="120000"/>
                      <a:pt x="80000" y="120000"/>
                      <a:pt x="120000" y="120000"/>
                    </a:cubicBezTo>
                    <a:cubicBezTo>
                      <a:pt x="80000" y="120000"/>
                      <a:pt x="80000" y="120000"/>
                      <a:pt x="80000" y="60000"/>
                    </a:cubicBezTo>
                    <a:cubicBezTo>
                      <a:pt x="80000" y="60000"/>
                      <a:pt x="80000" y="0"/>
                      <a:pt x="40000" y="0"/>
                    </a:cubicBezTo>
                    <a:cubicBezTo>
                      <a:pt x="40000" y="0"/>
                      <a:pt x="40000" y="0"/>
                      <a:pt x="40000" y="0"/>
                    </a:cubicBezTo>
                    <a:cubicBezTo>
                      <a:pt x="0" y="0"/>
                      <a:pt x="0" y="0"/>
                      <a:pt x="0" y="0"/>
                    </a:cubicBezTo>
                    <a:cubicBezTo>
                      <a:pt x="0" y="0"/>
                      <a:pt x="0" y="0"/>
                      <a:pt x="0" y="0"/>
                    </a:cubicBezTo>
                    <a:cubicBezTo>
                      <a:pt x="40000" y="60000"/>
                      <a:pt x="40000" y="120000"/>
                      <a:pt x="8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0" name="Shape 1370"/>
              <p:cNvSpPr/>
              <p:nvPr/>
            </p:nvSpPr>
            <p:spPr>
              <a:xfrm>
                <a:off x="4675547" y="2200914"/>
                <a:ext cx="11113" cy="3175"/>
              </a:xfrm>
              <a:custGeom>
                <a:pathLst>
                  <a:path extrusionOk="0" h="120000" w="120000">
                    <a:moveTo>
                      <a:pt x="80000" y="120000"/>
                    </a:moveTo>
                    <a:cubicBezTo>
                      <a:pt x="80000" y="120000"/>
                      <a:pt x="80000" y="120000"/>
                      <a:pt x="120000" y="120000"/>
                    </a:cubicBezTo>
                    <a:cubicBezTo>
                      <a:pt x="120000" y="120000"/>
                      <a:pt x="120000" y="120000"/>
                      <a:pt x="120000" y="0"/>
                    </a:cubicBezTo>
                    <a:cubicBezTo>
                      <a:pt x="120000" y="0"/>
                      <a:pt x="120000" y="0"/>
                      <a:pt x="120000" y="0"/>
                    </a:cubicBezTo>
                    <a:cubicBezTo>
                      <a:pt x="80000" y="0"/>
                      <a:pt x="40000" y="0"/>
                      <a:pt x="40000" y="0"/>
                    </a:cubicBezTo>
                    <a:cubicBezTo>
                      <a:pt x="0" y="0"/>
                      <a:pt x="0" y="120000"/>
                      <a:pt x="0" y="120000"/>
                    </a:cubicBezTo>
                    <a:cubicBezTo>
                      <a:pt x="0" y="120000"/>
                      <a:pt x="40000" y="120000"/>
                      <a:pt x="8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1" name="Shape 1371"/>
              <p:cNvSpPr/>
              <p:nvPr/>
            </p:nvSpPr>
            <p:spPr>
              <a:xfrm>
                <a:off x="4661259" y="2167577"/>
                <a:ext cx="3175" cy="7938"/>
              </a:xfrm>
              <a:custGeom>
                <a:pathLst>
                  <a:path extrusionOk="0" h="120000" w="120000">
                    <a:moveTo>
                      <a:pt x="0" y="120000"/>
                    </a:moveTo>
                    <a:cubicBezTo>
                      <a:pt x="120000" y="120000"/>
                      <a:pt x="120000" y="60000"/>
                      <a:pt x="120000" y="60000"/>
                    </a:cubicBezTo>
                    <a:cubicBezTo>
                      <a:pt x="120000" y="60000"/>
                      <a:pt x="120000" y="0"/>
                      <a:pt x="120000" y="0"/>
                    </a:cubicBezTo>
                    <a:cubicBezTo>
                      <a:pt x="120000" y="0"/>
                      <a:pt x="120000" y="0"/>
                      <a:pt x="120000" y="0"/>
                    </a:cubicBezTo>
                    <a:cubicBezTo>
                      <a:pt x="0" y="0"/>
                      <a:pt x="0" y="0"/>
                      <a:pt x="0" y="60000"/>
                    </a:cubicBezTo>
                    <a:cubicBezTo>
                      <a:pt x="0" y="60000"/>
                      <a:pt x="0" y="12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2" name="Shape 1372"/>
              <p:cNvSpPr/>
              <p:nvPr/>
            </p:nvSpPr>
            <p:spPr>
              <a:xfrm>
                <a:off x="5269259" y="2181864"/>
                <a:ext cx="6350" cy="11113"/>
              </a:xfrm>
              <a:custGeom>
                <a:pathLst>
                  <a:path extrusionOk="0" h="120000" w="120000">
                    <a:moveTo>
                      <a:pt x="0" y="0"/>
                    </a:moveTo>
                    <a:cubicBezTo>
                      <a:pt x="0" y="0"/>
                      <a:pt x="0" y="0"/>
                      <a:pt x="0" y="0"/>
                    </a:cubicBezTo>
                    <a:cubicBezTo>
                      <a:pt x="0" y="40000"/>
                      <a:pt x="0" y="80000"/>
                      <a:pt x="60000" y="120000"/>
                    </a:cubicBezTo>
                    <a:cubicBezTo>
                      <a:pt x="60000" y="120000"/>
                      <a:pt x="120000" y="120000"/>
                      <a:pt x="120000" y="120000"/>
                    </a:cubicBezTo>
                    <a:cubicBezTo>
                      <a:pt x="120000" y="120000"/>
                      <a:pt x="120000" y="80000"/>
                      <a:pt x="120000" y="80000"/>
                    </a:cubicBezTo>
                    <a:cubicBezTo>
                      <a:pt x="60000" y="40000"/>
                      <a:pt x="60000" y="40000"/>
                      <a:pt x="0" y="0"/>
                    </a:cubicBezTo>
                    <a:cubicBezTo>
                      <a:pt x="0" y="0"/>
                      <a:pt x="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3" name="Shape 1373"/>
              <p:cNvSpPr/>
              <p:nvPr/>
            </p:nvSpPr>
            <p:spPr>
              <a:xfrm>
                <a:off x="4726346" y="2388236"/>
                <a:ext cx="7938" cy="7938"/>
              </a:xfrm>
              <a:custGeom>
                <a:pathLst>
                  <a:path extrusionOk="0" h="120000" w="120000">
                    <a:moveTo>
                      <a:pt x="60000" y="60000"/>
                    </a:moveTo>
                    <a:cubicBezTo>
                      <a:pt x="0" y="60000"/>
                      <a:pt x="0" y="60000"/>
                      <a:pt x="60000" y="120000"/>
                    </a:cubicBezTo>
                    <a:cubicBezTo>
                      <a:pt x="60000" y="120000"/>
                      <a:pt x="60000" y="120000"/>
                      <a:pt x="60000" y="120000"/>
                    </a:cubicBezTo>
                    <a:cubicBezTo>
                      <a:pt x="60000" y="120000"/>
                      <a:pt x="120000" y="120000"/>
                      <a:pt x="120000" y="120000"/>
                    </a:cubicBezTo>
                    <a:cubicBezTo>
                      <a:pt x="120000" y="120000"/>
                      <a:pt x="120000" y="120000"/>
                      <a:pt x="120000" y="120000"/>
                    </a:cubicBezTo>
                    <a:cubicBezTo>
                      <a:pt x="120000" y="60000"/>
                      <a:pt x="120000" y="60000"/>
                      <a:pt x="120000" y="60000"/>
                    </a:cubicBezTo>
                    <a:cubicBezTo>
                      <a:pt x="60000" y="0"/>
                      <a:pt x="60000" y="0"/>
                      <a:pt x="6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4" name="Shape 1374"/>
              <p:cNvSpPr/>
              <p:nvPr/>
            </p:nvSpPr>
            <p:spPr>
              <a:xfrm>
                <a:off x="4667609" y="2513645"/>
                <a:ext cx="7938" cy="4763"/>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5" name="Shape 1375"/>
              <p:cNvSpPr/>
              <p:nvPr/>
            </p:nvSpPr>
            <p:spPr>
              <a:xfrm>
                <a:off x="6137603" y="2442209"/>
                <a:ext cx="6350" cy="3175"/>
              </a:xfrm>
              <a:custGeom>
                <a:pathLst>
                  <a:path extrusionOk="0" h="120000" w="120000">
                    <a:moveTo>
                      <a:pt x="60000" y="0"/>
                    </a:moveTo>
                    <a:cubicBezTo>
                      <a:pt x="60000" y="0"/>
                      <a:pt x="0" y="0"/>
                      <a:pt x="0" y="0"/>
                    </a:cubicBezTo>
                    <a:cubicBezTo>
                      <a:pt x="0" y="120000"/>
                      <a:pt x="0" y="120000"/>
                      <a:pt x="60000" y="120000"/>
                    </a:cubicBezTo>
                    <a:cubicBezTo>
                      <a:pt x="60000" y="120000"/>
                      <a:pt x="60000" y="120000"/>
                      <a:pt x="60000" y="120000"/>
                    </a:cubicBezTo>
                    <a:cubicBezTo>
                      <a:pt x="60000" y="120000"/>
                      <a:pt x="120000" y="120000"/>
                      <a:pt x="120000" y="120000"/>
                    </a:cubicBezTo>
                    <a:cubicBezTo>
                      <a:pt x="120000" y="120000"/>
                      <a:pt x="12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6" name="Shape 1376"/>
              <p:cNvSpPr/>
              <p:nvPr/>
            </p:nvSpPr>
            <p:spPr>
              <a:xfrm>
                <a:off x="6209040" y="3281979"/>
                <a:ext cx="7938" cy="4763"/>
              </a:xfrm>
              <a:custGeom>
                <a:pathLst>
                  <a:path extrusionOk="0" h="120000" w="120000">
                    <a:moveTo>
                      <a:pt x="0" y="120000"/>
                    </a:moveTo>
                    <a:cubicBezTo>
                      <a:pt x="0" y="120000"/>
                      <a:pt x="0" y="120000"/>
                      <a:pt x="0" y="120000"/>
                    </a:cubicBezTo>
                    <a:cubicBezTo>
                      <a:pt x="0" y="120000"/>
                      <a:pt x="0" y="120000"/>
                      <a:pt x="0" y="120000"/>
                    </a:cubicBezTo>
                    <a:cubicBezTo>
                      <a:pt x="0" y="120000"/>
                      <a:pt x="0" y="120000"/>
                      <a:pt x="60000" y="120000"/>
                    </a:cubicBezTo>
                    <a:cubicBezTo>
                      <a:pt x="60000" y="120000"/>
                      <a:pt x="60000" y="120000"/>
                      <a:pt x="60000" y="120000"/>
                    </a:cubicBezTo>
                    <a:cubicBezTo>
                      <a:pt x="60000" y="120000"/>
                      <a:pt x="60000" y="120000"/>
                      <a:pt x="120000" y="120000"/>
                    </a:cubicBezTo>
                    <a:cubicBezTo>
                      <a:pt x="120000" y="120000"/>
                      <a:pt x="120000" y="120000"/>
                      <a:pt x="120000" y="120000"/>
                    </a:cubicBezTo>
                    <a:cubicBezTo>
                      <a:pt x="120000" y="120000"/>
                      <a:pt x="120000" y="120000"/>
                      <a:pt x="120000" y="120000"/>
                    </a:cubicBezTo>
                    <a:cubicBezTo>
                      <a:pt x="60000" y="0"/>
                      <a:pt x="0" y="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7" name="Shape 1377"/>
              <p:cNvSpPr/>
              <p:nvPr/>
            </p:nvSpPr>
            <p:spPr>
              <a:xfrm>
                <a:off x="5651838" y="2243775"/>
                <a:ext cx="4763" cy="7938"/>
              </a:xfrm>
              <a:custGeom>
                <a:pathLst>
                  <a:path extrusionOk="0" h="120000" w="120000">
                    <a:moveTo>
                      <a:pt x="120000" y="0"/>
                    </a:moveTo>
                    <a:cubicBezTo>
                      <a:pt x="120000" y="0"/>
                      <a:pt x="0" y="0"/>
                      <a:pt x="0" y="0"/>
                    </a:cubicBezTo>
                    <a:cubicBezTo>
                      <a:pt x="0" y="0"/>
                      <a:pt x="0" y="60000"/>
                      <a:pt x="0" y="120000"/>
                    </a:cubicBezTo>
                    <a:cubicBezTo>
                      <a:pt x="0" y="120000"/>
                      <a:pt x="120000" y="120000"/>
                      <a:pt x="120000" y="120000"/>
                    </a:cubicBezTo>
                    <a:cubicBezTo>
                      <a:pt x="120000" y="120000"/>
                      <a:pt x="120000" y="120000"/>
                      <a:pt x="120000" y="120000"/>
                    </a:cubicBezTo>
                    <a:cubicBezTo>
                      <a:pt x="120000" y="60000"/>
                      <a:pt x="120000" y="6000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8" name="Shape 1378"/>
              <p:cNvSpPr/>
              <p:nvPr/>
            </p:nvSpPr>
            <p:spPr>
              <a:xfrm>
                <a:off x="6223327" y="3018460"/>
                <a:ext cx="4763" cy="11113"/>
              </a:xfrm>
              <a:custGeom>
                <a:pathLst>
                  <a:path extrusionOk="0" h="120000" w="120000">
                    <a:moveTo>
                      <a:pt x="0" y="40000"/>
                    </a:moveTo>
                    <a:cubicBezTo>
                      <a:pt x="0" y="40000"/>
                      <a:pt x="0" y="40000"/>
                      <a:pt x="0" y="40000"/>
                    </a:cubicBezTo>
                    <a:cubicBezTo>
                      <a:pt x="0" y="40000"/>
                      <a:pt x="0" y="80000"/>
                      <a:pt x="0" y="80000"/>
                    </a:cubicBezTo>
                    <a:cubicBezTo>
                      <a:pt x="0" y="120000"/>
                      <a:pt x="0" y="120000"/>
                      <a:pt x="0" y="120000"/>
                    </a:cubicBezTo>
                    <a:cubicBezTo>
                      <a:pt x="0" y="120000"/>
                      <a:pt x="0" y="120000"/>
                      <a:pt x="0" y="120000"/>
                    </a:cubicBezTo>
                    <a:cubicBezTo>
                      <a:pt x="120000" y="80000"/>
                      <a:pt x="120000" y="80000"/>
                      <a:pt x="120000" y="40000"/>
                    </a:cubicBezTo>
                    <a:cubicBezTo>
                      <a:pt x="120000" y="40000"/>
                      <a:pt x="120000" y="0"/>
                      <a:pt x="0" y="4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79" name="Shape 1379"/>
              <p:cNvSpPr/>
              <p:nvPr/>
            </p:nvSpPr>
            <p:spPr>
              <a:xfrm>
                <a:off x="6191577" y="3066084"/>
                <a:ext cx="6350" cy="3175"/>
              </a:xfrm>
              <a:custGeom>
                <a:pathLst>
                  <a:path extrusionOk="0" h="120000" w="120000">
                    <a:moveTo>
                      <a:pt x="60000" y="120000"/>
                    </a:moveTo>
                    <a:cubicBezTo>
                      <a:pt x="120000" y="120000"/>
                      <a:pt x="120000" y="120000"/>
                      <a:pt x="120000" y="120000"/>
                    </a:cubicBezTo>
                    <a:cubicBezTo>
                      <a:pt x="120000" y="0"/>
                      <a:pt x="120000" y="0"/>
                      <a:pt x="120000" y="0"/>
                    </a:cubicBezTo>
                    <a:cubicBezTo>
                      <a:pt x="120000" y="0"/>
                      <a:pt x="120000" y="0"/>
                      <a:pt x="60000" y="0"/>
                    </a:cubicBezTo>
                    <a:cubicBezTo>
                      <a:pt x="60000" y="0"/>
                      <a:pt x="60000" y="0"/>
                      <a:pt x="0" y="0"/>
                    </a:cubicBezTo>
                    <a:cubicBezTo>
                      <a:pt x="0" y="0"/>
                      <a:pt x="0" y="0"/>
                      <a:pt x="0" y="0"/>
                    </a:cubicBezTo>
                    <a:cubicBezTo>
                      <a:pt x="0" y="0"/>
                      <a:pt x="0" y="120000"/>
                      <a:pt x="0" y="120000"/>
                    </a:cubicBezTo>
                    <a:cubicBezTo>
                      <a:pt x="6000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0" name="Shape 1380"/>
              <p:cNvSpPr/>
              <p:nvPr/>
            </p:nvSpPr>
            <p:spPr>
              <a:xfrm>
                <a:off x="4212006" y="2373948"/>
                <a:ext cx="11113" cy="6350"/>
              </a:xfrm>
              <a:custGeom>
                <a:pathLst>
                  <a:path extrusionOk="0" h="120000" w="120000">
                    <a:moveTo>
                      <a:pt x="40000" y="0"/>
                    </a:moveTo>
                    <a:cubicBezTo>
                      <a:pt x="40000" y="60000"/>
                      <a:pt x="40000" y="60000"/>
                      <a:pt x="0" y="120000"/>
                    </a:cubicBezTo>
                    <a:cubicBezTo>
                      <a:pt x="40000" y="120000"/>
                      <a:pt x="40000" y="120000"/>
                      <a:pt x="80000" y="120000"/>
                    </a:cubicBezTo>
                    <a:cubicBezTo>
                      <a:pt x="80000" y="120000"/>
                      <a:pt x="80000" y="60000"/>
                      <a:pt x="80000" y="60000"/>
                    </a:cubicBezTo>
                    <a:cubicBezTo>
                      <a:pt x="120000" y="60000"/>
                      <a:pt x="120000" y="60000"/>
                      <a:pt x="80000" y="0"/>
                    </a:cubicBezTo>
                    <a:cubicBezTo>
                      <a:pt x="80000" y="0"/>
                      <a:pt x="80000" y="0"/>
                      <a:pt x="4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1" name="Shape 1381"/>
              <p:cNvSpPr/>
              <p:nvPr/>
            </p:nvSpPr>
            <p:spPr>
              <a:xfrm>
                <a:off x="4197718" y="2380298"/>
                <a:ext cx="19050" cy="15875"/>
              </a:xfrm>
              <a:custGeom>
                <a:pathLst>
                  <a:path extrusionOk="0" h="120000" w="120000">
                    <a:moveTo>
                      <a:pt x="96000" y="0"/>
                    </a:moveTo>
                    <a:cubicBezTo>
                      <a:pt x="96000" y="0"/>
                      <a:pt x="96000" y="0"/>
                      <a:pt x="72000" y="0"/>
                    </a:cubicBezTo>
                    <a:cubicBezTo>
                      <a:pt x="72000" y="0"/>
                      <a:pt x="48000" y="0"/>
                      <a:pt x="48000" y="0"/>
                    </a:cubicBezTo>
                    <a:cubicBezTo>
                      <a:pt x="48000" y="30000"/>
                      <a:pt x="48000" y="30000"/>
                      <a:pt x="48000" y="30000"/>
                    </a:cubicBezTo>
                    <a:cubicBezTo>
                      <a:pt x="48000" y="30000"/>
                      <a:pt x="48000" y="30000"/>
                      <a:pt x="48000" y="30000"/>
                    </a:cubicBezTo>
                    <a:cubicBezTo>
                      <a:pt x="0" y="30000"/>
                      <a:pt x="0" y="30000"/>
                      <a:pt x="0" y="90000"/>
                    </a:cubicBezTo>
                    <a:cubicBezTo>
                      <a:pt x="0" y="90000"/>
                      <a:pt x="0" y="120000"/>
                      <a:pt x="0" y="120000"/>
                    </a:cubicBezTo>
                    <a:cubicBezTo>
                      <a:pt x="0" y="120000"/>
                      <a:pt x="0" y="120000"/>
                      <a:pt x="0" y="120000"/>
                    </a:cubicBezTo>
                    <a:cubicBezTo>
                      <a:pt x="0" y="120000"/>
                      <a:pt x="24000" y="120000"/>
                      <a:pt x="24000" y="120000"/>
                    </a:cubicBezTo>
                    <a:cubicBezTo>
                      <a:pt x="48000" y="120000"/>
                      <a:pt x="48000" y="90000"/>
                      <a:pt x="96000" y="90000"/>
                    </a:cubicBezTo>
                    <a:cubicBezTo>
                      <a:pt x="96000" y="60000"/>
                      <a:pt x="96000" y="60000"/>
                      <a:pt x="120000" y="60000"/>
                    </a:cubicBezTo>
                    <a:cubicBezTo>
                      <a:pt x="120000" y="30000"/>
                      <a:pt x="120000" y="30000"/>
                      <a:pt x="120000" y="30000"/>
                    </a:cubicBezTo>
                    <a:cubicBezTo>
                      <a:pt x="120000" y="0"/>
                      <a:pt x="120000" y="0"/>
                      <a:pt x="120000" y="0"/>
                    </a:cubicBezTo>
                    <a:cubicBezTo>
                      <a:pt x="120000" y="0"/>
                      <a:pt x="120000" y="0"/>
                      <a:pt x="96000" y="0"/>
                    </a:cubicBezTo>
                    <a:cubicBezTo>
                      <a:pt x="96000" y="0"/>
                      <a:pt x="96000" y="0"/>
                      <a:pt x="96000" y="0"/>
                    </a:cubicBezTo>
                    <a:cubicBezTo>
                      <a:pt x="96000" y="0"/>
                      <a:pt x="96000" y="0"/>
                      <a:pt x="96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2" name="Shape 1382"/>
              <p:cNvSpPr/>
              <p:nvPr/>
            </p:nvSpPr>
            <p:spPr>
              <a:xfrm>
                <a:off x="6390011" y="3434376"/>
                <a:ext cx="7938" cy="6350"/>
              </a:xfrm>
              <a:custGeom>
                <a:pathLst>
                  <a:path extrusionOk="0" h="120000" w="120000">
                    <a:moveTo>
                      <a:pt x="60000" y="60000"/>
                    </a:moveTo>
                    <a:cubicBezTo>
                      <a:pt x="0" y="60000"/>
                      <a:pt x="0" y="60000"/>
                      <a:pt x="0" y="120000"/>
                    </a:cubicBezTo>
                    <a:cubicBezTo>
                      <a:pt x="0" y="120000"/>
                      <a:pt x="0" y="120000"/>
                      <a:pt x="0" y="120000"/>
                    </a:cubicBezTo>
                    <a:cubicBezTo>
                      <a:pt x="0" y="120000"/>
                      <a:pt x="60000" y="120000"/>
                      <a:pt x="60000" y="120000"/>
                    </a:cubicBezTo>
                    <a:cubicBezTo>
                      <a:pt x="60000" y="120000"/>
                      <a:pt x="120000" y="60000"/>
                      <a:pt x="60000" y="60000"/>
                    </a:cubicBezTo>
                    <a:cubicBezTo>
                      <a:pt x="60000" y="0"/>
                      <a:pt x="60000" y="0"/>
                      <a:pt x="6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3" name="Shape 1383"/>
              <p:cNvSpPr/>
              <p:nvPr/>
            </p:nvSpPr>
            <p:spPr>
              <a:xfrm>
                <a:off x="4766032" y="2893050"/>
                <a:ext cx="7938" cy="7938"/>
              </a:xfrm>
              <a:custGeom>
                <a:pathLst>
                  <a:path extrusionOk="0" h="120000" w="120000">
                    <a:moveTo>
                      <a:pt x="0" y="60000"/>
                    </a:moveTo>
                    <a:cubicBezTo>
                      <a:pt x="0" y="120000"/>
                      <a:pt x="0" y="120000"/>
                      <a:pt x="60000" y="120000"/>
                    </a:cubicBezTo>
                    <a:cubicBezTo>
                      <a:pt x="60000" y="120000"/>
                      <a:pt x="120000" y="120000"/>
                      <a:pt x="120000" y="60000"/>
                    </a:cubicBezTo>
                    <a:cubicBezTo>
                      <a:pt x="120000" y="60000"/>
                      <a:pt x="60000" y="0"/>
                      <a:pt x="60000" y="0"/>
                    </a:cubicBezTo>
                    <a:cubicBezTo>
                      <a:pt x="60000" y="0"/>
                      <a:pt x="0" y="60000"/>
                      <a:pt x="0" y="60000"/>
                    </a:cubicBezTo>
                    <a:cubicBezTo>
                      <a:pt x="0" y="60000"/>
                      <a:pt x="0" y="60000"/>
                      <a:pt x="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4" name="Shape 1384"/>
              <p:cNvSpPr/>
              <p:nvPr/>
            </p:nvSpPr>
            <p:spPr>
              <a:xfrm>
                <a:off x="5489917" y="2104078"/>
                <a:ext cx="6350" cy="6350"/>
              </a:xfrm>
              <a:custGeom>
                <a:pathLst>
                  <a:path extrusionOk="0" h="120000" w="120000">
                    <a:moveTo>
                      <a:pt x="60000" y="120000"/>
                    </a:moveTo>
                    <a:cubicBezTo>
                      <a:pt x="60000" y="60000"/>
                      <a:pt x="60000" y="60000"/>
                      <a:pt x="120000" y="60000"/>
                    </a:cubicBezTo>
                    <a:cubicBezTo>
                      <a:pt x="120000" y="60000"/>
                      <a:pt x="60000" y="0"/>
                      <a:pt x="60000" y="0"/>
                    </a:cubicBezTo>
                    <a:cubicBezTo>
                      <a:pt x="60000" y="0"/>
                      <a:pt x="0" y="0"/>
                      <a:pt x="0" y="0"/>
                    </a:cubicBezTo>
                    <a:cubicBezTo>
                      <a:pt x="0" y="60000"/>
                      <a:pt x="0" y="60000"/>
                      <a:pt x="0" y="60000"/>
                    </a:cubicBezTo>
                    <a:cubicBezTo>
                      <a:pt x="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5" name="Shape 1385"/>
              <p:cNvSpPr/>
              <p:nvPr/>
            </p:nvSpPr>
            <p:spPr>
              <a:xfrm>
                <a:off x="5616914" y="2878763"/>
                <a:ext cx="6350" cy="6350"/>
              </a:xfrm>
              <a:custGeom>
                <a:pathLst>
                  <a:path extrusionOk="0" h="120000" w="120000">
                    <a:moveTo>
                      <a:pt x="60000" y="0"/>
                    </a:moveTo>
                    <a:cubicBezTo>
                      <a:pt x="60000" y="0"/>
                      <a:pt x="60000" y="0"/>
                      <a:pt x="60000" y="0"/>
                    </a:cubicBezTo>
                    <a:cubicBezTo>
                      <a:pt x="60000" y="60000"/>
                      <a:pt x="60000" y="60000"/>
                      <a:pt x="0" y="60000"/>
                    </a:cubicBezTo>
                    <a:cubicBezTo>
                      <a:pt x="0" y="60000"/>
                      <a:pt x="60000" y="60000"/>
                      <a:pt x="60000" y="60000"/>
                    </a:cubicBezTo>
                    <a:cubicBezTo>
                      <a:pt x="60000" y="120000"/>
                      <a:pt x="120000" y="60000"/>
                      <a:pt x="120000" y="60000"/>
                    </a:cubicBezTo>
                    <a:cubicBezTo>
                      <a:pt x="120000" y="60000"/>
                      <a:pt x="120000" y="60000"/>
                      <a:pt x="120000" y="60000"/>
                    </a:cubicBezTo>
                    <a:cubicBezTo>
                      <a:pt x="120000" y="0"/>
                      <a:pt x="6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6" name="Shape 1386"/>
              <p:cNvSpPr/>
              <p:nvPr/>
            </p:nvSpPr>
            <p:spPr>
              <a:xfrm>
                <a:off x="4751745" y="2305687"/>
                <a:ext cx="6350" cy="6350"/>
              </a:xfrm>
              <a:custGeom>
                <a:pathLst>
                  <a:path extrusionOk="0" h="120000" w="120000">
                    <a:moveTo>
                      <a:pt x="120000" y="0"/>
                    </a:moveTo>
                    <a:cubicBezTo>
                      <a:pt x="120000" y="60000"/>
                      <a:pt x="60000" y="60000"/>
                      <a:pt x="60000" y="60000"/>
                    </a:cubicBezTo>
                    <a:cubicBezTo>
                      <a:pt x="60000" y="60000"/>
                      <a:pt x="0" y="60000"/>
                      <a:pt x="0" y="60000"/>
                    </a:cubicBezTo>
                    <a:cubicBezTo>
                      <a:pt x="0" y="120000"/>
                      <a:pt x="0" y="120000"/>
                      <a:pt x="0" y="120000"/>
                    </a:cubicBezTo>
                    <a:cubicBezTo>
                      <a:pt x="0" y="120000"/>
                      <a:pt x="0" y="120000"/>
                      <a:pt x="0" y="120000"/>
                    </a:cubicBezTo>
                    <a:cubicBezTo>
                      <a:pt x="0" y="120000"/>
                      <a:pt x="60000" y="120000"/>
                      <a:pt x="60000" y="120000"/>
                    </a:cubicBezTo>
                    <a:cubicBezTo>
                      <a:pt x="60000" y="120000"/>
                      <a:pt x="120000" y="60000"/>
                      <a:pt x="120000" y="60000"/>
                    </a:cubicBezTo>
                    <a:cubicBezTo>
                      <a:pt x="120000" y="60000"/>
                      <a:pt x="120000" y="60000"/>
                      <a:pt x="120000" y="60000"/>
                    </a:cubicBezTo>
                    <a:cubicBezTo>
                      <a:pt x="120000" y="0"/>
                      <a:pt x="120000" y="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7" name="Shape 1387"/>
              <p:cNvSpPr/>
              <p:nvPr/>
            </p:nvSpPr>
            <p:spPr>
              <a:xfrm>
                <a:off x="6459859" y="3094658"/>
                <a:ext cx="6350" cy="7938"/>
              </a:xfrm>
              <a:custGeom>
                <a:pathLst>
                  <a:path extrusionOk="0" h="120000" w="120000">
                    <a:moveTo>
                      <a:pt x="120000" y="60000"/>
                    </a:moveTo>
                    <a:cubicBezTo>
                      <a:pt x="60000" y="60000"/>
                      <a:pt x="60000" y="0"/>
                      <a:pt x="60000" y="0"/>
                    </a:cubicBezTo>
                    <a:cubicBezTo>
                      <a:pt x="0" y="0"/>
                      <a:pt x="0" y="0"/>
                      <a:pt x="0" y="60000"/>
                    </a:cubicBezTo>
                    <a:cubicBezTo>
                      <a:pt x="0" y="60000"/>
                      <a:pt x="0" y="60000"/>
                      <a:pt x="0" y="120000"/>
                    </a:cubicBezTo>
                    <a:cubicBezTo>
                      <a:pt x="0" y="120000"/>
                      <a:pt x="60000" y="120000"/>
                      <a:pt x="60000" y="120000"/>
                    </a:cubicBezTo>
                    <a:cubicBezTo>
                      <a:pt x="120000" y="120000"/>
                      <a:pt x="120000" y="120000"/>
                      <a:pt x="1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8" name="Shape 1388"/>
              <p:cNvSpPr/>
              <p:nvPr/>
            </p:nvSpPr>
            <p:spPr>
              <a:xfrm>
                <a:off x="4773969" y="2331087"/>
                <a:ext cx="6350" cy="3175"/>
              </a:xfrm>
              <a:custGeom>
                <a:pathLst>
                  <a:path extrusionOk="0" h="120000" w="120000">
                    <a:moveTo>
                      <a:pt x="120000" y="120000"/>
                    </a:moveTo>
                    <a:cubicBezTo>
                      <a:pt x="120000" y="120000"/>
                      <a:pt x="120000" y="120000"/>
                      <a:pt x="120000" y="0"/>
                    </a:cubicBezTo>
                    <a:cubicBezTo>
                      <a:pt x="120000" y="0"/>
                      <a:pt x="120000" y="0"/>
                      <a:pt x="120000" y="0"/>
                    </a:cubicBezTo>
                    <a:cubicBezTo>
                      <a:pt x="120000" y="0"/>
                      <a:pt x="60000" y="0"/>
                      <a:pt x="60000" y="0"/>
                    </a:cubicBezTo>
                    <a:cubicBezTo>
                      <a:pt x="60000" y="0"/>
                      <a:pt x="0" y="0"/>
                      <a:pt x="0" y="0"/>
                    </a:cubicBezTo>
                    <a:cubicBezTo>
                      <a:pt x="0" y="0"/>
                      <a:pt x="0" y="0"/>
                      <a:pt x="0" y="120000"/>
                    </a:cubicBezTo>
                    <a:cubicBezTo>
                      <a:pt x="60000" y="120000"/>
                      <a:pt x="60000" y="120000"/>
                      <a:pt x="12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89" name="Shape 1389"/>
              <p:cNvSpPr/>
              <p:nvPr/>
            </p:nvSpPr>
            <p:spPr>
              <a:xfrm>
                <a:off x="6418585" y="3043859"/>
                <a:ext cx="7938" cy="7938"/>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60000"/>
                      <a:pt x="120000" y="60000"/>
                      <a:pt x="120000" y="60000"/>
                    </a:cubicBezTo>
                    <a:cubicBezTo>
                      <a:pt x="120000" y="60000"/>
                      <a:pt x="120000" y="60000"/>
                      <a:pt x="120000" y="60000"/>
                    </a:cubicBezTo>
                    <a:cubicBezTo>
                      <a:pt x="60000" y="60000"/>
                      <a:pt x="60000" y="0"/>
                      <a:pt x="60000" y="0"/>
                    </a:cubicBezTo>
                    <a:cubicBezTo>
                      <a:pt x="60000" y="0"/>
                      <a:pt x="60000" y="0"/>
                      <a:pt x="60000" y="0"/>
                    </a:cubicBezTo>
                    <a:cubicBezTo>
                      <a:pt x="0" y="0"/>
                      <a:pt x="0" y="0"/>
                      <a:pt x="0" y="0"/>
                    </a:cubicBezTo>
                    <a:cubicBezTo>
                      <a:pt x="60000" y="60000"/>
                      <a:pt x="60000" y="120000"/>
                      <a:pt x="12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0" name="Shape 1390"/>
              <p:cNvSpPr/>
              <p:nvPr/>
            </p:nvSpPr>
            <p:spPr>
              <a:xfrm>
                <a:off x="5464516" y="2124716"/>
                <a:ext cx="6350" cy="3175"/>
              </a:xfrm>
              <a:custGeom>
                <a:pathLst>
                  <a:path extrusionOk="0" h="120000" w="120000">
                    <a:moveTo>
                      <a:pt x="60000" y="0"/>
                    </a:moveTo>
                    <a:cubicBezTo>
                      <a:pt x="60000" y="0"/>
                      <a:pt x="60000" y="0"/>
                      <a:pt x="0" y="0"/>
                    </a:cubicBezTo>
                    <a:cubicBezTo>
                      <a:pt x="0" y="0"/>
                      <a:pt x="0" y="0"/>
                      <a:pt x="0" y="0"/>
                    </a:cubicBezTo>
                    <a:cubicBezTo>
                      <a:pt x="0" y="0"/>
                      <a:pt x="0" y="0"/>
                      <a:pt x="0" y="0"/>
                    </a:cubicBezTo>
                    <a:cubicBezTo>
                      <a:pt x="0" y="0"/>
                      <a:pt x="0" y="120000"/>
                      <a:pt x="0" y="120000"/>
                    </a:cubicBezTo>
                    <a:cubicBezTo>
                      <a:pt x="0" y="120000"/>
                      <a:pt x="60000" y="120000"/>
                      <a:pt x="120000" y="120000"/>
                    </a:cubicBezTo>
                    <a:cubicBezTo>
                      <a:pt x="120000" y="120000"/>
                      <a:pt x="120000" y="120000"/>
                      <a:pt x="120000" y="0"/>
                    </a:cubicBezTo>
                    <a:cubicBezTo>
                      <a:pt x="120000" y="0"/>
                      <a:pt x="120000" y="0"/>
                      <a:pt x="6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1" name="Shape 1391"/>
              <p:cNvSpPr/>
              <p:nvPr/>
            </p:nvSpPr>
            <p:spPr>
              <a:xfrm>
                <a:off x="5470866" y="2127891"/>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2" name="Shape 1392"/>
              <p:cNvSpPr/>
              <p:nvPr/>
            </p:nvSpPr>
            <p:spPr>
              <a:xfrm>
                <a:off x="5699462" y="2146940"/>
                <a:ext cx="7938" cy="6350"/>
              </a:xfrm>
              <a:custGeom>
                <a:pathLst>
                  <a:path extrusionOk="0" h="120000" w="120000">
                    <a:moveTo>
                      <a:pt x="60000" y="120000"/>
                    </a:move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ubicBezTo>
                      <a:pt x="60000" y="60000"/>
                      <a:pt x="0" y="60000"/>
                      <a:pt x="0" y="60000"/>
                    </a:cubicBezTo>
                    <a:cubicBezTo>
                      <a:pt x="60000" y="6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3" name="Shape 1393"/>
              <p:cNvSpPr/>
              <p:nvPr/>
            </p:nvSpPr>
            <p:spPr>
              <a:xfrm>
                <a:off x="5739149" y="2107253"/>
                <a:ext cx="7938" cy="6350"/>
              </a:xfrm>
              <a:custGeom>
                <a:pathLst>
                  <a:path extrusionOk="0" h="120000" w="120000">
                    <a:moveTo>
                      <a:pt x="120000" y="60000"/>
                    </a:moveTo>
                    <a:cubicBezTo>
                      <a:pt x="120000" y="60000"/>
                      <a:pt x="120000" y="60000"/>
                      <a:pt x="120000" y="60000"/>
                    </a:cubicBezTo>
                    <a:cubicBezTo>
                      <a:pt x="120000" y="60000"/>
                      <a:pt x="120000" y="0"/>
                      <a:pt x="120000" y="0"/>
                    </a:cubicBezTo>
                    <a:cubicBezTo>
                      <a:pt x="120000" y="0"/>
                      <a:pt x="60000" y="60000"/>
                      <a:pt x="0" y="0"/>
                    </a:cubicBezTo>
                    <a:cubicBezTo>
                      <a:pt x="0" y="0"/>
                      <a:pt x="0" y="0"/>
                      <a:pt x="0" y="60000"/>
                    </a:cubicBezTo>
                    <a:cubicBezTo>
                      <a:pt x="0" y="60000"/>
                      <a:pt x="0" y="60000"/>
                      <a:pt x="0" y="60000"/>
                    </a:cubicBezTo>
                    <a:cubicBezTo>
                      <a:pt x="60000" y="60000"/>
                      <a:pt x="120000" y="120000"/>
                      <a:pt x="1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4" name="Shape 1394"/>
              <p:cNvSpPr/>
              <p:nvPr/>
            </p:nvSpPr>
            <p:spPr>
              <a:xfrm>
                <a:off x="4856517" y="3216894"/>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5" name="Shape 1395"/>
              <p:cNvSpPr/>
              <p:nvPr/>
            </p:nvSpPr>
            <p:spPr>
              <a:xfrm>
                <a:off x="4848579" y="3216893"/>
                <a:ext cx="7938" cy="7938"/>
              </a:xfrm>
              <a:custGeom>
                <a:pathLst>
                  <a:path extrusionOk="0" h="120000" w="120000">
                    <a:moveTo>
                      <a:pt x="60000" y="60000"/>
                    </a:moveTo>
                    <a:cubicBezTo>
                      <a:pt x="0" y="60000"/>
                      <a:pt x="0" y="60000"/>
                      <a:pt x="0" y="120000"/>
                    </a:cubicBezTo>
                    <a:cubicBezTo>
                      <a:pt x="0" y="120000"/>
                      <a:pt x="0" y="120000"/>
                      <a:pt x="0" y="120000"/>
                    </a:cubicBezTo>
                    <a:cubicBezTo>
                      <a:pt x="60000" y="120000"/>
                      <a:pt x="120000" y="60000"/>
                      <a:pt x="120000" y="0"/>
                    </a:cubicBezTo>
                    <a:cubicBezTo>
                      <a:pt x="120000" y="0"/>
                      <a:pt x="120000" y="0"/>
                      <a:pt x="120000" y="0"/>
                    </a:cubicBezTo>
                    <a:cubicBezTo>
                      <a:pt x="120000" y="0"/>
                      <a:pt x="120000" y="0"/>
                      <a:pt x="120000" y="0"/>
                    </a:cubicBezTo>
                    <a:cubicBezTo>
                      <a:pt x="60000" y="0"/>
                      <a:pt x="60000" y="60000"/>
                      <a:pt x="6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6" name="Shape 1396"/>
              <p:cNvSpPr/>
              <p:nvPr/>
            </p:nvSpPr>
            <p:spPr>
              <a:xfrm>
                <a:off x="4853342" y="3221655"/>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7" name="Shape 1397"/>
              <p:cNvSpPr/>
              <p:nvPr/>
            </p:nvSpPr>
            <p:spPr>
              <a:xfrm>
                <a:off x="5023201" y="2067566"/>
                <a:ext cx="3175" cy="3175"/>
              </a:xfrm>
              <a:custGeom>
                <a:pathLst>
                  <a:path extrusionOk="0" h="120000" w="120000">
                    <a:moveTo>
                      <a:pt x="0" y="120000"/>
                    </a:moveTo>
                    <a:cubicBezTo>
                      <a:pt x="0" y="120000"/>
                      <a:pt x="120000" y="120000"/>
                      <a:pt x="120000" y="120000"/>
                    </a:cubicBezTo>
                    <a:cubicBezTo>
                      <a:pt x="120000" y="120000"/>
                      <a:pt x="120000" y="120000"/>
                      <a:pt x="120000" y="120000"/>
                    </a:cubicBezTo>
                    <a:cubicBezTo>
                      <a:pt x="120000" y="0"/>
                      <a:pt x="120000" y="0"/>
                      <a:pt x="120000" y="0"/>
                    </a:cubicBezTo>
                    <a:cubicBezTo>
                      <a:pt x="0" y="0"/>
                      <a:pt x="0" y="0"/>
                      <a:pt x="0" y="0"/>
                    </a:cubicBezTo>
                    <a:cubicBezTo>
                      <a:pt x="0" y="120000"/>
                      <a:pt x="0" y="12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8" name="Shape 1398"/>
              <p:cNvSpPr/>
              <p:nvPr/>
            </p:nvSpPr>
            <p:spPr>
              <a:xfrm>
                <a:off x="6151890" y="2989885"/>
                <a:ext cx="6350" cy="4763"/>
              </a:xfrm>
              <a:custGeom>
                <a:pathLst>
                  <a:path extrusionOk="0" h="120000" w="120000">
                    <a:moveTo>
                      <a:pt x="60000" y="120000"/>
                    </a:moveTo>
                    <a:cubicBezTo>
                      <a:pt x="120000" y="120000"/>
                      <a:pt x="120000" y="120000"/>
                      <a:pt x="120000" y="120000"/>
                    </a:cubicBezTo>
                    <a:cubicBezTo>
                      <a:pt x="120000" y="120000"/>
                      <a:pt x="120000" y="120000"/>
                      <a:pt x="120000" y="120000"/>
                    </a:cubicBezTo>
                    <a:cubicBezTo>
                      <a:pt x="120000" y="120000"/>
                      <a:pt x="120000" y="120000"/>
                      <a:pt x="120000" y="0"/>
                    </a:cubicBezTo>
                    <a:cubicBezTo>
                      <a:pt x="120000" y="0"/>
                      <a:pt x="60000" y="0"/>
                      <a:pt x="0" y="0"/>
                    </a:cubicBezTo>
                    <a:cubicBezTo>
                      <a:pt x="0" y="0"/>
                      <a:pt x="0" y="0"/>
                      <a:pt x="0" y="120000"/>
                    </a:cubicBezTo>
                    <a:cubicBezTo>
                      <a:pt x="0" y="120000"/>
                      <a:pt x="0" y="120000"/>
                      <a:pt x="0" y="120000"/>
                    </a:cubicBezTo>
                    <a:cubicBezTo>
                      <a:pt x="0" y="12000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9" name="Shape 1399"/>
              <p:cNvSpPr/>
              <p:nvPr/>
            </p:nvSpPr>
            <p:spPr>
              <a:xfrm>
                <a:off x="6412235" y="3048621"/>
                <a:ext cx="6350" cy="6350"/>
              </a:xfrm>
              <a:custGeom>
                <a:pathLst>
                  <a:path extrusionOk="0" h="120000" w="120000">
                    <a:moveTo>
                      <a:pt x="120000" y="120000"/>
                    </a:moveTo>
                    <a:cubicBezTo>
                      <a:pt x="120000" y="120000"/>
                      <a:pt x="120000" y="120000"/>
                      <a:pt x="120000" y="60000"/>
                    </a:cubicBezTo>
                    <a:cubicBezTo>
                      <a:pt x="120000" y="60000"/>
                      <a:pt x="120000" y="60000"/>
                      <a:pt x="120000" y="60000"/>
                    </a:cubicBezTo>
                    <a:cubicBezTo>
                      <a:pt x="120000" y="60000"/>
                      <a:pt x="60000" y="0"/>
                      <a:pt x="60000" y="0"/>
                    </a:cubicBezTo>
                    <a:cubicBezTo>
                      <a:pt x="60000" y="60000"/>
                      <a:pt x="60000" y="60000"/>
                      <a:pt x="60000" y="60000"/>
                    </a:cubicBezTo>
                    <a:cubicBezTo>
                      <a:pt x="0" y="60000"/>
                      <a:pt x="60000" y="60000"/>
                      <a:pt x="60000" y="60000"/>
                    </a:cubicBezTo>
                    <a:cubicBezTo>
                      <a:pt x="60000" y="120000"/>
                      <a:pt x="120000" y="120000"/>
                      <a:pt x="12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0" name="Shape 1400"/>
              <p:cNvSpPr/>
              <p:nvPr/>
            </p:nvSpPr>
            <p:spPr>
              <a:xfrm>
                <a:off x="6245550" y="2572381"/>
                <a:ext cx="0" cy="3175"/>
              </a:xfrm>
              <a:custGeom>
                <a:pathLst>
                  <a:path extrusionOk="0" h="120000" w="120000">
                    <a:moveTo>
                      <a:pt x="0" y="0"/>
                    </a:moveTo>
                    <a:cubicBezTo>
                      <a:pt x="0" y="0"/>
                      <a:pt x="0" y="120000"/>
                      <a:pt x="0" y="120000"/>
                    </a:cubicBezTo>
                    <a:cubicBezTo>
                      <a:pt x="0" y="120000"/>
                      <a:pt x="0" y="120000"/>
                      <a:pt x="0" y="120000"/>
                    </a:cubicBezTo>
                    <a:cubicBezTo>
                      <a:pt x="0" y="120000"/>
                      <a:pt x="0" y="120000"/>
                      <a:pt x="0" y="120000"/>
                    </a:cubicBezTo>
                    <a:cubicBezTo>
                      <a:pt x="0" y="120000"/>
                      <a:pt x="0" y="12000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1" name="Shape 1401"/>
              <p:cNvSpPr/>
              <p:nvPr/>
            </p:nvSpPr>
            <p:spPr>
              <a:xfrm>
                <a:off x="6245550" y="2564443"/>
                <a:ext cx="3175" cy="7938"/>
              </a:xfrm>
              <a:custGeom>
                <a:pathLst>
                  <a:path extrusionOk="0" h="120000" w="120000">
                    <a:moveTo>
                      <a:pt x="120000" y="0"/>
                    </a:moveTo>
                    <a:cubicBezTo>
                      <a:pt x="120000" y="0"/>
                      <a:pt x="120000" y="0"/>
                      <a:pt x="120000" y="0"/>
                    </a:cubicBezTo>
                    <a:cubicBezTo>
                      <a:pt x="120000" y="0"/>
                      <a:pt x="0" y="60000"/>
                      <a:pt x="0" y="60000"/>
                    </a:cubicBezTo>
                    <a:cubicBezTo>
                      <a:pt x="0" y="60000"/>
                      <a:pt x="0" y="120000"/>
                      <a:pt x="0" y="120000"/>
                    </a:cubicBezTo>
                    <a:cubicBezTo>
                      <a:pt x="120000" y="120000"/>
                      <a:pt x="120000" y="60000"/>
                      <a:pt x="120000" y="60000"/>
                    </a:cubicBezTo>
                    <a:cubicBezTo>
                      <a:pt x="120000" y="60000"/>
                      <a:pt x="120000" y="0"/>
                      <a:pt x="12000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2" name="Shape 1402"/>
              <p:cNvSpPr/>
              <p:nvPr/>
            </p:nvSpPr>
            <p:spPr>
              <a:xfrm>
                <a:off x="5450230" y="2135827"/>
                <a:ext cx="6350" cy="7938"/>
              </a:xfrm>
              <a:custGeom>
                <a:pathLst>
                  <a:path extrusionOk="0" h="120000" w="120000">
                    <a:moveTo>
                      <a:pt x="0" y="60000"/>
                    </a:moveTo>
                    <a:cubicBezTo>
                      <a:pt x="0" y="60000"/>
                      <a:pt x="60000" y="120000"/>
                      <a:pt x="60000" y="120000"/>
                    </a:cubicBezTo>
                    <a:cubicBezTo>
                      <a:pt x="60000" y="120000"/>
                      <a:pt x="120000" y="120000"/>
                      <a:pt x="120000" y="60000"/>
                    </a:cubicBezTo>
                    <a:cubicBezTo>
                      <a:pt x="120000" y="60000"/>
                      <a:pt x="120000" y="60000"/>
                      <a:pt x="120000" y="60000"/>
                    </a:cubicBezTo>
                    <a:cubicBezTo>
                      <a:pt x="120000" y="60000"/>
                      <a:pt x="120000" y="60000"/>
                      <a:pt x="60000" y="60000"/>
                    </a:cubicBezTo>
                    <a:cubicBezTo>
                      <a:pt x="60000" y="0"/>
                      <a:pt x="60000" y="60000"/>
                      <a:pt x="60000" y="60000"/>
                    </a:cubicBezTo>
                    <a:cubicBezTo>
                      <a:pt x="60000" y="60000"/>
                      <a:pt x="0" y="60000"/>
                      <a:pt x="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3" name="Shape 1403"/>
              <p:cNvSpPr/>
              <p:nvPr/>
            </p:nvSpPr>
            <p:spPr>
              <a:xfrm>
                <a:off x="5493091" y="2132652"/>
                <a:ext cx="3175" cy="3175"/>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4" name="Shape 1404"/>
              <p:cNvSpPr/>
              <p:nvPr/>
            </p:nvSpPr>
            <p:spPr>
              <a:xfrm>
                <a:off x="5948695" y="2969247"/>
                <a:ext cx="4763" cy="3175"/>
              </a:xfrm>
              <a:custGeom>
                <a:pathLst>
                  <a:path extrusionOk="0" h="120000" w="120000">
                    <a:moveTo>
                      <a:pt x="0" y="0"/>
                    </a:moveTo>
                    <a:cubicBezTo>
                      <a:pt x="0" y="0"/>
                      <a:pt x="0" y="0"/>
                      <a:pt x="0" y="0"/>
                    </a:cubicBezTo>
                    <a:cubicBezTo>
                      <a:pt x="0" y="0"/>
                      <a:pt x="0" y="0"/>
                      <a:pt x="0" y="0"/>
                    </a:cubicBezTo>
                    <a:cubicBezTo>
                      <a:pt x="0" y="0"/>
                      <a:pt x="0" y="120000"/>
                      <a:pt x="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5" name="Shape 1405"/>
              <p:cNvSpPr/>
              <p:nvPr/>
            </p:nvSpPr>
            <p:spPr>
              <a:xfrm>
                <a:off x="5461341" y="2132651"/>
                <a:ext cx="6350" cy="3175"/>
              </a:xfrm>
              <a:custGeom>
                <a:pathLst>
                  <a:path extrusionOk="0" h="120000" w="120000">
                    <a:moveTo>
                      <a:pt x="60000" y="120000"/>
                    </a:moveTo>
                    <a:cubicBezTo>
                      <a:pt x="120000" y="120000"/>
                      <a:pt x="120000" y="0"/>
                      <a:pt x="120000" y="0"/>
                    </a:cubicBezTo>
                    <a:cubicBezTo>
                      <a:pt x="120000" y="0"/>
                      <a:pt x="60000" y="0"/>
                      <a:pt x="60000" y="0"/>
                    </a:cubicBezTo>
                    <a:cubicBezTo>
                      <a:pt x="60000" y="0"/>
                      <a:pt x="0" y="0"/>
                      <a:pt x="0" y="0"/>
                    </a:cubicBezTo>
                    <a:cubicBezTo>
                      <a:pt x="0" y="0"/>
                      <a:pt x="60000" y="120000"/>
                      <a:pt x="60000" y="120000"/>
                    </a:cubicBezTo>
                    <a:cubicBezTo>
                      <a:pt x="60000" y="120000"/>
                      <a:pt x="60000" y="120000"/>
                      <a:pt x="6000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6" name="Shape 1406"/>
              <p:cNvSpPr/>
              <p:nvPr/>
            </p:nvSpPr>
            <p:spPr>
              <a:xfrm>
                <a:off x="4267567" y="2356485"/>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7" name="Shape 1407"/>
              <p:cNvSpPr/>
              <p:nvPr/>
            </p:nvSpPr>
            <p:spPr>
              <a:xfrm>
                <a:off x="6267776" y="2543807"/>
                <a:ext cx="3175" cy="3175"/>
              </a:xfrm>
              <a:custGeom>
                <a:pathLst>
                  <a:path extrusionOk="0" h="120000" w="120000">
                    <a:moveTo>
                      <a:pt x="0" y="120000"/>
                    </a:moveTo>
                    <a:cubicBezTo>
                      <a:pt x="120000" y="120000"/>
                      <a:pt x="120000" y="0"/>
                      <a:pt x="120000" y="0"/>
                    </a:cubicBezTo>
                    <a:cubicBezTo>
                      <a:pt x="120000" y="0"/>
                      <a:pt x="120000" y="0"/>
                      <a:pt x="120000" y="0"/>
                    </a:cubicBezTo>
                    <a:cubicBezTo>
                      <a:pt x="120000" y="0"/>
                      <a:pt x="120000" y="0"/>
                      <a:pt x="120000" y="0"/>
                    </a:cubicBezTo>
                    <a:cubicBezTo>
                      <a:pt x="120000" y="0"/>
                      <a:pt x="0" y="0"/>
                      <a:pt x="0" y="120000"/>
                    </a:cubicBezTo>
                    <a:cubicBezTo>
                      <a:pt x="0" y="120000"/>
                      <a:pt x="0" y="120000"/>
                      <a:pt x="0" y="120000"/>
                    </a:cubicBezTo>
                    <a:cubicBezTo>
                      <a:pt x="0" y="120000"/>
                      <a:pt x="0" y="120000"/>
                      <a:pt x="0" y="12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8" name="Shape 1408"/>
              <p:cNvSpPr/>
              <p:nvPr/>
            </p:nvSpPr>
            <p:spPr>
              <a:xfrm>
                <a:off x="5175599" y="2489832"/>
                <a:ext cx="1588" cy="1588"/>
              </a:xfrm>
              <a:prstGeom prst="ellipse">
                <a:avLst/>
              </a:pr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9" name="Shape 1409"/>
              <p:cNvSpPr/>
              <p:nvPr/>
            </p:nvSpPr>
            <p:spPr>
              <a:xfrm>
                <a:off x="5175598" y="2481895"/>
                <a:ext cx="3175" cy="7938"/>
              </a:xfrm>
              <a:custGeom>
                <a:pathLst>
                  <a:path extrusionOk="0" h="120000" w="120000">
                    <a:moveTo>
                      <a:pt x="120000" y="60000"/>
                    </a:moveTo>
                    <a:cubicBezTo>
                      <a:pt x="120000" y="0"/>
                      <a:pt x="120000" y="0"/>
                      <a:pt x="120000" y="0"/>
                    </a:cubicBezTo>
                    <a:cubicBezTo>
                      <a:pt x="120000" y="0"/>
                      <a:pt x="120000" y="0"/>
                      <a:pt x="120000" y="0"/>
                    </a:cubicBezTo>
                    <a:cubicBezTo>
                      <a:pt x="0" y="0"/>
                      <a:pt x="0" y="60000"/>
                      <a:pt x="0" y="60000"/>
                    </a:cubicBezTo>
                    <a:cubicBezTo>
                      <a:pt x="0" y="60000"/>
                      <a:pt x="0" y="120000"/>
                      <a:pt x="0" y="120000"/>
                    </a:cubicBezTo>
                    <a:cubicBezTo>
                      <a:pt x="0" y="120000"/>
                      <a:pt x="0" y="120000"/>
                      <a:pt x="0" y="120000"/>
                    </a:cubicBezTo>
                    <a:cubicBezTo>
                      <a:pt x="120000" y="120000"/>
                      <a:pt x="120000" y="60000"/>
                      <a:pt x="120000" y="6000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0" name="Shape 1410"/>
              <p:cNvSpPr/>
              <p:nvPr/>
            </p:nvSpPr>
            <p:spPr>
              <a:xfrm>
                <a:off x="6025018" y="2997883"/>
                <a:ext cx="3175" cy="3175"/>
              </a:xfrm>
              <a:custGeom>
                <a:pathLst>
                  <a:path extrusionOk="0" h="120000" w="120000">
                    <a:moveTo>
                      <a:pt x="0" y="0"/>
                    </a:moveTo>
                    <a:cubicBezTo>
                      <a:pt x="0" y="0"/>
                      <a:pt x="0" y="0"/>
                      <a:pt x="0" y="0"/>
                    </a:cubicBezTo>
                    <a:cubicBezTo>
                      <a:pt x="0" y="120000"/>
                      <a:pt x="0" y="120000"/>
                      <a:pt x="0" y="120000"/>
                    </a:cubicBezTo>
                    <a:cubicBezTo>
                      <a:pt x="0" y="120000"/>
                      <a:pt x="120000" y="120000"/>
                      <a:pt x="120000" y="120000"/>
                    </a:cubicBezTo>
                    <a:cubicBezTo>
                      <a:pt x="120000" y="120000"/>
                      <a:pt x="120000" y="120000"/>
                      <a:pt x="120000" y="120000"/>
                    </a:cubicBezTo>
                    <a:cubicBezTo>
                      <a:pt x="120000" y="120000"/>
                      <a:pt x="120000" y="120000"/>
                      <a:pt x="120000" y="120000"/>
                    </a:cubicBezTo>
                    <a:cubicBezTo>
                      <a:pt x="120000" y="0"/>
                      <a:pt x="120000" y="0"/>
                      <a:pt x="0" y="0"/>
                    </a:cubicBezTo>
                    <a:close/>
                  </a:path>
                </a:pathLst>
              </a:custGeom>
              <a:solidFill>
                <a:srgbClr val="D0CEC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11" name="Shape 1411"/>
            <p:cNvGrpSpPr/>
            <p:nvPr/>
          </p:nvGrpSpPr>
          <p:grpSpPr>
            <a:xfrm>
              <a:off x="5516877" y="2292084"/>
              <a:ext cx="239136" cy="348923"/>
              <a:chOff x="-1171575" y="1378278"/>
              <a:chExt cx="687390" cy="1002972"/>
            </a:xfrm>
          </p:grpSpPr>
          <p:sp>
            <p:nvSpPr>
              <p:cNvPr id="1412" name="Shape 1412"/>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C9F0FE">
                  <a:alpha val="8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3" name="Shape 1413"/>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14" name="Shape 1414"/>
            <p:cNvGrpSpPr/>
            <p:nvPr/>
          </p:nvGrpSpPr>
          <p:grpSpPr>
            <a:xfrm>
              <a:off x="10434235" y="4657260"/>
              <a:ext cx="239136" cy="348923"/>
              <a:chOff x="-1171575" y="1378278"/>
              <a:chExt cx="687390" cy="1002972"/>
            </a:xfrm>
          </p:grpSpPr>
          <p:sp>
            <p:nvSpPr>
              <p:cNvPr id="1415" name="Shape 1415"/>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chemeClr val="lt1">
                  <a:alpha val="80000"/>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6" name="Shape 1416"/>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17" name="Shape 1417"/>
            <p:cNvGrpSpPr/>
            <p:nvPr/>
          </p:nvGrpSpPr>
          <p:grpSpPr>
            <a:xfrm>
              <a:off x="8074264" y="3713866"/>
              <a:ext cx="239136" cy="348923"/>
              <a:chOff x="-1171575" y="1378278"/>
              <a:chExt cx="687390" cy="1002972"/>
            </a:xfrm>
          </p:grpSpPr>
          <p:sp>
            <p:nvSpPr>
              <p:cNvPr id="1418" name="Shape 1418"/>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E9F3D7">
                  <a:alpha val="8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19" name="Shape 1419"/>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20" name="Shape 1420"/>
            <p:cNvGrpSpPr/>
            <p:nvPr/>
          </p:nvGrpSpPr>
          <p:grpSpPr>
            <a:xfrm>
              <a:off x="10096787" y="2206648"/>
              <a:ext cx="239136" cy="348923"/>
              <a:chOff x="-1171575" y="1378278"/>
              <a:chExt cx="687390" cy="1002972"/>
            </a:xfrm>
          </p:grpSpPr>
          <p:sp>
            <p:nvSpPr>
              <p:cNvPr id="1421" name="Shape 1421"/>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FEEDD0">
                  <a:alpha val="8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2" name="Shape 1422"/>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23" name="Shape 1423"/>
            <p:cNvGrpSpPr/>
            <p:nvPr/>
          </p:nvGrpSpPr>
          <p:grpSpPr>
            <a:xfrm>
              <a:off x="9236688" y="2810953"/>
              <a:ext cx="239136" cy="348923"/>
              <a:chOff x="-1171575" y="1378278"/>
              <a:chExt cx="687390" cy="1002972"/>
            </a:xfrm>
          </p:grpSpPr>
          <p:sp>
            <p:nvSpPr>
              <p:cNvPr id="1424" name="Shape 1424"/>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BBFFFD">
                  <a:alpha val="8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5" name="Shape 1425"/>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1426" name="Shape 1426"/>
            <p:cNvGrpSpPr/>
            <p:nvPr/>
          </p:nvGrpSpPr>
          <p:grpSpPr>
            <a:xfrm>
              <a:off x="6579679" y="4300394"/>
              <a:ext cx="239136" cy="348923"/>
              <a:chOff x="-1171575" y="1378278"/>
              <a:chExt cx="687390" cy="1002972"/>
            </a:xfrm>
          </p:grpSpPr>
          <p:sp>
            <p:nvSpPr>
              <p:cNvPr id="1427" name="Shape 1427"/>
              <p:cNvSpPr/>
              <p:nvPr/>
            </p:nvSpPr>
            <p:spPr>
              <a:xfrm>
                <a:off x="-1165225" y="2193925"/>
                <a:ext cx="681037" cy="187325"/>
              </a:xfrm>
              <a:custGeom>
                <a:pathLst>
                  <a:path extrusionOk="0" h="120000" w="120000">
                    <a:moveTo>
                      <a:pt x="120000" y="61176"/>
                    </a:moveTo>
                    <a:cubicBezTo>
                      <a:pt x="120000" y="94117"/>
                      <a:pt x="92903" y="120000"/>
                      <a:pt x="60000" y="120000"/>
                    </a:cubicBezTo>
                    <a:cubicBezTo>
                      <a:pt x="27096" y="120000"/>
                      <a:pt x="0" y="94117"/>
                      <a:pt x="0" y="61176"/>
                    </a:cubicBezTo>
                    <a:cubicBezTo>
                      <a:pt x="0" y="25882"/>
                      <a:pt x="27096" y="0"/>
                      <a:pt x="60000" y="0"/>
                    </a:cubicBezTo>
                    <a:cubicBezTo>
                      <a:pt x="92903" y="0"/>
                      <a:pt x="120000" y="25882"/>
                      <a:pt x="120000" y="61176"/>
                    </a:cubicBezTo>
                    <a:close/>
                    <a:moveTo>
                      <a:pt x="120000" y="61176"/>
                    </a:moveTo>
                    <a:cubicBezTo>
                      <a:pt x="120000" y="61176"/>
                      <a:pt x="120000" y="61176"/>
                      <a:pt x="120000" y="61176"/>
                    </a:cubicBezTo>
                  </a:path>
                </a:pathLst>
              </a:custGeom>
              <a:solidFill>
                <a:srgbClr val="FDC8E6">
                  <a:alpha val="8000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8" name="Shape 1428"/>
              <p:cNvSpPr/>
              <p:nvPr/>
            </p:nvSpPr>
            <p:spPr>
              <a:xfrm>
                <a:off x="-1171575" y="1378278"/>
                <a:ext cx="687390" cy="922726"/>
              </a:xfrm>
              <a:custGeom>
                <a:pathLst>
                  <a:path extrusionOk="0" h="120000" w="120000">
                    <a:moveTo>
                      <a:pt x="98437" y="16046"/>
                    </a:moveTo>
                    <a:cubicBezTo>
                      <a:pt x="77812" y="0"/>
                      <a:pt x="43125" y="0"/>
                      <a:pt x="21562" y="16046"/>
                    </a:cubicBezTo>
                    <a:cubicBezTo>
                      <a:pt x="2812" y="30000"/>
                      <a:pt x="0" y="57209"/>
                      <a:pt x="16875" y="73255"/>
                    </a:cubicBezTo>
                    <a:cubicBezTo>
                      <a:pt x="60000" y="120000"/>
                      <a:pt x="60000" y="120000"/>
                      <a:pt x="60000" y="120000"/>
                    </a:cubicBezTo>
                    <a:cubicBezTo>
                      <a:pt x="104062" y="73255"/>
                      <a:pt x="104062" y="73255"/>
                      <a:pt x="104062" y="73255"/>
                    </a:cubicBezTo>
                    <a:cubicBezTo>
                      <a:pt x="120000" y="57209"/>
                      <a:pt x="118125" y="30000"/>
                      <a:pt x="98437" y="16046"/>
                    </a:cubicBezTo>
                    <a:close/>
                    <a:moveTo>
                      <a:pt x="60937" y="57209"/>
                    </a:moveTo>
                    <a:cubicBezTo>
                      <a:pt x="50625" y="57209"/>
                      <a:pt x="43125" y="51627"/>
                      <a:pt x="43125" y="43953"/>
                    </a:cubicBezTo>
                    <a:cubicBezTo>
                      <a:pt x="43125" y="36976"/>
                      <a:pt x="50625" y="30697"/>
                      <a:pt x="60937" y="30697"/>
                    </a:cubicBezTo>
                    <a:cubicBezTo>
                      <a:pt x="70312" y="30697"/>
                      <a:pt x="78750" y="36976"/>
                      <a:pt x="78750" y="43953"/>
                    </a:cubicBezTo>
                    <a:cubicBezTo>
                      <a:pt x="78750" y="51627"/>
                      <a:pt x="70312" y="57209"/>
                      <a:pt x="60937" y="57209"/>
                    </a:cubicBezTo>
                    <a:close/>
                    <a:moveTo>
                      <a:pt x="60937" y="57209"/>
                    </a:moveTo>
                    <a:cubicBezTo>
                      <a:pt x="60937" y="57209"/>
                      <a:pt x="60937" y="57209"/>
                      <a:pt x="60937" y="57209"/>
                    </a:cubicBezTo>
                  </a:path>
                </a:pathLst>
              </a:custGeom>
              <a:solidFill>
                <a:schemeClr val="accent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Tree>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2" name="Shape 1432"/>
        <p:cNvGrpSpPr/>
        <p:nvPr/>
      </p:nvGrpSpPr>
      <p:grpSpPr>
        <a:xfrm>
          <a:off x="0" y="0"/>
          <a:ext cx="0" cy="0"/>
          <a:chOff x="0" y="0"/>
          <a:chExt cx="0" cy="0"/>
        </a:xfrm>
      </p:grpSpPr>
      <p:sp>
        <p:nvSpPr>
          <p:cNvPr id="1433" name="Shape 143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4" name="Shape 1434"/>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5" name="Shape 1435"/>
          <p:cNvSpPr txBox="1"/>
          <p:nvPr/>
        </p:nvSpPr>
        <p:spPr>
          <a:xfrm>
            <a:off x="160175" y="277825"/>
            <a:ext cx="8697000" cy="3072300"/>
          </a:xfrm>
          <a:prstGeom prst="rect">
            <a:avLst/>
          </a:prstGeom>
          <a:noFill/>
          <a:ln>
            <a:noFill/>
          </a:ln>
        </p:spPr>
        <p:txBody>
          <a:bodyPr anchorCtr="0" anchor="t" bIns="34275" lIns="68575" spcFirstLastPara="1" rIns="68575" wrap="square" tIns="34275">
            <a:noAutofit/>
          </a:bodyPr>
          <a:lstStyle/>
          <a:p>
            <a:pPr indent="0" lvl="0" marL="0" marR="0" rtl="0" algn="ctr">
              <a:lnSpc>
                <a:spcPct val="60000"/>
              </a:lnSpc>
              <a:spcBef>
                <a:spcPts val="0"/>
              </a:spcBef>
              <a:spcAft>
                <a:spcPts val="0"/>
              </a:spcAft>
              <a:buNone/>
            </a:pPr>
            <a:r>
              <a:rPr b="1" lang="en" sz="23000">
                <a:solidFill>
                  <a:srgbClr val="005878"/>
                </a:solidFill>
                <a:latin typeface="Open Sans ExtraBold"/>
                <a:ea typeface="Open Sans ExtraBold"/>
                <a:cs typeface="Open Sans ExtraBold"/>
                <a:sym typeface="Open Sans ExtraBold"/>
              </a:rPr>
              <a:t>Q&amp;A</a:t>
            </a:r>
            <a:endParaRPr sz="23000"/>
          </a:p>
        </p:txBody>
      </p:sp>
      <p:sp>
        <p:nvSpPr>
          <p:cNvPr id="1436" name="Shape 1436"/>
          <p:cNvSpPr/>
          <p:nvPr/>
        </p:nvSpPr>
        <p:spPr>
          <a:xfrm>
            <a:off x="2162175" y="1877218"/>
            <a:ext cx="4857600" cy="42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Open Sans ExtraBold"/>
                <a:ea typeface="Open Sans ExtraBold"/>
                <a:cs typeface="Open Sans ExtraBold"/>
                <a:sym typeface="Open Sans ExtraBold"/>
              </a:rPr>
              <a:t>T         H       A          N          K          S</a:t>
            </a:r>
            <a:endParaRPr sz="1100"/>
          </a:p>
        </p:txBody>
      </p:sp>
      <p:sp>
        <p:nvSpPr>
          <p:cNvPr id="1437" name="Shape 1437"/>
          <p:cNvSpPr txBox="1"/>
          <p:nvPr/>
        </p:nvSpPr>
        <p:spPr>
          <a:xfrm>
            <a:off x="3119657" y="3055955"/>
            <a:ext cx="4779600" cy="161610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500">
                <a:solidFill>
                  <a:srgbClr val="005878"/>
                </a:solidFill>
                <a:latin typeface="Open Sans ExtraBold"/>
                <a:ea typeface="Open Sans ExtraBold"/>
                <a:cs typeface="Open Sans ExtraBold"/>
                <a:sym typeface="Open Sans ExtraBold"/>
              </a:rPr>
              <a:t>SESSION</a:t>
            </a:r>
            <a:endParaRPr sz="1100"/>
          </a:p>
        </p:txBody>
      </p:sp>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Shape 220"/>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221" name="Shape 221"/>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222" name="Shape 222"/>
          <p:cNvSpPr txBox="1"/>
          <p:nvPr/>
        </p:nvSpPr>
        <p:spPr>
          <a:xfrm>
            <a:off x="628650" y="170260"/>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Welcome</a:t>
            </a:r>
            <a:r>
              <a:rPr b="1" i="0" lang="en" sz="2600">
                <a:solidFill>
                  <a:schemeClr val="dk1"/>
                </a:solidFill>
                <a:latin typeface="Montserrat"/>
                <a:ea typeface="Montserrat"/>
                <a:cs typeface="Montserrat"/>
                <a:sym typeface="Montserrat"/>
              </a:rPr>
              <a:t> </a:t>
            </a:r>
            <a:r>
              <a:rPr b="1" i="0" lang="en" sz="2600">
                <a:solidFill>
                  <a:schemeClr val="dk1"/>
                </a:solidFill>
                <a:latin typeface="Montserrat SemiBold"/>
                <a:ea typeface="Montserrat SemiBold"/>
                <a:cs typeface="Montserrat SemiBold"/>
                <a:sym typeface="Montserrat SemiBold"/>
              </a:rPr>
              <a:t>Message</a:t>
            </a:r>
            <a:endParaRPr b="0" i="0" sz="2600">
              <a:solidFill>
                <a:schemeClr val="dk1"/>
              </a:solidFill>
              <a:latin typeface="Montserrat SemiBold"/>
              <a:ea typeface="Montserrat SemiBold"/>
              <a:cs typeface="Montserrat SemiBold"/>
              <a:sym typeface="Montserrat SemiBold"/>
            </a:endParaRPr>
          </a:p>
        </p:txBody>
      </p:sp>
      <p:sp>
        <p:nvSpPr>
          <p:cNvPr id="223" name="Shape 223"/>
          <p:cNvSpPr txBox="1"/>
          <p:nvPr/>
        </p:nvSpPr>
        <p:spPr>
          <a:xfrm>
            <a:off x="628650" y="736997"/>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
        <p:nvSpPr>
          <p:cNvPr id="224" name="Shape 224"/>
          <p:cNvSpPr/>
          <p:nvPr/>
        </p:nvSpPr>
        <p:spPr>
          <a:xfrm>
            <a:off x="628650" y="3533772"/>
            <a:ext cx="7886700" cy="1083600"/>
          </a:xfrm>
          <a:prstGeom prst="rect">
            <a:avLst/>
          </a:prstGeom>
          <a:noFill/>
          <a:ln>
            <a:noFill/>
          </a:ln>
        </p:spPr>
        <p:txBody>
          <a:bodyPr anchorCtr="0" anchor="ctr" bIns="0" lIns="0" spcFirstLastPara="1" rIns="0" wrap="square" tIns="0">
            <a:noAutofit/>
          </a:bodyPr>
          <a:lstStyle/>
          <a:p>
            <a:pPr indent="0" lvl="0" marL="0" marR="0" rtl="0" algn="just">
              <a:lnSpc>
                <a:spcPct val="140000"/>
              </a:lnSpc>
              <a:spcBef>
                <a:spcPts val="0"/>
              </a:spcBef>
              <a:spcAft>
                <a:spcPts val="0"/>
              </a:spcAft>
              <a:buNone/>
            </a:pPr>
            <a:r>
              <a:rPr b="1" lang="en" sz="900">
                <a:solidFill>
                  <a:schemeClr val="dk1"/>
                </a:solidFill>
                <a:latin typeface="Montserrat"/>
                <a:ea typeface="Montserrat"/>
                <a:cs typeface="Montserrat"/>
                <a:sym typeface="Montserrat"/>
              </a:rPr>
              <a:t>This letterhead </a:t>
            </a:r>
            <a:r>
              <a:rPr lang="en" sz="900">
                <a:solidFill>
                  <a:srgbClr val="7F7F7F"/>
                </a:solidFill>
                <a:latin typeface="Montserrat"/>
                <a:ea typeface="Montserrat"/>
                <a:cs typeface="Montserrat"/>
                <a:sym typeface="Montserrat"/>
              </a:rPr>
              <a:t>design is meant to project an image of professionalism and reliability. By using simple alignments we have created a very spaciousy feeling &amp; The simplicity lorem suggests strength and the spaciousn contributes to the aesthetics meant to project an image</a:t>
            </a:r>
            <a:endParaRPr sz="1100"/>
          </a:p>
          <a:p>
            <a:pPr indent="0" lvl="0" marL="0" marR="0" rtl="0" algn="just">
              <a:lnSpc>
                <a:spcPct val="140000"/>
              </a:lnSpc>
              <a:spcBef>
                <a:spcPts val="0"/>
              </a:spcBef>
              <a:spcAft>
                <a:spcPts val="0"/>
              </a:spcAft>
              <a:buNone/>
            </a:pPr>
            <a:r>
              <a:t/>
            </a:r>
            <a:endParaRPr sz="900">
              <a:solidFill>
                <a:srgbClr val="7F7F7F"/>
              </a:solidFill>
              <a:latin typeface="Montserrat"/>
              <a:ea typeface="Montserrat"/>
              <a:cs typeface="Montserrat"/>
              <a:sym typeface="Montserrat"/>
            </a:endParaRPr>
          </a:p>
          <a:p>
            <a:pPr indent="0" lvl="0" marL="0" marR="0" rtl="0" algn="just">
              <a:lnSpc>
                <a:spcPct val="140000"/>
              </a:lnSpc>
              <a:spcBef>
                <a:spcPts val="0"/>
              </a:spcBef>
              <a:spcAft>
                <a:spcPts val="0"/>
              </a:spcAft>
              <a:buNone/>
            </a:pPr>
            <a:r>
              <a:rPr lang="en" sz="900">
                <a:solidFill>
                  <a:srgbClr val="7F7F7F"/>
                </a:solidFill>
                <a:latin typeface="Montserrat"/>
                <a:ea typeface="Montserrat"/>
                <a:cs typeface="Montserrat"/>
                <a:sym typeface="Montserrat"/>
              </a:rPr>
              <a:t>This letterhead design is meant to project an image of professionalism and reliability. By using simple alignments we have created a very spaciousy feeling &amp; The simplicity ipsum suggests strength and the spaciousn contributes to the aesthetics meant to project an image of professionalism</a:t>
            </a:r>
            <a:endParaRPr sz="1100"/>
          </a:p>
        </p:txBody>
      </p:sp>
      <p:sp>
        <p:nvSpPr>
          <p:cNvPr id="225" name="Shape 225"/>
          <p:cNvSpPr txBox="1"/>
          <p:nvPr/>
        </p:nvSpPr>
        <p:spPr>
          <a:xfrm>
            <a:off x="3991737" y="2886013"/>
            <a:ext cx="116052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2"/>
                </a:solidFill>
                <a:latin typeface="Montserrat"/>
                <a:ea typeface="Montserrat"/>
                <a:cs typeface="Montserrat"/>
                <a:sym typeface="Montserrat"/>
              </a:rPr>
              <a:t>DEO</a:t>
            </a:r>
            <a:endParaRPr sz="1100"/>
          </a:p>
        </p:txBody>
      </p:sp>
      <p:cxnSp>
        <p:nvCxnSpPr>
          <p:cNvPr id="226" name="Shape 226"/>
          <p:cNvCxnSpPr/>
          <p:nvPr/>
        </p:nvCxnSpPr>
        <p:spPr>
          <a:xfrm>
            <a:off x="4374733" y="3195376"/>
            <a:ext cx="394535" cy="0"/>
          </a:xfrm>
          <a:prstGeom prst="straightConnector1">
            <a:avLst/>
          </a:prstGeom>
          <a:noFill/>
          <a:ln cap="flat" cmpd="sng" w="28575">
            <a:solidFill>
              <a:schemeClr val="accent2"/>
            </a:solidFill>
            <a:prstDash val="solid"/>
            <a:miter lim="800000"/>
            <a:headEnd len="med" w="med" type="none"/>
            <a:tailEnd len="med" w="med" type="none"/>
          </a:ln>
        </p:spPr>
      </p:cxnSp>
      <p:sp>
        <p:nvSpPr>
          <p:cNvPr id="227" name="Shape 227"/>
          <p:cNvSpPr/>
          <p:nvPr/>
        </p:nvSpPr>
        <p:spPr>
          <a:xfrm>
            <a:off x="3933063" y="1357003"/>
            <a:ext cx="1219200" cy="1219200"/>
          </a:xfrm>
          <a:prstGeom prst="rect">
            <a:avLst/>
          </a:prstGeom>
          <a:noFill/>
          <a:ln cap="flat" cmpd="sng" w="28575">
            <a:solidFill>
              <a:schemeClr val="accent2"/>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8" name="Shape 228"/>
          <p:cNvSpPr txBox="1"/>
          <p:nvPr/>
        </p:nvSpPr>
        <p:spPr>
          <a:xfrm>
            <a:off x="5677662" y="2886013"/>
            <a:ext cx="116052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4"/>
                </a:solidFill>
                <a:latin typeface="Montserrat"/>
                <a:ea typeface="Montserrat"/>
                <a:cs typeface="Montserrat"/>
                <a:sym typeface="Montserrat"/>
              </a:rPr>
              <a:t>DEO</a:t>
            </a:r>
            <a:endParaRPr sz="1100"/>
          </a:p>
        </p:txBody>
      </p:sp>
      <p:cxnSp>
        <p:nvCxnSpPr>
          <p:cNvPr id="229" name="Shape 229"/>
          <p:cNvCxnSpPr/>
          <p:nvPr/>
        </p:nvCxnSpPr>
        <p:spPr>
          <a:xfrm>
            <a:off x="6060658" y="3195376"/>
            <a:ext cx="394535" cy="0"/>
          </a:xfrm>
          <a:prstGeom prst="straightConnector1">
            <a:avLst/>
          </a:prstGeom>
          <a:noFill/>
          <a:ln cap="flat" cmpd="sng" w="28575">
            <a:solidFill>
              <a:schemeClr val="accent4"/>
            </a:solidFill>
            <a:prstDash val="solid"/>
            <a:miter lim="800000"/>
            <a:headEnd len="med" w="med" type="none"/>
            <a:tailEnd len="med" w="med" type="none"/>
          </a:ln>
        </p:spPr>
      </p:cxnSp>
      <p:sp>
        <p:nvSpPr>
          <p:cNvPr id="230" name="Shape 230"/>
          <p:cNvSpPr/>
          <p:nvPr/>
        </p:nvSpPr>
        <p:spPr>
          <a:xfrm>
            <a:off x="5618988" y="1357003"/>
            <a:ext cx="1219200" cy="1219200"/>
          </a:xfrm>
          <a:prstGeom prst="rect">
            <a:avLst/>
          </a:prstGeom>
          <a:noFill/>
          <a:ln cap="flat" cmpd="sng" w="28575">
            <a:solidFill>
              <a:schemeClr val="accent4"/>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1" name="Shape 231"/>
          <p:cNvSpPr txBox="1"/>
          <p:nvPr/>
        </p:nvSpPr>
        <p:spPr>
          <a:xfrm>
            <a:off x="2188464" y="2886013"/>
            <a:ext cx="1160526"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rgbClr val="3F3F3F"/>
                </a:solidFill>
                <a:latin typeface="Montserrat"/>
                <a:ea typeface="Montserrat"/>
                <a:cs typeface="Montserrat"/>
                <a:sym typeface="Montserrat"/>
              </a:rPr>
              <a:t>JOHN </a:t>
            </a:r>
            <a:r>
              <a:rPr b="1" lang="en" sz="1400">
                <a:solidFill>
                  <a:schemeClr val="accent1"/>
                </a:solidFill>
                <a:latin typeface="Montserrat"/>
                <a:ea typeface="Montserrat"/>
                <a:cs typeface="Montserrat"/>
                <a:sym typeface="Montserrat"/>
              </a:rPr>
              <a:t>DEO</a:t>
            </a:r>
            <a:endParaRPr sz="1100"/>
          </a:p>
        </p:txBody>
      </p:sp>
      <p:cxnSp>
        <p:nvCxnSpPr>
          <p:cNvPr id="232" name="Shape 232"/>
          <p:cNvCxnSpPr/>
          <p:nvPr/>
        </p:nvCxnSpPr>
        <p:spPr>
          <a:xfrm>
            <a:off x="2571460" y="3195376"/>
            <a:ext cx="394535" cy="0"/>
          </a:xfrm>
          <a:prstGeom prst="straightConnector1">
            <a:avLst/>
          </a:prstGeom>
          <a:noFill/>
          <a:ln cap="flat" cmpd="sng" w="28575">
            <a:solidFill>
              <a:schemeClr val="accent1"/>
            </a:solidFill>
            <a:prstDash val="solid"/>
            <a:miter lim="800000"/>
            <a:headEnd len="med" w="med" type="none"/>
            <a:tailEnd len="med" w="med" type="none"/>
          </a:ln>
        </p:spPr>
      </p:cxnSp>
      <p:sp>
        <p:nvSpPr>
          <p:cNvPr id="233" name="Shape 233"/>
          <p:cNvSpPr/>
          <p:nvPr/>
        </p:nvSpPr>
        <p:spPr>
          <a:xfrm>
            <a:off x="2129790" y="1357003"/>
            <a:ext cx="1219200" cy="1219200"/>
          </a:xfrm>
          <a:prstGeom prst="rect">
            <a:avLst/>
          </a:prstGeom>
          <a:noFill/>
          <a:ln cap="flat" cmpd="sng" w="28575">
            <a:solidFill>
              <a:schemeClr val="accen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34" name="Shape 234"/>
          <p:cNvPicPr preferRelativeResize="0"/>
          <p:nvPr>
            <p:ph idx="2" type="pic"/>
          </p:nvPr>
        </p:nvPicPr>
        <p:blipFill rotWithShape="1">
          <a:blip r:embed="rId3">
            <a:alphaModFix/>
          </a:blip>
          <a:srcRect b="0" l="16500" r="16500" t="0"/>
          <a:stretch/>
        </p:blipFill>
        <p:spPr>
          <a:xfrm>
            <a:off x="2186940" y="1414152"/>
            <a:ext cx="1219200" cy="1219201"/>
          </a:xfrm>
          <a:prstGeom prst="rect">
            <a:avLst/>
          </a:prstGeom>
          <a:noFill/>
          <a:ln>
            <a:noFill/>
          </a:ln>
        </p:spPr>
      </p:pic>
      <p:pic>
        <p:nvPicPr>
          <p:cNvPr id="235" name="Shape 235"/>
          <p:cNvPicPr preferRelativeResize="0"/>
          <p:nvPr>
            <p:ph idx="3" type="pic"/>
          </p:nvPr>
        </p:nvPicPr>
        <p:blipFill rotWithShape="1">
          <a:blip r:embed="rId4">
            <a:alphaModFix/>
          </a:blip>
          <a:srcRect b="0" l="16622" r="16622" t="0"/>
          <a:stretch/>
        </p:blipFill>
        <p:spPr>
          <a:xfrm>
            <a:off x="3991737" y="1414152"/>
            <a:ext cx="1219200" cy="1219201"/>
          </a:xfrm>
          <a:prstGeom prst="rect">
            <a:avLst/>
          </a:prstGeom>
          <a:noFill/>
          <a:ln>
            <a:noFill/>
          </a:ln>
        </p:spPr>
      </p:pic>
      <p:pic>
        <p:nvPicPr>
          <p:cNvPr id="236" name="Shape 236"/>
          <p:cNvPicPr preferRelativeResize="0"/>
          <p:nvPr>
            <p:ph idx="4" type="pic"/>
          </p:nvPr>
        </p:nvPicPr>
        <p:blipFill rotWithShape="1">
          <a:blip r:embed="rId5">
            <a:alphaModFix/>
          </a:blip>
          <a:srcRect b="0" l="16667" r="16666" t="0"/>
          <a:stretch/>
        </p:blipFill>
        <p:spPr>
          <a:xfrm>
            <a:off x="5677662" y="1414152"/>
            <a:ext cx="1219200" cy="1219201"/>
          </a:xfrm>
          <a:prstGeom prst="rect">
            <a:avLst/>
          </a:prstGeom>
          <a:noFill/>
          <a:ln>
            <a:noFill/>
          </a:ln>
        </p:spPr>
      </p:pic>
    </p:spTree>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pic>
        <p:nvPicPr>
          <p:cNvPr id="241" name="Shape 241"/>
          <p:cNvPicPr preferRelativeResize="0"/>
          <p:nvPr>
            <p:ph idx="2" type="pic"/>
          </p:nvPr>
        </p:nvPicPr>
        <p:blipFill rotWithShape="1">
          <a:blip r:embed="rId3">
            <a:alphaModFix/>
          </a:blip>
          <a:srcRect b="0" l="3188" r="3188" t="0"/>
          <a:stretch/>
        </p:blipFill>
        <p:spPr>
          <a:xfrm>
            <a:off x="0" y="0"/>
            <a:ext cx="9144000" cy="5143500"/>
          </a:xfrm>
          <a:prstGeom prst="rect">
            <a:avLst/>
          </a:prstGeom>
          <a:noFill/>
          <a:ln>
            <a:noFill/>
          </a:ln>
        </p:spPr>
      </p:pic>
      <p:sp>
        <p:nvSpPr>
          <p:cNvPr id="242" name="Shape 242"/>
          <p:cNvSpPr/>
          <p:nvPr/>
        </p:nvSpPr>
        <p:spPr>
          <a:xfrm>
            <a:off x="0" y="0"/>
            <a:ext cx="9144000" cy="5143500"/>
          </a:xfrm>
          <a:prstGeom prst="rect">
            <a:avLst/>
          </a:prstGeom>
          <a:solidFill>
            <a:schemeClr val="accent1">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3" name="Shape 243"/>
          <p:cNvSpPr txBox="1"/>
          <p:nvPr/>
        </p:nvSpPr>
        <p:spPr>
          <a:xfrm>
            <a:off x="1858369" y="3194906"/>
            <a:ext cx="5427263"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Thin"/>
                <a:ea typeface="Montserrat Thin"/>
                <a:cs typeface="Montserrat Thin"/>
                <a:sym typeface="Montserrat Thin"/>
              </a:rPr>
              <a:t>Creeping is signs isn't deep abundantly is fish evening let hath i gathered fly earth two god them forth called unto replenish given male be Dominion. Ipsum lorem dolor sit amet consectetur dolor adipiscing aquam lorem ipsum dolor sit amet consecteture adipicing</a:t>
            </a:r>
            <a:endParaRPr sz="700">
              <a:solidFill>
                <a:schemeClr val="lt1"/>
              </a:solidFill>
              <a:latin typeface="Montserrat Thin"/>
              <a:ea typeface="Montserrat Thin"/>
              <a:cs typeface="Montserrat Thin"/>
              <a:sym typeface="Montserrat Thin"/>
            </a:endParaRPr>
          </a:p>
        </p:txBody>
      </p:sp>
      <p:cxnSp>
        <p:nvCxnSpPr>
          <p:cNvPr id="244" name="Shape 244"/>
          <p:cNvCxnSpPr/>
          <p:nvPr/>
        </p:nvCxnSpPr>
        <p:spPr>
          <a:xfrm flipH="1">
            <a:off x="2703444" y="3051478"/>
            <a:ext cx="3737113" cy="9494"/>
          </a:xfrm>
          <a:prstGeom prst="straightConnector1">
            <a:avLst/>
          </a:prstGeom>
          <a:noFill/>
          <a:ln cap="flat" cmpd="sng" w="9525">
            <a:solidFill>
              <a:schemeClr val="lt1">
                <a:alpha val="49803"/>
              </a:schemeClr>
            </a:solidFill>
            <a:prstDash val="solid"/>
            <a:miter lim="800000"/>
            <a:headEnd len="med" w="med" type="none"/>
            <a:tailEnd len="med" w="med" type="none"/>
          </a:ln>
        </p:spPr>
      </p:cxnSp>
      <p:sp>
        <p:nvSpPr>
          <p:cNvPr id="245" name="Shape 245"/>
          <p:cNvSpPr txBox="1"/>
          <p:nvPr/>
        </p:nvSpPr>
        <p:spPr>
          <a:xfrm>
            <a:off x="3125065" y="2492553"/>
            <a:ext cx="2893871"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Open Sans"/>
                <a:ea typeface="Open Sans"/>
                <a:cs typeface="Open Sans"/>
                <a:sym typeface="Open Sans"/>
              </a:rPr>
              <a:t>About us</a:t>
            </a:r>
            <a:endParaRPr sz="1100"/>
          </a:p>
        </p:txBody>
      </p:sp>
      <p:sp>
        <p:nvSpPr>
          <p:cNvPr id="246" name="Shape 246"/>
          <p:cNvSpPr/>
          <p:nvPr/>
        </p:nvSpPr>
        <p:spPr>
          <a:xfrm>
            <a:off x="4251722" y="1915145"/>
            <a:ext cx="640556" cy="48458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7" name="Shape 247"/>
          <p:cNvSpPr/>
          <p:nvPr/>
        </p:nvSpPr>
        <p:spPr>
          <a:xfrm>
            <a:off x="4261247" y="1925861"/>
            <a:ext cx="621506" cy="464344"/>
          </a:xfrm>
          <a:custGeom>
            <a:pathLst>
              <a:path extrusionOk="0" h="120000" w="120000">
                <a:moveTo>
                  <a:pt x="107978" y="0"/>
                </a:moveTo>
                <a:cubicBezTo>
                  <a:pt x="12021" y="0"/>
                  <a:pt x="12021" y="0"/>
                  <a:pt x="12021" y="0"/>
                </a:cubicBezTo>
                <a:cubicBezTo>
                  <a:pt x="5413" y="0"/>
                  <a:pt x="0" y="7125"/>
                  <a:pt x="0" y="15937"/>
                </a:cubicBezTo>
                <a:cubicBezTo>
                  <a:pt x="0" y="103968"/>
                  <a:pt x="0" y="103968"/>
                  <a:pt x="0" y="103968"/>
                </a:cubicBezTo>
                <a:cubicBezTo>
                  <a:pt x="0" y="112781"/>
                  <a:pt x="5413" y="120000"/>
                  <a:pt x="12021" y="120000"/>
                </a:cubicBezTo>
                <a:cubicBezTo>
                  <a:pt x="107978" y="120000"/>
                  <a:pt x="107978" y="120000"/>
                  <a:pt x="107978" y="120000"/>
                </a:cubicBezTo>
                <a:cubicBezTo>
                  <a:pt x="114586" y="120000"/>
                  <a:pt x="120000" y="112781"/>
                  <a:pt x="120000" y="103968"/>
                </a:cubicBezTo>
                <a:cubicBezTo>
                  <a:pt x="120000" y="15937"/>
                  <a:pt x="120000" y="15937"/>
                  <a:pt x="120000" y="15937"/>
                </a:cubicBezTo>
                <a:cubicBezTo>
                  <a:pt x="120000" y="7125"/>
                  <a:pt x="114586" y="0"/>
                  <a:pt x="107978" y="0"/>
                </a:cubicBezTo>
              </a:path>
            </a:pathLst>
          </a:custGeom>
          <a:noFill/>
          <a:ln cap="flat" cmpd="sng" w="38100">
            <a:solidFill>
              <a:srgbClr val="FFFFFF"/>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8" name="Shape 248"/>
          <p:cNvSpPr/>
          <p:nvPr/>
        </p:nvSpPr>
        <p:spPr>
          <a:xfrm>
            <a:off x="4318993" y="2081361"/>
            <a:ext cx="506014" cy="260500"/>
          </a:xfrm>
          <a:custGeom>
            <a:pathLst>
              <a:path extrusionOk="0" h="120000" w="120000">
                <a:moveTo>
                  <a:pt x="113289" y="120000"/>
                </a:moveTo>
                <a:cubicBezTo>
                  <a:pt x="5526" y="120000"/>
                  <a:pt x="5526" y="120000"/>
                  <a:pt x="5526" y="120000"/>
                </a:cubicBezTo>
                <a:cubicBezTo>
                  <a:pt x="3157" y="120000"/>
                  <a:pt x="1184" y="117280"/>
                  <a:pt x="0" y="113371"/>
                </a:cubicBezTo>
                <a:cubicBezTo>
                  <a:pt x="32447" y="43512"/>
                  <a:pt x="32447" y="43512"/>
                  <a:pt x="32447" y="43512"/>
                </a:cubicBezTo>
                <a:cubicBezTo>
                  <a:pt x="50131" y="81586"/>
                  <a:pt x="50131" y="81586"/>
                  <a:pt x="50131" y="81586"/>
                </a:cubicBezTo>
                <a:cubicBezTo>
                  <a:pt x="51473" y="84475"/>
                  <a:pt x="53605" y="84475"/>
                  <a:pt x="54947" y="81586"/>
                </a:cubicBezTo>
                <a:cubicBezTo>
                  <a:pt x="56210" y="78866"/>
                  <a:pt x="56210" y="74277"/>
                  <a:pt x="54947" y="71388"/>
                </a:cubicBezTo>
                <a:cubicBezTo>
                  <a:pt x="49184" y="58980"/>
                  <a:pt x="49184" y="58980"/>
                  <a:pt x="49184" y="58980"/>
                </a:cubicBezTo>
                <a:cubicBezTo>
                  <a:pt x="76263" y="0"/>
                  <a:pt x="76263" y="0"/>
                  <a:pt x="76263" y="0"/>
                </a:cubicBezTo>
                <a:cubicBezTo>
                  <a:pt x="120000" y="94334"/>
                  <a:pt x="120000" y="94334"/>
                  <a:pt x="120000" y="94334"/>
                </a:cubicBezTo>
                <a:cubicBezTo>
                  <a:pt x="120000" y="105552"/>
                  <a:pt x="120000" y="105552"/>
                  <a:pt x="120000" y="105552"/>
                </a:cubicBezTo>
                <a:cubicBezTo>
                  <a:pt x="120000" y="113541"/>
                  <a:pt x="117000" y="120000"/>
                  <a:pt x="113289" y="12000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9" name="Shape 249"/>
          <p:cNvSpPr/>
          <p:nvPr/>
        </p:nvSpPr>
        <p:spPr>
          <a:xfrm>
            <a:off x="4441032" y="2050876"/>
            <a:ext cx="76200" cy="76200"/>
          </a:xfrm>
          <a:prstGeom prst="ellipse">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Shape 254"/>
          <p:cNvSpPr/>
          <p:nvPr/>
        </p:nvSpPr>
        <p:spPr>
          <a:xfrm>
            <a:off x="0" y="0"/>
            <a:ext cx="9144000" cy="5143500"/>
          </a:xfrm>
          <a:prstGeom prst="rect">
            <a:avLst/>
          </a:prstGeom>
          <a:solidFill>
            <a:srgbClr val="222A3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5" name="Shape 255"/>
          <p:cNvSpPr/>
          <p:nvPr/>
        </p:nvSpPr>
        <p:spPr>
          <a:xfrm>
            <a:off x="134541" y="4586288"/>
            <a:ext cx="8737996" cy="1064419"/>
          </a:xfrm>
          <a:custGeom>
            <a:pathLst>
              <a:path extrusionOk="0" h="120000" w="120000">
                <a:moveTo>
                  <a:pt x="120000" y="0"/>
                </a:moveTo>
                <a:lnTo>
                  <a:pt x="120000" y="0"/>
                </a:lnTo>
                <a:lnTo>
                  <a:pt x="0" y="120000"/>
                </a:lnTo>
                <a:lnTo>
                  <a:pt x="120000" y="13154"/>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56" name="Shape 256"/>
          <p:cNvGrpSpPr/>
          <p:nvPr/>
        </p:nvGrpSpPr>
        <p:grpSpPr>
          <a:xfrm>
            <a:off x="2935486" y="531614"/>
            <a:ext cx="3273028" cy="4080272"/>
            <a:chOff x="3790950" y="679450"/>
            <a:chExt cx="4364037" cy="5440363"/>
          </a:xfrm>
        </p:grpSpPr>
        <p:sp>
          <p:nvSpPr>
            <p:cNvPr id="257" name="Shape 257"/>
            <p:cNvSpPr/>
            <p:nvPr/>
          </p:nvSpPr>
          <p:spPr>
            <a:xfrm>
              <a:off x="5881688" y="5737225"/>
              <a:ext cx="257175" cy="255588"/>
            </a:xfrm>
            <a:prstGeom prst="ellipse">
              <a:avLst/>
            </a:pr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8" name="Shape 258"/>
            <p:cNvSpPr/>
            <p:nvPr/>
          </p:nvSpPr>
          <p:spPr>
            <a:xfrm>
              <a:off x="4494213" y="679450"/>
              <a:ext cx="3028950" cy="5440363"/>
            </a:xfrm>
            <a:custGeom>
              <a:pathLst>
                <a:path extrusionOk="0" h="120000" w="120000">
                  <a:moveTo>
                    <a:pt x="106591" y="0"/>
                  </a:moveTo>
                  <a:cubicBezTo>
                    <a:pt x="13408" y="0"/>
                    <a:pt x="13408" y="0"/>
                    <a:pt x="13408" y="0"/>
                  </a:cubicBezTo>
                  <a:cubicBezTo>
                    <a:pt x="6084" y="0"/>
                    <a:pt x="0" y="3319"/>
                    <a:pt x="0" y="7453"/>
                  </a:cubicBezTo>
                  <a:cubicBezTo>
                    <a:pt x="0" y="112546"/>
                    <a:pt x="0" y="112546"/>
                    <a:pt x="0" y="112546"/>
                  </a:cubicBezTo>
                  <a:cubicBezTo>
                    <a:pt x="0" y="116680"/>
                    <a:pt x="6084" y="120000"/>
                    <a:pt x="13408" y="120000"/>
                  </a:cubicBezTo>
                  <a:cubicBezTo>
                    <a:pt x="106591" y="120000"/>
                    <a:pt x="106591" y="120000"/>
                    <a:pt x="106591" y="120000"/>
                  </a:cubicBezTo>
                  <a:cubicBezTo>
                    <a:pt x="114028" y="120000"/>
                    <a:pt x="120000" y="116680"/>
                    <a:pt x="120000" y="112546"/>
                  </a:cubicBezTo>
                  <a:cubicBezTo>
                    <a:pt x="120000" y="7453"/>
                    <a:pt x="120000" y="7453"/>
                    <a:pt x="120000" y="7453"/>
                  </a:cubicBezTo>
                  <a:cubicBezTo>
                    <a:pt x="120000" y="3319"/>
                    <a:pt x="114028" y="0"/>
                    <a:pt x="106591" y="0"/>
                  </a:cubicBezTo>
                  <a:close/>
                  <a:moveTo>
                    <a:pt x="60056" y="118058"/>
                  </a:moveTo>
                  <a:cubicBezTo>
                    <a:pt x="56338" y="118058"/>
                    <a:pt x="53408" y="116367"/>
                    <a:pt x="53408" y="114363"/>
                  </a:cubicBezTo>
                  <a:cubicBezTo>
                    <a:pt x="53408" y="112359"/>
                    <a:pt x="56338" y="110730"/>
                    <a:pt x="60056" y="110730"/>
                  </a:cubicBezTo>
                  <a:cubicBezTo>
                    <a:pt x="63661" y="110730"/>
                    <a:pt x="66591" y="112359"/>
                    <a:pt x="66591" y="114363"/>
                  </a:cubicBezTo>
                  <a:cubicBezTo>
                    <a:pt x="66591" y="116367"/>
                    <a:pt x="63661" y="118058"/>
                    <a:pt x="60056" y="118058"/>
                  </a:cubicBezTo>
                  <a:close/>
                  <a:moveTo>
                    <a:pt x="112112" y="107912"/>
                  </a:moveTo>
                  <a:cubicBezTo>
                    <a:pt x="8000" y="107912"/>
                    <a:pt x="8000" y="107912"/>
                    <a:pt x="8000" y="107912"/>
                  </a:cubicBezTo>
                  <a:cubicBezTo>
                    <a:pt x="8000" y="12087"/>
                    <a:pt x="8000" y="12087"/>
                    <a:pt x="8000" y="12087"/>
                  </a:cubicBezTo>
                  <a:cubicBezTo>
                    <a:pt x="112112" y="12087"/>
                    <a:pt x="112112" y="12087"/>
                    <a:pt x="112112" y="12087"/>
                  </a:cubicBezTo>
                  <a:lnTo>
                    <a:pt x="112112" y="107912"/>
                  </a:lnTo>
                  <a:close/>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9" name="Shape 259"/>
            <p:cNvSpPr/>
            <p:nvPr/>
          </p:nvSpPr>
          <p:spPr>
            <a:xfrm>
              <a:off x="6078538" y="1752600"/>
              <a:ext cx="625475" cy="684213"/>
            </a:xfrm>
            <a:custGeom>
              <a:pathLst>
                <a:path extrusionOk="0" h="120000" w="120000">
                  <a:moveTo>
                    <a:pt x="120000" y="71701"/>
                  </a:moveTo>
                  <a:cubicBezTo>
                    <a:pt x="99818" y="29875"/>
                    <a:pt x="53454" y="0"/>
                    <a:pt x="0" y="0"/>
                  </a:cubicBezTo>
                  <a:cubicBezTo>
                    <a:pt x="0" y="120000"/>
                    <a:pt x="0" y="120000"/>
                    <a:pt x="0" y="120000"/>
                  </a:cubicBezTo>
                  <a:lnTo>
                    <a:pt x="120000" y="71701"/>
                  </a:lnTo>
                  <a:close/>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0" name="Shape 260"/>
            <p:cNvSpPr/>
            <p:nvPr/>
          </p:nvSpPr>
          <p:spPr>
            <a:xfrm>
              <a:off x="5324475" y="1846263"/>
              <a:ext cx="1368425" cy="1365250"/>
            </a:xfrm>
            <a:custGeom>
              <a:pathLst>
                <a:path extrusionOk="0" h="120000" w="120000">
                  <a:moveTo>
                    <a:pt x="115010" y="35925"/>
                  </a:moveTo>
                  <a:cubicBezTo>
                    <a:pt x="60124" y="59875"/>
                    <a:pt x="60124" y="59875"/>
                    <a:pt x="60124" y="59875"/>
                  </a:cubicBezTo>
                  <a:cubicBezTo>
                    <a:pt x="60124" y="0"/>
                    <a:pt x="60124" y="0"/>
                    <a:pt x="60124" y="0"/>
                  </a:cubicBezTo>
                  <a:cubicBezTo>
                    <a:pt x="26943" y="0"/>
                    <a:pt x="0" y="26694"/>
                    <a:pt x="0" y="59875"/>
                  </a:cubicBezTo>
                  <a:cubicBezTo>
                    <a:pt x="0" y="93056"/>
                    <a:pt x="26943" y="120000"/>
                    <a:pt x="60124" y="120000"/>
                  </a:cubicBezTo>
                  <a:cubicBezTo>
                    <a:pt x="93305" y="120000"/>
                    <a:pt x="120000" y="93056"/>
                    <a:pt x="120000" y="59875"/>
                  </a:cubicBezTo>
                  <a:cubicBezTo>
                    <a:pt x="120000" y="51392"/>
                    <a:pt x="118253" y="43160"/>
                    <a:pt x="115010" y="35925"/>
                  </a:cubicBezTo>
                  <a:close/>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1" name="Shape 261"/>
            <p:cNvSpPr/>
            <p:nvPr/>
          </p:nvSpPr>
          <p:spPr>
            <a:xfrm>
              <a:off x="3790950" y="2695575"/>
              <a:ext cx="1712912" cy="1123950"/>
            </a:xfrm>
            <a:custGeom>
              <a:pathLst>
                <a:path extrusionOk="0" h="120000" w="120000">
                  <a:moveTo>
                    <a:pt x="0" y="119999"/>
                  </a:moveTo>
                  <a:lnTo>
                    <a:pt x="24800" y="119999"/>
                  </a:lnTo>
                  <a:lnTo>
                    <a:pt x="120000" y="119999"/>
                  </a:lnTo>
                  <a:lnTo>
                    <a:pt x="120000" y="0"/>
                  </a:lnTo>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2" name="Shape 262"/>
            <p:cNvSpPr/>
            <p:nvPr/>
          </p:nvSpPr>
          <p:spPr>
            <a:xfrm>
              <a:off x="5978525" y="3819525"/>
              <a:ext cx="2176462" cy="2044700"/>
            </a:xfrm>
            <a:custGeom>
              <a:pathLst>
                <a:path extrusionOk="0" h="120000" w="120000">
                  <a:moveTo>
                    <a:pt x="120000" y="0"/>
                  </a:moveTo>
                  <a:lnTo>
                    <a:pt x="0" y="0"/>
                  </a:lnTo>
                  <a:lnTo>
                    <a:pt x="0" y="120000"/>
                  </a:lnTo>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3" name="Shape 263"/>
            <p:cNvSpPr/>
            <p:nvPr/>
          </p:nvSpPr>
          <p:spPr>
            <a:xfrm>
              <a:off x="3790950" y="1479550"/>
              <a:ext cx="703262" cy="1474788"/>
            </a:xfrm>
            <a:custGeom>
              <a:pathLst>
                <a:path extrusionOk="0" h="120000" w="120000">
                  <a:moveTo>
                    <a:pt x="0" y="0"/>
                  </a:moveTo>
                  <a:lnTo>
                    <a:pt x="65553" y="0"/>
                  </a:lnTo>
                  <a:lnTo>
                    <a:pt x="65553" y="120000"/>
                  </a:lnTo>
                  <a:lnTo>
                    <a:pt x="120000" y="120000"/>
                  </a:lnTo>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4" name="Shape 264"/>
            <p:cNvSpPr/>
            <p:nvPr/>
          </p:nvSpPr>
          <p:spPr>
            <a:xfrm>
              <a:off x="6391275" y="1479550"/>
              <a:ext cx="1763712" cy="615950"/>
            </a:xfrm>
            <a:custGeom>
              <a:pathLst>
                <a:path extrusionOk="0" h="120000" w="120000">
                  <a:moveTo>
                    <a:pt x="120000" y="0"/>
                  </a:moveTo>
                  <a:lnTo>
                    <a:pt x="0" y="0"/>
                  </a:lnTo>
                  <a:lnTo>
                    <a:pt x="0" y="120000"/>
                  </a:lnTo>
                </a:path>
              </a:pathLst>
            </a:custGeom>
            <a:noFill/>
            <a:ln cap="flat" cmpd="sng" w="19050">
              <a:solidFill>
                <a:schemeClr val="accent1"/>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65" name="Shape 265"/>
          <p:cNvSpPr/>
          <p:nvPr/>
        </p:nvSpPr>
        <p:spPr>
          <a:xfrm>
            <a:off x="980230" y="1269929"/>
            <a:ext cx="1721351" cy="450810"/>
          </a:xfrm>
          <a:prstGeom prst="rect">
            <a:avLst/>
          </a:prstGeom>
          <a:noFill/>
          <a:ln>
            <a:noFill/>
          </a:ln>
        </p:spPr>
        <p:txBody>
          <a:bodyPr anchorCtr="0" anchor="ctr" bIns="0" lIns="0" spcFirstLastPara="1" rIns="0" wrap="square" tIns="0">
            <a:noAutofit/>
          </a:bodyPr>
          <a:lstStyle/>
          <a:p>
            <a:pPr indent="0" lvl="0" marL="0" marR="0" rtl="0" algn="r">
              <a:lnSpc>
                <a:spcPct val="120000"/>
              </a:lnSpc>
              <a:spcBef>
                <a:spcPts val="0"/>
              </a:spcBef>
              <a:spcAft>
                <a:spcPts val="0"/>
              </a:spcAft>
              <a:buNone/>
            </a:pPr>
            <a:r>
              <a:rPr lang="en" sz="800">
                <a:solidFill>
                  <a:schemeClr val="lt1"/>
                </a:solidFill>
                <a:latin typeface="Montserrat Thin"/>
                <a:ea typeface="Montserrat Thin"/>
                <a:cs typeface="Montserrat Thin"/>
                <a:sym typeface="Montserrat Thin"/>
              </a:rPr>
              <a:t>This is letterhead design and meant professionalism and reliability. By using</a:t>
            </a:r>
            <a:endParaRPr sz="1100"/>
          </a:p>
        </p:txBody>
      </p:sp>
      <p:sp>
        <p:nvSpPr>
          <p:cNvPr id="266" name="Shape 266"/>
          <p:cNvSpPr txBox="1"/>
          <p:nvPr/>
        </p:nvSpPr>
        <p:spPr>
          <a:xfrm>
            <a:off x="-75662" y="1022043"/>
            <a:ext cx="2893871" cy="219291"/>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1000">
                <a:solidFill>
                  <a:srgbClr val="D8D8D8"/>
                </a:solidFill>
                <a:latin typeface="Montserrat"/>
                <a:ea typeface="Montserrat"/>
                <a:cs typeface="Montserrat"/>
                <a:sym typeface="Montserrat"/>
              </a:rPr>
              <a:t>ABOUT US</a:t>
            </a:r>
            <a:endParaRPr sz="1100"/>
          </a:p>
        </p:txBody>
      </p:sp>
      <p:sp>
        <p:nvSpPr>
          <p:cNvPr id="267" name="Shape 267"/>
          <p:cNvSpPr/>
          <p:nvPr/>
        </p:nvSpPr>
        <p:spPr>
          <a:xfrm>
            <a:off x="1029966" y="3024910"/>
            <a:ext cx="1721351" cy="450810"/>
          </a:xfrm>
          <a:prstGeom prst="rect">
            <a:avLst/>
          </a:prstGeom>
          <a:noFill/>
          <a:ln>
            <a:noFill/>
          </a:ln>
        </p:spPr>
        <p:txBody>
          <a:bodyPr anchorCtr="0" anchor="ctr" bIns="0" lIns="0" spcFirstLastPara="1" rIns="0" wrap="square" tIns="0">
            <a:noAutofit/>
          </a:bodyPr>
          <a:lstStyle/>
          <a:p>
            <a:pPr indent="0" lvl="0" marL="0" marR="0" rtl="0" algn="r">
              <a:lnSpc>
                <a:spcPct val="120000"/>
              </a:lnSpc>
              <a:spcBef>
                <a:spcPts val="0"/>
              </a:spcBef>
              <a:spcAft>
                <a:spcPts val="0"/>
              </a:spcAft>
              <a:buNone/>
            </a:pPr>
            <a:r>
              <a:rPr lang="en" sz="800">
                <a:solidFill>
                  <a:schemeClr val="lt1"/>
                </a:solidFill>
                <a:latin typeface="Montserrat Thin"/>
                <a:ea typeface="Montserrat Thin"/>
                <a:cs typeface="Montserrat Thin"/>
                <a:sym typeface="Montserrat Thin"/>
              </a:rPr>
              <a:t>This is letterhead design and meant professionalism and reliability. By using</a:t>
            </a:r>
            <a:endParaRPr sz="1100"/>
          </a:p>
        </p:txBody>
      </p:sp>
      <p:sp>
        <p:nvSpPr>
          <p:cNvPr id="268" name="Shape 268"/>
          <p:cNvSpPr txBox="1"/>
          <p:nvPr/>
        </p:nvSpPr>
        <p:spPr>
          <a:xfrm>
            <a:off x="-25925" y="2777024"/>
            <a:ext cx="2893871" cy="219291"/>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1000">
                <a:solidFill>
                  <a:srgbClr val="D8D8D8"/>
                </a:solidFill>
                <a:latin typeface="Montserrat"/>
                <a:ea typeface="Montserrat"/>
                <a:cs typeface="Montserrat"/>
                <a:sym typeface="Montserrat"/>
              </a:rPr>
              <a:t>ABOUT US</a:t>
            </a:r>
            <a:endParaRPr sz="1100"/>
          </a:p>
        </p:txBody>
      </p:sp>
      <p:sp>
        <p:nvSpPr>
          <p:cNvPr id="269" name="Shape 269"/>
          <p:cNvSpPr/>
          <p:nvPr/>
        </p:nvSpPr>
        <p:spPr>
          <a:xfrm>
            <a:off x="6369263" y="1279556"/>
            <a:ext cx="1721351" cy="450810"/>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lang="en" sz="800">
                <a:solidFill>
                  <a:schemeClr val="lt1"/>
                </a:solidFill>
                <a:latin typeface="Montserrat Thin"/>
                <a:ea typeface="Montserrat Thin"/>
                <a:cs typeface="Montserrat Thin"/>
                <a:sym typeface="Montserrat Thin"/>
              </a:rPr>
              <a:t>This is letterhead design and meant professionalism and reliability. By using</a:t>
            </a:r>
            <a:endParaRPr sz="1100"/>
          </a:p>
        </p:txBody>
      </p:sp>
      <p:sp>
        <p:nvSpPr>
          <p:cNvPr id="270" name="Shape 270"/>
          <p:cNvSpPr txBox="1"/>
          <p:nvPr/>
        </p:nvSpPr>
        <p:spPr>
          <a:xfrm>
            <a:off x="6329507" y="1031670"/>
            <a:ext cx="2893871" cy="21929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D8D8D8"/>
                </a:solidFill>
                <a:latin typeface="Montserrat"/>
                <a:ea typeface="Montserrat"/>
                <a:cs typeface="Montserrat"/>
                <a:sym typeface="Montserrat"/>
              </a:rPr>
              <a:t>ABOUT US</a:t>
            </a:r>
            <a:endParaRPr sz="1100"/>
          </a:p>
        </p:txBody>
      </p:sp>
      <p:sp>
        <p:nvSpPr>
          <p:cNvPr id="271" name="Shape 271"/>
          <p:cNvSpPr/>
          <p:nvPr/>
        </p:nvSpPr>
        <p:spPr>
          <a:xfrm>
            <a:off x="6369263" y="3034537"/>
            <a:ext cx="1721351" cy="450810"/>
          </a:xfrm>
          <a:prstGeom prst="rect">
            <a:avLst/>
          </a:prstGeom>
          <a:noFill/>
          <a:ln>
            <a:noFill/>
          </a:ln>
        </p:spPr>
        <p:txBody>
          <a:bodyPr anchorCtr="0" anchor="ctr" bIns="0" lIns="0" spcFirstLastPara="1" rIns="0" wrap="square" tIns="0">
            <a:noAutofit/>
          </a:bodyPr>
          <a:lstStyle/>
          <a:p>
            <a:pPr indent="0" lvl="0" marL="0" marR="0" rtl="0" algn="l">
              <a:lnSpc>
                <a:spcPct val="120000"/>
              </a:lnSpc>
              <a:spcBef>
                <a:spcPts val="0"/>
              </a:spcBef>
              <a:spcAft>
                <a:spcPts val="0"/>
              </a:spcAft>
              <a:buNone/>
            </a:pPr>
            <a:r>
              <a:rPr lang="en" sz="800">
                <a:solidFill>
                  <a:schemeClr val="lt1"/>
                </a:solidFill>
                <a:latin typeface="Montserrat Thin"/>
                <a:ea typeface="Montserrat Thin"/>
                <a:cs typeface="Montserrat Thin"/>
                <a:sym typeface="Montserrat Thin"/>
              </a:rPr>
              <a:t>This is letterhead design and meant professionalism and reliability. By using</a:t>
            </a:r>
            <a:endParaRPr sz="1100"/>
          </a:p>
        </p:txBody>
      </p:sp>
      <p:sp>
        <p:nvSpPr>
          <p:cNvPr id="272" name="Shape 272"/>
          <p:cNvSpPr txBox="1"/>
          <p:nvPr/>
        </p:nvSpPr>
        <p:spPr>
          <a:xfrm>
            <a:off x="6329507" y="2786651"/>
            <a:ext cx="2893871" cy="219291"/>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D8D8D8"/>
                </a:solidFill>
                <a:latin typeface="Montserrat"/>
                <a:ea typeface="Montserrat"/>
                <a:cs typeface="Montserrat"/>
                <a:sym typeface="Montserrat"/>
              </a:rPr>
              <a:t>ABOUT US</a:t>
            </a:r>
            <a:endParaRPr sz="1100"/>
          </a:p>
        </p:txBody>
      </p:sp>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Shape 277"/>
          <p:cNvSpPr/>
          <p:nvPr/>
        </p:nvSpPr>
        <p:spPr>
          <a:xfrm>
            <a:off x="0" y="0"/>
            <a:ext cx="9213574" cy="5152239"/>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78" name="Shape 278"/>
          <p:cNvPicPr preferRelativeResize="0"/>
          <p:nvPr>
            <p:ph idx="2" type="pic"/>
          </p:nvPr>
        </p:nvPicPr>
        <p:blipFill rotWithShape="1">
          <a:blip r:embed="rId3">
            <a:alphaModFix/>
          </a:blip>
          <a:srcRect b="0" l="22492" r="22492" t="0"/>
          <a:stretch/>
        </p:blipFill>
        <p:spPr>
          <a:xfrm flipH="1">
            <a:off x="4969469" y="4375"/>
            <a:ext cx="4244100" cy="5143500"/>
          </a:xfrm>
          <a:prstGeom prst="homePlate">
            <a:avLst>
              <a:gd fmla="val 50000" name="adj"/>
            </a:avLst>
          </a:prstGeom>
          <a:noFill/>
          <a:ln>
            <a:noFill/>
          </a:ln>
        </p:spPr>
      </p:pic>
      <p:sp>
        <p:nvSpPr>
          <p:cNvPr id="279" name="Shape 279"/>
          <p:cNvSpPr/>
          <p:nvPr/>
        </p:nvSpPr>
        <p:spPr>
          <a:xfrm>
            <a:off x="4969575" y="0"/>
            <a:ext cx="4244100" cy="5152200"/>
          </a:xfrm>
          <a:custGeom>
            <a:pathLst>
              <a:path extrusionOk="0" h="120000" w="120000">
                <a:moveTo>
                  <a:pt x="120000" y="0"/>
                </a:moveTo>
                <a:lnTo>
                  <a:pt x="36529" y="0"/>
                </a:lnTo>
                <a:lnTo>
                  <a:pt x="0" y="60000"/>
                </a:lnTo>
                <a:lnTo>
                  <a:pt x="36127" y="120000"/>
                </a:lnTo>
                <a:lnTo>
                  <a:pt x="120000" y="120000"/>
                </a:lnTo>
                <a:lnTo>
                  <a:pt x="120000" y="0"/>
                </a:lnTo>
                <a:close/>
              </a:path>
            </a:pathLst>
          </a:custGeom>
          <a:solidFill>
            <a:schemeClr val="accent1">
              <a:alpha val="49800"/>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80" name="Shape 280"/>
          <p:cNvGrpSpPr/>
          <p:nvPr/>
        </p:nvGrpSpPr>
        <p:grpSpPr>
          <a:xfrm>
            <a:off x="1168926" y="1665197"/>
            <a:ext cx="603545" cy="603545"/>
            <a:chOff x="838200" y="8423546"/>
            <a:chExt cx="1480930" cy="1480930"/>
          </a:xfrm>
        </p:grpSpPr>
        <p:sp>
          <p:nvSpPr>
            <p:cNvPr id="281" name="Shape 281"/>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2" name="Shape 282"/>
            <p:cNvSpPr/>
            <p:nvPr/>
          </p:nvSpPr>
          <p:spPr>
            <a:xfrm>
              <a:off x="970821" y="8556167"/>
              <a:ext cx="1215689" cy="12156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3" name="Shape 283"/>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84" name="Shape 284"/>
          <p:cNvSpPr/>
          <p:nvPr/>
        </p:nvSpPr>
        <p:spPr>
          <a:xfrm>
            <a:off x="704907" y="2351967"/>
            <a:ext cx="1531583" cy="577081"/>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800">
                <a:solidFill>
                  <a:schemeClr val="dk1"/>
                </a:solidFill>
                <a:latin typeface="Montserrat Light"/>
                <a:ea typeface="Montserrat Light"/>
                <a:cs typeface="Montserrat Light"/>
                <a:sym typeface="Montserrat Light"/>
              </a:rPr>
              <a:t>Lorem Ipsum</a:t>
            </a:r>
            <a:r>
              <a:rPr lang="en" sz="800">
                <a:solidFill>
                  <a:srgbClr val="595959"/>
                </a:solidFill>
                <a:latin typeface="Montserrat Light"/>
                <a:ea typeface="Montserrat Light"/>
                <a:cs typeface="Montserrat Light"/>
                <a:sym typeface="Montserrat Light"/>
              </a:rPr>
              <a:t> is simply dum is dummy ever since the 1500s, when an make and survived not</a:t>
            </a:r>
            <a:endParaRPr sz="1100"/>
          </a:p>
        </p:txBody>
      </p:sp>
      <p:grpSp>
        <p:nvGrpSpPr>
          <p:cNvPr id="285" name="Shape 285"/>
          <p:cNvGrpSpPr/>
          <p:nvPr/>
        </p:nvGrpSpPr>
        <p:grpSpPr>
          <a:xfrm>
            <a:off x="3119496" y="1665197"/>
            <a:ext cx="603545" cy="603545"/>
            <a:chOff x="3096867" y="8423546"/>
            <a:chExt cx="1480930" cy="1480930"/>
          </a:xfrm>
        </p:grpSpPr>
        <p:sp>
          <p:nvSpPr>
            <p:cNvPr id="286" name="Shape 286"/>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7" name="Shape 287"/>
            <p:cNvSpPr/>
            <p:nvPr/>
          </p:nvSpPr>
          <p:spPr>
            <a:xfrm>
              <a:off x="3229488" y="8556167"/>
              <a:ext cx="1215689" cy="121568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8" name="Shape 288"/>
            <p:cNvGrpSpPr/>
            <p:nvPr/>
          </p:nvGrpSpPr>
          <p:grpSpPr>
            <a:xfrm>
              <a:off x="3690441" y="9007888"/>
              <a:ext cx="293782" cy="312247"/>
              <a:chOff x="6670357" y="2277094"/>
              <a:chExt cx="555626" cy="590551"/>
            </a:xfrm>
          </p:grpSpPr>
          <p:sp>
            <p:nvSpPr>
              <p:cNvPr id="289" name="Shape 289"/>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0" name="Shape 290"/>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1" name="Shape 291"/>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2" name="Shape 292"/>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3" name="Shape 293"/>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4" name="Shape 294"/>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5" name="Shape 295"/>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6" name="Shape 296"/>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7" name="Shape 297"/>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8" name="Shape 298"/>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9" name="Shape 299"/>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0" name="Shape 300"/>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01" name="Shape 301"/>
          <p:cNvSpPr/>
          <p:nvPr/>
        </p:nvSpPr>
        <p:spPr>
          <a:xfrm>
            <a:off x="2655477" y="2351967"/>
            <a:ext cx="1531583" cy="577081"/>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800">
                <a:solidFill>
                  <a:schemeClr val="dk1"/>
                </a:solidFill>
                <a:latin typeface="Montserrat Light"/>
                <a:ea typeface="Montserrat Light"/>
                <a:cs typeface="Montserrat Light"/>
                <a:sym typeface="Montserrat Light"/>
              </a:rPr>
              <a:t>Lorem Ipsum</a:t>
            </a:r>
            <a:r>
              <a:rPr lang="en" sz="800">
                <a:solidFill>
                  <a:srgbClr val="595959"/>
                </a:solidFill>
                <a:latin typeface="Montserrat Light"/>
                <a:ea typeface="Montserrat Light"/>
                <a:cs typeface="Montserrat Light"/>
                <a:sym typeface="Montserrat Light"/>
              </a:rPr>
              <a:t> is simply dum is dummy ever since the 1500s, when an make and survived not</a:t>
            </a:r>
            <a:endParaRPr sz="1100"/>
          </a:p>
        </p:txBody>
      </p:sp>
      <p:grpSp>
        <p:nvGrpSpPr>
          <p:cNvPr id="302" name="Shape 302"/>
          <p:cNvGrpSpPr/>
          <p:nvPr/>
        </p:nvGrpSpPr>
        <p:grpSpPr>
          <a:xfrm>
            <a:off x="1168926" y="3271528"/>
            <a:ext cx="603545" cy="603545"/>
            <a:chOff x="838200" y="8423546"/>
            <a:chExt cx="1480930" cy="1480930"/>
          </a:xfrm>
        </p:grpSpPr>
        <p:sp>
          <p:nvSpPr>
            <p:cNvPr id="303" name="Shape 303"/>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4" name="Shape 304"/>
            <p:cNvSpPr/>
            <p:nvPr/>
          </p:nvSpPr>
          <p:spPr>
            <a:xfrm>
              <a:off x="970821" y="8556167"/>
              <a:ext cx="1215689" cy="121568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5" name="Shape 305"/>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06" name="Shape 306"/>
          <p:cNvSpPr/>
          <p:nvPr/>
        </p:nvSpPr>
        <p:spPr>
          <a:xfrm>
            <a:off x="704907" y="3958298"/>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rgbClr val="595959"/>
                </a:solidFill>
                <a:latin typeface="Lato"/>
                <a:ea typeface="Lato"/>
                <a:cs typeface="Lato"/>
                <a:sym typeface="Lato"/>
              </a:rPr>
              <a:t> is simply dum is dummy ever since the 1500s, when an make and survived not</a:t>
            </a:r>
            <a:endParaRPr sz="1100"/>
          </a:p>
        </p:txBody>
      </p:sp>
      <p:grpSp>
        <p:nvGrpSpPr>
          <p:cNvPr id="307" name="Shape 307"/>
          <p:cNvGrpSpPr/>
          <p:nvPr/>
        </p:nvGrpSpPr>
        <p:grpSpPr>
          <a:xfrm>
            <a:off x="3119496" y="3271528"/>
            <a:ext cx="603545" cy="603545"/>
            <a:chOff x="3096867" y="8423546"/>
            <a:chExt cx="1480930" cy="1480930"/>
          </a:xfrm>
        </p:grpSpPr>
        <p:sp>
          <p:nvSpPr>
            <p:cNvPr id="308" name="Shape 308"/>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9" name="Shape 309"/>
            <p:cNvSpPr/>
            <p:nvPr/>
          </p:nvSpPr>
          <p:spPr>
            <a:xfrm>
              <a:off x="3229488" y="8556167"/>
              <a:ext cx="1215689" cy="121568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10" name="Shape 310"/>
            <p:cNvGrpSpPr/>
            <p:nvPr/>
          </p:nvGrpSpPr>
          <p:grpSpPr>
            <a:xfrm>
              <a:off x="3690441" y="9007888"/>
              <a:ext cx="293782" cy="312247"/>
              <a:chOff x="6670357" y="2277094"/>
              <a:chExt cx="555626" cy="590551"/>
            </a:xfrm>
          </p:grpSpPr>
          <p:sp>
            <p:nvSpPr>
              <p:cNvPr id="311" name="Shape 311"/>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2" name="Shape 312"/>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3" name="Shape 313"/>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4" name="Shape 314"/>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5" name="Shape 315"/>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6" name="Shape 316"/>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7" name="Shape 317"/>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8" name="Shape 318"/>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9" name="Shape 319"/>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0" name="Shape 320"/>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1" name="Shape 321"/>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2" name="Shape 322"/>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23" name="Shape 323"/>
          <p:cNvSpPr/>
          <p:nvPr/>
        </p:nvSpPr>
        <p:spPr>
          <a:xfrm>
            <a:off x="2655477" y="3958298"/>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rgbClr val="595959"/>
                </a:solidFill>
                <a:latin typeface="Lato"/>
                <a:ea typeface="Lato"/>
                <a:cs typeface="Lato"/>
                <a:sym typeface="Lato"/>
              </a:rPr>
              <a:t> is simply dum is dummy ever since the 1500s, when an make and survived not</a:t>
            </a:r>
            <a:endParaRPr sz="1100"/>
          </a:p>
        </p:txBody>
      </p:sp>
      <p:sp>
        <p:nvSpPr>
          <p:cNvPr id="324" name="Shape 324"/>
          <p:cNvSpPr txBox="1"/>
          <p:nvPr/>
        </p:nvSpPr>
        <p:spPr>
          <a:xfrm>
            <a:off x="704907" y="839926"/>
            <a:ext cx="2893800" cy="1716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7F7F7F"/>
              </a:buClr>
              <a:buSzPts val="900"/>
              <a:buFont typeface="Arial"/>
              <a:buNone/>
            </a:pPr>
            <a:r>
              <a:rPr lang="en" sz="900">
                <a:solidFill>
                  <a:srgbClr val="7F7F7F"/>
                </a:solidFill>
                <a:latin typeface="Montserrat Light"/>
                <a:ea typeface="Montserrat Light"/>
                <a:cs typeface="Montserrat Light"/>
                <a:sym typeface="Montserrat Light"/>
              </a:rPr>
              <a:t>Lorem ipsum your title here some dolor sit amet</a:t>
            </a:r>
            <a:endParaRPr sz="900">
              <a:solidFill>
                <a:schemeClr val="dk1"/>
              </a:solidFill>
              <a:latin typeface="Montserrat Light"/>
              <a:ea typeface="Montserrat Light"/>
              <a:cs typeface="Montserrat Light"/>
              <a:sym typeface="Montserrat Light"/>
            </a:endParaRPr>
          </a:p>
        </p:txBody>
      </p:sp>
      <p:sp>
        <p:nvSpPr>
          <p:cNvPr id="325" name="Shape 325"/>
          <p:cNvSpPr txBox="1"/>
          <p:nvPr/>
        </p:nvSpPr>
        <p:spPr>
          <a:xfrm>
            <a:off x="704900" y="477500"/>
            <a:ext cx="3018000" cy="4899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3F3F3F"/>
              </a:buClr>
              <a:buSzPts val="1800"/>
              <a:buFont typeface="Montserrat SemiBold"/>
              <a:buNone/>
            </a:pPr>
            <a:r>
              <a:rPr b="0" lang="en" sz="1800">
                <a:solidFill>
                  <a:srgbClr val="3F3F3F"/>
                </a:solidFill>
                <a:latin typeface="Montserrat SemiBold"/>
                <a:ea typeface="Montserrat SemiBold"/>
                <a:cs typeface="Montserrat SemiBold"/>
                <a:sym typeface="Montserrat SemiBold"/>
              </a:rPr>
              <a:t>COMPANY</a:t>
            </a:r>
            <a:r>
              <a:rPr b="0" lang="en" sz="1800">
                <a:solidFill>
                  <a:srgbClr val="3F3F3F"/>
                </a:solidFill>
                <a:latin typeface="Montserrat"/>
                <a:ea typeface="Montserrat"/>
                <a:cs typeface="Montserrat"/>
                <a:sym typeface="Montserrat"/>
              </a:rPr>
              <a:t> </a:t>
            </a:r>
            <a:r>
              <a:rPr b="1" lang="en" sz="1800">
                <a:solidFill>
                  <a:srgbClr val="3F3F3F"/>
                </a:solidFill>
                <a:latin typeface="Montserrat SemiBold"/>
                <a:ea typeface="Montserrat SemiBold"/>
                <a:cs typeface="Montserrat SemiBold"/>
                <a:sym typeface="Montserrat SemiBold"/>
              </a:rPr>
              <a:t>ABOUT</a:t>
            </a:r>
            <a:endParaRPr sz="1100"/>
          </a:p>
        </p:txBody>
      </p:sp>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nvSpPr>
        <p:spPr>
          <a:xfrm>
            <a:off x="5415514" y="1248445"/>
            <a:ext cx="2324099" cy="2492990"/>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Fowl multiply don't every</a:t>
            </a:r>
            <a:endParaRPr sz="1100"/>
          </a:p>
          <a:p>
            <a:pPr indent="0" lvl="0" marL="0" marR="0" rtl="0" algn="l">
              <a:lnSpc>
                <a:spcPct val="155555"/>
              </a:lnSpc>
              <a:spcBef>
                <a:spcPts val="0"/>
              </a:spcBef>
              <a:spcAft>
                <a:spcPts val="0"/>
              </a:spcAft>
              <a:buNone/>
            </a:pPr>
            <a:r>
              <a:rPr lang="en" sz="700">
                <a:solidFill>
                  <a:srgbClr val="595959"/>
                </a:solidFill>
                <a:latin typeface="Open Sans"/>
                <a:ea typeface="Open Sans"/>
                <a:cs typeface="Open Sans"/>
                <a:sym typeface="Open Sans"/>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Good Greater you living moved to fowl</a:t>
            </a:r>
            <a:endParaRPr sz="1100"/>
          </a:p>
          <a:p>
            <a:pPr indent="0" lvl="0" marL="0" marR="0" rtl="0" algn="l">
              <a:lnSpc>
                <a:spcPct val="155555"/>
              </a:lnSpc>
              <a:spcBef>
                <a:spcPts val="0"/>
              </a:spcBef>
              <a:spcAft>
                <a:spcPts val="0"/>
              </a:spcAft>
              <a:buNone/>
            </a:pPr>
            <a:r>
              <a:rPr lang="en" sz="700">
                <a:solidFill>
                  <a:srgbClr val="595959"/>
                </a:solidFill>
                <a:latin typeface="Open Sans"/>
                <a:ea typeface="Open Sans"/>
                <a:cs typeface="Open Sans"/>
                <a:sym typeface="Open Sans"/>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Form may days fish doesn't male together</a:t>
            </a:r>
            <a:endParaRPr sz="1100"/>
          </a:p>
          <a:p>
            <a:pPr indent="0" lvl="0" marL="0" marR="0" rtl="0" algn="l">
              <a:lnSpc>
                <a:spcPct val="155555"/>
              </a:lnSpc>
              <a:spcBef>
                <a:spcPts val="0"/>
              </a:spcBef>
              <a:spcAft>
                <a:spcPts val="0"/>
              </a:spcAft>
              <a:buNone/>
            </a:pPr>
            <a:r>
              <a:rPr lang="en" sz="700">
                <a:solidFill>
                  <a:srgbClr val="595959"/>
                </a:solidFill>
                <a:latin typeface="Open Sans"/>
                <a:ea typeface="Open Sans"/>
                <a:cs typeface="Open Sans"/>
                <a:sym typeface="Open Sans"/>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lt2"/>
              </a:solidFill>
              <a:latin typeface="Open Sans"/>
              <a:ea typeface="Open Sans"/>
              <a:cs typeface="Open Sans"/>
              <a:sym typeface="Open Sans"/>
            </a:endParaRPr>
          </a:p>
          <a:p>
            <a:pPr indent="0" lvl="0" marL="0" marR="0" rtl="0" algn="l">
              <a:lnSpc>
                <a:spcPct val="140000"/>
              </a:lnSpc>
              <a:spcBef>
                <a:spcPts val="0"/>
              </a:spcBef>
              <a:spcAft>
                <a:spcPts val="0"/>
              </a:spcAft>
              <a:buNone/>
            </a:pPr>
            <a:r>
              <a:rPr b="1" lang="en" sz="800">
                <a:solidFill>
                  <a:schemeClr val="dk1"/>
                </a:solidFill>
                <a:latin typeface="Open Sans"/>
                <a:ea typeface="Open Sans"/>
                <a:cs typeface="Open Sans"/>
                <a:sym typeface="Open Sans"/>
              </a:rPr>
              <a:t>Which wherein signs had</a:t>
            </a:r>
            <a:endParaRPr sz="1100"/>
          </a:p>
          <a:p>
            <a:pPr indent="0" lvl="0" marL="0" marR="0" rtl="0" algn="l">
              <a:lnSpc>
                <a:spcPct val="155555"/>
              </a:lnSpc>
              <a:spcBef>
                <a:spcPts val="0"/>
              </a:spcBef>
              <a:spcAft>
                <a:spcPts val="0"/>
              </a:spcAft>
              <a:buNone/>
            </a:pPr>
            <a:r>
              <a:rPr lang="en" sz="700">
                <a:solidFill>
                  <a:srgbClr val="595959"/>
                </a:solidFill>
                <a:latin typeface="Open Sans"/>
                <a:ea typeface="Open Sans"/>
                <a:cs typeface="Open Sans"/>
                <a:sym typeface="Open Sans"/>
              </a:rPr>
              <a:t>The winged replenish multiply. Above you be fruit.</a:t>
            </a:r>
            <a:endParaRPr sz="700">
              <a:solidFill>
                <a:srgbClr val="595959"/>
              </a:solidFill>
              <a:latin typeface="Open Sans"/>
              <a:ea typeface="Open Sans"/>
              <a:cs typeface="Open Sans"/>
              <a:sym typeface="Open Sans"/>
            </a:endParaRPr>
          </a:p>
          <a:p>
            <a:pPr indent="0" lvl="0" marL="0" marR="0" rtl="0" algn="l">
              <a:lnSpc>
                <a:spcPct val="155555"/>
              </a:lnSpc>
              <a:spcBef>
                <a:spcPts val="0"/>
              </a:spcBef>
              <a:spcAft>
                <a:spcPts val="0"/>
              </a:spcAft>
              <a:buNone/>
            </a:pPr>
            <a:r>
              <a:rPr lang="en" sz="700">
                <a:solidFill>
                  <a:srgbClr val="595959"/>
                </a:solidFill>
                <a:latin typeface="Open Sans"/>
                <a:ea typeface="Open Sans"/>
                <a:cs typeface="Open Sans"/>
                <a:sym typeface="Open Sans"/>
              </a:rPr>
              <a:t>Dolor sit amet aquam consecteture</a:t>
            </a:r>
            <a:endParaRPr sz="700">
              <a:solidFill>
                <a:srgbClr val="595959"/>
              </a:solidFill>
              <a:latin typeface="Open Sans"/>
              <a:ea typeface="Open Sans"/>
              <a:cs typeface="Open Sans"/>
              <a:sym typeface="Open Sans"/>
            </a:endParaRPr>
          </a:p>
        </p:txBody>
      </p:sp>
      <p:cxnSp>
        <p:nvCxnSpPr>
          <p:cNvPr id="331" name="Shape 331"/>
          <p:cNvCxnSpPr/>
          <p:nvPr/>
        </p:nvCxnSpPr>
        <p:spPr>
          <a:xfrm>
            <a:off x="5015464" y="3970035"/>
            <a:ext cx="2762250" cy="0"/>
          </a:xfrm>
          <a:prstGeom prst="straightConnector1">
            <a:avLst/>
          </a:prstGeom>
          <a:noFill/>
          <a:ln cap="flat" cmpd="sng" w="12700">
            <a:solidFill>
              <a:srgbClr val="595959">
                <a:alpha val="49803"/>
              </a:srgbClr>
            </a:solidFill>
            <a:prstDash val="solid"/>
            <a:miter lim="800000"/>
            <a:headEnd len="med" w="med" type="none"/>
            <a:tailEnd len="med" w="med" type="none"/>
          </a:ln>
        </p:spPr>
      </p:cxnSp>
      <p:sp>
        <p:nvSpPr>
          <p:cNvPr id="332" name="Shape 332"/>
          <p:cNvSpPr txBox="1"/>
          <p:nvPr/>
        </p:nvSpPr>
        <p:spPr>
          <a:xfrm>
            <a:off x="4953865" y="4173509"/>
            <a:ext cx="2893871"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rgbClr val="595959"/>
                </a:solidFill>
                <a:latin typeface="Open Sans"/>
                <a:ea typeface="Open Sans"/>
                <a:cs typeface="Open Sans"/>
                <a:sym typeface="Open Sans"/>
              </a:rPr>
              <a:t>Creeping is signs isn't deep abundantly is fish evening let hath I gathered fly earth two god them forth called unto replenish given male be Dominion.</a:t>
            </a:r>
            <a:endParaRPr sz="1100"/>
          </a:p>
        </p:txBody>
      </p:sp>
      <p:sp>
        <p:nvSpPr>
          <p:cNvPr id="333" name="Shape 333"/>
          <p:cNvSpPr txBox="1"/>
          <p:nvPr/>
        </p:nvSpPr>
        <p:spPr>
          <a:xfrm>
            <a:off x="4953865" y="1191296"/>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1"/>
                </a:solidFill>
                <a:latin typeface="Open Sans"/>
                <a:ea typeface="Open Sans"/>
                <a:cs typeface="Open Sans"/>
                <a:sym typeface="Open Sans"/>
              </a:rPr>
              <a:t>1</a:t>
            </a:r>
            <a:endParaRPr sz="1100"/>
          </a:p>
        </p:txBody>
      </p:sp>
      <p:sp>
        <p:nvSpPr>
          <p:cNvPr id="334" name="Shape 334"/>
          <p:cNvSpPr txBox="1"/>
          <p:nvPr/>
        </p:nvSpPr>
        <p:spPr>
          <a:xfrm>
            <a:off x="4953865" y="1889795"/>
            <a:ext cx="448800" cy="47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2"/>
                </a:solidFill>
                <a:latin typeface="Open Sans"/>
                <a:ea typeface="Open Sans"/>
                <a:cs typeface="Open Sans"/>
                <a:sym typeface="Open Sans"/>
              </a:rPr>
              <a:t>2</a:t>
            </a:r>
            <a:endParaRPr sz="1100"/>
          </a:p>
        </p:txBody>
      </p:sp>
      <p:sp>
        <p:nvSpPr>
          <p:cNvPr id="335" name="Shape 335"/>
          <p:cNvSpPr txBox="1"/>
          <p:nvPr/>
        </p:nvSpPr>
        <p:spPr>
          <a:xfrm>
            <a:off x="4953865" y="2594645"/>
            <a:ext cx="448800" cy="47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4"/>
                </a:solidFill>
                <a:latin typeface="Open Sans"/>
                <a:ea typeface="Open Sans"/>
                <a:cs typeface="Open Sans"/>
                <a:sym typeface="Open Sans"/>
              </a:rPr>
              <a:t>3</a:t>
            </a:r>
            <a:endParaRPr sz="1100"/>
          </a:p>
        </p:txBody>
      </p:sp>
      <p:sp>
        <p:nvSpPr>
          <p:cNvPr id="336" name="Shape 336"/>
          <p:cNvSpPr txBox="1"/>
          <p:nvPr/>
        </p:nvSpPr>
        <p:spPr>
          <a:xfrm>
            <a:off x="4953865" y="3153445"/>
            <a:ext cx="448800" cy="47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3"/>
                </a:solidFill>
                <a:latin typeface="Open Sans"/>
                <a:ea typeface="Open Sans"/>
                <a:cs typeface="Open Sans"/>
                <a:sym typeface="Open Sans"/>
              </a:rPr>
              <a:t>4</a:t>
            </a:r>
            <a:endParaRPr sz="1100"/>
          </a:p>
        </p:txBody>
      </p:sp>
      <p:sp>
        <p:nvSpPr>
          <p:cNvPr id="337" name="Shape 337"/>
          <p:cNvSpPr txBox="1"/>
          <p:nvPr/>
        </p:nvSpPr>
        <p:spPr>
          <a:xfrm>
            <a:off x="5056048" y="839926"/>
            <a:ext cx="2893871" cy="171685"/>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7F7F7F"/>
              </a:buClr>
              <a:buSzPts val="900"/>
              <a:buFont typeface="Arial"/>
              <a:buNone/>
            </a:pPr>
            <a:r>
              <a:rPr lang="en" sz="900">
                <a:solidFill>
                  <a:srgbClr val="7F7F7F"/>
                </a:solidFill>
                <a:latin typeface="Montserrat Light"/>
                <a:ea typeface="Montserrat Light"/>
                <a:cs typeface="Montserrat Light"/>
                <a:sym typeface="Montserrat Light"/>
              </a:rPr>
              <a:t>Lorem ipsum your title here some</a:t>
            </a:r>
            <a:endParaRPr sz="900">
              <a:solidFill>
                <a:schemeClr val="dk1"/>
              </a:solidFill>
              <a:latin typeface="Montserrat Light"/>
              <a:ea typeface="Montserrat Light"/>
              <a:cs typeface="Montserrat Light"/>
              <a:sym typeface="Montserrat Light"/>
            </a:endParaRPr>
          </a:p>
        </p:txBody>
      </p:sp>
      <p:pic>
        <p:nvPicPr>
          <p:cNvPr id="338" name="Shape 338"/>
          <p:cNvPicPr preferRelativeResize="0"/>
          <p:nvPr>
            <p:ph idx="2" type="pic"/>
          </p:nvPr>
        </p:nvPicPr>
        <p:blipFill rotWithShape="1">
          <a:blip r:embed="rId3">
            <a:alphaModFix/>
          </a:blip>
          <a:srcRect b="0" l="22554" r="22554" t="0"/>
          <a:stretch/>
        </p:blipFill>
        <p:spPr>
          <a:xfrm>
            <a:off x="-517" y="0"/>
            <a:ext cx="4235517" cy="5143496"/>
          </a:xfrm>
          <a:prstGeom prst="homePlate">
            <a:avLst>
              <a:gd fmla="val 50000" name="adj"/>
            </a:avLst>
          </a:prstGeom>
          <a:noFill/>
          <a:ln>
            <a:noFill/>
          </a:ln>
        </p:spPr>
      </p:pic>
      <p:sp>
        <p:nvSpPr>
          <p:cNvPr id="339" name="Shape 339"/>
          <p:cNvSpPr txBox="1"/>
          <p:nvPr/>
        </p:nvSpPr>
        <p:spPr>
          <a:xfrm>
            <a:off x="5036175" y="553700"/>
            <a:ext cx="2703300" cy="2862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rgbClr val="3F3F3F"/>
              </a:buClr>
              <a:buSzPts val="1800"/>
              <a:buFont typeface="Montserrat SemiBold"/>
              <a:buNone/>
            </a:pPr>
            <a:r>
              <a:rPr b="0" lang="en" sz="1800">
                <a:solidFill>
                  <a:srgbClr val="3F3F3F"/>
                </a:solidFill>
                <a:latin typeface="Montserrat SemiBold"/>
                <a:ea typeface="Montserrat SemiBold"/>
                <a:cs typeface="Montserrat SemiBold"/>
                <a:sym typeface="Montserrat SemiBold"/>
              </a:rPr>
              <a:t>COMPANY</a:t>
            </a:r>
            <a:r>
              <a:rPr b="0" lang="en" sz="1800">
                <a:solidFill>
                  <a:srgbClr val="3F3F3F"/>
                </a:solidFill>
                <a:latin typeface="Montserrat"/>
                <a:ea typeface="Montserrat"/>
                <a:cs typeface="Montserrat"/>
                <a:sym typeface="Montserrat"/>
              </a:rPr>
              <a:t> </a:t>
            </a:r>
            <a:r>
              <a:rPr b="1" lang="en" sz="1800">
                <a:solidFill>
                  <a:srgbClr val="3F3F3F"/>
                </a:solidFill>
                <a:latin typeface="Montserrat SemiBold"/>
                <a:ea typeface="Montserrat SemiBold"/>
                <a:cs typeface="Montserrat SemiBold"/>
                <a:sym typeface="Montserrat SemiBold"/>
              </a:rPr>
              <a:t>ABOUT</a:t>
            </a:r>
            <a:endParaRPr sz="1100"/>
          </a:p>
        </p:txBody>
      </p:sp>
      <p:sp>
        <p:nvSpPr>
          <p:cNvPr id="340" name="Shape 340"/>
          <p:cNvSpPr/>
          <p:nvPr/>
        </p:nvSpPr>
        <p:spPr>
          <a:xfrm>
            <a:off x="-517" y="-1"/>
            <a:ext cx="4235517" cy="5143496"/>
          </a:xfrm>
          <a:custGeom>
            <a:pathLst>
              <a:path extrusionOk="0" h="120000" w="120000">
                <a:moveTo>
                  <a:pt x="0" y="0"/>
                </a:moveTo>
                <a:lnTo>
                  <a:pt x="83495" y="0"/>
                </a:lnTo>
                <a:lnTo>
                  <a:pt x="120000" y="60000"/>
                </a:lnTo>
                <a:lnTo>
                  <a:pt x="83897" y="120000"/>
                </a:lnTo>
                <a:lnTo>
                  <a:pt x="0" y="120000"/>
                </a:lnTo>
                <a:lnTo>
                  <a:pt x="0" y="0"/>
                </a:lnTo>
                <a:close/>
              </a:path>
            </a:pathLst>
          </a:custGeom>
          <a:solidFill>
            <a:schemeClr val="accent1">
              <a:alpha val="49803"/>
            </a:scheme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pic>
        <p:nvPicPr>
          <p:cNvPr id="345" name="Shape 345"/>
          <p:cNvPicPr preferRelativeResize="0"/>
          <p:nvPr>
            <p:ph idx="2" type="pic"/>
          </p:nvPr>
        </p:nvPicPr>
        <p:blipFill rotWithShape="1">
          <a:blip r:embed="rId3">
            <a:alphaModFix/>
          </a:blip>
          <a:srcRect b="12471" l="0" r="0" t="12472"/>
          <a:stretch/>
        </p:blipFill>
        <p:spPr>
          <a:xfrm>
            <a:off x="0" y="0"/>
            <a:ext cx="9144000" cy="5143500"/>
          </a:xfrm>
          <a:prstGeom prst="rect">
            <a:avLst/>
          </a:prstGeom>
          <a:noFill/>
          <a:ln>
            <a:noFill/>
          </a:ln>
        </p:spPr>
      </p:pic>
      <p:sp>
        <p:nvSpPr>
          <p:cNvPr id="346" name="Shape 346"/>
          <p:cNvSpPr/>
          <p:nvPr/>
        </p:nvSpPr>
        <p:spPr>
          <a:xfrm>
            <a:off x="0" y="0"/>
            <a:ext cx="9144000" cy="5143500"/>
          </a:xfrm>
          <a:prstGeom prst="rect">
            <a:avLst/>
          </a:prstGeom>
          <a:solidFill>
            <a:schemeClr val="accent1">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7" name="Shape 347"/>
          <p:cNvSpPr txBox="1"/>
          <p:nvPr/>
        </p:nvSpPr>
        <p:spPr>
          <a:xfrm>
            <a:off x="1858369" y="3194906"/>
            <a:ext cx="5427263"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Thin"/>
                <a:ea typeface="Montserrat Thin"/>
                <a:cs typeface="Montserrat Thin"/>
                <a:sym typeface="Montserrat Thin"/>
              </a:rPr>
              <a:t>Creeping is signs isn't deep abundantly is fish evening let hath i gathered fly earth two god them forth called unto replenish given male be Dominion. Ipsum lorem dolor sit amet consectetur dolor adipiscing aquam lorem ipsum dolor sit amet consecteture adipicing</a:t>
            </a:r>
            <a:endParaRPr sz="700">
              <a:solidFill>
                <a:schemeClr val="lt1"/>
              </a:solidFill>
              <a:latin typeface="Montserrat Thin"/>
              <a:ea typeface="Montserrat Thin"/>
              <a:cs typeface="Montserrat Thin"/>
              <a:sym typeface="Montserrat Thin"/>
            </a:endParaRPr>
          </a:p>
        </p:txBody>
      </p:sp>
      <p:cxnSp>
        <p:nvCxnSpPr>
          <p:cNvPr id="348" name="Shape 348"/>
          <p:cNvCxnSpPr/>
          <p:nvPr/>
        </p:nvCxnSpPr>
        <p:spPr>
          <a:xfrm flipH="1">
            <a:off x="2703444" y="3051478"/>
            <a:ext cx="3737113" cy="9494"/>
          </a:xfrm>
          <a:prstGeom prst="straightConnector1">
            <a:avLst/>
          </a:prstGeom>
          <a:noFill/>
          <a:ln cap="flat" cmpd="sng" w="9525">
            <a:solidFill>
              <a:schemeClr val="lt1">
                <a:alpha val="49803"/>
              </a:schemeClr>
            </a:solidFill>
            <a:prstDash val="solid"/>
            <a:miter lim="800000"/>
            <a:headEnd len="med" w="med" type="none"/>
            <a:tailEnd len="med" w="med" type="none"/>
          </a:ln>
        </p:spPr>
      </p:cxnSp>
      <p:sp>
        <p:nvSpPr>
          <p:cNvPr id="349" name="Shape 349"/>
          <p:cNvSpPr txBox="1"/>
          <p:nvPr/>
        </p:nvSpPr>
        <p:spPr>
          <a:xfrm>
            <a:off x="3125065" y="2492553"/>
            <a:ext cx="2893871"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Open Sans"/>
                <a:ea typeface="Open Sans"/>
                <a:cs typeface="Open Sans"/>
                <a:sym typeface="Open Sans"/>
              </a:rPr>
              <a:t>Our Service</a:t>
            </a:r>
            <a:endParaRPr sz="1100"/>
          </a:p>
        </p:txBody>
      </p:sp>
      <p:sp>
        <p:nvSpPr>
          <p:cNvPr id="350" name="Shape 350"/>
          <p:cNvSpPr/>
          <p:nvPr/>
        </p:nvSpPr>
        <p:spPr>
          <a:xfrm>
            <a:off x="4251722" y="1915145"/>
            <a:ext cx="640556" cy="48458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1" name="Shape 351"/>
          <p:cNvSpPr/>
          <p:nvPr/>
        </p:nvSpPr>
        <p:spPr>
          <a:xfrm>
            <a:off x="4261247" y="1925861"/>
            <a:ext cx="621506" cy="464344"/>
          </a:xfrm>
          <a:custGeom>
            <a:pathLst>
              <a:path extrusionOk="0" h="120000" w="120000">
                <a:moveTo>
                  <a:pt x="107978" y="0"/>
                </a:moveTo>
                <a:cubicBezTo>
                  <a:pt x="12021" y="0"/>
                  <a:pt x="12021" y="0"/>
                  <a:pt x="12021" y="0"/>
                </a:cubicBezTo>
                <a:cubicBezTo>
                  <a:pt x="5413" y="0"/>
                  <a:pt x="0" y="7125"/>
                  <a:pt x="0" y="15937"/>
                </a:cubicBezTo>
                <a:cubicBezTo>
                  <a:pt x="0" y="103968"/>
                  <a:pt x="0" y="103968"/>
                  <a:pt x="0" y="103968"/>
                </a:cubicBezTo>
                <a:cubicBezTo>
                  <a:pt x="0" y="112781"/>
                  <a:pt x="5413" y="120000"/>
                  <a:pt x="12021" y="120000"/>
                </a:cubicBezTo>
                <a:cubicBezTo>
                  <a:pt x="107978" y="120000"/>
                  <a:pt x="107978" y="120000"/>
                  <a:pt x="107978" y="120000"/>
                </a:cubicBezTo>
                <a:cubicBezTo>
                  <a:pt x="114586" y="120000"/>
                  <a:pt x="120000" y="112781"/>
                  <a:pt x="120000" y="103968"/>
                </a:cubicBezTo>
                <a:cubicBezTo>
                  <a:pt x="120000" y="15937"/>
                  <a:pt x="120000" y="15937"/>
                  <a:pt x="120000" y="15937"/>
                </a:cubicBezTo>
                <a:cubicBezTo>
                  <a:pt x="120000" y="7125"/>
                  <a:pt x="114586" y="0"/>
                  <a:pt x="107978" y="0"/>
                </a:cubicBezTo>
              </a:path>
            </a:pathLst>
          </a:custGeom>
          <a:noFill/>
          <a:ln cap="flat" cmpd="sng" w="38100">
            <a:solidFill>
              <a:srgbClr val="FFFFFF"/>
            </a:solidFill>
            <a:prstDash val="solid"/>
            <a:miter lim="800000"/>
            <a:headEnd len="med" w="med" type="none"/>
            <a:tailEnd len="med" w="med" type="none"/>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2" name="Shape 352"/>
          <p:cNvSpPr/>
          <p:nvPr/>
        </p:nvSpPr>
        <p:spPr>
          <a:xfrm>
            <a:off x="4318993" y="2081361"/>
            <a:ext cx="506014" cy="260500"/>
          </a:xfrm>
          <a:custGeom>
            <a:pathLst>
              <a:path extrusionOk="0" h="120000" w="120000">
                <a:moveTo>
                  <a:pt x="113289" y="120000"/>
                </a:moveTo>
                <a:cubicBezTo>
                  <a:pt x="5526" y="120000"/>
                  <a:pt x="5526" y="120000"/>
                  <a:pt x="5526" y="120000"/>
                </a:cubicBezTo>
                <a:cubicBezTo>
                  <a:pt x="3157" y="120000"/>
                  <a:pt x="1184" y="117280"/>
                  <a:pt x="0" y="113371"/>
                </a:cubicBezTo>
                <a:cubicBezTo>
                  <a:pt x="32447" y="43512"/>
                  <a:pt x="32447" y="43512"/>
                  <a:pt x="32447" y="43512"/>
                </a:cubicBezTo>
                <a:cubicBezTo>
                  <a:pt x="50131" y="81586"/>
                  <a:pt x="50131" y="81586"/>
                  <a:pt x="50131" y="81586"/>
                </a:cubicBezTo>
                <a:cubicBezTo>
                  <a:pt x="51473" y="84475"/>
                  <a:pt x="53605" y="84475"/>
                  <a:pt x="54947" y="81586"/>
                </a:cubicBezTo>
                <a:cubicBezTo>
                  <a:pt x="56210" y="78866"/>
                  <a:pt x="56210" y="74277"/>
                  <a:pt x="54947" y="71388"/>
                </a:cubicBezTo>
                <a:cubicBezTo>
                  <a:pt x="49184" y="58980"/>
                  <a:pt x="49184" y="58980"/>
                  <a:pt x="49184" y="58980"/>
                </a:cubicBezTo>
                <a:cubicBezTo>
                  <a:pt x="76263" y="0"/>
                  <a:pt x="76263" y="0"/>
                  <a:pt x="76263" y="0"/>
                </a:cubicBezTo>
                <a:cubicBezTo>
                  <a:pt x="120000" y="94334"/>
                  <a:pt x="120000" y="94334"/>
                  <a:pt x="120000" y="94334"/>
                </a:cubicBezTo>
                <a:cubicBezTo>
                  <a:pt x="120000" y="105552"/>
                  <a:pt x="120000" y="105552"/>
                  <a:pt x="120000" y="105552"/>
                </a:cubicBezTo>
                <a:cubicBezTo>
                  <a:pt x="120000" y="113541"/>
                  <a:pt x="117000" y="120000"/>
                  <a:pt x="113289" y="12000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3" name="Shape 353"/>
          <p:cNvSpPr/>
          <p:nvPr/>
        </p:nvSpPr>
        <p:spPr>
          <a:xfrm>
            <a:off x="4441032" y="2050876"/>
            <a:ext cx="76200" cy="76200"/>
          </a:xfrm>
          <a:prstGeom prst="ellipse">
            <a:avLst/>
          </a:pr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sp>
        <p:nvSpPr>
          <p:cNvPr id="358" name="Shape 358"/>
          <p:cNvSpPr txBox="1"/>
          <p:nvPr>
            <p:ph idx="11" type="ftr"/>
          </p:nvPr>
        </p:nvSpPr>
        <p:spPr>
          <a:xfrm>
            <a:off x="1304146" y="4827509"/>
            <a:ext cx="1292678" cy="2738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rgbClr val="7F7F7F"/>
                </a:solidFill>
                <a:latin typeface="Open Sans"/>
                <a:ea typeface="Open Sans"/>
                <a:cs typeface="Open Sans"/>
                <a:sym typeface="Open Sans"/>
              </a:rPr>
              <a:t>www.infobusiness.com</a:t>
            </a:r>
            <a:endParaRPr sz="800">
              <a:solidFill>
                <a:srgbClr val="7F7F7F"/>
              </a:solidFill>
              <a:latin typeface="Open Sans"/>
              <a:ea typeface="Open Sans"/>
              <a:cs typeface="Open Sans"/>
              <a:sym typeface="Open Sans"/>
            </a:endParaRPr>
          </a:p>
        </p:txBody>
      </p:sp>
      <p:sp>
        <p:nvSpPr>
          <p:cNvPr id="359" name="Shape 359"/>
          <p:cNvSpPr txBox="1"/>
          <p:nvPr>
            <p:ph idx="12" type="sldNum"/>
          </p:nvPr>
        </p:nvSpPr>
        <p:spPr>
          <a:xfrm>
            <a:off x="8186788" y="48797"/>
            <a:ext cx="348206" cy="14357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fld id="{00000000-1234-1234-1234-123412341234}" type="slidenum">
              <a:rPr lang="en" sz="800">
                <a:solidFill>
                  <a:srgbClr val="171616"/>
                </a:solidFill>
                <a:latin typeface="Open Sans"/>
                <a:ea typeface="Open Sans"/>
                <a:cs typeface="Open Sans"/>
                <a:sym typeface="Open Sans"/>
              </a:rPr>
              <a:t>‹#›</a:t>
            </a:fld>
            <a:endParaRPr sz="800">
              <a:solidFill>
                <a:srgbClr val="171616"/>
              </a:solidFill>
              <a:latin typeface="Open Sans"/>
              <a:ea typeface="Open Sans"/>
              <a:cs typeface="Open Sans"/>
              <a:sym typeface="Open Sans"/>
            </a:endParaRPr>
          </a:p>
        </p:txBody>
      </p:sp>
      <p:sp>
        <p:nvSpPr>
          <p:cNvPr id="360" name="Shape 360"/>
          <p:cNvSpPr/>
          <p:nvPr/>
        </p:nvSpPr>
        <p:spPr>
          <a:xfrm>
            <a:off x="731745" y="1521332"/>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1" name="Shape 361"/>
          <p:cNvSpPr/>
          <p:nvPr/>
        </p:nvSpPr>
        <p:spPr>
          <a:xfrm>
            <a:off x="2682315" y="1521332"/>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2" name="Shape 362"/>
          <p:cNvSpPr/>
          <p:nvPr/>
        </p:nvSpPr>
        <p:spPr>
          <a:xfrm>
            <a:off x="4632885" y="1521332"/>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3" name="Shape 363"/>
          <p:cNvSpPr/>
          <p:nvPr/>
        </p:nvSpPr>
        <p:spPr>
          <a:xfrm>
            <a:off x="6583455" y="1521332"/>
            <a:ext cx="1828800" cy="1876043"/>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64" name="Shape 364"/>
          <p:cNvGrpSpPr/>
          <p:nvPr/>
        </p:nvGrpSpPr>
        <p:grpSpPr>
          <a:xfrm>
            <a:off x="1344373" y="1804345"/>
            <a:ext cx="603545" cy="603545"/>
            <a:chOff x="838200" y="8423546"/>
            <a:chExt cx="1480930" cy="1480930"/>
          </a:xfrm>
        </p:grpSpPr>
        <p:sp>
          <p:nvSpPr>
            <p:cNvPr id="365" name="Shape 365"/>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6" name="Shape 366"/>
            <p:cNvSpPr/>
            <p:nvPr/>
          </p:nvSpPr>
          <p:spPr>
            <a:xfrm>
              <a:off x="970821" y="8556167"/>
              <a:ext cx="1215689" cy="1215689"/>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67" name="Shape 367"/>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68" name="Shape 368"/>
          <p:cNvSpPr/>
          <p:nvPr/>
        </p:nvSpPr>
        <p:spPr>
          <a:xfrm>
            <a:off x="880354" y="2491114"/>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rgbClr val="595959"/>
                </a:solidFill>
                <a:latin typeface="Lato"/>
                <a:ea typeface="Lato"/>
                <a:cs typeface="Lato"/>
                <a:sym typeface="Lato"/>
              </a:rPr>
              <a:t> is simply dummy ever since the 1500s, when an make a survived not</a:t>
            </a:r>
            <a:endParaRPr sz="1100"/>
          </a:p>
        </p:txBody>
      </p:sp>
      <p:grpSp>
        <p:nvGrpSpPr>
          <p:cNvPr id="369" name="Shape 369"/>
          <p:cNvGrpSpPr/>
          <p:nvPr/>
        </p:nvGrpSpPr>
        <p:grpSpPr>
          <a:xfrm>
            <a:off x="3294943" y="1804345"/>
            <a:ext cx="603545" cy="603545"/>
            <a:chOff x="3096867" y="8423546"/>
            <a:chExt cx="1480930" cy="1480930"/>
          </a:xfrm>
        </p:grpSpPr>
        <p:sp>
          <p:nvSpPr>
            <p:cNvPr id="370" name="Shape 370"/>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1" name="Shape 371"/>
            <p:cNvSpPr/>
            <p:nvPr/>
          </p:nvSpPr>
          <p:spPr>
            <a:xfrm>
              <a:off x="3229488" y="8556167"/>
              <a:ext cx="1215689" cy="1215689"/>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72" name="Shape 372"/>
            <p:cNvGrpSpPr/>
            <p:nvPr/>
          </p:nvGrpSpPr>
          <p:grpSpPr>
            <a:xfrm>
              <a:off x="3690441" y="9007888"/>
              <a:ext cx="293782" cy="312247"/>
              <a:chOff x="6670357" y="2277094"/>
              <a:chExt cx="555626" cy="590551"/>
            </a:xfrm>
          </p:grpSpPr>
          <p:sp>
            <p:nvSpPr>
              <p:cNvPr id="373" name="Shape 373"/>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4" name="Shape 374"/>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5" name="Shape 375"/>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6" name="Shape 376"/>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7" name="Shape 377"/>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8" name="Shape 378"/>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79" name="Shape 379"/>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0" name="Shape 380"/>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1" name="Shape 381"/>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2" name="Shape 382"/>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3" name="Shape 383"/>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4" name="Shape 384"/>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385" name="Shape 385"/>
          <p:cNvSpPr/>
          <p:nvPr/>
        </p:nvSpPr>
        <p:spPr>
          <a:xfrm>
            <a:off x="2830924" y="2491114"/>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rgbClr val="595959"/>
                </a:solidFill>
                <a:latin typeface="Lato"/>
                <a:ea typeface="Lato"/>
                <a:cs typeface="Lato"/>
                <a:sym typeface="Lato"/>
              </a:rPr>
              <a:t> is simply dummy ever since the 1500s, when an make a survived not</a:t>
            </a:r>
            <a:endParaRPr sz="1100"/>
          </a:p>
        </p:txBody>
      </p:sp>
      <p:grpSp>
        <p:nvGrpSpPr>
          <p:cNvPr id="386" name="Shape 386"/>
          <p:cNvGrpSpPr/>
          <p:nvPr/>
        </p:nvGrpSpPr>
        <p:grpSpPr>
          <a:xfrm>
            <a:off x="5245513" y="1804345"/>
            <a:ext cx="603545" cy="603545"/>
            <a:chOff x="838200" y="8423546"/>
            <a:chExt cx="1480930" cy="1480930"/>
          </a:xfrm>
        </p:grpSpPr>
        <p:sp>
          <p:nvSpPr>
            <p:cNvPr id="387" name="Shape 387"/>
            <p:cNvSpPr/>
            <p:nvPr/>
          </p:nvSpPr>
          <p:spPr>
            <a:xfrm>
              <a:off x="838200"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8" name="Shape 388"/>
            <p:cNvSpPr/>
            <p:nvPr/>
          </p:nvSpPr>
          <p:spPr>
            <a:xfrm>
              <a:off x="970821" y="8556167"/>
              <a:ext cx="1215689" cy="1215689"/>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9" name="Shape 389"/>
            <p:cNvSpPr/>
            <p:nvPr/>
          </p:nvSpPr>
          <p:spPr>
            <a:xfrm>
              <a:off x="1380654" y="8999305"/>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90" name="Shape 390"/>
          <p:cNvSpPr/>
          <p:nvPr/>
        </p:nvSpPr>
        <p:spPr>
          <a:xfrm>
            <a:off x="4781494" y="2491114"/>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rgbClr val="595959"/>
                </a:solidFill>
                <a:latin typeface="Lato"/>
                <a:ea typeface="Lato"/>
                <a:cs typeface="Lato"/>
                <a:sym typeface="Lato"/>
              </a:rPr>
              <a:t> is simply dummy ever since the 1500s, when an make a survived not</a:t>
            </a:r>
            <a:endParaRPr sz="1100"/>
          </a:p>
        </p:txBody>
      </p:sp>
      <p:grpSp>
        <p:nvGrpSpPr>
          <p:cNvPr id="391" name="Shape 391"/>
          <p:cNvGrpSpPr/>
          <p:nvPr/>
        </p:nvGrpSpPr>
        <p:grpSpPr>
          <a:xfrm>
            <a:off x="7196083" y="1804345"/>
            <a:ext cx="603545" cy="603545"/>
            <a:chOff x="3096867" y="8423546"/>
            <a:chExt cx="1480930" cy="1480930"/>
          </a:xfrm>
        </p:grpSpPr>
        <p:sp>
          <p:nvSpPr>
            <p:cNvPr id="392" name="Shape 392"/>
            <p:cNvSpPr/>
            <p:nvPr/>
          </p:nvSpPr>
          <p:spPr>
            <a:xfrm>
              <a:off x="3096867" y="8423546"/>
              <a:ext cx="1480930" cy="148093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3" name="Shape 393"/>
            <p:cNvSpPr/>
            <p:nvPr/>
          </p:nvSpPr>
          <p:spPr>
            <a:xfrm>
              <a:off x="3229488" y="8556167"/>
              <a:ext cx="1215689" cy="1215689"/>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94" name="Shape 394"/>
            <p:cNvGrpSpPr/>
            <p:nvPr/>
          </p:nvGrpSpPr>
          <p:grpSpPr>
            <a:xfrm>
              <a:off x="3690441" y="9007888"/>
              <a:ext cx="293782" cy="312247"/>
              <a:chOff x="6670357" y="2277094"/>
              <a:chExt cx="555626" cy="590551"/>
            </a:xfrm>
          </p:grpSpPr>
          <p:sp>
            <p:nvSpPr>
              <p:cNvPr id="395" name="Shape 395"/>
              <p:cNvSpPr/>
              <p:nvPr/>
            </p:nvSpPr>
            <p:spPr>
              <a:xfrm>
                <a:off x="6924358" y="2277094"/>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6" name="Shape 396"/>
              <p:cNvSpPr/>
              <p:nvPr/>
            </p:nvSpPr>
            <p:spPr>
              <a:xfrm>
                <a:off x="6924358" y="2716832"/>
                <a:ext cx="46038" cy="150813"/>
              </a:xfrm>
              <a:prstGeom prst="rect">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7" name="Shape 397"/>
              <p:cNvSpPr/>
              <p:nvPr/>
            </p:nvSpPr>
            <p:spPr>
              <a:xfrm>
                <a:off x="6670357" y="2462832"/>
                <a:ext cx="254000" cy="219075"/>
              </a:xfrm>
              <a:custGeom>
                <a:pathLst>
                  <a:path extrusionOk="0" h="120000" w="120000">
                    <a:moveTo>
                      <a:pt x="120000" y="82105"/>
                    </a:moveTo>
                    <a:cubicBezTo>
                      <a:pt x="54545" y="82105"/>
                      <a:pt x="54545" y="82105"/>
                      <a:pt x="54545" y="82105"/>
                    </a:cubicBezTo>
                    <a:cubicBezTo>
                      <a:pt x="43636" y="82105"/>
                      <a:pt x="32727" y="75789"/>
                      <a:pt x="32727" y="63157"/>
                    </a:cubicBezTo>
                    <a:cubicBezTo>
                      <a:pt x="32727" y="50526"/>
                      <a:pt x="43636" y="37894"/>
                      <a:pt x="54545" y="37894"/>
                    </a:cubicBezTo>
                    <a:cubicBezTo>
                      <a:pt x="120000" y="37894"/>
                      <a:pt x="120000" y="37894"/>
                      <a:pt x="120000" y="37894"/>
                    </a:cubicBezTo>
                    <a:cubicBezTo>
                      <a:pt x="120000" y="0"/>
                      <a:pt x="120000" y="0"/>
                      <a:pt x="120000" y="0"/>
                    </a:cubicBezTo>
                    <a:cubicBezTo>
                      <a:pt x="54545" y="0"/>
                      <a:pt x="54545" y="0"/>
                      <a:pt x="54545" y="0"/>
                    </a:cubicBezTo>
                    <a:cubicBezTo>
                      <a:pt x="21818" y="0"/>
                      <a:pt x="0" y="25263"/>
                      <a:pt x="0" y="63157"/>
                    </a:cubicBezTo>
                    <a:cubicBezTo>
                      <a:pt x="0" y="94736"/>
                      <a:pt x="21818" y="120000"/>
                      <a:pt x="54545" y="120000"/>
                    </a:cubicBezTo>
                    <a:cubicBezTo>
                      <a:pt x="120000" y="120000"/>
                      <a:pt x="120000" y="120000"/>
                      <a:pt x="120000" y="120000"/>
                    </a:cubicBezTo>
                    <a:lnTo>
                      <a:pt x="120000" y="82105"/>
                    </a:lnTo>
                    <a:close/>
                    <a:moveTo>
                      <a:pt x="120000" y="82105"/>
                    </a:moveTo>
                    <a:cubicBezTo>
                      <a:pt x="120000" y="82105"/>
                      <a:pt x="120000" y="82105"/>
                      <a:pt x="120000" y="821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8" name="Shape 398"/>
              <p:cNvSpPr/>
              <p:nvPr/>
            </p:nvSpPr>
            <p:spPr>
              <a:xfrm>
                <a:off x="6970395" y="2462832"/>
                <a:ext cx="255588" cy="219075"/>
              </a:xfrm>
              <a:custGeom>
                <a:pathLst>
                  <a:path extrusionOk="0" h="120000" w="120000">
                    <a:moveTo>
                      <a:pt x="65454" y="0"/>
                    </a:moveTo>
                    <a:cubicBezTo>
                      <a:pt x="0" y="0"/>
                      <a:pt x="0" y="0"/>
                      <a:pt x="0" y="0"/>
                    </a:cubicBezTo>
                    <a:cubicBezTo>
                      <a:pt x="0" y="37894"/>
                      <a:pt x="0" y="37894"/>
                      <a:pt x="0" y="37894"/>
                    </a:cubicBezTo>
                    <a:cubicBezTo>
                      <a:pt x="65454" y="37894"/>
                      <a:pt x="65454" y="37894"/>
                      <a:pt x="65454" y="37894"/>
                    </a:cubicBezTo>
                    <a:cubicBezTo>
                      <a:pt x="76363" y="37894"/>
                      <a:pt x="87272" y="50526"/>
                      <a:pt x="87272" y="63157"/>
                    </a:cubicBezTo>
                    <a:cubicBezTo>
                      <a:pt x="87272" y="75789"/>
                      <a:pt x="76363" y="82105"/>
                      <a:pt x="65454" y="82105"/>
                    </a:cubicBezTo>
                    <a:cubicBezTo>
                      <a:pt x="0" y="82105"/>
                      <a:pt x="0" y="82105"/>
                      <a:pt x="0" y="82105"/>
                    </a:cubicBezTo>
                    <a:cubicBezTo>
                      <a:pt x="0" y="120000"/>
                      <a:pt x="0" y="120000"/>
                      <a:pt x="0" y="120000"/>
                    </a:cubicBezTo>
                    <a:cubicBezTo>
                      <a:pt x="65454" y="120000"/>
                      <a:pt x="65454" y="120000"/>
                      <a:pt x="65454" y="120000"/>
                    </a:cubicBezTo>
                    <a:cubicBezTo>
                      <a:pt x="98181" y="120000"/>
                      <a:pt x="120000" y="94736"/>
                      <a:pt x="120000" y="63157"/>
                    </a:cubicBezTo>
                    <a:cubicBezTo>
                      <a:pt x="120000" y="25263"/>
                      <a:pt x="98181" y="0"/>
                      <a:pt x="65454" y="0"/>
                    </a:cubicBezTo>
                    <a:close/>
                    <a:moveTo>
                      <a:pt x="65454" y="0"/>
                    </a:moveTo>
                    <a:cubicBezTo>
                      <a:pt x="65454" y="0"/>
                      <a:pt x="65454" y="0"/>
                      <a:pt x="65454" y="0"/>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99" name="Shape 399"/>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close/>
                    <a:moveTo>
                      <a:pt x="24657" y="120000"/>
                    </a:moveTo>
                    <a:lnTo>
                      <a:pt x="24657"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0" name="Shape 400"/>
              <p:cNvSpPr/>
              <p:nvPr/>
            </p:nvSpPr>
            <p:spPr>
              <a:xfrm>
                <a:off x="6773545" y="2716832"/>
                <a:ext cx="115888" cy="127000"/>
              </a:xfrm>
              <a:custGeom>
                <a:pathLst>
                  <a:path extrusionOk="0" h="120000" w="120000">
                    <a:moveTo>
                      <a:pt x="24657" y="120000"/>
                    </a:moveTo>
                    <a:lnTo>
                      <a:pt x="119999" y="0"/>
                    </a:lnTo>
                    <a:lnTo>
                      <a:pt x="72328" y="0"/>
                    </a:lnTo>
                    <a:lnTo>
                      <a:pt x="0" y="109500"/>
                    </a:lnTo>
                    <a:lnTo>
                      <a:pt x="24657" y="120000"/>
                    </a:lnTo>
                    <a:moveTo>
                      <a:pt x="24657" y="120000"/>
                    </a:moveTo>
                    <a:lnTo>
                      <a:pt x="24657"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1" name="Shape 401"/>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close/>
                    <a:moveTo>
                      <a:pt x="96986" y="120000"/>
                    </a:moveTo>
                    <a:lnTo>
                      <a:pt x="96986" y="12000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2" name="Shape 402"/>
              <p:cNvSpPr/>
              <p:nvPr/>
            </p:nvSpPr>
            <p:spPr>
              <a:xfrm>
                <a:off x="7005320" y="2716832"/>
                <a:ext cx="115888" cy="127000"/>
              </a:xfrm>
              <a:custGeom>
                <a:pathLst>
                  <a:path extrusionOk="0" h="120000" w="120000">
                    <a:moveTo>
                      <a:pt x="96986" y="120000"/>
                    </a:moveTo>
                    <a:lnTo>
                      <a:pt x="0" y="0"/>
                    </a:lnTo>
                    <a:lnTo>
                      <a:pt x="47671" y="0"/>
                    </a:lnTo>
                    <a:lnTo>
                      <a:pt x="119999" y="109500"/>
                    </a:lnTo>
                    <a:lnTo>
                      <a:pt x="96986" y="120000"/>
                    </a:lnTo>
                    <a:moveTo>
                      <a:pt x="96986" y="120000"/>
                    </a:moveTo>
                    <a:lnTo>
                      <a:pt x="96986" y="12000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3" name="Shape 403"/>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close/>
                    <a:moveTo>
                      <a:pt x="96986" y="0"/>
                    </a:moveTo>
                    <a:lnTo>
                      <a:pt x="96986"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4" name="Shape 404"/>
              <p:cNvSpPr/>
              <p:nvPr/>
            </p:nvSpPr>
            <p:spPr>
              <a:xfrm>
                <a:off x="7005320" y="2312019"/>
                <a:ext cx="115888" cy="115888"/>
              </a:xfrm>
              <a:custGeom>
                <a:pathLst>
                  <a:path extrusionOk="0" h="120000" w="120000">
                    <a:moveTo>
                      <a:pt x="96986" y="0"/>
                    </a:moveTo>
                    <a:lnTo>
                      <a:pt x="0" y="119999"/>
                    </a:lnTo>
                    <a:lnTo>
                      <a:pt x="47671" y="119999"/>
                    </a:lnTo>
                    <a:lnTo>
                      <a:pt x="119999" y="11506"/>
                    </a:lnTo>
                    <a:lnTo>
                      <a:pt x="96986" y="0"/>
                    </a:lnTo>
                    <a:moveTo>
                      <a:pt x="96986" y="0"/>
                    </a:moveTo>
                    <a:lnTo>
                      <a:pt x="96986"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5" name="Shape 405"/>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close/>
                    <a:moveTo>
                      <a:pt x="24657" y="0"/>
                    </a:moveTo>
                    <a:lnTo>
                      <a:pt x="24657"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6" name="Shape 406"/>
              <p:cNvSpPr/>
              <p:nvPr/>
            </p:nvSpPr>
            <p:spPr>
              <a:xfrm>
                <a:off x="6773545" y="2312019"/>
                <a:ext cx="115888" cy="115888"/>
              </a:xfrm>
              <a:custGeom>
                <a:pathLst>
                  <a:path extrusionOk="0" h="120000" w="120000">
                    <a:moveTo>
                      <a:pt x="24657" y="0"/>
                    </a:moveTo>
                    <a:lnTo>
                      <a:pt x="119999" y="119999"/>
                    </a:lnTo>
                    <a:lnTo>
                      <a:pt x="72328" y="119999"/>
                    </a:lnTo>
                    <a:lnTo>
                      <a:pt x="0" y="11506"/>
                    </a:lnTo>
                    <a:lnTo>
                      <a:pt x="24657" y="0"/>
                    </a:lnTo>
                    <a:moveTo>
                      <a:pt x="24657" y="0"/>
                    </a:moveTo>
                    <a:lnTo>
                      <a:pt x="24657" y="0"/>
                    </a:ln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407" name="Shape 407"/>
          <p:cNvSpPr/>
          <p:nvPr/>
        </p:nvSpPr>
        <p:spPr>
          <a:xfrm>
            <a:off x="6732064" y="2491114"/>
            <a:ext cx="1531583" cy="623248"/>
          </a:xfrm>
          <a:prstGeom prst="rect">
            <a:avLst/>
          </a:prstGeom>
          <a:noFill/>
          <a:ln>
            <a:noFill/>
          </a:ln>
        </p:spPr>
        <p:txBody>
          <a:bodyPr anchorCtr="0" anchor="t" bIns="34275" lIns="68575" spcFirstLastPara="1" rIns="68575" wrap="square" tIns="34275">
            <a:noAutofit/>
          </a:bodyPr>
          <a:lstStyle/>
          <a:p>
            <a:pPr indent="0" lvl="0" marL="0" marR="0" rtl="0" algn="ctr">
              <a:lnSpc>
                <a:spcPct val="120000"/>
              </a:lnSpc>
              <a:spcBef>
                <a:spcPts val="0"/>
              </a:spcBef>
              <a:spcAft>
                <a:spcPts val="0"/>
              </a:spcAft>
              <a:buNone/>
            </a:pPr>
            <a:r>
              <a:rPr b="1" lang="en" sz="900">
                <a:solidFill>
                  <a:schemeClr val="dk1"/>
                </a:solidFill>
                <a:latin typeface="Lato"/>
                <a:ea typeface="Lato"/>
                <a:cs typeface="Lato"/>
                <a:sym typeface="Lato"/>
              </a:rPr>
              <a:t>Lorem Ipsum</a:t>
            </a:r>
            <a:r>
              <a:rPr lang="en" sz="900">
                <a:solidFill>
                  <a:schemeClr val="dk1"/>
                </a:solidFill>
                <a:latin typeface="Lato"/>
                <a:ea typeface="Lato"/>
                <a:cs typeface="Lato"/>
                <a:sym typeface="Lato"/>
              </a:rPr>
              <a:t> </a:t>
            </a:r>
            <a:r>
              <a:rPr lang="en" sz="900">
                <a:solidFill>
                  <a:srgbClr val="595959"/>
                </a:solidFill>
                <a:latin typeface="Lato"/>
                <a:ea typeface="Lato"/>
                <a:cs typeface="Lato"/>
                <a:sym typeface="Lato"/>
              </a:rPr>
              <a:t>is simply dummy ever since the 1500s, when an make a survived not</a:t>
            </a:r>
            <a:endParaRPr sz="1100"/>
          </a:p>
        </p:txBody>
      </p:sp>
      <p:sp>
        <p:nvSpPr>
          <p:cNvPr id="408" name="Shape 408"/>
          <p:cNvSpPr/>
          <p:nvPr/>
        </p:nvSpPr>
        <p:spPr>
          <a:xfrm>
            <a:off x="1152125" y="3818247"/>
            <a:ext cx="6839750" cy="761747"/>
          </a:xfrm>
          <a:prstGeom prst="rect">
            <a:avLst/>
          </a:prstGeom>
          <a:noFill/>
          <a:ln>
            <a:noFill/>
          </a:ln>
        </p:spPr>
        <p:txBody>
          <a:bodyPr anchorCtr="0" anchor="t" bIns="34275" lIns="68575" spcFirstLastPara="1" rIns="68575" wrap="square" tIns="34275">
            <a:noAutofit/>
          </a:bodyPr>
          <a:lstStyle/>
          <a:p>
            <a:pPr indent="0" lvl="0" marL="0" marR="0" rtl="0" algn="ctr">
              <a:lnSpc>
                <a:spcPct val="160000"/>
              </a:lnSpc>
              <a:spcBef>
                <a:spcPts val="0"/>
              </a:spcBef>
              <a:spcAft>
                <a:spcPts val="0"/>
              </a:spcAft>
              <a:buNone/>
            </a:pPr>
            <a:r>
              <a:rPr lang="en" sz="900">
                <a:solidFill>
                  <a:srgbClr val="595959"/>
                </a:solidFill>
                <a:latin typeface="Montserrat Light"/>
                <a:ea typeface="Montserrat Light"/>
                <a:cs typeface="Montserrat Light"/>
                <a:sym typeface="Montserrat Light"/>
              </a:rPr>
              <a:t>Lorem Ipsum </a:t>
            </a:r>
            <a:r>
              <a:rPr lang="en" sz="1000">
                <a:solidFill>
                  <a:srgbClr val="595959"/>
                </a:solidFill>
                <a:latin typeface="Montserrat Light"/>
                <a:ea typeface="Montserrat Light"/>
                <a:cs typeface="Montserrat Light"/>
                <a:sym typeface="Montserrat Light"/>
              </a:rPr>
              <a:t>is </a:t>
            </a:r>
            <a:r>
              <a:rPr lang="en" sz="900">
                <a:solidFill>
                  <a:srgbClr val="595959"/>
                </a:solidFill>
                <a:latin typeface="Montserrat Light"/>
                <a:ea typeface="Montserrat Light"/>
                <a:cs typeface="Montserrat Light"/>
                <a:sym typeface="Montserrat Light"/>
              </a:rPr>
              <a:t>simply dummy text of the printing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a:t>
            </a:r>
            <a:endParaRPr sz="1100"/>
          </a:p>
        </p:txBody>
      </p:sp>
      <p:sp>
        <p:nvSpPr>
          <p:cNvPr id="409" name="Shape 409"/>
          <p:cNvSpPr txBox="1"/>
          <p:nvPr/>
        </p:nvSpPr>
        <p:spPr>
          <a:xfrm>
            <a:off x="628650" y="219955"/>
            <a:ext cx="7886700" cy="5097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7F7F7F"/>
              </a:buClr>
              <a:buSzPts val="2600"/>
              <a:buFont typeface="Montserrat Light"/>
              <a:buNone/>
            </a:pPr>
            <a:r>
              <a:rPr b="0" i="0" lang="en" sz="2600">
                <a:solidFill>
                  <a:srgbClr val="7F7F7F"/>
                </a:solidFill>
                <a:latin typeface="Montserrat Light"/>
                <a:ea typeface="Montserrat Light"/>
                <a:cs typeface="Montserrat Light"/>
                <a:sym typeface="Montserrat Light"/>
              </a:rPr>
              <a:t>Our</a:t>
            </a:r>
            <a:r>
              <a:rPr b="1" i="0" lang="en" sz="2600">
                <a:solidFill>
                  <a:schemeClr val="dk1"/>
                </a:solidFill>
                <a:latin typeface="Montserrat"/>
                <a:ea typeface="Montserrat"/>
                <a:cs typeface="Montserrat"/>
                <a:sym typeface="Montserrat"/>
              </a:rPr>
              <a:t> </a:t>
            </a:r>
            <a:r>
              <a:rPr b="1" i="0" lang="en" sz="2600">
                <a:solidFill>
                  <a:schemeClr val="dk1"/>
                </a:solidFill>
                <a:latin typeface="Montserrat SemiBold"/>
                <a:ea typeface="Montserrat SemiBold"/>
                <a:cs typeface="Montserrat SemiBold"/>
                <a:sym typeface="Montserrat SemiBold"/>
              </a:rPr>
              <a:t>Service 1</a:t>
            </a:r>
            <a:endParaRPr b="0" i="0" sz="2600">
              <a:solidFill>
                <a:schemeClr val="dk1"/>
              </a:solidFill>
              <a:latin typeface="Montserrat SemiBold"/>
              <a:ea typeface="Montserrat SemiBold"/>
              <a:cs typeface="Montserrat SemiBold"/>
              <a:sym typeface="Montserrat SemiBold"/>
            </a:endParaRPr>
          </a:p>
        </p:txBody>
      </p:sp>
      <p:sp>
        <p:nvSpPr>
          <p:cNvPr id="410" name="Shape 410"/>
          <p:cNvSpPr txBox="1"/>
          <p:nvPr/>
        </p:nvSpPr>
        <p:spPr>
          <a:xfrm>
            <a:off x="628650" y="786692"/>
            <a:ext cx="7886700" cy="183356"/>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chemeClr val="dk1"/>
              </a:buClr>
              <a:buSzPts val="1000"/>
              <a:buFont typeface="Arial"/>
              <a:buNone/>
            </a:pPr>
            <a:r>
              <a:rPr lang="en" sz="1000">
                <a:solidFill>
                  <a:schemeClr val="dk1"/>
                </a:solidFill>
                <a:latin typeface="Montserrat Light"/>
                <a:ea typeface="Montserrat Light"/>
                <a:cs typeface="Montserrat Light"/>
                <a:sym typeface="Montserrat Light"/>
              </a:rPr>
              <a:t>Lorem ipsum dolor sit amet agam facer modo data lorem ipsum dolor sit amet agam facer modo data</a:t>
            </a:r>
            <a:endParaRPr sz="1100"/>
          </a:p>
        </p:txBody>
      </p:sp>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44546A"/>
      </a:dk2>
      <a:lt2>
        <a:srgbClr val="E7E6E6"/>
      </a:lt2>
      <a:accent1>
        <a:srgbClr val="00B0F0"/>
      </a:accent1>
      <a:accent2>
        <a:srgbClr val="94C63F"/>
      </a:accent2>
      <a:accent3>
        <a:srgbClr val="ED1C24"/>
      </a:accent3>
      <a:accent4>
        <a:srgbClr val="FAA61A"/>
      </a:accent4>
      <a:accent5>
        <a:srgbClr val="00ACA5"/>
      </a:accent5>
      <a:accent6>
        <a:srgbClr val="E10786"/>
      </a:accent6>
      <a:hlink>
        <a:srgbClr val="0563C1"/>
      </a:hlink>
      <a:folHlink>
        <a:srgbClr val="722E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