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701" r:id="rId3"/>
    <p:sldMasterId id="2147483702"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Lst>
  <p:sldSz cy="5143500" cx="9144000"/>
  <p:notesSz cx="6858000" cy="9144000"/>
  <p:embeddedFontLst>
    <p:embeddedFont>
      <p:font typeface="Raleway"/>
      <p:regular r:id="rId77"/>
      <p:bold r:id="rId78"/>
      <p:italic r:id="rId79"/>
      <p:boldItalic r:id="rId80"/>
    </p:embeddedFont>
    <p:embeddedFont>
      <p:font typeface="Montserrat"/>
      <p:regular r:id="rId81"/>
      <p:bold r:id="rId82"/>
      <p:italic r:id="rId83"/>
      <p:boldItalic r:id="rId84"/>
    </p:embeddedFont>
    <p:embeddedFont>
      <p:font typeface="Montserrat Light"/>
      <p:regular r:id="rId85"/>
      <p:bold r:id="rId86"/>
      <p:italic r:id="rId87"/>
      <p:boldItalic r:id="rId88"/>
    </p:embeddedFont>
    <p:embeddedFont>
      <p:font typeface="Open Sans ExtraBold"/>
      <p:bold r:id="rId89"/>
      <p:boldItalic r:id="rId90"/>
    </p:embeddedFont>
    <p:embeddedFont>
      <p:font typeface="Open Sans"/>
      <p:regular r:id="rId91"/>
      <p:bold r:id="rId92"/>
      <p:italic r:id="rId93"/>
      <p:boldItalic r:id="rId94"/>
    </p:embeddedFont>
    <p:embeddedFont>
      <p:font typeface="Montserrat Thin"/>
      <p:regular r:id="rId95"/>
      <p:bold r:id="rId96"/>
      <p:italic r:id="rId97"/>
      <p:boldItalic r:id="rId9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95" Type="http://schemas.openxmlformats.org/officeDocument/2006/relationships/font" Target="fonts/MontserratThin-regular.fntdata"/><Relationship Id="rId94" Type="http://schemas.openxmlformats.org/officeDocument/2006/relationships/font" Target="fonts/OpenSans-boldItalic.fntdata"/><Relationship Id="rId97" Type="http://schemas.openxmlformats.org/officeDocument/2006/relationships/font" Target="fonts/MontserratThin-italic.fntdata"/><Relationship Id="rId96" Type="http://schemas.openxmlformats.org/officeDocument/2006/relationships/font" Target="fonts/MontserratThin-bold.fntdata"/><Relationship Id="rId11" Type="http://schemas.openxmlformats.org/officeDocument/2006/relationships/slide" Target="slides/slide6.xml"/><Relationship Id="rId10" Type="http://schemas.openxmlformats.org/officeDocument/2006/relationships/slide" Target="slides/slide5.xml"/><Relationship Id="rId98" Type="http://schemas.openxmlformats.org/officeDocument/2006/relationships/font" Target="fonts/MontserratThin-boldItalic.fntdata"/><Relationship Id="rId13" Type="http://schemas.openxmlformats.org/officeDocument/2006/relationships/slide" Target="slides/slide8.xml"/><Relationship Id="rId12" Type="http://schemas.openxmlformats.org/officeDocument/2006/relationships/slide" Target="slides/slide7.xml"/><Relationship Id="rId91" Type="http://schemas.openxmlformats.org/officeDocument/2006/relationships/font" Target="fonts/OpenSans-regular.fntdata"/><Relationship Id="rId90" Type="http://schemas.openxmlformats.org/officeDocument/2006/relationships/font" Target="fonts/OpenSansExtraBold-boldItalic.fntdata"/><Relationship Id="rId93" Type="http://schemas.openxmlformats.org/officeDocument/2006/relationships/font" Target="fonts/OpenSans-italic.fntdata"/><Relationship Id="rId92" Type="http://schemas.openxmlformats.org/officeDocument/2006/relationships/font" Target="fonts/OpenSans-bold.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 Id="rId84" Type="http://schemas.openxmlformats.org/officeDocument/2006/relationships/font" Target="fonts/Montserrat-boldItalic.fntdata"/><Relationship Id="rId83" Type="http://schemas.openxmlformats.org/officeDocument/2006/relationships/font" Target="fonts/Montserrat-italic.fntdata"/><Relationship Id="rId86" Type="http://schemas.openxmlformats.org/officeDocument/2006/relationships/font" Target="fonts/MontserratLight-bold.fntdata"/><Relationship Id="rId85" Type="http://schemas.openxmlformats.org/officeDocument/2006/relationships/font" Target="fonts/MontserratLight-regular.fntdata"/><Relationship Id="rId88" Type="http://schemas.openxmlformats.org/officeDocument/2006/relationships/font" Target="fonts/MontserratLight-boldItalic.fntdata"/><Relationship Id="rId87" Type="http://schemas.openxmlformats.org/officeDocument/2006/relationships/font" Target="fonts/MontserratLight-italic.fntdata"/><Relationship Id="rId89" Type="http://schemas.openxmlformats.org/officeDocument/2006/relationships/font" Target="fonts/OpenSansExtraBold-bold.fntdata"/><Relationship Id="rId80" Type="http://schemas.openxmlformats.org/officeDocument/2006/relationships/font" Target="fonts/Raleway-boldItalic.fntdata"/><Relationship Id="rId82" Type="http://schemas.openxmlformats.org/officeDocument/2006/relationships/font" Target="fonts/Montserrat-bold.fntdata"/><Relationship Id="rId81" Type="http://schemas.openxmlformats.org/officeDocument/2006/relationships/font" Target="fonts/Montserrat-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75" Type="http://schemas.openxmlformats.org/officeDocument/2006/relationships/slide" Target="slides/slide70.xml"/><Relationship Id="rId74" Type="http://schemas.openxmlformats.org/officeDocument/2006/relationships/slide" Target="slides/slide69.xml"/><Relationship Id="rId77" Type="http://schemas.openxmlformats.org/officeDocument/2006/relationships/font" Target="fonts/Raleway-regular.fntdata"/><Relationship Id="rId76" Type="http://schemas.openxmlformats.org/officeDocument/2006/relationships/slide" Target="slides/slide71.xml"/><Relationship Id="rId79" Type="http://schemas.openxmlformats.org/officeDocument/2006/relationships/font" Target="fonts/Raleway-italic.fntdata"/><Relationship Id="rId78" Type="http://schemas.openxmlformats.org/officeDocument/2006/relationships/font" Target="fonts/Raleway-bold.fntdata"/><Relationship Id="rId71" Type="http://schemas.openxmlformats.org/officeDocument/2006/relationships/slide" Target="slides/slide66.xml"/><Relationship Id="rId70" Type="http://schemas.openxmlformats.org/officeDocument/2006/relationships/slide" Target="slides/slide65.xml"/><Relationship Id="rId62" Type="http://schemas.openxmlformats.org/officeDocument/2006/relationships/slide" Target="slides/slide57.xml"/><Relationship Id="rId61" Type="http://schemas.openxmlformats.org/officeDocument/2006/relationships/slide" Target="slides/slide56.xml"/><Relationship Id="rId64" Type="http://schemas.openxmlformats.org/officeDocument/2006/relationships/slide" Target="slides/slide59.xml"/><Relationship Id="rId63" Type="http://schemas.openxmlformats.org/officeDocument/2006/relationships/slide" Target="slides/slide58.xml"/><Relationship Id="rId66" Type="http://schemas.openxmlformats.org/officeDocument/2006/relationships/slide" Target="slides/slide61.xml"/><Relationship Id="rId65" Type="http://schemas.openxmlformats.org/officeDocument/2006/relationships/slide" Target="slides/slide60.xml"/><Relationship Id="rId68" Type="http://schemas.openxmlformats.org/officeDocument/2006/relationships/slide" Target="slides/slide63.xml"/><Relationship Id="rId67" Type="http://schemas.openxmlformats.org/officeDocument/2006/relationships/slide" Target="slides/slide62.xml"/><Relationship Id="rId60" Type="http://schemas.openxmlformats.org/officeDocument/2006/relationships/slide" Target="slides/slide55.xml"/><Relationship Id="rId69" Type="http://schemas.openxmlformats.org/officeDocument/2006/relationships/slide" Target="slides/slide6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55" Type="http://schemas.openxmlformats.org/officeDocument/2006/relationships/slide" Target="slides/slide50.xml"/><Relationship Id="rId54" Type="http://schemas.openxmlformats.org/officeDocument/2006/relationships/slide" Target="slides/slide49.xml"/><Relationship Id="rId57" Type="http://schemas.openxmlformats.org/officeDocument/2006/relationships/slide" Target="slides/slide52.xml"/><Relationship Id="rId56" Type="http://schemas.openxmlformats.org/officeDocument/2006/relationships/slide" Target="slides/slide51.xml"/><Relationship Id="rId59" Type="http://schemas.openxmlformats.org/officeDocument/2006/relationships/slide" Target="slides/slide54.xml"/><Relationship Id="rId58"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1" name="Shape 321"/>
        <p:cNvGrpSpPr/>
        <p:nvPr/>
      </p:nvGrpSpPr>
      <p:grpSpPr>
        <a:xfrm>
          <a:off x="0" y="0"/>
          <a:ext cx="0" cy="0"/>
          <a:chOff x="0" y="0"/>
          <a:chExt cx="0" cy="0"/>
        </a:xfrm>
      </p:grpSpPr>
      <p:sp>
        <p:nvSpPr>
          <p:cNvPr id="322" name="Shape 32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23" name="Shape 32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2" name="Shape 512"/>
        <p:cNvGrpSpPr/>
        <p:nvPr/>
      </p:nvGrpSpPr>
      <p:grpSpPr>
        <a:xfrm>
          <a:off x="0" y="0"/>
          <a:ext cx="0" cy="0"/>
          <a:chOff x="0" y="0"/>
          <a:chExt cx="0" cy="0"/>
        </a:xfrm>
      </p:grpSpPr>
      <p:sp>
        <p:nvSpPr>
          <p:cNvPr id="513" name="Shape 51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14" name="Shape 51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Shape 53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34" name="Shape 53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8" name="Shape 568"/>
        <p:cNvGrpSpPr/>
        <p:nvPr/>
      </p:nvGrpSpPr>
      <p:grpSpPr>
        <a:xfrm>
          <a:off x="0" y="0"/>
          <a:ext cx="0" cy="0"/>
          <a:chOff x="0" y="0"/>
          <a:chExt cx="0" cy="0"/>
        </a:xfrm>
      </p:grpSpPr>
      <p:sp>
        <p:nvSpPr>
          <p:cNvPr id="569" name="Shape 56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70" name="Shape 57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8" name="Shape 588"/>
        <p:cNvGrpSpPr/>
        <p:nvPr/>
      </p:nvGrpSpPr>
      <p:grpSpPr>
        <a:xfrm>
          <a:off x="0" y="0"/>
          <a:ext cx="0" cy="0"/>
          <a:chOff x="0" y="0"/>
          <a:chExt cx="0" cy="0"/>
        </a:xfrm>
      </p:grpSpPr>
      <p:sp>
        <p:nvSpPr>
          <p:cNvPr id="589" name="Shape 58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90" name="Shape 59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8" name="Shape 628"/>
        <p:cNvGrpSpPr/>
        <p:nvPr/>
      </p:nvGrpSpPr>
      <p:grpSpPr>
        <a:xfrm>
          <a:off x="0" y="0"/>
          <a:ext cx="0" cy="0"/>
          <a:chOff x="0" y="0"/>
          <a:chExt cx="0" cy="0"/>
        </a:xfrm>
      </p:grpSpPr>
      <p:sp>
        <p:nvSpPr>
          <p:cNvPr id="629" name="Shape 62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30" name="Shape 63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1" name="Shape 651"/>
        <p:cNvGrpSpPr/>
        <p:nvPr/>
      </p:nvGrpSpPr>
      <p:grpSpPr>
        <a:xfrm>
          <a:off x="0" y="0"/>
          <a:ext cx="0" cy="0"/>
          <a:chOff x="0" y="0"/>
          <a:chExt cx="0" cy="0"/>
        </a:xfrm>
      </p:grpSpPr>
      <p:sp>
        <p:nvSpPr>
          <p:cNvPr id="652" name="Shape 65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53" name="Shape 65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8" name="Shape 678"/>
        <p:cNvGrpSpPr/>
        <p:nvPr/>
      </p:nvGrpSpPr>
      <p:grpSpPr>
        <a:xfrm>
          <a:off x="0" y="0"/>
          <a:ext cx="0" cy="0"/>
          <a:chOff x="0" y="0"/>
          <a:chExt cx="0" cy="0"/>
        </a:xfrm>
      </p:grpSpPr>
      <p:sp>
        <p:nvSpPr>
          <p:cNvPr id="679" name="Shape 67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80" name="Shape 68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3" name="Shape 703"/>
        <p:cNvGrpSpPr/>
        <p:nvPr/>
      </p:nvGrpSpPr>
      <p:grpSpPr>
        <a:xfrm>
          <a:off x="0" y="0"/>
          <a:ext cx="0" cy="0"/>
          <a:chOff x="0" y="0"/>
          <a:chExt cx="0" cy="0"/>
        </a:xfrm>
      </p:grpSpPr>
      <p:sp>
        <p:nvSpPr>
          <p:cNvPr id="704" name="Shape 70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05" name="Shape 70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1" name="Shape 731"/>
        <p:cNvGrpSpPr/>
        <p:nvPr/>
      </p:nvGrpSpPr>
      <p:grpSpPr>
        <a:xfrm>
          <a:off x="0" y="0"/>
          <a:ext cx="0" cy="0"/>
          <a:chOff x="0" y="0"/>
          <a:chExt cx="0" cy="0"/>
        </a:xfrm>
      </p:grpSpPr>
      <p:sp>
        <p:nvSpPr>
          <p:cNvPr id="732" name="Shape 73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33" name="Shape 73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0" name="Shape 760"/>
        <p:cNvGrpSpPr/>
        <p:nvPr/>
      </p:nvGrpSpPr>
      <p:grpSpPr>
        <a:xfrm>
          <a:off x="0" y="0"/>
          <a:ext cx="0" cy="0"/>
          <a:chOff x="0" y="0"/>
          <a:chExt cx="0" cy="0"/>
        </a:xfrm>
      </p:grpSpPr>
      <p:sp>
        <p:nvSpPr>
          <p:cNvPr id="761" name="Shape 76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62" name="Shape 76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0" name="Shape 330"/>
        <p:cNvGrpSpPr/>
        <p:nvPr/>
      </p:nvGrpSpPr>
      <p:grpSpPr>
        <a:xfrm>
          <a:off x="0" y="0"/>
          <a:ext cx="0" cy="0"/>
          <a:chOff x="0" y="0"/>
          <a:chExt cx="0" cy="0"/>
        </a:xfrm>
      </p:grpSpPr>
      <p:sp>
        <p:nvSpPr>
          <p:cNvPr id="331" name="Shape 33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2" name="Shape 33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7" name="Shape 777"/>
        <p:cNvGrpSpPr/>
        <p:nvPr/>
      </p:nvGrpSpPr>
      <p:grpSpPr>
        <a:xfrm>
          <a:off x="0" y="0"/>
          <a:ext cx="0" cy="0"/>
          <a:chOff x="0" y="0"/>
          <a:chExt cx="0" cy="0"/>
        </a:xfrm>
      </p:grpSpPr>
      <p:sp>
        <p:nvSpPr>
          <p:cNvPr id="778" name="Shape 77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79" name="Shape 77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8" name="Shape 808"/>
        <p:cNvGrpSpPr/>
        <p:nvPr/>
      </p:nvGrpSpPr>
      <p:grpSpPr>
        <a:xfrm>
          <a:off x="0" y="0"/>
          <a:ext cx="0" cy="0"/>
          <a:chOff x="0" y="0"/>
          <a:chExt cx="0" cy="0"/>
        </a:xfrm>
      </p:grpSpPr>
      <p:sp>
        <p:nvSpPr>
          <p:cNvPr id="809" name="Shape 80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10" name="Shape 81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5" name="Shape 845"/>
        <p:cNvGrpSpPr/>
        <p:nvPr/>
      </p:nvGrpSpPr>
      <p:grpSpPr>
        <a:xfrm>
          <a:off x="0" y="0"/>
          <a:ext cx="0" cy="0"/>
          <a:chOff x="0" y="0"/>
          <a:chExt cx="0" cy="0"/>
        </a:xfrm>
      </p:grpSpPr>
      <p:sp>
        <p:nvSpPr>
          <p:cNvPr id="846" name="Shape 84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47" name="Shape 84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4" name="Shape 894"/>
        <p:cNvGrpSpPr/>
        <p:nvPr/>
      </p:nvGrpSpPr>
      <p:grpSpPr>
        <a:xfrm>
          <a:off x="0" y="0"/>
          <a:ext cx="0" cy="0"/>
          <a:chOff x="0" y="0"/>
          <a:chExt cx="0" cy="0"/>
        </a:xfrm>
      </p:grpSpPr>
      <p:sp>
        <p:nvSpPr>
          <p:cNvPr id="895" name="Shape 89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896" name="Shape 89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3" name="Shape 923"/>
        <p:cNvGrpSpPr/>
        <p:nvPr/>
      </p:nvGrpSpPr>
      <p:grpSpPr>
        <a:xfrm>
          <a:off x="0" y="0"/>
          <a:ext cx="0" cy="0"/>
          <a:chOff x="0" y="0"/>
          <a:chExt cx="0" cy="0"/>
        </a:xfrm>
      </p:grpSpPr>
      <p:sp>
        <p:nvSpPr>
          <p:cNvPr id="924" name="Shape 92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25" name="Shape 9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8" name="Shape 958"/>
        <p:cNvGrpSpPr/>
        <p:nvPr/>
      </p:nvGrpSpPr>
      <p:grpSpPr>
        <a:xfrm>
          <a:off x="0" y="0"/>
          <a:ext cx="0" cy="0"/>
          <a:chOff x="0" y="0"/>
          <a:chExt cx="0" cy="0"/>
        </a:xfrm>
      </p:grpSpPr>
      <p:sp>
        <p:nvSpPr>
          <p:cNvPr id="959" name="Shape 95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60" name="Shape 96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3" name="Shape 993"/>
        <p:cNvGrpSpPr/>
        <p:nvPr/>
      </p:nvGrpSpPr>
      <p:grpSpPr>
        <a:xfrm>
          <a:off x="0" y="0"/>
          <a:ext cx="0" cy="0"/>
          <a:chOff x="0" y="0"/>
          <a:chExt cx="0" cy="0"/>
        </a:xfrm>
      </p:grpSpPr>
      <p:sp>
        <p:nvSpPr>
          <p:cNvPr id="994" name="Shape 99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95" name="Shape 99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7" name="Shape 1057"/>
        <p:cNvGrpSpPr/>
        <p:nvPr/>
      </p:nvGrpSpPr>
      <p:grpSpPr>
        <a:xfrm>
          <a:off x="0" y="0"/>
          <a:ext cx="0" cy="0"/>
          <a:chOff x="0" y="0"/>
          <a:chExt cx="0" cy="0"/>
        </a:xfrm>
      </p:grpSpPr>
      <p:sp>
        <p:nvSpPr>
          <p:cNvPr id="1058" name="Shape 105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59" name="Shape 105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1" name="Shape 1091"/>
        <p:cNvGrpSpPr/>
        <p:nvPr/>
      </p:nvGrpSpPr>
      <p:grpSpPr>
        <a:xfrm>
          <a:off x="0" y="0"/>
          <a:ext cx="0" cy="0"/>
          <a:chOff x="0" y="0"/>
          <a:chExt cx="0" cy="0"/>
        </a:xfrm>
      </p:grpSpPr>
      <p:sp>
        <p:nvSpPr>
          <p:cNvPr id="1092" name="Shape 109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93" name="Shape 109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6" name="Shape 1116"/>
        <p:cNvGrpSpPr/>
        <p:nvPr/>
      </p:nvGrpSpPr>
      <p:grpSpPr>
        <a:xfrm>
          <a:off x="0" y="0"/>
          <a:ext cx="0" cy="0"/>
          <a:chOff x="0" y="0"/>
          <a:chExt cx="0" cy="0"/>
        </a:xfrm>
      </p:grpSpPr>
      <p:sp>
        <p:nvSpPr>
          <p:cNvPr id="1117" name="Shape 111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18" name="Shape 111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0" name="Shape 340"/>
        <p:cNvGrpSpPr/>
        <p:nvPr/>
      </p:nvGrpSpPr>
      <p:grpSpPr>
        <a:xfrm>
          <a:off x="0" y="0"/>
          <a:ext cx="0" cy="0"/>
          <a:chOff x="0" y="0"/>
          <a:chExt cx="0" cy="0"/>
        </a:xfrm>
      </p:grpSpPr>
      <p:sp>
        <p:nvSpPr>
          <p:cNvPr id="341" name="Shape 34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2" name="Shape 34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7" name="Shape 1137"/>
        <p:cNvGrpSpPr/>
        <p:nvPr/>
      </p:nvGrpSpPr>
      <p:grpSpPr>
        <a:xfrm>
          <a:off x="0" y="0"/>
          <a:ext cx="0" cy="0"/>
          <a:chOff x="0" y="0"/>
          <a:chExt cx="0" cy="0"/>
        </a:xfrm>
      </p:grpSpPr>
      <p:sp>
        <p:nvSpPr>
          <p:cNvPr id="1138" name="Shape 113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39" name="Shape 113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4" name="Shape 1184"/>
        <p:cNvGrpSpPr/>
        <p:nvPr/>
      </p:nvGrpSpPr>
      <p:grpSpPr>
        <a:xfrm>
          <a:off x="0" y="0"/>
          <a:ext cx="0" cy="0"/>
          <a:chOff x="0" y="0"/>
          <a:chExt cx="0" cy="0"/>
        </a:xfrm>
      </p:grpSpPr>
      <p:sp>
        <p:nvSpPr>
          <p:cNvPr id="1185" name="Shape 118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86" name="Shape 11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1" name="Shape 1231"/>
        <p:cNvGrpSpPr/>
        <p:nvPr/>
      </p:nvGrpSpPr>
      <p:grpSpPr>
        <a:xfrm>
          <a:off x="0" y="0"/>
          <a:ext cx="0" cy="0"/>
          <a:chOff x="0" y="0"/>
          <a:chExt cx="0" cy="0"/>
        </a:xfrm>
      </p:grpSpPr>
      <p:sp>
        <p:nvSpPr>
          <p:cNvPr id="1232" name="Shape 123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33" name="Shape 123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4" name="Shape 1264"/>
        <p:cNvGrpSpPr/>
        <p:nvPr/>
      </p:nvGrpSpPr>
      <p:grpSpPr>
        <a:xfrm>
          <a:off x="0" y="0"/>
          <a:ext cx="0" cy="0"/>
          <a:chOff x="0" y="0"/>
          <a:chExt cx="0" cy="0"/>
        </a:xfrm>
      </p:grpSpPr>
      <p:sp>
        <p:nvSpPr>
          <p:cNvPr id="1265" name="Shape 126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66" name="Shape 126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0" name="Shape 1330"/>
        <p:cNvGrpSpPr/>
        <p:nvPr/>
      </p:nvGrpSpPr>
      <p:grpSpPr>
        <a:xfrm>
          <a:off x="0" y="0"/>
          <a:ext cx="0" cy="0"/>
          <a:chOff x="0" y="0"/>
          <a:chExt cx="0" cy="0"/>
        </a:xfrm>
      </p:grpSpPr>
      <p:sp>
        <p:nvSpPr>
          <p:cNvPr id="1331" name="Shape 133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32" name="Shape 133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2" name="Shape 1352"/>
        <p:cNvGrpSpPr/>
        <p:nvPr/>
      </p:nvGrpSpPr>
      <p:grpSpPr>
        <a:xfrm>
          <a:off x="0" y="0"/>
          <a:ext cx="0" cy="0"/>
          <a:chOff x="0" y="0"/>
          <a:chExt cx="0" cy="0"/>
        </a:xfrm>
      </p:grpSpPr>
      <p:sp>
        <p:nvSpPr>
          <p:cNvPr id="1353" name="Shape 135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54" name="Shape 135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6" name="Shape 1386"/>
        <p:cNvGrpSpPr/>
        <p:nvPr/>
      </p:nvGrpSpPr>
      <p:grpSpPr>
        <a:xfrm>
          <a:off x="0" y="0"/>
          <a:ext cx="0" cy="0"/>
          <a:chOff x="0" y="0"/>
          <a:chExt cx="0" cy="0"/>
        </a:xfrm>
      </p:grpSpPr>
      <p:sp>
        <p:nvSpPr>
          <p:cNvPr id="1387" name="Shape 138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388" name="Shape 138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9" name="Shape 1419"/>
        <p:cNvGrpSpPr/>
        <p:nvPr/>
      </p:nvGrpSpPr>
      <p:grpSpPr>
        <a:xfrm>
          <a:off x="0" y="0"/>
          <a:ext cx="0" cy="0"/>
          <a:chOff x="0" y="0"/>
          <a:chExt cx="0" cy="0"/>
        </a:xfrm>
      </p:grpSpPr>
      <p:sp>
        <p:nvSpPr>
          <p:cNvPr id="1420" name="Shape 142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21" name="Shape 142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6" name="Shape 1456"/>
        <p:cNvGrpSpPr/>
        <p:nvPr/>
      </p:nvGrpSpPr>
      <p:grpSpPr>
        <a:xfrm>
          <a:off x="0" y="0"/>
          <a:ext cx="0" cy="0"/>
          <a:chOff x="0" y="0"/>
          <a:chExt cx="0" cy="0"/>
        </a:xfrm>
      </p:grpSpPr>
      <p:sp>
        <p:nvSpPr>
          <p:cNvPr id="1457" name="Shape 145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58" name="Shape 145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6" name="Shape 1466"/>
        <p:cNvGrpSpPr/>
        <p:nvPr/>
      </p:nvGrpSpPr>
      <p:grpSpPr>
        <a:xfrm>
          <a:off x="0" y="0"/>
          <a:ext cx="0" cy="0"/>
          <a:chOff x="0" y="0"/>
          <a:chExt cx="0" cy="0"/>
        </a:xfrm>
      </p:grpSpPr>
      <p:sp>
        <p:nvSpPr>
          <p:cNvPr id="1467" name="Shape 146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68" name="Shape 146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4" name="Shape 354"/>
        <p:cNvGrpSpPr/>
        <p:nvPr/>
      </p:nvGrpSpPr>
      <p:grpSpPr>
        <a:xfrm>
          <a:off x="0" y="0"/>
          <a:ext cx="0" cy="0"/>
          <a:chOff x="0" y="0"/>
          <a:chExt cx="0" cy="0"/>
        </a:xfrm>
      </p:grpSpPr>
      <p:sp>
        <p:nvSpPr>
          <p:cNvPr id="355" name="Shape 35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56" name="Shape 35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6" name="Shape 1506"/>
        <p:cNvGrpSpPr/>
        <p:nvPr/>
      </p:nvGrpSpPr>
      <p:grpSpPr>
        <a:xfrm>
          <a:off x="0" y="0"/>
          <a:ext cx="0" cy="0"/>
          <a:chOff x="0" y="0"/>
          <a:chExt cx="0" cy="0"/>
        </a:xfrm>
      </p:grpSpPr>
      <p:sp>
        <p:nvSpPr>
          <p:cNvPr id="1507" name="Shape 150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08" name="Shape 150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5" name="Shape 1565"/>
        <p:cNvGrpSpPr/>
        <p:nvPr/>
      </p:nvGrpSpPr>
      <p:grpSpPr>
        <a:xfrm>
          <a:off x="0" y="0"/>
          <a:ext cx="0" cy="0"/>
          <a:chOff x="0" y="0"/>
          <a:chExt cx="0" cy="0"/>
        </a:xfrm>
      </p:grpSpPr>
      <p:sp>
        <p:nvSpPr>
          <p:cNvPr id="1566" name="Shape 156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67" name="Shape 156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2" name="Shape 1632"/>
        <p:cNvGrpSpPr/>
        <p:nvPr/>
      </p:nvGrpSpPr>
      <p:grpSpPr>
        <a:xfrm>
          <a:off x="0" y="0"/>
          <a:ext cx="0" cy="0"/>
          <a:chOff x="0" y="0"/>
          <a:chExt cx="0" cy="0"/>
        </a:xfrm>
      </p:grpSpPr>
      <p:sp>
        <p:nvSpPr>
          <p:cNvPr id="1633" name="Shape 163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34" name="Shape 163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0" name="Shape 1670"/>
        <p:cNvGrpSpPr/>
        <p:nvPr/>
      </p:nvGrpSpPr>
      <p:grpSpPr>
        <a:xfrm>
          <a:off x="0" y="0"/>
          <a:ext cx="0" cy="0"/>
          <a:chOff x="0" y="0"/>
          <a:chExt cx="0" cy="0"/>
        </a:xfrm>
      </p:grpSpPr>
      <p:sp>
        <p:nvSpPr>
          <p:cNvPr id="1671" name="Shape 167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72" name="Shape 167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4" name="Shape 1684"/>
        <p:cNvGrpSpPr/>
        <p:nvPr/>
      </p:nvGrpSpPr>
      <p:grpSpPr>
        <a:xfrm>
          <a:off x="0" y="0"/>
          <a:ext cx="0" cy="0"/>
          <a:chOff x="0" y="0"/>
          <a:chExt cx="0" cy="0"/>
        </a:xfrm>
      </p:grpSpPr>
      <p:sp>
        <p:nvSpPr>
          <p:cNvPr id="1685" name="Shape 168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686" name="Shape 16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8" name="Shape 1698"/>
        <p:cNvGrpSpPr/>
        <p:nvPr/>
      </p:nvGrpSpPr>
      <p:grpSpPr>
        <a:xfrm>
          <a:off x="0" y="0"/>
          <a:ext cx="0" cy="0"/>
          <a:chOff x="0" y="0"/>
          <a:chExt cx="0" cy="0"/>
        </a:xfrm>
      </p:grpSpPr>
      <p:sp>
        <p:nvSpPr>
          <p:cNvPr id="1699" name="Shape 169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00" name="Shape 170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6" name="Shape 1716"/>
        <p:cNvGrpSpPr/>
        <p:nvPr/>
      </p:nvGrpSpPr>
      <p:grpSpPr>
        <a:xfrm>
          <a:off x="0" y="0"/>
          <a:ext cx="0" cy="0"/>
          <a:chOff x="0" y="0"/>
          <a:chExt cx="0" cy="0"/>
        </a:xfrm>
      </p:grpSpPr>
      <p:sp>
        <p:nvSpPr>
          <p:cNvPr id="1717" name="Shape 171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18" name="Shape 171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2" name="Shape 1732"/>
        <p:cNvGrpSpPr/>
        <p:nvPr/>
      </p:nvGrpSpPr>
      <p:grpSpPr>
        <a:xfrm>
          <a:off x="0" y="0"/>
          <a:ext cx="0" cy="0"/>
          <a:chOff x="0" y="0"/>
          <a:chExt cx="0" cy="0"/>
        </a:xfrm>
      </p:grpSpPr>
      <p:sp>
        <p:nvSpPr>
          <p:cNvPr id="1733" name="Shape 173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34" name="Shape 173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0" name="Shape 1760"/>
        <p:cNvGrpSpPr/>
        <p:nvPr/>
      </p:nvGrpSpPr>
      <p:grpSpPr>
        <a:xfrm>
          <a:off x="0" y="0"/>
          <a:ext cx="0" cy="0"/>
          <a:chOff x="0" y="0"/>
          <a:chExt cx="0" cy="0"/>
        </a:xfrm>
      </p:grpSpPr>
      <p:sp>
        <p:nvSpPr>
          <p:cNvPr id="1761" name="Shape 176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62" name="Shape 176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1" name="Shape 1771"/>
        <p:cNvGrpSpPr/>
        <p:nvPr/>
      </p:nvGrpSpPr>
      <p:grpSpPr>
        <a:xfrm>
          <a:off x="0" y="0"/>
          <a:ext cx="0" cy="0"/>
          <a:chOff x="0" y="0"/>
          <a:chExt cx="0" cy="0"/>
        </a:xfrm>
      </p:grpSpPr>
      <p:sp>
        <p:nvSpPr>
          <p:cNvPr id="1772" name="Shape 177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73" name="Shape 177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9" name="Shape 369"/>
        <p:cNvGrpSpPr/>
        <p:nvPr/>
      </p:nvGrpSpPr>
      <p:grpSpPr>
        <a:xfrm>
          <a:off x="0" y="0"/>
          <a:ext cx="0" cy="0"/>
          <a:chOff x="0" y="0"/>
          <a:chExt cx="0" cy="0"/>
        </a:xfrm>
      </p:grpSpPr>
      <p:sp>
        <p:nvSpPr>
          <p:cNvPr id="370" name="Shape 37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1" name="Shape 37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5" name="Shape 1785"/>
        <p:cNvGrpSpPr/>
        <p:nvPr/>
      </p:nvGrpSpPr>
      <p:grpSpPr>
        <a:xfrm>
          <a:off x="0" y="0"/>
          <a:ext cx="0" cy="0"/>
          <a:chOff x="0" y="0"/>
          <a:chExt cx="0" cy="0"/>
        </a:xfrm>
      </p:grpSpPr>
      <p:sp>
        <p:nvSpPr>
          <p:cNvPr id="1786" name="Shape 178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87" name="Shape 178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6" name="Shape 1796"/>
        <p:cNvGrpSpPr/>
        <p:nvPr/>
      </p:nvGrpSpPr>
      <p:grpSpPr>
        <a:xfrm>
          <a:off x="0" y="0"/>
          <a:ext cx="0" cy="0"/>
          <a:chOff x="0" y="0"/>
          <a:chExt cx="0" cy="0"/>
        </a:xfrm>
      </p:grpSpPr>
      <p:sp>
        <p:nvSpPr>
          <p:cNvPr id="1797" name="Shape 179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98" name="Shape 179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3" name="Shape 1853"/>
        <p:cNvGrpSpPr/>
        <p:nvPr/>
      </p:nvGrpSpPr>
      <p:grpSpPr>
        <a:xfrm>
          <a:off x="0" y="0"/>
          <a:ext cx="0" cy="0"/>
          <a:chOff x="0" y="0"/>
          <a:chExt cx="0" cy="0"/>
        </a:xfrm>
      </p:grpSpPr>
      <p:sp>
        <p:nvSpPr>
          <p:cNvPr id="1854" name="Shape 185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55" name="Shape 185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1" name="Shape 1891"/>
        <p:cNvGrpSpPr/>
        <p:nvPr/>
      </p:nvGrpSpPr>
      <p:grpSpPr>
        <a:xfrm>
          <a:off x="0" y="0"/>
          <a:ext cx="0" cy="0"/>
          <a:chOff x="0" y="0"/>
          <a:chExt cx="0" cy="0"/>
        </a:xfrm>
      </p:grpSpPr>
      <p:sp>
        <p:nvSpPr>
          <p:cNvPr id="1892" name="Shape 189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93" name="Shape 189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5" name="Shape 1925"/>
        <p:cNvGrpSpPr/>
        <p:nvPr/>
      </p:nvGrpSpPr>
      <p:grpSpPr>
        <a:xfrm>
          <a:off x="0" y="0"/>
          <a:ext cx="0" cy="0"/>
          <a:chOff x="0" y="0"/>
          <a:chExt cx="0" cy="0"/>
        </a:xfrm>
      </p:grpSpPr>
      <p:sp>
        <p:nvSpPr>
          <p:cNvPr id="1926" name="Shape 192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27" name="Shape 192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9" name="Shape 1979"/>
        <p:cNvGrpSpPr/>
        <p:nvPr/>
      </p:nvGrpSpPr>
      <p:grpSpPr>
        <a:xfrm>
          <a:off x="0" y="0"/>
          <a:ext cx="0" cy="0"/>
          <a:chOff x="0" y="0"/>
          <a:chExt cx="0" cy="0"/>
        </a:xfrm>
      </p:grpSpPr>
      <p:sp>
        <p:nvSpPr>
          <p:cNvPr id="1980" name="Shape 198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81" name="Shape 198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3" name="Shape 2023"/>
        <p:cNvGrpSpPr/>
        <p:nvPr/>
      </p:nvGrpSpPr>
      <p:grpSpPr>
        <a:xfrm>
          <a:off x="0" y="0"/>
          <a:ext cx="0" cy="0"/>
          <a:chOff x="0" y="0"/>
          <a:chExt cx="0" cy="0"/>
        </a:xfrm>
      </p:grpSpPr>
      <p:sp>
        <p:nvSpPr>
          <p:cNvPr id="2024" name="Shape 202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25" name="Shape 202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1" name="Shape 2071"/>
        <p:cNvGrpSpPr/>
        <p:nvPr/>
      </p:nvGrpSpPr>
      <p:grpSpPr>
        <a:xfrm>
          <a:off x="0" y="0"/>
          <a:ext cx="0" cy="0"/>
          <a:chOff x="0" y="0"/>
          <a:chExt cx="0" cy="0"/>
        </a:xfrm>
      </p:grpSpPr>
      <p:sp>
        <p:nvSpPr>
          <p:cNvPr id="2072" name="Shape 207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73" name="Shape 207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0" name="Shape 2160"/>
        <p:cNvGrpSpPr/>
        <p:nvPr/>
      </p:nvGrpSpPr>
      <p:grpSpPr>
        <a:xfrm>
          <a:off x="0" y="0"/>
          <a:ext cx="0" cy="0"/>
          <a:chOff x="0" y="0"/>
          <a:chExt cx="0" cy="0"/>
        </a:xfrm>
      </p:grpSpPr>
      <p:sp>
        <p:nvSpPr>
          <p:cNvPr id="2161" name="Shape 216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162" name="Shape 216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9" name="Shape 2249"/>
        <p:cNvGrpSpPr/>
        <p:nvPr/>
      </p:nvGrpSpPr>
      <p:grpSpPr>
        <a:xfrm>
          <a:off x="0" y="0"/>
          <a:ext cx="0" cy="0"/>
          <a:chOff x="0" y="0"/>
          <a:chExt cx="0" cy="0"/>
        </a:xfrm>
      </p:grpSpPr>
      <p:sp>
        <p:nvSpPr>
          <p:cNvPr id="2250" name="Shape 225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51" name="Shape 225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3" name="Shape 403"/>
        <p:cNvGrpSpPr/>
        <p:nvPr/>
      </p:nvGrpSpPr>
      <p:grpSpPr>
        <a:xfrm>
          <a:off x="0" y="0"/>
          <a:ext cx="0" cy="0"/>
          <a:chOff x="0" y="0"/>
          <a:chExt cx="0" cy="0"/>
        </a:xfrm>
      </p:grpSpPr>
      <p:sp>
        <p:nvSpPr>
          <p:cNvPr id="404" name="Shape 40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5" name="Shape 40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8" name="Shape 2298"/>
        <p:cNvGrpSpPr/>
        <p:nvPr/>
      </p:nvGrpSpPr>
      <p:grpSpPr>
        <a:xfrm>
          <a:off x="0" y="0"/>
          <a:ext cx="0" cy="0"/>
          <a:chOff x="0" y="0"/>
          <a:chExt cx="0" cy="0"/>
        </a:xfrm>
      </p:grpSpPr>
      <p:sp>
        <p:nvSpPr>
          <p:cNvPr id="2299" name="Shape 229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00" name="Shape 230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7" name="Shape 2367"/>
        <p:cNvGrpSpPr/>
        <p:nvPr/>
      </p:nvGrpSpPr>
      <p:grpSpPr>
        <a:xfrm>
          <a:off x="0" y="0"/>
          <a:ext cx="0" cy="0"/>
          <a:chOff x="0" y="0"/>
          <a:chExt cx="0" cy="0"/>
        </a:xfrm>
      </p:grpSpPr>
      <p:sp>
        <p:nvSpPr>
          <p:cNvPr id="2368" name="Shape 236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69" name="Shape 236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5" name="Shape 2415"/>
        <p:cNvGrpSpPr/>
        <p:nvPr/>
      </p:nvGrpSpPr>
      <p:grpSpPr>
        <a:xfrm>
          <a:off x="0" y="0"/>
          <a:ext cx="0" cy="0"/>
          <a:chOff x="0" y="0"/>
          <a:chExt cx="0" cy="0"/>
        </a:xfrm>
      </p:grpSpPr>
      <p:sp>
        <p:nvSpPr>
          <p:cNvPr id="2416" name="Shape 241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17" name="Shape 241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8" name="Shape 2508"/>
        <p:cNvGrpSpPr/>
        <p:nvPr/>
      </p:nvGrpSpPr>
      <p:grpSpPr>
        <a:xfrm>
          <a:off x="0" y="0"/>
          <a:ext cx="0" cy="0"/>
          <a:chOff x="0" y="0"/>
          <a:chExt cx="0" cy="0"/>
        </a:xfrm>
      </p:grpSpPr>
      <p:sp>
        <p:nvSpPr>
          <p:cNvPr id="2509" name="Shape 250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10" name="Shape 251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4" name="Shape 2574"/>
        <p:cNvGrpSpPr/>
        <p:nvPr/>
      </p:nvGrpSpPr>
      <p:grpSpPr>
        <a:xfrm>
          <a:off x="0" y="0"/>
          <a:ext cx="0" cy="0"/>
          <a:chOff x="0" y="0"/>
          <a:chExt cx="0" cy="0"/>
        </a:xfrm>
      </p:grpSpPr>
      <p:sp>
        <p:nvSpPr>
          <p:cNvPr id="2575" name="Shape 257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576" name="Shape 257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1" name="Shape 2651"/>
        <p:cNvGrpSpPr/>
        <p:nvPr/>
      </p:nvGrpSpPr>
      <p:grpSpPr>
        <a:xfrm>
          <a:off x="0" y="0"/>
          <a:ext cx="0" cy="0"/>
          <a:chOff x="0" y="0"/>
          <a:chExt cx="0" cy="0"/>
        </a:xfrm>
      </p:grpSpPr>
      <p:sp>
        <p:nvSpPr>
          <p:cNvPr id="2652" name="Shape 265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653" name="Shape 265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7" name="Shape 2677"/>
        <p:cNvGrpSpPr/>
        <p:nvPr/>
      </p:nvGrpSpPr>
      <p:grpSpPr>
        <a:xfrm>
          <a:off x="0" y="0"/>
          <a:ext cx="0" cy="0"/>
          <a:chOff x="0" y="0"/>
          <a:chExt cx="0" cy="0"/>
        </a:xfrm>
      </p:grpSpPr>
      <p:sp>
        <p:nvSpPr>
          <p:cNvPr id="2678" name="Shape 267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679" name="Shape 267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3" name="Shape 2773"/>
        <p:cNvGrpSpPr/>
        <p:nvPr/>
      </p:nvGrpSpPr>
      <p:grpSpPr>
        <a:xfrm>
          <a:off x="0" y="0"/>
          <a:ext cx="0" cy="0"/>
          <a:chOff x="0" y="0"/>
          <a:chExt cx="0" cy="0"/>
        </a:xfrm>
      </p:grpSpPr>
      <p:sp>
        <p:nvSpPr>
          <p:cNvPr id="2774" name="Shape 2774"/>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75" name="Shape 277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4" name="Shape 2814"/>
        <p:cNvGrpSpPr/>
        <p:nvPr/>
      </p:nvGrpSpPr>
      <p:grpSpPr>
        <a:xfrm>
          <a:off x="0" y="0"/>
          <a:ext cx="0" cy="0"/>
          <a:chOff x="0" y="0"/>
          <a:chExt cx="0" cy="0"/>
        </a:xfrm>
      </p:grpSpPr>
      <p:sp>
        <p:nvSpPr>
          <p:cNvPr id="2815" name="Shape 281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16" name="Shape 281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2" name="Shape 2892"/>
        <p:cNvGrpSpPr/>
        <p:nvPr/>
      </p:nvGrpSpPr>
      <p:grpSpPr>
        <a:xfrm>
          <a:off x="0" y="0"/>
          <a:ext cx="0" cy="0"/>
          <a:chOff x="0" y="0"/>
          <a:chExt cx="0" cy="0"/>
        </a:xfrm>
      </p:grpSpPr>
      <p:sp>
        <p:nvSpPr>
          <p:cNvPr id="2893" name="Shape 289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94" name="Shape 289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2" name="Shape 442"/>
        <p:cNvGrpSpPr/>
        <p:nvPr/>
      </p:nvGrpSpPr>
      <p:grpSpPr>
        <a:xfrm>
          <a:off x="0" y="0"/>
          <a:ext cx="0" cy="0"/>
          <a:chOff x="0" y="0"/>
          <a:chExt cx="0" cy="0"/>
        </a:xfrm>
      </p:grpSpPr>
      <p:sp>
        <p:nvSpPr>
          <p:cNvPr id="443" name="Shape 44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44" name="Shape 44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4" name="Shape 2954"/>
        <p:cNvGrpSpPr/>
        <p:nvPr/>
      </p:nvGrpSpPr>
      <p:grpSpPr>
        <a:xfrm>
          <a:off x="0" y="0"/>
          <a:ext cx="0" cy="0"/>
          <a:chOff x="0" y="0"/>
          <a:chExt cx="0" cy="0"/>
        </a:xfrm>
      </p:grpSpPr>
      <p:sp>
        <p:nvSpPr>
          <p:cNvPr id="2955" name="Shape 295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56" name="Shape 295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0" name="Shape 2990"/>
        <p:cNvGrpSpPr/>
        <p:nvPr/>
      </p:nvGrpSpPr>
      <p:grpSpPr>
        <a:xfrm>
          <a:off x="0" y="0"/>
          <a:ext cx="0" cy="0"/>
          <a:chOff x="0" y="0"/>
          <a:chExt cx="0" cy="0"/>
        </a:xfrm>
      </p:grpSpPr>
      <p:sp>
        <p:nvSpPr>
          <p:cNvPr id="2991" name="Shape 299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92" name="Shape 299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9" name="Shape 459"/>
        <p:cNvGrpSpPr/>
        <p:nvPr/>
      </p:nvGrpSpPr>
      <p:grpSpPr>
        <a:xfrm>
          <a:off x="0" y="0"/>
          <a:ext cx="0" cy="0"/>
          <a:chOff x="0" y="0"/>
          <a:chExt cx="0" cy="0"/>
        </a:xfrm>
      </p:grpSpPr>
      <p:sp>
        <p:nvSpPr>
          <p:cNvPr id="460" name="Shape 46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61" name="Shape 46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0" name="Shape 490"/>
        <p:cNvGrpSpPr/>
        <p:nvPr/>
      </p:nvGrpSpPr>
      <p:grpSpPr>
        <a:xfrm>
          <a:off x="0" y="0"/>
          <a:ext cx="0" cy="0"/>
          <a:chOff x="0" y="0"/>
          <a:chExt cx="0" cy="0"/>
        </a:xfrm>
      </p:grpSpPr>
      <p:sp>
        <p:nvSpPr>
          <p:cNvPr id="491" name="Shape 49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92" name="Shape 49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Section Header">
  <p:cSld name="6_Section Header">
    <p:spTree>
      <p:nvGrpSpPr>
        <p:cNvPr id="61" name="Shape 61"/>
        <p:cNvGrpSpPr/>
        <p:nvPr/>
      </p:nvGrpSpPr>
      <p:grpSpPr>
        <a:xfrm>
          <a:off x="0" y="0"/>
          <a:ext cx="0" cy="0"/>
          <a:chOff x="0" y="0"/>
          <a:chExt cx="0" cy="0"/>
        </a:xfrm>
      </p:grpSpPr>
      <p:sp>
        <p:nvSpPr>
          <p:cNvPr id="62" name="Shape 62"/>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pic>
        <p:nvPicPr>
          <p:cNvPr id="63" name="Shape 63"/>
          <p:cNvPicPr preferRelativeResize="0"/>
          <p:nvPr/>
        </p:nvPicPr>
        <p:blipFill rotWithShape="1">
          <a:blip r:embed="rId2">
            <a:alphaModFix/>
          </a:blip>
          <a:srcRect b="0" l="0" r="0" t="0"/>
          <a:stretch/>
        </p:blipFill>
        <p:spPr>
          <a:xfrm>
            <a:off x="-228600" y="-1042987"/>
            <a:ext cx="9601200" cy="96012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p:cSld name="Section Header">
    <p:spTree>
      <p:nvGrpSpPr>
        <p:cNvPr id="64" name="Shape 64"/>
        <p:cNvGrpSpPr/>
        <p:nvPr/>
      </p:nvGrpSpPr>
      <p:grpSpPr>
        <a:xfrm>
          <a:off x="0" y="0"/>
          <a:ext cx="0" cy="0"/>
          <a:chOff x="0" y="0"/>
          <a:chExt cx="0" cy="0"/>
        </a:xfrm>
      </p:grpSpPr>
      <p:sp>
        <p:nvSpPr>
          <p:cNvPr id="65" name="Shape 6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 name="Shape 66"/>
          <p:cNvSpPr/>
          <p:nvPr>
            <p:ph idx="2" type="pic"/>
          </p:nvPr>
        </p:nvSpPr>
        <p:spPr>
          <a:xfrm>
            <a:off x="0" y="0"/>
            <a:ext cx="9144000"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67" name="Shape 67"/>
        <p:cNvGrpSpPr/>
        <p:nvPr/>
      </p:nvGrpSpPr>
      <p:grpSpPr>
        <a:xfrm>
          <a:off x="0" y="0"/>
          <a:ext cx="0" cy="0"/>
          <a:chOff x="0" y="0"/>
          <a:chExt cx="0" cy="0"/>
        </a:xfrm>
      </p:grpSpPr>
      <p:sp>
        <p:nvSpPr>
          <p:cNvPr id="68" name="Shape 68"/>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69" name="Shape 69"/>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0" name="Shape 7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71" name="Shape 71"/>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Title Slide">
  <p:cSld name="11_Title Slide">
    <p:spTree>
      <p:nvGrpSpPr>
        <p:cNvPr id="72" name="Shape 72"/>
        <p:cNvGrpSpPr/>
        <p:nvPr/>
      </p:nvGrpSpPr>
      <p:grpSpPr>
        <a:xfrm>
          <a:off x="0" y="0"/>
          <a:ext cx="0" cy="0"/>
          <a:chOff x="0" y="0"/>
          <a:chExt cx="0" cy="0"/>
        </a:xfrm>
      </p:grpSpPr>
      <p:sp>
        <p:nvSpPr>
          <p:cNvPr id="73" name="Shape 73"/>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4" name="Shape 74"/>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5" name="Shape 75"/>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76" name="Shape 76"/>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7" name="Shape 77"/>
          <p:cNvSpPr/>
          <p:nvPr>
            <p:ph idx="2" type="pic"/>
          </p:nvPr>
        </p:nvSpPr>
        <p:spPr>
          <a:xfrm>
            <a:off x="628650" y="1364030"/>
            <a:ext cx="3457575" cy="322644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p:cSld name="2_Title Slide">
    <p:spTree>
      <p:nvGrpSpPr>
        <p:cNvPr id="78" name="Shape 78"/>
        <p:cNvGrpSpPr/>
        <p:nvPr/>
      </p:nvGrpSpPr>
      <p:grpSpPr>
        <a:xfrm>
          <a:off x="0" y="0"/>
          <a:ext cx="0" cy="0"/>
          <a:chOff x="0" y="0"/>
          <a:chExt cx="0" cy="0"/>
        </a:xfrm>
      </p:grpSpPr>
      <p:sp>
        <p:nvSpPr>
          <p:cNvPr id="79" name="Shape 79"/>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0" name="Shape 80"/>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1" name="Shape 8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82" name="Shape 82"/>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3" name="Shape 83"/>
          <p:cNvSpPr/>
          <p:nvPr>
            <p:ph idx="2" type="pic"/>
          </p:nvPr>
        </p:nvSpPr>
        <p:spPr>
          <a:xfrm>
            <a:off x="3106773" y="1417592"/>
            <a:ext cx="2930452" cy="281955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Slide">
  <p:cSld name="3_Title Slide">
    <p:spTree>
      <p:nvGrpSpPr>
        <p:cNvPr id="84" name="Shape 84"/>
        <p:cNvGrpSpPr/>
        <p:nvPr/>
      </p:nvGrpSpPr>
      <p:grpSpPr>
        <a:xfrm>
          <a:off x="0" y="0"/>
          <a:ext cx="0" cy="0"/>
          <a:chOff x="0" y="0"/>
          <a:chExt cx="0" cy="0"/>
        </a:xfrm>
      </p:grpSpPr>
      <p:sp>
        <p:nvSpPr>
          <p:cNvPr id="85" name="Shape 85"/>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6" name="Shape 86"/>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7" name="Shape 87"/>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88" name="Shape 88"/>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9" name="Shape 89"/>
          <p:cNvSpPr/>
          <p:nvPr>
            <p:ph idx="2" type="pic"/>
          </p:nvPr>
        </p:nvSpPr>
        <p:spPr>
          <a:xfrm>
            <a:off x="1257299" y="1364032"/>
            <a:ext cx="2079171" cy="203231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Shape 90"/>
          <p:cNvSpPr/>
          <p:nvPr>
            <p:ph idx="3" type="pic"/>
          </p:nvPr>
        </p:nvSpPr>
        <p:spPr>
          <a:xfrm>
            <a:off x="3532414" y="1364032"/>
            <a:ext cx="2079171" cy="203231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1" name="Shape 91"/>
          <p:cNvSpPr/>
          <p:nvPr>
            <p:ph idx="4" type="pic"/>
          </p:nvPr>
        </p:nvSpPr>
        <p:spPr>
          <a:xfrm>
            <a:off x="5807531" y="1364032"/>
            <a:ext cx="2079171" cy="203231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Slide">
  <p:cSld name="4_Title Slide">
    <p:spTree>
      <p:nvGrpSpPr>
        <p:cNvPr id="92" name="Shape 92"/>
        <p:cNvGrpSpPr/>
        <p:nvPr/>
      </p:nvGrpSpPr>
      <p:grpSpPr>
        <a:xfrm>
          <a:off x="0" y="0"/>
          <a:ext cx="0" cy="0"/>
          <a:chOff x="0" y="0"/>
          <a:chExt cx="0" cy="0"/>
        </a:xfrm>
      </p:grpSpPr>
      <p:sp>
        <p:nvSpPr>
          <p:cNvPr id="93" name="Shape 93"/>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94" name="Shape 94"/>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Shape 95"/>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96" name="Shape 96"/>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7" name="Shape 97"/>
          <p:cNvSpPr/>
          <p:nvPr>
            <p:ph idx="2" type="pic"/>
          </p:nvPr>
        </p:nvSpPr>
        <p:spPr>
          <a:xfrm>
            <a:off x="5483678" y="1364031"/>
            <a:ext cx="3031670" cy="299040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Shape 98"/>
          <p:cNvSpPr/>
          <p:nvPr>
            <p:ph idx="3" type="pic"/>
          </p:nvPr>
        </p:nvSpPr>
        <p:spPr>
          <a:xfrm>
            <a:off x="1981200" y="3004457"/>
            <a:ext cx="3341914" cy="134997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Slide">
  <p:cSld name="5_Title Slide">
    <p:spTree>
      <p:nvGrpSpPr>
        <p:cNvPr id="99" name="Shape 99"/>
        <p:cNvGrpSpPr/>
        <p:nvPr/>
      </p:nvGrpSpPr>
      <p:grpSpPr>
        <a:xfrm>
          <a:off x="0" y="0"/>
          <a:ext cx="0" cy="0"/>
          <a:chOff x="0" y="0"/>
          <a:chExt cx="0" cy="0"/>
        </a:xfrm>
      </p:grpSpPr>
      <p:sp>
        <p:nvSpPr>
          <p:cNvPr id="100" name="Shape 100"/>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01" name="Shape 101"/>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Shape 10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03" name="Shape 103"/>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4" name="Shape 104"/>
          <p:cNvSpPr/>
          <p:nvPr>
            <p:ph idx="2" type="pic"/>
          </p:nvPr>
        </p:nvSpPr>
        <p:spPr>
          <a:xfrm>
            <a:off x="713851" y="1750150"/>
            <a:ext cx="2421234" cy="25363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5" name="Shape 105"/>
          <p:cNvSpPr/>
          <p:nvPr>
            <p:ph idx="3" type="pic"/>
          </p:nvPr>
        </p:nvSpPr>
        <p:spPr>
          <a:xfrm>
            <a:off x="3361383" y="1750150"/>
            <a:ext cx="2421234" cy="25363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6" name="Shape 106"/>
          <p:cNvSpPr/>
          <p:nvPr>
            <p:ph idx="4" type="pic"/>
          </p:nvPr>
        </p:nvSpPr>
        <p:spPr>
          <a:xfrm>
            <a:off x="6008914" y="1750150"/>
            <a:ext cx="2421234" cy="25363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Title Slide">
  <p:cSld name="7_Title Slide">
    <p:spTree>
      <p:nvGrpSpPr>
        <p:cNvPr id="107" name="Shape 107"/>
        <p:cNvGrpSpPr/>
        <p:nvPr/>
      </p:nvGrpSpPr>
      <p:grpSpPr>
        <a:xfrm>
          <a:off x="0" y="0"/>
          <a:ext cx="0" cy="0"/>
          <a:chOff x="0" y="0"/>
          <a:chExt cx="0" cy="0"/>
        </a:xfrm>
      </p:grpSpPr>
      <p:sp>
        <p:nvSpPr>
          <p:cNvPr id="108" name="Shape 108"/>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09" name="Shape 109"/>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0" name="Shape 11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11" name="Shape 111"/>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2" name="Shape 112"/>
          <p:cNvSpPr/>
          <p:nvPr>
            <p:ph idx="2" type="pic"/>
          </p:nvPr>
        </p:nvSpPr>
        <p:spPr>
          <a:xfrm>
            <a:off x="0" y="1246738"/>
            <a:ext cx="9144000" cy="33437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3" name="Shape 113"/>
          <p:cNvSpPr/>
          <p:nvPr>
            <p:ph idx="3" type="pic"/>
          </p:nvPr>
        </p:nvSpPr>
        <p:spPr>
          <a:xfrm>
            <a:off x="740228" y="1246738"/>
            <a:ext cx="2895600" cy="33437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Slide">
  <p:cSld name="9_Title Slide">
    <p:spTree>
      <p:nvGrpSpPr>
        <p:cNvPr id="114" name="Shape 114"/>
        <p:cNvGrpSpPr/>
        <p:nvPr/>
      </p:nvGrpSpPr>
      <p:grpSpPr>
        <a:xfrm>
          <a:off x="0" y="0"/>
          <a:ext cx="0" cy="0"/>
          <a:chOff x="0" y="0"/>
          <a:chExt cx="0" cy="0"/>
        </a:xfrm>
      </p:grpSpPr>
      <p:sp>
        <p:nvSpPr>
          <p:cNvPr id="115" name="Shape 115"/>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16" name="Shape 116"/>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Shape 117"/>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18" name="Shape 118"/>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9" name="Shape 119"/>
          <p:cNvSpPr/>
          <p:nvPr>
            <p:ph idx="2" type="pic"/>
          </p:nvPr>
        </p:nvSpPr>
        <p:spPr>
          <a:xfrm>
            <a:off x="628651" y="1240972"/>
            <a:ext cx="7886700" cy="145868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Title Slide">
  <p:cSld name="23_Title Slide">
    <p:spTree>
      <p:nvGrpSpPr>
        <p:cNvPr id="120" name="Shape 120"/>
        <p:cNvGrpSpPr/>
        <p:nvPr/>
      </p:nvGrpSpPr>
      <p:grpSpPr>
        <a:xfrm>
          <a:off x="0" y="0"/>
          <a:ext cx="0" cy="0"/>
          <a:chOff x="0" y="0"/>
          <a:chExt cx="0" cy="0"/>
        </a:xfrm>
      </p:grpSpPr>
      <p:pic>
        <p:nvPicPr>
          <p:cNvPr id="121" name="Shape 121"/>
          <p:cNvPicPr preferRelativeResize="0"/>
          <p:nvPr/>
        </p:nvPicPr>
        <p:blipFill rotWithShape="1">
          <a:blip r:embed="rId2">
            <a:alphaModFix/>
          </a:blip>
          <a:srcRect b="0" l="0" r="0" t="0"/>
          <a:stretch/>
        </p:blipFill>
        <p:spPr>
          <a:xfrm>
            <a:off x="-228600" y="-1042987"/>
            <a:ext cx="9601200" cy="9601200"/>
          </a:xfrm>
          <a:prstGeom prst="rect">
            <a:avLst/>
          </a:prstGeom>
          <a:noFill/>
          <a:ln>
            <a:noFill/>
          </a:ln>
        </p:spPr>
      </p:pic>
      <p:sp>
        <p:nvSpPr>
          <p:cNvPr id="122" name="Shape 122"/>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23" name="Shape 123"/>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Shape 12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25" name="Shape 125"/>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Slide">
  <p:cSld name="10_Title Slide">
    <p:spTree>
      <p:nvGrpSpPr>
        <p:cNvPr id="126" name="Shape 126"/>
        <p:cNvGrpSpPr/>
        <p:nvPr/>
      </p:nvGrpSpPr>
      <p:grpSpPr>
        <a:xfrm>
          <a:off x="0" y="0"/>
          <a:ext cx="0" cy="0"/>
          <a:chOff x="0" y="0"/>
          <a:chExt cx="0" cy="0"/>
        </a:xfrm>
      </p:grpSpPr>
      <p:sp>
        <p:nvSpPr>
          <p:cNvPr id="127" name="Shape 127"/>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28" name="Shape 128"/>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9" name="Shape 12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30" name="Shape 130"/>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1" name="Shape 131"/>
          <p:cNvSpPr/>
          <p:nvPr>
            <p:ph idx="2" type="pic"/>
          </p:nvPr>
        </p:nvSpPr>
        <p:spPr>
          <a:xfrm>
            <a:off x="628649" y="1498807"/>
            <a:ext cx="2303809" cy="145470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2" name="Shape 132"/>
          <p:cNvSpPr/>
          <p:nvPr>
            <p:ph idx="3" type="pic"/>
          </p:nvPr>
        </p:nvSpPr>
        <p:spPr>
          <a:xfrm>
            <a:off x="3416713" y="1498807"/>
            <a:ext cx="2303809" cy="145470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3" name="Shape 133"/>
          <p:cNvSpPr/>
          <p:nvPr>
            <p:ph idx="4" type="pic"/>
          </p:nvPr>
        </p:nvSpPr>
        <p:spPr>
          <a:xfrm>
            <a:off x="6211543" y="1498807"/>
            <a:ext cx="2303809" cy="145470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Slide">
  <p:cSld name="8_Title Slide">
    <p:spTree>
      <p:nvGrpSpPr>
        <p:cNvPr id="134" name="Shape 134"/>
        <p:cNvGrpSpPr/>
        <p:nvPr/>
      </p:nvGrpSpPr>
      <p:grpSpPr>
        <a:xfrm>
          <a:off x="0" y="0"/>
          <a:ext cx="0" cy="0"/>
          <a:chOff x="0" y="0"/>
          <a:chExt cx="0" cy="0"/>
        </a:xfrm>
      </p:grpSpPr>
      <p:sp>
        <p:nvSpPr>
          <p:cNvPr id="135" name="Shape 135"/>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36" name="Shape 136"/>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Shape 137"/>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38" name="Shape 138"/>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9" name="Shape 139"/>
          <p:cNvSpPr/>
          <p:nvPr>
            <p:ph idx="2" type="pic"/>
          </p:nvPr>
        </p:nvSpPr>
        <p:spPr>
          <a:xfrm>
            <a:off x="0" y="1364032"/>
            <a:ext cx="9144000" cy="236346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Title Slide">
  <p:cSld name="12_Title Slide">
    <p:spTree>
      <p:nvGrpSpPr>
        <p:cNvPr id="140" name="Shape 140"/>
        <p:cNvGrpSpPr/>
        <p:nvPr/>
      </p:nvGrpSpPr>
      <p:grpSpPr>
        <a:xfrm>
          <a:off x="0" y="0"/>
          <a:ext cx="0" cy="0"/>
          <a:chOff x="0" y="0"/>
          <a:chExt cx="0" cy="0"/>
        </a:xfrm>
      </p:grpSpPr>
      <p:sp>
        <p:nvSpPr>
          <p:cNvPr id="141" name="Shape 141"/>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42" name="Shape 142"/>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3" name="Shape 14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44" name="Shape 144"/>
          <p:cNvSpPr/>
          <p:nvPr>
            <p:ph idx="2" type="pic"/>
          </p:nvPr>
        </p:nvSpPr>
        <p:spPr>
          <a:xfrm>
            <a:off x="2165528" y="1564154"/>
            <a:ext cx="1364509" cy="136450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5" name="Shape 145"/>
          <p:cNvSpPr/>
          <p:nvPr>
            <p:ph idx="3" type="pic"/>
          </p:nvPr>
        </p:nvSpPr>
        <p:spPr>
          <a:xfrm>
            <a:off x="3313681" y="1564154"/>
            <a:ext cx="1364509" cy="136450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6" name="Shape 146"/>
          <p:cNvSpPr/>
          <p:nvPr>
            <p:ph idx="4" type="pic"/>
          </p:nvPr>
        </p:nvSpPr>
        <p:spPr>
          <a:xfrm>
            <a:off x="4461834" y="1564154"/>
            <a:ext cx="1364509" cy="136450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7" name="Shape 147"/>
          <p:cNvSpPr/>
          <p:nvPr>
            <p:ph idx="5" type="pic"/>
          </p:nvPr>
        </p:nvSpPr>
        <p:spPr>
          <a:xfrm>
            <a:off x="5609987" y="1564154"/>
            <a:ext cx="1364509" cy="136450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8" name="Shape 148"/>
          <p:cNvSpPr/>
          <p:nvPr>
            <p:ph idx="6" type="pic"/>
          </p:nvPr>
        </p:nvSpPr>
        <p:spPr>
          <a:xfrm>
            <a:off x="6758139" y="1564154"/>
            <a:ext cx="1364509" cy="136450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9" name="Shape 149"/>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50" name="Shape 150"/>
          <p:cNvSpPr/>
          <p:nvPr>
            <p:ph idx="7" type="pic"/>
          </p:nvPr>
        </p:nvSpPr>
        <p:spPr>
          <a:xfrm>
            <a:off x="1017375" y="1564154"/>
            <a:ext cx="1364509" cy="1364509"/>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Title Slide">
  <p:cSld name="13_Title Slide">
    <p:spTree>
      <p:nvGrpSpPr>
        <p:cNvPr id="151" name="Shape 151"/>
        <p:cNvGrpSpPr/>
        <p:nvPr/>
      </p:nvGrpSpPr>
      <p:grpSpPr>
        <a:xfrm>
          <a:off x="0" y="0"/>
          <a:ext cx="0" cy="0"/>
          <a:chOff x="0" y="0"/>
          <a:chExt cx="0" cy="0"/>
        </a:xfrm>
      </p:grpSpPr>
      <p:sp>
        <p:nvSpPr>
          <p:cNvPr id="152" name="Shape 152"/>
          <p:cNvSpPr/>
          <p:nvPr>
            <p:ph idx="2" type="pic"/>
          </p:nvPr>
        </p:nvSpPr>
        <p:spPr>
          <a:xfrm>
            <a:off x="3822926" y="1546026"/>
            <a:ext cx="1498147" cy="149814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3" name="Shape 153"/>
          <p:cNvSpPr/>
          <p:nvPr>
            <p:ph idx="3" type="pic"/>
          </p:nvPr>
        </p:nvSpPr>
        <p:spPr>
          <a:xfrm>
            <a:off x="6041741" y="1546026"/>
            <a:ext cx="1498147" cy="149814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4" name="Shape 154"/>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55" name="Shape 155"/>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56" name="Shape 15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57" name="Shape 157"/>
          <p:cNvSpPr/>
          <p:nvPr>
            <p:ph idx="4" type="pic"/>
          </p:nvPr>
        </p:nvSpPr>
        <p:spPr>
          <a:xfrm>
            <a:off x="1604111" y="1546026"/>
            <a:ext cx="1498147" cy="149814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8" name="Shape 158"/>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Title Slide">
  <p:cSld name="14_Title Slide">
    <p:spTree>
      <p:nvGrpSpPr>
        <p:cNvPr id="159" name="Shape 159"/>
        <p:cNvGrpSpPr/>
        <p:nvPr/>
      </p:nvGrpSpPr>
      <p:grpSpPr>
        <a:xfrm>
          <a:off x="0" y="0"/>
          <a:ext cx="0" cy="0"/>
          <a:chOff x="0" y="0"/>
          <a:chExt cx="0" cy="0"/>
        </a:xfrm>
      </p:grpSpPr>
      <p:sp>
        <p:nvSpPr>
          <p:cNvPr id="160" name="Shape 160"/>
          <p:cNvSpPr/>
          <p:nvPr>
            <p:ph idx="2" type="pic"/>
          </p:nvPr>
        </p:nvSpPr>
        <p:spPr>
          <a:xfrm>
            <a:off x="2966357" y="1750788"/>
            <a:ext cx="1393372" cy="139337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1" name="Shape 161"/>
          <p:cNvSpPr/>
          <p:nvPr>
            <p:ph idx="3" type="pic"/>
          </p:nvPr>
        </p:nvSpPr>
        <p:spPr>
          <a:xfrm>
            <a:off x="4784271" y="1750788"/>
            <a:ext cx="1393372" cy="139337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2" name="Shape 162"/>
          <p:cNvSpPr/>
          <p:nvPr>
            <p:ph idx="4" type="pic"/>
          </p:nvPr>
        </p:nvSpPr>
        <p:spPr>
          <a:xfrm>
            <a:off x="6602186" y="1750788"/>
            <a:ext cx="1393372" cy="139337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3" name="Shape 163"/>
          <p:cNvSpPr/>
          <p:nvPr>
            <p:ph idx="5" type="pic"/>
          </p:nvPr>
        </p:nvSpPr>
        <p:spPr>
          <a:xfrm>
            <a:off x="1148442" y="1750788"/>
            <a:ext cx="1393372" cy="139337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64" name="Shape 164"/>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65" name="Shape 165"/>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66" name="Shape 16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67" name="Shape 167"/>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Title Slide">
  <p:cSld name="15_Title Slide">
    <p:spTree>
      <p:nvGrpSpPr>
        <p:cNvPr id="168" name="Shape 168"/>
        <p:cNvGrpSpPr/>
        <p:nvPr/>
      </p:nvGrpSpPr>
      <p:grpSpPr>
        <a:xfrm>
          <a:off x="0" y="0"/>
          <a:ext cx="0" cy="0"/>
          <a:chOff x="0" y="0"/>
          <a:chExt cx="0" cy="0"/>
        </a:xfrm>
      </p:grpSpPr>
      <p:sp>
        <p:nvSpPr>
          <p:cNvPr id="169" name="Shape 169"/>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70" name="Shape 170"/>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71" name="Shape 17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72" name="Shape 172"/>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73" name="Shape 173"/>
          <p:cNvSpPr/>
          <p:nvPr>
            <p:ph idx="2" type="pic"/>
          </p:nvPr>
        </p:nvSpPr>
        <p:spPr>
          <a:xfrm>
            <a:off x="3835647" y="1472435"/>
            <a:ext cx="1474470" cy="1474470"/>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4" name="Shape 174"/>
          <p:cNvSpPr/>
          <p:nvPr>
            <p:ph idx="3" type="pic"/>
          </p:nvPr>
        </p:nvSpPr>
        <p:spPr>
          <a:xfrm>
            <a:off x="2490890" y="1469044"/>
            <a:ext cx="1376730" cy="148768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5" name="Shape 175"/>
          <p:cNvSpPr/>
          <p:nvPr>
            <p:ph idx="4" type="pic"/>
          </p:nvPr>
        </p:nvSpPr>
        <p:spPr>
          <a:xfrm>
            <a:off x="1154077" y="1469044"/>
            <a:ext cx="1376730" cy="1487687"/>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6" name="Shape 176"/>
          <p:cNvSpPr/>
          <p:nvPr>
            <p:ph idx="5" type="pic"/>
          </p:nvPr>
        </p:nvSpPr>
        <p:spPr>
          <a:xfrm>
            <a:off x="5281143" y="1463372"/>
            <a:ext cx="1370896" cy="149466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77" name="Shape 177"/>
          <p:cNvSpPr/>
          <p:nvPr>
            <p:ph idx="6" type="pic"/>
          </p:nvPr>
        </p:nvSpPr>
        <p:spPr>
          <a:xfrm>
            <a:off x="6609277" y="1463372"/>
            <a:ext cx="1370896" cy="149466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Slide">
  <p:cSld name="16_Title Slide">
    <p:spTree>
      <p:nvGrpSpPr>
        <p:cNvPr id="178" name="Shape 178"/>
        <p:cNvGrpSpPr/>
        <p:nvPr/>
      </p:nvGrpSpPr>
      <p:grpSpPr>
        <a:xfrm>
          <a:off x="0" y="0"/>
          <a:ext cx="0" cy="0"/>
          <a:chOff x="0" y="0"/>
          <a:chExt cx="0" cy="0"/>
        </a:xfrm>
      </p:grpSpPr>
      <p:sp>
        <p:nvSpPr>
          <p:cNvPr id="179" name="Shape 179"/>
          <p:cNvSpPr/>
          <p:nvPr>
            <p:ph idx="2" type="pic"/>
          </p:nvPr>
        </p:nvSpPr>
        <p:spPr>
          <a:xfrm>
            <a:off x="3026228" y="1364030"/>
            <a:ext cx="3091544" cy="191588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80" name="Shape 180"/>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81" name="Shape 181"/>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82" name="Shape 18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83" name="Shape 183"/>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Title Slide">
  <p:cSld name="17_Title Slide">
    <p:spTree>
      <p:nvGrpSpPr>
        <p:cNvPr id="184" name="Shape 184"/>
        <p:cNvGrpSpPr/>
        <p:nvPr/>
      </p:nvGrpSpPr>
      <p:grpSpPr>
        <a:xfrm>
          <a:off x="0" y="0"/>
          <a:ext cx="0" cy="0"/>
          <a:chOff x="0" y="0"/>
          <a:chExt cx="0" cy="0"/>
        </a:xfrm>
      </p:grpSpPr>
      <p:sp>
        <p:nvSpPr>
          <p:cNvPr id="185" name="Shape 185"/>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86" name="Shape 186"/>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87" name="Shape 187"/>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88" name="Shape 188"/>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89" name="Shape 189"/>
          <p:cNvSpPr/>
          <p:nvPr>
            <p:ph idx="2" type="pic"/>
          </p:nvPr>
        </p:nvSpPr>
        <p:spPr>
          <a:xfrm>
            <a:off x="5266789" y="1364032"/>
            <a:ext cx="3248545" cy="249358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Section Header">
  <p:cSld name="4_Section Header">
    <p:spTree>
      <p:nvGrpSpPr>
        <p:cNvPr id="190" name="Shape 190"/>
        <p:cNvGrpSpPr/>
        <p:nvPr/>
      </p:nvGrpSpPr>
      <p:grpSpPr>
        <a:xfrm>
          <a:off x="0" y="0"/>
          <a:ext cx="0" cy="0"/>
          <a:chOff x="0" y="0"/>
          <a:chExt cx="0" cy="0"/>
        </a:xfrm>
      </p:grpSpPr>
      <p:sp>
        <p:nvSpPr>
          <p:cNvPr id="191" name="Shape 19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2" name="Shape 192"/>
          <p:cNvSpPr/>
          <p:nvPr>
            <p:ph idx="2" type="pic"/>
          </p:nvPr>
        </p:nvSpPr>
        <p:spPr>
          <a:xfrm>
            <a:off x="517072" y="517071"/>
            <a:ext cx="4054929" cy="410935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Title Slide">
  <p:cSld name="18_Title Slide">
    <p:spTree>
      <p:nvGrpSpPr>
        <p:cNvPr id="193" name="Shape 193"/>
        <p:cNvGrpSpPr/>
        <p:nvPr/>
      </p:nvGrpSpPr>
      <p:grpSpPr>
        <a:xfrm>
          <a:off x="0" y="0"/>
          <a:ext cx="0" cy="0"/>
          <a:chOff x="0" y="0"/>
          <a:chExt cx="0" cy="0"/>
        </a:xfrm>
      </p:grpSpPr>
      <p:sp>
        <p:nvSpPr>
          <p:cNvPr id="194" name="Shape 194"/>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95" name="Shape 195"/>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96" name="Shape 19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197" name="Shape 197"/>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98" name="Shape 198"/>
          <p:cNvSpPr/>
          <p:nvPr>
            <p:ph idx="2" type="pic"/>
          </p:nvPr>
        </p:nvSpPr>
        <p:spPr>
          <a:xfrm>
            <a:off x="3273113" y="1364032"/>
            <a:ext cx="1280602" cy="12276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99" name="Shape 199"/>
          <p:cNvSpPr/>
          <p:nvPr>
            <p:ph idx="3" type="pic"/>
          </p:nvPr>
        </p:nvSpPr>
        <p:spPr>
          <a:xfrm>
            <a:off x="4590284" y="1364032"/>
            <a:ext cx="1280602" cy="12276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00" name="Shape 200"/>
          <p:cNvSpPr/>
          <p:nvPr>
            <p:ph idx="4" type="pic"/>
          </p:nvPr>
        </p:nvSpPr>
        <p:spPr>
          <a:xfrm>
            <a:off x="3273113" y="2591668"/>
            <a:ext cx="1280602" cy="12276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01" name="Shape 201"/>
          <p:cNvSpPr/>
          <p:nvPr>
            <p:ph idx="5" type="pic"/>
          </p:nvPr>
        </p:nvSpPr>
        <p:spPr>
          <a:xfrm>
            <a:off x="4590284" y="2591668"/>
            <a:ext cx="1280602" cy="12276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Title Slide">
  <p:cSld name="19_Title Slide">
    <p:spTree>
      <p:nvGrpSpPr>
        <p:cNvPr id="202" name="Shape 202"/>
        <p:cNvGrpSpPr/>
        <p:nvPr/>
      </p:nvGrpSpPr>
      <p:grpSpPr>
        <a:xfrm>
          <a:off x="0" y="0"/>
          <a:ext cx="0" cy="0"/>
          <a:chOff x="0" y="0"/>
          <a:chExt cx="0" cy="0"/>
        </a:xfrm>
      </p:grpSpPr>
      <p:sp>
        <p:nvSpPr>
          <p:cNvPr id="203" name="Shape 203"/>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04" name="Shape 204"/>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05" name="Shape 205"/>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06" name="Shape 206"/>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07" name="Shape 207"/>
          <p:cNvSpPr/>
          <p:nvPr>
            <p:ph idx="2" type="pic"/>
          </p:nvPr>
        </p:nvSpPr>
        <p:spPr>
          <a:xfrm>
            <a:off x="647699" y="1364032"/>
            <a:ext cx="2844932" cy="285743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Section Header">
  <p:cSld name="7_Section Header">
    <p:spTree>
      <p:nvGrpSpPr>
        <p:cNvPr id="208" name="Shape 208"/>
        <p:cNvGrpSpPr/>
        <p:nvPr/>
      </p:nvGrpSpPr>
      <p:grpSpPr>
        <a:xfrm>
          <a:off x="0" y="0"/>
          <a:ext cx="0" cy="0"/>
          <a:chOff x="0" y="0"/>
          <a:chExt cx="0" cy="0"/>
        </a:xfrm>
      </p:grpSpPr>
      <p:sp>
        <p:nvSpPr>
          <p:cNvPr id="209" name="Shape 209"/>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0" name="Shape 210"/>
          <p:cNvSpPr/>
          <p:nvPr>
            <p:ph idx="2" type="pic"/>
          </p:nvPr>
        </p:nvSpPr>
        <p:spPr>
          <a:xfrm>
            <a:off x="0" y="0"/>
            <a:ext cx="9143999" cy="271323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Slide">
  <p:cSld name="20_Title Slide">
    <p:spTree>
      <p:nvGrpSpPr>
        <p:cNvPr id="211" name="Shape 211"/>
        <p:cNvGrpSpPr/>
        <p:nvPr/>
      </p:nvGrpSpPr>
      <p:grpSpPr>
        <a:xfrm>
          <a:off x="0" y="0"/>
          <a:ext cx="0" cy="0"/>
          <a:chOff x="0" y="0"/>
          <a:chExt cx="0" cy="0"/>
        </a:xfrm>
      </p:grpSpPr>
      <p:sp>
        <p:nvSpPr>
          <p:cNvPr id="212" name="Shape 212"/>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13" name="Shape 213"/>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14" name="Shape 21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15" name="Shape 215"/>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16" name="Shape 216"/>
          <p:cNvSpPr/>
          <p:nvPr>
            <p:ph idx="2" type="pic"/>
          </p:nvPr>
        </p:nvSpPr>
        <p:spPr>
          <a:xfrm>
            <a:off x="4092915" y="1424833"/>
            <a:ext cx="4410760" cy="1421441"/>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Title Slide">
  <p:cSld name="21_Title Slide">
    <p:spTree>
      <p:nvGrpSpPr>
        <p:cNvPr id="217" name="Shape 217"/>
        <p:cNvGrpSpPr/>
        <p:nvPr/>
      </p:nvGrpSpPr>
      <p:grpSpPr>
        <a:xfrm>
          <a:off x="0" y="0"/>
          <a:ext cx="0" cy="0"/>
          <a:chOff x="0" y="0"/>
          <a:chExt cx="0" cy="0"/>
        </a:xfrm>
      </p:grpSpPr>
      <p:sp>
        <p:nvSpPr>
          <p:cNvPr id="218" name="Shape 218"/>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19" name="Shape 219"/>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20" name="Shape 22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21" name="Shape 221"/>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22" name="Shape 222"/>
          <p:cNvSpPr/>
          <p:nvPr>
            <p:ph idx="2" type="pic"/>
          </p:nvPr>
        </p:nvSpPr>
        <p:spPr>
          <a:xfrm>
            <a:off x="628651" y="1299196"/>
            <a:ext cx="3768329" cy="180379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Title Slide">
  <p:cSld name="22_Title Slide">
    <p:spTree>
      <p:nvGrpSpPr>
        <p:cNvPr id="223" name="Shape 223"/>
        <p:cNvGrpSpPr/>
        <p:nvPr/>
      </p:nvGrpSpPr>
      <p:grpSpPr>
        <a:xfrm>
          <a:off x="0" y="0"/>
          <a:ext cx="0" cy="0"/>
          <a:chOff x="0" y="0"/>
          <a:chExt cx="0" cy="0"/>
        </a:xfrm>
      </p:grpSpPr>
      <p:sp>
        <p:nvSpPr>
          <p:cNvPr id="224" name="Shape 224"/>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25" name="Shape 225"/>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26" name="Shape 22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27" name="Shape 227"/>
          <p:cNvSpPr/>
          <p:nvPr>
            <p:ph idx="2" type="pic"/>
          </p:nvPr>
        </p:nvSpPr>
        <p:spPr>
          <a:xfrm>
            <a:off x="628650" y="1402651"/>
            <a:ext cx="2953669" cy="279316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28" name="Shape 228"/>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Title Slide">
  <p:cSld name="24_Title Slide">
    <p:spTree>
      <p:nvGrpSpPr>
        <p:cNvPr id="229" name="Shape 229"/>
        <p:cNvGrpSpPr/>
        <p:nvPr/>
      </p:nvGrpSpPr>
      <p:grpSpPr>
        <a:xfrm>
          <a:off x="0" y="0"/>
          <a:ext cx="0" cy="0"/>
          <a:chOff x="0" y="0"/>
          <a:chExt cx="0" cy="0"/>
        </a:xfrm>
      </p:grpSpPr>
      <p:sp>
        <p:nvSpPr>
          <p:cNvPr id="230" name="Shape 230"/>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31" name="Shape 231"/>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32" name="Shape 23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33" name="Shape 233"/>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34" name="Shape 234"/>
          <p:cNvSpPr/>
          <p:nvPr>
            <p:ph idx="2" type="pic"/>
          </p:nvPr>
        </p:nvSpPr>
        <p:spPr>
          <a:xfrm>
            <a:off x="628649" y="1364032"/>
            <a:ext cx="1504951" cy="243198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35" name="Shape 235"/>
          <p:cNvSpPr/>
          <p:nvPr>
            <p:ph idx="3" type="pic"/>
          </p:nvPr>
        </p:nvSpPr>
        <p:spPr>
          <a:xfrm>
            <a:off x="2198919" y="2085583"/>
            <a:ext cx="2177139" cy="243198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36" name="Shape 236"/>
          <p:cNvSpPr/>
          <p:nvPr>
            <p:ph idx="4" type="pic"/>
          </p:nvPr>
        </p:nvSpPr>
        <p:spPr>
          <a:xfrm>
            <a:off x="4441375" y="1364031"/>
            <a:ext cx="2177139" cy="243198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8_Title Slide">
  <p:cSld name="28_Title Slide">
    <p:spTree>
      <p:nvGrpSpPr>
        <p:cNvPr id="237" name="Shape 237"/>
        <p:cNvGrpSpPr/>
        <p:nvPr/>
      </p:nvGrpSpPr>
      <p:grpSpPr>
        <a:xfrm>
          <a:off x="0" y="0"/>
          <a:ext cx="0" cy="0"/>
          <a:chOff x="0" y="0"/>
          <a:chExt cx="0" cy="0"/>
        </a:xfrm>
      </p:grpSpPr>
      <p:sp>
        <p:nvSpPr>
          <p:cNvPr id="238" name="Shape 238"/>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39" name="Shape 239"/>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40" name="Shape 24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41" name="Shape 241"/>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42" name="Shape 242"/>
          <p:cNvSpPr/>
          <p:nvPr>
            <p:ph idx="2" type="pic"/>
          </p:nvPr>
        </p:nvSpPr>
        <p:spPr>
          <a:xfrm>
            <a:off x="6112132" y="1440756"/>
            <a:ext cx="2419810" cy="229914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accent1"/>
              </a:buClr>
              <a:buSzPts val="900"/>
              <a:buFont typeface="Arial"/>
              <a:buNone/>
              <a:defRPr b="0" i="0" sz="900" u="none" cap="none" strike="noStrike">
                <a:solidFill>
                  <a:schemeClr val="accent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3" name="Shape 243"/>
          <p:cNvSpPr/>
          <p:nvPr>
            <p:ph idx="3" type="pic"/>
          </p:nvPr>
        </p:nvSpPr>
        <p:spPr>
          <a:xfrm>
            <a:off x="3362095" y="1440756"/>
            <a:ext cx="2419810" cy="229914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accent1"/>
              </a:buClr>
              <a:buSzPts val="900"/>
              <a:buFont typeface="Arial"/>
              <a:buNone/>
              <a:defRPr b="0" i="0" sz="900" u="none" cap="none" strike="noStrike">
                <a:solidFill>
                  <a:schemeClr val="accent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4" name="Shape 244"/>
          <p:cNvSpPr/>
          <p:nvPr>
            <p:ph idx="4" type="pic"/>
          </p:nvPr>
        </p:nvSpPr>
        <p:spPr>
          <a:xfrm>
            <a:off x="612058" y="1440756"/>
            <a:ext cx="2419810" cy="229914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accent1"/>
              </a:buClr>
              <a:buSzPts val="900"/>
              <a:buFont typeface="Arial"/>
              <a:buNone/>
              <a:defRPr b="0" i="0" sz="900" u="none" cap="none" strike="noStrike">
                <a:solidFill>
                  <a:schemeClr val="accent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Title Slide">
  <p:cSld name="25_Title Slide">
    <p:spTree>
      <p:nvGrpSpPr>
        <p:cNvPr id="245" name="Shape 245"/>
        <p:cNvGrpSpPr/>
        <p:nvPr/>
      </p:nvGrpSpPr>
      <p:grpSpPr>
        <a:xfrm>
          <a:off x="0" y="0"/>
          <a:ext cx="0" cy="0"/>
          <a:chOff x="0" y="0"/>
          <a:chExt cx="0" cy="0"/>
        </a:xfrm>
      </p:grpSpPr>
      <p:sp>
        <p:nvSpPr>
          <p:cNvPr id="246" name="Shape 246"/>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47" name="Shape 247"/>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48" name="Shape 24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49" name="Shape 249"/>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50" name="Shape 250"/>
          <p:cNvSpPr/>
          <p:nvPr>
            <p:ph idx="2" type="pic"/>
          </p:nvPr>
        </p:nvSpPr>
        <p:spPr>
          <a:xfrm>
            <a:off x="3471647" y="1471398"/>
            <a:ext cx="2200706" cy="220070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1" name="Shape 251"/>
          <p:cNvSpPr/>
          <p:nvPr>
            <p:ph idx="3" type="pic"/>
          </p:nvPr>
        </p:nvSpPr>
        <p:spPr>
          <a:xfrm>
            <a:off x="5839943" y="1471398"/>
            <a:ext cx="2200706" cy="220070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2" name="Shape 252"/>
          <p:cNvSpPr/>
          <p:nvPr>
            <p:ph idx="4" type="pic"/>
          </p:nvPr>
        </p:nvSpPr>
        <p:spPr>
          <a:xfrm>
            <a:off x="1103351" y="1471398"/>
            <a:ext cx="2200706" cy="220070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6_Title Slide">
  <p:cSld name="26_Title Slide">
    <p:spTree>
      <p:nvGrpSpPr>
        <p:cNvPr id="253" name="Shape 253"/>
        <p:cNvGrpSpPr/>
        <p:nvPr/>
      </p:nvGrpSpPr>
      <p:grpSpPr>
        <a:xfrm>
          <a:off x="0" y="0"/>
          <a:ext cx="0" cy="0"/>
          <a:chOff x="0" y="0"/>
          <a:chExt cx="0" cy="0"/>
        </a:xfrm>
      </p:grpSpPr>
      <p:sp>
        <p:nvSpPr>
          <p:cNvPr id="254" name="Shape 254"/>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55" name="Shape 255"/>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56" name="Shape 25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57" name="Shape 257"/>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58" name="Shape 258"/>
          <p:cNvSpPr/>
          <p:nvPr>
            <p:ph idx="2" type="pic"/>
          </p:nvPr>
        </p:nvSpPr>
        <p:spPr>
          <a:xfrm>
            <a:off x="628650" y="1364031"/>
            <a:ext cx="2585115" cy="299040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9" name="Shape 259"/>
          <p:cNvSpPr/>
          <p:nvPr>
            <p:ph idx="3" type="pic"/>
          </p:nvPr>
        </p:nvSpPr>
        <p:spPr>
          <a:xfrm>
            <a:off x="3279442" y="1364031"/>
            <a:ext cx="2585115" cy="299040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0" name="Shape 260"/>
          <p:cNvSpPr/>
          <p:nvPr>
            <p:ph idx="4" type="pic"/>
          </p:nvPr>
        </p:nvSpPr>
        <p:spPr>
          <a:xfrm>
            <a:off x="5930235" y="1364031"/>
            <a:ext cx="2585115" cy="299040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9_Title Slide">
  <p:cSld name="29_Title Slide">
    <p:spTree>
      <p:nvGrpSpPr>
        <p:cNvPr id="261" name="Shape 261"/>
        <p:cNvGrpSpPr/>
        <p:nvPr/>
      </p:nvGrpSpPr>
      <p:grpSpPr>
        <a:xfrm>
          <a:off x="0" y="0"/>
          <a:ext cx="0" cy="0"/>
          <a:chOff x="0" y="0"/>
          <a:chExt cx="0" cy="0"/>
        </a:xfrm>
      </p:grpSpPr>
      <p:sp>
        <p:nvSpPr>
          <p:cNvPr id="262" name="Shape 262"/>
          <p:cNvSpPr/>
          <p:nvPr>
            <p:ph idx="2" type="pic"/>
          </p:nvPr>
        </p:nvSpPr>
        <p:spPr>
          <a:xfrm>
            <a:off x="628649" y="1364032"/>
            <a:ext cx="1887851" cy="259360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accent1"/>
              </a:buClr>
              <a:buSzPts val="900"/>
              <a:buFont typeface="Arial"/>
              <a:buNone/>
              <a:defRPr b="0" i="0" sz="900" u="none" cap="none" strike="noStrike">
                <a:solidFill>
                  <a:schemeClr val="accent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3" name="Shape 263"/>
          <p:cNvSpPr/>
          <p:nvPr>
            <p:ph idx="3" type="pic"/>
          </p:nvPr>
        </p:nvSpPr>
        <p:spPr>
          <a:xfrm>
            <a:off x="2628267" y="1364032"/>
            <a:ext cx="1887851" cy="259360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accent1"/>
              </a:buClr>
              <a:buSzPts val="900"/>
              <a:buFont typeface="Arial"/>
              <a:buNone/>
              <a:defRPr b="0" i="0" sz="900" u="none" cap="none" strike="noStrike">
                <a:solidFill>
                  <a:schemeClr val="accent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4" name="Shape 264"/>
          <p:cNvSpPr/>
          <p:nvPr>
            <p:ph idx="4" type="pic"/>
          </p:nvPr>
        </p:nvSpPr>
        <p:spPr>
          <a:xfrm>
            <a:off x="4627883" y="1364032"/>
            <a:ext cx="1887851" cy="259360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accent1"/>
              </a:buClr>
              <a:buSzPts val="900"/>
              <a:buFont typeface="Arial"/>
              <a:buNone/>
              <a:defRPr b="0" i="0" sz="900" u="none" cap="none" strike="noStrike">
                <a:solidFill>
                  <a:schemeClr val="accent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5" name="Shape 265"/>
          <p:cNvSpPr/>
          <p:nvPr>
            <p:ph idx="5" type="pic"/>
          </p:nvPr>
        </p:nvSpPr>
        <p:spPr>
          <a:xfrm>
            <a:off x="6627499" y="1364032"/>
            <a:ext cx="1887851" cy="2593606"/>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accent1"/>
              </a:buClr>
              <a:buSzPts val="900"/>
              <a:buFont typeface="Arial"/>
              <a:buNone/>
              <a:defRPr b="0" i="0" sz="900" u="none" cap="none" strike="noStrike">
                <a:solidFill>
                  <a:schemeClr val="accent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6" name="Shape 266"/>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267" name="Shape 267"/>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68" name="Shape 26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69" name="Shape 269"/>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Section Header">
  <p:cSld name="11_Section Header">
    <p:spTree>
      <p:nvGrpSpPr>
        <p:cNvPr id="270" name="Shape 270"/>
        <p:cNvGrpSpPr/>
        <p:nvPr/>
      </p:nvGrpSpPr>
      <p:grpSpPr>
        <a:xfrm>
          <a:off x="0" y="0"/>
          <a:ext cx="0" cy="0"/>
          <a:chOff x="0" y="0"/>
          <a:chExt cx="0" cy="0"/>
        </a:xfrm>
      </p:grpSpPr>
      <p:sp>
        <p:nvSpPr>
          <p:cNvPr id="271" name="Shape 27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2" name="Shape 272"/>
          <p:cNvSpPr/>
          <p:nvPr>
            <p:ph idx="2" type="pic"/>
          </p:nvPr>
        </p:nvSpPr>
        <p:spPr>
          <a:xfrm>
            <a:off x="1291996" y="1100138"/>
            <a:ext cx="2565628" cy="132873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3" name="Shape 273"/>
          <p:cNvSpPr/>
          <p:nvPr>
            <p:ph idx="3" type="pic"/>
          </p:nvPr>
        </p:nvSpPr>
        <p:spPr>
          <a:xfrm>
            <a:off x="391886" y="2428874"/>
            <a:ext cx="3465739" cy="232274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4" name="Shape 274"/>
          <p:cNvSpPr/>
          <p:nvPr>
            <p:ph idx="4" type="pic"/>
          </p:nvPr>
        </p:nvSpPr>
        <p:spPr>
          <a:xfrm>
            <a:off x="3857626" y="391885"/>
            <a:ext cx="2565628" cy="322285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5" name="Shape 275"/>
          <p:cNvSpPr/>
          <p:nvPr>
            <p:ph idx="5" type="pic"/>
          </p:nvPr>
        </p:nvSpPr>
        <p:spPr>
          <a:xfrm>
            <a:off x="6423254" y="391884"/>
            <a:ext cx="2328861" cy="435972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Title Slide">
  <p:cSld name="27_Title Slide">
    <p:spTree>
      <p:nvGrpSpPr>
        <p:cNvPr id="276" name="Shape 276"/>
        <p:cNvGrpSpPr/>
        <p:nvPr/>
      </p:nvGrpSpPr>
      <p:grpSpPr>
        <a:xfrm>
          <a:off x="0" y="0"/>
          <a:ext cx="0" cy="0"/>
          <a:chOff x="0" y="0"/>
          <a:chExt cx="0" cy="0"/>
        </a:xfrm>
      </p:grpSpPr>
      <p:sp>
        <p:nvSpPr>
          <p:cNvPr id="277" name="Shape 277"/>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78" name="Shape 27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279" name="Shape 279"/>
          <p:cNvSpPr/>
          <p:nvPr>
            <p:ph idx="2" type="pic"/>
          </p:nvPr>
        </p:nvSpPr>
        <p:spPr>
          <a:xfrm>
            <a:off x="0" y="598714"/>
            <a:ext cx="2238041" cy="194106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80" name="Shape 280"/>
          <p:cNvSpPr/>
          <p:nvPr>
            <p:ph idx="3" type="pic"/>
          </p:nvPr>
        </p:nvSpPr>
        <p:spPr>
          <a:xfrm>
            <a:off x="2301986" y="598714"/>
            <a:ext cx="2238041" cy="194106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81" name="Shape 281"/>
          <p:cNvSpPr/>
          <p:nvPr>
            <p:ph idx="4" type="pic"/>
          </p:nvPr>
        </p:nvSpPr>
        <p:spPr>
          <a:xfrm>
            <a:off x="4603973" y="598714"/>
            <a:ext cx="2238041" cy="194106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82" name="Shape 282"/>
          <p:cNvSpPr/>
          <p:nvPr>
            <p:ph idx="5" type="pic"/>
          </p:nvPr>
        </p:nvSpPr>
        <p:spPr>
          <a:xfrm>
            <a:off x="6905959" y="598714"/>
            <a:ext cx="2238041" cy="194106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83" name="Shape 283"/>
          <p:cNvSpPr/>
          <p:nvPr>
            <p:ph idx="6" type="pic"/>
          </p:nvPr>
        </p:nvSpPr>
        <p:spPr>
          <a:xfrm>
            <a:off x="0" y="2603723"/>
            <a:ext cx="2238041" cy="194106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84" name="Shape 284"/>
          <p:cNvSpPr/>
          <p:nvPr>
            <p:ph idx="7" type="pic"/>
          </p:nvPr>
        </p:nvSpPr>
        <p:spPr>
          <a:xfrm>
            <a:off x="2301986" y="2603723"/>
            <a:ext cx="2238041" cy="194106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85" name="Shape 285"/>
          <p:cNvSpPr/>
          <p:nvPr>
            <p:ph idx="8" type="pic"/>
          </p:nvPr>
        </p:nvSpPr>
        <p:spPr>
          <a:xfrm>
            <a:off x="4603973" y="2603723"/>
            <a:ext cx="2238041" cy="194106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86" name="Shape 286"/>
          <p:cNvSpPr/>
          <p:nvPr>
            <p:ph idx="9" type="pic"/>
          </p:nvPr>
        </p:nvSpPr>
        <p:spPr>
          <a:xfrm>
            <a:off x="6905959" y="2603723"/>
            <a:ext cx="2238041" cy="1941063"/>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Section Header">
  <p:cSld name="12_Section Header">
    <p:spTree>
      <p:nvGrpSpPr>
        <p:cNvPr id="287" name="Shape 287"/>
        <p:cNvGrpSpPr/>
        <p:nvPr/>
      </p:nvGrpSpPr>
      <p:grpSpPr>
        <a:xfrm>
          <a:off x="0" y="0"/>
          <a:ext cx="0" cy="0"/>
          <a:chOff x="0" y="0"/>
          <a:chExt cx="0" cy="0"/>
        </a:xfrm>
      </p:grpSpPr>
      <p:sp>
        <p:nvSpPr>
          <p:cNvPr id="288" name="Shape 28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9" name="Shape 289"/>
          <p:cNvSpPr/>
          <p:nvPr>
            <p:ph idx="2" type="pic"/>
          </p:nvPr>
        </p:nvSpPr>
        <p:spPr>
          <a:xfrm>
            <a:off x="427151" y="355916"/>
            <a:ext cx="2764105" cy="221583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90" name="Shape 290"/>
          <p:cNvSpPr/>
          <p:nvPr>
            <p:ph idx="3" type="pic"/>
          </p:nvPr>
        </p:nvSpPr>
        <p:spPr>
          <a:xfrm>
            <a:off x="3189947" y="355916"/>
            <a:ext cx="2764105" cy="221583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91" name="Shape 291"/>
          <p:cNvSpPr/>
          <p:nvPr>
            <p:ph idx="4" type="pic"/>
          </p:nvPr>
        </p:nvSpPr>
        <p:spPr>
          <a:xfrm>
            <a:off x="5952743" y="355916"/>
            <a:ext cx="2764105" cy="221583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92" name="Shape 292"/>
          <p:cNvSpPr/>
          <p:nvPr>
            <p:ph idx="5" type="pic"/>
          </p:nvPr>
        </p:nvSpPr>
        <p:spPr>
          <a:xfrm>
            <a:off x="427151" y="2571750"/>
            <a:ext cx="5525592" cy="221583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93" name="Shape 293"/>
          <p:cNvSpPr/>
          <p:nvPr>
            <p:ph idx="6" type="pic"/>
          </p:nvPr>
        </p:nvSpPr>
        <p:spPr>
          <a:xfrm>
            <a:off x="5952743" y="2571750"/>
            <a:ext cx="2764105" cy="221583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294" name="Shape 294"/>
        <p:cNvGrpSpPr/>
        <p:nvPr/>
      </p:nvGrpSpPr>
      <p:grpSpPr>
        <a:xfrm>
          <a:off x="0" y="0"/>
          <a:ext cx="0" cy="0"/>
          <a:chOff x="0" y="0"/>
          <a:chExt cx="0" cy="0"/>
        </a:xfrm>
      </p:grpSpPr>
      <p:sp>
        <p:nvSpPr>
          <p:cNvPr id="295" name="Shape 295"/>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96" name="Shape 29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Section Header">
  <p:cSld name="2_Section Header">
    <p:spTree>
      <p:nvGrpSpPr>
        <p:cNvPr id="297" name="Shape 297"/>
        <p:cNvGrpSpPr/>
        <p:nvPr/>
      </p:nvGrpSpPr>
      <p:grpSpPr>
        <a:xfrm>
          <a:off x="0" y="0"/>
          <a:ext cx="0" cy="0"/>
          <a:chOff x="0" y="0"/>
          <a:chExt cx="0" cy="0"/>
        </a:xfrm>
      </p:grpSpPr>
      <p:sp>
        <p:nvSpPr>
          <p:cNvPr id="298" name="Shape 29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Section Header">
  <p:cSld name="10_Section Header">
    <p:spTree>
      <p:nvGrpSpPr>
        <p:cNvPr id="299" name="Shape 299"/>
        <p:cNvGrpSpPr/>
        <p:nvPr/>
      </p:nvGrpSpPr>
      <p:grpSpPr>
        <a:xfrm>
          <a:off x="0" y="0"/>
          <a:ext cx="0" cy="0"/>
          <a:chOff x="0" y="0"/>
          <a:chExt cx="0" cy="0"/>
        </a:xfrm>
      </p:grpSpPr>
      <p:sp>
        <p:nvSpPr>
          <p:cNvPr id="300" name="Shape 300"/>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1" name="Shape 301"/>
          <p:cNvSpPr/>
          <p:nvPr>
            <p:ph idx="2" type="pic"/>
          </p:nvPr>
        </p:nvSpPr>
        <p:spPr>
          <a:xfrm>
            <a:off x="2575568" y="1494828"/>
            <a:ext cx="1113444" cy="2280643"/>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1900"/>
              <a:buFont typeface="Arial"/>
              <a:buNone/>
              <a:defRPr b="0" i="0" sz="1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02" name="Shape 302"/>
          <p:cNvSpPr/>
          <p:nvPr>
            <p:ph idx="3" type="pic"/>
          </p:nvPr>
        </p:nvSpPr>
        <p:spPr>
          <a:xfrm>
            <a:off x="5327932" y="1494828"/>
            <a:ext cx="1074686" cy="2280643"/>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1900"/>
              <a:buFont typeface="Arial"/>
              <a:buNone/>
              <a:defRPr b="0" i="0" sz="1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03" name="Shape 303"/>
          <p:cNvSpPr/>
          <p:nvPr>
            <p:ph idx="4" type="pic"/>
          </p:nvPr>
        </p:nvSpPr>
        <p:spPr>
          <a:xfrm>
            <a:off x="3689012" y="1200950"/>
            <a:ext cx="1638918" cy="2722167"/>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1900"/>
              <a:buFont typeface="Arial"/>
              <a:buNone/>
              <a:defRPr b="0" i="0" sz="1900" u="none" cap="none" strike="noStrike">
                <a:solidFill>
                  <a:schemeClr val="dk1"/>
                </a:solidFill>
                <a:latin typeface="Montserrat"/>
                <a:ea typeface="Montserrat"/>
                <a:cs typeface="Montserrat"/>
                <a:sym typeface="Montserra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Section Header">
  <p:cSld name="5_Section Header">
    <p:spTree>
      <p:nvGrpSpPr>
        <p:cNvPr id="304" name="Shape 304"/>
        <p:cNvGrpSpPr/>
        <p:nvPr/>
      </p:nvGrpSpPr>
      <p:grpSpPr>
        <a:xfrm>
          <a:off x="0" y="0"/>
          <a:ext cx="0" cy="0"/>
          <a:chOff x="0" y="0"/>
          <a:chExt cx="0" cy="0"/>
        </a:xfrm>
      </p:grpSpPr>
      <p:sp>
        <p:nvSpPr>
          <p:cNvPr id="305" name="Shape 305"/>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306" name="Shape 306"/>
          <p:cNvPicPr preferRelativeResize="0"/>
          <p:nvPr/>
        </p:nvPicPr>
        <p:blipFill rotWithShape="1">
          <a:blip r:embed="rId2">
            <a:alphaModFix/>
          </a:blip>
          <a:srcRect b="0" l="0" r="0" t="0"/>
          <a:stretch/>
        </p:blipFill>
        <p:spPr>
          <a:xfrm>
            <a:off x="-228600" y="-1042987"/>
            <a:ext cx="9601200" cy="9601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Slide">
  <p:cSld name="6_Title Slide">
    <p:spTree>
      <p:nvGrpSpPr>
        <p:cNvPr id="307" name="Shape 307"/>
        <p:cNvGrpSpPr/>
        <p:nvPr/>
      </p:nvGrpSpPr>
      <p:grpSpPr>
        <a:xfrm>
          <a:off x="0" y="0"/>
          <a:ext cx="0" cy="0"/>
          <a:chOff x="0" y="0"/>
          <a:chExt cx="0" cy="0"/>
        </a:xfrm>
      </p:grpSpPr>
      <p:sp>
        <p:nvSpPr>
          <p:cNvPr id="308" name="Shape 308"/>
          <p:cNvSpPr txBox="1"/>
          <p:nvPr>
            <p:ph idx="1" type="subTitle"/>
          </p:nvPr>
        </p:nvSpPr>
        <p:spPr>
          <a:xfrm>
            <a:off x="628651" y="789063"/>
            <a:ext cx="7886700" cy="143570"/>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rgbClr val="7F7F7F"/>
              </a:buClr>
              <a:buSzPts val="800"/>
              <a:buFont typeface="Arial"/>
              <a:buNone/>
              <a:defRPr b="0" i="0" sz="800" u="none" cap="none" strike="noStrike">
                <a:solidFill>
                  <a:srgbClr val="7F7F7F"/>
                </a:solidFill>
                <a:latin typeface="Raleway"/>
                <a:ea typeface="Raleway"/>
                <a:cs typeface="Raleway"/>
                <a:sym typeface="Raleway"/>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Montserrat"/>
                <a:ea typeface="Montserrat"/>
                <a:cs typeface="Montserrat"/>
                <a:sym typeface="Montserrat"/>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309" name="Shape 309"/>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sz="800">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10" name="Shape 31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dk1"/>
                </a:solidFill>
                <a:latin typeface="Montserrat"/>
                <a:ea typeface="Montserrat"/>
                <a:cs typeface="Montserrat"/>
                <a:sym typeface="Montserrat"/>
              </a:defRPr>
            </a:lvl1pPr>
            <a:lvl2pPr indent="0" lvl="1" marL="0" marR="0" rtl="0" algn="l">
              <a:spcBef>
                <a:spcPts val="0"/>
              </a:spcBef>
              <a:buNone/>
              <a:defRPr sz="800">
                <a:solidFill>
                  <a:schemeClr val="dk1"/>
                </a:solidFill>
                <a:latin typeface="Montserrat"/>
                <a:ea typeface="Montserrat"/>
                <a:cs typeface="Montserrat"/>
                <a:sym typeface="Montserrat"/>
              </a:defRPr>
            </a:lvl2pPr>
            <a:lvl3pPr indent="0" lvl="2" marL="0" marR="0" rtl="0" algn="l">
              <a:spcBef>
                <a:spcPts val="0"/>
              </a:spcBef>
              <a:buNone/>
              <a:defRPr sz="800">
                <a:solidFill>
                  <a:schemeClr val="dk1"/>
                </a:solidFill>
                <a:latin typeface="Montserrat"/>
                <a:ea typeface="Montserrat"/>
                <a:cs typeface="Montserrat"/>
                <a:sym typeface="Montserrat"/>
              </a:defRPr>
            </a:lvl3pPr>
            <a:lvl4pPr indent="0" lvl="3" marL="0" marR="0" rtl="0" algn="l">
              <a:spcBef>
                <a:spcPts val="0"/>
              </a:spcBef>
              <a:buNone/>
              <a:defRPr sz="800">
                <a:solidFill>
                  <a:schemeClr val="dk1"/>
                </a:solidFill>
                <a:latin typeface="Montserrat"/>
                <a:ea typeface="Montserrat"/>
                <a:cs typeface="Montserrat"/>
                <a:sym typeface="Montserrat"/>
              </a:defRPr>
            </a:lvl4pPr>
            <a:lvl5pPr indent="0" lvl="4" marL="0" marR="0" rtl="0" algn="l">
              <a:spcBef>
                <a:spcPts val="0"/>
              </a:spcBef>
              <a:buNone/>
              <a:defRPr sz="800">
                <a:solidFill>
                  <a:schemeClr val="dk1"/>
                </a:solidFill>
                <a:latin typeface="Montserrat"/>
                <a:ea typeface="Montserrat"/>
                <a:cs typeface="Montserrat"/>
                <a:sym typeface="Montserrat"/>
              </a:defRPr>
            </a:lvl5pPr>
            <a:lvl6pPr indent="0" lvl="5" marL="0" marR="0" rtl="0" algn="l">
              <a:spcBef>
                <a:spcPts val="0"/>
              </a:spcBef>
              <a:buNone/>
              <a:defRPr sz="800">
                <a:solidFill>
                  <a:schemeClr val="dk1"/>
                </a:solidFill>
                <a:latin typeface="Montserrat"/>
                <a:ea typeface="Montserrat"/>
                <a:cs typeface="Montserrat"/>
                <a:sym typeface="Montserrat"/>
              </a:defRPr>
            </a:lvl6pPr>
            <a:lvl7pPr indent="0" lvl="6" marL="0" marR="0" rtl="0" algn="l">
              <a:spcBef>
                <a:spcPts val="0"/>
              </a:spcBef>
              <a:buNone/>
              <a:defRPr sz="800">
                <a:solidFill>
                  <a:schemeClr val="dk1"/>
                </a:solidFill>
                <a:latin typeface="Montserrat"/>
                <a:ea typeface="Montserrat"/>
                <a:cs typeface="Montserrat"/>
                <a:sym typeface="Montserrat"/>
              </a:defRPr>
            </a:lvl7pPr>
            <a:lvl8pPr indent="0" lvl="7" marL="0" marR="0" rtl="0" algn="l">
              <a:spcBef>
                <a:spcPts val="0"/>
              </a:spcBef>
              <a:buNone/>
              <a:defRPr sz="800">
                <a:solidFill>
                  <a:schemeClr val="dk1"/>
                </a:solidFill>
                <a:latin typeface="Montserrat"/>
                <a:ea typeface="Montserrat"/>
                <a:cs typeface="Montserrat"/>
                <a:sym typeface="Montserrat"/>
              </a:defRPr>
            </a:lvl8pPr>
            <a:lvl9pPr indent="0" lvl="8" marL="0" marR="0" rtl="0" algn="l">
              <a:spcBef>
                <a:spcPts val="0"/>
              </a:spcBef>
              <a:buNone/>
              <a:defRPr sz="800">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311" name="Shape 311"/>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l">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Section Header">
  <p:cSld name="8_Section Header">
    <p:spTree>
      <p:nvGrpSpPr>
        <p:cNvPr id="312" name="Shape 312"/>
        <p:cNvGrpSpPr/>
        <p:nvPr/>
      </p:nvGrpSpPr>
      <p:grpSpPr>
        <a:xfrm>
          <a:off x="0" y="0"/>
          <a:ext cx="0" cy="0"/>
          <a:chOff x="0" y="0"/>
          <a:chExt cx="0" cy="0"/>
        </a:xfrm>
      </p:grpSpPr>
      <p:sp>
        <p:nvSpPr>
          <p:cNvPr id="313" name="Shape 313"/>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4" name="Shape 314"/>
          <p:cNvSpPr/>
          <p:nvPr>
            <p:ph idx="2" type="pic"/>
          </p:nvPr>
        </p:nvSpPr>
        <p:spPr>
          <a:xfrm>
            <a:off x="2216463" y="0"/>
            <a:ext cx="6927538"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Section Header">
  <p:cSld name="9_Section Header">
    <p:spTree>
      <p:nvGrpSpPr>
        <p:cNvPr id="315" name="Shape 315"/>
        <p:cNvGrpSpPr/>
        <p:nvPr/>
      </p:nvGrpSpPr>
      <p:grpSpPr>
        <a:xfrm>
          <a:off x="0" y="0"/>
          <a:ext cx="0" cy="0"/>
          <a:chOff x="0" y="0"/>
          <a:chExt cx="0" cy="0"/>
        </a:xfrm>
      </p:grpSpPr>
      <p:sp>
        <p:nvSpPr>
          <p:cNvPr id="316" name="Shape 316"/>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7" name="Shape 317"/>
          <p:cNvSpPr/>
          <p:nvPr>
            <p:ph idx="2" type="pic"/>
          </p:nvPr>
        </p:nvSpPr>
        <p:spPr>
          <a:xfrm>
            <a:off x="3371850" y="0"/>
            <a:ext cx="5772149"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Section Header">
  <p:cSld name="3_Section Header">
    <p:spTree>
      <p:nvGrpSpPr>
        <p:cNvPr id="318" name="Shape 318"/>
        <p:cNvGrpSpPr/>
        <p:nvPr/>
      </p:nvGrpSpPr>
      <p:grpSpPr>
        <a:xfrm>
          <a:off x="0" y="0"/>
          <a:ext cx="0" cy="0"/>
          <a:chOff x="0" y="0"/>
          <a:chExt cx="0" cy="0"/>
        </a:xfrm>
      </p:grpSpPr>
      <p:sp>
        <p:nvSpPr>
          <p:cNvPr id="319" name="Shape 319"/>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0" name="Shape 320"/>
          <p:cNvSpPr/>
          <p:nvPr>
            <p:ph idx="2" type="pic"/>
          </p:nvPr>
        </p:nvSpPr>
        <p:spPr>
          <a:xfrm>
            <a:off x="255815" y="255812"/>
            <a:ext cx="8632371" cy="463187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51.xml"/><Relationship Id="rId20" Type="http://schemas.openxmlformats.org/officeDocument/2006/relationships/slideLayout" Target="../slideLayouts/slideLayout31.xml"/><Relationship Id="rId42" Type="http://schemas.openxmlformats.org/officeDocument/2006/relationships/slideLayout" Target="../slideLayouts/slideLayout53.xml"/><Relationship Id="rId41" Type="http://schemas.openxmlformats.org/officeDocument/2006/relationships/slideLayout" Target="../slideLayouts/slideLayout52.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43" Type="http://schemas.openxmlformats.org/officeDocument/2006/relationships/theme" Target="../theme/theme3.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33" Type="http://schemas.openxmlformats.org/officeDocument/2006/relationships/slideLayout" Target="../slideLayouts/slideLayout44.xml"/><Relationship Id="rId10" Type="http://schemas.openxmlformats.org/officeDocument/2006/relationships/slideLayout" Target="../slideLayouts/slideLayout21.xml"/><Relationship Id="rId32" Type="http://schemas.openxmlformats.org/officeDocument/2006/relationships/slideLayout" Target="../slideLayouts/slideLayout43.xml"/><Relationship Id="rId13" Type="http://schemas.openxmlformats.org/officeDocument/2006/relationships/slideLayout" Target="../slideLayouts/slideLayout24.xml"/><Relationship Id="rId35" Type="http://schemas.openxmlformats.org/officeDocument/2006/relationships/slideLayout" Target="../slideLayouts/slideLayout46.xml"/><Relationship Id="rId12" Type="http://schemas.openxmlformats.org/officeDocument/2006/relationships/slideLayout" Target="../slideLayouts/slideLayout23.xml"/><Relationship Id="rId34" Type="http://schemas.openxmlformats.org/officeDocument/2006/relationships/slideLayout" Target="../slideLayouts/slideLayout45.xml"/><Relationship Id="rId15" Type="http://schemas.openxmlformats.org/officeDocument/2006/relationships/slideLayout" Target="../slideLayouts/slideLayout26.xml"/><Relationship Id="rId37" Type="http://schemas.openxmlformats.org/officeDocument/2006/relationships/slideLayout" Target="../slideLayouts/slideLayout48.xml"/><Relationship Id="rId14" Type="http://schemas.openxmlformats.org/officeDocument/2006/relationships/slideLayout" Target="../slideLayouts/slideLayout25.xml"/><Relationship Id="rId36" Type="http://schemas.openxmlformats.org/officeDocument/2006/relationships/slideLayout" Target="../slideLayouts/slideLayout47.xml"/><Relationship Id="rId17" Type="http://schemas.openxmlformats.org/officeDocument/2006/relationships/slideLayout" Target="../slideLayouts/slideLayout28.xml"/><Relationship Id="rId39" Type="http://schemas.openxmlformats.org/officeDocument/2006/relationships/slideLayout" Target="../slideLayouts/slideLayout50.xml"/><Relationship Id="rId16" Type="http://schemas.openxmlformats.org/officeDocument/2006/relationships/slideLayout" Target="../slideLayouts/slideLayout27.xml"/><Relationship Id="rId38" Type="http://schemas.openxmlformats.org/officeDocument/2006/relationships/slideLayout" Target="../slideLayouts/slideLayout49.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628650" y="357664"/>
            <a:ext cx="7886700" cy="457676"/>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300"/>
              <a:buFont typeface="Montserrat"/>
              <a:buNone/>
              <a:defRPr b="1"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Shape 52"/>
          <p:cNvSpPr txBox="1"/>
          <p:nvPr>
            <p:ph idx="1" type="body"/>
          </p:nvPr>
        </p:nvSpPr>
        <p:spPr>
          <a:xfrm>
            <a:off x="628650" y="1369219"/>
            <a:ext cx="7886700" cy="3263504"/>
          </a:xfrm>
          <a:prstGeom prst="rect">
            <a:avLst/>
          </a:prstGeom>
          <a:noFill/>
          <a:ln>
            <a:noFill/>
          </a:ln>
        </p:spPr>
        <p:txBody>
          <a:bodyPr anchorCtr="0" anchor="t" bIns="68575" lIns="68575" spcFirstLastPara="1" rIns="68575" wrap="square" tIns="685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Montserrat"/>
                <a:ea typeface="Montserrat"/>
                <a:cs typeface="Montserrat"/>
                <a:sym typeface="Montserrat"/>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Montserrat"/>
                <a:ea typeface="Montserrat"/>
                <a:cs typeface="Montserrat"/>
                <a:sym typeface="Montserrat"/>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3" name="Shape 53"/>
          <p:cNvSpPr/>
          <p:nvPr/>
        </p:nvSpPr>
        <p:spPr>
          <a:xfrm>
            <a:off x="8302880" y="4737763"/>
            <a:ext cx="213853" cy="21385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4" name="Shape 54"/>
          <p:cNvSpPr/>
          <p:nvPr/>
        </p:nvSpPr>
        <p:spPr>
          <a:xfrm>
            <a:off x="8390670" y="4796395"/>
            <a:ext cx="59897" cy="96589"/>
          </a:xfrm>
          <a:prstGeom prst="chevron">
            <a:avLst>
              <a:gd fmla="val 76574" name="adj"/>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5" name="Shape 55"/>
          <p:cNvSpPr/>
          <p:nvPr/>
        </p:nvSpPr>
        <p:spPr>
          <a:xfrm>
            <a:off x="8041685" y="4737763"/>
            <a:ext cx="213853" cy="21385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6" name="Shape 56"/>
          <p:cNvSpPr/>
          <p:nvPr/>
        </p:nvSpPr>
        <p:spPr>
          <a:xfrm rot="10800000">
            <a:off x="8115187" y="4796395"/>
            <a:ext cx="59897" cy="96589"/>
          </a:xfrm>
          <a:prstGeom prst="chevron">
            <a:avLst>
              <a:gd fmla="val 76574" name="adj"/>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7" name="Shape 57"/>
          <p:cNvSpPr/>
          <p:nvPr/>
        </p:nvSpPr>
        <p:spPr>
          <a:xfrm>
            <a:off x="7836011" y="0"/>
            <a:ext cx="679340" cy="24450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8" name="Shape 58"/>
          <p:cNvSpPr txBox="1"/>
          <p:nvPr/>
        </p:nvSpPr>
        <p:spPr>
          <a:xfrm>
            <a:off x="7837669" y="49468"/>
            <a:ext cx="405516" cy="144459"/>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b="0" i="0" lang="en" sz="700" u="none" cap="none" strike="noStrike">
                <a:solidFill>
                  <a:schemeClr val="dk1"/>
                </a:solidFill>
                <a:latin typeface="Montserrat"/>
                <a:ea typeface="Montserrat"/>
                <a:cs typeface="Montserrat"/>
                <a:sym typeface="Montserrat"/>
              </a:rPr>
              <a:t>PAGE</a:t>
            </a:r>
            <a:endParaRPr sz="1100"/>
          </a:p>
        </p:txBody>
      </p:sp>
      <p:sp>
        <p:nvSpPr>
          <p:cNvPr id="59" name="Shape 5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b="0" i="0" sz="800" u="none" cap="none" strike="noStrike">
                <a:solidFill>
                  <a:schemeClr val="dk1"/>
                </a:solidFill>
                <a:latin typeface="Montserrat"/>
                <a:ea typeface="Montserrat"/>
                <a:cs typeface="Montserrat"/>
                <a:sym typeface="Montserrat"/>
              </a:defRPr>
            </a:lvl1pPr>
            <a:lvl2pPr indent="0" lvl="1" marL="0" marR="0" rtl="0" algn="l">
              <a:spcBef>
                <a:spcPts val="0"/>
              </a:spcBef>
              <a:buNone/>
              <a:defRPr b="0" i="0" sz="800" u="none" cap="none" strike="noStrike">
                <a:solidFill>
                  <a:schemeClr val="dk1"/>
                </a:solidFill>
                <a:latin typeface="Montserrat"/>
                <a:ea typeface="Montserrat"/>
                <a:cs typeface="Montserrat"/>
                <a:sym typeface="Montserrat"/>
              </a:defRPr>
            </a:lvl2pPr>
            <a:lvl3pPr indent="0" lvl="2" marL="0" marR="0" rtl="0" algn="l">
              <a:spcBef>
                <a:spcPts val="0"/>
              </a:spcBef>
              <a:buNone/>
              <a:defRPr b="0" i="0" sz="800" u="none" cap="none" strike="noStrike">
                <a:solidFill>
                  <a:schemeClr val="dk1"/>
                </a:solidFill>
                <a:latin typeface="Montserrat"/>
                <a:ea typeface="Montserrat"/>
                <a:cs typeface="Montserrat"/>
                <a:sym typeface="Montserrat"/>
              </a:defRPr>
            </a:lvl3pPr>
            <a:lvl4pPr indent="0" lvl="3" marL="0" marR="0" rtl="0" algn="l">
              <a:spcBef>
                <a:spcPts val="0"/>
              </a:spcBef>
              <a:buNone/>
              <a:defRPr b="0" i="0" sz="800" u="none" cap="none" strike="noStrike">
                <a:solidFill>
                  <a:schemeClr val="dk1"/>
                </a:solidFill>
                <a:latin typeface="Montserrat"/>
                <a:ea typeface="Montserrat"/>
                <a:cs typeface="Montserrat"/>
                <a:sym typeface="Montserrat"/>
              </a:defRPr>
            </a:lvl4pPr>
            <a:lvl5pPr indent="0" lvl="4" marL="0" marR="0" rtl="0" algn="l">
              <a:spcBef>
                <a:spcPts val="0"/>
              </a:spcBef>
              <a:buNone/>
              <a:defRPr b="0" i="0" sz="800" u="none" cap="none" strike="noStrike">
                <a:solidFill>
                  <a:schemeClr val="dk1"/>
                </a:solidFill>
                <a:latin typeface="Montserrat"/>
                <a:ea typeface="Montserrat"/>
                <a:cs typeface="Montserrat"/>
                <a:sym typeface="Montserrat"/>
              </a:defRPr>
            </a:lvl5pPr>
            <a:lvl6pPr indent="0" lvl="5" marL="0" marR="0" rtl="0" algn="l">
              <a:spcBef>
                <a:spcPts val="0"/>
              </a:spcBef>
              <a:buNone/>
              <a:defRPr b="0" i="0" sz="800" u="none" cap="none" strike="noStrike">
                <a:solidFill>
                  <a:schemeClr val="dk1"/>
                </a:solidFill>
                <a:latin typeface="Montserrat"/>
                <a:ea typeface="Montserrat"/>
                <a:cs typeface="Montserrat"/>
                <a:sym typeface="Montserrat"/>
              </a:defRPr>
            </a:lvl6pPr>
            <a:lvl7pPr indent="0" lvl="6" marL="0" marR="0" rtl="0" algn="l">
              <a:spcBef>
                <a:spcPts val="0"/>
              </a:spcBef>
              <a:buNone/>
              <a:defRPr b="0" i="0" sz="800" u="none" cap="none" strike="noStrike">
                <a:solidFill>
                  <a:schemeClr val="dk1"/>
                </a:solidFill>
                <a:latin typeface="Montserrat"/>
                <a:ea typeface="Montserrat"/>
                <a:cs typeface="Montserrat"/>
                <a:sym typeface="Montserrat"/>
              </a:defRPr>
            </a:lvl7pPr>
            <a:lvl8pPr indent="0" lvl="7" marL="0" marR="0" rtl="0" algn="l">
              <a:spcBef>
                <a:spcPts val="0"/>
              </a:spcBef>
              <a:buNone/>
              <a:defRPr b="0" i="0" sz="800" u="none" cap="none" strike="noStrike">
                <a:solidFill>
                  <a:schemeClr val="dk1"/>
                </a:solidFill>
                <a:latin typeface="Montserrat"/>
                <a:ea typeface="Montserrat"/>
                <a:cs typeface="Montserrat"/>
                <a:sym typeface="Montserrat"/>
              </a:defRPr>
            </a:lvl8pPr>
            <a:lvl9pPr indent="0" lvl="8" marL="0" marR="0" rtl="0" algn="l">
              <a:spcBef>
                <a:spcPts val="0"/>
              </a:spcBef>
              <a:buNone/>
              <a:defRPr b="0" i="0" sz="800" u="none" cap="none" strike="noStrike">
                <a:solidFill>
                  <a:schemeClr val="dk1"/>
                </a:solidFill>
                <a:latin typeface="Montserrat"/>
                <a:ea typeface="Montserrat"/>
                <a:cs typeface="Montserrat"/>
                <a:sym typeface="Montserrat"/>
              </a:defRPr>
            </a:lvl9pPr>
          </a:lstStyle>
          <a:p>
            <a:pPr indent="0" lvl="0" marL="0">
              <a:spcBef>
                <a:spcPts val="0"/>
              </a:spcBef>
              <a:spcAft>
                <a:spcPts val="0"/>
              </a:spcAft>
              <a:buNone/>
            </a:pPr>
            <a:fld id="{00000000-1234-1234-1234-123412341234}" type="slidenum">
              <a:rPr lang="en"/>
              <a:t>‹#›</a:t>
            </a:fld>
            <a:endParaRPr/>
          </a:p>
        </p:txBody>
      </p:sp>
      <p:sp>
        <p:nvSpPr>
          <p:cNvPr id="60" name="Shape 60"/>
          <p:cNvSpPr txBox="1"/>
          <p:nvPr>
            <p:ph idx="11" type="ftr"/>
          </p:nvPr>
        </p:nvSpPr>
        <p:spPr>
          <a:xfrm>
            <a:off x="3925661" y="4707768"/>
            <a:ext cx="1292678" cy="273844"/>
          </a:xfrm>
          <a:prstGeom prst="rect">
            <a:avLst/>
          </a:prstGeom>
          <a:noFill/>
          <a:ln>
            <a:noFill/>
          </a:ln>
        </p:spPr>
        <p:txBody>
          <a:bodyPr anchorCtr="0" anchor="ctr" bIns="68575" lIns="68575" spcFirstLastPara="1" rIns="68575" wrap="square" tIns="68575"/>
          <a:lstStyle>
            <a:lvl1pPr lvl="0" marR="0" rtl="0" algn="ctr">
              <a:spcBef>
                <a:spcPts val="0"/>
              </a:spcBef>
              <a:spcAft>
                <a:spcPts val="0"/>
              </a:spcAft>
              <a:buSzPts val="1100"/>
              <a:buNone/>
              <a:defRPr b="0" i="0" sz="800" u="none" cap="none" strike="noStrike">
                <a:solidFill>
                  <a:schemeClr val="dk1"/>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 id="2147483697" r:id="rId39"/>
    <p:sldLayoutId id="2147483698" r:id="rId40"/>
    <p:sldLayoutId id="2147483699" r:id="rId41"/>
    <p:sldLayoutId id="2147483700" r:id="rId4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65.xml"/><Relationship Id="rId3" Type="http://schemas.openxmlformats.org/officeDocument/2006/relationships/image" Target="../media/image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68.xml"/><Relationship Id="rId3" Type="http://schemas.openxmlformats.org/officeDocument/2006/relationships/image" Target="../media/image3.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7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4" name="Shape 324"/>
        <p:cNvGrpSpPr/>
        <p:nvPr/>
      </p:nvGrpSpPr>
      <p:grpSpPr>
        <a:xfrm>
          <a:off x="0" y="0"/>
          <a:ext cx="0" cy="0"/>
          <a:chOff x="0" y="0"/>
          <a:chExt cx="0" cy="0"/>
        </a:xfrm>
      </p:grpSpPr>
      <p:sp>
        <p:nvSpPr>
          <p:cNvPr id="325" name="Shape 325"/>
          <p:cNvSpPr/>
          <p:nvPr/>
        </p:nvSpPr>
        <p:spPr>
          <a:xfrm>
            <a:off x="0" y="0"/>
            <a:ext cx="9144000" cy="5143500"/>
          </a:xfrm>
          <a:prstGeom prst="rect">
            <a:avLst/>
          </a:prstGeom>
          <a:solidFill>
            <a:schemeClr val="lt1">
              <a:alpha val="6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326" name="Shape 326"/>
          <p:cNvGrpSpPr/>
          <p:nvPr/>
        </p:nvGrpSpPr>
        <p:grpSpPr>
          <a:xfrm>
            <a:off x="3400425" y="1596155"/>
            <a:ext cx="2343150" cy="1951189"/>
            <a:chOff x="3595255" y="3477030"/>
            <a:chExt cx="1229144" cy="1023533"/>
          </a:xfrm>
        </p:grpSpPr>
        <p:sp>
          <p:nvSpPr>
            <p:cNvPr id="327" name="Shape 327"/>
            <p:cNvSpPr/>
            <p:nvPr/>
          </p:nvSpPr>
          <p:spPr>
            <a:xfrm>
              <a:off x="3595255" y="3780886"/>
              <a:ext cx="1229144" cy="462570"/>
            </a:xfrm>
            <a:custGeom>
              <a:pathLst>
                <a:path extrusionOk="0" h="186" w="492">
                  <a:moveTo>
                    <a:pt x="492" y="93"/>
                  </a:moveTo>
                  <a:cubicBezTo>
                    <a:pt x="492" y="145"/>
                    <a:pt x="458" y="186"/>
                    <a:pt x="416" y="186"/>
                  </a:cubicBezTo>
                  <a:cubicBezTo>
                    <a:pt x="76" y="186"/>
                    <a:pt x="76" y="186"/>
                    <a:pt x="76" y="186"/>
                  </a:cubicBezTo>
                  <a:cubicBezTo>
                    <a:pt x="34" y="186"/>
                    <a:pt x="0" y="145"/>
                    <a:pt x="0" y="93"/>
                  </a:cubicBezTo>
                  <a:cubicBezTo>
                    <a:pt x="0" y="93"/>
                    <a:pt x="0" y="93"/>
                    <a:pt x="0" y="93"/>
                  </a:cubicBezTo>
                  <a:cubicBezTo>
                    <a:pt x="0" y="42"/>
                    <a:pt x="34" y="0"/>
                    <a:pt x="76" y="0"/>
                  </a:cubicBezTo>
                  <a:cubicBezTo>
                    <a:pt x="416" y="0"/>
                    <a:pt x="416" y="0"/>
                    <a:pt x="416" y="0"/>
                  </a:cubicBezTo>
                  <a:cubicBezTo>
                    <a:pt x="458" y="0"/>
                    <a:pt x="492" y="42"/>
                    <a:pt x="492" y="93"/>
                  </a:cubicBezTo>
                  <a:close/>
                </a:path>
              </a:pathLst>
            </a:custGeom>
            <a:solidFill>
              <a:srgbClr val="BFBFBF">
                <a:alpha val="45882"/>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8" name="Shape 328"/>
            <p:cNvSpPr/>
            <p:nvPr/>
          </p:nvSpPr>
          <p:spPr>
            <a:xfrm>
              <a:off x="3729600" y="3837882"/>
              <a:ext cx="533760" cy="3485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800">
                  <a:solidFill>
                    <a:srgbClr val="3F3F3F"/>
                  </a:solidFill>
                  <a:latin typeface="Montserrat"/>
                  <a:ea typeface="Montserrat"/>
                  <a:cs typeface="Montserrat"/>
                  <a:sym typeface="Montserrat"/>
                </a:rPr>
                <a:t>iOS</a:t>
              </a:r>
              <a:endParaRPr sz="1100"/>
            </a:p>
          </p:txBody>
        </p:sp>
        <p:sp>
          <p:nvSpPr>
            <p:cNvPr id="329" name="Shape 329"/>
            <p:cNvSpPr/>
            <p:nvPr/>
          </p:nvSpPr>
          <p:spPr>
            <a:xfrm>
              <a:off x="4080478" y="3477030"/>
              <a:ext cx="659923" cy="1023533"/>
            </a:xfrm>
            <a:custGeom>
              <a:pathLst>
                <a:path extrusionOk="0" h="481" w="310">
                  <a:moveTo>
                    <a:pt x="86" y="376"/>
                  </a:moveTo>
                  <a:cubicBezTo>
                    <a:pt x="93" y="341"/>
                    <a:pt x="104" y="305"/>
                    <a:pt x="119" y="267"/>
                  </a:cubicBezTo>
                  <a:cubicBezTo>
                    <a:pt x="135" y="230"/>
                    <a:pt x="156" y="191"/>
                    <a:pt x="182" y="150"/>
                  </a:cubicBezTo>
                  <a:cubicBezTo>
                    <a:pt x="208" y="110"/>
                    <a:pt x="242" y="68"/>
                    <a:pt x="283" y="23"/>
                  </a:cubicBezTo>
                  <a:cubicBezTo>
                    <a:pt x="0" y="23"/>
                    <a:pt x="0" y="23"/>
                    <a:pt x="0" y="23"/>
                  </a:cubicBezTo>
                  <a:cubicBezTo>
                    <a:pt x="0" y="0"/>
                    <a:pt x="0" y="0"/>
                    <a:pt x="0" y="0"/>
                  </a:cubicBezTo>
                  <a:cubicBezTo>
                    <a:pt x="310" y="0"/>
                    <a:pt x="310" y="0"/>
                    <a:pt x="310" y="0"/>
                  </a:cubicBezTo>
                  <a:cubicBezTo>
                    <a:pt x="310" y="26"/>
                    <a:pt x="310" y="26"/>
                    <a:pt x="310" y="26"/>
                  </a:cubicBezTo>
                  <a:cubicBezTo>
                    <a:pt x="286" y="53"/>
                    <a:pt x="262" y="81"/>
                    <a:pt x="240" y="109"/>
                  </a:cubicBezTo>
                  <a:cubicBezTo>
                    <a:pt x="217" y="138"/>
                    <a:pt x="197" y="169"/>
                    <a:pt x="178" y="205"/>
                  </a:cubicBezTo>
                  <a:cubicBezTo>
                    <a:pt x="160" y="240"/>
                    <a:pt x="144" y="280"/>
                    <a:pt x="131" y="325"/>
                  </a:cubicBezTo>
                  <a:cubicBezTo>
                    <a:pt x="118" y="370"/>
                    <a:pt x="108" y="422"/>
                    <a:pt x="103" y="481"/>
                  </a:cubicBezTo>
                  <a:cubicBezTo>
                    <a:pt x="72" y="481"/>
                    <a:pt x="72" y="481"/>
                    <a:pt x="72" y="481"/>
                  </a:cubicBezTo>
                  <a:cubicBezTo>
                    <a:pt x="75" y="446"/>
                    <a:pt x="80" y="412"/>
                    <a:pt x="86" y="376"/>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latin typeface="Open Sans"/>
                <a:ea typeface="Open Sans"/>
                <a:cs typeface="Open Sans"/>
                <a:sym typeface="Open Sans"/>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5" name="Shape 515"/>
        <p:cNvGrpSpPr/>
        <p:nvPr/>
      </p:nvGrpSpPr>
      <p:grpSpPr>
        <a:xfrm>
          <a:off x="0" y="0"/>
          <a:ext cx="0" cy="0"/>
          <a:chOff x="0" y="0"/>
          <a:chExt cx="0" cy="0"/>
        </a:xfrm>
      </p:grpSpPr>
      <p:sp>
        <p:nvSpPr>
          <p:cNvPr id="516" name="Shape 51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517" name="Shape 517"/>
          <p:cNvSpPr txBox="1"/>
          <p:nvPr>
            <p:ph idx="11" type="ftr"/>
          </p:nvPr>
        </p:nvSpPr>
        <p:spPr>
          <a:xfrm>
            <a:off x="3895950" y="4707775"/>
            <a:ext cx="13521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518" name="Shape 51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519" name="Shape 51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About Us</a:t>
            </a:r>
            <a:endParaRPr sz="1100"/>
          </a:p>
        </p:txBody>
      </p:sp>
      <p:sp>
        <p:nvSpPr>
          <p:cNvPr id="520" name="Shape 520"/>
          <p:cNvSpPr/>
          <p:nvPr/>
        </p:nvSpPr>
        <p:spPr>
          <a:xfrm>
            <a:off x="2008413" y="3396343"/>
            <a:ext cx="576942" cy="51162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1" name="Shape 521"/>
          <p:cNvSpPr/>
          <p:nvPr/>
        </p:nvSpPr>
        <p:spPr>
          <a:xfrm>
            <a:off x="4283529" y="3396343"/>
            <a:ext cx="576942" cy="51162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2" name="Shape 522"/>
          <p:cNvSpPr/>
          <p:nvPr/>
        </p:nvSpPr>
        <p:spPr>
          <a:xfrm>
            <a:off x="6558645" y="3396343"/>
            <a:ext cx="576942" cy="51162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3" name="Shape 523"/>
          <p:cNvSpPr txBox="1"/>
          <p:nvPr/>
        </p:nvSpPr>
        <p:spPr>
          <a:xfrm>
            <a:off x="2060474" y="3443119"/>
            <a:ext cx="472819"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sp>
        <p:nvSpPr>
          <p:cNvPr id="524" name="Shape 524"/>
          <p:cNvSpPr txBox="1"/>
          <p:nvPr/>
        </p:nvSpPr>
        <p:spPr>
          <a:xfrm>
            <a:off x="4335591" y="3444408"/>
            <a:ext cx="472819"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sp>
        <p:nvSpPr>
          <p:cNvPr id="525" name="Shape 525"/>
          <p:cNvSpPr/>
          <p:nvPr/>
        </p:nvSpPr>
        <p:spPr>
          <a:xfrm>
            <a:off x="6654035" y="3444408"/>
            <a:ext cx="386164"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dk1"/>
                </a:solidFill>
                <a:latin typeface="Arial"/>
                <a:ea typeface="Arial"/>
                <a:cs typeface="Arial"/>
                <a:sym typeface="Arial"/>
              </a:rPr>
              <a:t></a:t>
            </a:r>
            <a:endParaRPr sz="1100"/>
          </a:p>
        </p:txBody>
      </p:sp>
      <p:sp>
        <p:nvSpPr>
          <p:cNvPr id="526" name="Shape 526"/>
          <p:cNvSpPr txBox="1"/>
          <p:nvPr/>
        </p:nvSpPr>
        <p:spPr>
          <a:xfrm>
            <a:off x="1257299" y="4011898"/>
            <a:ext cx="2079168"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1500s, when an unknown printer took a galley of type and specimen book.</a:t>
            </a:r>
            <a:endParaRPr sz="1100"/>
          </a:p>
        </p:txBody>
      </p:sp>
      <p:sp>
        <p:nvSpPr>
          <p:cNvPr id="527" name="Shape 527"/>
          <p:cNvSpPr txBox="1"/>
          <p:nvPr/>
        </p:nvSpPr>
        <p:spPr>
          <a:xfrm>
            <a:off x="3532417" y="4011898"/>
            <a:ext cx="2079168"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1500s, when an unknown printer took a galley of type and specimen book.</a:t>
            </a:r>
            <a:endParaRPr sz="1100"/>
          </a:p>
        </p:txBody>
      </p:sp>
      <p:sp>
        <p:nvSpPr>
          <p:cNvPr id="528" name="Shape 528"/>
          <p:cNvSpPr txBox="1"/>
          <p:nvPr/>
        </p:nvSpPr>
        <p:spPr>
          <a:xfrm>
            <a:off x="5807531" y="4011898"/>
            <a:ext cx="2079168"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1500s, when an unknown printer took a galley of type and specimen book.</a:t>
            </a:r>
            <a:endParaRPr sz="1100"/>
          </a:p>
        </p:txBody>
      </p:sp>
      <p:sp>
        <p:nvSpPr>
          <p:cNvPr id="529" name="Shape 529"/>
          <p:cNvSpPr/>
          <p:nvPr>
            <p:ph idx="2" type="pic"/>
          </p:nvPr>
        </p:nvSpPr>
        <p:spPr>
          <a:xfrm>
            <a:off x="1257299" y="1364032"/>
            <a:ext cx="2079171" cy="203231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30" name="Shape 530"/>
          <p:cNvSpPr/>
          <p:nvPr>
            <p:ph idx="3" type="pic"/>
          </p:nvPr>
        </p:nvSpPr>
        <p:spPr>
          <a:xfrm>
            <a:off x="3532414" y="1364032"/>
            <a:ext cx="2079171" cy="203231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31" name="Shape 531"/>
          <p:cNvSpPr/>
          <p:nvPr>
            <p:ph idx="4" type="pic"/>
          </p:nvPr>
        </p:nvSpPr>
        <p:spPr>
          <a:xfrm>
            <a:off x="5807531" y="1364032"/>
            <a:ext cx="2079171" cy="203231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Shape 53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537" name="Shape 537"/>
          <p:cNvSpPr txBox="1"/>
          <p:nvPr>
            <p:ph idx="11" type="ftr"/>
          </p:nvPr>
        </p:nvSpPr>
        <p:spPr>
          <a:xfrm>
            <a:off x="3857625" y="4707775"/>
            <a:ext cx="14289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538" name="Shape 53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539" name="Shape 53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About Us</a:t>
            </a:r>
            <a:endParaRPr sz="1100"/>
          </a:p>
        </p:txBody>
      </p:sp>
      <p:sp>
        <p:nvSpPr>
          <p:cNvPr id="540" name="Shape 540"/>
          <p:cNvSpPr/>
          <p:nvPr/>
        </p:nvSpPr>
        <p:spPr>
          <a:xfrm>
            <a:off x="628651" y="3329909"/>
            <a:ext cx="1544739" cy="39750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1" name="Shape 541"/>
          <p:cNvSpPr/>
          <p:nvPr/>
        </p:nvSpPr>
        <p:spPr>
          <a:xfrm>
            <a:off x="2214141" y="3329909"/>
            <a:ext cx="1544739" cy="39750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2" name="Shape 542"/>
          <p:cNvSpPr/>
          <p:nvPr/>
        </p:nvSpPr>
        <p:spPr>
          <a:xfrm>
            <a:off x="3799631" y="3329909"/>
            <a:ext cx="1544739" cy="39750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3" name="Shape 543"/>
          <p:cNvSpPr/>
          <p:nvPr/>
        </p:nvSpPr>
        <p:spPr>
          <a:xfrm>
            <a:off x="5385121" y="3329909"/>
            <a:ext cx="1544739" cy="39750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4" name="Shape 544"/>
          <p:cNvSpPr/>
          <p:nvPr/>
        </p:nvSpPr>
        <p:spPr>
          <a:xfrm>
            <a:off x="6970612" y="3329909"/>
            <a:ext cx="1544739" cy="39750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5" name="Shape 545"/>
          <p:cNvSpPr/>
          <p:nvPr/>
        </p:nvSpPr>
        <p:spPr>
          <a:xfrm>
            <a:off x="3857625" y="1358249"/>
            <a:ext cx="1428750" cy="1428750"/>
          </a:xfrm>
          <a:prstGeom prst="ellipse">
            <a:avLst/>
          </a:prstGeom>
          <a:solidFill>
            <a:srgbClr val="F2F2F2">
              <a:alpha val="9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6" name="Shape 546"/>
          <p:cNvSpPr/>
          <p:nvPr/>
        </p:nvSpPr>
        <p:spPr>
          <a:xfrm>
            <a:off x="2876890" y="1475542"/>
            <a:ext cx="1194163" cy="1194163"/>
          </a:xfrm>
          <a:prstGeom prst="ellipse">
            <a:avLst/>
          </a:prstGeom>
          <a:solidFill>
            <a:srgbClr val="FFD566">
              <a:alpha val="9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7" name="Shape 547"/>
          <p:cNvSpPr/>
          <p:nvPr/>
        </p:nvSpPr>
        <p:spPr>
          <a:xfrm>
            <a:off x="5072946" y="1475542"/>
            <a:ext cx="1194163" cy="1194163"/>
          </a:xfrm>
          <a:prstGeom prst="ellipse">
            <a:avLst/>
          </a:prstGeom>
          <a:solidFill>
            <a:srgbClr val="CACCCE">
              <a:alpha val="9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8" name="Shape 548"/>
          <p:cNvSpPr/>
          <p:nvPr/>
        </p:nvSpPr>
        <p:spPr>
          <a:xfrm>
            <a:off x="1896155" y="1475542"/>
            <a:ext cx="1194163" cy="1194163"/>
          </a:xfrm>
          <a:prstGeom prst="ellipse">
            <a:avLst/>
          </a:prstGeom>
          <a:solidFill>
            <a:schemeClr val="accent4">
              <a:alpha val="91764"/>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9" name="Shape 549"/>
          <p:cNvSpPr/>
          <p:nvPr/>
        </p:nvSpPr>
        <p:spPr>
          <a:xfrm>
            <a:off x="6053681" y="1475542"/>
            <a:ext cx="1194163" cy="1194163"/>
          </a:xfrm>
          <a:prstGeom prst="ellipse">
            <a:avLst/>
          </a:prstGeom>
          <a:solidFill>
            <a:srgbClr val="B0B3B6">
              <a:alpha val="9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0" name="Shape 550"/>
          <p:cNvSpPr txBox="1"/>
          <p:nvPr/>
        </p:nvSpPr>
        <p:spPr>
          <a:xfrm>
            <a:off x="3237563" y="1807166"/>
            <a:ext cx="47281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551" name="Shape 551"/>
          <p:cNvSpPr txBox="1"/>
          <p:nvPr/>
        </p:nvSpPr>
        <p:spPr>
          <a:xfrm>
            <a:off x="6414354" y="1807166"/>
            <a:ext cx="47281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552" name="Shape 552"/>
          <p:cNvSpPr txBox="1"/>
          <p:nvPr/>
        </p:nvSpPr>
        <p:spPr>
          <a:xfrm>
            <a:off x="2256828" y="1807166"/>
            <a:ext cx="47281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553" name="Shape 553"/>
          <p:cNvSpPr/>
          <p:nvPr/>
        </p:nvSpPr>
        <p:spPr>
          <a:xfrm>
            <a:off x="5436070" y="1807166"/>
            <a:ext cx="467917"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554" name="Shape 554"/>
          <p:cNvSpPr/>
          <p:nvPr/>
        </p:nvSpPr>
        <p:spPr>
          <a:xfrm>
            <a:off x="4214210" y="1634042"/>
            <a:ext cx="715580" cy="8771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300">
                <a:solidFill>
                  <a:schemeClr val="dk1"/>
                </a:solidFill>
                <a:latin typeface="Arial"/>
                <a:ea typeface="Arial"/>
                <a:cs typeface="Arial"/>
                <a:sym typeface="Arial"/>
              </a:rPr>
              <a:t></a:t>
            </a:r>
            <a:endParaRPr sz="1100"/>
          </a:p>
        </p:txBody>
      </p:sp>
      <p:cxnSp>
        <p:nvCxnSpPr>
          <p:cNvPr id="555" name="Shape 555"/>
          <p:cNvCxnSpPr>
            <a:stCxn id="540" idx="0"/>
            <a:endCxn id="548" idx="0"/>
          </p:cNvCxnSpPr>
          <p:nvPr/>
        </p:nvCxnSpPr>
        <p:spPr>
          <a:xfrm rot="-5400000">
            <a:off x="1020020" y="1856609"/>
            <a:ext cx="1854300" cy="1092300"/>
          </a:xfrm>
          <a:prstGeom prst="bentConnector3">
            <a:avLst>
              <a:gd fmla="val 109241" name="adj1"/>
            </a:avLst>
          </a:prstGeom>
          <a:noFill/>
          <a:ln cap="flat" cmpd="sng" w="28575">
            <a:solidFill>
              <a:schemeClr val="lt2"/>
            </a:solidFill>
            <a:prstDash val="solid"/>
            <a:miter lim="800000"/>
            <a:headEnd len="sm" w="sm" type="none"/>
            <a:tailEnd len="med" w="med" type="triangle"/>
          </a:ln>
        </p:spPr>
      </p:cxnSp>
      <p:cxnSp>
        <p:nvCxnSpPr>
          <p:cNvPr id="556" name="Shape 556"/>
          <p:cNvCxnSpPr>
            <a:stCxn id="548" idx="4"/>
            <a:endCxn id="546" idx="4"/>
          </p:cNvCxnSpPr>
          <p:nvPr/>
        </p:nvCxnSpPr>
        <p:spPr>
          <a:xfrm flipH="1" rot="-5400000">
            <a:off x="2983287" y="2179655"/>
            <a:ext cx="600" cy="980700"/>
          </a:xfrm>
          <a:prstGeom prst="bentConnector3">
            <a:avLst>
              <a:gd fmla="val 37041583" name="adj1"/>
            </a:avLst>
          </a:prstGeom>
          <a:noFill/>
          <a:ln cap="flat" cmpd="sng" w="28575">
            <a:solidFill>
              <a:schemeClr val="lt2"/>
            </a:solidFill>
            <a:prstDash val="solid"/>
            <a:miter lim="800000"/>
            <a:headEnd len="sm" w="sm" type="none"/>
            <a:tailEnd len="med" w="med" type="triangle"/>
          </a:ln>
        </p:spPr>
      </p:cxnSp>
      <p:cxnSp>
        <p:nvCxnSpPr>
          <p:cNvPr id="557" name="Shape 557"/>
          <p:cNvCxnSpPr>
            <a:stCxn id="546" idx="0"/>
            <a:endCxn id="545" idx="0"/>
          </p:cNvCxnSpPr>
          <p:nvPr/>
        </p:nvCxnSpPr>
        <p:spPr>
          <a:xfrm rot="-5400000">
            <a:off x="3964322" y="867892"/>
            <a:ext cx="117300" cy="1098000"/>
          </a:xfrm>
          <a:prstGeom prst="bentConnector3">
            <a:avLst>
              <a:gd fmla="val 246315" name="adj1"/>
            </a:avLst>
          </a:prstGeom>
          <a:noFill/>
          <a:ln cap="flat" cmpd="sng" w="28575">
            <a:solidFill>
              <a:schemeClr val="lt2"/>
            </a:solidFill>
            <a:prstDash val="solid"/>
            <a:miter lim="800000"/>
            <a:headEnd len="sm" w="sm" type="none"/>
            <a:tailEnd len="med" w="med" type="triangle"/>
          </a:ln>
        </p:spPr>
      </p:cxnSp>
      <p:cxnSp>
        <p:nvCxnSpPr>
          <p:cNvPr id="558" name="Shape 558"/>
          <p:cNvCxnSpPr>
            <a:stCxn id="545" idx="4"/>
            <a:endCxn id="547" idx="4"/>
          </p:cNvCxnSpPr>
          <p:nvPr/>
        </p:nvCxnSpPr>
        <p:spPr>
          <a:xfrm rot="-5400000">
            <a:off x="5062350" y="2179349"/>
            <a:ext cx="117300" cy="1098000"/>
          </a:xfrm>
          <a:prstGeom prst="bentConnector3">
            <a:avLst>
              <a:gd fmla="val -146257" name="adj1"/>
            </a:avLst>
          </a:prstGeom>
          <a:noFill/>
          <a:ln cap="flat" cmpd="sng" w="28575">
            <a:solidFill>
              <a:schemeClr val="lt2"/>
            </a:solidFill>
            <a:prstDash val="solid"/>
            <a:miter lim="800000"/>
            <a:headEnd len="sm" w="sm" type="none"/>
            <a:tailEnd len="med" w="med" type="triangle"/>
          </a:ln>
        </p:spPr>
      </p:cxnSp>
      <p:cxnSp>
        <p:nvCxnSpPr>
          <p:cNvPr id="559" name="Shape 559"/>
          <p:cNvCxnSpPr>
            <a:stCxn id="547" idx="0"/>
            <a:endCxn id="549" idx="0"/>
          </p:cNvCxnSpPr>
          <p:nvPr/>
        </p:nvCxnSpPr>
        <p:spPr>
          <a:xfrm flipH="1" rot="-5400000">
            <a:off x="6160078" y="985492"/>
            <a:ext cx="600" cy="980700"/>
          </a:xfrm>
          <a:prstGeom prst="bentConnector3">
            <a:avLst>
              <a:gd fmla="val -37041583" name="adj1"/>
            </a:avLst>
          </a:prstGeom>
          <a:noFill/>
          <a:ln cap="flat" cmpd="sng" w="28575">
            <a:solidFill>
              <a:schemeClr val="lt2"/>
            </a:solidFill>
            <a:prstDash val="solid"/>
            <a:miter lim="800000"/>
            <a:headEnd len="sm" w="sm" type="none"/>
            <a:tailEnd len="med" w="med" type="triangle"/>
          </a:ln>
        </p:spPr>
      </p:cxnSp>
      <p:cxnSp>
        <p:nvCxnSpPr>
          <p:cNvPr id="560" name="Shape 560"/>
          <p:cNvCxnSpPr>
            <a:stCxn id="549" idx="4"/>
            <a:endCxn id="544" idx="0"/>
          </p:cNvCxnSpPr>
          <p:nvPr/>
        </p:nvCxnSpPr>
        <p:spPr>
          <a:xfrm flipH="1" rot="-5400000">
            <a:off x="6866763" y="2453705"/>
            <a:ext cx="660300" cy="1092300"/>
          </a:xfrm>
          <a:prstGeom prst="bentConnector3">
            <a:avLst>
              <a:gd fmla="val 50004" name="adj1"/>
            </a:avLst>
          </a:prstGeom>
          <a:noFill/>
          <a:ln cap="flat" cmpd="sng" w="28575">
            <a:solidFill>
              <a:schemeClr val="lt2"/>
            </a:solidFill>
            <a:prstDash val="solid"/>
            <a:miter lim="800000"/>
            <a:headEnd len="sm" w="sm" type="none"/>
            <a:tailEnd len="med" w="med" type="triangle"/>
          </a:ln>
        </p:spPr>
      </p:cxnSp>
      <p:sp>
        <p:nvSpPr>
          <p:cNvPr id="561" name="Shape 561"/>
          <p:cNvSpPr txBox="1"/>
          <p:nvPr/>
        </p:nvSpPr>
        <p:spPr>
          <a:xfrm>
            <a:off x="758928" y="3407474"/>
            <a:ext cx="1284185"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STEPS 1</a:t>
            </a:r>
            <a:endParaRPr sz="1100"/>
          </a:p>
        </p:txBody>
      </p:sp>
      <p:sp>
        <p:nvSpPr>
          <p:cNvPr id="562" name="Shape 562"/>
          <p:cNvSpPr txBox="1"/>
          <p:nvPr/>
        </p:nvSpPr>
        <p:spPr>
          <a:xfrm>
            <a:off x="2344418" y="3407474"/>
            <a:ext cx="1284185"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STEPS 2</a:t>
            </a:r>
            <a:endParaRPr sz="1100"/>
          </a:p>
        </p:txBody>
      </p:sp>
      <p:sp>
        <p:nvSpPr>
          <p:cNvPr id="563" name="Shape 563"/>
          <p:cNvSpPr txBox="1"/>
          <p:nvPr/>
        </p:nvSpPr>
        <p:spPr>
          <a:xfrm>
            <a:off x="3929909" y="3407474"/>
            <a:ext cx="1284185"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STEPS 3</a:t>
            </a:r>
            <a:endParaRPr sz="1100"/>
          </a:p>
        </p:txBody>
      </p:sp>
      <p:sp>
        <p:nvSpPr>
          <p:cNvPr id="564" name="Shape 564"/>
          <p:cNvSpPr txBox="1"/>
          <p:nvPr/>
        </p:nvSpPr>
        <p:spPr>
          <a:xfrm>
            <a:off x="5515399" y="3407474"/>
            <a:ext cx="1284185"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STEPS 4</a:t>
            </a:r>
            <a:endParaRPr sz="1100"/>
          </a:p>
        </p:txBody>
      </p:sp>
      <p:sp>
        <p:nvSpPr>
          <p:cNvPr id="565" name="Shape 565"/>
          <p:cNvSpPr/>
          <p:nvPr/>
        </p:nvSpPr>
        <p:spPr>
          <a:xfrm>
            <a:off x="6970612" y="3329909"/>
            <a:ext cx="1544739" cy="39750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66" name="Shape 566"/>
          <p:cNvSpPr txBox="1"/>
          <p:nvPr/>
        </p:nvSpPr>
        <p:spPr>
          <a:xfrm>
            <a:off x="7100889" y="3407474"/>
            <a:ext cx="1284185"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STEPS 5</a:t>
            </a:r>
            <a:endParaRPr sz="1100"/>
          </a:p>
        </p:txBody>
      </p:sp>
      <p:sp>
        <p:nvSpPr>
          <p:cNvPr id="567" name="Shape 567"/>
          <p:cNvSpPr txBox="1"/>
          <p:nvPr/>
        </p:nvSpPr>
        <p:spPr>
          <a:xfrm>
            <a:off x="1240972" y="3961751"/>
            <a:ext cx="6662055" cy="511679"/>
          </a:xfrm>
          <a:prstGeom prst="rect">
            <a:avLst/>
          </a:prstGeom>
          <a:noFill/>
          <a:ln>
            <a:noFill/>
          </a:ln>
        </p:spPr>
        <p:txBody>
          <a:bodyPr anchorCtr="0" anchor="t" bIns="34275" lIns="68575" spcFirstLastPara="1" rIns="68575" wrap="square" tIns="34275">
            <a:noAutofit/>
          </a:bodyPr>
          <a:lstStyle/>
          <a:p>
            <a:pPr indent="0" lvl="0" marL="0" marR="0" rtl="0" algn="ctr">
              <a:lnSpc>
                <a:spcPct val="153333"/>
              </a:lnSpc>
              <a:spcBef>
                <a:spcPts val="0"/>
              </a:spcBef>
              <a:spcAft>
                <a:spcPts val="0"/>
              </a:spcAft>
              <a:buNone/>
            </a:pPr>
            <a:r>
              <a:rPr lang="en" sz="1100">
                <a:solidFill>
                  <a:schemeClr val="dk1"/>
                </a:solidFill>
                <a:latin typeface="Montserrat"/>
                <a:ea typeface="Montserrat"/>
                <a:cs typeface="Montserrat"/>
                <a:sym typeface="Montserrat"/>
              </a:rPr>
              <a:t>Lorem Ipsum has been the industry's standard dummy text ever since the 1500s, when an unknown printer took a galley of type and specimen book.</a:t>
            </a:r>
            <a:endParaRPr sz="1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1" name="Shape 571"/>
        <p:cNvGrpSpPr/>
        <p:nvPr/>
      </p:nvGrpSpPr>
      <p:grpSpPr>
        <a:xfrm>
          <a:off x="0" y="0"/>
          <a:ext cx="0" cy="0"/>
          <a:chOff x="0" y="0"/>
          <a:chExt cx="0" cy="0"/>
        </a:xfrm>
      </p:grpSpPr>
      <p:sp>
        <p:nvSpPr>
          <p:cNvPr id="572" name="Shape 572"/>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573" name="Shape 573"/>
          <p:cNvSpPr txBox="1"/>
          <p:nvPr>
            <p:ph idx="11" type="ftr"/>
          </p:nvPr>
        </p:nvSpPr>
        <p:spPr>
          <a:xfrm>
            <a:off x="3925661" y="4707768"/>
            <a:ext cx="129267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574" name="Shape 57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575" name="Shape 57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About Us</a:t>
            </a:r>
            <a:endParaRPr sz="1100"/>
          </a:p>
        </p:txBody>
      </p:sp>
      <p:sp>
        <p:nvSpPr>
          <p:cNvPr id="576" name="Shape 576"/>
          <p:cNvSpPr/>
          <p:nvPr/>
        </p:nvSpPr>
        <p:spPr>
          <a:xfrm>
            <a:off x="628650" y="1364032"/>
            <a:ext cx="1189265" cy="164042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77" name="Shape 577"/>
          <p:cNvGrpSpPr/>
          <p:nvPr/>
        </p:nvGrpSpPr>
        <p:grpSpPr>
          <a:xfrm>
            <a:off x="989323" y="1609183"/>
            <a:ext cx="467917" cy="1150124"/>
            <a:chOff x="8451740" y="3022630"/>
            <a:chExt cx="623889" cy="1533499"/>
          </a:xfrm>
        </p:grpSpPr>
        <p:sp>
          <p:nvSpPr>
            <p:cNvPr id="578" name="Shape 578"/>
            <p:cNvSpPr/>
            <p:nvPr/>
          </p:nvSpPr>
          <p:spPr>
            <a:xfrm>
              <a:off x="8451740" y="3022630"/>
              <a:ext cx="62388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dk1"/>
                  </a:solidFill>
                  <a:latin typeface="Arial"/>
                  <a:ea typeface="Arial"/>
                  <a:cs typeface="Arial"/>
                  <a:sym typeface="Arial"/>
                </a:rPr>
                <a:t></a:t>
              </a:r>
              <a:endParaRPr sz="1100"/>
            </a:p>
          </p:txBody>
        </p:sp>
        <p:sp>
          <p:nvSpPr>
            <p:cNvPr id="579" name="Shape 579"/>
            <p:cNvSpPr/>
            <p:nvPr/>
          </p:nvSpPr>
          <p:spPr>
            <a:xfrm>
              <a:off x="8451740" y="3848243"/>
              <a:ext cx="623889"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grpSp>
      <p:sp>
        <p:nvSpPr>
          <p:cNvPr id="580" name="Shape 580"/>
          <p:cNvSpPr txBox="1"/>
          <p:nvPr/>
        </p:nvSpPr>
        <p:spPr>
          <a:xfrm>
            <a:off x="1978478" y="1695745"/>
            <a:ext cx="2800350" cy="35779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took a galley of type and specimen book.</a:t>
            </a:r>
            <a:endParaRPr sz="1100"/>
          </a:p>
        </p:txBody>
      </p:sp>
      <p:sp>
        <p:nvSpPr>
          <p:cNvPr id="581" name="Shape 581"/>
          <p:cNvSpPr txBox="1"/>
          <p:nvPr/>
        </p:nvSpPr>
        <p:spPr>
          <a:xfrm>
            <a:off x="1978478" y="2392855"/>
            <a:ext cx="2800350" cy="35779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took a galley of type and specimen book.</a:t>
            </a:r>
            <a:endParaRPr sz="1100"/>
          </a:p>
        </p:txBody>
      </p:sp>
      <p:cxnSp>
        <p:nvCxnSpPr>
          <p:cNvPr id="582" name="Shape 582"/>
          <p:cNvCxnSpPr/>
          <p:nvPr/>
        </p:nvCxnSpPr>
        <p:spPr>
          <a:xfrm rot="10800000">
            <a:off x="2043792" y="2223195"/>
            <a:ext cx="2865665" cy="0"/>
          </a:xfrm>
          <a:prstGeom prst="straightConnector1">
            <a:avLst/>
          </a:prstGeom>
          <a:noFill/>
          <a:ln cap="flat" cmpd="sng" w="19050">
            <a:solidFill>
              <a:schemeClr val="accent4"/>
            </a:solidFill>
            <a:prstDash val="solid"/>
            <a:miter lim="800000"/>
            <a:headEnd len="sm" w="sm" type="none"/>
            <a:tailEnd len="sm" w="sm" type="none"/>
          </a:ln>
        </p:spPr>
      </p:cxnSp>
      <p:sp>
        <p:nvSpPr>
          <p:cNvPr id="583" name="Shape 583"/>
          <p:cNvSpPr/>
          <p:nvPr/>
        </p:nvSpPr>
        <p:spPr>
          <a:xfrm>
            <a:off x="1263315" y="3337478"/>
            <a:ext cx="4059799" cy="683938"/>
          </a:xfrm>
          <a:prstGeom prst="rect">
            <a:avLst/>
          </a:prstGeom>
          <a:solidFill>
            <a:schemeClr val="accent4">
              <a:alpha val="7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84" name="Shape 584"/>
          <p:cNvSpPr/>
          <p:nvPr/>
        </p:nvSpPr>
        <p:spPr>
          <a:xfrm>
            <a:off x="1374331" y="3389926"/>
            <a:ext cx="467917"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dk1"/>
                </a:solidFill>
                <a:latin typeface="Arial"/>
                <a:ea typeface="Arial"/>
                <a:cs typeface="Arial"/>
                <a:sym typeface="Arial"/>
              </a:rPr>
              <a:t></a:t>
            </a:r>
            <a:endParaRPr sz="1100"/>
          </a:p>
        </p:txBody>
      </p:sp>
      <p:sp>
        <p:nvSpPr>
          <p:cNvPr id="585" name="Shape 585"/>
          <p:cNvSpPr txBox="1"/>
          <p:nvPr/>
        </p:nvSpPr>
        <p:spPr>
          <a:xfrm>
            <a:off x="1978478" y="3497347"/>
            <a:ext cx="2800350" cy="35779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took a galley of type and specimen book.</a:t>
            </a:r>
            <a:endParaRPr sz="1100"/>
          </a:p>
        </p:txBody>
      </p:sp>
      <p:sp>
        <p:nvSpPr>
          <p:cNvPr id="586" name="Shape 586"/>
          <p:cNvSpPr/>
          <p:nvPr>
            <p:ph idx="2" type="pic"/>
          </p:nvPr>
        </p:nvSpPr>
        <p:spPr>
          <a:xfrm>
            <a:off x="5483678" y="1364031"/>
            <a:ext cx="3031670" cy="299040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87" name="Shape 587"/>
          <p:cNvSpPr/>
          <p:nvPr>
            <p:ph idx="3" type="pic"/>
          </p:nvPr>
        </p:nvSpPr>
        <p:spPr>
          <a:xfrm>
            <a:off x="1981200" y="3004457"/>
            <a:ext cx="3341914" cy="134997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1" name="Shape 591"/>
        <p:cNvGrpSpPr/>
        <p:nvPr/>
      </p:nvGrpSpPr>
      <p:grpSpPr>
        <a:xfrm>
          <a:off x="0" y="0"/>
          <a:ext cx="0" cy="0"/>
          <a:chOff x="0" y="0"/>
          <a:chExt cx="0" cy="0"/>
        </a:xfrm>
      </p:grpSpPr>
      <p:sp>
        <p:nvSpPr>
          <p:cNvPr id="592" name="Shape 592"/>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About Us</a:t>
            </a:r>
            <a:endParaRPr sz="1100"/>
          </a:p>
        </p:txBody>
      </p:sp>
      <p:sp>
        <p:nvSpPr>
          <p:cNvPr id="593" name="Shape 593"/>
          <p:cNvSpPr txBox="1"/>
          <p:nvPr>
            <p:ph idx="1" type="subTitle"/>
          </p:nvPr>
        </p:nvSpPr>
        <p:spPr>
          <a:xfrm>
            <a:off x="628650"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594" name="Shape 594"/>
          <p:cNvSpPr txBox="1"/>
          <p:nvPr>
            <p:ph idx="11" type="ftr"/>
          </p:nvPr>
        </p:nvSpPr>
        <p:spPr>
          <a:xfrm>
            <a:off x="3822775" y="4707775"/>
            <a:ext cx="1498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595" name="Shape 595"/>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grpSp>
        <p:nvGrpSpPr>
          <p:cNvPr id="596" name="Shape 596"/>
          <p:cNvGrpSpPr/>
          <p:nvPr/>
        </p:nvGrpSpPr>
        <p:grpSpPr>
          <a:xfrm>
            <a:off x="1326519" y="1352222"/>
            <a:ext cx="3097031" cy="693780"/>
            <a:chOff x="1610683" y="1866824"/>
            <a:chExt cx="4129375" cy="925040"/>
          </a:xfrm>
        </p:grpSpPr>
        <p:grpSp>
          <p:nvGrpSpPr>
            <p:cNvPr id="597" name="Shape 597"/>
            <p:cNvGrpSpPr/>
            <p:nvPr/>
          </p:nvGrpSpPr>
          <p:grpSpPr>
            <a:xfrm>
              <a:off x="1610683" y="1866824"/>
              <a:ext cx="925042" cy="925040"/>
              <a:chOff x="1609611" y="1866824"/>
              <a:chExt cx="925042" cy="925040"/>
            </a:xfrm>
          </p:grpSpPr>
          <p:sp>
            <p:nvSpPr>
              <p:cNvPr id="598" name="Shape 598"/>
              <p:cNvSpPr/>
              <p:nvPr/>
            </p:nvSpPr>
            <p:spPr>
              <a:xfrm>
                <a:off x="1609611" y="1866824"/>
                <a:ext cx="925042" cy="92504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9" name="Shape 599"/>
              <p:cNvSpPr txBox="1"/>
              <p:nvPr/>
            </p:nvSpPr>
            <p:spPr>
              <a:xfrm>
                <a:off x="1756920" y="1975401"/>
                <a:ext cx="630425"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grpSp>
        <p:sp>
          <p:nvSpPr>
            <p:cNvPr id="600" name="Shape 600"/>
            <p:cNvSpPr txBox="1"/>
            <p:nvPr/>
          </p:nvSpPr>
          <p:spPr>
            <a:xfrm>
              <a:off x="2858069" y="1994637"/>
              <a:ext cx="2881989"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 when an unknown printer took a galley of type and specimen book.</a:t>
              </a:r>
              <a:endParaRPr sz="1100"/>
            </a:p>
          </p:txBody>
        </p:sp>
      </p:grpSp>
      <p:grpSp>
        <p:nvGrpSpPr>
          <p:cNvPr id="601" name="Shape 601"/>
          <p:cNvGrpSpPr/>
          <p:nvPr/>
        </p:nvGrpSpPr>
        <p:grpSpPr>
          <a:xfrm>
            <a:off x="1326519" y="2390464"/>
            <a:ext cx="3097031" cy="693780"/>
            <a:chOff x="1610683" y="3251148"/>
            <a:chExt cx="4129375" cy="925040"/>
          </a:xfrm>
        </p:grpSpPr>
        <p:grpSp>
          <p:nvGrpSpPr>
            <p:cNvPr id="602" name="Shape 602"/>
            <p:cNvGrpSpPr/>
            <p:nvPr/>
          </p:nvGrpSpPr>
          <p:grpSpPr>
            <a:xfrm>
              <a:off x="1610683" y="3251148"/>
              <a:ext cx="925042" cy="925040"/>
              <a:chOff x="1609611" y="3357974"/>
              <a:chExt cx="925042" cy="925040"/>
            </a:xfrm>
          </p:grpSpPr>
          <p:sp>
            <p:nvSpPr>
              <p:cNvPr id="603" name="Shape 603"/>
              <p:cNvSpPr/>
              <p:nvPr/>
            </p:nvSpPr>
            <p:spPr>
              <a:xfrm>
                <a:off x="1609611" y="3357974"/>
                <a:ext cx="925042" cy="92504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4" name="Shape 604"/>
              <p:cNvSpPr txBox="1"/>
              <p:nvPr/>
            </p:nvSpPr>
            <p:spPr>
              <a:xfrm>
                <a:off x="1756920" y="3466551"/>
                <a:ext cx="630425"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grpSp>
        <p:sp>
          <p:nvSpPr>
            <p:cNvPr id="605" name="Shape 605"/>
            <p:cNvSpPr txBox="1"/>
            <p:nvPr/>
          </p:nvSpPr>
          <p:spPr>
            <a:xfrm>
              <a:off x="2858069" y="3378961"/>
              <a:ext cx="2881989"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 when an unknown printer took a galley of type and specimen book.</a:t>
              </a:r>
              <a:endParaRPr sz="1100"/>
            </a:p>
          </p:txBody>
        </p:sp>
      </p:grpSp>
      <p:grpSp>
        <p:nvGrpSpPr>
          <p:cNvPr id="606" name="Shape 606"/>
          <p:cNvGrpSpPr/>
          <p:nvPr/>
        </p:nvGrpSpPr>
        <p:grpSpPr>
          <a:xfrm>
            <a:off x="1326519" y="3510140"/>
            <a:ext cx="3097031" cy="693780"/>
            <a:chOff x="1610683" y="4744049"/>
            <a:chExt cx="4129375" cy="925040"/>
          </a:xfrm>
        </p:grpSpPr>
        <p:grpSp>
          <p:nvGrpSpPr>
            <p:cNvPr id="607" name="Shape 607"/>
            <p:cNvGrpSpPr/>
            <p:nvPr/>
          </p:nvGrpSpPr>
          <p:grpSpPr>
            <a:xfrm>
              <a:off x="1610683" y="4744049"/>
              <a:ext cx="925042" cy="925040"/>
              <a:chOff x="1609611" y="4744049"/>
              <a:chExt cx="925042" cy="925040"/>
            </a:xfrm>
          </p:grpSpPr>
          <p:sp>
            <p:nvSpPr>
              <p:cNvPr id="608" name="Shape 608"/>
              <p:cNvSpPr/>
              <p:nvPr/>
            </p:nvSpPr>
            <p:spPr>
              <a:xfrm>
                <a:off x="1609611" y="4744049"/>
                <a:ext cx="925042" cy="92504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9" name="Shape 609"/>
              <p:cNvSpPr/>
              <p:nvPr/>
            </p:nvSpPr>
            <p:spPr>
              <a:xfrm>
                <a:off x="1760188" y="4852626"/>
                <a:ext cx="62388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dk1"/>
                    </a:solidFill>
                    <a:latin typeface="Arial"/>
                    <a:ea typeface="Arial"/>
                    <a:cs typeface="Arial"/>
                    <a:sym typeface="Arial"/>
                  </a:rPr>
                  <a:t></a:t>
                </a:r>
                <a:endParaRPr sz="1100"/>
              </a:p>
            </p:txBody>
          </p:sp>
        </p:grpSp>
        <p:sp>
          <p:nvSpPr>
            <p:cNvPr id="610" name="Shape 610"/>
            <p:cNvSpPr txBox="1"/>
            <p:nvPr/>
          </p:nvSpPr>
          <p:spPr>
            <a:xfrm>
              <a:off x="2858069" y="4871862"/>
              <a:ext cx="2881989"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 when an unknown printer took a galley of type and specimen book.</a:t>
              </a:r>
              <a:endParaRPr sz="1100"/>
            </a:p>
          </p:txBody>
        </p:sp>
      </p:grpSp>
      <p:grpSp>
        <p:nvGrpSpPr>
          <p:cNvPr id="611" name="Shape 611"/>
          <p:cNvGrpSpPr/>
          <p:nvPr/>
        </p:nvGrpSpPr>
        <p:grpSpPr>
          <a:xfrm>
            <a:off x="4720449" y="1352222"/>
            <a:ext cx="3097031" cy="693780"/>
            <a:chOff x="1610683" y="6872193"/>
            <a:chExt cx="4129375" cy="925040"/>
          </a:xfrm>
        </p:grpSpPr>
        <p:grpSp>
          <p:nvGrpSpPr>
            <p:cNvPr id="612" name="Shape 612"/>
            <p:cNvGrpSpPr/>
            <p:nvPr/>
          </p:nvGrpSpPr>
          <p:grpSpPr>
            <a:xfrm>
              <a:off x="1610683" y="6872193"/>
              <a:ext cx="925042" cy="925040"/>
              <a:chOff x="6451943" y="1866824"/>
              <a:chExt cx="925042" cy="925040"/>
            </a:xfrm>
          </p:grpSpPr>
          <p:sp>
            <p:nvSpPr>
              <p:cNvPr id="613" name="Shape 613"/>
              <p:cNvSpPr/>
              <p:nvPr/>
            </p:nvSpPr>
            <p:spPr>
              <a:xfrm>
                <a:off x="6451943" y="1866824"/>
                <a:ext cx="925042" cy="92504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4" name="Shape 614"/>
              <p:cNvSpPr/>
              <p:nvPr/>
            </p:nvSpPr>
            <p:spPr>
              <a:xfrm>
                <a:off x="6602520" y="1975401"/>
                <a:ext cx="623889"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grpSp>
        <p:sp>
          <p:nvSpPr>
            <p:cNvPr id="615" name="Shape 615"/>
            <p:cNvSpPr txBox="1"/>
            <p:nvPr/>
          </p:nvSpPr>
          <p:spPr>
            <a:xfrm>
              <a:off x="2858069" y="7000006"/>
              <a:ext cx="2881989"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 when an unknown printer took a galley of type and specimen book.</a:t>
              </a:r>
              <a:endParaRPr sz="1100"/>
            </a:p>
          </p:txBody>
        </p:sp>
      </p:grpSp>
      <p:grpSp>
        <p:nvGrpSpPr>
          <p:cNvPr id="616" name="Shape 616"/>
          <p:cNvGrpSpPr/>
          <p:nvPr/>
        </p:nvGrpSpPr>
        <p:grpSpPr>
          <a:xfrm>
            <a:off x="4720449" y="2390464"/>
            <a:ext cx="3097031" cy="693780"/>
            <a:chOff x="1610683" y="8310806"/>
            <a:chExt cx="4129375" cy="925040"/>
          </a:xfrm>
        </p:grpSpPr>
        <p:grpSp>
          <p:nvGrpSpPr>
            <p:cNvPr id="617" name="Shape 617"/>
            <p:cNvGrpSpPr/>
            <p:nvPr/>
          </p:nvGrpSpPr>
          <p:grpSpPr>
            <a:xfrm>
              <a:off x="1610683" y="8310806"/>
              <a:ext cx="925042" cy="925040"/>
              <a:chOff x="6370696" y="3273502"/>
              <a:chExt cx="925042" cy="925040"/>
            </a:xfrm>
          </p:grpSpPr>
          <p:sp>
            <p:nvSpPr>
              <p:cNvPr id="618" name="Shape 618"/>
              <p:cNvSpPr/>
              <p:nvPr/>
            </p:nvSpPr>
            <p:spPr>
              <a:xfrm>
                <a:off x="6370696" y="3273502"/>
                <a:ext cx="925042" cy="92504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9" name="Shape 619"/>
              <p:cNvSpPr txBox="1"/>
              <p:nvPr/>
            </p:nvSpPr>
            <p:spPr>
              <a:xfrm>
                <a:off x="6555657" y="3319190"/>
                <a:ext cx="630425"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grpSp>
        <p:sp>
          <p:nvSpPr>
            <p:cNvPr id="620" name="Shape 620"/>
            <p:cNvSpPr txBox="1"/>
            <p:nvPr/>
          </p:nvSpPr>
          <p:spPr>
            <a:xfrm>
              <a:off x="2858069" y="8438619"/>
              <a:ext cx="2881989"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 when an unknown printer took a galley of type and specimen book.</a:t>
              </a:r>
              <a:endParaRPr sz="1100"/>
            </a:p>
          </p:txBody>
        </p:sp>
      </p:grpSp>
      <p:grpSp>
        <p:nvGrpSpPr>
          <p:cNvPr id="621" name="Shape 621"/>
          <p:cNvGrpSpPr/>
          <p:nvPr/>
        </p:nvGrpSpPr>
        <p:grpSpPr>
          <a:xfrm>
            <a:off x="4720449" y="3510141"/>
            <a:ext cx="3097031" cy="693780"/>
            <a:chOff x="1610683" y="9749418"/>
            <a:chExt cx="4129375" cy="925040"/>
          </a:xfrm>
        </p:grpSpPr>
        <p:grpSp>
          <p:nvGrpSpPr>
            <p:cNvPr id="622" name="Shape 622"/>
            <p:cNvGrpSpPr/>
            <p:nvPr/>
          </p:nvGrpSpPr>
          <p:grpSpPr>
            <a:xfrm>
              <a:off x="1610683" y="9749418"/>
              <a:ext cx="925042" cy="925040"/>
              <a:chOff x="6433813" y="4467951"/>
              <a:chExt cx="925042" cy="925040"/>
            </a:xfrm>
          </p:grpSpPr>
          <p:sp>
            <p:nvSpPr>
              <p:cNvPr id="623" name="Shape 623"/>
              <p:cNvSpPr/>
              <p:nvPr/>
            </p:nvSpPr>
            <p:spPr>
              <a:xfrm>
                <a:off x="6433813" y="4467951"/>
                <a:ext cx="925042" cy="92504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4" name="Shape 624"/>
              <p:cNvSpPr txBox="1"/>
              <p:nvPr/>
            </p:nvSpPr>
            <p:spPr>
              <a:xfrm>
                <a:off x="6595984" y="4576528"/>
                <a:ext cx="630425"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grpSp>
        <p:sp>
          <p:nvSpPr>
            <p:cNvPr id="625" name="Shape 625"/>
            <p:cNvSpPr txBox="1"/>
            <p:nvPr/>
          </p:nvSpPr>
          <p:spPr>
            <a:xfrm>
              <a:off x="2858069" y="9877231"/>
              <a:ext cx="2881989"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 when an unknown printer took a galley of type and specimen book.</a:t>
              </a:r>
              <a:endParaRPr sz="1100"/>
            </a:p>
          </p:txBody>
        </p:sp>
      </p:grpSp>
      <p:cxnSp>
        <p:nvCxnSpPr>
          <p:cNvPr id="626" name="Shape 626"/>
          <p:cNvCxnSpPr/>
          <p:nvPr/>
        </p:nvCxnSpPr>
        <p:spPr>
          <a:xfrm>
            <a:off x="1326519" y="2218233"/>
            <a:ext cx="6490961" cy="0"/>
          </a:xfrm>
          <a:prstGeom prst="straightConnector1">
            <a:avLst/>
          </a:prstGeom>
          <a:noFill/>
          <a:ln cap="flat" cmpd="sng" w="12700">
            <a:solidFill>
              <a:schemeClr val="dk1"/>
            </a:solidFill>
            <a:prstDash val="solid"/>
            <a:miter lim="800000"/>
            <a:headEnd len="sm" w="sm" type="none"/>
            <a:tailEnd len="sm" w="sm" type="none"/>
          </a:ln>
        </p:spPr>
      </p:cxnSp>
      <p:cxnSp>
        <p:nvCxnSpPr>
          <p:cNvPr id="627" name="Shape 627"/>
          <p:cNvCxnSpPr/>
          <p:nvPr/>
        </p:nvCxnSpPr>
        <p:spPr>
          <a:xfrm>
            <a:off x="1326519" y="3297193"/>
            <a:ext cx="6490961" cy="0"/>
          </a:xfrm>
          <a:prstGeom prst="straightConnector1">
            <a:avLst/>
          </a:prstGeom>
          <a:noFill/>
          <a:ln cap="flat" cmpd="sng" w="12700">
            <a:solidFill>
              <a:schemeClr val="dk1"/>
            </a:solidFill>
            <a:prstDash val="solid"/>
            <a:miter lim="800000"/>
            <a:headEnd len="sm" w="sm" type="none"/>
            <a:tailEnd len="sm" w="sm"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1" name="Shape 631"/>
        <p:cNvGrpSpPr/>
        <p:nvPr/>
      </p:nvGrpSpPr>
      <p:grpSpPr>
        <a:xfrm>
          <a:off x="0" y="0"/>
          <a:ext cx="0" cy="0"/>
          <a:chOff x="0" y="0"/>
          <a:chExt cx="0" cy="0"/>
        </a:xfrm>
      </p:grpSpPr>
      <p:sp>
        <p:nvSpPr>
          <p:cNvPr id="632" name="Shape 632"/>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633" name="Shape 633"/>
          <p:cNvSpPr txBox="1"/>
          <p:nvPr>
            <p:ph idx="11" type="ftr"/>
          </p:nvPr>
        </p:nvSpPr>
        <p:spPr>
          <a:xfrm>
            <a:off x="3875050" y="4707775"/>
            <a:ext cx="1393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634" name="Shape 63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635" name="Shape 63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About Us</a:t>
            </a:r>
            <a:endParaRPr sz="1100"/>
          </a:p>
        </p:txBody>
      </p:sp>
      <p:sp>
        <p:nvSpPr>
          <p:cNvPr id="636" name="Shape 636"/>
          <p:cNvSpPr/>
          <p:nvPr/>
        </p:nvSpPr>
        <p:spPr>
          <a:xfrm>
            <a:off x="1496261" y="1364032"/>
            <a:ext cx="856415" cy="810660"/>
          </a:xfrm>
          <a:prstGeom prst="rect">
            <a:avLst/>
          </a:prstGeom>
          <a:solidFill>
            <a:schemeClr val="lt1"/>
          </a:solidFill>
          <a:ln cap="flat" cmpd="sng" w="28575">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7" name="Shape 637"/>
          <p:cNvSpPr/>
          <p:nvPr/>
        </p:nvSpPr>
        <p:spPr>
          <a:xfrm>
            <a:off x="4143792" y="1364032"/>
            <a:ext cx="856415" cy="810660"/>
          </a:xfrm>
          <a:prstGeom prst="rect">
            <a:avLst/>
          </a:prstGeom>
          <a:solidFill>
            <a:schemeClr val="lt1"/>
          </a:solidFill>
          <a:ln cap="flat" cmpd="sng" w="28575">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8" name="Shape 638"/>
          <p:cNvSpPr/>
          <p:nvPr/>
        </p:nvSpPr>
        <p:spPr>
          <a:xfrm>
            <a:off x="6791323" y="1364032"/>
            <a:ext cx="856415" cy="810660"/>
          </a:xfrm>
          <a:prstGeom prst="rect">
            <a:avLst/>
          </a:prstGeom>
          <a:solidFill>
            <a:schemeClr val="lt1"/>
          </a:solidFill>
          <a:ln cap="flat" cmpd="sng" w="28575">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39" name="Shape 639"/>
          <p:cNvSpPr/>
          <p:nvPr/>
        </p:nvSpPr>
        <p:spPr>
          <a:xfrm>
            <a:off x="713851" y="3695700"/>
            <a:ext cx="2421234" cy="59082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40" name="Shape 640"/>
          <p:cNvSpPr/>
          <p:nvPr/>
        </p:nvSpPr>
        <p:spPr>
          <a:xfrm>
            <a:off x="3361382" y="3695700"/>
            <a:ext cx="2421234" cy="59082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41" name="Shape 641"/>
          <p:cNvSpPr/>
          <p:nvPr/>
        </p:nvSpPr>
        <p:spPr>
          <a:xfrm>
            <a:off x="6008914" y="3695700"/>
            <a:ext cx="2421234" cy="59082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42" name="Shape 642"/>
          <p:cNvSpPr txBox="1"/>
          <p:nvPr/>
        </p:nvSpPr>
        <p:spPr>
          <a:xfrm>
            <a:off x="1688059" y="1492363"/>
            <a:ext cx="472819"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200">
                <a:solidFill>
                  <a:schemeClr val="dk1"/>
                </a:solidFill>
                <a:latin typeface="Arial"/>
                <a:ea typeface="Arial"/>
                <a:cs typeface="Arial"/>
                <a:sym typeface="Arial"/>
              </a:rPr>
              <a:t></a:t>
            </a:r>
            <a:endParaRPr sz="1100"/>
          </a:p>
        </p:txBody>
      </p:sp>
      <p:sp>
        <p:nvSpPr>
          <p:cNvPr id="643" name="Shape 643"/>
          <p:cNvSpPr txBox="1"/>
          <p:nvPr/>
        </p:nvSpPr>
        <p:spPr>
          <a:xfrm>
            <a:off x="4335590" y="1492363"/>
            <a:ext cx="472819"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200">
                <a:solidFill>
                  <a:schemeClr val="dk1"/>
                </a:solidFill>
                <a:latin typeface="Arial"/>
                <a:ea typeface="Arial"/>
                <a:cs typeface="Arial"/>
                <a:sym typeface="Arial"/>
              </a:rPr>
              <a:t></a:t>
            </a:r>
            <a:endParaRPr sz="1100"/>
          </a:p>
        </p:txBody>
      </p:sp>
      <p:sp>
        <p:nvSpPr>
          <p:cNvPr id="644" name="Shape 644"/>
          <p:cNvSpPr/>
          <p:nvPr/>
        </p:nvSpPr>
        <p:spPr>
          <a:xfrm>
            <a:off x="6985573" y="1492363"/>
            <a:ext cx="484748"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200">
                <a:solidFill>
                  <a:schemeClr val="dk1"/>
                </a:solidFill>
                <a:latin typeface="Arial"/>
                <a:ea typeface="Arial"/>
                <a:cs typeface="Arial"/>
                <a:sym typeface="Arial"/>
              </a:rPr>
              <a:t></a:t>
            </a:r>
            <a:endParaRPr sz="1100"/>
          </a:p>
        </p:txBody>
      </p:sp>
      <p:sp>
        <p:nvSpPr>
          <p:cNvPr id="645" name="Shape 645"/>
          <p:cNvSpPr txBox="1"/>
          <p:nvPr/>
        </p:nvSpPr>
        <p:spPr>
          <a:xfrm>
            <a:off x="884884" y="3812215"/>
            <a:ext cx="2079168"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type and specimen book.</a:t>
            </a:r>
            <a:endParaRPr sz="1100"/>
          </a:p>
        </p:txBody>
      </p:sp>
      <p:sp>
        <p:nvSpPr>
          <p:cNvPr id="646" name="Shape 646"/>
          <p:cNvSpPr txBox="1"/>
          <p:nvPr/>
        </p:nvSpPr>
        <p:spPr>
          <a:xfrm>
            <a:off x="3532415" y="3812215"/>
            <a:ext cx="2079168"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type and specimen book.</a:t>
            </a:r>
            <a:endParaRPr sz="1100"/>
          </a:p>
        </p:txBody>
      </p:sp>
      <p:sp>
        <p:nvSpPr>
          <p:cNvPr id="647" name="Shape 647"/>
          <p:cNvSpPr txBox="1"/>
          <p:nvPr/>
        </p:nvSpPr>
        <p:spPr>
          <a:xfrm>
            <a:off x="6179947" y="3812215"/>
            <a:ext cx="2079168"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type and specimen book.</a:t>
            </a:r>
            <a:endParaRPr sz="1100"/>
          </a:p>
        </p:txBody>
      </p:sp>
      <p:sp>
        <p:nvSpPr>
          <p:cNvPr id="648" name="Shape 648"/>
          <p:cNvSpPr/>
          <p:nvPr>
            <p:ph idx="2" type="pic"/>
          </p:nvPr>
        </p:nvSpPr>
        <p:spPr>
          <a:xfrm>
            <a:off x="713851" y="1750150"/>
            <a:ext cx="2421234" cy="25363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649" name="Shape 649"/>
          <p:cNvSpPr/>
          <p:nvPr>
            <p:ph idx="3" type="pic"/>
          </p:nvPr>
        </p:nvSpPr>
        <p:spPr>
          <a:xfrm>
            <a:off x="3361383" y="1750150"/>
            <a:ext cx="2421234" cy="25363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650" name="Shape 650"/>
          <p:cNvSpPr/>
          <p:nvPr>
            <p:ph idx="4" type="pic"/>
          </p:nvPr>
        </p:nvSpPr>
        <p:spPr>
          <a:xfrm>
            <a:off x="6008914" y="1750150"/>
            <a:ext cx="2421234" cy="253637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4" name="Shape 654"/>
        <p:cNvGrpSpPr/>
        <p:nvPr/>
      </p:nvGrpSpPr>
      <p:grpSpPr>
        <a:xfrm>
          <a:off x="0" y="0"/>
          <a:ext cx="0" cy="0"/>
          <a:chOff x="0" y="0"/>
          <a:chExt cx="0" cy="0"/>
        </a:xfrm>
      </p:grpSpPr>
      <p:sp>
        <p:nvSpPr>
          <p:cNvPr id="655" name="Shape 655"/>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656" name="Shape 656"/>
          <p:cNvSpPr txBox="1"/>
          <p:nvPr>
            <p:ph idx="11" type="ftr"/>
          </p:nvPr>
        </p:nvSpPr>
        <p:spPr>
          <a:xfrm>
            <a:off x="3801875" y="4707775"/>
            <a:ext cx="1540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657" name="Shape 657"/>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658" name="Shape 658"/>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Service</a:t>
            </a:r>
            <a:endParaRPr sz="1100"/>
          </a:p>
        </p:txBody>
      </p:sp>
      <p:sp>
        <p:nvSpPr>
          <p:cNvPr id="659" name="Shape 659"/>
          <p:cNvSpPr/>
          <p:nvPr/>
        </p:nvSpPr>
        <p:spPr>
          <a:xfrm>
            <a:off x="0" y="1246738"/>
            <a:ext cx="9144000" cy="3343737"/>
          </a:xfrm>
          <a:prstGeom prst="rect">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660" name="Shape 660"/>
          <p:cNvGrpSpPr/>
          <p:nvPr/>
        </p:nvGrpSpPr>
        <p:grpSpPr>
          <a:xfrm>
            <a:off x="4210049" y="1592193"/>
            <a:ext cx="616677" cy="616676"/>
            <a:chOff x="3391625" y="1775116"/>
            <a:chExt cx="822236" cy="822234"/>
          </a:xfrm>
        </p:grpSpPr>
        <p:sp>
          <p:nvSpPr>
            <p:cNvPr id="661" name="Shape 661"/>
            <p:cNvSpPr/>
            <p:nvPr/>
          </p:nvSpPr>
          <p:spPr>
            <a:xfrm>
              <a:off x="3391625" y="1775116"/>
              <a:ext cx="822236" cy="82223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2" name="Shape 662"/>
            <p:cNvSpPr txBox="1"/>
            <p:nvPr/>
          </p:nvSpPr>
          <p:spPr>
            <a:xfrm>
              <a:off x="3487530" y="1909233"/>
              <a:ext cx="630425"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grpSp>
      <p:sp>
        <p:nvSpPr>
          <p:cNvPr id="663" name="Shape 663"/>
          <p:cNvSpPr txBox="1"/>
          <p:nvPr/>
        </p:nvSpPr>
        <p:spPr>
          <a:xfrm>
            <a:off x="4944175" y="1717925"/>
            <a:ext cx="28956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 ever since the 1500s, when an unknown</a:t>
            </a:r>
            <a:endParaRPr sz="1100"/>
          </a:p>
        </p:txBody>
      </p:sp>
      <p:grpSp>
        <p:nvGrpSpPr>
          <p:cNvPr id="664" name="Shape 664"/>
          <p:cNvGrpSpPr/>
          <p:nvPr/>
        </p:nvGrpSpPr>
        <p:grpSpPr>
          <a:xfrm>
            <a:off x="4210049" y="2270910"/>
            <a:ext cx="616677" cy="616676"/>
            <a:chOff x="3391625" y="2819131"/>
            <a:chExt cx="822236" cy="822234"/>
          </a:xfrm>
        </p:grpSpPr>
        <p:sp>
          <p:nvSpPr>
            <p:cNvPr id="665" name="Shape 665"/>
            <p:cNvSpPr/>
            <p:nvPr/>
          </p:nvSpPr>
          <p:spPr>
            <a:xfrm>
              <a:off x="3391625" y="2819131"/>
              <a:ext cx="822236" cy="82223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6" name="Shape 666"/>
            <p:cNvSpPr txBox="1"/>
            <p:nvPr/>
          </p:nvSpPr>
          <p:spPr>
            <a:xfrm>
              <a:off x="3487531" y="2953249"/>
              <a:ext cx="630425"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grpSp>
      <p:sp>
        <p:nvSpPr>
          <p:cNvPr id="667" name="Shape 667"/>
          <p:cNvSpPr txBox="1"/>
          <p:nvPr/>
        </p:nvSpPr>
        <p:spPr>
          <a:xfrm>
            <a:off x="4944175" y="2400666"/>
            <a:ext cx="28956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 ever since the 1500s, when an unknown</a:t>
            </a:r>
            <a:endParaRPr sz="1100"/>
          </a:p>
        </p:txBody>
      </p:sp>
      <p:grpSp>
        <p:nvGrpSpPr>
          <p:cNvPr id="668" name="Shape 668"/>
          <p:cNvGrpSpPr/>
          <p:nvPr/>
        </p:nvGrpSpPr>
        <p:grpSpPr>
          <a:xfrm>
            <a:off x="4210049" y="2949627"/>
            <a:ext cx="616677" cy="616676"/>
            <a:chOff x="3391625" y="3872269"/>
            <a:chExt cx="822236" cy="822234"/>
          </a:xfrm>
        </p:grpSpPr>
        <p:sp>
          <p:nvSpPr>
            <p:cNvPr id="669" name="Shape 669"/>
            <p:cNvSpPr/>
            <p:nvPr/>
          </p:nvSpPr>
          <p:spPr>
            <a:xfrm>
              <a:off x="3391625" y="3872269"/>
              <a:ext cx="822236" cy="82223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0" name="Shape 670"/>
            <p:cNvSpPr/>
            <p:nvPr/>
          </p:nvSpPr>
          <p:spPr>
            <a:xfrm>
              <a:off x="3545301" y="4006387"/>
              <a:ext cx="514885"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grpSp>
      <p:sp>
        <p:nvSpPr>
          <p:cNvPr id="671" name="Shape 671"/>
          <p:cNvSpPr txBox="1"/>
          <p:nvPr/>
        </p:nvSpPr>
        <p:spPr>
          <a:xfrm>
            <a:off x="4944175" y="3083407"/>
            <a:ext cx="28956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 ever since the 1500s, when an unknown</a:t>
            </a:r>
            <a:endParaRPr sz="1100"/>
          </a:p>
        </p:txBody>
      </p:sp>
      <p:grpSp>
        <p:nvGrpSpPr>
          <p:cNvPr id="672" name="Shape 672"/>
          <p:cNvGrpSpPr/>
          <p:nvPr/>
        </p:nvGrpSpPr>
        <p:grpSpPr>
          <a:xfrm>
            <a:off x="4210049" y="3628345"/>
            <a:ext cx="616677" cy="616676"/>
            <a:chOff x="3391625" y="4925407"/>
            <a:chExt cx="822236" cy="822234"/>
          </a:xfrm>
        </p:grpSpPr>
        <p:sp>
          <p:nvSpPr>
            <p:cNvPr id="673" name="Shape 673"/>
            <p:cNvSpPr/>
            <p:nvPr/>
          </p:nvSpPr>
          <p:spPr>
            <a:xfrm>
              <a:off x="3391625" y="4925407"/>
              <a:ext cx="822236" cy="82223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4" name="Shape 674"/>
            <p:cNvSpPr/>
            <p:nvPr/>
          </p:nvSpPr>
          <p:spPr>
            <a:xfrm>
              <a:off x="3545301" y="5059525"/>
              <a:ext cx="514885"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dk1"/>
                  </a:solidFill>
                  <a:latin typeface="Arial"/>
                  <a:ea typeface="Arial"/>
                  <a:cs typeface="Arial"/>
                  <a:sym typeface="Arial"/>
                </a:rPr>
                <a:t></a:t>
              </a:r>
              <a:endParaRPr sz="1100"/>
            </a:p>
          </p:txBody>
        </p:sp>
      </p:grpSp>
      <p:sp>
        <p:nvSpPr>
          <p:cNvPr id="675" name="Shape 675"/>
          <p:cNvSpPr txBox="1"/>
          <p:nvPr/>
        </p:nvSpPr>
        <p:spPr>
          <a:xfrm>
            <a:off x="4944175" y="3755301"/>
            <a:ext cx="28956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 ever since the 1500s, when an unknown</a:t>
            </a:r>
            <a:endParaRPr sz="1100"/>
          </a:p>
        </p:txBody>
      </p:sp>
      <p:sp>
        <p:nvSpPr>
          <p:cNvPr id="676" name="Shape 676"/>
          <p:cNvSpPr/>
          <p:nvPr>
            <p:ph idx="3" type="pic"/>
          </p:nvPr>
        </p:nvSpPr>
        <p:spPr>
          <a:xfrm>
            <a:off x="740228" y="1246738"/>
            <a:ext cx="2895600" cy="33437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677" name="Shape 677"/>
          <p:cNvSpPr/>
          <p:nvPr>
            <p:ph idx="2" type="pic"/>
          </p:nvPr>
        </p:nvSpPr>
        <p:spPr>
          <a:xfrm>
            <a:off x="0" y="1246738"/>
            <a:ext cx="9144000" cy="33438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1" name="Shape 681"/>
        <p:cNvGrpSpPr/>
        <p:nvPr/>
      </p:nvGrpSpPr>
      <p:grpSpPr>
        <a:xfrm>
          <a:off x="0" y="0"/>
          <a:ext cx="0" cy="0"/>
          <a:chOff x="0" y="0"/>
          <a:chExt cx="0" cy="0"/>
        </a:xfrm>
      </p:grpSpPr>
      <p:sp>
        <p:nvSpPr>
          <p:cNvPr id="682" name="Shape 682"/>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683" name="Shape 683"/>
          <p:cNvSpPr txBox="1"/>
          <p:nvPr>
            <p:ph idx="11" type="ftr"/>
          </p:nvPr>
        </p:nvSpPr>
        <p:spPr>
          <a:xfrm>
            <a:off x="3864600" y="4707775"/>
            <a:ext cx="1414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684" name="Shape 68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685" name="Shape 68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Service</a:t>
            </a:r>
            <a:endParaRPr sz="1100"/>
          </a:p>
        </p:txBody>
      </p:sp>
      <p:grpSp>
        <p:nvGrpSpPr>
          <p:cNvPr id="686" name="Shape 686"/>
          <p:cNvGrpSpPr/>
          <p:nvPr/>
        </p:nvGrpSpPr>
        <p:grpSpPr>
          <a:xfrm>
            <a:off x="4749844" y="2959821"/>
            <a:ext cx="616677" cy="616676"/>
            <a:chOff x="3391625" y="1775116"/>
            <a:chExt cx="822236" cy="822234"/>
          </a:xfrm>
        </p:grpSpPr>
        <p:sp>
          <p:nvSpPr>
            <p:cNvPr id="687" name="Shape 687"/>
            <p:cNvSpPr/>
            <p:nvPr/>
          </p:nvSpPr>
          <p:spPr>
            <a:xfrm>
              <a:off x="3391625" y="1775116"/>
              <a:ext cx="822236" cy="82223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8" name="Shape 688"/>
            <p:cNvSpPr txBox="1"/>
            <p:nvPr/>
          </p:nvSpPr>
          <p:spPr>
            <a:xfrm>
              <a:off x="3487530" y="1909233"/>
              <a:ext cx="630425"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grpSp>
      <p:sp>
        <p:nvSpPr>
          <p:cNvPr id="689" name="Shape 689"/>
          <p:cNvSpPr txBox="1"/>
          <p:nvPr/>
        </p:nvSpPr>
        <p:spPr>
          <a:xfrm>
            <a:off x="5483975" y="3013725"/>
            <a:ext cx="2931600" cy="5022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specimen book.</a:t>
            </a:r>
            <a:endParaRPr sz="1100"/>
          </a:p>
        </p:txBody>
      </p:sp>
      <p:grpSp>
        <p:nvGrpSpPr>
          <p:cNvPr id="690" name="Shape 690"/>
          <p:cNvGrpSpPr/>
          <p:nvPr/>
        </p:nvGrpSpPr>
        <p:grpSpPr>
          <a:xfrm>
            <a:off x="4749844" y="3725622"/>
            <a:ext cx="616677" cy="616676"/>
            <a:chOff x="3391625" y="2935243"/>
            <a:chExt cx="822236" cy="822234"/>
          </a:xfrm>
        </p:grpSpPr>
        <p:sp>
          <p:nvSpPr>
            <p:cNvPr id="691" name="Shape 691"/>
            <p:cNvSpPr/>
            <p:nvPr/>
          </p:nvSpPr>
          <p:spPr>
            <a:xfrm>
              <a:off x="3391625" y="2935243"/>
              <a:ext cx="822236" cy="82223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2" name="Shape 692"/>
            <p:cNvSpPr txBox="1"/>
            <p:nvPr/>
          </p:nvSpPr>
          <p:spPr>
            <a:xfrm>
              <a:off x="3487531" y="3069361"/>
              <a:ext cx="630425"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grpSp>
      <p:sp>
        <p:nvSpPr>
          <p:cNvPr id="693" name="Shape 693"/>
          <p:cNvSpPr txBox="1"/>
          <p:nvPr/>
        </p:nvSpPr>
        <p:spPr>
          <a:xfrm>
            <a:off x="5483975" y="3782925"/>
            <a:ext cx="2879400" cy="5022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specimen book.</a:t>
            </a:r>
            <a:endParaRPr sz="1100"/>
          </a:p>
        </p:txBody>
      </p:sp>
      <p:grpSp>
        <p:nvGrpSpPr>
          <p:cNvPr id="694" name="Shape 694"/>
          <p:cNvGrpSpPr/>
          <p:nvPr/>
        </p:nvGrpSpPr>
        <p:grpSpPr>
          <a:xfrm>
            <a:off x="3777478" y="2959821"/>
            <a:ext cx="616677" cy="616676"/>
            <a:chOff x="3391625" y="3872269"/>
            <a:chExt cx="822236" cy="822234"/>
          </a:xfrm>
        </p:grpSpPr>
        <p:sp>
          <p:nvSpPr>
            <p:cNvPr id="695" name="Shape 695"/>
            <p:cNvSpPr/>
            <p:nvPr/>
          </p:nvSpPr>
          <p:spPr>
            <a:xfrm>
              <a:off x="3391625" y="3872269"/>
              <a:ext cx="822236" cy="82223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96" name="Shape 696"/>
            <p:cNvSpPr/>
            <p:nvPr/>
          </p:nvSpPr>
          <p:spPr>
            <a:xfrm>
              <a:off x="3545301" y="4006387"/>
              <a:ext cx="514885"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grpSp>
      <p:sp>
        <p:nvSpPr>
          <p:cNvPr id="697" name="Shape 697"/>
          <p:cNvSpPr txBox="1"/>
          <p:nvPr/>
        </p:nvSpPr>
        <p:spPr>
          <a:xfrm>
            <a:off x="728425" y="3017125"/>
            <a:ext cx="2931600" cy="502200"/>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specimen book.</a:t>
            </a:r>
            <a:endParaRPr sz="1100"/>
          </a:p>
        </p:txBody>
      </p:sp>
      <p:grpSp>
        <p:nvGrpSpPr>
          <p:cNvPr id="698" name="Shape 698"/>
          <p:cNvGrpSpPr/>
          <p:nvPr/>
        </p:nvGrpSpPr>
        <p:grpSpPr>
          <a:xfrm>
            <a:off x="3777478" y="3725623"/>
            <a:ext cx="616677" cy="616676"/>
            <a:chOff x="3391625" y="5041519"/>
            <a:chExt cx="822236" cy="822234"/>
          </a:xfrm>
        </p:grpSpPr>
        <p:sp>
          <p:nvSpPr>
            <p:cNvPr id="699" name="Shape 699"/>
            <p:cNvSpPr/>
            <p:nvPr/>
          </p:nvSpPr>
          <p:spPr>
            <a:xfrm>
              <a:off x="3391625" y="5041519"/>
              <a:ext cx="822236" cy="82223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0" name="Shape 700"/>
            <p:cNvSpPr/>
            <p:nvPr/>
          </p:nvSpPr>
          <p:spPr>
            <a:xfrm>
              <a:off x="3545301" y="5175637"/>
              <a:ext cx="514885"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dk1"/>
                  </a:solidFill>
                  <a:latin typeface="Arial"/>
                  <a:ea typeface="Arial"/>
                  <a:cs typeface="Arial"/>
                  <a:sym typeface="Arial"/>
                </a:rPr>
                <a:t></a:t>
              </a:r>
              <a:endParaRPr sz="1100"/>
            </a:p>
          </p:txBody>
        </p:sp>
      </p:grpSp>
      <p:sp>
        <p:nvSpPr>
          <p:cNvPr id="701" name="Shape 701"/>
          <p:cNvSpPr txBox="1"/>
          <p:nvPr/>
        </p:nvSpPr>
        <p:spPr>
          <a:xfrm>
            <a:off x="728425" y="3782925"/>
            <a:ext cx="2931600" cy="502200"/>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specimen book.</a:t>
            </a:r>
            <a:endParaRPr sz="1100"/>
          </a:p>
        </p:txBody>
      </p:sp>
      <p:sp>
        <p:nvSpPr>
          <p:cNvPr id="702" name="Shape 702"/>
          <p:cNvSpPr/>
          <p:nvPr>
            <p:ph idx="2" type="pic"/>
          </p:nvPr>
        </p:nvSpPr>
        <p:spPr>
          <a:xfrm>
            <a:off x="628651" y="1240972"/>
            <a:ext cx="7886700" cy="145868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6" name="Shape 706"/>
        <p:cNvGrpSpPr/>
        <p:nvPr/>
      </p:nvGrpSpPr>
      <p:grpSpPr>
        <a:xfrm>
          <a:off x="0" y="0"/>
          <a:ext cx="0" cy="0"/>
          <a:chOff x="0" y="0"/>
          <a:chExt cx="0" cy="0"/>
        </a:xfrm>
      </p:grpSpPr>
      <p:sp>
        <p:nvSpPr>
          <p:cNvPr id="707" name="Shape 707"/>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708" name="Shape 708"/>
          <p:cNvSpPr txBox="1"/>
          <p:nvPr>
            <p:ph idx="11" type="ftr"/>
          </p:nvPr>
        </p:nvSpPr>
        <p:spPr>
          <a:xfrm>
            <a:off x="3869450" y="4707775"/>
            <a:ext cx="1405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709" name="Shape 70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710" name="Shape 71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Service</a:t>
            </a:r>
            <a:endParaRPr sz="1100"/>
          </a:p>
        </p:txBody>
      </p:sp>
      <p:sp>
        <p:nvSpPr>
          <p:cNvPr id="711" name="Shape 711"/>
          <p:cNvSpPr/>
          <p:nvPr/>
        </p:nvSpPr>
        <p:spPr>
          <a:xfrm rot="5400000">
            <a:off x="1003766" y="1588478"/>
            <a:ext cx="1502661" cy="1295398"/>
          </a:xfrm>
          <a:prstGeom prst="hexagon">
            <a:avLst>
              <a:gd fmla="val 25000" name="adj"/>
              <a:gd fmla="val 115470"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2" name="Shape 712"/>
          <p:cNvSpPr/>
          <p:nvPr/>
        </p:nvSpPr>
        <p:spPr>
          <a:xfrm>
            <a:off x="1438783" y="1855304"/>
            <a:ext cx="632626"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4500">
                <a:solidFill>
                  <a:schemeClr val="dk1"/>
                </a:solidFill>
                <a:latin typeface="Arial"/>
                <a:ea typeface="Arial"/>
                <a:cs typeface="Arial"/>
                <a:sym typeface="Arial"/>
              </a:rPr>
              <a:t></a:t>
            </a:r>
            <a:endParaRPr sz="1100"/>
          </a:p>
        </p:txBody>
      </p:sp>
      <p:grpSp>
        <p:nvGrpSpPr>
          <p:cNvPr id="713" name="Shape 713"/>
          <p:cNvGrpSpPr/>
          <p:nvPr/>
        </p:nvGrpSpPr>
        <p:grpSpPr>
          <a:xfrm>
            <a:off x="858553" y="3141908"/>
            <a:ext cx="1793084" cy="779060"/>
            <a:chOff x="1395410" y="4028123"/>
            <a:chExt cx="2390778" cy="1038746"/>
          </a:xfrm>
        </p:grpSpPr>
        <p:sp>
          <p:nvSpPr>
            <p:cNvPr id="714" name="Shape 714"/>
            <p:cNvSpPr txBox="1"/>
            <p:nvPr/>
          </p:nvSpPr>
          <p:spPr>
            <a:xfrm>
              <a:off x="1538514" y="4028123"/>
              <a:ext cx="2104571"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dk1"/>
                  </a:solidFill>
                  <a:latin typeface="Montserrat"/>
                  <a:ea typeface="Montserrat"/>
                  <a:cs typeface="Montserrat"/>
                  <a:sym typeface="Montserrat"/>
                </a:rPr>
                <a:t>Some Text</a:t>
              </a:r>
              <a:endParaRPr sz="1100"/>
            </a:p>
          </p:txBody>
        </p:sp>
        <p:sp>
          <p:nvSpPr>
            <p:cNvPr id="715" name="Shape 715"/>
            <p:cNvSpPr txBox="1"/>
            <p:nvPr/>
          </p:nvSpPr>
          <p:spPr>
            <a:xfrm>
              <a:off x="1395410" y="4397455"/>
              <a:ext cx="2390778" cy="66941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specimen book.</a:t>
              </a:r>
              <a:endParaRPr sz="1100"/>
            </a:p>
          </p:txBody>
        </p:sp>
      </p:grpSp>
      <p:sp>
        <p:nvSpPr>
          <p:cNvPr id="716" name="Shape 716"/>
          <p:cNvSpPr/>
          <p:nvPr/>
        </p:nvSpPr>
        <p:spPr>
          <a:xfrm rot="5400000">
            <a:off x="2881702" y="1588478"/>
            <a:ext cx="1502661" cy="1295398"/>
          </a:xfrm>
          <a:prstGeom prst="hexagon">
            <a:avLst>
              <a:gd fmla="val 25000" name="adj"/>
              <a:gd fmla="val 115470"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7" name="Shape 717"/>
          <p:cNvSpPr txBox="1"/>
          <p:nvPr/>
        </p:nvSpPr>
        <p:spPr>
          <a:xfrm>
            <a:off x="3396623" y="1855303"/>
            <a:ext cx="472819"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4500">
                <a:solidFill>
                  <a:schemeClr val="dk1"/>
                </a:solidFill>
                <a:latin typeface="Arial"/>
                <a:ea typeface="Arial"/>
                <a:cs typeface="Arial"/>
                <a:sym typeface="Arial"/>
              </a:rPr>
              <a:t></a:t>
            </a:r>
            <a:endParaRPr sz="1100"/>
          </a:p>
        </p:txBody>
      </p:sp>
      <p:grpSp>
        <p:nvGrpSpPr>
          <p:cNvPr id="718" name="Shape 718"/>
          <p:cNvGrpSpPr/>
          <p:nvPr/>
        </p:nvGrpSpPr>
        <p:grpSpPr>
          <a:xfrm>
            <a:off x="2736490" y="3141908"/>
            <a:ext cx="1793084" cy="779060"/>
            <a:chOff x="1395410" y="4028123"/>
            <a:chExt cx="2390778" cy="1038746"/>
          </a:xfrm>
        </p:grpSpPr>
        <p:sp>
          <p:nvSpPr>
            <p:cNvPr id="719" name="Shape 719"/>
            <p:cNvSpPr txBox="1"/>
            <p:nvPr/>
          </p:nvSpPr>
          <p:spPr>
            <a:xfrm>
              <a:off x="1538514" y="4028123"/>
              <a:ext cx="2104571"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dk1"/>
                  </a:solidFill>
                  <a:latin typeface="Montserrat"/>
                  <a:ea typeface="Montserrat"/>
                  <a:cs typeface="Montserrat"/>
                  <a:sym typeface="Montserrat"/>
                </a:rPr>
                <a:t>Some Text</a:t>
              </a:r>
              <a:endParaRPr sz="1100"/>
            </a:p>
          </p:txBody>
        </p:sp>
        <p:sp>
          <p:nvSpPr>
            <p:cNvPr id="720" name="Shape 720"/>
            <p:cNvSpPr txBox="1"/>
            <p:nvPr/>
          </p:nvSpPr>
          <p:spPr>
            <a:xfrm>
              <a:off x="1395410" y="4397455"/>
              <a:ext cx="2390778" cy="66941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specimen book.</a:t>
              </a:r>
              <a:endParaRPr sz="1100"/>
            </a:p>
          </p:txBody>
        </p:sp>
      </p:grpSp>
      <p:sp>
        <p:nvSpPr>
          <p:cNvPr id="721" name="Shape 721"/>
          <p:cNvSpPr/>
          <p:nvPr/>
        </p:nvSpPr>
        <p:spPr>
          <a:xfrm rot="5400000">
            <a:off x="4759638" y="1588478"/>
            <a:ext cx="1502661" cy="1295398"/>
          </a:xfrm>
          <a:prstGeom prst="hexagon">
            <a:avLst>
              <a:gd fmla="val 25000" name="adj"/>
              <a:gd fmla="val 115470"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22" name="Shape 722"/>
          <p:cNvSpPr txBox="1"/>
          <p:nvPr/>
        </p:nvSpPr>
        <p:spPr>
          <a:xfrm>
            <a:off x="5274559" y="1855302"/>
            <a:ext cx="472819"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4500">
                <a:solidFill>
                  <a:schemeClr val="dk1"/>
                </a:solidFill>
                <a:latin typeface="Arial"/>
                <a:ea typeface="Arial"/>
                <a:cs typeface="Arial"/>
                <a:sym typeface="Arial"/>
              </a:rPr>
              <a:t></a:t>
            </a:r>
            <a:endParaRPr sz="1100"/>
          </a:p>
        </p:txBody>
      </p:sp>
      <p:grpSp>
        <p:nvGrpSpPr>
          <p:cNvPr id="723" name="Shape 723"/>
          <p:cNvGrpSpPr/>
          <p:nvPr/>
        </p:nvGrpSpPr>
        <p:grpSpPr>
          <a:xfrm>
            <a:off x="4614426" y="3141908"/>
            <a:ext cx="1793084" cy="779060"/>
            <a:chOff x="1395410" y="4028123"/>
            <a:chExt cx="2390778" cy="1038746"/>
          </a:xfrm>
        </p:grpSpPr>
        <p:sp>
          <p:nvSpPr>
            <p:cNvPr id="724" name="Shape 724"/>
            <p:cNvSpPr txBox="1"/>
            <p:nvPr/>
          </p:nvSpPr>
          <p:spPr>
            <a:xfrm>
              <a:off x="1538514" y="4028123"/>
              <a:ext cx="2104571"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dk1"/>
                  </a:solidFill>
                  <a:latin typeface="Montserrat"/>
                  <a:ea typeface="Montserrat"/>
                  <a:cs typeface="Montserrat"/>
                  <a:sym typeface="Montserrat"/>
                </a:rPr>
                <a:t>Some Text</a:t>
              </a:r>
              <a:endParaRPr sz="1100"/>
            </a:p>
          </p:txBody>
        </p:sp>
        <p:sp>
          <p:nvSpPr>
            <p:cNvPr id="725" name="Shape 725"/>
            <p:cNvSpPr txBox="1"/>
            <p:nvPr/>
          </p:nvSpPr>
          <p:spPr>
            <a:xfrm>
              <a:off x="1395410" y="4397455"/>
              <a:ext cx="2390778" cy="66941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specimen book.</a:t>
              </a:r>
              <a:endParaRPr sz="1100"/>
            </a:p>
          </p:txBody>
        </p:sp>
      </p:grpSp>
      <p:sp>
        <p:nvSpPr>
          <p:cNvPr id="726" name="Shape 726"/>
          <p:cNvSpPr/>
          <p:nvPr/>
        </p:nvSpPr>
        <p:spPr>
          <a:xfrm rot="5400000">
            <a:off x="6637574" y="1588478"/>
            <a:ext cx="1502661" cy="1295398"/>
          </a:xfrm>
          <a:prstGeom prst="hexagon">
            <a:avLst>
              <a:gd fmla="val 25000" name="adj"/>
              <a:gd fmla="val 115470"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27" name="Shape 727"/>
          <p:cNvSpPr/>
          <p:nvPr/>
        </p:nvSpPr>
        <p:spPr>
          <a:xfrm>
            <a:off x="7072591" y="1855301"/>
            <a:ext cx="632626" cy="76174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4500">
                <a:solidFill>
                  <a:schemeClr val="dk1"/>
                </a:solidFill>
                <a:latin typeface="Arial"/>
                <a:ea typeface="Arial"/>
                <a:cs typeface="Arial"/>
                <a:sym typeface="Arial"/>
              </a:rPr>
              <a:t></a:t>
            </a:r>
            <a:endParaRPr sz="1100"/>
          </a:p>
        </p:txBody>
      </p:sp>
      <p:grpSp>
        <p:nvGrpSpPr>
          <p:cNvPr id="728" name="Shape 728"/>
          <p:cNvGrpSpPr/>
          <p:nvPr/>
        </p:nvGrpSpPr>
        <p:grpSpPr>
          <a:xfrm>
            <a:off x="6492362" y="3141908"/>
            <a:ext cx="1793084" cy="779060"/>
            <a:chOff x="1395410" y="4028123"/>
            <a:chExt cx="2390778" cy="1038746"/>
          </a:xfrm>
        </p:grpSpPr>
        <p:sp>
          <p:nvSpPr>
            <p:cNvPr id="729" name="Shape 729"/>
            <p:cNvSpPr txBox="1"/>
            <p:nvPr/>
          </p:nvSpPr>
          <p:spPr>
            <a:xfrm>
              <a:off x="1538514" y="4028123"/>
              <a:ext cx="2104571"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dk1"/>
                  </a:solidFill>
                  <a:latin typeface="Montserrat"/>
                  <a:ea typeface="Montserrat"/>
                  <a:cs typeface="Montserrat"/>
                  <a:sym typeface="Montserrat"/>
                </a:rPr>
                <a:t>Some Text</a:t>
              </a:r>
              <a:endParaRPr sz="1100"/>
            </a:p>
          </p:txBody>
        </p:sp>
        <p:sp>
          <p:nvSpPr>
            <p:cNvPr id="730" name="Shape 730"/>
            <p:cNvSpPr txBox="1"/>
            <p:nvPr/>
          </p:nvSpPr>
          <p:spPr>
            <a:xfrm>
              <a:off x="1395410" y="4397455"/>
              <a:ext cx="2390778" cy="66941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chemeClr val="dk1"/>
                  </a:solidFill>
                  <a:latin typeface="Montserrat"/>
                  <a:ea typeface="Montserrat"/>
                  <a:cs typeface="Montserrat"/>
                  <a:sym typeface="Montserrat"/>
                </a:rPr>
                <a:t>specimen book.</a:t>
              </a:r>
              <a:endParaRPr sz="1100"/>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4" name="Shape 734"/>
        <p:cNvGrpSpPr/>
        <p:nvPr/>
      </p:nvGrpSpPr>
      <p:grpSpPr>
        <a:xfrm>
          <a:off x="0" y="0"/>
          <a:ext cx="0" cy="0"/>
          <a:chOff x="0" y="0"/>
          <a:chExt cx="0" cy="0"/>
        </a:xfrm>
      </p:grpSpPr>
      <p:sp>
        <p:nvSpPr>
          <p:cNvPr id="735" name="Shape 735"/>
          <p:cNvSpPr/>
          <p:nvPr/>
        </p:nvSpPr>
        <p:spPr>
          <a:xfrm>
            <a:off x="0" y="0"/>
            <a:ext cx="9144000" cy="5143500"/>
          </a:xfrm>
          <a:prstGeom prst="rect">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6" name="Shape 73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lt1"/>
              </a:buClr>
              <a:buSzPts val="800"/>
              <a:buFont typeface="Arial"/>
              <a:buNone/>
            </a:pPr>
            <a:r>
              <a:rPr b="0" i="0" lang="en" sz="800" u="none" cap="none" strike="noStrike">
                <a:solidFill>
                  <a:schemeClr val="lt1"/>
                </a:solidFill>
                <a:latin typeface="Montserrat"/>
                <a:ea typeface="Montserrat"/>
                <a:cs typeface="Montserrat"/>
                <a:sym typeface="Montserrat"/>
              </a:rPr>
              <a:t>Click to edit Master subtitle style lorem ipsum dummy</a:t>
            </a:r>
            <a:endParaRPr sz="1100"/>
          </a:p>
        </p:txBody>
      </p:sp>
      <p:sp>
        <p:nvSpPr>
          <p:cNvPr id="737" name="Shape 737"/>
          <p:cNvSpPr txBox="1"/>
          <p:nvPr>
            <p:ph idx="11" type="ftr"/>
          </p:nvPr>
        </p:nvSpPr>
        <p:spPr>
          <a:xfrm>
            <a:off x="3822775" y="4707775"/>
            <a:ext cx="1498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www.infobusiness.com</a:t>
            </a:r>
            <a:endParaRPr sz="1100"/>
          </a:p>
        </p:txBody>
      </p:sp>
      <p:sp>
        <p:nvSpPr>
          <p:cNvPr id="738" name="Shape 73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739" name="Shape 73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2300"/>
              <a:buFont typeface="Montserrat"/>
              <a:buNone/>
            </a:pPr>
            <a:r>
              <a:rPr b="1" i="0" lang="en" sz="2300" u="none" cap="none" strike="noStrike">
                <a:solidFill>
                  <a:schemeClr val="lt1"/>
                </a:solidFill>
                <a:latin typeface="Montserrat"/>
                <a:ea typeface="Montserrat"/>
                <a:cs typeface="Montserrat"/>
                <a:sym typeface="Montserrat"/>
              </a:rPr>
              <a:t>Our Service</a:t>
            </a:r>
            <a:endParaRPr sz="1100"/>
          </a:p>
        </p:txBody>
      </p:sp>
      <p:sp>
        <p:nvSpPr>
          <p:cNvPr id="740" name="Shape 740"/>
          <p:cNvSpPr/>
          <p:nvPr/>
        </p:nvSpPr>
        <p:spPr>
          <a:xfrm>
            <a:off x="1438783" y="1926741"/>
            <a:ext cx="632626"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4500">
                <a:solidFill>
                  <a:schemeClr val="accent4"/>
                </a:solidFill>
                <a:latin typeface="Arial"/>
                <a:ea typeface="Arial"/>
                <a:cs typeface="Arial"/>
                <a:sym typeface="Arial"/>
              </a:rPr>
              <a:t></a:t>
            </a:r>
            <a:endParaRPr sz="1100"/>
          </a:p>
        </p:txBody>
      </p:sp>
      <p:grpSp>
        <p:nvGrpSpPr>
          <p:cNvPr id="741" name="Shape 741"/>
          <p:cNvGrpSpPr/>
          <p:nvPr/>
        </p:nvGrpSpPr>
        <p:grpSpPr>
          <a:xfrm>
            <a:off x="858553" y="3213345"/>
            <a:ext cx="1793084" cy="779060"/>
            <a:chOff x="1395410" y="4028123"/>
            <a:chExt cx="2390778" cy="1038746"/>
          </a:xfrm>
        </p:grpSpPr>
        <p:sp>
          <p:nvSpPr>
            <p:cNvPr id="742" name="Shape 742"/>
            <p:cNvSpPr txBox="1"/>
            <p:nvPr/>
          </p:nvSpPr>
          <p:spPr>
            <a:xfrm>
              <a:off x="1538514" y="4028123"/>
              <a:ext cx="2104571"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lt1"/>
                  </a:solidFill>
                  <a:latin typeface="Montserrat"/>
                  <a:ea typeface="Montserrat"/>
                  <a:cs typeface="Montserrat"/>
                  <a:sym typeface="Montserrat"/>
                </a:rPr>
                <a:t>Some Text</a:t>
              </a:r>
              <a:endParaRPr sz="1100"/>
            </a:p>
          </p:txBody>
        </p:sp>
        <p:sp>
          <p:nvSpPr>
            <p:cNvPr id="743" name="Shape 743"/>
            <p:cNvSpPr txBox="1"/>
            <p:nvPr/>
          </p:nvSpPr>
          <p:spPr>
            <a:xfrm>
              <a:off x="1395410" y="4397455"/>
              <a:ext cx="2390778" cy="66941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lt1"/>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chemeClr val="lt1"/>
                  </a:solidFill>
                  <a:latin typeface="Montserrat"/>
                  <a:ea typeface="Montserrat"/>
                  <a:cs typeface="Montserrat"/>
                  <a:sym typeface="Montserrat"/>
                </a:rPr>
                <a:t>specimen book.</a:t>
              </a:r>
              <a:endParaRPr sz="1100"/>
            </a:p>
          </p:txBody>
        </p:sp>
      </p:grpSp>
      <p:sp>
        <p:nvSpPr>
          <p:cNvPr id="744" name="Shape 744"/>
          <p:cNvSpPr txBox="1"/>
          <p:nvPr/>
        </p:nvSpPr>
        <p:spPr>
          <a:xfrm>
            <a:off x="3396623" y="1926740"/>
            <a:ext cx="472819"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4500">
                <a:solidFill>
                  <a:schemeClr val="accent4"/>
                </a:solidFill>
                <a:latin typeface="Arial"/>
                <a:ea typeface="Arial"/>
                <a:cs typeface="Arial"/>
                <a:sym typeface="Arial"/>
              </a:rPr>
              <a:t></a:t>
            </a:r>
            <a:endParaRPr sz="1100"/>
          </a:p>
        </p:txBody>
      </p:sp>
      <p:grpSp>
        <p:nvGrpSpPr>
          <p:cNvPr id="745" name="Shape 745"/>
          <p:cNvGrpSpPr/>
          <p:nvPr/>
        </p:nvGrpSpPr>
        <p:grpSpPr>
          <a:xfrm>
            <a:off x="2736490" y="3213345"/>
            <a:ext cx="1793084" cy="779060"/>
            <a:chOff x="1395410" y="4028123"/>
            <a:chExt cx="2390778" cy="1038746"/>
          </a:xfrm>
        </p:grpSpPr>
        <p:sp>
          <p:nvSpPr>
            <p:cNvPr id="746" name="Shape 746"/>
            <p:cNvSpPr txBox="1"/>
            <p:nvPr/>
          </p:nvSpPr>
          <p:spPr>
            <a:xfrm>
              <a:off x="1538514" y="4028123"/>
              <a:ext cx="2104571"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lt1"/>
                  </a:solidFill>
                  <a:latin typeface="Montserrat"/>
                  <a:ea typeface="Montserrat"/>
                  <a:cs typeface="Montserrat"/>
                  <a:sym typeface="Montserrat"/>
                </a:rPr>
                <a:t>Some Text</a:t>
              </a:r>
              <a:endParaRPr sz="1100"/>
            </a:p>
          </p:txBody>
        </p:sp>
        <p:sp>
          <p:nvSpPr>
            <p:cNvPr id="747" name="Shape 747"/>
            <p:cNvSpPr txBox="1"/>
            <p:nvPr/>
          </p:nvSpPr>
          <p:spPr>
            <a:xfrm>
              <a:off x="1395410" y="4397455"/>
              <a:ext cx="2390778" cy="66941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lt1"/>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chemeClr val="lt1"/>
                  </a:solidFill>
                  <a:latin typeface="Montserrat"/>
                  <a:ea typeface="Montserrat"/>
                  <a:cs typeface="Montserrat"/>
                  <a:sym typeface="Montserrat"/>
                </a:rPr>
                <a:t>specimen book.</a:t>
              </a:r>
              <a:endParaRPr sz="1100"/>
            </a:p>
          </p:txBody>
        </p:sp>
      </p:grpSp>
      <p:sp>
        <p:nvSpPr>
          <p:cNvPr id="748" name="Shape 748"/>
          <p:cNvSpPr txBox="1"/>
          <p:nvPr/>
        </p:nvSpPr>
        <p:spPr>
          <a:xfrm>
            <a:off x="5274559" y="1926739"/>
            <a:ext cx="472819"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4500">
                <a:solidFill>
                  <a:schemeClr val="accent4"/>
                </a:solidFill>
                <a:latin typeface="Arial"/>
                <a:ea typeface="Arial"/>
                <a:cs typeface="Arial"/>
                <a:sym typeface="Arial"/>
              </a:rPr>
              <a:t></a:t>
            </a:r>
            <a:endParaRPr sz="1100"/>
          </a:p>
        </p:txBody>
      </p:sp>
      <p:grpSp>
        <p:nvGrpSpPr>
          <p:cNvPr id="749" name="Shape 749"/>
          <p:cNvGrpSpPr/>
          <p:nvPr/>
        </p:nvGrpSpPr>
        <p:grpSpPr>
          <a:xfrm>
            <a:off x="4614426" y="3213345"/>
            <a:ext cx="1793084" cy="779060"/>
            <a:chOff x="1395410" y="4028123"/>
            <a:chExt cx="2390778" cy="1038746"/>
          </a:xfrm>
        </p:grpSpPr>
        <p:sp>
          <p:nvSpPr>
            <p:cNvPr id="750" name="Shape 750"/>
            <p:cNvSpPr txBox="1"/>
            <p:nvPr/>
          </p:nvSpPr>
          <p:spPr>
            <a:xfrm>
              <a:off x="1538514" y="4028123"/>
              <a:ext cx="2104571"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lt1"/>
                  </a:solidFill>
                  <a:latin typeface="Montserrat"/>
                  <a:ea typeface="Montserrat"/>
                  <a:cs typeface="Montserrat"/>
                  <a:sym typeface="Montserrat"/>
                </a:rPr>
                <a:t>Some Text</a:t>
              </a:r>
              <a:endParaRPr sz="1100"/>
            </a:p>
          </p:txBody>
        </p:sp>
        <p:sp>
          <p:nvSpPr>
            <p:cNvPr id="751" name="Shape 751"/>
            <p:cNvSpPr txBox="1"/>
            <p:nvPr/>
          </p:nvSpPr>
          <p:spPr>
            <a:xfrm>
              <a:off x="1395410" y="4397455"/>
              <a:ext cx="2390778" cy="66941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lt1"/>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chemeClr val="lt1"/>
                  </a:solidFill>
                  <a:latin typeface="Montserrat"/>
                  <a:ea typeface="Montserrat"/>
                  <a:cs typeface="Montserrat"/>
                  <a:sym typeface="Montserrat"/>
                </a:rPr>
                <a:t>specimen book.</a:t>
              </a:r>
              <a:endParaRPr sz="1100"/>
            </a:p>
          </p:txBody>
        </p:sp>
      </p:grpSp>
      <p:sp>
        <p:nvSpPr>
          <p:cNvPr id="752" name="Shape 752"/>
          <p:cNvSpPr/>
          <p:nvPr/>
        </p:nvSpPr>
        <p:spPr>
          <a:xfrm>
            <a:off x="7072591" y="1926739"/>
            <a:ext cx="632626" cy="76174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4500">
                <a:solidFill>
                  <a:schemeClr val="accent4"/>
                </a:solidFill>
                <a:latin typeface="Arial"/>
                <a:ea typeface="Arial"/>
                <a:cs typeface="Arial"/>
                <a:sym typeface="Arial"/>
              </a:rPr>
              <a:t></a:t>
            </a:r>
            <a:endParaRPr sz="1100"/>
          </a:p>
        </p:txBody>
      </p:sp>
      <p:grpSp>
        <p:nvGrpSpPr>
          <p:cNvPr id="753" name="Shape 753"/>
          <p:cNvGrpSpPr/>
          <p:nvPr/>
        </p:nvGrpSpPr>
        <p:grpSpPr>
          <a:xfrm>
            <a:off x="6492362" y="3213345"/>
            <a:ext cx="1793084" cy="779060"/>
            <a:chOff x="1395410" y="4028123"/>
            <a:chExt cx="2390778" cy="1038746"/>
          </a:xfrm>
        </p:grpSpPr>
        <p:sp>
          <p:nvSpPr>
            <p:cNvPr id="754" name="Shape 754"/>
            <p:cNvSpPr txBox="1"/>
            <p:nvPr/>
          </p:nvSpPr>
          <p:spPr>
            <a:xfrm>
              <a:off x="1538514" y="4028123"/>
              <a:ext cx="2104571" cy="3693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lt1"/>
                  </a:solidFill>
                  <a:latin typeface="Montserrat"/>
                  <a:ea typeface="Montserrat"/>
                  <a:cs typeface="Montserrat"/>
                  <a:sym typeface="Montserrat"/>
                </a:rPr>
                <a:t>Some Text</a:t>
              </a:r>
              <a:endParaRPr sz="1100"/>
            </a:p>
          </p:txBody>
        </p:sp>
        <p:sp>
          <p:nvSpPr>
            <p:cNvPr id="755" name="Shape 755"/>
            <p:cNvSpPr txBox="1"/>
            <p:nvPr/>
          </p:nvSpPr>
          <p:spPr>
            <a:xfrm>
              <a:off x="1395410" y="4397455"/>
              <a:ext cx="2390778" cy="669414"/>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800">
                  <a:solidFill>
                    <a:schemeClr val="lt1"/>
                  </a:solidFill>
                  <a:latin typeface="Montserrat"/>
                  <a:ea typeface="Montserrat"/>
                  <a:cs typeface="Montserrat"/>
                  <a:sym typeface="Montserrat"/>
                </a:rPr>
                <a:t>industry's standard dummy text to ever since the 1500s, when</a:t>
              </a:r>
              <a:endParaRPr sz="1100"/>
            </a:p>
            <a:p>
              <a:pPr indent="0" lvl="0" marL="0" marR="0" rtl="0" algn="ctr">
                <a:lnSpc>
                  <a:spcPct val="150000"/>
                </a:lnSpc>
                <a:spcBef>
                  <a:spcPts val="0"/>
                </a:spcBef>
                <a:spcAft>
                  <a:spcPts val="0"/>
                </a:spcAft>
                <a:buNone/>
              </a:pPr>
              <a:r>
                <a:rPr lang="en" sz="800">
                  <a:solidFill>
                    <a:schemeClr val="lt1"/>
                  </a:solidFill>
                  <a:latin typeface="Montserrat"/>
                  <a:ea typeface="Montserrat"/>
                  <a:cs typeface="Montserrat"/>
                  <a:sym typeface="Montserrat"/>
                </a:rPr>
                <a:t>specimen book.</a:t>
              </a:r>
              <a:endParaRPr sz="1100"/>
            </a:p>
          </p:txBody>
        </p:sp>
      </p:grpSp>
      <p:sp>
        <p:nvSpPr>
          <p:cNvPr id="756" name="Shape 756"/>
          <p:cNvSpPr/>
          <p:nvPr/>
        </p:nvSpPr>
        <p:spPr>
          <a:xfrm>
            <a:off x="1107398" y="1659917"/>
            <a:ext cx="1295397" cy="1295397"/>
          </a:xfrm>
          <a:prstGeom prst="ellipse">
            <a:avLst/>
          </a:prstGeom>
          <a:noFill/>
          <a:ln cap="flat" cmpd="sng" w="381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57" name="Shape 757"/>
          <p:cNvSpPr/>
          <p:nvPr/>
        </p:nvSpPr>
        <p:spPr>
          <a:xfrm>
            <a:off x="2986202" y="1659917"/>
            <a:ext cx="1295397" cy="1295397"/>
          </a:xfrm>
          <a:prstGeom prst="ellipse">
            <a:avLst/>
          </a:prstGeom>
          <a:noFill/>
          <a:ln cap="flat" cmpd="sng" w="381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58" name="Shape 758"/>
          <p:cNvSpPr/>
          <p:nvPr/>
        </p:nvSpPr>
        <p:spPr>
          <a:xfrm>
            <a:off x="4862402" y="1659917"/>
            <a:ext cx="1295397" cy="1295397"/>
          </a:xfrm>
          <a:prstGeom prst="ellipse">
            <a:avLst/>
          </a:prstGeom>
          <a:noFill/>
          <a:ln cap="flat" cmpd="sng" w="381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59" name="Shape 759"/>
          <p:cNvSpPr/>
          <p:nvPr/>
        </p:nvSpPr>
        <p:spPr>
          <a:xfrm>
            <a:off x="6741206" y="1659917"/>
            <a:ext cx="1295397" cy="1295397"/>
          </a:xfrm>
          <a:prstGeom prst="ellipse">
            <a:avLst/>
          </a:prstGeom>
          <a:noFill/>
          <a:ln cap="flat" cmpd="sng" w="381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3" name="Shape 763"/>
        <p:cNvGrpSpPr/>
        <p:nvPr/>
      </p:nvGrpSpPr>
      <p:grpSpPr>
        <a:xfrm>
          <a:off x="0" y="0"/>
          <a:ext cx="0" cy="0"/>
          <a:chOff x="0" y="0"/>
          <a:chExt cx="0" cy="0"/>
        </a:xfrm>
      </p:grpSpPr>
      <p:sp>
        <p:nvSpPr>
          <p:cNvPr id="764" name="Shape 764"/>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765" name="Shape 765"/>
          <p:cNvSpPr txBox="1"/>
          <p:nvPr>
            <p:ph idx="11" type="ftr"/>
          </p:nvPr>
        </p:nvSpPr>
        <p:spPr>
          <a:xfrm>
            <a:off x="3791425" y="4707775"/>
            <a:ext cx="1561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766" name="Shape 76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767" name="Shape 767"/>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Service</a:t>
            </a:r>
            <a:endParaRPr sz="1100"/>
          </a:p>
        </p:txBody>
      </p:sp>
      <p:sp>
        <p:nvSpPr>
          <p:cNvPr id="768" name="Shape 768"/>
          <p:cNvSpPr txBox="1"/>
          <p:nvPr/>
        </p:nvSpPr>
        <p:spPr>
          <a:xfrm>
            <a:off x="628650" y="3374283"/>
            <a:ext cx="1887108"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Montserrat"/>
                <a:ea typeface="Montserrat"/>
                <a:cs typeface="Montserrat"/>
                <a:sym typeface="Montserrat"/>
              </a:rPr>
              <a:t>Service Name One</a:t>
            </a:r>
            <a:endParaRPr sz="1100"/>
          </a:p>
        </p:txBody>
      </p:sp>
      <p:sp>
        <p:nvSpPr>
          <p:cNvPr id="769" name="Shape 769"/>
          <p:cNvSpPr txBox="1"/>
          <p:nvPr/>
        </p:nvSpPr>
        <p:spPr>
          <a:xfrm>
            <a:off x="628650" y="3760457"/>
            <a:ext cx="2303808" cy="449593"/>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Variations of passages of lorem ipsum available Are many variations of passages of lorem ipsum available lorem ipsum.</a:t>
            </a:r>
            <a:endParaRPr sz="1100"/>
          </a:p>
        </p:txBody>
      </p:sp>
      <p:sp>
        <p:nvSpPr>
          <p:cNvPr id="770" name="Shape 770"/>
          <p:cNvSpPr txBox="1"/>
          <p:nvPr/>
        </p:nvSpPr>
        <p:spPr>
          <a:xfrm>
            <a:off x="3416726" y="3374275"/>
            <a:ext cx="19881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Montserrat"/>
                <a:ea typeface="Montserrat"/>
                <a:cs typeface="Montserrat"/>
                <a:sym typeface="Montserrat"/>
              </a:rPr>
              <a:t>Second Name TWO</a:t>
            </a:r>
            <a:endParaRPr sz="1100"/>
          </a:p>
        </p:txBody>
      </p:sp>
      <p:sp>
        <p:nvSpPr>
          <p:cNvPr id="771" name="Shape 771"/>
          <p:cNvSpPr txBox="1"/>
          <p:nvPr/>
        </p:nvSpPr>
        <p:spPr>
          <a:xfrm>
            <a:off x="3416713" y="3760457"/>
            <a:ext cx="2303808" cy="381776"/>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Variations of passages of lorem ipsum available Are many variations of passages of lorem ipsum available lorem ipsum.</a:t>
            </a:r>
            <a:endParaRPr sz="1100"/>
          </a:p>
        </p:txBody>
      </p:sp>
      <p:sp>
        <p:nvSpPr>
          <p:cNvPr id="772" name="Shape 772"/>
          <p:cNvSpPr txBox="1"/>
          <p:nvPr/>
        </p:nvSpPr>
        <p:spPr>
          <a:xfrm>
            <a:off x="6211543" y="3374283"/>
            <a:ext cx="1887108"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Montserrat"/>
                <a:ea typeface="Montserrat"/>
                <a:cs typeface="Montserrat"/>
                <a:sym typeface="Montserrat"/>
              </a:rPr>
              <a:t>Third  Name Here</a:t>
            </a:r>
            <a:endParaRPr sz="1100"/>
          </a:p>
        </p:txBody>
      </p:sp>
      <p:sp>
        <p:nvSpPr>
          <p:cNvPr id="773" name="Shape 773"/>
          <p:cNvSpPr txBox="1"/>
          <p:nvPr/>
        </p:nvSpPr>
        <p:spPr>
          <a:xfrm>
            <a:off x="6211542" y="3760457"/>
            <a:ext cx="2303807" cy="381776"/>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Variations of passages of lorem ipsum available Are many variations of passages of lorem ipsum available lorem ipsum.</a:t>
            </a:r>
            <a:endParaRPr sz="1100"/>
          </a:p>
        </p:txBody>
      </p:sp>
      <p:sp>
        <p:nvSpPr>
          <p:cNvPr id="774" name="Shape 774"/>
          <p:cNvSpPr/>
          <p:nvPr>
            <p:ph idx="2" type="pic"/>
          </p:nvPr>
        </p:nvSpPr>
        <p:spPr>
          <a:xfrm>
            <a:off x="628649" y="1498807"/>
            <a:ext cx="2303809" cy="145470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775" name="Shape 775"/>
          <p:cNvSpPr/>
          <p:nvPr>
            <p:ph idx="3" type="pic"/>
          </p:nvPr>
        </p:nvSpPr>
        <p:spPr>
          <a:xfrm>
            <a:off x="3416713" y="1498807"/>
            <a:ext cx="2303809" cy="145470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776" name="Shape 776"/>
          <p:cNvSpPr/>
          <p:nvPr>
            <p:ph idx="4" type="pic"/>
          </p:nvPr>
        </p:nvSpPr>
        <p:spPr>
          <a:xfrm>
            <a:off x="6211543" y="1498807"/>
            <a:ext cx="2303809" cy="145470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3" name="Shape 333"/>
        <p:cNvGrpSpPr/>
        <p:nvPr/>
      </p:nvGrpSpPr>
      <p:grpSpPr>
        <a:xfrm>
          <a:off x="0" y="0"/>
          <a:ext cx="0" cy="0"/>
          <a:chOff x="0" y="0"/>
          <a:chExt cx="0" cy="0"/>
        </a:xfrm>
      </p:grpSpPr>
      <p:sp>
        <p:nvSpPr>
          <p:cNvPr id="334" name="Shape 334"/>
          <p:cNvSpPr/>
          <p:nvPr/>
        </p:nvSpPr>
        <p:spPr>
          <a:xfrm>
            <a:off x="0" y="0"/>
            <a:ext cx="9144000" cy="5143500"/>
          </a:xfrm>
          <a:prstGeom prst="rect">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5" name="Shape 335"/>
          <p:cNvSpPr txBox="1"/>
          <p:nvPr/>
        </p:nvSpPr>
        <p:spPr>
          <a:xfrm>
            <a:off x="791061" y="2017752"/>
            <a:ext cx="605119" cy="110799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1" lang="en" sz="6800">
                <a:solidFill>
                  <a:schemeClr val="accent4"/>
                </a:solidFill>
                <a:latin typeface="Montserrat Thin"/>
                <a:ea typeface="Montserrat Thin"/>
                <a:cs typeface="Montserrat Thin"/>
                <a:sym typeface="Montserrat Thin"/>
              </a:rPr>
              <a:t>“</a:t>
            </a:r>
            <a:endParaRPr i="1" sz="6800">
              <a:solidFill>
                <a:schemeClr val="accent4"/>
              </a:solidFill>
              <a:latin typeface="Montserrat Thin"/>
              <a:ea typeface="Montserrat Thin"/>
              <a:cs typeface="Montserrat Thin"/>
              <a:sym typeface="Montserrat Thin"/>
            </a:endParaRPr>
          </a:p>
        </p:txBody>
      </p:sp>
      <p:sp>
        <p:nvSpPr>
          <p:cNvPr id="336" name="Shape 336"/>
          <p:cNvSpPr txBox="1"/>
          <p:nvPr/>
        </p:nvSpPr>
        <p:spPr>
          <a:xfrm rot="10800000">
            <a:off x="7545899" y="2762187"/>
            <a:ext cx="605119" cy="110799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i="1" lang="en" sz="6800">
                <a:solidFill>
                  <a:schemeClr val="accent4"/>
                </a:solidFill>
                <a:latin typeface="Montserrat Thin"/>
                <a:ea typeface="Montserrat Thin"/>
                <a:cs typeface="Montserrat Thin"/>
                <a:sym typeface="Montserrat Thin"/>
              </a:rPr>
              <a:t>“</a:t>
            </a:r>
            <a:endParaRPr i="1" sz="6800">
              <a:solidFill>
                <a:schemeClr val="accent4"/>
              </a:solidFill>
              <a:latin typeface="Montserrat Thin"/>
              <a:ea typeface="Montserrat Thin"/>
              <a:cs typeface="Montserrat Thin"/>
              <a:sym typeface="Montserrat Thin"/>
            </a:endParaRPr>
          </a:p>
        </p:txBody>
      </p:sp>
      <p:grpSp>
        <p:nvGrpSpPr>
          <p:cNvPr id="337" name="Shape 337"/>
          <p:cNvGrpSpPr/>
          <p:nvPr/>
        </p:nvGrpSpPr>
        <p:grpSpPr>
          <a:xfrm>
            <a:off x="1380843" y="1827316"/>
            <a:ext cx="6382314" cy="1488869"/>
            <a:chOff x="2042831" y="2180272"/>
            <a:chExt cx="8509752" cy="1985159"/>
          </a:xfrm>
        </p:grpSpPr>
        <p:sp>
          <p:nvSpPr>
            <p:cNvPr id="338" name="Shape 338"/>
            <p:cNvSpPr txBox="1"/>
            <p:nvPr/>
          </p:nvSpPr>
          <p:spPr>
            <a:xfrm>
              <a:off x="4859432" y="2180272"/>
              <a:ext cx="2876550"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a:ea typeface="Montserrat"/>
                  <a:cs typeface="Montserrat"/>
                  <a:sym typeface="Montserrat"/>
                </a:rPr>
                <a:t>WELCOME</a:t>
              </a:r>
              <a:endParaRPr sz="1100"/>
            </a:p>
          </p:txBody>
        </p:sp>
        <p:sp>
          <p:nvSpPr>
            <p:cNvPr id="339" name="Shape 339"/>
            <p:cNvSpPr txBox="1"/>
            <p:nvPr/>
          </p:nvSpPr>
          <p:spPr>
            <a:xfrm>
              <a:off x="2042831" y="2918936"/>
              <a:ext cx="8509752" cy="1246495"/>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lang="en" sz="1500">
                  <a:solidFill>
                    <a:schemeClr val="lt1"/>
                  </a:solidFill>
                  <a:latin typeface="Montserrat"/>
                  <a:ea typeface="Montserrat"/>
                  <a:cs typeface="Montserrat"/>
                  <a:sym typeface="Montserrat"/>
                </a:rPr>
                <a:t>Lorem Ipsum </a:t>
              </a:r>
              <a:r>
                <a:rPr lang="en" sz="1500">
                  <a:solidFill>
                    <a:schemeClr val="lt1"/>
                  </a:solidFill>
                  <a:latin typeface="Montserrat"/>
                  <a:ea typeface="Montserrat"/>
                  <a:cs typeface="Montserrat"/>
                  <a:sym typeface="Montserrat"/>
                </a:rPr>
                <a:t>has been the industry's standard dummy text ever since the 1500s, when an unknown printer took a galley of type and scrambled it to make a type specimen book.</a:t>
              </a:r>
              <a:endParaRPr sz="1100"/>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0" name="Shape 780"/>
        <p:cNvGrpSpPr/>
        <p:nvPr/>
      </p:nvGrpSpPr>
      <p:grpSpPr>
        <a:xfrm>
          <a:off x="0" y="0"/>
          <a:ext cx="0" cy="0"/>
          <a:chOff x="0" y="0"/>
          <a:chExt cx="0" cy="0"/>
        </a:xfrm>
      </p:grpSpPr>
      <p:sp>
        <p:nvSpPr>
          <p:cNvPr id="781" name="Shape 781"/>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782" name="Shape 782"/>
          <p:cNvSpPr txBox="1"/>
          <p:nvPr>
            <p:ph idx="11" type="ftr"/>
          </p:nvPr>
        </p:nvSpPr>
        <p:spPr>
          <a:xfrm>
            <a:off x="3843675" y="4707775"/>
            <a:ext cx="1456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783" name="Shape 78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784" name="Shape 784"/>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Service</a:t>
            </a:r>
            <a:endParaRPr sz="1100"/>
          </a:p>
        </p:txBody>
      </p:sp>
      <p:sp>
        <p:nvSpPr>
          <p:cNvPr id="785" name="Shape 785"/>
          <p:cNvSpPr/>
          <p:nvPr/>
        </p:nvSpPr>
        <p:spPr>
          <a:xfrm>
            <a:off x="0" y="1364032"/>
            <a:ext cx="9144000" cy="2363464"/>
          </a:xfrm>
          <a:prstGeom prst="rect">
            <a:avLst/>
          </a:prstGeom>
          <a:solidFill>
            <a:srgbClr val="0C0C0C">
              <a:alpha val="4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86" name="Shape 786"/>
          <p:cNvSpPr txBox="1"/>
          <p:nvPr/>
        </p:nvSpPr>
        <p:spPr>
          <a:xfrm>
            <a:off x="885825" y="3907864"/>
            <a:ext cx="7372350" cy="50206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 sheets containing Lorem Ipsum passages, and more recently with desktop publishing software like Aldus PageMaker including v</a:t>
            </a:r>
            <a:endParaRPr sz="1100"/>
          </a:p>
        </p:txBody>
      </p:sp>
      <p:grpSp>
        <p:nvGrpSpPr>
          <p:cNvPr id="787" name="Shape 787"/>
          <p:cNvGrpSpPr/>
          <p:nvPr/>
        </p:nvGrpSpPr>
        <p:grpSpPr>
          <a:xfrm>
            <a:off x="885825" y="1807508"/>
            <a:ext cx="1505499" cy="1457135"/>
            <a:chOff x="1476097" y="2410011"/>
            <a:chExt cx="2007332" cy="1942847"/>
          </a:xfrm>
        </p:grpSpPr>
        <p:grpSp>
          <p:nvGrpSpPr>
            <p:cNvPr id="788" name="Shape 788"/>
            <p:cNvGrpSpPr/>
            <p:nvPr/>
          </p:nvGrpSpPr>
          <p:grpSpPr>
            <a:xfrm>
              <a:off x="1476097" y="2410011"/>
              <a:ext cx="1247140" cy="1018989"/>
              <a:chOff x="1856193" y="2410011"/>
              <a:chExt cx="1247140" cy="1018989"/>
            </a:xfrm>
          </p:grpSpPr>
          <p:sp>
            <p:nvSpPr>
              <p:cNvPr id="789" name="Shape 789"/>
              <p:cNvSpPr txBox="1"/>
              <p:nvPr/>
            </p:nvSpPr>
            <p:spPr>
              <a:xfrm>
                <a:off x="1856193" y="2410011"/>
                <a:ext cx="630425" cy="70788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3000">
                    <a:solidFill>
                      <a:schemeClr val="accent4"/>
                    </a:solidFill>
                    <a:latin typeface="Arial"/>
                    <a:ea typeface="Arial"/>
                    <a:cs typeface="Arial"/>
                    <a:sym typeface="Arial"/>
                  </a:rPr>
                  <a:t></a:t>
                </a:r>
                <a:endParaRPr sz="1100"/>
              </a:p>
            </p:txBody>
          </p:sp>
          <p:sp>
            <p:nvSpPr>
              <p:cNvPr id="790" name="Shape 790"/>
              <p:cNvSpPr txBox="1"/>
              <p:nvPr/>
            </p:nvSpPr>
            <p:spPr>
              <a:xfrm>
                <a:off x="1856193" y="3090446"/>
                <a:ext cx="124714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lt1"/>
                    </a:solidFill>
                    <a:latin typeface="Montserrat"/>
                    <a:ea typeface="Montserrat"/>
                    <a:cs typeface="Montserrat"/>
                    <a:sym typeface="Montserrat"/>
                  </a:rPr>
                  <a:t>Text Here</a:t>
                </a:r>
                <a:endParaRPr sz="1100"/>
              </a:p>
            </p:txBody>
          </p:sp>
        </p:grpSp>
        <p:sp>
          <p:nvSpPr>
            <p:cNvPr id="791" name="Shape 791"/>
            <p:cNvSpPr txBox="1"/>
            <p:nvPr/>
          </p:nvSpPr>
          <p:spPr>
            <a:xfrm>
              <a:off x="1476097" y="3509037"/>
              <a:ext cx="2007332" cy="84382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1500stook a galley of type and specimen book.</a:t>
              </a:r>
              <a:endParaRPr sz="1100"/>
            </a:p>
          </p:txBody>
        </p:sp>
      </p:grpSp>
      <p:grpSp>
        <p:nvGrpSpPr>
          <p:cNvPr id="792" name="Shape 792"/>
          <p:cNvGrpSpPr/>
          <p:nvPr/>
        </p:nvGrpSpPr>
        <p:grpSpPr>
          <a:xfrm>
            <a:off x="2841442" y="1807508"/>
            <a:ext cx="1505499" cy="1457135"/>
            <a:chOff x="3849063" y="2410011"/>
            <a:chExt cx="2007332" cy="1942847"/>
          </a:xfrm>
        </p:grpSpPr>
        <p:grpSp>
          <p:nvGrpSpPr>
            <p:cNvPr id="793" name="Shape 793"/>
            <p:cNvGrpSpPr/>
            <p:nvPr/>
          </p:nvGrpSpPr>
          <p:grpSpPr>
            <a:xfrm>
              <a:off x="3849063" y="2410011"/>
              <a:ext cx="1247140" cy="1018989"/>
              <a:chOff x="3849063" y="2410011"/>
              <a:chExt cx="1247140" cy="1018989"/>
            </a:xfrm>
          </p:grpSpPr>
          <p:sp>
            <p:nvSpPr>
              <p:cNvPr id="794" name="Shape 794"/>
              <p:cNvSpPr txBox="1"/>
              <p:nvPr/>
            </p:nvSpPr>
            <p:spPr>
              <a:xfrm>
                <a:off x="3849063" y="2410011"/>
                <a:ext cx="630425" cy="70788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3000">
                    <a:solidFill>
                      <a:schemeClr val="accent4"/>
                    </a:solidFill>
                    <a:latin typeface="Arial"/>
                    <a:ea typeface="Arial"/>
                    <a:cs typeface="Arial"/>
                    <a:sym typeface="Arial"/>
                  </a:rPr>
                  <a:t></a:t>
                </a:r>
                <a:endParaRPr sz="1100"/>
              </a:p>
            </p:txBody>
          </p:sp>
          <p:sp>
            <p:nvSpPr>
              <p:cNvPr id="795" name="Shape 795"/>
              <p:cNvSpPr txBox="1"/>
              <p:nvPr/>
            </p:nvSpPr>
            <p:spPr>
              <a:xfrm>
                <a:off x="3849063" y="3090446"/>
                <a:ext cx="124714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lt1"/>
                    </a:solidFill>
                    <a:latin typeface="Montserrat"/>
                    <a:ea typeface="Montserrat"/>
                    <a:cs typeface="Montserrat"/>
                    <a:sym typeface="Montserrat"/>
                  </a:rPr>
                  <a:t>Text Here</a:t>
                </a:r>
                <a:endParaRPr sz="1100"/>
              </a:p>
            </p:txBody>
          </p:sp>
        </p:grpSp>
        <p:sp>
          <p:nvSpPr>
            <p:cNvPr id="796" name="Shape 796"/>
            <p:cNvSpPr txBox="1"/>
            <p:nvPr/>
          </p:nvSpPr>
          <p:spPr>
            <a:xfrm>
              <a:off x="3849063" y="3509037"/>
              <a:ext cx="2007332" cy="84382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1500stook a galley of type and specimen book.</a:t>
              </a:r>
              <a:endParaRPr sz="1100"/>
            </a:p>
          </p:txBody>
        </p:sp>
      </p:grpSp>
      <p:grpSp>
        <p:nvGrpSpPr>
          <p:cNvPr id="797" name="Shape 797"/>
          <p:cNvGrpSpPr/>
          <p:nvPr/>
        </p:nvGrpSpPr>
        <p:grpSpPr>
          <a:xfrm>
            <a:off x="4797058" y="1807508"/>
            <a:ext cx="1505499" cy="1457135"/>
            <a:chOff x="5835077" y="2410011"/>
            <a:chExt cx="2007332" cy="1942847"/>
          </a:xfrm>
        </p:grpSpPr>
        <p:grpSp>
          <p:nvGrpSpPr>
            <p:cNvPr id="798" name="Shape 798"/>
            <p:cNvGrpSpPr/>
            <p:nvPr/>
          </p:nvGrpSpPr>
          <p:grpSpPr>
            <a:xfrm>
              <a:off x="5835077" y="2410011"/>
              <a:ext cx="1247140" cy="1018989"/>
              <a:chOff x="5835077" y="2410011"/>
              <a:chExt cx="1247140" cy="1018989"/>
            </a:xfrm>
          </p:grpSpPr>
          <p:sp>
            <p:nvSpPr>
              <p:cNvPr id="799" name="Shape 799"/>
              <p:cNvSpPr/>
              <p:nvPr/>
            </p:nvSpPr>
            <p:spPr>
              <a:xfrm>
                <a:off x="5835077" y="2410011"/>
                <a:ext cx="623889" cy="70788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3000">
                    <a:solidFill>
                      <a:schemeClr val="accent4"/>
                    </a:solidFill>
                    <a:latin typeface="Arial"/>
                    <a:ea typeface="Arial"/>
                    <a:cs typeface="Arial"/>
                    <a:sym typeface="Arial"/>
                  </a:rPr>
                  <a:t></a:t>
                </a:r>
                <a:endParaRPr sz="1100"/>
              </a:p>
            </p:txBody>
          </p:sp>
          <p:sp>
            <p:nvSpPr>
              <p:cNvPr id="800" name="Shape 800"/>
              <p:cNvSpPr txBox="1"/>
              <p:nvPr/>
            </p:nvSpPr>
            <p:spPr>
              <a:xfrm>
                <a:off x="5835077" y="3090446"/>
                <a:ext cx="124714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lt1"/>
                    </a:solidFill>
                    <a:latin typeface="Montserrat"/>
                    <a:ea typeface="Montserrat"/>
                    <a:cs typeface="Montserrat"/>
                    <a:sym typeface="Montserrat"/>
                  </a:rPr>
                  <a:t>Text Here</a:t>
                </a:r>
                <a:endParaRPr sz="1100"/>
              </a:p>
            </p:txBody>
          </p:sp>
        </p:grpSp>
        <p:sp>
          <p:nvSpPr>
            <p:cNvPr id="801" name="Shape 801"/>
            <p:cNvSpPr txBox="1"/>
            <p:nvPr/>
          </p:nvSpPr>
          <p:spPr>
            <a:xfrm>
              <a:off x="5835077" y="3509037"/>
              <a:ext cx="2007332" cy="84382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1500stook a galley of type and specimen book.</a:t>
              </a:r>
              <a:endParaRPr sz="1100"/>
            </a:p>
          </p:txBody>
        </p:sp>
      </p:grpSp>
      <p:grpSp>
        <p:nvGrpSpPr>
          <p:cNvPr id="802" name="Shape 802"/>
          <p:cNvGrpSpPr/>
          <p:nvPr/>
        </p:nvGrpSpPr>
        <p:grpSpPr>
          <a:xfrm>
            <a:off x="6752676" y="1807508"/>
            <a:ext cx="1505499" cy="1457135"/>
            <a:chOff x="7821091" y="2410011"/>
            <a:chExt cx="2007332" cy="1942847"/>
          </a:xfrm>
        </p:grpSpPr>
        <p:grpSp>
          <p:nvGrpSpPr>
            <p:cNvPr id="803" name="Shape 803"/>
            <p:cNvGrpSpPr/>
            <p:nvPr/>
          </p:nvGrpSpPr>
          <p:grpSpPr>
            <a:xfrm>
              <a:off x="7821091" y="2410011"/>
              <a:ext cx="1247140" cy="1018989"/>
              <a:chOff x="7821091" y="2410011"/>
              <a:chExt cx="1247140" cy="1018989"/>
            </a:xfrm>
          </p:grpSpPr>
          <p:sp>
            <p:nvSpPr>
              <p:cNvPr id="804" name="Shape 804"/>
              <p:cNvSpPr/>
              <p:nvPr/>
            </p:nvSpPr>
            <p:spPr>
              <a:xfrm>
                <a:off x="7821091" y="2410011"/>
                <a:ext cx="62388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accent4"/>
                    </a:solidFill>
                    <a:latin typeface="Arial"/>
                    <a:ea typeface="Arial"/>
                    <a:cs typeface="Arial"/>
                    <a:sym typeface="Arial"/>
                  </a:rPr>
                  <a:t></a:t>
                </a:r>
                <a:endParaRPr sz="1100"/>
              </a:p>
            </p:txBody>
          </p:sp>
          <p:sp>
            <p:nvSpPr>
              <p:cNvPr id="805" name="Shape 805"/>
              <p:cNvSpPr txBox="1"/>
              <p:nvPr/>
            </p:nvSpPr>
            <p:spPr>
              <a:xfrm>
                <a:off x="7821091" y="3090446"/>
                <a:ext cx="124714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lt1"/>
                    </a:solidFill>
                    <a:latin typeface="Montserrat"/>
                    <a:ea typeface="Montserrat"/>
                    <a:cs typeface="Montserrat"/>
                    <a:sym typeface="Montserrat"/>
                  </a:rPr>
                  <a:t>Text Here</a:t>
                </a:r>
                <a:endParaRPr sz="1100"/>
              </a:p>
            </p:txBody>
          </p:sp>
        </p:grpSp>
        <p:sp>
          <p:nvSpPr>
            <p:cNvPr id="806" name="Shape 806"/>
            <p:cNvSpPr txBox="1"/>
            <p:nvPr/>
          </p:nvSpPr>
          <p:spPr>
            <a:xfrm>
              <a:off x="7821091" y="3509037"/>
              <a:ext cx="2007332" cy="84382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1500stook a galley of type and specimen book.</a:t>
              </a:r>
              <a:endParaRPr sz="1100"/>
            </a:p>
          </p:txBody>
        </p:sp>
      </p:grpSp>
      <p:sp>
        <p:nvSpPr>
          <p:cNvPr id="807" name="Shape 807"/>
          <p:cNvSpPr/>
          <p:nvPr>
            <p:ph idx="2" type="pic"/>
          </p:nvPr>
        </p:nvSpPr>
        <p:spPr>
          <a:xfrm>
            <a:off x="0" y="1364032"/>
            <a:ext cx="9144000" cy="236346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1" name="Shape 811"/>
        <p:cNvGrpSpPr/>
        <p:nvPr/>
      </p:nvGrpSpPr>
      <p:grpSpPr>
        <a:xfrm>
          <a:off x="0" y="0"/>
          <a:ext cx="0" cy="0"/>
          <a:chOff x="0" y="0"/>
          <a:chExt cx="0" cy="0"/>
        </a:xfrm>
      </p:grpSpPr>
      <p:sp>
        <p:nvSpPr>
          <p:cNvPr id="812" name="Shape 812"/>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813" name="Shape 813"/>
          <p:cNvSpPr txBox="1"/>
          <p:nvPr>
            <p:ph idx="11" type="ftr"/>
          </p:nvPr>
        </p:nvSpPr>
        <p:spPr>
          <a:xfrm>
            <a:off x="3801875" y="4707775"/>
            <a:ext cx="1540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814" name="Shape 81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815" name="Shape 81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Service</a:t>
            </a:r>
            <a:endParaRPr sz="1100"/>
          </a:p>
        </p:txBody>
      </p:sp>
      <p:sp>
        <p:nvSpPr>
          <p:cNvPr id="816" name="Shape 816"/>
          <p:cNvSpPr txBox="1"/>
          <p:nvPr/>
        </p:nvSpPr>
        <p:spPr>
          <a:xfrm>
            <a:off x="1062038" y="3812614"/>
            <a:ext cx="7019925" cy="50206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 sheets containing Lorem Ipsum passages, and more recently with desktop publishing software like Aldus PageMaker including v</a:t>
            </a:r>
            <a:endParaRPr sz="1100"/>
          </a:p>
        </p:txBody>
      </p:sp>
      <p:sp>
        <p:nvSpPr>
          <p:cNvPr id="817" name="Shape 817"/>
          <p:cNvSpPr/>
          <p:nvPr/>
        </p:nvSpPr>
        <p:spPr>
          <a:xfrm>
            <a:off x="1062038" y="1364032"/>
            <a:ext cx="1590675" cy="2179268"/>
          </a:xfrm>
          <a:prstGeom prst="roundRect">
            <a:avLst>
              <a:gd fmla="val 1632" name="adj"/>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8" name="Shape 818"/>
          <p:cNvSpPr/>
          <p:nvPr/>
        </p:nvSpPr>
        <p:spPr>
          <a:xfrm>
            <a:off x="2871788" y="1364032"/>
            <a:ext cx="1590675" cy="2179268"/>
          </a:xfrm>
          <a:prstGeom prst="roundRect">
            <a:avLst>
              <a:gd fmla="val 1632" name="adj"/>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9" name="Shape 819"/>
          <p:cNvSpPr/>
          <p:nvPr/>
        </p:nvSpPr>
        <p:spPr>
          <a:xfrm>
            <a:off x="4681538" y="1364032"/>
            <a:ext cx="1590675" cy="2179268"/>
          </a:xfrm>
          <a:prstGeom prst="roundRect">
            <a:avLst>
              <a:gd fmla="val 1632" name="adj"/>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0" name="Shape 820"/>
          <p:cNvSpPr/>
          <p:nvPr/>
        </p:nvSpPr>
        <p:spPr>
          <a:xfrm>
            <a:off x="6491288" y="1364032"/>
            <a:ext cx="1590675" cy="2179268"/>
          </a:xfrm>
          <a:prstGeom prst="roundRect">
            <a:avLst>
              <a:gd fmla="val 1632" name="adj"/>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1" name="Shape 821"/>
          <p:cNvSpPr/>
          <p:nvPr/>
        </p:nvSpPr>
        <p:spPr>
          <a:xfrm>
            <a:off x="1062038" y="3208129"/>
            <a:ext cx="1590675" cy="335170"/>
          </a:xfrm>
          <a:custGeom>
            <a:pathLst>
              <a:path extrusionOk="0" h="446894" w="2120900">
                <a:moveTo>
                  <a:pt x="0" y="0"/>
                </a:moveTo>
                <a:lnTo>
                  <a:pt x="2120900" y="0"/>
                </a:lnTo>
                <a:lnTo>
                  <a:pt x="2120900" y="412281"/>
                </a:lnTo>
                <a:cubicBezTo>
                  <a:pt x="2120900" y="431397"/>
                  <a:pt x="2105403" y="446894"/>
                  <a:pt x="2086287" y="446894"/>
                </a:cubicBezTo>
                <a:lnTo>
                  <a:pt x="34613" y="446894"/>
                </a:lnTo>
                <a:cubicBezTo>
                  <a:pt x="15497" y="446894"/>
                  <a:pt x="0" y="431397"/>
                  <a:pt x="0" y="412281"/>
                </a:cubicBezTo>
                <a:lnTo>
                  <a:pt x="0" y="0"/>
                </a:ln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2" name="Shape 822"/>
          <p:cNvSpPr/>
          <p:nvPr/>
        </p:nvSpPr>
        <p:spPr>
          <a:xfrm>
            <a:off x="2871788" y="3208129"/>
            <a:ext cx="1590675" cy="335170"/>
          </a:xfrm>
          <a:custGeom>
            <a:pathLst>
              <a:path extrusionOk="0" h="446894" w="2120900">
                <a:moveTo>
                  <a:pt x="0" y="0"/>
                </a:moveTo>
                <a:lnTo>
                  <a:pt x="2120900" y="0"/>
                </a:lnTo>
                <a:lnTo>
                  <a:pt x="2120900" y="412281"/>
                </a:lnTo>
                <a:cubicBezTo>
                  <a:pt x="2120900" y="431397"/>
                  <a:pt x="2105403" y="446894"/>
                  <a:pt x="2086287" y="446894"/>
                </a:cubicBezTo>
                <a:lnTo>
                  <a:pt x="34613" y="446894"/>
                </a:lnTo>
                <a:cubicBezTo>
                  <a:pt x="15497" y="446894"/>
                  <a:pt x="0" y="431397"/>
                  <a:pt x="0" y="412281"/>
                </a:cubicBezTo>
                <a:lnTo>
                  <a:pt x="0" y="0"/>
                </a:ln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3" name="Shape 823"/>
          <p:cNvSpPr/>
          <p:nvPr/>
        </p:nvSpPr>
        <p:spPr>
          <a:xfrm>
            <a:off x="4681538" y="3208129"/>
            <a:ext cx="1590675" cy="335170"/>
          </a:xfrm>
          <a:custGeom>
            <a:pathLst>
              <a:path extrusionOk="0" h="446894" w="2120900">
                <a:moveTo>
                  <a:pt x="0" y="0"/>
                </a:moveTo>
                <a:lnTo>
                  <a:pt x="2120900" y="0"/>
                </a:lnTo>
                <a:lnTo>
                  <a:pt x="2120900" y="412281"/>
                </a:lnTo>
                <a:cubicBezTo>
                  <a:pt x="2120900" y="431397"/>
                  <a:pt x="2105403" y="446894"/>
                  <a:pt x="2086287" y="446894"/>
                </a:cubicBezTo>
                <a:lnTo>
                  <a:pt x="34613" y="446894"/>
                </a:lnTo>
                <a:cubicBezTo>
                  <a:pt x="15497" y="446894"/>
                  <a:pt x="0" y="431397"/>
                  <a:pt x="0" y="412281"/>
                </a:cubicBezTo>
                <a:lnTo>
                  <a:pt x="0" y="0"/>
                </a:ln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24" name="Shape 824"/>
          <p:cNvSpPr/>
          <p:nvPr/>
        </p:nvSpPr>
        <p:spPr>
          <a:xfrm>
            <a:off x="6491288" y="3208129"/>
            <a:ext cx="1590675" cy="335170"/>
          </a:xfrm>
          <a:custGeom>
            <a:pathLst>
              <a:path extrusionOk="0" h="446894" w="2120900">
                <a:moveTo>
                  <a:pt x="0" y="0"/>
                </a:moveTo>
                <a:lnTo>
                  <a:pt x="2120900" y="0"/>
                </a:lnTo>
                <a:lnTo>
                  <a:pt x="2120900" y="412281"/>
                </a:lnTo>
                <a:cubicBezTo>
                  <a:pt x="2120900" y="431397"/>
                  <a:pt x="2105403" y="446894"/>
                  <a:pt x="2086287" y="446894"/>
                </a:cubicBezTo>
                <a:lnTo>
                  <a:pt x="34613" y="446894"/>
                </a:lnTo>
                <a:cubicBezTo>
                  <a:pt x="15497" y="446894"/>
                  <a:pt x="0" y="431397"/>
                  <a:pt x="0" y="412281"/>
                </a:cubicBezTo>
                <a:lnTo>
                  <a:pt x="0" y="0"/>
                </a:ln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825" name="Shape 825"/>
          <p:cNvGrpSpPr/>
          <p:nvPr/>
        </p:nvGrpSpPr>
        <p:grpSpPr>
          <a:xfrm>
            <a:off x="1333228" y="1519413"/>
            <a:ext cx="935355" cy="764242"/>
            <a:chOff x="1856193" y="2410011"/>
            <a:chExt cx="1247140" cy="1018989"/>
          </a:xfrm>
        </p:grpSpPr>
        <p:sp>
          <p:nvSpPr>
            <p:cNvPr id="826" name="Shape 826"/>
            <p:cNvSpPr txBox="1"/>
            <p:nvPr/>
          </p:nvSpPr>
          <p:spPr>
            <a:xfrm>
              <a:off x="1856193" y="2410011"/>
              <a:ext cx="630425" cy="70788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3000">
                  <a:solidFill>
                    <a:schemeClr val="accent4"/>
                  </a:solidFill>
                  <a:latin typeface="Arial"/>
                  <a:ea typeface="Arial"/>
                  <a:cs typeface="Arial"/>
                  <a:sym typeface="Arial"/>
                </a:rPr>
                <a:t></a:t>
              </a:r>
              <a:endParaRPr sz="1100"/>
            </a:p>
          </p:txBody>
        </p:sp>
        <p:sp>
          <p:nvSpPr>
            <p:cNvPr id="827" name="Shape 827"/>
            <p:cNvSpPr txBox="1"/>
            <p:nvPr/>
          </p:nvSpPr>
          <p:spPr>
            <a:xfrm>
              <a:off x="1856193" y="3090446"/>
              <a:ext cx="124714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dk1"/>
                  </a:solidFill>
                  <a:latin typeface="Montserrat"/>
                  <a:ea typeface="Montserrat"/>
                  <a:cs typeface="Montserrat"/>
                  <a:sym typeface="Montserrat"/>
                </a:rPr>
                <a:t>Text Here</a:t>
              </a:r>
              <a:endParaRPr sz="1100"/>
            </a:p>
          </p:txBody>
        </p:sp>
      </p:grpSp>
      <p:sp>
        <p:nvSpPr>
          <p:cNvPr id="828" name="Shape 828"/>
          <p:cNvSpPr txBox="1"/>
          <p:nvPr/>
        </p:nvSpPr>
        <p:spPr>
          <a:xfrm>
            <a:off x="1333225" y="2343675"/>
            <a:ext cx="1186200" cy="6330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1500stook a galley specimen book.</a:t>
            </a:r>
            <a:endParaRPr sz="1100"/>
          </a:p>
        </p:txBody>
      </p:sp>
      <p:grpSp>
        <p:nvGrpSpPr>
          <p:cNvPr id="829" name="Shape 829"/>
          <p:cNvGrpSpPr/>
          <p:nvPr/>
        </p:nvGrpSpPr>
        <p:grpSpPr>
          <a:xfrm>
            <a:off x="3142978" y="1519413"/>
            <a:ext cx="935355" cy="764242"/>
            <a:chOff x="1856193" y="2410011"/>
            <a:chExt cx="1247140" cy="1018989"/>
          </a:xfrm>
        </p:grpSpPr>
        <p:sp>
          <p:nvSpPr>
            <p:cNvPr id="830" name="Shape 830"/>
            <p:cNvSpPr txBox="1"/>
            <p:nvPr/>
          </p:nvSpPr>
          <p:spPr>
            <a:xfrm>
              <a:off x="1856193" y="2410011"/>
              <a:ext cx="630425" cy="70788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3000">
                  <a:solidFill>
                    <a:schemeClr val="accent4"/>
                  </a:solidFill>
                  <a:latin typeface="Arial"/>
                  <a:ea typeface="Arial"/>
                  <a:cs typeface="Arial"/>
                  <a:sym typeface="Arial"/>
                </a:rPr>
                <a:t></a:t>
              </a:r>
              <a:endParaRPr sz="1100"/>
            </a:p>
          </p:txBody>
        </p:sp>
        <p:sp>
          <p:nvSpPr>
            <p:cNvPr id="831" name="Shape 831"/>
            <p:cNvSpPr txBox="1"/>
            <p:nvPr/>
          </p:nvSpPr>
          <p:spPr>
            <a:xfrm>
              <a:off x="1856193" y="3090446"/>
              <a:ext cx="124714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dk1"/>
                  </a:solidFill>
                  <a:latin typeface="Montserrat"/>
                  <a:ea typeface="Montserrat"/>
                  <a:cs typeface="Montserrat"/>
                  <a:sym typeface="Montserrat"/>
                </a:rPr>
                <a:t>Text Here</a:t>
              </a:r>
              <a:endParaRPr sz="1100"/>
            </a:p>
          </p:txBody>
        </p:sp>
      </p:grpSp>
      <p:sp>
        <p:nvSpPr>
          <p:cNvPr id="832" name="Shape 832"/>
          <p:cNvSpPr txBox="1"/>
          <p:nvPr/>
        </p:nvSpPr>
        <p:spPr>
          <a:xfrm>
            <a:off x="3142975" y="2343675"/>
            <a:ext cx="1166100" cy="6330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1500stook a galley specimen book.</a:t>
            </a:r>
            <a:endParaRPr sz="1100"/>
          </a:p>
        </p:txBody>
      </p:sp>
      <p:grpSp>
        <p:nvGrpSpPr>
          <p:cNvPr id="833" name="Shape 833"/>
          <p:cNvGrpSpPr/>
          <p:nvPr/>
        </p:nvGrpSpPr>
        <p:grpSpPr>
          <a:xfrm>
            <a:off x="4952728" y="1519413"/>
            <a:ext cx="935355" cy="764242"/>
            <a:chOff x="1856193" y="2410011"/>
            <a:chExt cx="1247140" cy="1018989"/>
          </a:xfrm>
        </p:grpSpPr>
        <p:sp>
          <p:nvSpPr>
            <p:cNvPr id="834" name="Shape 834"/>
            <p:cNvSpPr txBox="1"/>
            <p:nvPr/>
          </p:nvSpPr>
          <p:spPr>
            <a:xfrm>
              <a:off x="1856193" y="2410011"/>
              <a:ext cx="630425" cy="70788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3000">
                  <a:solidFill>
                    <a:schemeClr val="accent4"/>
                  </a:solidFill>
                  <a:latin typeface="Arial"/>
                  <a:ea typeface="Arial"/>
                  <a:cs typeface="Arial"/>
                  <a:sym typeface="Arial"/>
                </a:rPr>
                <a:t></a:t>
              </a:r>
              <a:endParaRPr sz="3000">
                <a:solidFill>
                  <a:schemeClr val="accent4"/>
                </a:solidFill>
                <a:latin typeface="Arial"/>
                <a:ea typeface="Arial"/>
                <a:cs typeface="Arial"/>
                <a:sym typeface="Arial"/>
              </a:endParaRPr>
            </a:p>
          </p:txBody>
        </p:sp>
        <p:sp>
          <p:nvSpPr>
            <p:cNvPr id="835" name="Shape 835"/>
            <p:cNvSpPr txBox="1"/>
            <p:nvPr/>
          </p:nvSpPr>
          <p:spPr>
            <a:xfrm>
              <a:off x="1856193" y="3090446"/>
              <a:ext cx="124714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dk1"/>
                  </a:solidFill>
                  <a:latin typeface="Montserrat"/>
                  <a:ea typeface="Montserrat"/>
                  <a:cs typeface="Montserrat"/>
                  <a:sym typeface="Montserrat"/>
                </a:rPr>
                <a:t>Text Here</a:t>
              </a:r>
              <a:endParaRPr sz="1100"/>
            </a:p>
          </p:txBody>
        </p:sp>
      </p:grpSp>
      <p:sp>
        <p:nvSpPr>
          <p:cNvPr id="836" name="Shape 836"/>
          <p:cNvSpPr txBox="1"/>
          <p:nvPr/>
        </p:nvSpPr>
        <p:spPr>
          <a:xfrm>
            <a:off x="4952725" y="2343675"/>
            <a:ext cx="1166100" cy="6330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1500stook a galley specimen book.</a:t>
            </a:r>
            <a:endParaRPr sz="1100"/>
          </a:p>
        </p:txBody>
      </p:sp>
      <p:grpSp>
        <p:nvGrpSpPr>
          <p:cNvPr id="837" name="Shape 837"/>
          <p:cNvGrpSpPr/>
          <p:nvPr/>
        </p:nvGrpSpPr>
        <p:grpSpPr>
          <a:xfrm>
            <a:off x="6762478" y="1519413"/>
            <a:ext cx="935355" cy="764242"/>
            <a:chOff x="1856193" y="2410011"/>
            <a:chExt cx="1247140" cy="1018989"/>
          </a:xfrm>
        </p:grpSpPr>
        <p:sp>
          <p:nvSpPr>
            <p:cNvPr id="838" name="Shape 838"/>
            <p:cNvSpPr txBox="1"/>
            <p:nvPr/>
          </p:nvSpPr>
          <p:spPr>
            <a:xfrm>
              <a:off x="1856193" y="2410011"/>
              <a:ext cx="630425" cy="70788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3000">
                  <a:solidFill>
                    <a:schemeClr val="accent4"/>
                  </a:solidFill>
                  <a:latin typeface="Arial"/>
                  <a:ea typeface="Arial"/>
                  <a:cs typeface="Arial"/>
                  <a:sym typeface="Arial"/>
                </a:rPr>
                <a:t></a:t>
              </a:r>
              <a:endParaRPr sz="1100"/>
            </a:p>
          </p:txBody>
        </p:sp>
        <p:sp>
          <p:nvSpPr>
            <p:cNvPr id="839" name="Shape 839"/>
            <p:cNvSpPr txBox="1"/>
            <p:nvPr/>
          </p:nvSpPr>
          <p:spPr>
            <a:xfrm>
              <a:off x="1856193" y="3090446"/>
              <a:ext cx="124714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dk1"/>
                  </a:solidFill>
                  <a:latin typeface="Montserrat"/>
                  <a:ea typeface="Montserrat"/>
                  <a:cs typeface="Montserrat"/>
                  <a:sym typeface="Montserrat"/>
                </a:rPr>
                <a:t>Text Here</a:t>
              </a:r>
              <a:endParaRPr sz="1100"/>
            </a:p>
          </p:txBody>
        </p:sp>
      </p:grpSp>
      <p:sp>
        <p:nvSpPr>
          <p:cNvPr id="840" name="Shape 840"/>
          <p:cNvSpPr txBox="1"/>
          <p:nvPr/>
        </p:nvSpPr>
        <p:spPr>
          <a:xfrm>
            <a:off x="6762475" y="2343675"/>
            <a:ext cx="1166100" cy="6330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1500stook a galley specimen book.</a:t>
            </a:r>
            <a:endParaRPr sz="1100"/>
          </a:p>
        </p:txBody>
      </p:sp>
      <p:sp>
        <p:nvSpPr>
          <p:cNvPr id="841" name="Shape 841"/>
          <p:cNvSpPr txBox="1"/>
          <p:nvPr/>
        </p:nvSpPr>
        <p:spPr>
          <a:xfrm>
            <a:off x="1163954" y="3271840"/>
            <a:ext cx="1284185"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STEPS 1</a:t>
            </a:r>
            <a:endParaRPr sz="1100"/>
          </a:p>
        </p:txBody>
      </p:sp>
      <p:sp>
        <p:nvSpPr>
          <p:cNvPr id="842" name="Shape 842"/>
          <p:cNvSpPr txBox="1"/>
          <p:nvPr/>
        </p:nvSpPr>
        <p:spPr>
          <a:xfrm>
            <a:off x="3025033" y="3271840"/>
            <a:ext cx="1284185"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STEPS 2</a:t>
            </a:r>
            <a:endParaRPr sz="1100"/>
          </a:p>
        </p:txBody>
      </p:sp>
      <p:sp>
        <p:nvSpPr>
          <p:cNvPr id="843" name="Shape 843"/>
          <p:cNvSpPr txBox="1"/>
          <p:nvPr/>
        </p:nvSpPr>
        <p:spPr>
          <a:xfrm>
            <a:off x="4834783" y="3271840"/>
            <a:ext cx="1284185"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STEPS 3</a:t>
            </a:r>
            <a:endParaRPr sz="1100"/>
          </a:p>
        </p:txBody>
      </p:sp>
      <p:sp>
        <p:nvSpPr>
          <p:cNvPr id="844" name="Shape 844"/>
          <p:cNvSpPr txBox="1"/>
          <p:nvPr/>
        </p:nvSpPr>
        <p:spPr>
          <a:xfrm>
            <a:off x="6644533" y="3271840"/>
            <a:ext cx="1284185"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dk1"/>
                </a:solidFill>
                <a:latin typeface="Montserrat"/>
                <a:ea typeface="Montserrat"/>
                <a:cs typeface="Montserrat"/>
                <a:sym typeface="Montserrat"/>
              </a:rPr>
              <a:t>STEPS 4</a:t>
            </a:r>
            <a:endParaRPr sz="11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8" name="Shape 848"/>
        <p:cNvGrpSpPr/>
        <p:nvPr/>
      </p:nvGrpSpPr>
      <p:grpSpPr>
        <a:xfrm>
          <a:off x="0" y="0"/>
          <a:ext cx="0" cy="0"/>
          <a:chOff x="0" y="0"/>
          <a:chExt cx="0" cy="0"/>
        </a:xfrm>
      </p:grpSpPr>
      <p:sp>
        <p:nvSpPr>
          <p:cNvPr id="849" name="Shape 849"/>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850" name="Shape 850"/>
          <p:cNvSpPr txBox="1"/>
          <p:nvPr>
            <p:ph idx="11" type="ftr"/>
          </p:nvPr>
        </p:nvSpPr>
        <p:spPr>
          <a:xfrm>
            <a:off x="3864600" y="4707775"/>
            <a:ext cx="1414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851" name="Shape 85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852" name="Shape 852"/>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Service</a:t>
            </a:r>
            <a:endParaRPr sz="1100"/>
          </a:p>
        </p:txBody>
      </p:sp>
      <p:sp>
        <p:nvSpPr>
          <p:cNvPr id="853" name="Shape 853"/>
          <p:cNvSpPr/>
          <p:nvPr/>
        </p:nvSpPr>
        <p:spPr>
          <a:xfrm rot="-5400000">
            <a:off x="2211880" y="2876738"/>
            <a:ext cx="681394" cy="1816067"/>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4" name="Shape 854"/>
          <p:cNvSpPr/>
          <p:nvPr/>
        </p:nvSpPr>
        <p:spPr>
          <a:xfrm rot="-5400000">
            <a:off x="2218540" y="2202004"/>
            <a:ext cx="677256" cy="1806887"/>
          </a:xfrm>
          <a:prstGeom prst="rect">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5" name="Shape 855"/>
          <p:cNvSpPr/>
          <p:nvPr/>
        </p:nvSpPr>
        <p:spPr>
          <a:xfrm rot="-5400000">
            <a:off x="2211880" y="1518090"/>
            <a:ext cx="681394" cy="1816067"/>
          </a:xfrm>
          <a:prstGeom prst="rect">
            <a:avLst/>
          </a:pr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6" name="Shape 856"/>
          <p:cNvSpPr/>
          <p:nvPr/>
        </p:nvSpPr>
        <p:spPr>
          <a:xfrm rot="-5400000">
            <a:off x="2211190" y="836007"/>
            <a:ext cx="682774" cy="1816066"/>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7" name="Shape 857"/>
          <p:cNvSpPr/>
          <p:nvPr/>
        </p:nvSpPr>
        <p:spPr>
          <a:xfrm rot="-5400000">
            <a:off x="1640348" y="3751253"/>
            <a:ext cx="681394" cy="67036"/>
          </a:xfrm>
          <a:prstGeom prst="rect">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8" name="Shape 858"/>
          <p:cNvSpPr/>
          <p:nvPr/>
        </p:nvSpPr>
        <p:spPr>
          <a:xfrm rot="-5400000">
            <a:off x="1350855" y="3069689"/>
            <a:ext cx="677256" cy="71516"/>
          </a:xfrm>
          <a:prstGeom prst="rect">
            <a:avLst/>
          </a:pr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59" name="Shape 859"/>
          <p:cNvSpPr/>
          <p:nvPr/>
        </p:nvSpPr>
        <p:spPr>
          <a:xfrm rot="-5400000">
            <a:off x="1553834" y="2390363"/>
            <a:ext cx="681394" cy="71516"/>
          </a:xfrm>
          <a:prstGeom prst="rect">
            <a:avLst/>
          </a:pr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0" name="Shape 860"/>
          <p:cNvSpPr/>
          <p:nvPr/>
        </p:nvSpPr>
        <p:spPr>
          <a:xfrm rot="-5400000">
            <a:off x="1387879" y="1708281"/>
            <a:ext cx="682774" cy="71516"/>
          </a:xfrm>
          <a:prstGeom prst="rect">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1" name="Shape 861"/>
          <p:cNvSpPr/>
          <p:nvPr/>
        </p:nvSpPr>
        <p:spPr>
          <a:xfrm rot="-5400000">
            <a:off x="898290" y="1377106"/>
            <a:ext cx="808293" cy="782144"/>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2" name="Shape 862"/>
          <p:cNvSpPr/>
          <p:nvPr/>
        </p:nvSpPr>
        <p:spPr>
          <a:xfrm rot="-5400000">
            <a:off x="1152306" y="3400595"/>
            <a:ext cx="808293" cy="782147"/>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3" name="Shape 863"/>
          <p:cNvSpPr/>
          <p:nvPr/>
        </p:nvSpPr>
        <p:spPr>
          <a:xfrm rot="-5400000">
            <a:off x="818517" y="2688869"/>
            <a:ext cx="809673" cy="860742"/>
          </a:xfrm>
          <a:prstGeom prst="rect">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4" name="Shape 864"/>
          <p:cNvSpPr/>
          <p:nvPr/>
        </p:nvSpPr>
        <p:spPr>
          <a:xfrm rot="-5400000">
            <a:off x="1063553" y="2050224"/>
            <a:ext cx="808293" cy="782145"/>
          </a:xfrm>
          <a:prstGeom prst="rect">
            <a:avLst/>
          </a:pr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5" name="Shape 865"/>
          <p:cNvSpPr/>
          <p:nvPr/>
        </p:nvSpPr>
        <p:spPr>
          <a:xfrm>
            <a:off x="1400214" y="3747237"/>
            <a:ext cx="303610" cy="215503"/>
          </a:xfrm>
          <a:custGeom>
            <a:pathLst>
              <a:path extrusionOk="0" h="57" w="80">
                <a:moveTo>
                  <a:pt x="40" y="40"/>
                </a:moveTo>
                <a:cubicBezTo>
                  <a:pt x="30" y="31"/>
                  <a:pt x="30" y="31"/>
                  <a:pt x="30" y="31"/>
                </a:cubicBezTo>
                <a:cubicBezTo>
                  <a:pt x="2" y="56"/>
                  <a:pt x="2" y="56"/>
                  <a:pt x="2" y="56"/>
                </a:cubicBezTo>
                <a:cubicBezTo>
                  <a:pt x="3" y="57"/>
                  <a:pt x="4" y="57"/>
                  <a:pt x="6" y="57"/>
                </a:cubicBezTo>
                <a:cubicBezTo>
                  <a:pt x="74" y="57"/>
                  <a:pt x="74" y="57"/>
                  <a:pt x="74" y="57"/>
                </a:cubicBezTo>
                <a:cubicBezTo>
                  <a:pt x="76" y="57"/>
                  <a:pt x="77" y="57"/>
                  <a:pt x="78" y="56"/>
                </a:cubicBezTo>
                <a:cubicBezTo>
                  <a:pt x="50" y="31"/>
                  <a:pt x="50" y="31"/>
                  <a:pt x="50" y="31"/>
                </a:cubicBezTo>
                <a:lnTo>
                  <a:pt x="40" y="40"/>
                </a:lnTo>
                <a:close/>
                <a:moveTo>
                  <a:pt x="78" y="1"/>
                </a:moveTo>
                <a:cubicBezTo>
                  <a:pt x="77" y="1"/>
                  <a:pt x="76" y="0"/>
                  <a:pt x="74" y="0"/>
                </a:cubicBezTo>
                <a:cubicBezTo>
                  <a:pt x="6" y="0"/>
                  <a:pt x="6" y="0"/>
                  <a:pt x="6" y="0"/>
                </a:cubicBezTo>
                <a:cubicBezTo>
                  <a:pt x="4" y="0"/>
                  <a:pt x="3" y="1"/>
                  <a:pt x="2" y="1"/>
                </a:cubicBezTo>
                <a:cubicBezTo>
                  <a:pt x="40" y="34"/>
                  <a:pt x="40" y="34"/>
                  <a:pt x="40" y="34"/>
                </a:cubicBezTo>
                <a:lnTo>
                  <a:pt x="78" y="1"/>
                </a:lnTo>
                <a:close/>
                <a:moveTo>
                  <a:pt x="0" y="5"/>
                </a:moveTo>
                <a:cubicBezTo>
                  <a:pt x="0" y="53"/>
                  <a:pt x="0" y="53"/>
                  <a:pt x="0" y="53"/>
                </a:cubicBezTo>
                <a:cubicBezTo>
                  <a:pt x="28" y="29"/>
                  <a:pt x="28" y="29"/>
                  <a:pt x="28" y="29"/>
                </a:cubicBezTo>
                <a:lnTo>
                  <a:pt x="0" y="5"/>
                </a:lnTo>
                <a:close/>
                <a:moveTo>
                  <a:pt x="52" y="29"/>
                </a:moveTo>
                <a:cubicBezTo>
                  <a:pt x="80" y="53"/>
                  <a:pt x="80" y="53"/>
                  <a:pt x="80" y="53"/>
                </a:cubicBezTo>
                <a:cubicBezTo>
                  <a:pt x="80" y="5"/>
                  <a:pt x="80" y="5"/>
                  <a:pt x="80" y="5"/>
                </a:cubicBezTo>
                <a:lnTo>
                  <a:pt x="52" y="29"/>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6" name="Shape 866"/>
          <p:cNvSpPr/>
          <p:nvPr/>
        </p:nvSpPr>
        <p:spPr>
          <a:xfrm>
            <a:off x="1285768" y="2277222"/>
            <a:ext cx="348854" cy="348854"/>
          </a:xfrm>
          <a:custGeom>
            <a:pathLst>
              <a:path extrusionOk="0" h="92" w="92">
                <a:moveTo>
                  <a:pt x="46" y="0"/>
                </a:moveTo>
                <a:cubicBezTo>
                  <a:pt x="21" y="0"/>
                  <a:pt x="0" y="20"/>
                  <a:pt x="0" y="46"/>
                </a:cubicBezTo>
                <a:cubicBezTo>
                  <a:pt x="0" y="71"/>
                  <a:pt x="21" y="92"/>
                  <a:pt x="46" y="92"/>
                </a:cubicBezTo>
                <a:cubicBezTo>
                  <a:pt x="72" y="92"/>
                  <a:pt x="92" y="71"/>
                  <a:pt x="92" y="46"/>
                </a:cubicBezTo>
                <a:cubicBezTo>
                  <a:pt x="92" y="20"/>
                  <a:pt x="72" y="0"/>
                  <a:pt x="46" y="0"/>
                </a:cubicBezTo>
                <a:close/>
                <a:moveTo>
                  <a:pt x="78" y="67"/>
                </a:moveTo>
                <a:cubicBezTo>
                  <a:pt x="77" y="69"/>
                  <a:pt x="73" y="71"/>
                  <a:pt x="73" y="74"/>
                </a:cubicBezTo>
                <a:cubicBezTo>
                  <a:pt x="72" y="77"/>
                  <a:pt x="69" y="78"/>
                  <a:pt x="66" y="81"/>
                </a:cubicBezTo>
                <a:cubicBezTo>
                  <a:pt x="63" y="83"/>
                  <a:pt x="62" y="84"/>
                  <a:pt x="62" y="85"/>
                </a:cubicBezTo>
                <a:cubicBezTo>
                  <a:pt x="59" y="86"/>
                  <a:pt x="55" y="87"/>
                  <a:pt x="52" y="87"/>
                </a:cubicBezTo>
                <a:cubicBezTo>
                  <a:pt x="51" y="87"/>
                  <a:pt x="51" y="85"/>
                  <a:pt x="52" y="84"/>
                </a:cubicBezTo>
                <a:cubicBezTo>
                  <a:pt x="52" y="83"/>
                  <a:pt x="52" y="82"/>
                  <a:pt x="50" y="82"/>
                </a:cubicBezTo>
                <a:cubicBezTo>
                  <a:pt x="47" y="82"/>
                  <a:pt x="49" y="79"/>
                  <a:pt x="44" y="77"/>
                </a:cubicBezTo>
                <a:cubicBezTo>
                  <a:pt x="40" y="76"/>
                  <a:pt x="41" y="71"/>
                  <a:pt x="44" y="71"/>
                </a:cubicBezTo>
                <a:cubicBezTo>
                  <a:pt x="46" y="70"/>
                  <a:pt x="44" y="69"/>
                  <a:pt x="45" y="66"/>
                </a:cubicBezTo>
                <a:cubicBezTo>
                  <a:pt x="46" y="64"/>
                  <a:pt x="44" y="68"/>
                  <a:pt x="42" y="68"/>
                </a:cubicBezTo>
                <a:cubicBezTo>
                  <a:pt x="39" y="68"/>
                  <a:pt x="38" y="63"/>
                  <a:pt x="35" y="63"/>
                </a:cubicBezTo>
                <a:cubicBezTo>
                  <a:pt x="33" y="63"/>
                  <a:pt x="34" y="62"/>
                  <a:pt x="32" y="60"/>
                </a:cubicBezTo>
                <a:cubicBezTo>
                  <a:pt x="29" y="59"/>
                  <a:pt x="25" y="60"/>
                  <a:pt x="24" y="57"/>
                </a:cubicBezTo>
                <a:cubicBezTo>
                  <a:pt x="22" y="54"/>
                  <a:pt x="23" y="53"/>
                  <a:pt x="22" y="50"/>
                </a:cubicBezTo>
                <a:cubicBezTo>
                  <a:pt x="21" y="48"/>
                  <a:pt x="21" y="47"/>
                  <a:pt x="19" y="49"/>
                </a:cubicBezTo>
                <a:cubicBezTo>
                  <a:pt x="18" y="51"/>
                  <a:pt x="18" y="47"/>
                  <a:pt x="17" y="43"/>
                </a:cubicBezTo>
                <a:cubicBezTo>
                  <a:pt x="17" y="40"/>
                  <a:pt x="18" y="38"/>
                  <a:pt x="18" y="36"/>
                </a:cubicBezTo>
                <a:cubicBezTo>
                  <a:pt x="19" y="34"/>
                  <a:pt x="19" y="32"/>
                  <a:pt x="20" y="31"/>
                </a:cubicBezTo>
                <a:cubicBezTo>
                  <a:pt x="21" y="27"/>
                  <a:pt x="24" y="21"/>
                  <a:pt x="21" y="20"/>
                </a:cubicBezTo>
                <a:cubicBezTo>
                  <a:pt x="20" y="19"/>
                  <a:pt x="18" y="17"/>
                  <a:pt x="19" y="14"/>
                </a:cubicBezTo>
                <a:cubicBezTo>
                  <a:pt x="24" y="9"/>
                  <a:pt x="30" y="6"/>
                  <a:pt x="38" y="4"/>
                </a:cubicBezTo>
                <a:cubicBezTo>
                  <a:pt x="38" y="5"/>
                  <a:pt x="38" y="7"/>
                  <a:pt x="38" y="8"/>
                </a:cubicBezTo>
                <a:cubicBezTo>
                  <a:pt x="38" y="10"/>
                  <a:pt x="35" y="13"/>
                  <a:pt x="36" y="15"/>
                </a:cubicBezTo>
                <a:cubicBezTo>
                  <a:pt x="38" y="17"/>
                  <a:pt x="39" y="16"/>
                  <a:pt x="38" y="13"/>
                </a:cubicBezTo>
                <a:cubicBezTo>
                  <a:pt x="38" y="10"/>
                  <a:pt x="42" y="9"/>
                  <a:pt x="46" y="9"/>
                </a:cubicBezTo>
                <a:cubicBezTo>
                  <a:pt x="50" y="9"/>
                  <a:pt x="53" y="8"/>
                  <a:pt x="52" y="11"/>
                </a:cubicBezTo>
                <a:cubicBezTo>
                  <a:pt x="52" y="15"/>
                  <a:pt x="53" y="17"/>
                  <a:pt x="54" y="20"/>
                </a:cubicBezTo>
                <a:cubicBezTo>
                  <a:pt x="56" y="23"/>
                  <a:pt x="53" y="22"/>
                  <a:pt x="51" y="21"/>
                </a:cubicBezTo>
                <a:cubicBezTo>
                  <a:pt x="49" y="21"/>
                  <a:pt x="50" y="20"/>
                  <a:pt x="49" y="18"/>
                </a:cubicBezTo>
                <a:cubicBezTo>
                  <a:pt x="48" y="16"/>
                  <a:pt x="49" y="13"/>
                  <a:pt x="47" y="12"/>
                </a:cubicBezTo>
                <a:cubicBezTo>
                  <a:pt x="44" y="11"/>
                  <a:pt x="40" y="15"/>
                  <a:pt x="43" y="16"/>
                </a:cubicBezTo>
                <a:cubicBezTo>
                  <a:pt x="45" y="17"/>
                  <a:pt x="46" y="19"/>
                  <a:pt x="48" y="22"/>
                </a:cubicBezTo>
                <a:cubicBezTo>
                  <a:pt x="49" y="25"/>
                  <a:pt x="45" y="23"/>
                  <a:pt x="43" y="20"/>
                </a:cubicBezTo>
                <a:cubicBezTo>
                  <a:pt x="42" y="18"/>
                  <a:pt x="40" y="17"/>
                  <a:pt x="40" y="18"/>
                </a:cubicBezTo>
                <a:cubicBezTo>
                  <a:pt x="41" y="20"/>
                  <a:pt x="39" y="22"/>
                  <a:pt x="37" y="24"/>
                </a:cubicBezTo>
                <a:cubicBezTo>
                  <a:pt x="35" y="26"/>
                  <a:pt x="36" y="28"/>
                  <a:pt x="38" y="29"/>
                </a:cubicBezTo>
                <a:cubicBezTo>
                  <a:pt x="39" y="30"/>
                  <a:pt x="41" y="32"/>
                  <a:pt x="41" y="29"/>
                </a:cubicBezTo>
                <a:cubicBezTo>
                  <a:pt x="41" y="27"/>
                  <a:pt x="40" y="26"/>
                  <a:pt x="41" y="24"/>
                </a:cubicBezTo>
                <a:cubicBezTo>
                  <a:pt x="43" y="23"/>
                  <a:pt x="43" y="25"/>
                  <a:pt x="44" y="26"/>
                </a:cubicBezTo>
                <a:cubicBezTo>
                  <a:pt x="46" y="27"/>
                  <a:pt x="48" y="24"/>
                  <a:pt x="50" y="26"/>
                </a:cubicBezTo>
                <a:cubicBezTo>
                  <a:pt x="52" y="28"/>
                  <a:pt x="55" y="30"/>
                  <a:pt x="56" y="32"/>
                </a:cubicBezTo>
                <a:cubicBezTo>
                  <a:pt x="57" y="34"/>
                  <a:pt x="55" y="35"/>
                  <a:pt x="53" y="33"/>
                </a:cubicBezTo>
                <a:cubicBezTo>
                  <a:pt x="52" y="31"/>
                  <a:pt x="49" y="30"/>
                  <a:pt x="49" y="32"/>
                </a:cubicBezTo>
                <a:cubicBezTo>
                  <a:pt x="49" y="34"/>
                  <a:pt x="53" y="33"/>
                  <a:pt x="53" y="35"/>
                </a:cubicBezTo>
                <a:cubicBezTo>
                  <a:pt x="52" y="37"/>
                  <a:pt x="49" y="34"/>
                  <a:pt x="48" y="35"/>
                </a:cubicBezTo>
                <a:cubicBezTo>
                  <a:pt x="47" y="37"/>
                  <a:pt x="49" y="38"/>
                  <a:pt x="47" y="39"/>
                </a:cubicBezTo>
                <a:cubicBezTo>
                  <a:pt x="46" y="40"/>
                  <a:pt x="43" y="40"/>
                  <a:pt x="43" y="42"/>
                </a:cubicBezTo>
                <a:cubicBezTo>
                  <a:pt x="43" y="42"/>
                  <a:pt x="43" y="42"/>
                  <a:pt x="43" y="43"/>
                </a:cubicBezTo>
                <a:cubicBezTo>
                  <a:pt x="45" y="44"/>
                  <a:pt x="43" y="45"/>
                  <a:pt x="41" y="46"/>
                </a:cubicBezTo>
                <a:cubicBezTo>
                  <a:pt x="40" y="48"/>
                  <a:pt x="41" y="50"/>
                  <a:pt x="42" y="52"/>
                </a:cubicBezTo>
                <a:cubicBezTo>
                  <a:pt x="43" y="54"/>
                  <a:pt x="40" y="54"/>
                  <a:pt x="40" y="52"/>
                </a:cubicBezTo>
                <a:cubicBezTo>
                  <a:pt x="40" y="49"/>
                  <a:pt x="36" y="47"/>
                  <a:pt x="35" y="48"/>
                </a:cubicBezTo>
                <a:cubicBezTo>
                  <a:pt x="34" y="50"/>
                  <a:pt x="33" y="51"/>
                  <a:pt x="31" y="50"/>
                </a:cubicBezTo>
                <a:cubicBezTo>
                  <a:pt x="29" y="49"/>
                  <a:pt x="27" y="54"/>
                  <a:pt x="29" y="56"/>
                </a:cubicBezTo>
                <a:cubicBezTo>
                  <a:pt x="30" y="58"/>
                  <a:pt x="33" y="56"/>
                  <a:pt x="35" y="56"/>
                </a:cubicBezTo>
                <a:cubicBezTo>
                  <a:pt x="36" y="56"/>
                  <a:pt x="36" y="58"/>
                  <a:pt x="35" y="60"/>
                </a:cubicBezTo>
                <a:cubicBezTo>
                  <a:pt x="36" y="62"/>
                  <a:pt x="40" y="60"/>
                  <a:pt x="40" y="64"/>
                </a:cubicBezTo>
                <a:cubicBezTo>
                  <a:pt x="41" y="68"/>
                  <a:pt x="43" y="66"/>
                  <a:pt x="45" y="64"/>
                </a:cubicBezTo>
                <a:cubicBezTo>
                  <a:pt x="47" y="63"/>
                  <a:pt x="48" y="63"/>
                  <a:pt x="49" y="64"/>
                </a:cubicBezTo>
                <a:cubicBezTo>
                  <a:pt x="50" y="64"/>
                  <a:pt x="53" y="65"/>
                  <a:pt x="53" y="63"/>
                </a:cubicBezTo>
                <a:cubicBezTo>
                  <a:pt x="54" y="61"/>
                  <a:pt x="57" y="62"/>
                  <a:pt x="58" y="63"/>
                </a:cubicBezTo>
                <a:cubicBezTo>
                  <a:pt x="60" y="65"/>
                  <a:pt x="61" y="64"/>
                  <a:pt x="63" y="64"/>
                </a:cubicBezTo>
                <a:cubicBezTo>
                  <a:pt x="65" y="64"/>
                  <a:pt x="66" y="64"/>
                  <a:pt x="66" y="66"/>
                </a:cubicBezTo>
                <a:cubicBezTo>
                  <a:pt x="66" y="68"/>
                  <a:pt x="68" y="68"/>
                  <a:pt x="72" y="66"/>
                </a:cubicBezTo>
                <a:cubicBezTo>
                  <a:pt x="76" y="65"/>
                  <a:pt x="79" y="64"/>
                  <a:pt x="78" y="67"/>
                </a:cubicBezTo>
                <a:close/>
                <a:moveTo>
                  <a:pt x="84" y="49"/>
                </a:moveTo>
                <a:cubicBezTo>
                  <a:pt x="82" y="50"/>
                  <a:pt x="82" y="48"/>
                  <a:pt x="82" y="43"/>
                </a:cubicBezTo>
                <a:cubicBezTo>
                  <a:pt x="82" y="37"/>
                  <a:pt x="80" y="37"/>
                  <a:pt x="80" y="34"/>
                </a:cubicBezTo>
                <a:cubicBezTo>
                  <a:pt x="79" y="32"/>
                  <a:pt x="81" y="31"/>
                  <a:pt x="80" y="28"/>
                </a:cubicBezTo>
                <a:cubicBezTo>
                  <a:pt x="78" y="26"/>
                  <a:pt x="76" y="20"/>
                  <a:pt x="78" y="22"/>
                </a:cubicBezTo>
                <a:cubicBezTo>
                  <a:pt x="79" y="24"/>
                  <a:pt x="81" y="24"/>
                  <a:pt x="82" y="23"/>
                </a:cubicBezTo>
                <a:cubicBezTo>
                  <a:pt x="86" y="29"/>
                  <a:pt x="88" y="36"/>
                  <a:pt x="88" y="44"/>
                </a:cubicBezTo>
                <a:cubicBezTo>
                  <a:pt x="88" y="44"/>
                  <a:pt x="87" y="44"/>
                  <a:pt x="87" y="44"/>
                </a:cubicBezTo>
                <a:cubicBezTo>
                  <a:pt x="84" y="45"/>
                  <a:pt x="86" y="49"/>
                  <a:pt x="84" y="49"/>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7" name="Shape 867"/>
          <p:cNvSpPr/>
          <p:nvPr/>
        </p:nvSpPr>
        <p:spPr>
          <a:xfrm>
            <a:off x="1075121" y="2981554"/>
            <a:ext cx="296466" cy="291704"/>
          </a:xfrm>
          <a:custGeom>
            <a:pathLst>
              <a:path extrusionOk="0" h="77" w="78">
                <a:moveTo>
                  <a:pt x="75" y="60"/>
                </a:moveTo>
                <a:cubicBezTo>
                  <a:pt x="64" y="48"/>
                  <a:pt x="64" y="48"/>
                  <a:pt x="64" y="48"/>
                </a:cubicBezTo>
                <a:cubicBezTo>
                  <a:pt x="61" y="46"/>
                  <a:pt x="57" y="46"/>
                  <a:pt x="55" y="48"/>
                </a:cubicBezTo>
                <a:cubicBezTo>
                  <a:pt x="49" y="54"/>
                  <a:pt x="49" y="54"/>
                  <a:pt x="49" y="54"/>
                </a:cubicBezTo>
                <a:cubicBezTo>
                  <a:pt x="49" y="54"/>
                  <a:pt x="48" y="54"/>
                  <a:pt x="48" y="53"/>
                </a:cubicBezTo>
                <a:cubicBezTo>
                  <a:pt x="44" y="51"/>
                  <a:pt x="39" y="49"/>
                  <a:pt x="34" y="43"/>
                </a:cubicBezTo>
                <a:cubicBezTo>
                  <a:pt x="29" y="38"/>
                  <a:pt x="26" y="33"/>
                  <a:pt x="24" y="29"/>
                </a:cubicBezTo>
                <a:cubicBezTo>
                  <a:pt x="23" y="29"/>
                  <a:pt x="23" y="28"/>
                  <a:pt x="23" y="28"/>
                </a:cubicBezTo>
                <a:cubicBezTo>
                  <a:pt x="27" y="24"/>
                  <a:pt x="27" y="24"/>
                  <a:pt x="27" y="24"/>
                </a:cubicBezTo>
                <a:cubicBezTo>
                  <a:pt x="29" y="22"/>
                  <a:pt x="29" y="22"/>
                  <a:pt x="29" y="22"/>
                </a:cubicBezTo>
                <a:cubicBezTo>
                  <a:pt x="31" y="20"/>
                  <a:pt x="31" y="16"/>
                  <a:pt x="29" y="13"/>
                </a:cubicBezTo>
                <a:cubicBezTo>
                  <a:pt x="17" y="2"/>
                  <a:pt x="17" y="2"/>
                  <a:pt x="17" y="2"/>
                </a:cubicBezTo>
                <a:cubicBezTo>
                  <a:pt x="15" y="0"/>
                  <a:pt x="11" y="0"/>
                  <a:pt x="9" y="2"/>
                </a:cubicBezTo>
                <a:cubicBezTo>
                  <a:pt x="6" y="5"/>
                  <a:pt x="6" y="5"/>
                  <a:pt x="6" y="5"/>
                </a:cubicBezTo>
                <a:cubicBezTo>
                  <a:pt x="6" y="5"/>
                  <a:pt x="6" y="5"/>
                  <a:pt x="6" y="5"/>
                </a:cubicBezTo>
                <a:cubicBezTo>
                  <a:pt x="5" y="7"/>
                  <a:pt x="4" y="8"/>
                  <a:pt x="3" y="10"/>
                </a:cubicBezTo>
                <a:cubicBezTo>
                  <a:pt x="2" y="12"/>
                  <a:pt x="2" y="13"/>
                  <a:pt x="2" y="15"/>
                </a:cubicBezTo>
                <a:cubicBezTo>
                  <a:pt x="0" y="28"/>
                  <a:pt x="6" y="39"/>
                  <a:pt x="22" y="55"/>
                </a:cubicBezTo>
                <a:cubicBezTo>
                  <a:pt x="44" y="77"/>
                  <a:pt x="61" y="76"/>
                  <a:pt x="62" y="75"/>
                </a:cubicBezTo>
                <a:cubicBezTo>
                  <a:pt x="64" y="75"/>
                  <a:pt x="65" y="75"/>
                  <a:pt x="67" y="74"/>
                </a:cubicBezTo>
                <a:cubicBezTo>
                  <a:pt x="69" y="74"/>
                  <a:pt x="70" y="73"/>
                  <a:pt x="72" y="72"/>
                </a:cubicBezTo>
                <a:cubicBezTo>
                  <a:pt x="72" y="72"/>
                  <a:pt x="72" y="72"/>
                  <a:pt x="72" y="72"/>
                </a:cubicBezTo>
                <a:cubicBezTo>
                  <a:pt x="75" y="68"/>
                  <a:pt x="75" y="68"/>
                  <a:pt x="75" y="68"/>
                </a:cubicBezTo>
                <a:cubicBezTo>
                  <a:pt x="78" y="66"/>
                  <a:pt x="78" y="62"/>
                  <a:pt x="75" y="60"/>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8" name="Shape 868"/>
          <p:cNvSpPr/>
          <p:nvPr/>
        </p:nvSpPr>
        <p:spPr>
          <a:xfrm>
            <a:off x="1144678" y="1602388"/>
            <a:ext cx="315516" cy="307181"/>
          </a:xfrm>
          <a:custGeom>
            <a:pathLst>
              <a:path extrusionOk="0" h="81" w="83">
                <a:moveTo>
                  <a:pt x="18" y="30"/>
                </a:moveTo>
                <a:cubicBezTo>
                  <a:pt x="26" y="30"/>
                  <a:pt x="33" y="23"/>
                  <a:pt x="33" y="15"/>
                </a:cubicBezTo>
                <a:cubicBezTo>
                  <a:pt x="33" y="6"/>
                  <a:pt x="26" y="0"/>
                  <a:pt x="18" y="0"/>
                </a:cubicBezTo>
                <a:cubicBezTo>
                  <a:pt x="9" y="0"/>
                  <a:pt x="3" y="6"/>
                  <a:pt x="3" y="15"/>
                </a:cubicBezTo>
                <a:cubicBezTo>
                  <a:pt x="3" y="23"/>
                  <a:pt x="9" y="30"/>
                  <a:pt x="18" y="30"/>
                </a:cubicBezTo>
                <a:close/>
                <a:moveTo>
                  <a:pt x="18" y="4"/>
                </a:moveTo>
                <a:cubicBezTo>
                  <a:pt x="23" y="4"/>
                  <a:pt x="28" y="9"/>
                  <a:pt x="28" y="15"/>
                </a:cubicBezTo>
                <a:cubicBezTo>
                  <a:pt x="28" y="20"/>
                  <a:pt x="23" y="25"/>
                  <a:pt x="18" y="25"/>
                </a:cubicBezTo>
                <a:cubicBezTo>
                  <a:pt x="12" y="25"/>
                  <a:pt x="7" y="20"/>
                  <a:pt x="7" y="15"/>
                </a:cubicBezTo>
                <a:cubicBezTo>
                  <a:pt x="7" y="9"/>
                  <a:pt x="12" y="4"/>
                  <a:pt x="18" y="4"/>
                </a:cubicBezTo>
                <a:close/>
                <a:moveTo>
                  <a:pt x="12" y="15"/>
                </a:moveTo>
                <a:cubicBezTo>
                  <a:pt x="12" y="14"/>
                  <a:pt x="12" y="14"/>
                  <a:pt x="12" y="14"/>
                </a:cubicBezTo>
                <a:cubicBezTo>
                  <a:pt x="12" y="14"/>
                  <a:pt x="12" y="14"/>
                  <a:pt x="12" y="14"/>
                </a:cubicBezTo>
                <a:cubicBezTo>
                  <a:pt x="12" y="13"/>
                  <a:pt x="12" y="13"/>
                  <a:pt x="11" y="13"/>
                </a:cubicBezTo>
                <a:cubicBezTo>
                  <a:pt x="11" y="13"/>
                  <a:pt x="10" y="13"/>
                  <a:pt x="10" y="14"/>
                </a:cubicBezTo>
                <a:cubicBezTo>
                  <a:pt x="10" y="14"/>
                  <a:pt x="10" y="14"/>
                  <a:pt x="10" y="15"/>
                </a:cubicBezTo>
                <a:cubicBezTo>
                  <a:pt x="10" y="15"/>
                  <a:pt x="10" y="15"/>
                  <a:pt x="10" y="15"/>
                </a:cubicBezTo>
                <a:cubicBezTo>
                  <a:pt x="10" y="15"/>
                  <a:pt x="10" y="16"/>
                  <a:pt x="11" y="16"/>
                </a:cubicBezTo>
                <a:cubicBezTo>
                  <a:pt x="12" y="16"/>
                  <a:pt x="12" y="15"/>
                  <a:pt x="12" y="15"/>
                </a:cubicBezTo>
                <a:close/>
                <a:moveTo>
                  <a:pt x="12" y="12"/>
                </a:moveTo>
                <a:cubicBezTo>
                  <a:pt x="12" y="12"/>
                  <a:pt x="13" y="12"/>
                  <a:pt x="13" y="12"/>
                </a:cubicBezTo>
                <a:cubicBezTo>
                  <a:pt x="14" y="10"/>
                  <a:pt x="16" y="9"/>
                  <a:pt x="18" y="9"/>
                </a:cubicBezTo>
                <a:cubicBezTo>
                  <a:pt x="18" y="9"/>
                  <a:pt x="19" y="9"/>
                  <a:pt x="19" y="8"/>
                </a:cubicBezTo>
                <a:cubicBezTo>
                  <a:pt x="19" y="7"/>
                  <a:pt x="18" y="7"/>
                  <a:pt x="18" y="7"/>
                </a:cubicBezTo>
                <a:cubicBezTo>
                  <a:pt x="15" y="7"/>
                  <a:pt x="13" y="8"/>
                  <a:pt x="11" y="10"/>
                </a:cubicBezTo>
                <a:cubicBezTo>
                  <a:pt x="11" y="11"/>
                  <a:pt x="11" y="12"/>
                  <a:pt x="11" y="12"/>
                </a:cubicBezTo>
                <a:cubicBezTo>
                  <a:pt x="12" y="12"/>
                  <a:pt x="12" y="12"/>
                  <a:pt x="12" y="12"/>
                </a:cubicBezTo>
                <a:close/>
                <a:moveTo>
                  <a:pt x="52" y="30"/>
                </a:moveTo>
                <a:cubicBezTo>
                  <a:pt x="60" y="30"/>
                  <a:pt x="67" y="23"/>
                  <a:pt x="67" y="15"/>
                </a:cubicBezTo>
                <a:cubicBezTo>
                  <a:pt x="67" y="6"/>
                  <a:pt x="60" y="0"/>
                  <a:pt x="52" y="0"/>
                </a:cubicBezTo>
                <a:cubicBezTo>
                  <a:pt x="44" y="0"/>
                  <a:pt x="37" y="6"/>
                  <a:pt x="37" y="15"/>
                </a:cubicBezTo>
                <a:cubicBezTo>
                  <a:pt x="37" y="23"/>
                  <a:pt x="44" y="30"/>
                  <a:pt x="52" y="30"/>
                </a:cubicBezTo>
                <a:close/>
                <a:moveTo>
                  <a:pt x="52" y="4"/>
                </a:moveTo>
                <a:cubicBezTo>
                  <a:pt x="58" y="4"/>
                  <a:pt x="62" y="9"/>
                  <a:pt x="62" y="15"/>
                </a:cubicBezTo>
                <a:cubicBezTo>
                  <a:pt x="62" y="20"/>
                  <a:pt x="58" y="25"/>
                  <a:pt x="52" y="25"/>
                </a:cubicBezTo>
                <a:cubicBezTo>
                  <a:pt x="46" y="25"/>
                  <a:pt x="42" y="20"/>
                  <a:pt x="42" y="15"/>
                </a:cubicBezTo>
                <a:cubicBezTo>
                  <a:pt x="42" y="9"/>
                  <a:pt x="46" y="4"/>
                  <a:pt x="52" y="4"/>
                </a:cubicBezTo>
                <a:close/>
                <a:moveTo>
                  <a:pt x="46" y="12"/>
                </a:moveTo>
                <a:cubicBezTo>
                  <a:pt x="47" y="12"/>
                  <a:pt x="47" y="12"/>
                  <a:pt x="47" y="12"/>
                </a:cubicBezTo>
                <a:cubicBezTo>
                  <a:pt x="48" y="10"/>
                  <a:pt x="50" y="9"/>
                  <a:pt x="52" y="9"/>
                </a:cubicBezTo>
                <a:cubicBezTo>
                  <a:pt x="53" y="9"/>
                  <a:pt x="53" y="9"/>
                  <a:pt x="53" y="8"/>
                </a:cubicBezTo>
                <a:cubicBezTo>
                  <a:pt x="53" y="7"/>
                  <a:pt x="53" y="7"/>
                  <a:pt x="52" y="7"/>
                </a:cubicBezTo>
                <a:cubicBezTo>
                  <a:pt x="49" y="7"/>
                  <a:pt x="47" y="8"/>
                  <a:pt x="45" y="10"/>
                </a:cubicBezTo>
                <a:cubicBezTo>
                  <a:pt x="45" y="11"/>
                  <a:pt x="45" y="12"/>
                  <a:pt x="46" y="12"/>
                </a:cubicBezTo>
                <a:cubicBezTo>
                  <a:pt x="46" y="12"/>
                  <a:pt x="46" y="12"/>
                  <a:pt x="46" y="12"/>
                </a:cubicBezTo>
                <a:close/>
                <a:moveTo>
                  <a:pt x="62" y="73"/>
                </a:moveTo>
                <a:cubicBezTo>
                  <a:pt x="62" y="73"/>
                  <a:pt x="62" y="73"/>
                  <a:pt x="62" y="73"/>
                </a:cubicBezTo>
                <a:cubicBezTo>
                  <a:pt x="62" y="73"/>
                  <a:pt x="62" y="73"/>
                  <a:pt x="62" y="73"/>
                </a:cubicBezTo>
                <a:close/>
                <a:moveTo>
                  <a:pt x="81" y="35"/>
                </a:moveTo>
                <a:cubicBezTo>
                  <a:pt x="80" y="35"/>
                  <a:pt x="79" y="34"/>
                  <a:pt x="78" y="34"/>
                </a:cubicBezTo>
                <a:cubicBezTo>
                  <a:pt x="77" y="34"/>
                  <a:pt x="76" y="34"/>
                  <a:pt x="75" y="35"/>
                </a:cubicBezTo>
                <a:cubicBezTo>
                  <a:pt x="71" y="37"/>
                  <a:pt x="66" y="40"/>
                  <a:pt x="62" y="42"/>
                </a:cubicBezTo>
                <a:cubicBezTo>
                  <a:pt x="62" y="41"/>
                  <a:pt x="62" y="41"/>
                  <a:pt x="62" y="41"/>
                </a:cubicBezTo>
                <a:cubicBezTo>
                  <a:pt x="62" y="41"/>
                  <a:pt x="62" y="41"/>
                  <a:pt x="62" y="41"/>
                </a:cubicBezTo>
                <a:cubicBezTo>
                  <a:pt x="62" y="36"/>
                  <a:pt x="58" y="32"/>
                  <a:pt x="54" y="32"/>
                </a:cubicBezTo>
                <a:cubicBezTo>
                  <a:pt x="8" y="32"/>
                  <a:pt x="8" y="32"/>
                  <a:pt x="8" y="32"/>
                </a:cubicBezTo>
                <a:cubicBezTo>
                  <a:pt x="4" y="32"/>
                  <a:pt x="0" y="36"/>
                  <a:pt x="0" y="41"/>
                </a:cubicBezTo>
                <a:cubicBezTo>
                  <a:pt x="0" y="73"/>
                  <a:pt x="0" y="73"/>
                  <a:pt x="0" y="73"/>
                </a:cubicBezTo>
                <a:cubicBezTo>
                  <a:pt x="0" y="78"/>
                  <a:pt x="3" y="81"/>
                  <a:pt x="8" y="81"/>
                </a:cubicBezTo>
                <a:cubicBezTo>
                  <a:pt x="54" y="81"/>
                  <a:pt x="54" y="81"/>
                  <a:pt x="54" y="81"/>
                </a:cubicBezTo>
                <a:cubicBezTo>
                  <a:pt x="58" y="81"/>
                  <a:pt x="62" y="77"/>
                  <a:pt x="62" y="73"/>
                </a:cubicBezTo>
                <a:cubicBezTo>
                  <a:pt x="62" y="73"/>
                  <a:pt x="62" y="73"/>
                  <a:pt x="62" y="73"/>
                </a:cubicBezTo>
                <a:cubicBezTo>
                  <a:pt x="62" y="71"/>
                  <a:pt x="62" y="71"/>
                  <a:pt x="62" y="71"/>
                </a:cubicBezTo>
                <a:cubicBezTo>
                  <a:pt x="65" y="72"/>
                  <a:pt x="70" y="75"/>
                  <a:pt x="75" y="77"/>
                </a:cubicBezTo>
                <a:cubicBezTo>
                  <a:pt x="75" y="77"/>
                  <a:pt x="75" y="77"/>
                  <a:pt x="75" y="78"/>
                </a:cubicBezTo>
                <a:cubicBezTo>
                  <a:pt x="77" y="78"/>
                  <a:pt x="78" y="78"/>
                  <a:pt x="79" y="78"/>
                </a:cubicBezTo>
                <a:cubicBezTo>
                  <a:pt x="80" y="78"/>
                  <a:pt x="81" y="77"/>
                  <a:pt x="82" y="77"/>
                </a:cubicBezTo>
                <a:cubicBezTo>
                  <a:pt x="82" y="76"/>
                  <a:pt x="83" y="75"/>
                  <a:pt x="83" y="73"/>
                </a:cubicBezTo>
                <a:cubicBezTo>
                  <a:pt x="83" y="40"/>
                  <a:pt x="83" y="40"/>
                  <a:pt x="83" y="40"/>
                </a:cubicBezTo>
                <a:cubicBezTo>
                  <a:pt x="83" y="39"/>
                  <a:pt x="83" y="37"/>
                  <a:pt x="81" y="35"/>
                </a:cubicBezTo>
                <a:close/>
                <a:moveTo>
                  <a:pt x="78" y="73"/>
                </a:moveTo>
                <a:cubicBezTo>
                  <a:pt x="78" y="73"/>
                  <a:pt x="77" y="73"/>
                  <a:pt x="77" y="73"/>
                </a:cubicBezTo>
                <a:cubicBezTo>
                  <a:pt x="61" y="64"/>
                  <a:pt x="60" y="64"/>
                  <a:pt x="59" y="64"/>
                </a:cubicBezTo>
                <a:cubicBezTo>
                  <a:pt x="59" y="64"/>
                  <a:pt x="58" y="64"/>
                  <a:pt x="57" y="65"/>
                </a:cubicBezTo>
                <a:cubicBezTo>
                  <a:pt x="57" y="65"/>
                  <a:pt x="57" y="66"/>
                  <a:pt x="57" y="67"/>
                </a:cubicBezTo>
                <a:cubicBezTo>
                  <a:pt x="57" y="73"/>
                  <a:pt x="57" y="73"/>
                  <a:pt x="57" y="73"/>
                </a:cubicBezTo>
                <a:cubicBezTo>
                  <a:pt x="57" y="75"/>
                  <a:pt x="56" y="76"/>
                  <a:pt x="54" y="76"/>
                </a:cubicBezTo>
                <a:cubicBezTo>
                  <a:pt x="8" y="76"/>
                  <a:pt x="8" y="76"/>
                  <a:pt x="8" y="76"/>
                </a:cubicBezTo>
                <a:cubicBezTo>
                  <a:pt x="6" y="76"/>
                  <a:pt x="4" y="75"/>
                  <a:pt x="4" y="73"/>
                </a:cubicBezTo>
                <a:cubicBezTo>
                  <a:pt x="4" y="41"/>
                  <a:pt x="4" y="41"/>
                  <a:pt x="4" y="41"/>
                </a:cubicBezTo>
                <a:cubicBezTo>
                  <a:pt x="4" y="39"/>
                  <a:pt x="6" y="37"/>
                  <a:pt x="8" y="37"/>
                </a:cubicBezTo>
                <a:cubicBezTo>
                  <a:pt x="8" y="37"/>
                  <a:pt x="8" y="37"/>
                  <a:pt x="8" y="37"/>
                </a:cubicBezTo>
                <a:cubicBezTo>
                  <a:pt x="54" y="37"/>
                  <a:pt x="54" y="37"/>
                  <a:pt x="54" y="37"/>
                </a:cubicBezTo>
                <a:cubicBezTo>
                  <a:pt x="55" y="37"/>
                  <a:pt x="57" y="39"/>
                  <a:pt x="57" y="41"/>
                </a:cubicBezTo>
                <a:cubicBezTo>
                  <a:pt x="57" y="46"/>
                  <a:pt x="57" y="46"/>
                  <a:pt x="57" y="46"/>
                </a:cubicBezTo>
                <a:cubicBezTo>
                  <a:pt x="57" y="46"/>
                  <a:pt x="57" y="47"/>
                  <a:pt x="57" y="48"/>
                </a:cubicBezTo>
                <a:cubicBezTo>
                  <a:pt x="58" y="48"/>
                  <a:pt x="59" y="48"/>
                  <a:pt x="59" y="48"/>
                </a:cubicBezTo>
                <a:cubicBezTo>
                  <a:pt x="60" y="48"/>
                  <a:pt x="60" y="48"/>
                  <a:pt x="77" y="39"/>
                </a:cubicBezTo>
                <a:cubicBezTo>
                  <a:pt x="77" y="39"/>
                  <a:pt x="78" y="39"/>
                  <a:pt x="78" y="39"/>
                </a:cubicBezTo>
                <a:cubicBezTo>
                  <a:pt x="78" y="39"/>
                  <a:pt x="78" y="40"/>
                  <a:pt x="78" y="40"/>
                </a:cubicBezTo>
                <a:lnTo>
                  <a:pt x="78" y="73"/>
                </a:lnTo>
                <a:close/>
                <a:moveTo>
                  <a:pt x="79" y="78"/>
                </a:moveTo>
                <a:cubicBezTo>
                  <a:pt x="79" y="78"/>
                  <a:pt x="79" y="78"/>
                  <a:pt x="79" y="78"/>
                </a:cubicBezTo>
                <a:cubicBezTo>
                  <a:pt x="79" y="78"/>
                  <a:pt x="79" y="78"/>
                  <a:pt x="78" y="78"/>
                </a:cubicBezTo>
                <a:lnTo>
                  <a:pt x="79" y="78"/>
                </a:lnTo>
                <a:close/>
                <a:moveTo>
                  <a:pt x="22" y="39"/>
                </a:moveTo>
                <a:cubicBezTo>
                  <a:pt x="11" y="39"/>
                  <a:pt x="11" y="39"/>
                  <a:pt x="11" y="39"/>
                </a:cubicBezTo>
                <a:cubicBezTo>
                  <a:pt x="9" y="39"/>
                  <a:pt x="7" y="42"/>
                  <a:pt x="7" y="44"/>
                </a:cubicBezTo>
                <a:cubicBezTo>
                  <a:pt x="7" y="51"/>
                  <a:pt x="7" y="51"/>
                  <a:pt x="7" y="51"/>
                </a:cubicBezTo>
                <a:cubicBezTo>
                  <a:pt x="7" y="51"/>
                  <a:pt x="7" y="52"/>
                  <a:pt x="8" y="52"/>
                </a:cubicBezTo>
                <a:cubicBezTo>
                  <a:pt x="9" y="52"/>
                  <a:pt x="9" y="51"/>
                  <a:pt x="9" y="51"/>
                </a:cubicBezTo>
                <a:cubicBezTo>
                  <a:pt x="9" y="44"/>
                  <a:pt x="9" y="44"/>
                  <a:pt x="9" y="44"/>
                </a:cubicBezTo>
                <a:cubicBezTo>
                  <a:pt x="9" y="43"/>
                  <a:pt x="10" y="42"/>
                  <a:pt x="11" y="42"/>
                </a:cubicBezTo>
                <a:cubicBezTo>
                  <a:pt x="22" y="42"/>
                  <a:pt x="22" y="42"/>
                  <a:pt x="22" y="42"/>
                </a:cubicBezTo>
                <a:cubicBezTo>
                  <a:pt x="22" y="42"/>
                  <a:pt x="23" y="41"/>
                  <a:pt x="23" y="40"/>
                </a:cubicBezTo>
                <a:cubicBezTo>
                  <a:pt x="23" y="40"/>
                  <a:pt x="22" y="39"/>
                  <a:pt x="22" y="39"/>
                </a:cubicBezTo>
                <a:close/>
                <a:moveTo>
                  <a:pt x="28" y="39"/>
                </a:moveTo>
                <a:cubicBezTo>
                  <a:pt x="27" y="39"/>
                  <a:pt x="27" y="39"/>
                  <a:pt x="27" y="39"/>
                </a:cubicBezTo>
                <a:cubicBezTo>
                  <a:pt x="26" y="39"/>
                  <a:pt x="25" y="40"/>
                  <a:pt x="25" y="40"/>
                </a:cubicBezTo>
                <a:cubicBezTo>
                  <a:pt x="25" y="41"/>
                  <a:pt x="26" y="42"/>
                  <a:pt x="27" y="42"/>
                </a:cubicBezTo>
                <a:cubicBezTo>
                  <a:pt x="28" y="42"/>
                  <a:pt x="28" y="42"/>
                  <a:pt x="28" y="42"/>
                </a:cubicBezTo>
                <a:cubicBezTo>
                  <a:pt x="28" y="42"/>
                  <a:pt x="29" y="41"/>
                  <a:pt x="29" y="40"/>
                </a:cubicBezTo>
                <a:cubicBezTo>
                  <a:pt x="29" y="40"/>
                  <a:pt x="28" y="39"/>
                  <a:pt x="28" y="39"/>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69" name="Shape 869"/>
          <p:cNvSpPr/>
          <p:nvPr/>
        </p:nvSpPr>
        <p:spPr>
          <a:xfrm>
            <a:off x="2189629" y="1593998"/>
            <a:ext cx="1001692"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1"/>
                </a:solidFill>
                <a:latin typeface="Montserrat"/>
                <a:ea typeface="Montserrat"/>
                <a:cs typeface="Montserrat"/>
                <a:sym typeface="Montserrat"/>
              </a:rPr>
              <a:t>5.06 Mn.</a:t>
            </a:r>
            <a:endParaRPr sz="1100"/>
          </a:p>
        </p:txBody>
      </p:sp>
      <p:sp>
        <p:nvSpPr>
          <p:cNvPr id="870" name="Shape 870"/>
          <p:cNvSpPr/>
          <p:nvPr/>
        </p:nvSpPr>
        <p:spPr>
          <a:xfrm>
            <a:off x="2189629" y="2276082"/>
            <a:ext cx="1001692"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1"/>
                </a:solidFill>
                <a:latin typeface="Montserrat"/>
                <a:ea typeface="Montserrat"/>
                <a:cs typeface="Montserrat"/>
                <a:sym typeface="Montserrat"/>
              </a:rPr>
              <a:t>5.06 Mn.</a:t>
            </a:r>
            <a:endParaRPr sz="1100"/>
          </a:p>
        </p:txBody>
      </p:sp>
      <p:sp>
        <p:nvSpPr>
          <p:cNvPr id="871" name="Shape 871"/>
          <p:cNvSpPr/>
          <p:nvPr/>
        </p:nvSpPr>
        <p:spPr>
          <a:xfrm>
            <a:off x="2189629" y="2955406"/>
            <a:ext cx="1001692"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1"/>
                </a:solidFill>
                <a:latin typeface="Montserrat"/>
                <a:ea typeface="Montserrat"/>
                <a:cs typeface="Montserrat"/>
                <a:sym typeface="Montserrat"/>
              </a:rPr>
              <a:t>5.06 Mn.</a:t>
            </a:r>
            <a:endParaRPr sz="1100"/>
          </a:p>
        </p:txBody>
      </p:sp>
      <p:sp>
        <p:nvSpPr>
          <p:cNvPr id="872" name="Shape 872"/>
          <p:cNvSpPr/>
          <p:nvPr/>
        </p:nvSpPr>
        <p:spPr>
          <a:xfrm>
            <a:off x="2189629" y="3634730"/>
            <a:ext cx="1001692" cy="30008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1"/>
                </a:solidFill>
                <a:latin typeface="Montserrat"/>
                <a:ea typeface="Montserrat"/>
                <a:cs typeface="Montserrat"/>
                <a:sym typeface="Montserrat"/>
              </a:rPr>
              <a:t>5.06 Mn.</a:t>
            </a:r>
            <a:endParaRPr sz="1100"/>
          </a:p>
        </p:txBody>
      </p:sp>
      <p:grpSp>
        <p:nvGrpSpPr>
          <p:cNvPr id="873" name="Shape 873"/>
          <p:cNvGrpSpPr/>
          <p:nvPr/>
        </p:nvGrpSpPr>
        <p:grpSpPr>
          <a:xfrm>
            <a:off x="3863381" y="1402653"/>
            <a:ext cx="4487636" cy="644513"/>
            <a:chOff x="5370286" y="2342669"/>
            <a:chExt cx="5983514" cy="859351"/>
          </a:xfrm>
        </p:grpSpPr>
        <p:sp>
          <p:nvSpPr>
            <p:cNvPr id="874" name="Shape 874"/>
            <p:cNvSpPr txBox="1"/>
            <p:nvPr/>
          </p:nvSpPr>
          <p:spPr>
            <a:xfrm>
              <a:off x="5370286" y="2724966"/>
              <a:ext cx="5983514"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a:t>
              </a:r>
              <a:endParaRPr sz="1100"/>
            </a:p>
          </p:txBody>
        </p:sp>
        <p:sp>
          <p:nvSpPr>
            <p:cNvPr id="875" name="Shape 875"/>
            <p:cNvSpPr txBox="1"/>
            <p:nvPr/>
          </p:nvSpPr>
          <p:spPr>
            <a:xfrm>
              <a:off x="5738586" y="2342669"/>
              <a:ext cx="450523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 HAS BEEN THE INDUSTRY'S</a:t>
              </a:r>
              <a:endParaRPr sz="1100"/>
            </a:p>
          </p:txBody>
        </p:sp>
        <p:sp>
          <p:nvSpPr>
            <p:cNvPr id="876" name="Shape 876"/>
            <p:cNvSpPr/>
            <p:nvPr/>
          </p:nvSpPr>
          <p:spPr>
            <a:xfrm>
              <a:off x="5434889" y="2380136"/>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877" name="Shape 877"/>
            <p:cNvGrpSpPr/>
            <p:nvPr/>
          </p:nvGrpSpPr>
          <p:grpSpPr>
            <a:xfrm>
              <a:off x="5479454" y="2449482"/>
              <a:ext cx="159101" cy="109538"/>
              <a:chOff x="5148706" y="2457450"/>
              <a:chExt cx="159101" cy="109538"/>
            </a:xfrm>
          </p:grpSpPr>
          <p:cxnSp>
            <p:nvCxnSpPr>
              <p:cNvPr id="878" name="Shape 878"/>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879" name="Shape 879"/>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nvGrpSpPr>
          <p:cNvPr id="880" name="Shape 880"/>
          <p:cNvGrpSpPr/>
          <p:nvPr/>
        </p:nvGrpSpPr>
        <p:grpSpPr>
          <a:xfrm>
            <a:off x="3863381" y="2227307"/>
            <a:ext cx="4487636" cy="644513"/>
            <a:chOff x="5370286" y="2342669"/>
            <a:chExt cx="5983514" cy="859351"/>
          </a:xfrm>
        </p:grpSpPr>
        <p:sp>
          <p:nvSpPr>
            <p:cNvPr id="881" name="Shape 881"/>
            <p:cNvSpPr txBox="1"/>
            <p:nvPr/>
          </p:nvSpPr>
          <p:spPr>
            <a:xfrm>
              <a:off x="5370286" y="2724966"/>
              <a:ext cx="5983514"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a:t>
              </a:r>
              <a:endParaRPr sz="1100"/>
            </a:p>
          </p:txBody>
        </p:sp>
        <p:sp>
          <p:nvSpPr>
            <p:cNvPr id="882" name="Shape 882"/>
            <p:cNvSpPr txBox="1"/>
            <p:nvPr/>
          </p:nvSpPr>
          <p:spPr>
            <a:xfrm>
              <a:off x="5738586" y="2342669"/>
              <a:ext cx="450523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 HAS BEEN THE INDUSTRY'S</a:t>
              </a:r>
              <a:endParaRPr sz="1100"/>
            </a:p>
          </p:txBody>
        </p:sp>
        <p:sp>
          <p:nvSpPr>
            <p:cNvPr id="883" name="Shape 883"/>
            <p:cNvSpPr/>
            <p:nvPr/>
          </p:nvSpPr>
          <p:spPr>
            <a:xfrm>
              <a:off x="5434889" y="2380136"/>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884" name="Shape 884"/>
            <p:cNvGrpSpPr/>
            <p:nvPr/>
          </p:nvGrpSpPr>
          <p:grpSpPr>
            <a:xfrm>
              <a:off x="5479454" y="2449482"/>
              <a:ext cx="159101" cy="109538"/>
              <a:chOff x="5148706" y="2457450"/>
              <a:chExt cx="159101" cy="109538"/>
            </a:xfrm>
          </p:grpSpPr>
          <p:cxnSp>
            <p:nvCxnSpPr>
              <p:cNvPr id="885" name="Shape 885"/>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886" name="Shape 886"/>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nvGrpSpPr>
          <p:cNvPr id="887" name="Shape 887"/>
          <p:cNvGrpSpPr/>
          <p:nvPr/>
        </p:nvGrpSpPr>
        <p:grpSpPr>
          <a:xfrm>
            <a:off x="3863381" y="3276227"/>
            <a:ext cx="4487636" cy="919589"/>
            <a:chOff x="5370286" y="2342669"/>
            <a:chExt cx="5983514" cy="1226118"/>
          </a:xfrm>
        </p:grpSpPr>
        <p:sp>
          <p:nvSpPr>
            <p:cNvPr id="888" name="Shape 888"/>
            <p:cNvSpPr txBox="1"/>
            <p:nvPr/>
          </p:nvSpPr>
          <p:spPr>
            <a:xfrm>
              <a:off x="5370286" y="2724966"/>
              <a:ext cx="5983514" cy="843821"/>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 sheets containing Lorem Ipsum passages, and more recently with desktop publishing software like Aldus PageMaker</a:t>
              </a:r>
              <a:endParaRPr sz="1100"/>
            </a:p>
          </p:txBody>
        </p:sp>
        <p:sp>
          <p:nvSpPr>
            <p:cNvPr id="889" name="Shape 889"/>
            <p:cNvSpPr txBox="1"/>
            <p:nvPr/>
          </p:nvSpPr>
          <p:spPr>
            <a:xfrm>
              <a:off x="5738586" y="2342669"/>
              <a:ext cx="450523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 HAS BEEN THE INDUSTRY'S</a:t>
              </a:r>
              <a:endParaRPr sz="1100"/>
            </a:p>
          </p:txBody>
        </p:sp>
        <p:sp>
          <p:nvSpPr>
            <p:cNvPr id="890" name="Shape 890"/>
            <p:cNvSpPr/>
            <p:nvPr/>
          </p:nvSpPr>
          <p:spPr>
            <a:xfrm>
              <a:off x="5434889" y="2380136"/>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891" name="Shape 891"/>
            <p:cNvGrpSpPr/>
            <p:nvPr/>
          </p:nvGrpSpPr>
          <p:grpSpPr>
            <a:xfrm>
              <a:off x="5479454" y="2449482"/>
              <a:ext cx="159101" cy="109538"/>
              <a:chOff x="5148706" y="2457450"/>
              <a:chExt cx="159101" cy="109538"/>
            </a:xfrm>
          </p:grpSpPr>
          <p:cxnSp>
            <p:nvCxnSpPr>
              <p:cNvPr id="892" name="Shape 892"/>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893" name="Shape 893"/>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7" name="Shape 897"/>
        <p:cNvGrpSpPr/>
        <p:nvPr/>
      </p:nvGrpSpPr>
      <p:grpSpPr>
        <a:xfrm>
          <a:off x="0" y="0"/>
          <a:ext cx="0" cy="0"/>
          <a:chOff x="0" y="0"/>
          <a:chExt cx="0" cy="0"/>
        </a:xfrm>
      </p:grpSpPr>
      <p:sp>
        <p:nvSpPr>
          <p:cNvPr id="898" name="Shape 898"/>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899" name="Shape 899"/>
          <p:cNvSpPr txBox="1"/>
          <p:nvPr>
            <p:ph idx="11" type="ftr"/>
          </p:nvPr>
        </p:nvSpPr>
        <p:spPr>
          <a:xfrm>
            <a:off x="3842187" y="4707775"/>
            <a:ext cx="1459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900" name="Shape 90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901" name="Shape 901"/>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Team</a:t>
            </a:r>
            <a:endParaRPr sz="1100"/>
          </a:p>
        </p:txBody>
      </p:sp>
      <p:sp>
        <p:nvSpPr>
          <p:cNvPr id="902" name="Shape 902"/>
          <p:cNvSpPr txBox="1"/>
          <p:nvPr/>
        </p:nvSpPr>
        <p:spPr>
          <a:xfrm>
            <a:off x="1151192" y="3030188"/>
            <a:ext cx="1137701"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Mina</a:t>
            </a:r>
            <a:endParaRPr sz="1100"/>
          </a:p>
        </p:txBody>
      </p:sp>
      <p:sp>
        <p:nvSpPr>
          <p:cNvPr id="903" name="Shape 903"/>
          <p:cNvSpPr txBox="1"/>
          <p:nvPr/>
        </p:nvSpPr>
        <p:spPr>
          <a:xfrm>
            <a:off x="2323130" y="3030188"/>
            <a:ext cx="1137701"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Raju</a:t>
            </a:r>
            <a:endParaRPr sz="1100"/>
          </a:p>
        </p:txBody>
      </p:sp>
      <p:sp>
        <p:nvSpPr>
          <p:cNvPr id="904" name="Shape 904"/>
          <p:cNvSpPr txBox="1"/>
          <p:nvPr/>
        </p:nvSpPr>
        <p:spPr>
          <a:xfrm>
            <a:off x="3425617" y="3030188"/>
            <a:ext cx="1137701"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Mito</a:t>
            </a:r>
            <a:endParaRPr sz="1100"/>
          </a:p>
        </p:txBody>
      </p:sp>
      <p:sp>
        <p:nvSpPr>
          <p:cNvPr id="905" name="Shape 905"/>
          <p:cNvSpPr txBox="1"/>
          <p:nvPr/>
        </p:nvSpPr>
        <p:spPr>
          <a:xfrm>
            <a:off x="4597555" y="3030188"/>
            <a:ext cx="1137701"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Muto</a:t>
            </a:r>
            <a:endParaRPr sz="1100"/>
          </a:p>
        </p:txBody>
      </p:sp>
      <p:sp>
        <p:nvSpPr>
          <p:cNvPr id="906" name="Shape 906"/>
          <p:cNvSpPr txBox="1"/>
          <p:nvPr/>
        </p:nvSpPr>
        <p:spPr>
          <a:xfrm>
            <a:off x="5726086" y="3030188"/>
            <a:ext cx="1137701"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Rina</a:t>
            </a:r>
            <a:endParaRPr sz="1100"/>
          </a:p>
        </p:txBody>
      </p:sp>
      <p:sp>
        <p:nvSpPr>
          <p:cNvPr id="907" name="Shape 907"/>
          <p:cNvSpPr txBox="1"/>
          <p:nvPr/>
        </p:nvSpPr>
        <p:spPr>
          <a:xfrm>
            <a:off x="6898023" y="3030188"/>
            <a:ext cx="1137701"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Patlu</a:t>
            </a:r>
            <a:endParaRPr sz="1500">
              <a:solidFill>
                <a:schemeClr val="dk1"/>
              </a:solidFill>
              <a:latin typeface="Montserrat"/>
              <a:ea typeface="Montserrat"/>
              <a:cs typeface="Montserrat"/>
              <a:sym typeface="Montserrat"/>
            </a:endParaRPr>
          </a:p>
        </p:txBody>
      </p:sp>
      <p:sp>
        <p:nvSpPr>
          <p:cNvPr id="908" name="Shape 908"/>
          <p:cNvSpPr txBox="1"/>
          <p:nvPr/>
        </p:nvSpPr>
        <p:spPr>
          <a:xfrm>
            <a:off x="1195087" y="3561514"/>
            <a:ext cx="1016100" cy="514800"/>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Are many passages of lorem ipsum available.</a:t>
            </a:r>
            <a:endParaRPr sz="1100"/>
          </a:p>
        </p:txBody>
      </p:sp>
      <p:sp>
        <p:nvSpPr>
          <p:cNvPr id="909" name="Shape 909"/>
          <p:cNvSpPr txBox="1"/>
          <p:nvPr/>
        </p:nvSpPr>
        <p:spPr>
          <a:xfrm>
            <a:off x="2358342" y="3561514"/>
            <a:ext cx="1016100" cy="514800"/>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Are many passages of lorem ipsum available.</a:t>
            </a:r>
            <a:endParaRPr sz="1100"/>
          </a:p>
        </p:txBody>
      </p:sp>
      <p:sp>
        <p:nvSpPr>
          <p:cNvPr id="910" name="Shape 910"/>
          <p:cNvSpPr txBox="1"/>
          <p:nvPr/>
        </p:nvSpPr>
        <p:spPr>
          <a:xfrm>
            <a:off x="3486875" y="3561514"/>
            <a:ext cx="1016100" cy="514800"/>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Are many passages of lorem ipsum available.</a:t>
            </a:r>
            <a:endParaRPr sz="1100"/>
          </a:p>
        </p:txBody>
      </p:sp>
      <p:sp>
        <p:nvSpPr>
          <p:cNvPr id="911" name="Shape 911"/>
          <p:cNvSpPr txBox="1"/>
          <p:nvPr/>
        </p:nvSpPr>
        <p:spPr>
          <a:xfrm>
            <a:off x="4650130" y="3561514"/>
            <a:ext cx="1016100" cy="514800"/>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Are many passages of lorem ipsum available.</a:t>
            </a:r>
            <a:endParaRPr sz="1100"/>
          </a:p>
        </p:txBody>
      </p:sp>
      <p:sp>
        <p:nvSpPr>
          <p:cNvPr id="912" name="Shape 912"/>
          <p:cNvSpPr txBox="1"/>
          <p:nvPr/>
        </p:nvSpPr>
        <p:spPr>
          <a:xfrm>
            <a:off x="5787343" y="3561514"/>
            <a:ext cx="1016100" cy="514800"/>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Are many passages of lorem ipsum available.</a:t>
            </a:r>
            <a:endParaRPr sz="1100"/>
          </a:p>
        </p:txBody>
      </p:sp>
      <p:sp>
        <p:nvSpPr>
          <p:cNvPr id="913" name="Shape 913"/>
          <p:cNvSpPr txBox="1"/>
          <p:nvPr/>
        </p:nvSpPr>
        <p:spPr>
          <a:xfrm>
            <a:off x="6950598" y="3561514"/>
            <a:ext cx="1016228" cy="514733"/>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Are many passages of lorem ipsum available.</a:t>
            </a:r>
            <a:endParaRPr sz="1100"/>
          </a:p>
        </p:txBody>
      </p:sp>
      <p:cxnSp>
        <p:nvCxnSpPr>
          <p:cNvPr id="914" name="Shape 914"/>
          <p:cNvCxnSpPr/>
          <p:nvPr/>
        </p:nvCxnSpPr>
        <p:spPr>
          <a:xfrm>
            <a:off x="1004104" y="3455033"/>
            <a:ext cx="7135792" cy="0"/>
          </a:xfrm>
          <a:prstGeom prst="straightConnector1">
            <a:avLst/>
          </a:prstGeom>
          <a:noFill/>
          <a:ln cap="flat" cmpd="sng" w="12700">
            <a:solidFill>
              <a:schemeClr val="dk1"/>
            </a:solidFill>
            <a:prstDash val="solid"/>
            <a:miter lim="800000"/>
            <a:headEnd len="sm" w="sm" type="none"/>
            <a:tailEnd len="sm" w="sm" type="none"/>
          </a:ln>
        </p:spPr>
      </p:cxnSp>
      <p:sp>
        <p:nvSpPr>
          <p:cNvPr id="915" name="Shape 915"/>
          <p:cNvSpPr/>
          <p:nvPr/>
        </p:nvSpPr>
        <p:spPr>
          <a:xfrm>
            <a:off x="2117976" y="1516602"/>
            <a:ext cx="1459614" cy="1459614"/>
          </a:xfrm>
          <a:custGeom>
            <a:pathLst>
              <a:path extrusionOk="0" h="1819346" w="1819346">
                <a:moveTo>
                  <a:pt x="909673" y="0"/>
                </a:moveTo>
                <a:cubicBezTo>
                  <a:pt x="1412072" y="0"/>
                  <a:pt x="1819346" y="407274"/>
                  <a:pt x="1819346" y="909673"/>
                </a:cubicBezTo>
                <a:cubicBezTo>
                  <a:pt x="1819346" y="1412072"/>
                  <a:pt x="1412072" y="1819346"/>
                  <a:pt x="909673" y="1819346"/>
                </a:cubicBezTo>
                <a:cubicBezTo>
                  <a:pt x="407274" y="1819346"/>
                  <a:pt x="0" y="1412072"/>
                  <a:pt x="0" y="909673"/>
                </a:cubicBezTo>
                <a:cubicBezTo>
                  <a:pt x="0" y="407274"/>
                  <a:pt x="407274" y="0"/>
                  <a:pt x="909673" y="0"/>
                </a:cubicBezTo>
                <a:close/>
              </a:path>
            </a:pathLst>
          </a:cu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6" name="Shape 916"/>
          <p:cNvSpPr/>
          <p:nvPr/>
        </p:nvSpPr>
        <p:spPr>
          <a:xfrm>
            <a:off x="5562434" y="1516602"/>
            <a:ext cx="1459614" cy="1459614"/>
          </a:xfrm>
          <a:custGeom>
            <a:pathLst>
              <a:path extrusionOk="0" h="1819346" w="1819346">
                <a:moveTo>
                  <a:pt x="909673" y="0"/>
                </a:moveTo>
                <a:cubicBezTo>
                  <a:pt x="1412072" y="0"/>
                  <a:pt x="1819346" y="407274"/>
                  <a:pt x="1819346" y="909673"/>
                </a:cubicBezTo>
                <a:cubicBezTo>
                  <a:pt x="1819346" y="1412072"/>
                  <a:pt x="1412072" y="1819346"/>
                  <a:pt x="909673" y="1819346"/>
                </a:cubicBezTo>
                <a:cubicBezTo>
                  <a:pt x="407274" y="1819346"/>
                  <a:pt x="0" y="1412072"/>
                  <a:pt x="0" y="909673"/>
                </a:cubicBezTo>
                <a:cubicBezTo>
                  <a:pt x="0" y="407274"/>
                  <a:pt x="407274" y="0"/>
                  <a:pt x="909673" y="0"/>
                </a:cubicBezTo>
                <a:close/>
              </a:path>
            </a:pathLst>
          </a:cu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7" name="Shape 917"/>
          <p:cNvSpPr/>
          <p:nvPr>
            <p:ph idx="7" type="pic"/>
          </p:nvPr>
        </p:nvSpPr>
        <p:spPr>
          <a:xfrm>
            <a:off x="1017375" y="1564154"/>
            <a:ext cx="1364509" cy="136450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18" name="Shape 918"/>
          <p:cNvSpPr/>
          <p:nvPr>
            <p:ph idx="2" type="pic"/>
          </p:nvPr>
        </p:nvSpPr>
        <p:spPr>
          <a:xfrm>
            <a:off x="2165528" y="1564154"/>
            <a:ext cx="1364509" cy="136450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19" name="Shape 919"/>
          <p:cNvSpPr/>
          <p:nvPr>
            <p:ph idx="3" type="pic"/>
          </p:nvPr>
        </p:nvSpPr>
        <p:spPr>
          <a:xfrm>
            <a:off x="3313681" y="1564154"/>
            <a:ext cx="1364509" cy="136450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20" name="Shape 920"/>
          <p:cNvSpPr/>
          <p:nvPr>
            <p:ph idx="4" type="pic"/>
          </p:nvPr>
        </p:nvSpPr>
        <p:spPr>
          <a:xfrm>
            <a:off x="4461834" y="1564154"/>
            <a:ext cx="1364509" cy="136450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21" name="Shape 921"/>
          <p:cNvSpPr/>
          <p:nvPr>
            <p:ph idx="5" type="pic"/>
          </p:nvPr>
        </p:nvSpPr>
        <p:spPr>
          <a:xfrm>
            <a:off x="5609987" y="1564154"/>
            <a:ext cx="1364509" cy="136450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22" name="Shape 922"/>
          <p:cNvSpPr/>
          <p:nvPr>
            <p:ph idx="6" type="pic"/>
          </p:nvPr>
        </p:nvSpPr>
        <p:spPr>
          <a:xfrm>
            <a:off x="6758139" y="1564154"/>
            <a:ext cx="1364509" cy="136450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6" name="Shape 926"/>
        <p:cNvGrpSpPr/>
        <p:nvPr/>
      </p:nvGrpSpPr>
      <p:grpSpPr>
        <a:xfrm>
          <a:off x="0" y="0"/>
          <a:ext cx="0" cy="0"/>
          <a:chOff x="0" y="0"/>
          <a:chExt cx="0" cy="0"/>
        </a:xfrm>
      </p:grpSpPr>
      <p:sp>
        <p:nvSpPr>
          <p:cNvPr id="927" name="Shape 927"/>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928" name="Shape 928"/>
          <p:cNvSpPr txBox="1"/>
          <p:nvPr>
            <p:ph idx="11" type="ftr"/>
          </p:nvPr>
        </p:nvSpPr>
        <p:spPr>
          <a:xfrm>
            <a:off x="3885500" y="4707775"/>
            <a:ext cx="13731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929" name="Shape 92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930" name="Shape 93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Team</a:t>
            </a:r>
            <a:endParaRPr sz="1100"/>
          </a:p>
        </p:txBody>
      </p:sp>
      <p:sp>
        <p:nvSpPr>
          <p:cNvPr id="931" name="Shape 931"/>
          <p:cNvSpPr/>
          <p:nvPr/>
        </p:nvSpPr>
        <p:spPr>
          <a:xfrm>
            <a:off x="1422116" y="1364032"/>
            <a:ext cx="1862137" cy="931067"/>
          </a:xfrm>
          <a:custGeom>
            <a:pathLst>
              <a:path extrusionOk="0" h="1241423" w="2482850">
                <a:moveTo>
                  <a:pt x="1241425" y="0"/>
                </a:moveTo>
                <a:cubicBezTo>
                  <a:pt x="1884194" y="0"/>
                  <a:pt x="2412867" y="488499"/>
                  <a:pt x="2476441" y="1114496"/>
                </a:cubicBezTo>
                <a:lnTo>
                  <a:pt x="2482850" y="1241423"/>
                </a:lnTo>
                <a:lnTo>
                  <a:pt x="2361746" y="1241423"/>
                </a:lnTo>
                <a:lnTo>
                  <a:pt x="2355962" y="1126878"/>
                </a:lnTo>
                <a:cubicBezTo>
                  <a:pt x="2298590" y="561949"/>
                  <a:pt x="1821490" y="121104"/>
                  <a:pt x="1241425" y="121104"/>
                </a:cubicBezTo>
                <a:cubicBezTo>
                  <a:pt x="661360" y="121104"/>
                  <a:pt x="184260" y="561949"/>
                  <a:pt x="126888" y="1126878"/>
                </a:cubicBezTo>
                <a:lnTo>
                  <a:pt x="121104" y="1241423"/>
                </a:lnTo>
                <a:lnTo>
                  <a:pt x="0" y="1241423"/>
                </a:lnTo>
                <a:lnTo>
                  <a:pt x="6409" y="1114496"/>
                </a:lnTo>
                <a:cubicBezTo>
                  <a:pt x="69983" y="488499"/>
                  <a:pt x="598656" y="0"/>
                  <a:pt x="1241425" y="0"/>
                </a:cubicBezTo>
                <a:close/>
              </a:path>
            </a:pathLst>
          </a:cu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32" name="Shape 932"/>
          <p:cNvSpPr/>
          <p:nvPr/>
        </p:nvSpPr>
        <p:spPr>
          <a:xfrm>
            <a:off x="3640931" y="1364032"/>
            <a:ext cx="1862137" cy="931067"/>
          </a:xfrm>
          <a:custGeom>
            <a:pathLst>
              <a:path extrusionOk="0" h="1241423" w="2482850">
                <a:moveTo>
                  <a:pt x="1241425" y="0"/>
                </a:moveTo>
                <a:cubicBezTo>
                  <a:pt x="1884194" y="0"/>
                  <a:pt x="2412867" y="488499"/>
                  <a:pt x="2476441" y="1114496"/>
                </a:cubicBezTo>
                <a:lnTo>
                  <a:pt x="2482850" y="1241423"/>
                </a:lnTo>
                <a:lnTo>
                  <a:pt x="2361746" y="1241423"/>
                </a:lnTo>
                <a:lnTo>
                  <a:pt x="2355962" y="1126878"/>
                </a:lnTo>
                <a:cubicBezTo>
                  <a:pt x="2298590" y="561949"/>
                  <a:pt x="1821490" y="121104"/>
                  <a:pt x="1241425" y="121104"/>
                </a:cubicBezTo>
                <a:cubicBezTo>
                  <a:pt x="661360" y="121104"/>
                  <a:pt x="184260" y="561949"/>
                  <a:pt x="126888" y="1126878"/>
                </a:cubicBezTo>
                <a:lnTo>
                  <a:pt x="121104" y="1241423"/>
                </a:lnTo>
                <a:lnTo>
                  <a:pt x="0" y="1241423"/>
                </a:lnTo>
                <a:lnTo>
                  <a:pt x="6409" y="1114496"/>
                </a:lnTo>
                <a:cubicBezTo>
                  <a:pt x="69983" y="488499"/>
                  <a:pt x="598656" y="0"/>
                  <a:pt x="1241425" y="0"/>
                </a:cubicBez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33" name="Shape 933"/>
          <p:cNvSpPr/>
          <p:nvPr/>
        </p:nvSpPr>
        <p:spPr>
          <a:xfrm>
            <a:off x="5859746" y="1364032"/>
            <a:ext cx="1862137" cy="931067"/>
          </a:xfrm>
          <a:custGeom>
            <a:pathLst>
              <a:path extrusionOk="0" h="1241423" w="2482850">
                <a:moveTo>
                  <a:pt x="1241425" y="0"/>
                </a:moveTo>
                <a:cubicBezTo>
                  <a:pt x="1884194" y="0"/>
                  <a:pt x="2412867" y="488499"/>
                  <a:pt x="2476441" y="1114496"/>
                </a:cubicBezTo>
                <a:lnTo>
                  <a:pt x="2482850" y="1241423"/>
                </a:lnTo>
                <a:lnTo>
                  <a:pt x="2361746" y="1241423"/>
                </a:lnTo>
                <a:lnTo>
                  <a:pt x="2355962" y="1126878"/>
                </a:lnTo>
                <a:cubicBezTo>
                  <a:pt x="2298590" y="561949"/>
                  <a:pt x="1821490" y="121104"/>
                  <a:pt x="1241425" y="121104"/>
                </a:cubicBezTo>
                <a:cubicBezTo>
                  <a:pt x="661360" y="121104"/>
                  <a:pt x="184260" y="561949"/>
                  <a:pt x="126888" y="1126878"/>
                </a:cubicBezTo>
                <a:lnTo>
                  <a:pt x="121104" y="1241423"/>
                </a:lnTo>
                <a:lnTo>
                  <a:pt x="0" y="1241423"/>
                </a:lnTo>
                <a:lnTo>
                  <a:pt x="6409" y="1114496"/>
                </a:lnTo>
                <a:cubicBezTo>
                  <a:pt x="69983" y="488499"/>
                  <a:pt x="598656" y="0"/>
                  <a:pt x="1241425" y="0"/>
                </a:cubicBezTo>
                <a:close/>
              </a:path>
            </a:pathLst>
          </a:cu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934" name="Shape 934"/>
          <p:cNvGrpSpPr/>
          <p:nvPr/>
        </p:nvGrpSpPr>
        <p:grpSpPr>
          <a:xfrm>
            <a:off x="1602227" y="3201316"/>
            <a:ext cx="1498147" cy="1342926"/>
            <a:chOff x="1896155" y="4268421"/>
            <a:chExt cx="1997530" cy="1790568"/>
          </a:xfrm>
        </p:grpSpPr>
        <p:sp>
          <p:nvSpPr>
            <p:cNvPr id="935" name="Shape 935"/>
            <p:cNvSpPr txBox="1"/>
            <p:nvPr/>
          </p:nvSpPr>
          <p:spPr>
            <a:xfrm>
              <a:off x="1896155" y="4268421"/>
              <a:ext cx="1516934"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Mina</a:t>
              </a:r>
              <a:endParaRPr sz="1100"/>
            </a:p>
            <a:p>
              <a:pPr indent="0" lvl="0" marL="0" marR="0" rtl="0" algn="l">
                <a:spcBef>
                  <a:spcPts val="0"/>
                </a:spcBef>
                <a:spcAft>
                  <a:spcPts val="0"/>
                </a:spcAft>
                <a:buNone/>
              </a:pPr>
              <a:r>
                <a:rPr lang="en" sz="1000">
                  <a:solidFill>
                    <a:schemeClr val="dk1"/>
                  </a:solidFill>
                  <a:latin typeface="Montserrat"/>
                  <a:ea typeface="Montserrat"/>
                  <a:cs typeface="Montserrat"/>
                  <a:sym typeface="Montserrat"/>
                </a:rPr>
                <a:t>SEO</a:t>
              </a:r>
              <a:endParaRPr sz="1100"/>
            </a:p>
          </p:txBody>
        </p:sp>
        <p:sp>
          <p:nvSpPr>
            <p:cNvPr id="936" name="Shape 936"/>
            <p:cNvSpPr txBox="1"/>
            <p:nvPr/>
          </p:nvSpPr>
          <p:spPr>
            <a:xfrm>
              <a:off x="1896155" y="4868585"/>
              <a:ext cx="1997530"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1500stook a galley specimen book.</a:t>
              </a:r>
              <a:endParaRPr sz="1100"/>
            </a:p>
          </p:txBody>
        </p:sp>
        <p:sp>
          <p:nvSpPr>
            <p:cNvPr id="937" name="Shape 937"/>
            <p:cNvSpPr/>
            <p:nvPr/>
          </p:nvSpPr>
          <p:spPr>
            <a:xfrm>
              <a:off x="1896155" y="5720435"/>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38" name="Shape 938"/>
            <p:cNvSpPr/>
            <p:nvPr/>
          </p:nvSpPr>
          <p:spPr>
            <a:xfrm>
              <a:off x="2429501" y="5720435"/>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39" name="Shape 939"/>
            <p:cNvSpPr/>
            <p:nvPr/>
          </p:nvSpPr>
          <p:spPr>
            <a:xfrm>
              <a:off x="2977274" y="5720435"/>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cxnSp>
          <p:nvCxnSpPr>
            <p:cNvPr id="940" name="Shape 940"/>
            <p:cNvCxnSpPr/>
            <p:nvPr/>
          </p:nvCxnSpPr>
          <p:spPr>
            <a:xfrm>
              <a:off x="1978025" y="5584292"/>
              <a:ext cx="1902960" cy="0"/>
            </a:xfrm>
            <a:prstGeom prst="straightConnector1">
              <a:avLst/>
            </a:prstGeom>
            <a:noFill/>
            <a:ln cap="flat" cmpd="sng" w="12700">
              <a:solidFill>
                <a:schemeClr val="dk1"/>
              </a:solidFill>
              <a:prstDash val="solid"/>
              <a:miter lim="800000"/>
              <a:headEnd len="sm" w="sm" type="none"/>
              <a:tailEnd len="sm" w="sm" type="none"/>
            </a:ln>
          </p:spPr>
        </p:cxnSp>
      </p:grpSp>
      <p:grpSp>
        <p:nvGrpSpPr>
          <p:cNvPr id="941" name="Shape 941"/>
          <p:cNvGrpSpPr/>
          <p:nvPr/>
        </p:nvGrpSpPr>
        <p:grpSpPr>
          <a:xfrm>
            <a:off x="3822926" y="3201316"/>
            <a:ext cx="1498147" cy="1342926"/>
            <a:chOff x="1896155" y="4268421"/>
            <a:chExt cx="1997530" cy="1790568"/>
          </a:xfrm>
        </p:grpSpPr>
        <p:sp>
          <p:nvSpPr>
            <p:cNvPr id="942" name="Shape 942"/>
            <p:cNvSpPr txBox="1"/>
            <p:nvPr/>
          </p:nvSpPr>
          <p:spPr>
            <a:xfrm>
              <a:off x="1896155" y="4268421"/>
              <a:ext cx="1516934"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Mito</a:t>
              </a:r>
              <a:endParaRPr sz="1100"/>
            </a:p>
            <a:p>
              <a:pPr indent="0" lvl="0" marL="0" marR="0" rtl="0" algn="l">
                <a:spcBef>
                  <a:spcPts val="0"/>
                </a:spcBef>
                <a:spcAft>
                  <a:spcPts val="0"/>
                </a:spcAft>
                <a:buNone/>
              </a:pPr>
              <a:r>
                <a:rPr lang="en" sz="1000">
                  <a:solidFill>
                    <a:schemeClr val="dk1"/>
                  </a:solidFill>
                  <a:latin typeface="Montserrat"/>
                  <a:ea typeface="Montserrat"/>
                  <a:cs typeface="Montserrat"/>
                  <a:sym typeface="Montserrat"/>
                </a:rPr>
                <a:t>SEO</a:t>
              </a:r>
              <a:endParaRPr sz="1100"/>
            </a:p>
          </p:txBody>
        </p:sp>
        <p:sp>
          <p:nvSpPr>
            <p:cNvPr id="943" name="Shape 943"/>
            <p:cNvSpPr txBox="1"/>
            <p:nvPr/>
          </p:nvSpPr>
          <p:spPr>
            <a:xfrm>
              <a:off x="1896155" y="4868585"/>
              <a:ext cx="1997530"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1500stook a galley specimen book.</a:t>
              </a:r>
              <a:endParaRPr sz="1100"/>
            </a:p>
          </p:txBody>
        </p:sp>
        <p:sp>
          <p:nvSpPr>
            <p:cNvPr id="944" name="Shape 944"/>
            <p:cNvSpPr/>
            <p:nvPr/>
          </p:nvSpPr>
          <p:spPr>
            <a:xfrm>
              <a:off x="1896155" y="5720435"/>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45" name="Shape 945"/>
            <p:cNvSpPr/>
            <p:nvPr/>
          </p:nvSpPr>
          <p:spPr>
            <a:xfrm>
              <a:off x="2429501" y="5720435"/>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46" name="Shape 946"/>
            <p:cNvSpPr/>
            <p:nvPr/>
          </p:nvSpPr>
          <p:spPr>
            <a:xfrm>
              <a:off x="2977274" y="5720435"/>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cxnSp>
          <p:nvCxnSpPr>
            <p:cNvPr id="947" name="Shape 947"/>
            <p:cNvCxnSpPr/>
            <p:nvPr/>
          </p:nvCxnSpPr>
          <p:spPr>
            <a:xfrm>
              <a:off x="1978025" y="5584292"/>
              <a:ext cx="1902960" cy="0"/>
            </a:xfrm>
            <a:prstGeom prst="straightConnector1">
              <a:avLst/>
            </a:prstGeom>
            <a:noFill/>
            <a:ln cap="flat" cmpd="sng" w="12700">
              <a:solidFill>
                <a:schemeClr val="dk1"/>
              </a:solidFill>
              <a:prstDash val="solid"/>
              <a:miter lim="800000"/>
              <a:headEnd len="sm" w="sm" type="none"/>
              <a:tailEnd len="sm" w="sm" type="none"/>
            </a:ln>
          </p:spPr>
        </p:cxnSp>
      </p:grpSp>
      <p:grpSp>
        <p:nvGrpSpPr>
          <p:cNvPr id="948" name="Shape 948"/>
          <p:cNvGrpSpPr/>
          <p:nvPr/>
        </p:nvGrpSpPr>
        <p:grpSpPr>
          <a:xfrm>
            <a:off x="6041741" y="3201316"/>
            <a:ext cx="1498147" cy="1342926"/>
            <a:chOff x="1896155" y="4268421"/>
            <a:chExt cx="1997530" cy="1790568"/>
          </a:xfrm>
        </p:grpSpPr>
        <p:sp>
          <p:nvSpPr>
            <p:cNvPr id="949" name="Shape 949"/>
            <p:cNvSpPr txBox="1"/>
            <p:nvPr/>
          </p:nvSpPr>
          <p:spPr>
            <a:xfrm>
              <a:off x="1896155" y="4268421"/>
              <a:ext cx="1516934"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Raju</a:t>
              </a:r>
              <a:endParaRPr sz="1100"/>
            </a:p>
            <a:p>
              <a:pPr indent="0" lvl="0" marL="0" marR="0" rtl="0" algn="l">
                <a:spcBef>
                  <a:spcPts val="0"/>
                </a:spcBef>
                <a:spcAft>
                  <a:spcPts val="0"/>
                </a:spcAft>
                <a:buNone/>
              </a:pPr>
              <a:r>
                <a:rPr lang="en" sz="1000">
                  <a:solidFill>
                    <a:schemeClr val="dk1"/>
                  </a:solidFill>
                  <a:latin typeface="Montserrat"/>
                  <a:ea typeface="Montserrat"/>
                  <a:cs typeface="Montserrat"/>
                  <a:sym typeface="Montserrat"/>
                </a:rPr>
                <a:t>SEO</a:t>
              </a:r>
              <a:endParaRPr sz="1100"/>
            </a:p>
          </p:txBody>
        </p:sp>
        <p:sp>
          <p:nvSpPr>
            <p:cNvPr id="950" name="Shape 950"/>
            <p:cNvSpPr txBox="1"/>
            <p:nvPr/>
          </p:nvSpPr>
          <p:spPr>
            <a:xfrm>
              <a:off x="1896155" y="4868585"/>
              <a:ext cx="1997530"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1500stook a galley specimen book.</a:t>
              </a:r>
              <a:endParaRPr sz="1100"/>
            </a:p>
          </p:txBody>
        </p:sp>
        <p:sp>
          <p:nvSpPr>
            <p:cNvPr id="951" name="Shape 951"/>
            <p:cNvSpPr/>
            <p:nvPr/>
          </p:nvSpPr>
          <p:spPr>
            <a:xfrm>
              <a:off x="1896155" y="5720435"/>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52" name="Shape 952"/>
            <p:cNvSpPr/>
            <p:nvPr/>
          </p:nvSpPr>
          <p:spPr>
            <a:xfrm>
              <a:off x="2429501" y="5720435"/>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53" name="Shape 953"/>
            <p:cNvSpPr/>
            <p:nvPr/>
          </p:nvSpPr>
          <p:spPr>
            <a:xfrm>
              <a:off x="2977274" y="5720435"/>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cxnSp>
          <p:nvCxnSpPr>
            <p:cNvPr id="954" name="Shape 954"/>
            <p:cNvCxnSpPr/>
            <p:nvPr/>
          </p:nvCxnSpPr>
          <p:spPr>
            <a:xfrm>
              <a:off x="1978025" y="5584292"/>
              <a:ext cx="1902960" cy="0"/>
            </a:xfrm>
            <a:prstGeom prst="straightConnector1">
              <a:avLst/>
            </a:prstGeom>
            <a:noFill/>
            <a:ln cap="flat" cmpd="sng" w="12700">
              <a:solidFill>
                <a:schemeClr val="dk1"/>
              </a:solidFill>
              <a:prstDash val="solid"/>
              <a:miter lim="800000"/>
              <a:headEnd len="sm" w="sm" type="none"/>
              <a:tailEnd len="sm" w="sm" type="none"/>
            </a:ln>
          </p:spPr>
        </p:cxnSp>
      </p:grpSp>
      <p:sp>
        <p:nvSpPr>
          <p:cNvPr id="955" name="Shape 955"/>
          <p:cNvSpPr/>
          <p:nvPr>
            <p:ph idx="4" type="pic"/>
          </p:nvPr>
        </p:nvSpPr>
        <p:spPr>
          <a:xfrm>
            <a:off x="1604111" y="1546026"/>
            <a:ext cx="1498147" cy="14981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56" name="Shape 956"/>
          <p:cNvSpPr/>
          <p:nvPr>
            <p:ph idx="2" type="pic"/>
          </p:nvPr>
        </p:nvSpPr>
        <p:spPr>
          <a:xfrm>
            <a:off x="3822926" y="1546026"/>
            <a:ext cx="1498147" cy="14981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57" name="Shape 957"/>
          <p:cNvSpPr/>
          <p:nvPr>
            <p:ph idx="3" type="pic"/>
          </p:nvPr>
        </p:nvSpPr>
        <p:spPr>
          <a:xfrm>
            <a:off x="6041741" y="1546026"/>
            <a:ext cx="1498147" cy="14981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1" name="Shape 961"/>
        <p:cNvGrpSpPr/>
        <p:nvPr/>
      </p:nvGrpSpPr>
      <p:grpSpPr>
        <a:xfrm>
          <a:off x="0" y="0"/>
          <a:ext cx="0" cy="0"/>
          <a:chOff x="0" y="0"/>
          <a:chExt cx="0" cy="0"/>
        </a:xfrm>
      </p:grpSpPr>
      <p:sp>
        <p:nvSpPr>
          <p:cNvPr id="962" name="Shape 962"/>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963" name="Shape 963"/>
          <p:cNvSpPr txBox="1"/>
          <p:nvPr>
            <p:ph idx="11" type="ftr"/>
          </p:nvPr>
        </p:nvSpPr>
        <p:spPr>
          <a:xfrm>
            <a:off x="3822925" y="4707775"/>
            <a:ext cx="1498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964" name="Shape 96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965" name="Shape 96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Team</a:t>
            </a:r>
            <a:endParaRPr sz="1100"/>
          </a:p>
        </p:txBody>
      </p:sp>
      <p:sp>
        <p:nvSpPr>
          <p:cNvPr id="966" name="Shape 966"/>
          <p:cNvSpPr/>
          <p:nvPr/>
        </p:nvSpPr>
        <p:spPr>
          <a:xfrm>
            <a:off x="1422116" y="1364032"/>
            <a:ext cx="1862137" cy="931067"/>
          </a:xfrm>
          <a:custGeom>
            <a:pathLst>
              <a:path extrusionOk="0" h="1241423" w="2482850">
                <a:moveTo>
                  <a:pt x="1241425" y="0"/>
                </a:moveTo>
                <a:cubicBezTo>
                  <a:pt x="1884194" y="0"/>
                  <a:pt x="2412867" y="488499"/>
                  <a:pt x="2476441" y="1114496"/>
                </a:cubicBezTo>
                <a:lnTo>
                  <a:pt x="2482850" y="1241423"/>
                </a:lnTo>
                <a:lnTo>
                  <a:pt x="2361746" y="1241423"/>
                </a:lnTo>
                <a:lnTo>
                  <a:pt x="2355962" y="1126878"/>
                </a:lnTo>
                <a:cubicBezTo>
                  <a:pt x="2298590" y="561949"/>
                  <a:pt x="1821490" y="121104"/>
                  <a:pt x="1241425" y="121104"/>
                </a:cubicBezTo>
                <a:cubicBezTo>
                  <a:pt x="661360" y="121104"/>
                  <a:pt x="184260" y="561949"/>
                  <a:pt x="126888" y="1126878"/>
                </a:cubicBezTo>
                <a:lnTo>
                  <a:pt x="121104" y="1241423"/>
                </a:lnTo>
                <a:lnTo>
                  <a:pt x="0" y="1241423"/>
                </a:lnTo>
                <a:lnTo>
                  <a:pt x="6409" y="1114496"/>
                </a:lnTo>
                <a:cubicBezTo>
                  <a:pt x="69983" y="488499"/>
                  <a:pt x="598656" y="0"/>
                  <a:pt x="1241425" y="0"/>
                </a:cubicBezTo>
                <a:close/>
              </a:path>
            </a:pathLst>
          </a:cu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7" name="Shape 967"/>
          <p:cNvSpPr/>
          <p:nvPr/>
        </p:nvSpPr>
        <p:spPr>
          <a:xfrm>
            <a:off x="3640931" y="1364032"/>
            <a:ext cx="1862137" cy="931067"/>
          </a:xfrm>
          <a:custGeom>
            <a:pathLst>
              <a:path extrusionOk="0" h="1241423" w="2482850">
                <a:moveTo>
                  <a:pt x="1241425" y="0"/>
                </a:moveTo>
                <a:cubicBezTo>
                  <a:pt x="1884194" y="0"/>
                  <a:pt x="2412867" y="488499"/>
                  <a:pt x="2476441" y="1114496"/>
                </a:cubicBezTo>
                <a:lnTo>
                  <a:pt x="2482850" y="1241423"/>
                </a:lnTo>
                <a:lnTo>
                  <a:pt x="2361746" y="1241423"/>
                </a:lnTo>
                <a:lnTo>
                  <a:pt x="2355962" y="1126878"/>
                </a:lnTo>
                <a:cubicBezTo>
                  <a:pt x="2298590" y="561949"/>
                  <a:pt x="1821490" y="121104"/>
                  <a:pt x="1241425" y="121104"/>
                </a:cubicBezTo>
                <a:cubicBezTo>
                  <a:pt x="661360" y="121104"/>
                  <a:pt x="184260" y="561949"/>
                  <a:pt x="126888" y="1126878"/>
                </a:cubicBezTo>
                <a:lnTo>
                  <a:pt x="121104" y="1241423"/>
                </a:lnTo>
                <a:lnTo>
                  <a:pt x="0" y="1241423"/>
                </a:lnTo>
                <a:lnTo>
                  <a:pt x="6409" y="1114496"/>
                </a:lnTo>
                <a:cubicBezTo>
                  <a:pt x="69983" y="488499"/>
                  <a:pt x="598656" y="0"/>
                  <a:pt x="1241425" y="0"/>
                </a:cubicBez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8" name="Shape 968"/>
          <p:cNvSpPr/>
          <p:nvPr/>
        </p:nvSpPr>
        <p:spPr>
          <a:xfrm>
            <a:off x="5859746" y="1364032"/>
            <a:ext cx="1862137" cy="931067"/>
          </a:xfrm>
          <a:custGeom>
            <a:pathLst>
              <a:path extrusionOk="0" h="1241423" w="2482850">
                <a:moveTo>
                  <a:pt x="1241425" y="0"/>
                </a:moveTo>
                <a:cubicBezTo>
                  <a:pt x="1884194" y="0"/>
                  <a:pt x="2412867" y="488499"/>
                  <a:pt x="2476441" y="1114496"/>
                </a:cubicBezTo>
                <a:lnTo>
                  <a:pt x="2482850" y="1241423"/>
                </a:lnTo>
                <a:lnTo>
                  <a:pt x="2361746" y="1241423"/>
                </a:lnTo>
                <a:lnTo>
                  <a:pt x="2355962" y="1126878"/>
                </a:lnTo>
                <a:cubicBezTo>
                  <a:pt x="2298590" y="561949"/>
                  <a:pt x="1821490" y="121104"/>
                  <a:pt x="1241425" y="121104"/>
                </a:cubicBezTo>
                <a:cubicBezTo>
                  <a:pt x="661360" y="121104"/>
                  <a:pt x="184260" y="561949"/>
                  <a:pt x="126888" y="1126878"/>
                </a:cubicBezTo>
                <a:lnTo>
                  <a:pt x="121104" y="1241423"/>
                </a:lnTo>
                <a:lnTo>
                  <a:pt x="0" y="1241423"/>
                </a:lnTo>
                <a:lnTo>
                  <a:pt x="6409" y="1114496"/>
                </a:lnTo>
                <a:cubicBezTo>
                  <a:pt x="69983" y="488499"/>
                  <a:pt x="598656" y="0"/>
                  <a:pt x="1241425" y="0"/>
                </a:cubicBezTo>
                <a:close/>
              </a:path>
            </a:pathLst>
          </a:cu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969" name="Shape 969"/>
          <p:cNvGrpSpPr/>
          <p:nvPr/>
        </p:nvGrpSpPr>
        <p:grpSpPr>
          <a:xfrm>
            <a:off x="1602227" y="3201316"/>
            <a:ext cx="1498147" cy="1342926"/>
            <a:chOff x="1896155" y="4268421"/>
            <a:chExt cx="1997530" cy="1790568"/>
          </a:xfrm>
        </p:grpSpPr>
        <p:sp>
          <p:nvSpPr>
            <p:cNvPr id="970" name="Shape 970"/>
            <p:cNvSpPr txBox="1"/>
            <p:nvPr/>
          </p:nvSpPr>
          <p:spPr>
            <a:xfrm>
              <a:off x="1896155" y="4268421"/>
              <a:ext cx="1516934"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Rina</a:t>
              </a:r>
              <a:endParaRPr sz="1100"/>
            </a:p>
            <a:p>
              <a:pPr indent="0" lvl="0" marL="0" marR="0" rtl="0" algn="l">
                <a:spcBef>
                  <a:spcPts val="0"/>
                </a:spcBef>
                <a:spcAft>
                  <a:spcPts val="0"/>
                </a:spcAft>
                <a:buNone/>
              </a:pPr>
              <a:r>
                <a:rPr lang="en" sz="1000">
                  <a:solidFill>
                    <a:schemeClr val="dk1"/>
                  </a:solidFill>
                  <a:latin typeface="Montserrat"/>
                  <a:ea typeface="Montserrat"/>
                  <a:cs typeface="Montserrat"/>
                  <a:sym typeface="Montserrat"/>
                </a:rPr>
                <a:t>SEO</a:t>
              </a:r>
              <a:endParaRPr sz="1100"/>
            </a:p>
          </p:txBody>
        </p:sp>
        <p:sp>
          <p:nvSpPr>
            <p:cNvPr id="971" name="Shape 971"/>
            <p:cNvSpPr txBox="1"/>
            <p:nvPr/>
          </p:nvSpPr>
          <p:spPr>
            <a:xfrm>
              <a:off x="1896155" y="4868585"/>
              <a:ext cx="1997530"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1500stook a galley specimen book.</a:t>
              </a:r>
              <a:endParaRPr sz="1100"/>
            </a:p>
          </p:txBody>
        </p:sp>
        <p:sp>
          <p:nvSpPr>
            <p:cNvPr id="972" name="Shape 972"/>
            <p:cNvSpPr/>
            <p:nvPr/>
          </p:nvSpPr>
          <p:spPr>
            <a:xfrm>
              <a:off x="1896155" y="5720435"/>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73" name="Shape 973"/>
            <p:cNvSpPr/>
            <p:nvPr/>
          </p:nvSpPr>
          <p:spPr>
            <a:xfrm>
              <a:off x="2429501" y="5720435"/>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74" name="Shape 974"/>
            <p:cNvSpPr/>
            <p:nvPr/>
          </p:nvSpPr>
          <p:spPr>
            <a:xfrm>
              <a:off x="2977274" y="5720435"/>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cxnSp>
          <p:nvCxnSpPr>
            <p:cNvPr id="975" name="Shape 975"/>
            <p:cNvCxnSpPr/>
            <p:nvPr/>
          </p:nvCxnSpPr>
          <p:spPr>
            <a:xfrm>
              <a:off x="1978025" y="5584292"/>
              <a:ext cx="1902960" cy="0"/>
            </a:xfrm>
            <a:prstGeom prst="straightConnector1">
              <a:avLst/>
            </a:prstGeom>
            <a:noFill/>
            <a:ln cap="flat" cmpd="sng" w="12700">
              <a:solidFill>
                <a:schemeClr val="dk1"/>
              </a:solidFill>
              <a:prstDash val="solid"/>
              <a:miter lim="800000"/>
              <a:headEnd len="sm" w="sm" type="none"/>
              <a:tailEnd len="sm" w="sm" type="none"/>
            </a:ln>
          </p:spPr>
        </p:cxnSp>
      </p:grpSp>
      <p:grpSp>
        <p:nvGrpSpPr>
          <p:cNvPr id="976" name="Shape 976"/>
          <p:cNvGrpSpPr/>
          <p:nvPr/>
        </p:nvGrpSpPr>
        <p:grpSpPr>
          <a:xfrm>
            <a:off x="3822926" y="3201316"/>
            <a:ext cx="1498147" cy="1342926"/>
            <a:chOff x="1896155" y="4268421"/>
            <a:chExt cx="1997530" cy="1790568"/>
          </a:xfrm>
        </p:grpSpPr>
        <p:sp>
          <p:nvSpPr>
            <p:cNvPr id="977" name="Shape 977"/>
            <p:cNvSpPr txBox="1"/>
            <p:nvPr/>
          </p:nvSpPr>
          <p:spPr>
            <a:xfrm>
              <a:off x="1896155" y="4268421"/>
              <a:ext cx="1516934"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Muto</a:t>
              </a:r>
              <a:endParaRPr sz="1100"/>
            </a:p>
            <a:p>
              <a:pPr indent="0" lvl="0" marL="0" marR="0" rtl="0" algn="l">
                <a:spcBef>
                  <a:spcPts val="0"/>
                </a:spcBef>
                <a:spcAft>
                  <a:spcPts val="0"/>
                </a:spcAft>
                <a:buNone/>
              </a:pPr>
              <a:r>
                <a:rPr lang="en" sz="1000">
                  <a:solidFill>
                    <a:schemeClr val="dk1"/>
                  </a:solidFill>
                  <a:latin typeface="Montserrat"/>
                  <a:ea typeface="Montserrat"/>
                  <a:cs typeface="Montserrat"/>
                  <a:sym typeface="Montserrat"/>
                </a:rPr>
                <a:t>SEO</a:t>
              </a:r>
              <a:endParaRPr sz="1100"/>
            </a:p>
          </p:txBody>
        </p:sp>
        <p:sp>
          <p:nvSpPr>
            <p:cNvPr id="978" name="Shape 978"/>
            <p:cNvSpPr txBox="1"/>
            <p:nvPr/>
          </p:nvSpPr>
          <p:spPr>
            <a:xfrm>
              <a:off x="1896155" y="4868585"/>
              <a:ext cx="1997530"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1500stook a galley specimen book.</a:t>
              </a:r>
              <a:endParaRPr sz="1100"/>
            </a:p>
          </p:txBody>
        </p:sp>
        <p:sp>
          <p:nvSpPr>
            <p:cNvPr id="979" name="Shape 979"/>
            <p:cNvSpPr/>
            <p:nvPr/>
          </p:nvSpPr>
          <p:spPr>
            <a:xfrm>
              <a:off x="1896155" y="5720435"/>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80" name="Shape 980"/>
            <p:cNvSpPr/>
            <p:nvPr/>
          </p:nvSpPr>
          <p:spPr>
            <a:xfrm>
              <a:off x="2429501" y="5720435"/>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81" name="Shape 981"/>
            <p:cNvSpPr/>
            <p:nvPr/>
          </p:nvSpPr>
          <p:spPr>
            <a:xfrm>
              <a:off x="2977274" y="5720435"/>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cxnSp>
          <p:nvCxnSpPr>
            <p:cNvPr id="982" name="Shape 982"/>
            <p:cNvCxnSpPr/>
            <p:nvPr/>
          </p:nvCxnSpPr>
          <p:spPr>
            <a:xfrm>
              <a:off x="1978025" y="5584292"/>
              <a:ext cx="1902960" cy="0"/>
            </a:xfrm>
            <a:prstGeom prst="straightConnector1">
              <a:avLst/>
            </a:prstGeom>
            <a:noFill/>
            <a:ln cap="flat" cmpd="sng" w="12700">
              <a:solidFill>
                <a:schemeClr val="dk1"/>
              </a:solidFill>
              <a:prstDash val="solid"/>
              <a:miter lim="800000"/>
              <a:headEnd len="sm" w="sm" type="none"/>
              <a:tailEnd len="sm" w="sm" type="none"/>
            </a:ln>
          </p:spPr>
        </p:cxnSp>
      </p:grpSp>
      <p:grpSp>
        <p:nvGrpSpPr>
          <p:cNvPr id="983" name="Shape 983"/>
          <p:cNvGrpSpPr/>
          <p:nvPr/>
        </p:nvGrpSpPr>
        <p:grpSpPr>
          <a:xfrm>
            <a:off x="6041741" y="3201316"/>
            <a:ext cx="1498147" cy="1342926"/>
            <a:chOff x="1896155" y="4268421"/>
            <a:chExt cx="1997530" cy="1790568"/>
          </a:xfrm>
        </p:grpSpPr>
        <p:sp>
          <p:nvSpPr>
            <p:cNvPr id="984" name="Shape 984"/>
            <p:cNvSpPr txBox="1"/>
            <p:nvPr/>
          </p:nvSpPr>
          <p:spPr>
            <a:xfrm>
              <a:off x="1896155" y="4268421"/>
              <a:ext cx="1516934"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Patlu</a:t>
              </a:r>
              <a:endParaRPr b="1" sz="1500">
                <a:solidFill>
                  <a:schemeClr val="dk1"/>
                </a:solidFill>
                <a:latin typeface="Montserrat"/>
                <a:ea typeface="Montserrat"/>
                <a:cs typeface="Montserrat"/>
                <a:sym typeface="Montserrat"/>
              </a:endParaRPr>
            </a:p>
            <a:p>
              <a:pPr indent="0" lvl="0" marL="0" marR="0" rtl="0" algn="l">
                <a:spcBef>
                  <a:spcPts val="0"/>
                </a:spcBef>
                <a:spcAft>
                  <a:spcPts val="0"/>
                </a:spcAft>
                <a:buNone/>
              </a:pPr>
              <a:r>
                <a:rPr lang="en" sz="1000">
                  <a:solidFill>
                    <a:schemeClr val="dk1"/>
                  </a:solidFill>
                  <a:latin typeface="Montserrat"/>
                  <a:ea typeface="Montserrat"/>
                  <a:cs typeface="Montserrat"/>
                  <a:sym typeface="Montserrat"/>
                </a:rPr>
                <a:t>SEO</a:t>
              </a:r>
              <a:endParaRPr sz="1100"/>
            </a:p>
          </p:txBody>
        </p:sp>
        <p:sp>
          <p:nvSpPr>
            <p:cNvPr id="985" name="Shape 985"/>
            <p:cNvSpPr txBox="1"/>
            <p:nvPr/>
          </p:nvSpPr>
          <p:spPr>
            <a:xfrm>
              <a:off x="1896155" y="4868585"/>
              <a:ext cx="1997530" cy="6694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1500stook a galley specimen book.</a:t>
              </a:r>
              <a:endParaRPr sz="1100"/>
            </a:p>
          </p:txBody>
        </p:sp>
        <p:sp>
          <p:nvSpPr>
            <p:cNvPr id="986" name="Shape 986"/>
            <p:cNvSpPr/>
            <p:nvPr/>
          </p:nvSpPr>
          <p:spPr>
            <a:xfrm>
              <a:off x="1896155" y="5720435"/>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87" name="Shape 987"/>
            <p:cNvSpPr/>
            <p:nvPr/>
          </p:nvSpPr>
          <p:spPr>
            <a:xfrm>
              <a:off x="2429501" y="5720435"/>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988" name="Shape 988"/>
            <p:cNvSpPr/>
            <p:nvPr/>
          </p:nvSpPr>
          <p:spPr>
            <a:xfrm>
              <a:off x="2977274" y="5720435"/>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cxnSp>
          <p:nvCxnSpPr>
            <p:cNvPr id="989" name="Shape 989"/>
            <p:cNvCxnSpPr/>
            <p:nvPr/>
          </p:nvCxnSpPr>
          <p:spPr>
            <a:xfrm>
              <a:off x="1978025" y="5584292"/>
              <a:ext cx="1902960" cy="0"/>
            </a:xfrm>
            <a:prstGeom prst="straightConnector1">
              <a:avLst/>
            </a:prstGeom>
            <a:noFill/>
            <a:ln cap="flat" cmpd="sng" w="12700">
              <a:solidFill>
                <a:schemeClr val="dk1"/>
              </a:solidFill>
              <a:prstDash val="solid"/>
              <a:miter lim="800000"/>
              <a:headEnd len="sm" w="sm" type="none"/>
              <a:tailEnd len="sm" w="sm" type="none"/>
            </a:ln>
          </p:spPr>
        </p:cxnSp>
      </p:grpSp>
      <p:sp>
        <p:nvSpPr>
          <p:cNvPr id="990" name="Shape 990"/>
          <p:cNvSpPr/>
          <p:nvPr>
            <p:ph idx="4" type="pic"/>
          </p:nvPr>
        </p:nvSpPr>
        <p:spPr>
          <a:xfrm>
            <a:off x="1604111" y="1546026"/>
            <a:ext cx="1498147" cy="14981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91" name="Shape 991"/>
          <p:cNvSpPr/>
          <p:nvPr>
            <p:ph idx="2" type="pic"/>
          </p:nvPr>
        </p:nvSpPr>
        <p:spPr>
          <a:xfrm>
            <a:off x="3822926" y="1546026"/>
            <a:ext cx="1498147" cy="14981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992" name="Shape 992"/>
          <p:cNvSpPr/>
          <p:nvPr>
            <p:ph idx="3" type="pic"/>
          </p:nvPr>
        </p:nvSpPr>
        <p:spPr>
          <a:xfrm>
            <a:off x="6041741" y="1546026"/>
            <a:ext cx="1498147" cy="14981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6" name="Shape 996"/>
        <p:cNvGrpSpPr/>
        <p:nvPr/>
      </p:nvGrpSpPr>
      <p:grpSpPr>
        <a:xfrm>
          <a:off x="0" y="0"/>
          <a:ext cx="0" cy="0"/>
          <a:chOff x="0" y="0"/>
          <a:chExt cx="0" cy="0"/>
        </a:xfrm>
      </p:grpSpPr>
      <p:sp>
        <p:nvSpPr>
          <p:cNvPr id="997" name="Shape 997"/>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998" name="Shape 998"/>
          <p:cNvSpPr txBox="1"/>
          <p:nvPr>
            <p:ph idx="11" type="ftr"/>
          </p:nvPr>
        </p:nvSpPr>
        <p:spPr>
          <a:xfrm>
            <a:off x="3843675" y="4707775"/>
            <a:ext cx="1456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999" name="Shape 99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000" name="Shape 100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Team</a:t>
            </a:r>
            <a:endParaRPr sz="1100"/>
          </a:p>
        </p:txBody>
      </p:sp>
      <p:grpSp>
        <p:nvGrpSpPr>
          <p:cNvPr id="1001" name="Shape 1001"/>
          <p:cNvGrpSpPr/>
          <p:nvPr/>
        </p:nvGrpSpPr>
        <p:grpSpPr>
          <a:xfrm>
            <a:off x="1148442" y="1364032"/>
            <a:ext cx="1393372" cy="228600"/>
            <a:chOff x="1531256" y="1455530"/>
            <a:chExt cx="1857829" cy="304800"/>
          </a:xfrm>
        </p:grpSpPr>
        <p:sp>
          <p:nvSpPr>
            <p:cNvPr id="1002" name="Shape 1002"/>
            <p:cNvSpPr/>
            <p:nvPr/>
          </p:nvSpPr>
          <p:spPr>
            <a:xfrm>
              <a:off x="1531256"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03" name="Shape 1003"/>
            <p:cNvSpPr/>
            <p:nvPr/>
          </p:nvSpPr>
          <p:spPr>
            <a:xfrm>
              <a:off x="3084285" y="1455530"/>
              <a:ext cx="304800" cy="304800"/>
            </a:xfrm>
            <a:prstGeom prst="star5">
              <a:avLst>
                <a:gd fmla="val 19098" name="adj"/>
                <a:gd fmla="val 105146" name="hf"/>
                <a:gd fmla="val 110557" name="vf"/>
              </a:avLst>
            </a:prstGeom>
            <a:no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04" name="Shape 1004"/>
            <p:cNvSpPr/>
            <p:nvPr/>
          </p:nvSpPr>
          <p:spPr>
            <a:xfrm>
              <a:off x="1919513"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05" name="Shape 1005"/>
            <p:cNvSpPr/>
            <p:nvPr/>
          </p:nvSpPr>
          <p:spPr>
            <a:xfrm>
              <a:off x="2307770"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06" name="Shape 1006"/>
            <p:cNvSpPr/>
            <p:nvPr/>
          </p:nvSpPr>
          <p:spPr>
            <a:xfrm>
              <a:off x="2696027"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007" name="Shape 1007"/>
          <p:cNvGrpSpPr/>
          <p:nvPr/>
        </p:nvGrpSpPr>
        <p:grpSpPr>
          <a:xfrm>
            <a:off x="2966356" y="1364032"/>
            <a:ext cx="1393372" cy="228600"/>
            <a:chOff x="1531256" y="1455530"/>
            <a:chExt cx="1857829" cy="304800"/>
          </a:xfrm>
        </p:grpSpPr>
        <p:sp>
          <p:nvSpPr>
            <p:cNvPr id="1008" name="Shape 1008"/>
            <p:cNvSpPr/>
            <p:nvPr/>
          </p:nvSpPr>
          <p:spPr>
            <a:xfrm>
              <a:off x="1531256"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09" name="Shape 1009"/>
            <p:cNvSpPr/>
            <p:nvPr/>
          </p:nvSpPr>
          <p:spPr>
            <a:xfrm>
              <a:off x="3084285" y="1455530"/>
              <a:ext cx="304800" cy="304800"/>
            </a:xfrm>
            <a:prstGeom prst="star5">
              <a:avLst>
                <a:gd fmla="val 19098" name="adj"/>
                <a:gd fmla="val 105146" name="hf"/>
                <a:gd fmla="val 110557" name="vf"/>
              </a:avLst>
            </a:prstGeom>
            <a:no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10" name="Shape 1010"/>
            <p:cNvSpPr/>
            <p:nvPr/>
          </p:nvSpPr>
          <p:spPr>
            <a:xfrm>
              <a:off x="1919513"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11" name="Shape 1011"/>
            <p:cNvSpPr/>
            <p:nvPr/>
          </p:nvSpPr>
          <p:spPr>
            <a:xfrm>
              <a:off x="2307770" y="1455530"/>
              <a:ext cx="304800" cy="304800"/>
            </a:xfrm>
            <a:prstGeom prst="star5">
              <a:avLst>
                <a:gd fmla="val 19098" name="adj"/>
                <a:gd fmla="val 105146" name="hf"/>
                <a:gd fmla="val 110557" name="vf"/>
              </a:avLst>
            </a:prstGeom>
            <a:no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12" name="Shape 1012"/>
            <p:cNvSpPr/>
            <p:nvPr/>
          </p:nvSpPr>
          <p:spPr>
            <a:xfrm>
              <a:off x="2696027" y="1455530"/>
              <a:ext cx="304800" cy="304800"/>
            </a:xfrm>
            <a:prstGeom prst="star5">
              <a:avLst>
                <a:gd fmla="val 19098" name="adj"/>
                <a:gd fmla="val 105146" name="hf"/>
                <a:gd fmla="val 110557" name="vf"/>
              </a:avLst>
            </a:prstGeom>
            <a:no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013" name="Shape 1013"/>
          <p:cNvGrpSpPr/>
          <p:nvPr/>
        </p:nvGrpSpPr>
        <p:grpSpPr>
          <a:xfrm>
            <a:off x="4784270" y="1364032"/>
            <a:ext cx="1393372" cy="228600"/>
            <a:chOff x="1531256" y="1455530"/>
            <a:chExt cx="1857829" cy="304800"/>
          </a:xfrm>
        </p:grpSpPr>
        <p:sp>
          <p:nvSpPr>
            <p:cNvPr id="1014" name="Shape 1014"/>
            <p:cNvSpPr/>
            <p:nvPr/>
          </p:nvSpPr>
          <p:spPr>
            <a:xfrm>
              <a:off x="1531256"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15" name="Shape 1015"/>
            <p:cNvSpPr/>
            <p:nvPr/>
          </p:nvSpPr>
          <p:spPr>
            <a:xfrm>
              <a:off x="3084285"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16" name="Shape 1016"/>
            <p:cNvSpPr/>
            <p:nvPr/>
          </p:nvSpPr>
          <p:spPr>
            <a:xfrm>
              <a:off x="1919513"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17" name="Shape 1017"/>
            <p:cNvSpPr/>
            <p:nvPr/>
          </p:nvSpPr>
          <p:spPr>
            <a:xfrm>
              <a:off x="2307770"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18" name="Shape 1018"/>
            <p:cNvSpPr/>
            <p:nvPr/>
          </p:nvSpPr>
          <p:spPr>
            <a:xfrm>
              <a:off x="2696027"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019" name="Shape 1019"/>
          <p:cNvGrpSpPr/>
          <p:nvPr/>
        </p:nvGrpSpPr>
        <p:grpSpPr>
          <a:xfrm>
            <a:off x="6602185" y="1364032"/>
            <a:ext cx="1393372" cy="228600"/>
            <a:chOff x="1531256" y="1455530"/>
            <a:chExt cx="1857829" cy="304800"/>
          </a:xfrm>
        </p:grpSpPr>
        <p:sp>
          <p:nvSpPr>
            <p:cNvPr id="1020" name="Shape 1020"/>
            <p:cNvSpPr/>
            <p:nvPr/>
          </p:nvSpPr>
          <p:spPr>
            <a:xfrm>
              <a:off x="1531256"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1" name="Shape 1021"/>
            <p:cNvSpPr/>
            <p:nvPr/>
          </p:nvSpPr>
          <p:spPr>
            <a:xfrm>
              <a:off x="3084285" y="1455530"/>
              <a:ext cx="304800" cy="304800"/>
            </a:xfrm>
            <a:prstGeom prst="star5">
              <a:avLst>
                <a:gd fmla="val 19098" name="adj"/>
                <a:gd fmla="val 105146" name="hf"/>
                <a:gd fmla="val 110557" name="vf"/>
              </a:avLst>
            </a:prstGeom>
            <a:no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2" name="Shape 1022"/>
            <p:cNvSpPr/>
            <p:nvPr/>
          </p:nvSpPr>
          <p:spPr>
            <a:xfrm>
              <a:off x="1919513"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3" name="Shape 1023"/>
            <p:cNvSpPr/>
            <p:nvPr/>
          </p:nvSpPr>
          <p:spPr>
            <a:xfrm>
              <a:off x="2307770" y="1455530"/>
              <a:ext cx="304800" cy="304800"/>
            </a:xfrm>
            <a:prstGeom prst="star5">
              <a:avLst>
                <a:gd fmla="val 19098" name="adj"/>
                <a:gd fmla="val 105146" name="hf"/>
                <a:gd fmla="val 110557" name="vf"/>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4" name="Shape 1024"/>
            <p:cNvSpPr/>
            <p:nvPr/>
          </p:nvSpPr>
          <p:spPr>
            <a:xfrm>
              <a:off x="2696027" y="1455530"/>
              <a:ext cx="304800" cy="304800"/>
            </a:xfrm>
            <a:prstGeom prst="star5">
              <a:avLst>
                <a:gd fmla="val 19098" name="adj"/>
                <a:gd fmla="val 105146" name="hf"/>
                <a:gd fmla="val 110557" name="vf"/>
              </a:avLst>
            </a:prstGeom>
            <a:no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025" name="Shape 1025"/>
          <p:cNvSpPr txBox="1"/>
          <p:nvPr/>
        </p:nvSpPr>
        <p:spPr>
          <a:xfrm>
            <a:off x="1148441" y="3247888"/>
            <a:ext cx="1393372" cy="26545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300">
                <a:solidFill>
                  <a:schemeClr val="dk1"/>
                </a:solidFill>
                <a:latin typeface="Montserrat"/>
                <a:ea typeface="Montserrat"/>
                <a:cs typeface="Montserrat"/>
                <a:sym typeface="Montserrat"/>
              </a:rPr>
              <a:t>Mito</a:t>
            </a:r>
            <a:endParaRPr sz="1300">
              <a:solidFill>
                <a:schemeClr val="dk1"/>
              </a:solidFill>
              <a:latin typeface="Montserrat"/>
              <a:ea typeface="Montserrat"/>
              <a:cs typeface="Montserrat"/>
              <a:sym typeface="Montserrat"/>
            </a:endParaRPr>
          </a:p>
        </p:txBody>
      </p:sp>
      <p:sp>
        <p:nvSpPr>
          <p:cNvPr id="1026" name="Shape 1026"/>
          <p:cNvSpPr txBox="1"/>
          <p:nvPr/>
        </p:nvSpPr>
        <p:spPr>
          <a:xfrm>
            <a:off x="1148451" y="3538150"/>
            <a:ext cx="1517400" cy="531000"/>
          </a:xfrm>
          <a:prstGeom prst="rect">
            <a:avLst/>
          </a:prstGeom>
          <a:noFill/>
          <a:ln>
            <a:noFill/>
          </a:ln>
        </p:spPr>
        <p:txBody>
          <a:bodyPr anchorCtr="0" anchor="t" bIns="34275" lIns="68575" spcFirstLastPara="1" rIns="68575" wrap="square" tIns="34275">
            <a:noAutofit/>
          </a:bodyPr>
          <a:lstStyle/>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Lorem Ipsum your text </a:t>
            </a:r>
            <a:endParaRPr sz="1100"/>
          </a:p>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industry's1500s to</a:t>
            </a:r>
            <a:endParaRPr sz="1100"/>
          </a:p>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Exposeris</a:t>
            </a:r>
            <a:endParaRPr sz="800">
              <a:solidFill>
                <a:schemeClr val="dk1"/>
              </a:solidFill>
              <a:latin typeface="Montserrat"/>
              <a:ea typeface="Montserrat"/>
              <a:cs typeface="Montserrat"/>
              <a:sym typeface="Montserrat"/>
            </a:endParaRPr>
          </a:p>
        </p:txBody>
      </p:sp>
      <p:sp>
        <p:nvSpPr>
          <p:cNvPr id="1027" name="Shape 1027"/>
          <p:cNvSpPr txBox="1"/>
          <p:nvPr/>
        </p:nvSpPr>
        <p:spPr>
          <a:xfrm>
            <a:off x="2966356" y="3247888"/>
            <a:ext cx="1393372" cy="26545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300">
                <a:solidFill>
                  <a:schemeClr val="dk1"/>
                </a:solidFill>
                <a:latin typeface="Montserrat"/>
                <a:ea typeface="Montserrat"/>
                <a:cs typeface="Montserrat"/>
                <a:sym typeface="Montserrat"/>
              </a:rPr>
              <a:t>Mina</a:t>
            </a:r>
            <a:endParaRPr sz="1300">
              <a:solidFill>
                <a:schemeClr val="dk1"/>
              </a:solidFill>
              <a:latin typeface="Montserrat"/>
              <a:ea typeface="Montserrat"/>
              <a:cs typeface="Montserrat"/>
              <a:sym typeface="Montserrat"/>
            </a:endParaRPr>
          </a:p>
        </p:txBody>
      </p:sp>
      <p:sp>
        <p:nvSpPr>
          <p:cNvPr id="1028" name="Shape 1028"/>
          <p:cNvSpPr txBox="1"/>
          <p:nvPr/>
        </p:nvSpPr>
        <p:spPr>
          <a:xfrm>
            <a:off x="2966350" y="3538150"/>
            <a:ext cx="1517400" cy="531000"/>
          </a:xfrm>
          <a:prstGeom prst="rect">
            <a:avLst/>
          </a:prstGeom>
          <a:noFill/>
          <a:ln>
            <a:noFill/>
          </a:ln>
        </p:spPr>
        <p:txBody>
          <a:bodyPr anchorCtr="0" anchor="t" bIns="34275" lIns="68575" spcFirstLastPara="1" rIns="68575" wrap="square" tIns="34275">
            <a:noAutofit/>
          </a:bodyPr>
          <a:lstStyle/>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Lorem Ipsum your text</a:t>
            </a:r>
            <a:endParaRPr sz="1100"/>
          </a:p>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industry's1500s to</a:t>
            </a:r>
            <a:endParaRPr sz="1100"/>
          </a:p>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Exposeris</a:t>
            </a:r>
            <a:endParaRPr sz="800">
              <a:solidFill>
                <a:schemeClr val="dk1"/>
              </a:solidFill>
              <a:latin typeface="Montserrat"/>
              <a:ea typeface="Montserrat"/>
              <a:cs typeface="Montserrat"/>
              <a:sym typeface="Montserrat"/>
            </a:endParaRPr>
          </a:p>
        </p:txBody>
      </p:sp>
      <p:sp>
        <p:nvSpPr>
          <p:cNvPr id="1029" name="Shape 1029"/>
          <p:cNvSpPr txBox="1"/>
          <p:nvPr/>
        </p:nvSpPr>
        <p:spPr>
          <a:xfrm>
            <a:off x="4784270" y="3247888"/>
            <a:ext cx="1393372" cy="26545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300">
                <a:solidFill>
                  <a:schemeClr val="dk1"/>
                </a:solidFill>
                <a:latin typeface="Montserrat"/>
                <a:ea typeface="Montserrat"/>
                <a:cs typeface="Montserrat"/>
                <a:sym typeface="Montserrat"/>
              </a:rPr>
              <a:t>Raju</a:t>
            </a:r>
            <a:endParaRPr sz="1300">
              <a:solidFill>
                <a:schemeClr val="dk1"/>
              </a:solidFill>
              <a:latin typeface="Montserrat"/>
              <a:ea typeface="Montserrat"/>
              <a:cs typeface="Montserrat"/>
              <a:sym typeface="Montserrat"/>
            </a:endParaRPr>
          </a:p>
        </p:txBody>
      </p:sp>
      <p:sp>
        <p:nvSpPr>
          <p:cNvPr id="1030" name="Shape 1030"/>
          <p:cNvSpPr txBox="1"/>
          <p:nvPr/>
        </p:nvSpPr>
        <p:spPr>
          <a:xfrm>
            <a:off x="4784275" y="3538150"/>
            <a:ext cx="1517400" cy="531000"/>
          </a:xfrm>
          <a:prstGeom prst="rect">
            <a:avLst/>
          </a:prstGeom>
          <a:noFill/>
          <a:ln>
            <a:noFill/>
          </a:ln>
        </p:spPr>
        <p:txBody>
          <a:bodyPr anchorCtr="0" anchor="t" bIns="34275" lIns="68575" spcFirstLastPara="1" rIns="68575" wrap="square" tIns="34275">
            <a:noAutofit/>
          </a:bodyPr>
          <a:lstStyle/>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Lorem Ipsum your text</a:t>
            </a:r>
            <a:endParaRPr sz="1100"/>
          </a:p>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industry's1500s to</a:t>
            </a:r>
            <a:endParaRPr sz="1100"/>
          </a:p>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Exposeris</a:t>
            </a:r>
            <a:endParaRPr sz="800">
              <a:solidFill>
                <a:schemeClr val="dk1"/>
              </a:solidFill>
              <a:latin typeface="Montserrat"/>
              <a:ea typeface="Montserrat"/>
              <a:cs typeface="Montserrat"/>
              <a:sym typeface="Montserrat"/>
            </a:endParaRPr>
          </a:p>
        </p:txBody>
      </p:sp>
      <p:sp>
        <p:nvSpPr>
          <p:cNvPr id="1031" name="Shape 1031"/>
          <p:cNvSpPr txBox="1"/>
          <p:nvPr/>
        </p:nvSpPr>
        <p:spPr>
          <a:xfrm>
            <a:off x="6602184" y="3247888"/>
            <a:ext cx="1393372" cy="26545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300">
                <a:solidFill>
                  <a:schemeClr val="dk1"/>
                </a:solidFill>
                <a:latin typeface="Montserrat"/>
                <a:ea typeface="Montserrat"/>
                <a:cs typeface="Montserrat"/>
                <a:sym typeface="Montserrat"/>
              </a:rPr>
              <a:t>Rina</a:t>
            </a:r>
            <a:endParaRPr sz="1300">
              <a:solidFill>
                <a:schemeClr val="dk1"/>
              </a:solidFill>
              <a:latin typeface="Montserrat"/>
              <a:ea typeface="Montserrat"/>
              <a:cs typeface="Montserrat"/>
              <a:sym typeface="Montserrat"/>
            </a:endParaRPr>
          </a:p>
        </p:txBody>
      </p:sp>
      <p:sp>
        <p:nvSpPr>
          <p:cNvPr id="1032" name="Shape 1032"/>
          <p:cNvSpPr txBox="1"/>
          <p:nvPr/>
        </p:nvSpPr>
        <p:spPr>
          <a:xfrm>
            <a:off x="6602174" y="3538150"/>
            <a:ext cx="1517400" cy="531000"/>
          </a:xfrm>
          <a:prstGeom prst="rect">
            <a:avLst/>
          </a:prstGeom>
          <a:noFill/>
          <a:ln>
            <a:noFill/>
          </a:ln>
        </p:spPr>
        <p:txBody>
          <a:bodyPr anchorCtr="0" anchor="t" bIns="34275" lIns="68575" spcFirstLastPara="1" rIns="68575" wrap="square" tIns="34275">
            <a:noAutofit/>
          </a:bodyPr>
          <a:lstStyle/>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Lorem Ipsum your text</a:t>
            </a:r>
            <a:endParaRPr sz="1100"/>
          </a:p>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industry's1500s to</a:t>
            </a:r>
            <a:endParaRPr sz="1100"/>
          </a:p>
          <a:p>
            <a:pPr indent="-127000" lvl="0" marL="127000" marR="0" rtl="0" algn="l">
              <a:lnSpc>
                <a:spcPct val="160000"/>
              </a:lnSpc>
              <a:spcBef>
                <a:spcPts val="0"/>
              </a:spcBef>
              <a:spcAft>
                <a:spcPts val="0"/>
              </a:spcAft>
              <a:buClr>
                <a:schemeClr val="dk1"/>
              </a:buClr>
              <a:buSzPts val="800"/>
              <a:buFont typeface="Arial"/>
              <a:buChar char="•"/>
            </a:pPr>
            <a:r>
              <a:rPr lang="en" sz="800">
                <a:solidFill>
                  <a:schemeClr val="dk1"/>
                </a:solidFill>
                <a:latin typeface="Montserrat"/>
                <a:ea typeface="Montserrat"/>
                <a:cs typeface="Montserrat"/>
                <a:sym typeface="Montserrat"/>
              </a:rPr>
              <a:t>Exposeris</a:t>
            </a:r>
            <a:endParaRPr sz="800">
              <a:solidFill>
                <a:schemeClr val="dk1"/>
              </a:solidFill>
              <a:latin typeface="Montserrat"/>
              <a:ea typeface="Montserrat"/>
              <a:cs typeface="Montserrat"/>
              <a:sym typeface="Montserrat"/>
            </a:endParaRPr>
          </a:p>
        </p:txBody>
      </p:sp>
      <p:cxnSp>
        <p:nvCxnSpPr>
          <p:cNvPr id="1033" name="Shape 1033"/>
          <p:cNvCxnSpPr/>
          <p:nvPr/>
        </p:nvCxnSpPr>
        <p:spPr>
          <a:xfrm>
            <a:off x="1148442" y="4181024"/>
            <a:ext cx="1393372" cy="0"/>
          </a:xfrm>
          <a:prstGeom prst="straightConnector1">
            <a:avLst/>
          </a:prstGeom>
          <a:noFill/>
          <a:ln cap="flat" cmpd="sng" w="12700">
            <a:solidFill>
              <a:schemeClr val="dk1"/>
            </a:solidFill>
            <a:prstDash val="solid"/>
            <a:miter lim="800000"/>
            <a:headEnd len="sm" w="sm" type="none"/>
            <a:tailEnd len="sm" w="sm" type="none"/>
          </a:ln>
        </p:spPr>
      </p:cxnSp>
      <p:grpSp>
        <p:nvGrpSpPr>
          <p:cNvPr id="1034" name="Shape 1034"/>
          <p:cNvGrpSpPr/>
          <p:nvPr/>
        </p:nvGrpSpPr>
        <p:grpSpPr>
          <a:xfrm>
            <a:off x="1148441" y="4298429"/>
            <a:ext cx="1147711" cy="253916"/>
            <a:chOff x="2136302" y="5720435"/>
            <a:chExt cx="1530281" cy="338554"/>
          </a:xfrm>
        </p:grpSpPr>
        <p:sp>
          <p:nvSpPr>
            <p:cNvPr id="1035" name="Shape 1035"/>
            <p:cNvSpPr/>
            <p:nvPr/>
          </p:nvSpPr>
          <p:spPr>
            <a:xfrm>
              <a:off x="2136302" y="5720435"/>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1036" name="Shape 1036"/>
            <p:cNvSpPr/>
            <p:nvPr/>
          </p:nvSpPr>
          <p:spPr>
            <a:xfrm>
              <a:off x="2669648" y="5720435"/>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1037" name="Shape 1037"/>
            <p:cNvSpPr/>
            <p:nvPr/>
          </p:nvSpPr>
          <p:spPr>
            <a:xfrm>
              <a:off x="3217421" y="5720435"/>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grpSp>
      <p:grpSp>
        <p:nvGrpSpPr>
          <p:cNvPr id="1038" name="Shape 1038"/>
          <p:cNvGrpSpPr/>
          <p:nvPr/>
        </p:nvGrpSpPr>
        <p:grpSpPr>
          <a:xfrm>
            <a:off x="2966356" y="4298429"/>
            <a:ext cx="1147711" cy="253916"/>
            <a:chOff x="2136302" y="5720435"/>
            <a:chExt cx="1530281" cy="338554"/>
          </a:xfrm>
        </p:grpSpPr>
        <p:sp>
          <p:nvSpPr>
            <p:cNvPr id="1039" name="Shape 1039"/>
            <p:cNvSpPr/>
            <p:nvPr/>
          </p:nvSpPr>
          <p:spPr>
            <a:xfrm>
              <a:off x="2136302" y="5720435"/>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1040" name="Shape 1040"/>
            <p:cNvSpPr/>
            <p:nvPr/>
          </p:nvSpPr>
          <p:spPr>
            <a:xfrm>
              <a:off x="2669648" y="5720435"/>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1041" name="Shape 1041"/>
            <p:cNvSpPr/>
            <p:nvPr/>
          </p:nvSpPr>
          <p:spPr>
            <a:xfrm>
              <a:off x="3217421" y="5720435"/>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grpSp>
      <p:grpSp>
        <p:nvGrpSpPr>
          <p:cNvPr id="1042" name="Shape 1042"/>
          <p:cNvGrpSpPr/>
          <p:nvPr/>
        </p:nvGrpSpPr>
        <p:grpSpPr>
          <a:xfrm>
            <a:off x="4784269" y="4298429"/>
            <a:ext cx="1147711" cy="253916"/>
            <a:chOff x="2136302" y="5720435"/>
            <a:chExt cx="1530281" cy="338554"/>
          </a:xfrm>
        </p:grpSpPr>
        <p:sp>
          <p:nvSpPr>
            <p:cNvPr id="1043" name="Shape 1043"/>
            <p:cNvSpPr/>
            <p:nvPr/>
          </p:nvSpPr>
          <p:spPr>
            <a:xfrm>
              <a:off x="2136302" y="5720435"/>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1044" name="Shape 1044"/>
            <p:cNvSpPr/>
            <p:nvPr/>
          </p:nvSpPr>
          <p:spPr>
            <a:xfrm>
              <a:off x="2669648" y="5720435"/>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1045" name="Shape 1045"/>
            <p:cNvSpPr/>
            <p:nvPr/>
          </p:nvSpPr>
          <p:spPr>
            <a:xfrm>
              <a:off x="3217421" y="5720435"/>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grpSp>
      <p:grpSp>
        <p:nvGrpSpPr>
          <p:cNvPr id="1046" name="Shape 1046"/>
          <p:cNvGrpSpPr/>
          <p:nvPr/>
        </p:nvGrpSpPr>
        <p:grpSpPr>
          <a:xfrm>
            <a:off x="6602184" y="4298429"/>
            <a:ext cx="1147711" cy="253916"/>
            <a:chOff x="2136302" y="5720435"/>
            <a:chExt cx="1530281" cy="338554"/>
          </a:xfrm>
        </p:grpSpPr>
        <p:sp>
          <p:nvSpPr>
            <p:cNvPr id="1047" name="Shape 1047"/>
            <p:cNvSpPr/>
            <p:nvPr/>
          </p:nvSpPr>
          <p:spPr>
            <a:xfrm>
              <a:off x="2136302" y="5720435"/>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1048" name="Shape 1048"/>
            <p:cNvSpPr/>
            <p:nvPr/>
          </p:nvSpPr>
          <p:spPr>
            <a:xfrm>
              <a:off x="2669648" y="5720435"/>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1049" name="Shape 1049"/>
            <p:cNvSpPr/>
            <p:nvPr/>
          </p:nvSpPr>
          <p:spPr>
            <a:xfrm>
              <a:off x="3217421" y="5720435"/>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grpSp>
      <p:cxnSp>
        <p:nvCxnSpPr>
          <p:cNvPr id="1050" name="Shape 1050"/>
          <p:cNvCxnSpPr/>
          <p:nvPr/>
        </p:nvCxnSpPr>
        <p:spPr>
          <a:xfrm>
            <a:off x="2966357" y="4181024"/>
            <a:ext cx="1393372" cy="0"/>
          </a:xfrm>
          <a:prstGeom prst="straightConnector1">
            <a:avLst/>
          </a:prstGeom>
          <a:noFill/>
          <a:ln cap="flat" cmpd="sng" w="12700">
            <a:solidFill>
              <a:schemeClr val="dk1"/>
            </a:solidFill>
            <a:prstDash val="solid"/>
            <a:miter lim="800000"/>
            <a:headEnd len="sm" w="sm" type="none"/>
            <a:tailEnd len="sm" w="sm" type="none"/>
          </a:ln>
        </p:spPr>
      </p:cxnSp>
      <p:cxnSp>
        <p:nvCxnSpPr>
          <p:cNvPr id="1051" name="Shape 1051"/>
          <p:cNvCxnSpPr/>
          <p:nvPr/>
        </p:nvCxnSpPr>
        <p:spPr>
          <a:xfrm>
            <a:off x="4784271" y="4181024"/>
            <a:ext cx="1393372" cy="0"/>
          </a:xfrm>
          <a:prstGeom prst="straightConnector1">
            <a:avLst/>
          </a:prstGeom>
          <a:noFill/>
          <a:ln cap="flat" cmpd="sng" w="12700">
            <a:solidFill>
              <a:schemeClr val="dk1"/>
            </a:solidFill>
            <a:prstDash val="solid"/>
            <a:miter lim="800000"/>
            <a:headEnd len="sm" w="sm" type="none"/>
            <a:tailEnd len="sm" w="sm" type="none"/>
          </a:ln>
        </p:spPr>
      </p:cxnSp>
      <p:cxnSp>
        <p:nvCxnSpPr>
          <p:cNvPr id="1052" name="Shape 1052"/>
          <p:cNvCxnSpPr/>
          <p:nvPr/>
        </p:nvCxnSpPr>
        <p:spPr>
          <a:xfrm>
            <a:off x="6602186" y="4181024"/>
            <a:ext cx="1393372" cy="0"/>
          </a:xfrm>
          <a:prstGeom prst="straightConnector1">
            <a:avLst/>
          </a:prstGeom>
          <a:noFill/>
          <a:ln cap="flat" cmpd="sng" w="12700">
            <a:solidFill>
              <a:schemeClr val="dk1"/>
            </a:solidFill>
            <a:prstDash val="solid"/>
            <a:miter lim="800000"/>
            <a:headEnd len="sm" w="sm" type="none"/>
            <a:tailEnd len="sm" w="sm" type="none"/>
          </a:ln>
        </p:spPr>
      </p:cxnSp>
      <p:sp>
        <p:nvSpPr>
          <p:cNvPr id="1053" name="Shape 1053"/>
          <p:cNvSpPr/>
          <p:nvPr>
            <p:ph idx="5" type="pic"/>
          </p:nvPr>
        </p:nvSpPr>
        <p:spPr>
          <a:xfrm>
            <a:off x="1148442" y="1750788"/>
            <a:ext cx="1393372" cy="139337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054" name="Shape 1054"/>
          <p:cNvSpPr/>
          <p:nvPr>
            <p:ph idx="2" type="pic"/>
          </p:nvPr>
        </p:nvSpPr>
        <p:spPr>
          <a:xfrm>
            <a:off x="2966357" y="1750788"/>
            <a:ext cx="1393372" cy="139337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055" name="Shape 1055"/>
          <p:cNvSpPr/>
          <p:nvPr>
            <p:ph idx="3" type="pic"/>
          </p:nvPr>
        </p:nvSpPr>
        <p:spPr>
          <a:xfrm>
            <a:off x="4784271" y="1750788"/>
            <a:ext cx="1393372" cy="139337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056" name="Shape 1056"/>
          <p:cNvSpPr/>
          <p:nvPr>
            <p:ph idx="4" type="pic"/>
          </p:nvPr>
        </p:nvSpPr>
        <p:spPr>
          <a:xfrm>
            <a:off x="6602186" y="1750788"/>
            <a:ext cx="1393372" cy="139337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0" name="Shape 1060"/>
        <p:cNvGrpSpPr/>
        <p:nvPr/>
      </p:nvGrpSpPr>
      <p:grpSpPr>
        <a:xfrm>
          <a:off x="0" y="0"/>
          <a:ext cx="0" cy="0"/>
          <a:chOff x="0" y="0"/>
          <a:chExt cx="0" cy="0"/>
        </a:xfrm>
      </p:grpSpPr>
      <p:sp>
        <p:nvSpPr>
          <p:cNvPr id="1061" name="Shape 1061"/>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1062" name="Shape 1062"/>
          <p:cNvSpPr txBox="1"/>
          <p:nvPr>
            <p:ph idx="11" type="ftr"/>
          </p:nvPr>
        </p:nvSpPr>
        <p:spPr>
          <a:xfrm>
            <a:off x="3834762" y="4707775"/>
            <a:ext cx="1474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063" name="Shape 106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064" name="Shape 1064"/>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Team</a:t>
            </a:r>
            <a:endParaRPr sz="1100"/>
          </a:p>
        </p:txBody>
      </p:sp>
      <p:cxnSp>
        <p:nvCxnSpPr>
          <p:cNvPr id="1065" name="Shape 1065"/>
          <p:cNvCxnSpPr>
            <a:stCxn id="1066" idx="6"/>
            <a:endCxn id="1067" idx="2"/>
          </p:cNvCxnSpPr>
          <p:nvPr/>
        </p:nvCxnSpPr>
        <p:spPr>
          <a:xfrm>
            <a:off x="1933882" y="3276734"/>
            <a:ext cx="5269500" cy="0"/>
          </a:xfrm>
          <a:prstGeom prst="straightConnector1">
            <a:avLst/>
          </a:prstGeom>
          <a:noFill/>
          <a:ln cap="flat" cmpd="sng" w="12700">
            <a:solidFill>
              <a:schemeClr val="dk1"/>
            </a:solidFill>
            <a:prstDash val="solid"/>
            <a:miter lim="800000"/>
            <a:headEnd len="sm" w="sm" type="none"/>
            <a:tailEnd len="sm" w="sm" type="none"/>
          </a:ln>
        </p:spPr>
      </p:cxnSp>
      <p:sp>
        <p:nvSpPr>
          <p:cNvPr id="1068" name="Shape 1068"/>
          <p:cNvSpPr txBox="1"/>
          <p:nvPr/>
        </p:nvSpPr>
        <p:spPr>
          <a:xfrm>
            <a:off x="1276049" y="3490883"/>
            <a:ext cx="1132786"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b="1" lang="en" sz="800">
                <a:solidFill>
                  <a:schemeClr val="accent4"/>
                </a:solidFill>
                <a:latin typeface="Montserrat"/>
                <a:ea typeface="Montserrat"/>
                <a:cs typeface="Montserrat"/>
                <a:sym typeface="Montserrat"/>
              </a:rPr>
              <a:t>Post Title</a:t>
            </a:r>
            <a:endParaRPr sz="1100"/>
          </a:p>
          <a:p>
            <a:pPr indent="0" lvl="0" marL="0" marR="0" rtl="0" algn="ctr">
              <a:lnSpc>
                <a:spcPct val="128571"/>
              </a:lnSpc>
              <a:spcBef>
                <a:spcPts val="0"/>
              </a:spcBef>
              <a:spcAft>
                <a:spcPts val="0"/>
              </a:spcAft>
              <a:buNone/>
            </a:pPr>
            <a:r>
              <a:rPr lang="en" sz="1100">
                <a:solidFill>
                  <a:schemeClr val="dk1"/>
                </a:solidFill>
                <a:latin typeface="Montserrat"/>
                <a:ea typeface="Montserrat"/>
                <a:cs typeface="Montserrat"/>
                <a:sym typeface="Montserrat"/>
              </a:rPr>
              <a:t>Jacky Chan</a:t>
            </a:r>
            <a:endParaRPr sz="1100"/>
          </a:p>
        </p:txBody>
      </p:sp>
      <p:sp>
        <p:nvSpPr>
          <p:cNvPr id="1069" name="Shape 1069"/>
          <p:cNvSpPr txBox="1"/>
          <p:nvPr/>
        </p:nvSpPr>
        <p:spPr>
          <a:xfrm>
            <a:off x="1335872" y="3913648"/>
            <a:ext cx="1013139" cy="530915"/>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dk1"/>
                </a:solidFill>
                <a:latin typeface="Montserrat"/>
                <a:ea typeface="Montserrat"/>
                <a:cs typeface="Montserrat"/>
                <a:sym typeface="Montserrat"/>
              </a:rPr>
              <a:t>also his male SignsCreepie for</a:t>
            </a:r>
            <a:endParaRPr sz="1100"/>
          </a:p>
          <a:p>
            <a:pPr indent="0" lvl="0" marL="0" marR="0" rtl="0" algn="ctr">
              <a:lnSpc>
                <a:spcPct val="130000"/>
              </a:lnSpc>
              <a:spcBef>
                <a:spcPts val="0"/>
              </a:spcBef>
              <a:spcAft>
                <a:spcPts val="0"/>
              </a:spcAft>
              <a:buNone/>
            </a:pPr>
            <a:r>
              <a:rPr lang="en" sz="800">
                <a:solidFill>
                  <a:schemeClr val="dk1"/>
                </a:solidFill>
                <a:latin typeface="Montserrat"/>
                <a:ea typeface="Montserrat"/>
                <a:cs typeface="Montserrat"/>
                <a:sym typeface="Montserrat"/>
              </a:rPr>
              <a:t>green land. </a:t>
            </a:r>
            <a:endParaRPr sz="1100"/>
          </a:p>
        </p:txBody>
      </p:sp>
      <p:sp>
        <p:nvSpPr>
          <p:cNvPr id="1066" name="Shape 1066"/>
          <p:cNvSpPr/>
          <p:nvPr/>
        </p:nvSpPr>
        <p:spPr>
          <a:xfrm>
            <a:off x="1751002" y="3185294"/>
            <a:ext cx="182880" cy="182880"/>
          </a:xfrm>
          <a:prstGeom prst="ellipse">
            <a:avLst/>
          </a:prstGeom>
          <a:solidFill>
            <a:schemeClr val="accent4"/>
          </a:solidFill>
          <a:ln cap="flat" cmpd="sng" w="19050">
            <a:solidFill>
              <a:srgbClr val="BF8A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0" name="Shape 1070"/>
          <p:cNvSpPr txBox="1"/>
          <p:nvPr/>
        </p:nvSpPr>
        <p:spPr>
          <a:xfrm>
            <a:off x="1791814" y="3190172"/>
            <a:ext cx="101255"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rgbClr val="FEFEFE"/>
                </a:solidFill>
                <a:latin typeface="Montserrat"/>
                <a:ea typeface="Montserrat"/>
                <a:cs typeface="Montserrat"/>
                <a:sym typeface="Montserrat"/>
              </a:rPr>
              <a:t>1</a:t>
            </a:r>
            <a:endParaRPr b="1" sz="700">
              <a:solidFill>
                <a:srgbClr val="FEFEFE"/>
              </a:solidFill>
              <a:latin typeface="Montserrat"/>
              <a:ea typeface="Montserrat"/>
              <a:cs typeface="Montserrat"/>
              <a:sym typeface="Montserrat"/>
            </a:endParaRPr>
          </a:p>
        </p:txBody>
      </p:sp>
      <p:sp>
        <p:nvSpPr>
          <p:cNvPr id="1071" name="Shape 1071"/>
          <p:cNvSpPr txBox="1"/>
          <p:nvPr/>
        </p:nvSpPr>
        <p:spPr>
          <a:xfrm>
            <a:off x="2612862" y="3490883"/>
            <a:ext cx="1132786"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b="1" lang="en" sz="800">
                <a:solidFill>
                  <a:schemeClr val="accent4"/>
                </a:solidFill>
                <a:latin typeface="Montserrat"/>
                <a:ea typeface="Montserrat"/>
                <a:cs typeface="Montserrat"/>
                <a:sym typeface="Montserrat"/>
              </a:rPr>
              <a:t>Post Title</a:t>
            </a:r>
            <a:endParaRPr sz="1100"/>
          </a:p>
          <a:p>
            <a:pPr indent="0" lvl="0" marL="0" marR="0" rtl="0" algn="ctr">
              <a:lnSpc>
                <a:spcPct val="128571"/>
              </a:lnSpc>
              <a:spcBef>
                <a:spcPts val="0"/>
              </a:spcBef>
              <a:spcAft>
                <a:spcPts val="0"/>
              </a:spcAft>
              <a:buNone/>
            </a:pPr>
            <a:r>
              <a:rPr lang="en" sz="1100">
                <a:solidFill>
                  <a:schemeClr val="dk1"/>
                </a:solidFill>
                <a:latin typeface="Montserrat"/>
                <a:ea typeface="Montserrat"/>
                <a:cs typeface="Montserrat"/>
                <a:sym typeface="Montserrat"/>
              </a:rPr>
              <a:t>Jacky Chan</a:t>
            </a:r>
            <a:endParaRPr sz="1100"/>
          </a:p>
        </p:txBody>
      </p:sp>
      <p:sp>
        <p:nvSpPr>
          <p:cNvPr id="1072" name="Shape 1072"/>
          <p:cNvSpPr/>
          <p:nvPr/>
        </p:nvSpPr>
        <p:spPr>
          <a:xfrm>
            <a:off x="3087815" y="3185294"/>
            <a:ext cx="182880" cy="182880"/>
          </a:xfrm>
          <a:prstGeom prst="ellipse">
            <a:avLst/>
          </a:prstGeom>
          <a:solidFill>
            <a:schemeClr val="accent4"/>
          </a:solidFill>
          <a:ln cap="flat" cmpd="sng" w="19050">
            <a:solidFill>
              <a:srgbClr val="BF8A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3" name="Shape 1073"/>
          <p:cNvSpPr txBox="1"/>
          <p:nvPr/>
        </p:nvSpPr>
        <p:spPr>
          <a:xfrm>
            <a:off x="3128628" y="3190172"/>
            <a:ext cx="101255"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rgbClr val="FEFEFE"/>
                </a:solidFill>
                <a:latin typeface="Montserrat"/>
                <a:ea typeface="Montserrat"/>
                <a:cs typeface="Montserrat"/>
                <a:sym typeface="Montserrat"/>
              </a:rPr>
              <a:t>2</a:t>
            </a:r>
            <a:endParaRPr sz="1100"/>
          </a:p>
        </p:txBody>
      </p:sp>
      <p:sp>
        <p:nvSpPr>
          <p:cNvPr id="1074" name="Shape 1074"/>
          <p:cNvSpPr txBox="1"/>
          <p:nvPr/>
        </p:nvSpPr>
        <p:spPr>
          <a:xfrm>
            <a:off x="4009499" y="3490883"/>
            <a:ext cx="1132786"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b="1" lang="en" sz="800">
                <a:solidFill>
                  <a:schemeClr val="accent4"/>
                </a:solidFill>
                <a:latin typeface="Montserrat"/>
                <a:ea typeface="Montserrat"/>
                <a:cs typeface="Montserrat"/>
                <a:sym typeface="Montserrat"/>
              </a:rPr>
              <a:t>Post Title</a:t>
            </a:r>
            <a:endParaRPr sz="1100"/>
          </a:p>
          <a:p>
            <a:pPr indent="0" lvl="0" marL="0" marR="0" rtl="0" algn="ctr">
              <a:lnSpc>
                <a:spcPct val="128571"/>
              </a:lnSpc>
              <a:spcBef>
                <a:spcPts val="0"/>
              </a:spcBef>
              <a:spcAft>
                <a:spcPts val="0"/>
              </a:spcAft>
              <a:buNone/>
            </a:pPr>
            <a:r>
              <a:rPr lang="en" sz="1100">
                <a:solidFill>
                  <a:schemeClr val="dk1"/>
                </a:solidFill>
                <a:latin typeface="Montserrat"/>
                <a:ea typeface="Montserrat"/>
                <a:cs typeface="Montserrat"/>
                <a:sym typeface="Montserrat"/>
              </a:rPr>
              <a:t>Jacky Chan</a:t>
            </a:r>
            <a:endParaRPr sz="1100"/>
          </a:p>
        </p:txBody>
      </p:sp>
      <p:sp>
        <p:nvSpPr>
          <p:cNvPr id="1075" name="Shape 1075"/>
          <p:cNvSpPr/>
          <p:nvPr/>
        </p:nvSpPr>
        <p:spPr>
          <a:xfrm>
            <a:off x="4484452" y="3185294"/>
            <a:ext cx="182880" cy="182880"/>
          </a:xfrm>
          <a:prstGeom prst="ellipse">
            <a:avLst/>
          </a:prstGeom>
          <a:solidFill>
            <a:schemeClr val="accent4"/>
          </a:solidFill>
          <a:ln cap="flat" cmpd="sng" w="19050">
            <a:solidFill>
              <a:srgbClr val="BF8A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6" name="Shape 1076"/>
          <p:cNvSpPr txBox="1"/>
          <p:nvPr/>
        </p:nvSpPr>
        <p:spPr>
          <a:xfrm>
            <a:off x="4525265" y="3190172"/>
            <a:ext cx="101255"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rgbClr val="FEFEFE"/>
                </a:solidFill>
                <a:latin typeface="Montserrat"/>
                <a:ea typeface="Montserrat"/>
                <a:cs typeface="Montserrat"/>
                <a:sym typeface="Montserrat"/>
              </a:rPr>
              <a:t>3</a:t>
            </a:r>
            <a:endParaRPr sz="1100"/>
          </a:p>
        </p:txBody>
      </p:sp>
      <p:sp>
        <p:nvSpPr>
          <p:cNvPr id="1077" name="Shape 1077"/>
          <p:cNvSpPr txBox="1"/>
          <p:nvPr/>
        </p:nvSpPr>
        <p:spPr>
          <a:xfrm>
            <a:off x="5398353" y="3490883"/>
            <a:ext cx="1132786"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b="1" lang="en" sz="800">
                <a:solidFill>
                  <a:schemeClr val="accent4"/>
                </a:solidFill>
                <a:latin typeface="Montserrat"/>
                <a:ea typeface="Montserrat"/>
                <a:cs typeface="Montserrat"/>
                <a:sym typeface="Montserrat"/>
              </a:rPr>
              <a:t>Post Title</a:t>
            </a:r>
            <a:endParaRPr sz="1100"/>
          </a:p>
          <a:p>
            <a:pPr indent="0" lvl="0" marL="0" marR="0" rtl="0" algn="ctr">
              <a:lnSpc>
                <a:spcPct val="128571"/>
              </a:lnSpc>
              <a:spcBef>
                <a:spcPts val="0"/>
              </a:spcBef>
              <a:spcAft>
                <a:spcPts val="0"/>
              </a:spcAft>
              <a:buNone/>
            </a:pPr>
            <a:r>
              <a:rPr lang="en" sz="1100">
                <a:solidFill>
                  <a:schemeClr val="dk1"/>
                </a:solidFill>
                <a:latin typeface="Montserrat"/>
                <a:ea typeface="Montserrat"/>
                <a:cs typeface="Montserrat"/>
                <a:sym typeface="Montserrat"/>
              </a:rPr>
              <a:t>Jacky Chan</a:t>
            </a:r>
            <a:endParaRPr sz="1100"/>
          </a:p>
        </p:txBody>
      </p:sp>
      <p:sp>
        <p:nvSpPr>
          <p:cNvPr id="1078" name="Shape 1078"/>
          <p:cNvSpPr/>
          <p:nvPr/>
        </p:nvSpPr>
        <p:spPr>
          <a:xfrm>
            <a:off x="5873306" y="3185294"/>
            <a:ext cx="182880" cy="182880"/>
          </a:xfrm>
          <a:prstGeom prst="ellipse">
            <a:avLst/>
          </a:prstGeom>
          <a:solidFill>
            <a:schemeClr val="accent4"/>
          </a:solidFill>
          <a:ln cap="flat" cmpd="sng" w="19050">
            <a:solidFill>
              <a:srgbClr val="BF8A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9" name="Shape 1079"/>
          <p:cNvSpPr txBox="1"/>
          <p:nvPr/>
        </p:nvSpPr>
        <p:spPr>
          <a:xfrm>
            <a:off x="5914119" y="3190172"/>
            <a:ext cx="101255"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rgbClr val="FEFEFE"/>
                </a:solidFill>
                <a:latin typeface="Montserrat"/>
                <a:ea typeface="Montserrat"/>
                <a:cs typeface="Montserrat"/>
                <a:sym typeface="Montserrat"/>
              </a:rPr>
              <a:t>4</a:t>
            </a:r>
            <a:endParaRPr sz="1100"/>
          </a:p>
        </p:txBody>
      </p:sp>
      <p:sp>
        <p:nvSpPr>
          <p:cNvPr id="1080" name="Shape 1080"/>
          <p:cNvSpPr txBox="1"/>
          <p:nvPr/>
        </p:nvSpPr>
        <p:spPr>
          <a:xfrm>
            <a:off x="6728332" y="3490883"/>
            <a:ext cx="1132786"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b="1" lang="en" sz="800">
                <a:solidFill>
                  <a:schemeClr val="accent4"/>
                </a:solidFill>
                <a:latin typeface="Montserrat"/>
                <a:ea typeface="Montserrat"/>
                <a:cs typeface="Montserrat"/>
                <a:sym typeface="Montserrat"/>
              </a:rPr>
              <a:t>Post Title</a:t>
            </a:r>
            <a:endParaRPr sz="1100"/>
          </a:p>
          <a:p>
            <a:pPr indent="0" lvl="0" marL="0" marR="0" rtl="0" algn="ctr">
              <a:lnSpc>
                <a:spcPct val="128571"/>
              </a:lnSpc>
              <a:spcBef>
                <a:spcPts val="0"/>
              </a:spcBef>
              <a:spcAft>
                <a:spcPts val="0"/>
              </a:spcAft>
              <a:buNone/>
            </a:pPr>
            <a:r>
              <a:rPr lang="en" sz="1100">
                <a:solidFill>
                  <a:schemeClr val="dk1"/>
                </a:solidFill>
                <a:latin typeface="Montserrat"/>
                <a:ea typeface="Montserrat"/>
                <a:cs typeface="Montserrat"/>
                <a:sym typeface="Montserrat"/>
              </a:rPr>
              <a:t>Jacky Chan</a:t>
            </a:r>
            <a:endParaRPr sz="1100"/>
          </a:p>
        </p:txBody>
      </p:sp>
      <p:sp>
        <p:nvSpPr>
          <p:cNvPr id="1067" name="Shape 1067"/>
          <p:cNvSpPr/>
          <p:nvPr/>
        </p:nvSpPr>
        <p:spPr>
          <a:xfrm>
            <a:off x="7203285" y="3185294"/>
            <a:ext cx="182880" cy="182880"/>
          </a:xfrm>
          <a:prstGeom prst="ellipse">
            <a:avLst/>
          </a:prstGeom>
          <a:solidFill>
            <a:schemeClr val="accent4"/>
          </a:solidFill>
          <a:ln cap="flat" cmpd="sng" w="19050">
            <a:solidFill>
              <a:srgbClr val="BF8A0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81" name="Shape 1081"/>
          <p:cNvSpPr txBox="1"/>
          <p:nvPr/>
        </p:nvSpPr>
        <p:spPr>
          <a:xfrm>
            <a:off x="7244098" y="3190172"/>
            <a:ext cx="101255" cy="1731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700">
                <a:solidFill>
                  <a:srgbClr val="FEFEFE"/>
                </a:solidFill>
                <a:latin typeface="Montserrat"/>
                <a:ea typeface="Montserrat"/>
                <a:cs typeface="Montserrat"/>
                <a:sym typeface="Montserrat"/>
              </a:rPr>
              <a:t>5</a:t>
            </a:r>
            <a:endParaRPr sz="1100"/>
          </a:p>
        </p:txBody>
      </p:sp>
      <p:sp>
        <p:nvSpPr>
          <p:cNvPr id="1082" name="Shape 1082"/>
          <p:cNvSpPr txBox="1"/>
          <p:nvPr/>
        </p:nvSpPr>
        <p:spPr>
          <a:xfrm>
            <a:off x="2672686" y="3913648"/>
            <a:ext cx="1013139" cy="530915"/>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dk1"/>
                </a:solidFill>
                <a:latin typeface="Montserrat"/>
                <a:ea typeface="Montserrat"/>
                <a:cs typeface="Montserrat"/>
                <a:sym typeface="Montserrat"/>
              </a:rPr>
              <a:t>also his male SignsCreepie for</a:t>
            </a:r>
            <a:endParaRPr sz="1100"/>
          </a:p>
          <a:p>
            <a:pPr indent="0" lvl="0" marL="0" marR="0" rtl="0" algn="ctr">
              <a:lnSpc>
                <a:spcPct val="130000"/>
              </a:lnSpc>
              <a:spcBef>
                <a:spcPts val="0"/>
              </a:spcBef>
              <a:spcAft>
                <a:spcPts val="0"/>
              </a:spcAft>
              <a:buNone/>
            </a:pPr>
            <a:r>
              <a:rPr lang="en" sz="800">
                <a:solidFill>
                  <a:schemeClr val="dk1"/>
                </a:solidFill>
                <a:latin typeface="Montserrat"/>
                <a:ea typeface="Montserrat"/>
                <a:cs typeface="Montserrat"/>
                <a:sym typeface="Montserrat"/>
              </a:rPr>
              <a:t>green land. </a:t>
            </a:r>
            <a:endParaRPr sz="1100"/>
          </a:p>
        </p:txBody>
      </p:sp>
      <p:sp>
        <p:nvSpPr>
          <p:cNvPr id="1083" name="Shape 1083"/>
          <p:cNvSpPr txBox="1"/>
          <p:nvPr/>
        </p:nvSpPr>
        <p:spPr>
          <a:xfrm>
            <a:off x="4069323" y="3913648"/>
            <a:ext cx="1013139" cy="530915"/>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dk1"/>
                </a:solidFill>
                <a:latin typeface="Montserrat"/>
                <a:ea typeface="Montserrat"/>
                <a:cs typeface="Montserrat"/>
                <a:sym typeface="Montserrat"/>
              </a:rPr>
              <a:t>also his male SignsCreepie for</a:t>
            </a:r>
            <a:endParaRPr sz="1100"/>
          </a:p>
          <a:p>
            <a:pPr indent="0" lvl="0" marL="0" marR="0" rtl="0" algn="ctr">
              <a:lnSpc>
                <a:spcPct val="130000"/>
              </a:lnSpc>
              <a:spcBef>
                <a:spcPts val="0"/>
              </a:spcBef>
              <a:spcAft>
                <a:spcPts val="0"/>
              </a:spcAft>
              <a:buNone/>
            </a:pPr>
            <a:r>
              <a:rPr lang="en" sz="800">
                <a:solidFill>
                  <a:schemeClr val="dk1"/>
                </a:solidFill>
                <a:latin typeface="Montserrat"/>
                <a:ea typeface="Montserrat"/>
                <a:cs typeface="Montserrat"/>
                <a:sym typeface="Montserrat"/>
              </a:rPr>
              <a:t>green land. </a:t>
            </a:r>
            <a:endParaRPr sz="1100"/>
          </a:p>
        </p:txBody>
      </p:sp>
      <p:sp>
        <p:nvSpPr>
          <p:cNvPr id="1084" name="Shape 1084"/>
          <p:cNvSpPr txBox="1"/>
          <p:nvPr/>
        </p:nvSpPr>
        <p:spPr>
          <a:xfrm>
            <a:off x="5454929" y="3913648"/>
            <a:ext cx="1013139" cy="530915"/>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dk1"/>
                </a:solidFill>
                <a:latin typeface="Montserrat"/>
                <a:ea typeface="Montserrat"/>
                <a:cs typeface="Montserrat"/>
                <a:sym typeface="Montserrat"/>
              </a:rPr>
              <a:t>also his male SignsCreepie for</a:t>
            </a:r>
            <a:endParaRPr sz="1100"/>
          </a:p>
          <a:p>
            <a:pPr indent="0" lvl="0" marL="0" marR="0" rtl="0" algn="ctr">
              <a:lnSpc>
                <a:spcPct val="130000"/>
              </a:lnSpc>
              <a:spcBef>
                <a:spcPts val="0"/>
              </a:spcBef>
              <a:spcAft>
                <a:spcPts val="0"/>
              </a:spcAft>
              <a:buNone/>
            </a:pPr>
            <a:r>
              <a:rPr lang="en" sz="800">
                <a:solidFill>
                  <a:schemeClr val="dk1"/>
                </a:solidFill>
                <a:latin typeface="Montserrat"/>
                <a:ea typeface="Montserrat"/>
                <a:cs typeface="Montserrat"/>
                <a:sym typeface="Montserrat"/>
              </a:rPr>
              <a:t>green land. </a:t>
            </a:r>
            <a:endParaRPr sz="1100"/>
          </a:p>
        </p:txBody>
      </p:sp>
      <p:sp>
        <p:nvSpPr>
          <p:cNvPr id="1085" name="Shape 1085"/>
          <p:cNvSpPr txBox="1"/>
          <p:nvPr/>
        </p:nvSpPr>
        <p:spPr>
          <a:xfrm>
            <a:off x="6790819" y="3913648"/>
            <a:ext cx="1013139" cy="530915"/>
          </a:xfrm>
          <a:prstGeom prst="rect">
            <a:avLst/>
          </a:prstGeom>
          <a:noFill/>
          <a:ln>
            <a:noFill/>
          </a:ln>
        </p:spPr>
        <p:txBody>
          <a:bodyPr anchorCtr="0" anchor="ctr"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dk1"/>
                </a:solidFill>
                <a:latin typeface="Montserrat"/>
                <a:ea typeface="Montserrat"/>
                <a:cs typeface="Montserrat"/>
                <a:sym typeface="Montserrat"/>
              </a:rPr>
              <a:t>also his male SignsCreepie for</a:t>
            </a:r>
            <a:endParaRPr sz="1100"/>
          </a:p>
          <a:p>
            <a:pPr indent="0" lvl="0" marL="0" marR="0" rtl="0" algn="ctr">
              <a:lnSpc>
                <a:spcPct val="130000"/>
              </a:lnSpc>
              <a:spcBef>
                <a:spcPts val="0"/>
              </a:spcBef>
              <a:spcAft>
                <a:spcPts val="0"/>
              </a:spcAft>
              <a:buNone/>
            </a:pPr>
            <a:r>
              <a:rPr lang="en" sz="800">
                <a:solidFill>
                  <a:schemeClr val="dk1"/>
                </a:solidFill>
                <a:latin typeface="Montserrat"/>
                <a:ea typeface="Montserrat"/>
                <a:cs typeface="Montserrat"/>
                <a:sym typeface="Montserrat"/>
              </a:rPr>
              <a:t>green land. </a:t>
            </a:r>
            <a:endParaRPr sz="1100"/>
          </a:p>
        </p:txBody>
      </p:sp>
      <p:sp>
        <p:nvSpPr>
          <p:cNvPr id="1086" name="Shape 1086"/>
          <p:cNvSpPr/>
          <p:nvPr>
            <p:ph idx="4" type="pic"/>
          </p:nvPr>
        </p:nvSpPr>
        <p:spPr>
          <a:xfrm>
            <a:off x="1154077" y="1469044"/>
            <a:ext cx="1376730" cy="148768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087" name="Shape 1087"/>
          <p:cNvSpPr/>
          <p:nvPr>
            <p:ph idx="3" type="pic"/>
          </p:nvPr>
        </p:nvSpPr>
        <p:spPr>
          <a:xfrm>
            <a:off x="2490890" y="1469044"/>
            <a:ext cx="1376730" cy="1487687"/>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088" name="Shape 1088"/>
          <p:cNvSpPr/>
          <p:nvPr>
            <p:ph idx="2" type="pic"/>
          </p:nvPr>
        </p:nvSpPr>
        <p:spPr>
          <a:xfrm>
            <a:off x="3835647" y="1472435"/>
            <a:ext cx="1474470" cy="1474470"/>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089" name="Shape 1089"/>
          <p:cNvSpPr/>
          <p:nvPr>
            <p:ph idx="5" type="pic"/>
          </p:nvPr>
        </p:nvSpPr>
        <p:spPr>
          <a:xfrm>
            <a:off x="5281143" y="1463372"/>
            <a:ext cx="1370896" cy="149466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090" name="Shape 1090"/>
          <p:cNvSpPr/>
          <p:nvPr>
            <p:ph idx="6" type="pic"/>
          </p:nvPr>
        </p:nvSpPr>
        <p:spPr>
          <a:xfrm>
            <a:off x="6609277" y="1463372"/>
            <a:ext cx="1370896" cy="149466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4" name="Shape 1094"/>
        <p:cNvGrpSpPr/>
        <p:nvPr/>
      </p:nvGrpSpPr>
      <p:grpSpPr>
        <a:xfrm>
          <a:off x="0" y="0"/>
          <a:ext cx="0" cy="0"/>
          <a:chOff x="0" y="0"/>
          <a:chExt cx="0" cy="0"/>
        </a:xfrm>
      </p:grpSpPr>
      <p:sp>
        <p:nvSpPr>
          <p:cNvPr id="1095" name="Shape 1095"/>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1096" name="Shape 1096"/>
          <p:cNvSpPr txBox="1"/>
          <p:nvPr>
            <p:ph idx="11" type="ftr"/>
          </p:nvPr>
        </p:nvSpPr>
        <p:spPr>
          <a:xfrm>
            <a:off x="3875050" y="4707775"/>
            <a:ext cx="1393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097" name="Shape 1097"/>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098" name="Shape 1098"/>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Team</a:t>
            </a:r>
            <a:endParaRPr sz="1100"/>
          </a:p>
        </p:txBody>
      </p:sp>
      <p:sp>
        <p:nvSpPr>
          <p:cNvPr id="1099" name="Shape 1099"/>
          <p:cNvSpPr/>
          <p:nvPr/>
        </p:nvSpPr>
        <p:spPr>
          <a:xfrm>
            <a:off x="7339648" y="2991095"/>
            <a:ext cx="1011231" cy="32700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0" name="Shape 1100"/>
          <p:cNvSpPr txBox="1"/>
          <p:nvPr/>
        </p:nvSpPr>
        <p:spPr>
          <a:xfrm>
            <a:off x="7297225" y="3039175"/>
            <a:ext cx="1053600" cy="231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 </a:t>
            </a:r>
            <a:r>
              <a:rPr b="1" lang="en" sz="1100">
                <a:solidFill>
                  <a:schemeClr val="dk1"/>
                </a:solidFill>
                <a:latin typeface="Montserrat"/>
                <a:ea typeface="Montserrat"/>
                <a:cs typeface="Montserrat"/>
                <a:sym typeface="Montserrat"/>
              </a:rPr>
              <a:t>POST</a:t>
            </a:r>
            <a:r>
              <a:rPr lang="en" sz="1100">
                <a:solidFill>
                  <a:schemeClr val="dk1"/>
                </a:solidFill>
                <a:latin typeface="Montserrat"/>
                <a:ea typeface="Montserrat"/>
                <a:cs typeface="Montserrat"/>
                <a:sym typeface="Montserrat"/>
              </a:rPr>
              <a:t> </a:t>
            </a:r>
            <a:r>
              <a:rPr b="1" lang="en" sz="1100">
                <a:solidFill>
                  <a:schemeClr val="dk1"/>
                </a:solidFill>
                <a:latin typeface="Montserrat"/>
                <a:ea typeface="Montserrat"/>
                <a:cs typeface="Montserrat"/>
                <a:sym typeface="Montserrat"/>
              </a:rPr>
              <a:t>TITLE</a:t>
            </a:r>
            <a:endParaRPr sz="1100"/>
          </a:p>
        </p:txBody>
      </p:sp>
      <p:grpSp>
        <p:nvGrpSpPr>
          <p:cNvPr id="1101" name="Shape 1101"/>
          <p:cNvGrpSpPr/>
          <p:nvPr/>
        </p:nvGrpSpPr>
        <p:grpSpPr>
          <a:xfrm>
            <a:off x="6296100" y="1309603"/>
            <a:ext cx="336872" cy="993412"/>
            <a:chOff x="8394800" y="1818707"/>
            <a:chExt cx="449162" cy="1324549"/>
          </a:xfrm>
        </p:grpSpPr>
        <p:sp>
          <p:nvSpPr>
            <p:cNvPr id="1102" name="Shape 1102"/>
            <p:cNvSpPr/>
            <p:nvPr/>
          </p:nvSpPr>
          <p:spPr>
            <a:xfrm>
              <a:off x="8438883" y="1818707"/>
              <a:ext cx="360996"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1103" name="Shape 1103"/>
            <p:cNvSpPr/>
            <p:nvPr/>
          </p:nvSpPr>
          <p:spPr>
            <a:xfrm>
              <a:off x="8431669" y="2311704"/>
              <a:ext cx="37542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sp>
          <p:nvSpPr>
            <p:cNvPr id="1104" name="Shape 1104"/>
            <p:cNvSpPr/>
            <p:nvPr/>
          </p:nvSpPr>
          <p:spPr>
            <a:xfrm>
              <a:off x="8394800" y="2804702"/>
              <a:ext cx="449162"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a:t>
              </a:r>
              <a:endParaRPr sz="1200">
                <a:solidFill>
                  <a:schemeClr val="dk1"/>
                </a:solidFill>
                <a:latin typeface="Calibri"/>
                <a:ea typeface="Calibri"/>
                <a:cs typeface="Calibri"/>
                <a:sym typeface="Calibri"/>
              </a:endParaRPr>
            </a:p>
          </p:txBody>
        </p:sp>
      </p:grpSp>
      <p:grpSp>
        <p:nvGrpSpPr>
          <p:cNvPr id="1105" name="Shape 1105"/>
          <p:cNvGrpSpPr/>
          <p:nvPr/>
        </p:nvGrpSpPr>
        <p:grpSpPr>
          <a:xfrm>
            <a:off x="962851" y="1535674"/>
            <a:ext cx="1885049" cy="1572598"/>
            <a:chOff x="9209364" y="2981140"/>
            <a:chExt cx="2513399" cy="2096797"/>
          </a:xfrm>
        </p:grpSpPr>
        <p:sp>
          <p:nvSpPr>
            <p:cNvPr id="1106" name="Shape 1106"/>
            <p:cNvSpPr/>
            <p:nvPr/>
          </p:nvSpPr>
          <p:spPr>
            <a:xfrm>
              <a:off x="9312178" y="3654488"/>
              <a:ext cx="1886241" cy="16025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7" name="Shape 1107"/>
            <p:cNvSpPr/>
            <p:nvPr/>
          </p:nvSpPr>
          <p:spPr>
            <a:xfrm>
              <a:off x="9209364" y="4050414"/>
              <a:ext cx="1989055" cy="160257"/>
            </a:xfrm>
            <a:prstGeom prst="rect">
              <a:avLst/>
            </a:prstGeom>
            <a:no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8" name="Shape 1108"/>
            <p:cNvSpPr/>
            <p:nvPr/>
          </p:nvSpPr>
          <p:spPr>
            <a:xfrm>
              <a:off x="9638749" y="4446340"/>
              <a:ext cx="1559670" cy="16025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09" name="Shape 1109"/>
            <p:cNvSpPr/>
            <p:nvPr/>
          </p:nvSpPr>
          <p:spPr>
            <a:xfrm>
              <a:off x="9925127" y="4842266"/>
              <a:ext cx="1273292" cy="160257"/>
            </a:xfrm>
            <a:prstGeom prst="rect">
              <a:avLst/>
            </a:prstGeom>
            <a:no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10" name="Shape 1110"/>
            <p:cNvSpPr txBox="1"/>
            <p:nvPr/>
          </p:nvSpPr>
          <p:spPr>
            <a:xfrm>
              <a:off x="11236395" y="3541368"/>
              <a:ext cx="486368" cy="1536569"/>
            </a:xfrm>
            <a:prstGeom prst="rect">
              <a:avLst/>
            </a:prstGeom>
            <a:noFill/>
            <a:ln>
              <a:noFill/>
            </a:ln>
          </p:spPr>
          <p:txBody>
            <a:bodyPr anchorCtr="0" anchor="t" bIns="34275" lIns="68575" spcFirstLastPara="1" rIns="68575" wrap="square" tIns="34275">
              <a:noAutofit/>
            </a:bodyPr>
            <a:lstStyle/>
            <a:p>
              <a:pPr indent="0" lvl="0" marL="0" marR="0" rtl="0" algn="r">
                <a:lnSpc>
                  <a:spcPct val="209999"/>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WP</a:t>
              </a:r>
              <a:endParaRPr sz="1100"/>
            </a:p>
            <a:p>
              <a:pPr indent="0" lvl="0" marL="0" marR="0" rtl="0" algn="r">
                <a:lnSpc>
                  <a:spcPct val="209999"/>
                </a:lnSpc>
                <a:spcBef>
                  <a:spcPts val="80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EPS</a:t>
              </a:r>
              <a:endParaRPr sz="1100"/>
            </a:p>
            <a:p>
              <a:pPr indent="0" lvl="0" marL="0" marR="0" rtl="0" algn="r">
                <a:lnSpc>
                  <a:spcPct val="209999"/>
                </a:lnSpc>
                <a:spcBef>
                  <a:spcPts val="80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PSD</a:t>
              </a:r>
              <a:endParaRPr sz="1100"/>
            </a:p>
            <a:p>
              <a:pPr indent="0" lvl="0" marL="0" marR="0" rtl="0" algn="r">
                <a:lnSpc>
                  <a:spcPct val="209999"/>
                </a:lnSpc>
                <a:spcBef>
                  <a:spcPts val="80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CSS</a:t>
              </a:r>
              <a:endParaRPr sz="1100"/>
            </a:p>
          </p:txBody>
        </p:sp>
        <p:sp>
          <p:nvSpPr>
            <p:cNvPr id="1111" name="Shape 1111"/>
            <p:cNvSpPr txBox="1"/>
            <p:nvPr/>
          </p:nvSpPr>
          <p:spPr>
            <a:xfrm>
              <a:off x="10449471" y="2981140"/>
              <a:ext cx="1273292" cy="369332"/>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400">
                  <a:solidFill>
                    <a:schemeClr val="accent4"/>
                  </a:solidFill>
                  <a:latin typeface="Montserrat"/>
                  <a:ea typeface="Montserrat"/>
                  <a:cs typeface="Montserrat"/>
                  <a:sym typeface="Montserrat"/>
                </a:rPr>
                <a:t>SKILLS</a:t>
              </a:r>
              <a:r>
                <a:rPr lang="en" sz="1400">
                  <a:solidFill>
                    <a:schemeClr val="accent4"/>
                  </a:solidFill>
                  <a:latin typeface="Arial"/>
                  <a:ea typeface="Arial"/>
                  <a:cs typeface="Arial"/>
                  <a:sym typeface="Arial"/>
                </a:rPr>
                <a:t>:</a:t>
              </a:r>
              <a:endParaRPr sz="1100"/>
            </a:p>
          </p:txBody>
        </p:sp>
      </p:grpSp>
      <p:sp>
        <p:nvSpPr>
          <p:cNvPr id="1112" name="Shape 1112"/>
          <p:cNvSpPr txBox="1"/>
          <p:nvPr/>
        </p:nvSpPr>
        <p:spPr>
          <a:xfrm>
            <a:off x="3026225" y="3599100"/>
            <a:ext cx="5489100" cy="684900"/>
          </a:xfrm>
          <a:prstGeom prst="rect">
            <a:avLst/>
          </a:prstGeom>
          <a:noFill/>
          <a:ln>
            <a:noFill/>
          </a:ln>
        </p:spPr>
        <p:txBody>
          <a:bodyPr anchorCtr="0" anchor="t" bIns="34275" lIns="68575" spcFirstLastPara="1" rIns="68575" wrap="square" tIns="34275">
            <a:noAutofit/>
          </a:bodyPr>
          <a:lstStyle/>
          <a:p>
            <a:pPr indent="-127000" lvl="0" marL="127000" marR="0" rtl="0" algn="just">
              <a:lnSpc>
                <a:spcPct val="160000"/>
              </a:lnSpc>
              <a:spcBef>
                <a:spcPts val="0"/>
              </a:spcBef>
              <a:spcAft>
                <a:spcPts val="0"/>
              </a:spcAft>
              <a:buClr>
                <a:schemeClr val="dk1"/>
              </a:buClr>
              <a:buSzPts val="800"/>
              <a:buFont typeface="Noto Sans Symbols"/>
              <a:buChar char="▪"/>
            </a:pPr>
            <a:r>
              <a:rPr lang="en" sz="800">
                <a:solidFill>
                  <a:schemeClr val="dk1"/>
                </a:solidFill>
                <a:latin typeface="Montserrat"/>
                <a:ea typeface="Montserrat"/>
                <a:cs typeface="Montserrat"/>
                <a:sym typeface="Montserrat"/>
              </a:rPr>
              <a:t>Lorem Ipsum has been the industry's standard dummy text ever since the 1500s, when an unknown</a:t>
            </a:r>
            <a:endParaRPr sz="1100"/>
          </a:p>
          <a:p>
            <a:pPr indent="-127000" lvl="0" marL="127000" marR="0" rtl="0" algn="just">
              <a:lnSpc>
                <a:spcPct val="160000"/>
              </a:lnSpc>
              <a:spcBef>
                <a:spcPts val="0"/>
              </a:spcBef>
              <a:spcAft>
                <a:spcPts val="0"/>
              </a:spcAft>
              <a:buClr>
                <a:schemeClr val="dk1"/>
              </a:buClr>
              <a:buSzPts val="800"/>
              <a:buFont typeface="Noto Sans Symbols"/>
              <a:buChar char="▪"/>
            </a:pPr>
            <a:r>
              <a:rPr lang="en" sz="800">
                <a:solidFill>
                  <a:schemeClr val="dk1"/>
                </a:solidFill>
                <a:latin typeface="Montserrat"/>
                <a:ea typeface="Montserrat"/>
                <a:cs typeface="Montserrat"/>
                <a:sym typeface="Montserrat"/>
              </a:rPr>
              <a:t>printer took a galley of type and scrambled it to make a type specimen book. It was popularised in the</a:t>
            </a:r>
            <a:endParaRPr sz="1100"/>
          </a:p>
          <a:p>
            <a:pPr indent="-127000" lvl="0" marL="127000" marR="0" rtl="0" algn="just">
              <a:lnSpc>
                <a:spcPct val="160000"/>
              </a:lnSpc>
              <a:spcBef>
                <a:spcPts val="0"/>
              </a:spcBef>
              <a:spcAft>
                <a:spcPts val="0"/>
              </a:spcAft>
              <a:buClr>
                <a:schemeClr val="dk1"/>
              </a:buClr>
              <a:buSzPts val="800"/>
              <a:buFont typeface="Noto Sans Symbols"/>
              <a:buChar char="▪"/>
            </a:pPr>
            <a:r>
              <a:rPr lang="en" sz="800">
                <a:solidFill>
                  <a:schemeClr val="dk1"/>
                </a:solidFill>
                <a:latin typeface="Montserrat"/>
                <a:ea typeface="Montserrat"/>
                <a:cs typeface="Montserrat"/>
                <a:sym typeface="Montserrat"/>
              </a:rPr>
              <a:t>1960s with the release of Letraset sheets containing Lorem Ipsum passages, and more recently with</a:t>
            </a:r>
            <a:endParaRPr sz="1100"/>
          </a:p>
          <a:p>
            <a:pPr indent="-127000" lvl="0" marL="127000" marR="0" rtl="0" algn="just">
              <a:lnSpc>
                <a:spcPct val="160000"/>
              </a:lnSpc>
              <a:spcBef>
                <a:spcPts val="0"/>
              </a:spcBef>
              <a:spcAft>
                <a:spcPts val="0"/>
              </a:spcAft>
              <a:buClr>
                <a:schemeClr val="dk1"/>
              </a:buClr>
              <a:buSzPts val="800"/>
              <a:buFont typeface="Noto Sans Symbols"/>
              <a:buChar char="▪"/>
            </a:pPr>
            <a:r>
              <a:rPr lang="en" sz="800">
                <a:solidFill>
                  <a:schemeClr val="dk1"/>
                </a:solidFill>
                <a:latin typeface="Montserrat"/>
                <a:ea typeface="Montserrat"/>
                <a:cs typeface="Montserrat"/>
                <a:sym typeface="Montserrat"/>
              </a:rPr>
              <a:t>desktop publishing software like Aldus PageMaker</a:t>
            </a:r>
            <a:endParaRPr sz="1100"/>
          </a:p>
        </p:txBody>
      </p:sp>
      <p:sp>
        <p:nvSpPr>
          <p:cNvPr id="1113" name="Shape 1113"/>
          <p:cNvSpPr/>
          <p:nvPr/>
        </p:nvSpPr>
        <p:spPr>
          <a:xfrm>
            <a:off x="5218339" y="2337629"/>
            <a:ext cx="899432" cy="942287"/>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14" name="Shape 1114"/>
          <p:cNvSpPr txBox="1"/>
          <p:nvPr/>
        </p:nvSpPr>
        <p:spPr>
          <a:xfrm>
            <a:off x="5390374" y="2576513"/>
            <a:ext cx="2185197" cy="838691"/>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3000">
                <a:solidFill>
                  <a:schemeClr val="dk1"/>
                </a:solidFill>
                <a:latin typeface="Montserrat"/>
                <a:ea typeface="Montserrat"/>
                <a:cs typeface="Montserrat"/>
                <a:sym typeface="Montserrat"/>
              </a:rPr>
              <a:t>Michael dohnson</a:t>
            </a:r>
            <a:endParaRPr b="1" sz="3000">
              <a:solidFill>
                <a:schemeClr val="dk1"/>
              </a:solidFill>
              <a:latin typeface="Montserrat"/>
              <a:ea typeface="Montserrat"/>
              <a:cs typeface="Montserrat"/>
              <a:sym typeface="Montserrat"/>
            </a:endParaRPr>
          </a:p>
        </p:txBody>
      </p:sp>
      <p:sp>
        <p:nvSpPr>
          <p:cNvPr id="1115" name="Shape 1115"/>
          <p:cNvSpPr/>
          <p:nvPr>
            <p:ph idx="2" type="pic"/>
          </p:nvPr>
        </p:nvSpPr>
        <p:spPr>
          <a:xfrm>
            <a:off x="3026228" y="1364030"/>
            <a:ext cx="3091544" cy="191588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9" name="Shape 1119"/>
        <p:cNvGrpSpPr/>
        <p:nvPr/>
      </p:nvGrpSpPr>
      <p:grpSpPr>
        <a:xfrm>
          <a:off x="0" y="0"/>
          <a:ext cx="0" cy="0"/>
          <a:chOff x="0" y="0"/>
          <a:chExt cx="0" cy="0"/>
        </a:xfrm>
      </p:grpSpPr>
      <p:sp>
        <p:nvSpPr>
          <p:cNvPr id="1120" name="Shape 1120"/>
          <p:cNvSpPr/>
          <p:nvPr/>
        </p:nvSpPr>
        <p:spPr>
          <a:xfrm>
            <a:off x="0" y="-1"/>
            <a:ext cx="9144000" cy="5143501"/>
          </a:xfrm>
          <a:prstGeom prst="rect">
            <a:avLst/>
          </a:prstGeom>
          <a:gradFill>
            <a:gsLst>
              <a:gs pos="0">
                <a:srgbClr val="000000">
                  <a:alpha val="49803"/>
                </a:srgbClr>
              </a:gs>
              <a:gs pos="100000">
                <a:srgbClr val="000000">
                  <a:alpha val="49803"/>
                </a:srgbClr>
              </a:gs>
            </a:gsLst>
            <a:lin ang="30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21" name="Shape 1121"/>
          <p:cNvSpPr txBox="1"/>
          <p:nvPr/>
        </p:nvSpPr>
        <p:spPr>
          <a:xfrm>
            <a:off x="1097128" y="1380878"/>
            <a:ext cx="3946357" cy="742511"/>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b="1" lang="en" sz="2300">
                <a:solidFill>
                  <a:schemeClr val="lt1"/>
                </a:solidFill>
                <a:latin typeface="Montserrat"/>
                <a:ea typeface="Montserrat"/>
                <a:cs typeface="Montserrat"/>
                <a:sym typeface="Montserrat"/>
              </a:rPr>
              <a:t>Company</a:t>
            </a:r>
            <a:endParaRPr sz="1100"/>
          </a:p>
          <a:p>
            <a:pPr indent="0" lvl="0" marL="0" marR="0" rtl="0" algn="l">
              <a:lnSpc>
                <a:spcPct val="116666"/>
              </a:lnSpc>
              <a:spcBef>
                <a:spcPts val="0"/>
              </a:spcBef>
              <a:spcAft>
                <a:spcPts val="0"/>
              </a:spcAft>
              <a:buNone/>
            </a:pPr>
            <a:r>
              <a:rPr b="1" lang="en" sz="2300">
                <a:solidFill>
                  <a:schemeClr val="lt1"/>
                </a:solidFill>
                <a:latin typeface="Montserrat"/>
                <a:ea typeface="Montserrat"/>
                <a:cs typeface="Montserrat"/>
                <a:sym typeface="Montserrat"/>
              </a:rPr>
              <a:t>Timeline / history</a:t>
            </a:r>
            <a:endParaRPr sz="1100"/>
          </a:p>
        </p:txBody>
      </p:sp>
      <p:sp>
        <p:nvSpPr>
          <p:cNvPr id="1122" name="Shape 1122"/>
          <p:cNvSpPr txBox="1"/>
          <p:nvPr/>
        </p:nvSpPr>
        <p:spPr>
          <a:xfrm>
            <a:off x="1097128" y="2220569"/>
            <a:ext cx="4692318" cy="36115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 ever since the 1500s, when an unknowndesktop publishing software like Aldus PageMaker</a:t>
            </a:r>
            <a:endParaRPr sz="1100"/>
          </a:p>
        </p:txBody>
      </p:sp>
      <p:sp>
        <p:nvSpPr>
          <p:cNvPr id="1123" name="Shape 1123"/>
          <p:cNvSpPr txBox="1"/>
          <p:nvPr/>
        </p:nvSpPr>
        <p:spPr>
          <a:xfrm>
            <a:off x="1097128" y="3023963"/>
            <a:ext cx="1485900"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lt1"/>
                </a:solidFill>
                <a:latin typeface="Montserrat"/>
                <a:ea typeface="Montserrat"/>
                <a:cs typeface="Montserrat"/>
                <a:sym typeface="Montserrat"/>
              </a:rPr>
              <a:t>Starting</a:t>
            </a:r>
            <a:endParaRPr sz="1100"/>
          </a:p>
        </p:txBody>
      </p:sp>
      <p:cxnSp>
        <p:nvCxnSpPr>
          <p:cNvPr id="1124" name="Shape 1124"/>
          <p:cNvCxnSpPr/>
          <p:nvPr/>
        </p:nvCxnSpPr>
        <p:spPr>
          <a:xfrm>
            <a:off x="3062411" y="3380272"/>
            <a:ext cx="0" cy="108563"/>
          </a:xfrm>
          <a:prstGeom prst="straightConnector1">
            <a:avLst/>
          </a:prstGeom>
          <a:noFill/>
          <a:ln cap="flat" cmpd="sng" w="12700">
            <a:solidFill>
              <a:schemeClr val="lt1"/>
            </a:solidFill>
            <a:prstDash val="solid"/>
            <a:miter lim="800000"/>
            <a:headEnd len="sm" w="sm" type="none"/>
            <a:tailEnd len="sm" w="sm" type="none"/>
          </a:ln>
        </p:spPr>
      </p:cxnSp>
      <p:cxnSp>
        <p:nvCxnSpPr>
          <p:cNvPr id="1125" name="Shape 1125"/>
          <p:cNvCxnSpPr/>
          <p:nvPr/>
        </p:nvCxnSpPr>
        <p:spPr>
          <a:xfrm>
            <a:off x="3062411" y="4714875"/>
            <a:ext cx="1" cy="447675"/>
          </a:xfrm>
          <a:prstGeom prst="straightConnector1">
            <a:avLst/>
          </a:prstGeom>
          <a:noFill/>
          <a:ln cap="flat" cmpd="sng" w="12700">
            <a:solidFill>
              <a:schemeClr val="lt1"/>
            </a:solidFill>
            <a:prstDash val="solid"/>
            <a:miter lim="800000"/>
            <a:headEnd len="sm" w="sm" type="none"/>
            <a:tailEnd len="sm" w="sm" type="none"/>
          </a:ln>
        </p:spPr>
      </p:cxnSp>
      <p:grpSp>
        <p:nvGrpSpPr>
          <p:cNvPr id="1126" name="Shape 1126"/>
          <p:cNvGrpSpPr/>
          <p:nvPr/>
        </p:nvGrpSpPr>
        <p:grpSpPr>
          <a:xfrm>
            <a:off x="2515137" y="3554581"/>
            <a:ext cx="2821780" cy="1094548"/>
            <a:chOff x="3353516" y="4609498"/>
            <a:chExt cx="3762374" cy="1459398"/>
          </a:xfrm>
        </p:grpSpPr>
        <p:sp>
          <p:nvSpPr>
            <p:cNvPr id="1127" name="Shape 1127"/>
            <p:cNvSpPr/>
            <p:nvPr/>
          </p:nvSpPr>
          <p:spPr>
            <a:xfrm>
              <a:off x="3353516" y="4609498"/>
              <a:ext cx="1459398" cy="1459398"/>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28" name="Shape 1128"/>
            <p:cNvSpPr/>
            <p:nvPr/>
          </p:nvSpPr>
          <p:spPr>
            <a:xfrm>
              <a:off x="3670281" y="4908310"/>
              <a:ext cx="825867" cy="8617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grpSp>
          <p:nvGrpSpPr>
            <p:cNvPr id="1129" name="Shape 1129"/>
            <p:cNvGrpSpPr/>
            <p:nvPr/>
          </p:nvGrpSpPr>
          <p:grpSpPr>
            <a:xfrm>
              <a:off x="5041789" y="4750003"/>
              <a:ext cx="2074101" cy="1178389"/>
              <a:chOff x="9476212" y="4879293"/>
              <a:chExt cx="2074101" cy="1178389"/>
            </a:xfrm>
          </p:grpSpPr>
          <p:sp>
            <p:nvSpPr>
              <p:cNvPr id="1130" name="Shape 1130"/>
              <p:cNvSpPr txBox="1"/>
              <p:nvPr/>
            </p:nvSpPr>
            <p:spPr>
              <a:xfrm>
                <a:off x="9723179" y="5349796"/>
                <a:ext cx="1827134" cy="70788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FEFEFE"/>
                    </a:solidFill>
                    <a:latin typeface="Montserrat"/>
                    <a:ea typeface="Montserrat"/>
                    <a:cs typeface="Montserrat"/>
                    <a:sym typeface="Montserrat"/>
                  </a:rPr>
                  <a:t>Also he his male air bring is Signs first . Creepiest god air fish land. </a:t>
                </a:r>
                <a:endParaRPr sz="1100"/>
              </a:p>
            </p:txBody>
          </p:sp>
          <p:sp>
            <p:nvSpPr>
              <p:cNvPr id="1131" name="Shape 1131"/>
              <p:cNvSpPr txBox="1"/>
              <p:nvPr/>
            </p:nvSpPr>
            <p:spPr>
              <a:xfrm>
                <a:off x="9694899" y="4879293"/>
                <a:ext cx="1754114" cy="46038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4"/>
                    </a:solidFill>
                    <a:latin typeface="Montserrat"/>
                    <a:ea typeface="Montserrat"/>
                    <a:cs typeface="Montserrat"/>
                    <a:sym typeface="Montserrat"/>
                  </a:rPr>
                  <a:t>1998</a:t>
                </a:r>
                <a:endParaRPr sz="1100"/>
              </a:p>
            </p:txBody>
          </p:sp>
          <p:sp>
            <p:nvSpPr>
              <p:cNvPr id="1132" name="Shape 1132"/>
              <p:cNvSpPr/>
              <p:nvPr/>
            </p:nvSpPr>
            <p:spPr>
              <a:xfrm rot="2700000">
                <a:off x="9508238" y="5077824"/>
                <a:ext cx="154635" cy="154635"/>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grpSp>
        <p:nvGrpSpPr>
          <p:cNvPr id="1133" name="Shape 1133"/>
          <p:cNvGrpSpPr/>
          <p:nvPr/>
        </p:nvGrpSpPr>
        <p:grpSpPr>
          <a:xfrm>
            <a:off x="2921890" y="3033482"/>
            <a:ext cx="281043" cy="281043"/>
            <a:chOff x="2266076" y="4053416"/>
            <a:chExt cx="374724" cy="374724"/>
          </a:xfrm>
        </p:grpSpPr>
        <p:sp>
          <p:nvSpPr>
            <p:cNvPr id="1134" name="Shape 1134"/>
            <p:cNvSpPr/>
            <p:nvPr/>
          </p:nvSpPr>
          <p:spPr>
            <a:xfrm>
              <a:off x="2266076" y="4053416"/>
              <a:ext cx="374724" cy="374724"/>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35" name="Shape 1135"/>
            <p:cNvSpPr txBox="1"/>
            <p:nvPr/>
          </p:nvSpPr>
          <p:spPr>
            <a:xfrm>
              <a:off x="2320760" y="4079196"/>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1</a:t>
              </a:r>
              <a:endParaRPr sz="1100"/>
            </a:p>
          </p:txBody>
        </p:sp>
      </p:grpSp>
      <p:sp>
        <p:nvSpPr>
          <p:cNvPr id="1136" name="Shape 1136"/>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grpSp>
        <p:nvGrpSpPr>
          <p:cNvPr id="344" name="Shape 344"/>
          <p:cNvGrpSpPr/>
          <p:nvPr/>
        </p:nvGrpSpPr>
        <p:grpSpPr>
          <a:xfrm>
            <a:off x="1971675" y="1369865"/>
            <a:ext cx="5200650" cy="2403769"/>
            <a:chOff x="2628900" y="1522992"/>
            <a:chExt cx="6934200" cy="3205025"/>
          </a:xfrm>
        </p:grpSpPr>
        <p:sp>
          <p:nvSpPr>
            <p:cNvPr id="345" name="Shape 345"/>
            <p:cNvSpPr txBox="1"/>
            <p:nvPr/>
          </p:nvSpPr>
          <p:spPr>
            <a:xfrm>
              <a:off x="2628900" y="3025508"/>
              <a:ext cx="6934200"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dk1"/>
                  </a:solidFill>
                  <a:latin typeface="Montserrat"/>
                  <a:ea typeface="Montserrat"/>
                  <a:cs typeface="Montserrat"/>
                  <a:sym typeface="Montserrat"/>
                </a:rPr>
                <a:t>CREATIVE POWERPOINT</a:t>
              </a:r>
              <a:endParaRPr sz="1100"/>
            </a:p>
          </p:txBody>
        </p:sp>
        <p:sp>
          <p:nvSpPr>
            <p:cNvPr id="346" name="Shape 346"/>
            <p:cNvSpPr/>
            <p:nvPr/>
          </p:nvSpPr>
          <p:spPr>
            <a:xfrm>
              <a:off x="5433062" y="1522992"/>
              <a:ext cx="1325878" cy="1325876"/>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47" name="Shape 347"/>
            <p:cNvGrpSpPr/>
            <p:nvPr/>
          </p:nvGrpSpPr>
          <p:grpSpPr>
            <a:xfrm>
              <a:off x="5646421" y="1811555"/>
              <a:ext cx="899160" cy="748750"/>
              <a:chOff x="3595255" y="3477030"/>
              <a:chExt cx="1229144" cy="1023533"/>
            </a:xfrm>
          </p:grpSpPr>
          <p:sp>
            <p:nvSpPr>
              <p:cNvPr id="348" name="Shape 348"/>
              <p:cNvSpPr/>
              <p:nvPr/>
            </p:nvSpPr>
            <p:spPr>
              <a:xfrm>
                <a:off x="3595255" y="3780886"/>
                <a:ext cx="1229144" cy="462570"/>
              </a:xfrm>
              <a:custGeom>
                <a:pathLst>
                  <a:path extrusionOk="0" h="186" w="492">
                    <a:moveTo>
                      <a:pt x="492" y="93"/>
                    </a:moveTo>
                    <a:cubicBezTo>
                      <a:pt x="492" y="145"/>
                      <a:pt x="458" y="186"/>
                      <a:pt x="416" y="186"/>
                    </a:cubicBezTo>
                    <a:cubicBezTo>
                      <a:pt x="76" y="186"/>
                      <a:pt x="76" y="186"/>
                      <a:pt x="76" y="186"/>
                    </a:cubicBezTo>
                    <a:cubicBezTo>
                      <a:pt x="34" y="186"/>
                      <a:pt x="0" y="145"/>
                      <a:pt x="0" y="93"/>
                    </a:cubicBezTo>
                    <a:cubicBezTo>
                      <a:pt x="0" y="93"/>
                      <a:pt x="0" y="93"/>
                      <a:pt x="0" y="93"/>
                    </a:cubicBezTo>
                    <a:cubicBezTo>
                      <a:pt x="0" y="42"/>
                      <a:pt x="34" y="0"/>
                      <a:pt x="76" y="0"/>
                    </a:cubicBezTo>
                    <a:cubicBezTo>
                      <a:pt x="416" y="0"/>
                      <a:pt x="416" y="0"/>
                      <a:pt x="416" y="0"/>
                    </a:cubicBezTo>
                    <a:cubicBezTo>
                      <a:pt x="458" y="0"/>
                      <a:pt x="492" y="42"/>
                      <a:pt x="492" y="93"/>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9" name="Shape 349"/>
              <p:cNvSpPr/>
              <p:nvPr/>
            </p:nvSpPr>
            <p:spPr>
              <a:xfrm>
                <a:off x="3635793" y="3768545"/>
                <a:ext cx="721374" cy="4417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2"/>
                    </a:solidFill>
                    <a:latin typeface="Montserrat"/>
                    <a:ea typeface="Montserrat"/>
                    <a:cs typeface="Montserrat"/>
                    <a:sym typeface="Montserrat"/>
                  </a:rPr>
                  <a:t>iOS</a:t>
                </a:r>
                <a:endParaRPr sz="1100"/>
              </a:p>
            </p:txBody>
          </p:sp>
          <p:sp>
            <p:nvSpPr>
              <p:cNvPr id="350" name="Shape 350"/>
              <p:cNvSpPr/>
              <p:nvPr/>
            </p:nvSpPr>
            <p:spPr>
              <a:xfrm>
                <a:off x="4080478" y="3477030"/>
                <a:ext cx="659923" cy="1023533"/>
              </a:xfrm>
              <a:custGeom>
                <a:pathLst>
                  <a:path extrusionOk="0" h="481" w="310">
                    <a:moveTo>
                      <a:pt x="86" y="376"/>
                    </a:moveTo>
                    <a:cubicBezTo>
                      <a:pt x="93" y="341"/>
                      <a:pt x="104" y="305"/>
                      <a:pt x="119" y="267"/>
                    </a:cubicBezTo>
                    <a:cubicBezTo>
                      <a:pt x="135" y="230"/>
                      <a:pt x="156" y="191"/>
                      <a:pt x="182" y="150"/>
                    </a:cubicBezTo>
                    <a:cubicBezTo>
                      <a:pt x="208" y="110"/>
                      <a:pt x="242" y="68"/>
                      <a:pt x="283" y="23"/>
                    </a:cubicBezTo>
                    <a:cubicBezTo>
                      <a:pt x="0" y="23"/>
                      <a:pt x="0" y="23"/>
                      <a:pt x="0" y="23"/>
                    </a:cubicBezTo>
                    <a:cubicBezTo>
                      <a:pt x="0" y="0"/>
                      <a:pt x="0" y="0"/>
                      <a:pt x="0" y="0"/>
                    </a:cubicBezTo>
                    <a:cubicBezTo>
                      <a:pt x="310" y="0"/>
                      <a:pt x="310" y="0"/>
                      <a:pt x="310" y="0"/>
                    </a:cubicBezTo>
                    <a:cubicBezTo>
                      <a:pt x="310" y="26"/>
                      <a:pt x="310" y="26"/>
                      <a:pt x="310" y="26"/>
                    </a:cubicBezTo>
                    <a:cubicBezTo>
                      <a:pt x="286" y="53"/>
                      <a:pt x="262" y="81"/>
                      <a:pt x="240" y="109"/>
                    </a:cubicBezTo>
                    <a:cubicBezTo>
                      <a:pt x="217" y="138"/>
                      <a:pt x="197" y="169"/>
                      <a:pt x="178" y="205"/>
                    </a:cubicBezTo>
                    <a:cubicBezTo>
                      <a:pt x="160" y="240"/>
                      <a:pt x="144" y="280"/>
                      <a:pt x="131" y="325"/>
                    </a:cubicBezTo>
                    <a:cubicBezTo>
                      <a:pt x="118" y="370"/>
                      <a:pt x="108" y="422"/>
                      <a:pt x="103" y="481"/>
                    </a:cubicBezTo>
                    <a:cubicBezTo>
                      <a:pt x="72" y="481"/>
                      <a:pt x="72" y="481"/>
                      <a:pt x="72" y="481"/>
                    </a:cubicBezTo>
                    <a:cubicBezTo>
                      <a:pt x="75" y="446"/>
                      <a:pt x="80" y="412"/>
                      <a:pt x="86" y="376"/>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latin typeface="Open Sans"/>
                  <a:ea typeface="Open Sans"/>
                  <a:cs typeface="Open Sans"/>
                  <a:sym typeface="Open Sans"/>
                </a:endParaRPr>
              </a:p>
            </p:txBody>
          </p:sp>
        </p:grpSp>
        <p:sp>
          <p:nvSpPr>
            <p:cNvPr id="351" name="Shape 351"/>
            <p:cNvSpPr txBox="1"/>
            <p:nvPr/>
          </p:nvSpPr>
          <p:spPr>
            <a:xfrm>
              <a:off x="3733800" y="3628446"/>
              <a:ext cx="472440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START CREATIVE PRESENTATION</a:t>
              </a:r>
              <a:endParaRPr sz="1100"/>
            </a:p>
          </p:txBody>
        </p:sp>
        <p:sp>
          <p:nvSpPr>
            <p:cNvPr id="352" name="Shape 352"/>
            <p:cNvSpPr txBox="1"/>
            <p:nvPr/>
          </p:nvSpPr>
          <p:spPr>
            <a:xfrm>
              <a:off x="2628900" y="4020131"/>
              <a:ext cx="6934200"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1960s with the release of Letraset sheets containing Lorem Ipsum passages, and more recently with desktop publishing software like Aldus PageMaker</a:t>
              </a:r>
              <a:endParaRPr sz="1100"/>
            </a:p>
          </p:txBody>
        </p:sp>
      </p:grpSp>
      <p:sp>
        <p:nvSpPr>
          <p:cNvPr id="353" name="Shape 353"/>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0" name="Shape 1140"/>
        <p:cNvGrpSpPr/>
        <p:nvPr/>
      </p:nvGrpSpPr>
      <p:grpSpPr>
        <a:xfrm>
          <a:off x="0" y="0"/>
          <a:ext cx="0" cy="0"/>
          <a:chOff x="0" y="0"/>
          <a:chExt cx="0" cy="0"/>
        </a:xfrm>
      </p:grpSpPr>
      <p:sp>
        <p:nvSpPr>
          <p:cNvPr id="1141" name="Shape 1141"/>
          <p:cNvSpPr/>
          <p:nvPr/>
        </p:nvSpPr>
        <p:spPr>
          <a:xfrm>
            <a:off x="0" y="0"/>
            <a:ext cx="9144000" cy="5143500"/>
          </a:xfrm>
          <a:prstGeom prst="rect">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2" name="Shape 1142"/>
          <p:cNvSpPr/>
          <p:nvPr/>
        </p:nvSpPr>
        <p:spPr>
          <a:xfrm>
            <a:off x="2514386" y="1004978"/>
            <a:ext cx="1094548" cy="1094548"/>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3" name="Shape 1143"/>
          <p:cNvSpPr/>
          <p:nvPr/>
        </p:nvSpPr>
        <p:spPr>
          <a:xfrm>
            <a:off x="2769391" y="1229087"/>
            <a:ext cx="584535" cy="6463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sp>
        <p:nvSpPr>
          <p:cNvPr id="1144" name="Shape 1144"/>
          <p:cNvSpPr/>
          <p:nvPr/>
        </p:nvSpPr>
        <p:spPr>
          <a:xfrm>
            <a:off x="5535066" y="1004978"/>
            <a:ext cx="1094548" cy="1094548"/>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5" name="Shape 1145"/>
          <p:cNvSpPr/>
          <p:nvPr/>
        </p:nvSpPr>
        <p:spPr>
          <a:xfrm>
            <a:off x="5738375" y="1225552"/>
            <a:ext cx="687928" cy="6463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sp>
        <p:nvSpPr>
          <p:cNvPr id="1146" name="Shape 1146"/>
          <p:cNvSpPr/>
          <p:nvPr/>
        </p:nvSpPr>
        <p:spPr>
          <a:xfrm>
            <a:off x="2514386" y="3043973"/>
            <a:ext cx="1094548" cy="1094548"/>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7" name="Shape 1147"/>
          <p:cNvSpPr/>
          <p:nvPr/>
        </p:nvSpPr>
        <p:spPr>
          <a:xfrm>
            <a:off x="2751960" y="3264548"/>
            <a:ext cx="619400" cy="6463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sp>
        <p:nvSpPr>
          <p:cNvPr id="1148" name="Shape 1148"/>
          <p:cNvSpPr/>
          <p:nvPr/>
        </p:nvSpPr>
        <p:spPr>
          <a:xfrm>
            <a:off x="5535066" y="3043973"/>
            <a:ext cx="1094548" cy="1094548"/>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49" name="Shape 1149"/>
          <p:cNvSpPr/>
          <p:nvPr/>
        </p:nvSpPr>
        <p:spPr>
          <a:xfrm>
            <a:off x="5790072" y="3264548"/>
            <a:ext cx="584535" cy="6463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cxnSp>
        <p:nvCxnSpPr>
          <p:cNvPr id="1150" name="Shape 1150"/>
          <p:cNvCxnSpPr/>
          <p:nvPr/>
        </p:nvCxnSpPr>
        <p:spPr>
          <a:xfrm>
            <a:off x="3061660" y="0"/>
            <a:ext cx="0" cy="344686"/>
          </a:xfrm>
          <a:prstGeom prst="straightConnector1">
            <a:avLst/>
          </a:prstGeom>
          <a:noFill/>
          <a:ln cap="flat" cmpd="sng" w="12700">
            <a:solidFill>
              <a:schemeClr val="lt1"/>
            </a:solidFill>
            <a:prstDash val="solid"/>
            <a:miter lim="800000"/>
            <a:headEnd len="sm" w="sm" type="none"/>
            <a:tailEnd len="sm" w="sm" type="none"/>
          </a:ln>
        </p:spPr>
      </p:cxnSp>
      <p:cxnSp>
        <p:nvCxnSpPr>
          <p:cNvPr id="1151" name="Shape 1151"/>
          <p:cNvCxnSpPr/>
          <p:nvPr/>
        </p:nvCxnSpPr>
        <p:spPr>
          <a:xfrm>
            <a:off x="6082340" y="2189177"/>
            <a:ext cx="0" cy="152400"/>
          </a:xfrm>
          <a:prstGeom prst="straightConnector1">
            <a:avLst/>
          </a:prstGeom>
          <a:noFill/>
          <a:ln cap="flat" cmpd="sng" w="12700">
            <a:solidFill>
              <a:schemeClr val="lt1"/>
            </a:solidFill>
            <a:prstDash val="solid"/>
            <a:miter lim="800000"/>
            <a:headEnd len="sm" w="sm" type="none"/>
            <a:tailEnd len="sm" w="sm" type="none"/>
          </a:ln>
        </p:spPr>
      </p:cxnSp>
      <p:cxnSp>
        <p:nvCxnSpPr>
          <p:cNvPr id="1152" name="Shape 1152"/>
          <p:cNvCxnSpPr/>
          <p:nvPr/>
        </p:nvCxnSpPr>
        <p:spPr>
          <a:xfrm>
            <a:off x="3061660" y="4276725"/>
            <a:ext cx="0" cy="866775"/>
          </a:xfrm>
          <a:prstGeom prst="straightConnector1">
            <a:avLst/>
          </a:prstGeom>
          <a:noFill/>
          <a:ln cap="flat" cmpd="sng" w="12700">
            <a:solidFill>
              <a:schemeClr val="lt1"/>
            </a:solidFill>
            <a:prstDash val="solid"/>
            <a:miter lim="800000"/>
            <a:headEnd len="sm" w="sm" type="none"/>
            <a:tailEnd len="sm" w="sm" type="none"/>
          </a:ln>
        </p:spPr>
      </p:cxnSp>
      <p:grpSp>
        <p:nvGrpSpPr>
          <p:cNvPr id="1153" name="Shape 1153"/>
          <p:cNvGrpSpPr/>
          <p:nvPr/>
        </p:nvGrpSpPr>
        <p:grpSpPr>
          <a:xfrm>
            <a:off x="4431479" y="1408195"/>
            <a:ext cx="281043" cy="281043"/>
            <a:chOff x="2266076" y="4053416"/>
            <a:chExt cx="374724" cy="374724"/>
          </a:xfrm>
        </p:grpSpPr>
        <p:sp>
          <p:nvSpPr>
            <p:cNvPr id="1154" name="Shape 1154"/>
            <p:cNvSpPr/>
            <p:nvPr/>
          </p:nvSpPr>
          <p:spPr>
            <a:xfrm>
              <a:off x="2266076" y="4053416"/>
              <a:ext cx="374724" cy="374724"/>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55" name="Shape 1155"/>
            <p:cNvSpPr txBox="1"/>
            <p:nvPr/>
          </p:nvSpPr>
          <p:spPr>
            <a:xfrm>
              <a:off x="2320760" y="4079196"/>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3</a:t>
              </a:r>
              <a:endParaRPr sz="1100"/>
            </a:p>
          </p:txBody>
        </p:sp>
      </p:grpSp>
      <p:grpSp>
        <p:nvGrpSpPr>
          <p:cNvPr id="1156" name="Shape 1156"/>
          <p:cNvGrpSpPr/>
          <p:nvPr/>
        </p:nvGrpSpPr>
        <p:grpSpPr>
          <a:xfrm>
            <a:off x="5941818" y="2431229"/>
            <a:ext cx="281043" cy="281043"/>
            <a:chOff x="2266076" y="4053416"/>
            <a:chExt cx="374724" cy="374724"/>
          </a:xfrm>
        </p:grpSpPr>
        <p:sp>
          <p:nvSpPr>
            <p:cNvPr id="1157" name="Shape 1157"/>
            <p:cNvSpPr/>
            <p:nvPr/>
          </p:nvSpPr>
          <p:spPr>
            <a:xfrm>
              <a:off x="2266076" y="4053416"/>
              <a:ext cx="374724" cy="374724"/>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58" name="Shape 1158"/>
            <p:cNvSpPr txBox="1"/>
            <p:nvPr/>
          </p:nvSpPr>
          <p:spPr>
            <a:xfrm>
              <a:off x="2320760" y="4079196"/>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4</a:t>
              </a:r>
              <a:endParaRPr sz="1100"/>
            </a:p>
          </p:txBody>
        </p:sp>
      </p:grpSp>
      <p:grpSp>
        <p:nvGrpSpPr>
          <p:cNvPr id="1159" name="Shape 1159"/>
          <p:cNvGrpSpPr/>
          <p:nvPr/>
        </p:nvGrpSpPr>
        <p:grpSpPr>
          <a:xfrm>
            <a:off x="2921138" y="416763"/>
            <a:ext cx="281043" cy="281043"/>
            <a:chOff x="2266076" y="4053416"/>
            <a:chExt cx="374724" cy="374724"/>
          </a:xfrm>
        </p:grpSpPr>
        <p:sp>
          <p:nvSpPr>
            <p:cNvPr id="1160" name="Shape 1160"/>
            <p:cNvSpPr/>
            <p:nvPr/>
          </p:nvSpPr>
          <p:spPr>
            <a:xfrm>
              <a:off x="2266076" y="4053416"/>
              <a:ext cx="374724" cy="374724"/>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61" name="Shape 1161"/>
            <p:cNvSpPr txBox="1"/>
            <p:nvPr/>
          </p:nvSpPr>
          <p:spPr>
            <a:xfrm>
              <a:off x="2320760" y="4079196"/>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2</a:t>
              </a:r>
              <a:endParaRPr sz="1100"/>
            </a:p>
          </p:txBody>
        </p:sp>
      </p:grpSp>
      <p:grpSp>
        <p:nvGrpSpPr>
          <p:cNvPr id="1162" name="Shape 1162"/>
          <p:cNvGrpSpPr/>
          <p:nvPr/>
        </p:nvGrpSpPr>
        <p:grpSpPr>
          <a:xfrm>
            <a:off x="4431479" y="3450726"/>
            <a:ext cx="281043" cy="281043"/>
            <a:chOff x="2266076" y="4053416"/>
            <a:chExt cx="374724" cy="374724"/>
          </a:xfrm>
        </p:grpSpPr>
        <p:sp>
          <p:nvSpPr>
            <p:cNvPr id="1163" name="Shape 1163"/>
            <p:cNvSpPr/>
            <p:nvPr/>
          </p:nvSpPr>
          <p:spPr>
            <a:xfrm>
              <a:off x="2266076" y="4053416"/>
              <a:ext cx="374724" cy="374724"/>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64" name="Shape 1164"/>
            <p:cNvSpPr txBox="1"/>
            <p:nvPr/>
          </p:nvSpPr>
          <p:spPr>
            <a:xfrm>
              <a:off x="2320760" y="4079196"/>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5</a:t>
              </a:r>
              <a:endParaRPr sz="1100"/>
            </a:p>
          </p:txBody>
        </p:sp>
      </p:grpSp>
      <p:sp>
        <p:nvSpPr>
          <p:cNvPr id="1165" name="Shape 1165"/>
          <p:cNvSpPr txBox="1"/>
          <p:nvPr/>
        </p:nvSpPr>
        <p:spPr>
          <a:xfrm>
            <a:off x="6994125" y="1463225"/>
            <a:ext cx="14949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FEFEFE"/>
                </a:solidFill>
                <a:latin typeface="Montserrat"/>
                <a:ea typeface="Montserrat"/>
                <a:cs typeface="Montserrat"/>
                <a:sym typeface="Montserrat"/>
              </a:rPr>
              <a:t>Also he his male air bring is Signs first . Creepiest god air fish land. </a:t>
            </a:r>
            <a:endParaRPr sz="1100"/>
          </a:p>
        </p:txBody>
      </p:sp>
      <p:sp>
        <p:nvSpPr>
          <p:cNvPr id="1166" name="Shape 1166"/>
          <p:cNvSpPr txBox="1"/>
          <p:nvPr/>
        </p:nvSpPr>
        <p:spPr>
          <a:xfrm>
            <a:off x="6972920" y="1110356"/>
            <a:ext cx="1315585" cy="34528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4"/>
                </a:solidFill>
                <a:latin typeface="Montserrat"/>
                <a:ea typeface="Montserrat"/>
                <a:cs typeface="Montserrat"/>
                <a:sym typeface="Montserrat"/>
              </a:rPr>
              <a:t>2000</a:t>
            </a:r>
            <a:endParaRPr sz="1100"/>
          </a:p>
        </p:txBody>
      </p:sp>
      <p:sp>
        <p:nvSpPr>
          <p:cNvPr id="1167" name="Shape 1167"/>
          <p:cNvSpPr/>
          <p:nvPr/>
        </p:nvSpPr>
        <p:spPr>
          <a:xfrm rot="2700000">
            <a:off x="6832924" y="1259255"/>
            <a:ext cx="115976" cy="115976"/>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68" name="Shape 1168"/>
          <p:cNvSpPr txBox="1"/>
          <p:nvPr/>
        </p:nvSpPr>
        <p:spPr>
          <a:xfrm>
            <a:off x="6994125" y="3502225"/>
            <a:ext cx="14949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FEFEFE"/>
                </a:solidFill>
                <a:latin typeface="Montserrat"/>
                <a:ea typeface="Montserrat"/>
                <a:cs typeface="Montserrat"/>
                <a:sym typeface="Montserrat"/>
              </a:rPr>
              <a:t>Also he his male air bring is Signs first . Creepiest god air fish land. </a:t>
            </a:r>
            <a:endParaRPr sz="1100"/>
          </a:p>
        </p:txBody>
      </p:sp>
      <p:sp>
        <p:nvSpPr>
          <p:cNvPr id="1169" name="Shape 1169"/>
          <p:cNvSpPr txBox="1"/>
          <p:nvPr/>
        </p:nvSpPr>
        <p:spPr>
          <a:xfrm>
            <a:off x="6972920" y="3149352"/>
            <a:ext cx="1315585" cy="34528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4"/>
                </a:solidFill>
                <a:latin typeface="Montserrat"/>
                <a:ea typeface="Montserrat"/>
                <a:cs typeface="Montserrat"/>
                <a:sym typeface="Montserrat"/>
              </a:rPr>
              <a:t>2008</a:t>
            </a:r>
            <a:endParaRPr sz="1100"/>
          </a:p>
        </p:txBody>
      </p:sp>
      <p:sp>
        <p:nvSpPr>
          <p:cNvPr id="1170" name="Shape 1170"/>
          <p:cNvSpPr/>
          <p:nvPr/>
        </p:nvSpPr>
        <p:spPr>
          <a:xfrm rot="2700000">
            <a:off x="6832924" y="3298250"/>
            <a:ext cx="115976" cy="115976"/>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71" name="Shape 1171"/>
          <p:cNvSpPr txBox="1"/>
          <p:nvPr/>
        </p:nvSpPr>
        <p:spPr>
          <a:xfrm>
            <a:off x="721350" y="1463225"/>
            <a:ext cx="1428600" cy="531000"/>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lang="en" sz="800">
                <a:solidFill>
                  <a:srgbClr val="FEFEFE"/>
                </a:solidFill>
                <a:latin typeface="Montserrat"/>
                <a:ea typeface="Montserrat"/>
                <a:cs typeface="Montserrat"/>
                <a:sym typeface="Montserrat"/>
              </a:rPr>
              <a:t>Also he his male air bring is Signs first . Creepiest god air fish land. </a:t>
            </a:r>
            <a:endParaRPr sz="1100"/>
          </a:p>
        </p:txBody>
      </p:sp>
      <p:sp>
        <p:nvSpPr>
          <p:cNvPr id="1172" name="Shape 1172"/>
          <p:cNvSpPr txBox="1"/>
          <p:nvPr/>
        </p:nvSpPr>
        <p:spPr>
          <a:xfrm>
            <a:off x="872385" y="1110356"/>
            <a:ext cx="1315585" cy="345286"/>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b="1" lang="en" sz="1500">
                <a:solidFill>
                  <a:schemeClr val="accent4"/>
                </a:solidFill>
                <a:latin typeface="Montserrat"/>
                <a:ea typeface="Montserrat"/>
                <a:cs typeface="Montserrat"/>
                <a:sym typeface="Montserrat"/>
              </a:rPr>
              <a:t>1999</a:t>
            </a:r>
            <a:endParaRPr sz="1100"/>
          </a:p>
        </p:txBody>
      </p:sp>
      <p:sp>
        <p:nvSpPr>
          <p:cNvPr id="1173" name="Shape 1173"/>
          <p:cNvSpPr/>
          <p:nvPr/>
        </p:nvSpPr>
        <p:spPr>
          <a:xfrm rot="-8100000">
            <a:off x="2187971" y="1259255"/>
            <a:ext cx="115976" cy="115976"/>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74" name="Shape 1174"/>
          <p:cNvSpPr txBox="1"/>
          <p:nvPr/>
        </p:nvSpPr>
        <p:spPr>
          <a:xfrm>
            <a:off x="721275" y="3502225"/>
            <a:ext cx="1428600" cy="531000"/>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lang="en" sz="800">
                <a:solidFill>
                  <a:srgbClr val="FEFEFE"/>
                </a:solidFill>
                <a:latin typeface="Montserrat"/>
                <a:ea typeface="Montserrat"/>
                <a:cs typeface="Montserrat"/>
                <a:sym typeface="Montserrat"/>
              </a:rPr>
              <a:t>Also he his male air bring is Signs first . Creepiest god air fish land. </a:t>
            </a:r>
            <a:endParaRPr sz="1100"/>
          </a:p>
        </p:txBody>
      </p:sp>
      <p:sp>
        <p:nvSpPr>
          <p:cNvPr id="1175" name="Shape 1175"/>
          <p:cNvSpPr txBox="1"/>
          <p:nvPr/>
        </p:nvSpPr>
        <p:spPr>
          <a:xfrm>
            <a:off x="872385" y="3149352"/>
            <a:ext cx="1315585" cy="345286"/>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b="1" lang="en" sz="1500">
                <a:solidFill>
                  <a:schemeClr val="accent4"/>
                </a:solidFill>
                <a:latin typeface="Montserrat"/>
                <a:ea typeface="Montserrat"/>
                <a:cs typeface="Montserrat"/>
                <a:sym typeface="Montserrat"/>
              </a:rPr>
              <a:t>2013</a:t>
            </a:r>
            <a:endParaRPr sz="1100"/>
          </a:p>
        </p:txBody>
      </p:sp>
      <p:sp>
        <p:nvSpPr>
          <p:cNvPr id="1176" name="Shape 1176"/>
          <p:cNvSpPr/>
          <p:nvPr/>
        </p:nvSpPr>
        <p:spPr>
          <a:xfrm rot="-8100000">
            <a:off x="2187971" y="3298250"/>
            <a:ext cx="115976" cy="115976"/>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1177" name="Shape 1177"/>
          <p:cNvCxnSpPr/>
          <p:nvPr/>
        </p:nvCxnSpPr>
        <p:spPr>
          <a:xfrm>
            <a:off x="3061660" y="769883"/>
            <a:ext cx="0" cy="163017"/>
          </a:xfrm>
          <a:prstGeom prst="straightConnector1">
            <a:avLst/>
          </a:prstGeom>
          <a:noFill/>
          <a:ln cap="flat" cmpd="sng" w="12700">
            <a:solidFill>
              <a:schemeClr val="lt1"/>
            </a:solidFill>
            <a:prstDash val="solid"/>
            <a:miter lim="800000"/>
            <a:headEnd len="sm" w="sm" type="none"/>
            <a:tailEnd len="sm" w="sm" type="none"/>
          </a:ln>
        </p:spPr>
      </p:cxnSp>
      <p:grpSp>
        <p:nvGrpSpPr>
          <p:cNvPr id="1178" name="Shape 1178"/>
          <p:cNvGrpSpPr/>
          <p:nvPr/>
        </p:nvGrpSpPr>
        <p:grpSpPr>
          <a:xfrm>
            <a:off x="3713401" y="3591248"/>
            <a:ext cx="1717199" cy="0"/>
            <a:chOff x="4951201" y="4788330"/>
            <a:chExt cx="2289598" cy="0"/>
          </a:xfrm>
        </p:grpSpPr>
        <p:cxnSp>
          <p:nvCxnSpPr>
            <p:cNvPr id="1179" name="Shape 1179"/>
            <p:cNvCxnSpPr/>
            <p:nvPr/>
          </p:nvCxnSpPr>
          <p:spPr>
            <a:xfrm rot="10800000">
              <a:off x="6422651" y="4788330"/>
              <a:ext cx="818148" cy="0"/>
            </a:xfrm>
            <a:prstGeom prst="straightConnector1">
              <a:avLst/>
            </a:prstGeom>
            <a:noFill/>
            <a:ln cap="flat" cmpd="sng" w="12700">
              <a:solidFill>
                <a:schemeClr val="lt1"/>
              </a:solidFill>
              <a:prstDash val="solid"/>
              <a:miter lim="800000"/>
              <a:headEnd len="sm" w="sm" type="none"/>
              <a:tailEnd len="sm" w="sm" type="none"/>
            </a:ln>
          </p:spPr>
        </p:cxnSp>
        <p:cxnSp>
          <p:nvCxnSpPr>
            <p:cNvPr id="1180" name="Shape 1180"/>
            <p:cNvCxnSpPr/>
            <p:nvPr/>
          </p:nvCxnSpPr>
          <p:spPr>
            <a:xfrm rot="10800000">
              <a:off x="4951201" y="4788330"/>
              <a:ext cx="818148" cy="0"/>
            </a:xfrm>
            <a:prstGeom prst="straightConnector1">
              <a:avLst/>
            </a:prstGeom>
            <a:noFill/>
            <a:ln cap="flat" cmpd="sng" w="12700">
              <a:solidFill>
                <a:schemeClr val="lt1"/>
              </a:solidFill>
              <a:prstDash val="solid"/>
              <a:miter lim="800000"/>
              <a:headEnd len="sm" w="sm" type="none"/>
              <a:tailEnd len="sm" w="sm" type="none"/>
            </a:ln>
          </p:spPr>
        </p:cxnSp>
      </p:grpSp>
      <p:cxnSp>
        <p:nvCxnSpPr>
          <p:cNvPr id="1181" name="Shape 1181"/>
          <p:cNvCxnSpPr/>
          <p:nvPr/>
        </p:nvCxnSpPr>
        <p:spPr>
          <a:xfrm rot="10800000">
            <a:off x="4816988" y="1552252"/>
            <a:ext cx="613611" cy="0"/>
          </a:xfrm>
          <a:prstGeom prst="straightConnector1">
            <a:avLst/>
          </a:prstGeom>
          <a:noFill/>
          <a:ln cap="flat" cmpd="sng" w="12700">
            <a:solidFill>
              <a:schemeClr val="lt1"/>
            </a:solidFill>
            <a:prstDash val="solid"/>
            <a:miter lim="800000"/>
            <a:headEnd len="sm" w="sm" type="none"/>
            <a:tailEnd len="sm" w="sm" type="none"/>
          </a:ln>
        </p:spPr>
      </p:cxnSp>
      <p:cxnSp>
        <p:nvCxnSpPr>
          <p:cNvPr id="1182" name="Shape 1182"/>
          <p:cNvCxnSpPr/>
          <p:nvPr/>
        </p:nvCxnSpPr>
        <p:spPr>
          <a:xfrm rot="10800000">
            <a:off x="3713401" y="1552252"/>
            <a:ext cx="613611" cy="0"/>
          </a:xfrm>
          <a:prstGeom prst="straightConnector1">
            <a:avLst/>
          </a:prstGeom>
          <a:noFill/>
          <a:ln cap="flat" cmpd="sng" w="12700">
            <a:solidFill>
              <a:schemeClr val="lt1"/>
            </a:solidFill>
            <a:prstDash val="solid"/>
            <a:miter lim="800000"/>
            <a:headEnd len="sm" w="sm" type="none"/>
            <a:tailEnd len="sm" w="sm" type="none"/>
          </a:ln>
        </p:spPr>
      </p:cxnSp>
      <p:cxnSp>
        <p:nvCxnSpPr>
          <p:cNvPr id="1183" name="Shape 1183"/>
          <p:cNvCxnSpPr/>
          <p:nvPr/>
        </p:nvCxnSpPr>
        <p:spPr>
          <a:xfrm>
            <a:off x="6082340" y="2801923"/>
            <a:ext cx="0" cy="152400"/>
          </a:xfrm>
          <a:prstGeom prst="straightConnector1">
            <a:avLst/>
          </a:prstGeom>
          <a:noFill/>
          <a:ln cap="flat" cmpd="sng" w="12700">
            <a:solidFill>
              <a:schemeClr val="lt1"/>
            </a:solidFill>
            <a:prstDash val="solid"/>
            <a:miter lim="800000"/>
            <a:headEnd len="sm" w="sm" type="none"/>
            <a:tailEnd len="sm" w="sm" type="none"/>
          </a:ln>
        </p:spPr>
      </p:cxn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7" name="Shape 1187"/>
        <p:cNvGrpSpPr/>
        <p:nvPr/>
      </p:nvGrpSpPr>
      <p:grpSpPr>
        <a:xfrm>
          <a:off x="0" y="0"/>
          <a:ext cx="0" cy="0"/>
          <a:chOff x="0" y="0"/>
          <a:chExt cx="0" cy="0"/>
        </a:xfrm>
      </p:grpSpPr>
      <p:sp>
        <p:nvSpPr>
          <p:cNvPr id="1188" name="Shape 1188"/>
          <p:cNvSpPr/>
          <p:nvPr/>
        </p:nvSpPr>
        <p:spPr>
          <a:xfrm>
            <a:off x="0" y="0"/>
            <a:ext cx="9144000" cy="5143500"/>
          </a:xfrm>
          <a:prstGeom prst="rect">
            <a:avLst/>
          </a:prstGeom>
          <a:solidFill>
            <a:schemeClr val="lt1">
              <a:alpha val="6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89" name="Shape 1189"/>
          <p:cNvSpPr/>
          <p:nvPr/>
        </p:nvSpPr>
        <p:spPr>
          <a:xfrm>
            <a:off x="2514386" y="1004978"/>
            <a:ext cx="1094548" cy="1094548"/>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0" name="Shape 1190"/>
          <p:cNvSpPr/>
          <p:nvPr/>
        </p:nvSpPr>
        <p:spPr>
          <a:xfrm>
            <a:off x="2717694" y="1229087"/>
            <a:ext cx="687928" cy="6463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sp>
        <p:nvSpPr>
          <p:cNvPr id="1191" name="Shape 1191"/>
          <p:cNvSpPr/>
          <p:nvPr/>
        </p:nvSpPr>
        <p:spPr>
          <a:xfrm>
            <a:off x="5535066" y="1004978"/>
            <a:ext cx="1094548" cy="1094548"/>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2" name="Shape 1192"/>
          <p:cNvSpPr/>
          <p:nvPr/>
        </p:nvSpPr>
        <p:spPr>
          <a:xfrm>
            <a:off x="5772639" y="1225552"/>
            <a:ext cx="619400" cy="6463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sp>
        <p:nvSpPr>
          <p:cNvPr id="1193" name="Shape 1193"/>
          <p:cNvSpPr/>
          <p:nvPr/>
        </p:nvSpPr>
        <p:spPr>
          <a:xfrm>
            <a:off x="2514386" y="3043973"/>
            <a:ext cx="1094548" cy="1094548"/>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4" name="Shape 1194"/>
          <p:cNvSpPr/>
          <p:nvPr/>
        </p:nvSpPr>
        <p:spPr>
          <a:xfrm>
            <a:off x="2772831" y="3264548"/>
            <a:ext cx="584535" cy="6463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sp>
        <p:nvSpPr>
          <p:cNvPr id="1195" name="Shape 1195"/>
          <p:cNvSpPr/>
          <p:nvPr/>
        </p:nvSpPr>
        <p:spPr>
          <a:xfrm>
            <a:off x="5535066" y="3043973"/>
            <a:ext cx="1094548" cy="1094548"/>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196" name="Shape 1196"/>
          <p:cNvSpPr/>
          <p:nvPr/>
        </p:nvSpPr>
        <p:spPr>
          <a:xfrm>
            <a:off x="5806904" y="3264548"/>
            <a:ext cx="550871" cy="64633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cxnSp>
        <p:nvCxnSpPr>
          <p:cNvPr id="1197" name="Shape 1197"/>
          <p:cNvCxnSpPr/>
          <p:nvPr/>
        </p:nvCxnSpPr>
        <p:spPr>
          <a:xfrm>
            <a:off x="3061660" y="0"/>
            <a:ext cx="0" cy="344686"/>
          </a:xfrm>
          <a:prstGeom prst="straightConnector1">
            <a:avLst/>
          </a:prstGeom>
          <a:noFill/>
          <a:ln cap="flat" cmpd="sng" w="12700">
            <a:solidFill>
              <a:schemeClr val="dk1"/>
            </a:solidFill>
            <a:prstDash val="solid"/>
            <a:miter lim="800000"/>
            <a:headEnd len="sm" w="sm" type="none"/>
            <a:tailEnd len="sm" w="sm" type="none"/>
          </a:ln>
        </p:spPr>
      </p:cxnSp>
      <p:cxnSp>
        <p:nvCxnSpPr>
          <p:cNvPr id="1198" name="Shape 1198"/>
          <p:cNvCxnSpPr/>
          <p:nvPr/>
        </p:nvCxnSpPr>
        <p:spPr>
          <a:xfrm>
            <a:off x="6082340" y="2189177"/>
            <a:ext cx="0" cy="152400"/>
          </a:xfrm>
          <a:prstGeom prst="straightConnector1">
            <a:avLst/>
          </a:prstGeom>
          <a:noFill/>
          <a:ln cap="flat" cmpd="sng" w="12700">
            <a:solidFill>
              <a:schemeClr val="dk1"/>
            </a:solidFill>
            <a:prstDash val="solid"/>
            <a:miter lim="800000"/>
            <a:headEnd len="sm" w="sm" type="none"/>
            <a:tailEnd len="sm" w="sm" type="none"/>
          </a:ln>
        </p:spPr>
      </p:cxnSp>
      <p:cxnSp>
        <p:nvCxnSpPr>
          <p:cNvPr id="1199" name="Shape 1199"/>
          <p:cNvCxnSpPr/>
          <p:nvPr/>
        </p:nvCxnSpPr>
        <p:spPr>
          <a:xfrm>
            <a:off x="3061660" y="4276725"/>
            <a:ext cx="0" cy="866775"/>
          </a:xfrm>
          <a:prstGeom prst="straightConnector1">
            <a:avLst/>
          </a:prstGeom>
          <a:noFill/>
          <a:ln cap="flat" cmpd="sng" w="12700">
            <a:solidFill>
              <a:schemeClr val="dk1"/>
            </a:solidFill>
            <a:prstDash val="solid"/>
            <a:miter lim="800000"/>
            <a:headEnd len="sm" w="sm" type="none"/>
            <a:tailEnd len="sm" w="sm" type="none"/>
          </a:ln>
        </p:spPr>
      </p:cxnSp>
      <p:grpSp>
        <p:nvGrpSpPr>
          <p:cNvPr id="1200" name="Shape 1200"/>
          <p:cNvGrpSpPr/>
          <p:nvPr/>
        </p:nvGrpSpPr>
        <p:grpSpPr>
          <a:xfrm>
            <a:off x="4431479" y="1408195"/>
            <a:ext cx="281043" cy="281043"/>
            <a:chOff x="2266076" y="4053416"/>
            <a:chExt cx="374724" cy="374724"/>
          </a:xfrm>
        </p:grpSpPr>
        <p:sp>
          <p:nvSpPr>
            <p:cNvPr id="1201" name="Shape 1201"/>
            <p:cNvSpPr/>
            <p:nvPr/>
          </p:nvSpPr>
          <p:spPr>
            <a:xfrm>
              <a:off x="2266076" y="4053416"/>
              <a:ext cx="374724" cy="374724"/>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02" name="Shape 1202"/>
            <p:cNvSpPr txBox="1"/>
            <p:nvPr/>
          </p:nvSpPr>
          <p:spPr>
            <a:xfrm>
              <a:off x="2320760" y="4079196"/>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7</a:t>
              </a:r>
              <a:endParaRPr sz="1100"/>
            </a:p>
          </p:txBody>
        </p:sp>
      </p:grpSp>
      <p:grpSp>
        <p:nvGrpSpPr>
          <p:cNvPr id="1203" name="Shape 1203"/>
          <p:cNvGrpSpPr/>
          <p:nvPr/>
        </p:nvGrpSpPr>
        <p:grpSpPr>
          <a:xfrm>
            <a:off x="5941818" y="2431229"/>
            <a:ext cx="281043" cy="281043"/>
            <a:chOff x="2266076" y="4053416"/>
            <a:chExt cx="374724" cy="374724"/>
          </a:xfrm>
        </p:grpSpPr>
        <p:sp>
          <p:nvSpPr>
            <p:cNvPr id="1204" name="Shape 1204"/>
            <p:cNvSpPr/>
            <p:nvPr/>
          </p:nvSpPr>
          <p:spPr>
            <a:xfrm>
              <a:off x="2266076" y="4053416"/>
              <a:ext cx="374724" cy="374724"/>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05" name="Shape 1205"/>
            <p:cNvSpPr txBox="1"/>
            <p:nvPr/>
          </p:nvSpPr>
          <p:spPr>
            <a:xfrm>
              <a:off x="2320760" y="4079196"/>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8</a:t>
              </a:r>
              <a:endParaRPr sz="1100"/>
            </a:p>
          </p:txBody>
        </p:sp>
      </p:grpSp>
      <p:grpSp>
        <p:nvGrpSpPr>
          <p:cNvPr id="1206" name="Shape 1206"/>
          <p:cNvGrpSpPr/>
          <p:nvPr/>
        </p:nvGrpSpPr>
        <p:grpSpPr>
          <a:xfrm>
            <a:off x="2921138" y="416763"/>
            <a:ext cx="281043" cy="281043"/>
            <a:chOff x="2266076" y="4053416"/>
            <a:chExt cx="374724" cy="374724"/>
          </a:xfrm>
        </p:grpSpPr>
        <p:sp>
          <p:nvSpPr>
            <p:cNvPr id="1207" name="Shape 1207"/>
            <p:cNvSpPr/>
            <p:nvPr/>
          </p:nvSpPr>
          <p:spPr>
            <a:xfrm>
              <a:off x="2266076" y="4053416"/>
              <a:ext cx="374724" cy="374724"/>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08" name="Shape 1208"/>
            <p:cNvSpPr txBox="1"/>
            <p:nvPr/>
          </p:nvSpPr>
          <p:spPr>
            <a:xfrm>
              <a:off x="2320760" y="4079196"/>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6</a:t>
              </a:r>
              <a:endParaRPr sz="1100"/>
            </a:p>
          </p:txBody>
        </p:sp>
      </p:grpSp>
      <p:grpSp>
        <p:nvGrpSpPr>
          <p:cNvPr id="1209" name="Shape 1209"/>
          <p:cNvGrpSpPr/>
          <p:nvPr/>
        </p:nvGrpSpPr>
        <p:grpSpPr>
          <a:xfrm>
            <a:off x="4431479" y="3450726"/>
            <a:ext cx="281043" cy="281043"/>
            <a:chOff x="2266076" y="4053416"/>
            <a:chExt cx="374724" cy="374724"/>
          </a:xfrm>
        </p:grpSpPr>
        <p:sp>
          <p:nvSpPr>
            <p:cNvPr id="1210" name="Shape 1210"/>
            <p:cNvSpPr/>
            <p:nvPr/>
          </p:nvSpPr>
          <p:spPr>
            <a:xfrm>
              <a:off x="2266076" y="4053416"/>
              <a:ext cx="374724" cy="374724"/>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11" name="Shape 1211"/>
            <p:cNvSpPr txBox="1"/>
            <p:nvPr/>
          </p:nvSpPr>
          <p:spPr>
            <a:xfrm>
              <a:off x="2320760" y="4079196"/>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9</a:t>
              </a:r>
              <a:endParaRPr sz="1100"/>
            </a:p>
          </p:txBody>
        </p:sp>
      </p:grpSp>
      <p:sp>
        <p:nvSpPr>
          <p:cNvPr id="1212" name="Shape 1212"/>
          <p:cNvSpPr txBox="1"/>
          <p:nvPr/>
        </p:nvSpPr>
        <p:spPr>
          <a:xfrm>
            <a:off x="6994125" y="1463225"/>
            <a:ext cx="14493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Also he his male air bring is Signs first . Creepiest god air fish land. </a:t>
            </a:r>
            <a:endParaRPr sz="1100"/>
          </a:p>
        </p:txBody>
      </p:sp>
      <p:sp>
        <p:nvSpPr>
          <p:cNvPr id="1213" name="Shape 1213"/>
          <p:cNvSpPr txBox="1"/>
          <p:nvPr/>
        </p:nvSpPr>
        <p:spPr>
          <a:xfrm>
            <a:off x="6972919" y="1110356"/>
            <a:ext cx="1315585" cy="34528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4"/>
                </a:solidFill>
                <a:latin typeface="Montserrat"/>
                <a:ea typeface="Montserrat"/>
                <a:cs typeface="Montserrat"/>
                <a:sym typeface="Montserrat"/>
              </a:rPr>
              <a:t>2016</a:t>
            </a:r>
            <a:endParaRPr sz="1100"/>
          </a:p>
        </p:txBody>
      </p:sp>
      <p:sp>
        <p:nvSpPr>
          <p:cNvPr id="1214" name="Shape 1214"/>
          <p:cNvSpPr/>
          <p:nvPr/>
        </p:nvSpPr>
        <p:spPr>
          <a:xfrm rot="2700000">
            <a:off x="6832924" y="1259255"/>
            <a:ext cx="115976" cy="115976"/>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15" name="Shape 1215"/>
          <p:cNvSpPr txBox="1"/>
          <p:nvPr/>
        </p:nvSpPr>
        <p:spPr>
          <a:xfrm>
            <a:off x="6994125" y="3502225"/>
            <a:ext cx="15156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Also he his male air bring is Signs first . Creepiest god air fish land. </a:t>
            </a:r>
            <a:endParaRPr sz="1100"/>
          </a:p>
        </p:txBody>
      </p:sp>
      <p:sp>
        <p:nvSpPr>
          <p:cNvPr id="1216" name="Shape 1216"/>
          <p:cNvSpPr txBox="1"/>
          <p:nvPr/>
        </p:nvSpPr>
        <p:spPr>
          <a:xfrm>
            <a:off x="6972919" y="3149352"/>
            <a:ext cx="1315585" cy="34528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4"/>
                </a:solidFill>
                <a:latin typeface="Montserrat"/>
                <a:ea typeface="Montserrat"/>
                <a:cs typeface="Montserrat"/>
                <a:sym typeface="Montserrat"/>
              </a:rPr>
              <a:t>2017</a:t>
            </a:r>
            <a:endParaRPr sz="1100"/>
          </a:p>
        </p:txBody>
      </p:sp>
      <p:sp>
        <p:nvSpPr>
          <p:cNvPr id="1217" name="Shape 1217"/>
          <p:cNvSpPr/>
          <p:nvPr/>
        </p:nvSpPr>
        <p:spPr>
          <a:xfrm rot="2700000">
            <a:off x="6832924" y="3298250"/>
            <a:ext cx="115976" cy="115976"/>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18" name="Shape 1218"/>
          <p:cNvSpPr txBox="1"/>
          <p:nvPr/>
        </p:nvSpPr>
        <p:spPr>
          <a:xfrm>
            <a:off x="700425" y="1463225"/>
            <a:ext cx="1449300" cy="531000"/>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lang="en" sz="800">
                <a:solidFill>
                  <a:schemeClr val="dk1"/>
                </a:solidFill>
                <a:latin typeface="Montserrat"/>
                <a:ea typeface="Montserrat"/>
                <a:cs typeface="Montserrat"/>
                <a:sym typeface="Montserrat"/>
              </a:rPr>
              <a:t>Also he his male air bring is Signs first . Creepiest god air fish land. </a:t>
            </a:r>
            <a:endParaRPr sz="1100"/>
          </a:p>
        </p:txBody>
      </p:sp>
      <p:sp>
        <p:nvSpPr>
          <p:cNvPr id="1219" name="Shape 1219"/>
          <p:cNvSpPr txBox="1"/>
          <p:nvPr/>
        </p:nvSpPr>
        <p:spPr>
          <a:xfrm>
            <a:off x="872385" y="1110356"/>
            <a:ext cx="1315585" cy="345286"/>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b="1" lang="en" sz="1500">
                <a:solidFill>
                  <a:schemeClr val="accent4"/>
                </a:solidFill>
                <a:latin typeface="Montserrat"/>
                <a:ea typeface="Montserrat"/>
                <a:cs typeface="Montserrat"/>
                <a:sym typeface="Montserrat"/>
              </a:rPr>
              <a:t>2015</a:t>
            </a:r>
            <a:endParaRPr sz="1100"/>
          </a:p>
        </p:txBody>
      </p:sp>
      <p:sp>
        <p:nvSpPr>
          <p:cNvPr id="1220" name="Shape 1220"/>
          <p:cNvSpPr/>
          <p:nvPr/>
        </p:nvSpPr>
        <p:spPr>
          <a:xfrm rot="-8100000">
            <a:off x="2187971" y="1259255"/>
            <a:ext cx="115976" cy="115976"/>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21" name="Shape 1221"/>
          <p:cNvSpPr txBox="1"/>
          <p:nvPr/>
        </p:nvSpPr>
        <p:spPr>
          <a:xfrm>
            <a:off x="700575" y="3502225"/>
            <a:ext cx="1449300" cy="531000"/>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lang="en" sz="800">
                <a:solidFill>
                  <a:schemeClr val="dk1"/>
                </a:solidFill>
                <a:latin typeface="Montserrat"/>
                <a:ea typeface="Montserrat"/>
                <a:cs typeface="Montserrat"/>
                <a:sym typeface="Montserrat"/>
              </a:rPr>
              <a:t>Also he his male air bring is Signs first . Creepiest god air fish land. </a:t>
            </a:r>
            <a:endParaRPr sz="1100"/>
          </a:p>
        </p:txBody>
      </p:sp>
      <p:sp>
        <p:nvSpPr>
          <p:cNvPr id="1222" name="Shape 1222"/>
          <p:cNvSpPr txBox="1"/>
          <p:nvPr/>
        </p:nvSpPr>
        <p:spPr>
          <a:xfrm>
            <a:off x="872385" y="3149352"/>
            <a:ext cx="1315585" cy="345286"/>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b="1" lang="en" sz="1500">
                <a:solidFill>
                  <a:schemeClr val="accent4"/>
                </a:solidFill>
                <a:latin typeface="Montserrat"/>
                <a:ea typeface="Montserrat"/>
                <a:cs typeface="Montserrat"/>
                <a:sym typeface="Montserrat"/>
              </a:rPr>
              <a:t>2018</a:t>
            </a:r>
            <a:endParaRPr sz="1100"/>
          </a:p>
        </p:txBody>
      </p:sp>
      <p:sp>
        <p:nvSpPr>
          <p:cNvPr id="1223" name="Shape 1223"/>
          <p:cNvSpPr/>
          <p:nvPr/>
        </p:nvSpPr>
        <p:spPr>
          <a:xfrm rot="-8100000">
            <a:off x="2187971" y="3298250"/>
            <a:ext cx="115976" cy="115976"/>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1224" name="Shape 1224"/>
          <p:cNvCxnSpPr/>
          <p:nvPr/>
        </p:nvCxnSpPr>
        <p:spPr>
          <a:xfrm>
            <a:off x="3061660" y="769883"/>
            <a:ext cx="0" cy="163017"/>
          </a:xfrm>
          <a:prstGeom prst="straightConnector1">
            <a:avLst/>
          </a:prstGeom>
          <a:noFill/>
          <a:ln cap="flat" cmpd="sng" w="12700">
            <a:solidFill>
              <a:schemeClr val="dk1"/>
            </a:solidFill>
            <a:prstDash val="solid"/>
            <a:miter lim="800000"/>
            <a:headEnd len="sm" w="sm" type="none"/>
            <a:tailEnd len="sm" w="sm" type="none"/>
          </a:ln>
        </p:spPr>
      </p:cxnSp>
      <p:grpSp>
        <p:nvGrpSpPr>
          <p:cNvPr id="1225" name="Shape 1225"/>
          <p:cNvGrpSpPr/>
          <p:nvPr/>
        </p:nvGrpSpPr>
        <p:grpSpPr>
          <a:xfrm>
            <a:off x="3713401" y="3591248"/>
            <a:ext cx="1717199" cy="0"/>
            <a:chOff x="4951201" y="4788330"/>
            <a:chExt cx="2289598" cy="0"/>
          </a:xfrm>
        </p:grpSpPr>
        <p:cxnSp>
          <p:nvCxnSpPr>
            <p:cNvPr id="1226" name="Shape 1226"/>
            <p:cNvCxnSpPr/>
            <p:nvPr/>
          </p:nvCxnSpPr>
          <p:spPr>
            <a:xfrm rot="10800000">
              <a:off x="6422651" y="4788330"/>
              <a:ext cx="818148" cy="0"/>
            </a:xfrm>
            <a:prstGeom prst="straightConnector1">
              <a:avLst/>
            </a:prstGeom>
            <a:noFill/>
            <a:ln cap="flat" cmpd="sng" w="12700">
              <a:solidFill>
                <a:schemeClr val="dk1"/>
              </a:solidFill>
              <a:prstDash val="solid"/>
              <a:miter lim="800000"/>
              <a:headEnd len="sm" w="sm" type="none"/>
              <a:tailEnd len="sm" w="sm" type="none"/>
            </a:ln>
          </p:spPr>
        </p:cxnSp>
        <p:cxnSp>
          <p:nvCxnSpPr>
            <p:cNvPr id="1227" name="Shape 1227"/>
            <p:cNvCxnSpPr/>
            <p:nvPr/>
          </p:nvCxnSpPr>
          <p:spPr>
            <a:xfrm rot="10800000">
              <a:off x="4951201" y="4788330"/>
              <a:ext cx="818148" cy="0"/>
            </a:xfrm>
            <a:prstGeom prst="straightConnector1">
              <a:avLst/>
            </a:prstGeom>
            <a:noFill/>
            <a:ln cap="flat" cmpd="sng" w="12700">
              <a:solidFill>
                <a:schemeClr val="dk1"/>
              </a:solidFill>
              <a:prstDash val="solid"/>
              <a:miter lim="800000"/>
              <a:headEnd len="sm" w="sm" type="none"/>
              <a:tailEnd len="sm" w="sm" type="none"/>
            </a:ln>
          </p:spPr>
        </p:cxnSp>
      </p:grpSp>
      <p:cxnSp>
        <p:nvCxnSpPr>
          <p:cNvPr id="1228" name="Shape 1228"/>
          <p:cNvCxnSpPr/>
          <p:nvPr/>
        </p:nvCxnSpPr>
        <p:spPr>
          <a:xfrm rot="10800000">
            <a:off x="4816988" y="1552252"/>
            <a:ext cx="613611" cy="0"/>
          </a:xfrm>
          <a:prstGeom prst="straightConnector1">
            <a:avLst/>
          </a:prstGeom>
          <a:noFill/>
          <a:ln cap="flat" cmpd="sng" w="12700">
            <a:solidFill>
              <a:schemeClr val="dk1"/>
            </a:solidFill>
            <a:prstDash val="solid"/>
            <a:miter lim="800000"/>
            <a:headEnd len="sm" w="sm" type="none"/>
            <a:tailEnd len="sm" w="sm" type="none"/>
          </a:ln>
        </p:spPr>
      </p:cxnSp>
      <p:cxnSp>
        <p:nvCxnSpPr>
          <p:cNvPr id="1229" name="Shape 1229"/>
          <p:cNvCxnSpPr/>
          <p:nvPr/>
        </p:nvCxnSpPr>
        <p:spPr>
          <a:xfrm rot="10800000">
            <a:off x="3713401" y="1552252"/>
            <a:ext cx="613611" cy="0"/>
          </a:xfrm>
          <a:prstGeom prst="straightConnector1">
            <a:avLst/>
          </a:prstGeom>
          <a:noFill/>
          <a:ln cap="flat" cmpd="sng" w="12700">
            <a:solidFill>
              <a:schemeClr val="dk1"/>
            </a:solidFill>
            <a:prstDash val="solid"/>
            <a:miter lim="800000"/>
            <a:headEnd len="sm" w="sm" type="none"/>
            <a:tailEnd len="sm" w="sm" type="none"/>
          </a:ln>
        </p:spPr>
      </p:cxnSp>
      <p:cxnSp>
        <p:nvCxnSpPr>
          <p:cNvPr id="1230" name="Shape 1230"/>
          <p:cNvCxnSpPr/>
          <p:nvPr/>
        </p:nvCxnSpPr>
        <p:spPr>
          <a:xfrm>
            <a:off x="6082340" y="2801923"/>
            <a:ext cx="0" cy="152400"/>
          </a:xfrm>
          <a:prstGeom prst="straightConnector1">
            <a:avLst/>
          </a:prstGeom>
          <a:noFill/>
          <a:ln cap="flat" cmpd="sng" w="12700">
            <a:solidFill>
              <a:schemeClr val="dk1"/>
            </a:solidFill>
            <a:prstDash val="solid"/>
            <a:miter lim="800000"/>
            <a:headEnd len="sm" w="sm" type="none"/>
            <a:tailEnd len="sm" w="sm" type="none"/>
          </a:ln>
        </p:spPr>
      </p:cxn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4" name="Shape 1234"/>
        <p:cNvGrpSpPr/>
        <p:nvPr/>
      </p:nvGrpSpPr>
      <p:grpSpPr>
        <a:xfrm>
          <a:off x="0" y="0"/>
          <a:ext cx="0" cy="0"/>
          <a:chOff x="0" y="0"/>
          <a:chExt cx="0" cy="0"/>
        </a:xfrm>
      </p:grpSpPr>
      <p:sp>
        <p:nvSpPr>
          <p:cNvPr id="1235" name="Shape 1235"/>
          <p:cNvSpPr/>
          <p:nvPr/>
        </p:nvSpPr>
        <p:spPr>
          <a:xfrm>
            <a:off x="0" y="0"/>
            <a:ext cx="9144000" cy="5143500"/>
          </a:xfrm>
          <a:prstGeom prst="rect">
            <a:avLst/>
          </a:prstGeom>
          <a:solidFill>
            <a:schemeClr val="lt1">
              <a:alpha val="3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1236" name="Shape 1236"/>
          <p:cNvCxnSpPr/>
          <p:nvPr/>
        </p:nvCxnSpPr>
        <p:spPr>
          <a:xfrm>
            <a:off x="3061660" y="0"/>
            <a:ext cx="0" cy="344686"/>
          </a:xfrm>
          <a:prstGeom prst="straightConnector1">
            <a:avLst/>
          </a:prstGeom>
          <a:noFill/>
          <a:ln cap="flat" cmpd="sng" w="12700">
            <a:solidFill>
              <a:schemeClr val="dk1"/>
            </a:solidFill>
            <a:prstDash val="solid"/>
            <a:miter lim="800000"/>
            <a:headEnd len="sm" w="sm" type="none"/>
            <a:tailEnd len="sm" w="sm" type="none"/>
          </a:ln>
        </p:spPr>
      </p:cxnSp>
      <p:grpSp>
        <p:nvGrpSpPr>
          <p:cNvPr id="1237" name="Shape 1237"/>
          <p:cNvGrpSpPr/>
          <p:nvPr/>
        </p:nvGrpSpPr>
        <p:grpSpPr>
          <a:xfrm>
            <a:off x="2897886" y="416763"/>
            <a:ext cx="327546" cy="281043"/>
            <a:chOff x="2235074" y="4053416"/>
            <a:chExt cx="436728" cy="374724"/>
          </a:xfrm>
        </p:grpSpPr>
        <p:sp>
          <p:nvSpPr>
            <p:cNvPr id="1238" name="Shape 1238"/>
            <p:cNvSpPr/>
            <p:nvPr/>
          </p:nvSpPr>
          <p:spPr>
            <a:xfrm>
              <a:off x="2266076" y="4053416"/>
              <a:ext cx="374724" cy="374724"/>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39" name="Shape 1239"/>
            <p:cNvSpPr txBox="1"/>
            <p:nvPr/>
          </p:nvSpPr>
          <p:spPr>
            <a:xfrm>
              <a:off x="2235074" y="4079195"/>
              <a:ext cx="43672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10</a:t>
              </a:r>
              <a:endParaRPr sz="1100"/>
            </a:p>
          </p:txBody>
        </p:sp>
      </p:grpSp>
      <p:cxnSp>
        <p:nvCxnSpPr>
          <p:cNvPr id="1240" name="Shape 1240"/>
          <p:cNvCxnSpPr/>
          <p:nvPr/>
        </p:nvCxnSpPr>
        <p:spPr>
          <a:xfrm>
            <a:off x="3061660" y="769883"/>
            <a:ext cx="0" cy="163017"/>
          </a:xfrm>
          <a:prstGeom prst="straightConnector1">
            <a:avLst/>
          </a:prstGeom>
          <a:noFill/>
          <a:ln cap="flat" cmpd="sng" w="12700">
            <a:solidFill>
              <a:schemeClr val="dk1"/>
            </a:solidFill>
            <a:prstDash val="solid"/>
            <a:miter lim="800000"/>
            <a:headEnd len="sm" w="sm" type="none"/>
            <a:tailEnd len="sm" w="sm" type="none"/>
          </a:ln>
        </p:spPr>
      </p:cxnSp>
      <p:sp>
        <p:nvSpPr>
          <p:cNvPr id="1241" name="Shape 1241"/>
          <p:cNvSpPr/>
          <p:nvPr/>
        </p:nvSpPr>
        <p:spPr>
          <a:xfrm>
            <a:off x="1499104" y="1004978"/>
            <a:ext cx="3125110" cy="3125110"/>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242" name="Shape 1242"/>
          <p:cNvGrpSpPr/>
          <p:nvPr/>
        </p:nvGrpSpPr>
        <p:grpSpPr>
          <a:xfrm>
            <a:off x="2281571" y="1528115"/>
            <a:ext cx="1560176" cy="2072453"/>
            <a:chOff x="3042096" y="1981413"/>
            <a:chExt cx="2080234" cy="2763271"/>
          </a:xfrm>
        </p:grpSpPr>
        <p:sp>
          <p:nvSpPr>
            <p:cNvPr id="1243" name="Shape 1243"/>
            <p:cNvSpPr/>
            <p:nvPr/>
          </p:nvSpPr>
          <p:spPr>
            <a:xfrm>
              <a:off x="3461390" y="1981413"/>
              <a:ext cx="1241644" cy="1441964"/>
            </a:xfrm>
            <a:custGeom>
              <a:pathLst>
                <a:path extrusionOk="0" h="21600" w="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4" name="Shape 1244"/>
            <p:cNvSpPr/>
            <p:nvPr/>
          </p:nvSpPr>
          <p:spPr>
            <a:xfrm>
              <a:off x="3042096" y="3606285"/>
              <a:ext cx="2080234" cy="1138399"/>
            </a:xfrm>
            <a:prstGeom prst="rect">
              <a:avLst/>
            </a:prstGeom>
            <a:noFill/>
            <a:ln>
              <a:noFill/>
            </a:ln>
          </p:spPr>
          <p:txBody>
            <a:bodyPr anchorCtr="0" anchor="ctr" bIns="0" lIns="0" spcFirstLastPara="1" rIns="0" wrap="square" tIns="0">
              <a:noAutofit/>
            </a:bodyPr>
            <a:lstStyle/>
            <a:p>
              <a:pPr indent="0" lvl="0" marL="0" marR="0" rtl="0" algn="ctr">
                <a:lnSpc>
                  <a:spcPct val="116666"/>
                </a:lnSpc>
                <a:spcBef>
                  <a:spcPts val="0"/>
                </a:spcBef>
                <a:spcAft>
                  <a:spcPts val="0"/>
                </a:spcAft>
                <a:buNone/>
              </a:pPr>
              <a:r>
                <a:rPr b="1" lang="en" sz="2300">
                  <a:solidFill>
                    <a:schemeClr val="dk1"/>
                  </a:solidFill>
                  <a:latin typeface="Montserrat"/>
                  <a:ea typeface="Montserrat"/>
                  <a:cs typeface="Montserrat"/>
                  <a:sym typeface="Montserrat"/>
                </a:rPr>
                <a:t>WON CC AWARD</a:t>
              </a:r>
              <a:endParaRPr sz="1100"/>
            </a:p>
          </p:txBody>
        </p:sp>
      </p:grpSp>
      <p:grpSp>
        <p:nvGrpSpPr>
          <p:cNvPr id="1245" name="Shape 1245"/>
          <p:cNvGrpSpPr/>
          <p:nvPr/>
        </p:nvGrpSpPr>
        <p:grpSpPr>
          <a:xfrm>
            <a:off x="4931355" y="1004978"/>
            <a:ext cx="2713541" cy="883792"/>
            <a:chOff x="6575139" y="1339970"/>
            <a:chExt cx="3618054" cy="1178389"/>
          </a:xfrm>
        </p:grpSpPr>
        <p:sp>
          <p:nvSpPr>
            <p:cNvPr id="1246" name="Shape 1246"/>
            <p:cNvSpPr txBox="1"/>
            <p:nvPr/>
          </p:nvSpPr>
          <p:spPr>
            <a:xfrm>
              <a:off x="6822105" y="1810473"/>
              <a:ext cx="3371089" cy="70788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text &amp; printer took a galley of type and scrambled</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god air fish land. </a:t>
              </a:r>
              <a:endParaRPr sz="1100"/>
            </a:p>
          </p:txBody>
        </p:sp>
        <p:sp>
          <p:nvSpPr>
            <p:cNvPr id="1247" name="Shape 1247"/>
            <p:cNvSpPr txBox="1"/>
            <p:nvPr/>
          </p:nvSpPr>
          <p:spPr>
            <a:xfrm>
              <a:off x="6793826" y="1339970"/>
              <a:ext cx="1754114" cy="46038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4"/>
                  </a:solidFill>
                  <a:latin typeface="Montserrat"/>
                  <a:ea typeface="Montserrat"/>
                  <a:cs typeface="Montserrat"/>
                  <a:sym typeface="Montserrat"/>
                </a:rPr>
                <a:t>2016</a:t>
              </a:r>
              <a:endParaRPr sz="1100"/>
            </a:p>
          </p:txBody>
        </p:sp>
        <p:sp>
          <p:nvSpPr>
            <p:cNvPr id="1248" name="Shape 1248"/>
            <p:cNvSpPr/>
            <p:nvPr/>
          </p:nvSpPr>
          <p:spPr>
            <a:xfrm rot="2700000">
              <a:off x="6607165" y="1538501"/>
              <a:ext cx="154635" cy="154635"/>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249" name="Shape 1249"/>
          <p:cNvGrpSpPr/>
          <p:nvPr/>
        </p:nvGrpSpPr>
        <p:grpSpPr>
          <a:xfrm>
            <a:off x="4955374" y="2150312"/>
            <a:ext cx="2689523" cy="644513"/>
            <a:chOff x="5370286" y="2342669"/>
            <a:chExt cx="3586030" cy="859351"/>
          </a:xfrm>
        </p:grpSpPr>
        <p:sp>
          <p:nvSpPr>
            <p:cNvPr id="1250" name="Shape 1250"/>
            <p:cNvSpPr txBox="1"/>
            <p:nvPr/>
          </p:nvSpPr>
          <p:spPr>
            <a:xfrm>
              <a:off x="5370286" y="2724966"/>
              <a:ext cx="3586030"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text &amp; printer took a galley of type and scrambled</a:t>
              </a:r>
              <a:endParaRPr sz="1100"/>
            </a:p>
          </p:txBody>
        </p:sp>
        <p:sp>
          <p:nvSpPr>
            <p:cNvPr id="1251" name="Shape 1251"/>
            <p:cNvSpPr txBox="1"/>
            <p:nvPr/>
          </p:nvSpPr>
          <p:spPr>
            <a:xfrm>
              <a:off x="5738586" y="2342669"/>
              <a:ext cx="32177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a:t>
              </a:r>
              <a:endParaRPr sz="1100"/>
            </a:p>
          </p:txBody>
        </p:sp>
        <p:sp>
          <p:nvSpPr>
            <p:cNvPr id="1252" name="Shape 1252"/>
            <p:cNvSpPr/>
            <p:nvPr/>
          </p:nvSpPr>
          <p:spPr>
            <a:xfrm>
              <a:off x="5434889" y="2380136"/>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253" name="Shape 1253"/>
            <p:cNvGrpSpPr/>
            <p:nvPr/>
          </p:nvGrpSpPr>
          <p:grpSpPr>
            <a:xfrm>
              <a:off x="5479454" y="2449482"/>
              <a:ext cx="159101" cy="109538"/>
              <a:chOff x="5148706" y="2457450"/>
              <a:chExt cx="159101" cy="109538"/>
            </a:xfrm>
          </p:grpSpPr>
          <p:cxnSp>
            <p:nvCxnSpPr>
              <p:cNvPr id="1254" name="Shape 1254"/>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255" name="Shape 1255"/>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nvGrpSpPr>
          <p:cNvPr id="1256" name="Shape 1256"/>
          <p:cNvGrpSpPr/>
          <p:nvPr/>
        </p:nvGrpSpPr>
        <p:grpSpPr>
          <a:xfrm>
            <a:off x="4955374" y="3052764"/>
            <a:ext cx="2689523" cy="1077324"/>
            <a:chOff x="5370286" y="2342669"/>
            <a:chExt cx="3586030" cy="1436432"/>
          </a:xfrm>
        </p:grpSpPr>
        <p:sp>
          <p:nvSpPr>
            <p:cNvPr id="1257" name="Shape 1257"/>
            <p:cNvSpPr txBox="1"/>
            <p:nvPr/>
          </p:nvSpPr>
          <p:spPr>
            <a:xfrm>
              <a:off x="5370286" y="2724966"/>
              <a:ext cx="3586030" cy="1054135"/>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 sheets</a:t>
              </a:r>
              <a:endParaRPr sz="1100"/>
            </a:p>
          </p:txBody>
        </p:sp>
        <p:sp>
          <p:nvSpPr>
            <p:cNvPr id="1258" name="Shape 1258"/>
            <p:cNvSpPr txBox="1"/>
            <p:nvPr/>
          </p:nvSpPr>
          <p:spPr>
            <a:xfrm>
              <a:off x="5738586" y="2342669"/>
              <a:ext cx="321773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 INDUSTRY'S</a:t>
              </a:r>
              <a:endParaRPr sz="1100"/>
            </a:p>
          </p:txBody>
        </p:sp>
        <p:sp>
          <p:nvSpPr>
            <p:cNvPr id="1259" name="Shape 1259"/>
            <p:cNvSpPr/>
            <p:nvPr/>
          </p:nvSpPr>
          <p:spPr>
            <a:xfrm>
              <a:off x="5434889" y="2380136"/>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260" name="Shape 1260"/>
            <p:cNvGrpSpPr/>
            <p:nvPr/>
          </p:nvGrpSpPr>
          <p:grpSpPr>
            <a:xfrm>
              <a:off x="5479454" y="2449482"/>
              <a:ext cx="159101" cy="109538"/>
              <a:chOff x="5148706" y="2457450"/>
              <a:chExt cx="159101" cy="109538"/>
            </a:xfrm>
          </p:grpSpPr>
          <p:cxnSp>
            <p:nvCxnSpPr>
              <p:cNvPr id="1261" name="Shape 1261"/>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262" name="Shape 1262"/>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sp>
        <p:nvSpPr>
          <p:cNvPr id="1263" name="Shape 1263"/>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7" name="Shape 1267"/>
        <p:cNvGrpSpPr/>
        <p:nvPr/>
      </p:nvGrpSpPr>
      <p:grpSpPr>
        <a:xfrm>
          <a:off x="0" y="0"/>
          <a:ext cx="0" cy="0"/>
          <a:chOff x="0" y="0"/>
          <a:chExt cx="0" cy="0"/>
        </a:xfrm>
      </p:grpSpPr>
      <p:sp>
        <p:nvSpPr>
          <p:cNvPr id="1268" name="Shape 1268"/>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1269" name="Shape 126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Company History / Timeline</a:t>
            </a:r>
            <a:endParaRPr sz="1100"/>
          </a:p>
        </p:txBody>
      </p:sp>
      <p:sp>
        <p:nvSpPr>
          <p:cNvPr id="1270" name="Shape 1270"/>
          <p:cNvSpPr txBox="1"/>
          <p:nvPr>
            <p:ph idx="11" type="ftr"/>
          </p:nvPr>
        </p:nvSpPr>
        <p:spPr>
          <a:xfrm>
            <a:off x="3812325" y="4707775"/>
            <a:ext cx="1519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271" name="Shape 127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grpSp>
        <p:nvGrpSpPr>
          <p:cNvPr id="1272" name="Shape 1272"/>
          <p:cNvGrpSpPr/>
          <p:nvPr/>
        </p:nvGrpSpPr>
        <p:grpSpPr>
          <a:xfrm>
            <a:off x="2456368" y="1497593"/>
            <a:ext cx="4218757" cy="2169119"/>
            <a:chOff x="3283495" y="1982921"/>
            <a:chExt cx="5625010" cy="2892158"/>
          </a:xfrm>
        </p:grpSpPr>
        <p:cxnSp>
          <p:nvCxnSpPr>
            <p:cNvPr id="1273" name="Shape 1273"/>
            <p:cNvCxnSpPr/>
            <p:nvPr/>
          </p:nvCxnSpPr>
          <p:spPr>
            <a:xfrm>
              <a:off x="3398729" y="3429000"/>
              <a:ext cx="2430571" cy="0"/>
            </a:xfrm>
            <a:prstGeom prst="straightConnector1">
              <a:avLst/>
            </a:prstGeom>
            <a:noFill/>
            <a:ln cap="flat" cmpd="sng" w="12700">
              <a:solidFill>
                <a:schemeClr val="lt2"/>
              </a:solidFill>
              <a:prstDash val="solid"/>
              <a:miter lim="800000"/>
              <a:headEnd len="sm" w="sm" type="none"/>
              <a:tailEnd len="sm" w="sm" type="none"/>
            </a:ln>
          </p:spPr>
        </p:cxnSp>
        <p:cxnSp>
          <p:nvCxnSpPr>
            <p:cNvPr id="1274" name="Shape 1274"/>
            <p:cNvCxnSpPr/>
            <p:nvPr/>
          </p:nvCxnSpPr>
          <p:spPr>
            <a:xfrm>
              <a:off x="6362700" y="3429000"/>
              <a:ext cx="2430571" cy="0"/>
            </a:xfrm>
            <a:prstGeom prst="straightConnector1">
              <a:avLst/>
            </a:prstGeom>
            <a:noFill/>
            <a:ln cap="flat" cmpd="sng" w="12700">
              <a:solidFill>
                <a:schemeClr val="lt2"/>
              </a:solidFill>
              <a:prstDash val="solid"/>
              <a:miter lim="800000"/>
              <a:headEnd len="sm" w="sm" type="none"/>
              <a:tailEnd len="sm" w="sm" type="none"/>
            </a:ln>
          </p:spPr>
        </p:cxnSp>
        <p:grpSp>
          <p:nvGrpSpPr>
            <p:cNvPr id="1275" name="Shape 1275"/>
            <p:cNvGrpSpPr/>
            <p:nvPr/>
          </p:nvGrpSpPr>
          <p:grpSpPr>
            <a:xfrm>
              <a:off x="4579620" y="2180204"/>
              <a:ext cx="3032760" cy="2391433"/>
              <a:chOff x="4579620" y="2233283"/>
              <a:chExt cx="3032760" cy="2391433"/>
            </a:xfrm>
          </p:grpSpPr>
          <p:sp>
            <p:nvSpPr>
              <p:cNvPr id="1276" name="Shape 1276"/>
              <p:cNvSpPr/>
              <p:nvPr/>
            </p:nvSpPr>
            <p:spPr>
              <a:xfrm>
                <a:off x="6530806" y="2339458"/>
                <a:ext cx="839276" cy="1142629"/>
              </a:xfrm>
              <a:custGeom>
                <a:pathLst>
                  <a:path extrusionOk="0" h="45" w="33">
                    <a:moveTo>
                      <a:pt x="10" y="12"/>
                    </a:moveTo>
                    <a:cubicBezTo>
                      <a:pt x="12" y="12"/>
                      <a:pt x="12" y="12"/>
                      <a:pt x="11" y="13"/>
                    </a:cubicBezTo>
                    <a:cubicBezTo>
                      <a:pt x="9" y="14"/>
                      <a:pt x="8" y="15"/>
                      <a:pt x="8" y="15"/>
                    </a:cubicBezTo>
                    <a:cubicBezTo>
                      <a:pt x="7" y="15"/>
                      <a:pt x="6" y="11"/>
                      <a:pt x="6" y="11"/>
                    </a:cubicBezTo>
                    <a:cubicBezTo>
                      <a:pt x="6" y="11"/>
                      <a:pt x="8" y="0"/>
                      <a:pt x="22" y="2"/>
                    </a:cubicBezTo>
                    <a:cubicBezTo>
                      <a:pt x="33" y="4"/>
                      <a:pt x="33" y="19"/>
                      <a:pt x="22" y="26"/>
                    </a:cubicBezTo>
                    <a:cubicBezTo>
                      <a:pt x="11" y="32"/>
                      <a:pt x="4" y="32"/>
                      <a:pt x="6" y="36"/>
                    </a:cubicBezTo>
                    <a:cubicBezTo>
                      <a:pt x="7" y="41"/>
                      <a:pt x="11" y="37"/>
                      <a:pt x="11" y="36"/>
                    </a:cubicBezTo>
                    <a:cubicBezTo>
                      <a:pt x="10" y="35"/>
                      <a:pt x="11" y="36"/>
                      <a:pt x="10" y="35"/>
                    </a:cubicBezTo>
                    <a:cubicBezTo>
                      <a:pt x="10" y="34"/>
                      <a:pt x="13" y="32"/>
                      <a:pt x="14" y="34"/>
                    </a:cubicBezTo>
                    <a:cubicBezTo>
                      <a:pt x="15" y="35"/>
                      <a:pt x="15" y="38"/>
                      <a:pt x="14" y="37"/>
                    </a:cubicBezTo>
                    <a:cubicBezTo>
                      <a:pt x="12" y="42"/>
                      <a:pt x="3" y="45"/>
                      <a:pt x="1" y="35"/>
                    </a:cubicBezTo>
                    <a:cubicBezTo>
                      <a:pt x="0" y="26"/>
                      <a:pt x="22" y="28"/>
                      <a:pt x="25" y="13"/>
                    </a:cubicBezTo>
                    <a:cubicBezTo>
                      <a:pt x="27" y="4"/>
                      <a:pt x="12" y="3"/>
                      <a:pt x="10" y="12"/>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7" name="Shape 1277"/>
              <p:cNvSpPr/>
              <p:nvPr/>
            </p:nvSpPr>
            <p:spPr>
              <a:xfrm>
                <a:off x="4821918" y="2339458"/>
                <a:ext cx="864557" cy="1142629"/>
              </a:xfrm>
              <a:custGeom>
                <a:pathLst>
                  <a:path extrusionOk="0" h="45" w="34">
                    <a:moveTo>
                      <a:pt x="24" y="12"/>
                    </a:moveTo>
                    <a:cubicBezTo>
                      <a:pt x="21" y="12"/>
                      <a:pt x="21" y="12"/>
                      <a:pt x="23" y="13"/>
                    </a:cubicBezTo>
                    <a:cubicBezTo>
                      <a:pt x="24" y="14"/>
                      <a:pt x="25" y="15"/>
                      <a:pt x="26" y="15"/>
                    </a:cubicBezTo>
                    <a:cubicBezTo>
                      <a:pt x="26" y="15"/>
                      <a:pt x="27" y="11"/>
                      <a:pt x="27" y="11"/>
                    </a:cubicBezTo>
                    <a:cubicBezTo>
                      <a:pt x="27" y="11"/>
                      <a:pt x="26" y="0"/>
                      <a:pt x="12" y="2"/>
                    </a:cubicBezTo>
                    <a:cubicBezTo>
                      <a:pt x="0" y="4"/>
                      <a:pt x="0" y="19"/>
                      <a:pt x="11" y="26"/>
                    </a:cubicBezTo>
                    <a:cubicBezTo>
                      <a:pt x="22" y="32"/>
                      <a:pt x="29" y="32"/>
                      <a:pt x="28" y="36"/>
                    </a:cubicBezTo>
                    <a:cubicBezTo>
                      <a:pt x="26" y="41"/>
                      <a:pt x="23" y="37"/>
                      <a:pt x="22" y="36"/>
                    </a:cubicBezTo>
                    <a:cubicBezTo>
                      <a:pt x="23" y="35"/>
                      <a:pt x="23" y="36"/>
                      <a:pt x="23" y="35"/>
                    </a:cubicBezTo>
                    <a:cubicBezTo>
                      <a:pt x="24" y="34"/>
                      <a:pt x="20" y="32"/>
                      <a:pt x="19" y="34"/>
                    </a:cubicBezTo>
                    <a:cubicBezTo>
                      <a:pt x="18" y="35"/>
                      <a:pt x="18" y="38"/>
                      <a:pt x="20" y="37"/>
                    </a:cubicBezTo>
                    <a:cubicBezTo>
                      <a:pt x="21" y="42"/>
                      <a:pt x="30" y="45"/>
                      <a:pt x="32" y="35"/>
                    </a:cubicBezTo>
                    <a:cubicBezTo>
                      <a:pt x="34" y="26"/>
                      <a:pt x="11" y="28"/>
                      <a:pt x="8" y="13"/>
                    </a:cubicBezTo>
                    <a:cubicBezTo>
                      <a:pt x="6" y="4"/>
                      <a:pt x="21" y="3"/>
                      <a:pt x="24" y="12"/>
                    </a:cubicBezTo>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8" name="Shape 1278"/>
              <p:cNvSpPr/>
              <p:nvPr/>
            </p:nvSpPr>
            <p:spPr>
              <a:xfrm>
                <a:off x="5458959" y="2233283"/>
                <a:ext cx="1274082" cy="1451039"/>
              </a:xfrm>
              <a:custGeom>
                <a:pathLst>
                  <a:path extrusionOk="0" h="57" w="50">
                    <a:moveTo>
                      <a:pt x="5" y="0"/>
                    </a:moveTo>
                    <a:cubicBezTo>
                      <a:pt x="0" y="0"/>
                      <a:pt x="0" y="3"/>
                      <a:pt x="0" y="10"/>
                    </a:cubicBezTo>
                    <a:cubicBezTo>
                      <a:pt x="0" y="26"/>
                      <a:pt x="9" y="57"/>
                      <a:pt x="24" y="57"/>
                    </a:cubicBezTo>
                    <a:cubicBezTo>
                      <a:pt x="26" y="57"/>
                      <a:pt x="26" y="57"/>
                      <a:pt x="26" y="57"/>
                    </a:cubicBezTo>
                    <a:cubicBezTo>
                      <a:pt x="41" y="57"/>
                      <a:pt x="50" y="26"/>
                      <a:pt x="50" y="10"/>
                    </a:cubicBezTo>
                    <a:cubicBezTo>
                      <a:pt x="50" y="3"/>
                      <a:pt x="50" y="0"/>
                      <a:pt x="45" y="0"/>
                    </a:cubicBezTo>
                    <a:lnTo>
                      <a:pt x="5" y="0"/>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9" name="Shape 1279"/>
              <p:cNvSpPr/>
              <p:nvPr/>
            </p:nvSpPr>
            <p:spPr>
              <a:xfrm>
                <a:off x="5560077" y="4341587"/>
                <a:ext cx="1021288" cy="131453"/>
              </a:xfrm>
              <a:custGeom>
                <a:pathLst>
                  <a:path extrusionOk="0" h="5" w="40">
                    <a:moveTo>
                      <a:pt x="40" y="3"/>
                    </a:moveTo>
                    <a:cubicBezTo>
                      <a:pt x="40" y="4"/>
                      <a:pt x="39" y="5"/>
                      <a:pt x="37" y="5"/>
                    </a:cubicBezTo>
                    <a:cubicBezTo>
                      <a:pt x="3" y="5"/>
                      <a:pt x="3" y="5"/>
                      <a:pt x="3" y="5"/>
                    </a:cubicBezTo>
                    <a:cubicBezTo>
                      <a:pt x="2" y="5"/>
                      <a:pt x="0" y="4"/>
                      <a:pt x="0" y="3"/>
                    </a:cubicBezTo>
                    <a:cubicBezTo>
                      <a:pt x="0" y="1"/>
                      <a:pt x="2" y="0"/>
                      <a:pt x="3" y="0"/>
                    </a:cubicBezTo>
                    <a:cubicBezTo>
                      <a:pt x="37" y="0"/>
                      <a:pt x="37" y="0"/>
                      <a:pt x="37" y="0"/>
                    </a:cubicBezTo>
                    <a:cubicBezTo>
                      <a:pt x="39" y="0"/>
                      <a:pt x="40" y="1"/>
                      <a:pt x="40" y="3"/>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0" name="Shape 1280"/>
              <p:cNvSpPr/>
              <p:nvPr/>
            </p:nvSpPr>
            <p:spPr>
              <a:xfrm>
                <a:off x="5534799" y="4473040"/>
                <a:ext cx="1071847" cy="151676"/>
              </a:xfrm>
              <a:custGeom>
                <a:pathLst>
                  <a:path extrusionOk="0" h="6" w="42">
                    <a:moveTo>
                      <a:pt x="0" y="3"/>
                    </a:moveTo>
                    <a:cubicBezTo>
                      <a:pt x="0" y="2"/>
                      <a:pt x="2" y="0"/>
                      <a:pt x="3" y="0"/>
                    </a:cubicBezTo>
                    <a:cubicBezTo>
                      <a:pt x="39" y="0"/>
                      <a:pt x="39" y="0"/>
                      <a:pt x="39" y="0"/>
                    </a:cubicBezTo>
                    <a:cubicBezTo>
                      <a:pt x="41" y="0"/>
                      <a:pt x="42" y="2"/>
                      <a:pt x="42" y="3"/>
                    </a:cubicBezTo>
                    <a:cubicBezTo>
                      <a:pt x="42" y="5"/>
                      <a:pt x="41" y="6"/>
                      <a:pt x="39" y="6"/>
                    </a:cubicBezTo>
                    <a:cubicBezTo>
                      <a:pt x="3" y="6"/>
                      <a:pt x="3" y="6"/>
                      <a:pt x="3" y="6"/>
                    </a:cubicBezTo>
                    <a:cubicBezTo>
                      <a:pt x="2" y="6"/>
                      <a:pt x="0" y="5"/>
                      <a:pt x="0" y="3"/>
                    </a:cubicBezTo>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1" name="Shape 1281"/>
              <p:cNvSpPr/>
              <p:nvPr/>
            </p:nvSpPr>
            <p:spPr>
              <a:xfrm>
                <a:off x="5610635" y="4189910"/>
                <a:ext cx="945451" cy="151676"/>
              </a:xfrm>
              <a:custGeom>
                <a:pathLst>
                  <a:path extrusionOk="0" h="6" w="37">
                    <a:moveTo>
                      <a:pt x="37" y="3"/>
                    </a:moveTo>
                    <a:cubicBezTo>
                      <a:pt x="37" y="2"/>
                      <a:pt x="35" y="0"/>
                      <a:pt x="34" y="0"/>
                    </a:cubicBezTo>
                    <a:cubicBezTo>
                      <a:pt x="2" y="0"/>
                      <a:pt x="2" y="0"/>
                      <a:pt x="2" y="0"/>
                    </a:cubicBezTo>
                    <a:cubicBezTo>
                      <a:pt x="1" y="0"/>
                      <a:pt x="0" y="2"/>
                      <a:pt x="0" y="3"/>
                    </a:cubicBezTo>
                    <a:cubicBezTo>
                      <a:pt x="0" y="5"/>
                      <a:pt x="1" y="6"/>
                      <a:pt x="2" y="6"/>
                    </a:cubicBezTo>
                    <a:cubicBezTo>
                      <a:pt x="34" y="6"/>
                      <a:pt x="34" y="6"/>
                      <a:pt x="34" y="6"/>
                    </a:cubicBezTo>
                    <a:cubicBezTo>
                      <a:pt x="35" y="6"/>
                      <a:pt x="37" y="5"/>
                      <a:pt x="37" y="3"/>
                    </a:cubicBezTo>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2" name="Shape 1282"/>
              <p:cNvSpPr/>
              <p:nvPr/>
            </p:nvSpPr>
            <p:spPr>
              <a:xfrm>
                <a:off x="6070722" y="2233283"/>
                <a:ext cx="662322" cy="1451039"/>
              </a:xfrm>
              <a:custGeom>
                <a:pathLst>
                  <a:path extrusionOk="0" h="57" w="26">
                    <a:moveTo>
                      <a:pt x="21" y="0"/>
                    </a:moveTo>
                    <a:cubicBezTo>
                      <a:pt x="0" y="0"/>
                      <a:pt x="0" y="0"/>
                      <a:pt x="0" y="0"/>
                    </a:cubicBezTo>
                    <a:cubicBezTo>
                      <a:pt x="0" y="57"/>
                      <a:pt x="0" y="57"/>
                      <a:pt x="0" y="57"/>
                    </a:cubicBezTo>
                    <a:cubicBezTo>
                      <a:pt x="2" y="57"/>
                      <a:pt x="2" y="57"/>
                      <a:pt x="2" y="57"/>
                    </a:cubicBezTo>
                    <a:cubicBezTo>
                      <a:pt x="17" y="57"/>
                      <a:pt x="26" y="26"/>
                      <a:pt x="26" y="10"/>
                    </a:cubicBezTo>
                    <a:cubicBezTo>
                      <a:pt x="26" y="3"/>
                      <a:pt x="26" y="0"/>
                      <a:pt x="21" y="0"/>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3" name="Shape 1283"/>
              <p:cNvSpPr/>
              <p:nvPr/>
            </p:nvSpPr>
            <p:spPr>
              <a:xfrm>
                <a:off x="6197118" y="2516412"/>
                <a:ext cx="384247" cy="1016234"/>
              </a:xfrm>
              <a:custGeom>
                <a:pathLst>
                  <a:path extrusionOk="0" h="40" w="15">
                    <a:moveTo>
                      <a:pt x="12" y="0"/>
                    </a:moveTo>
                    <a:cubicBezTo>
                      <a:pt x="12" y="16"/>
                      <a:pt x="6" y="37"/>
                      <a:pt x="0" y="40"/>
                    </a:cubicBezTo>
                    <a:cubicBezTo>
                      <a:pt x="8" y="39"/>
                      <a:pt x="15" y="17"/>
                      <a:pt x="12" y="0"/>
                    </a:cubicBezTo>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4" name="Shape 1284"/>
              <p:cNvSpPr/>
              <p:nvPr/>
            </p:nvSpPr>
            <p:spPr>
              <a:xfrm>
                <a:off x="5105400" y="3709600"/>
                <a:ext cx="1981200" cy="45503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5" name="Shape 1285"/>
              <p:cNvSpPr txBox="1"/>
              <p:nvPr/>
            </p:nvSpPr>
            <p:spPr>
              <a:xfrm>
                <a:off x="5105400" y="3741422"/>
                <a:ext cx="1950720"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WINNER</a:t>
                </a:r>
                <a:endParaRPr sz="1100"/>
              </a:p>
            </p:txBody>
          </p:sp>
          <p:sp>
            <p:nvSpPr>
              <p:cNvPr id="1286" name="Shape 1286"/>
              <p:cNvSpPr/>
              <p:nvPr/>
            </p:nvSpPr>
            <p:spPr>
              <a:xfrm>
                <a:off x="7127081" y="3786188"/>
                <a:ext cx="485299" cy="301854"/>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7" name="Shape 1287"/>
              <p:cNvSpPr/>
              <p:nvPr/>
            </p:nvSpPr>
            <p:spPr>
              <a:xfrm>
                <a:off x="4579620" y="3786188"/>
                <a:ext cx="485299" cy="301854"/>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8" name="Shape 1288"/>
              <p:cNvSpPr/>
              <p:nvPr/>
            </p:nvSpPr>
            <p:spPr>
              <a:xfrm rot="-5400000">
                <a:off x="7365632" y="3841293"/>
                <a:ext cx="301855" cy="191641"/>
              </a:xfrm>
              <a:prstGeom prst="triangle">
                <a:avLst>
                  <a:gd fmla="val 50000"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89" name="Shape 1289"/>
              <p:cNvSpPr/>
              <p:nvPr/>
            </p:nvSpPr>
            <p:spPr>
              <a:xfrm rot="5400000">
                <a:off x="4524513" y="3841293"/>
                <a:ext cx="301855" cy="191641"/>
              </a:xfrm>
              <a:prstGeom prst="triangle">
                <a:avLst>
                  <a:gd fmla="val 50000"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cxnSp>
          <p:nvCxnSpPr>
            <p:cNvPr id="1290" name="Shape 1290"/>
            <p:cNvCxnSpPr>
              <a:stCxn id="1276" idx="4"/>
            </p:cNvCxnSpPr>
            <p:nvPr/>
          </p:nvCxnSpPr>
          <p:spPr>
            <a:xfrm flipH="1" rot="10800000">
              <a:off x="7090323" y="2047663"/>
              <a:ext cx="279300" cy="289500"/>
            </a:xfrm>
            <a:prstGeom prst="straightConnector1">
              <a:avLst/>
            </a:prstGeom>
            <a:noFill/>
            <a:ln cap="flat" cmpd="sng" w="12700">
              <a:solidFill>
                <a:schemeClr val="lt2"/>
              </a:solidFill>
              <a:prstDash val="solid"/>
              <a:miter lim="800000"/>
              <a:headEnd len="sm" w="sm" type="none"/>
              <a:tailEnd len="sm" w="sm" type="none"/>
            </a:ln>
          </p:spPr>
        </p:cxnSp>
        <p:cxnSp>
          <p:nvCxnSpPr>
            <p:cNvPr id="1291" name="Shape 1291"/>
            <p:cNvCxnSpPr>
              <a:stCxn id="1281" idx="0"/>
            </p:cNvCxnSpPr>
            <p:nvPr/>
          </p:nvCxnSpPr>
          <p:spPr>
            <a:xfrm>
              <a:off x="6556086" y="4212669"/>
              <a:ext cx="813600" cy="604500"/>
            </a:xfrm>
            <a:prstGeom prst="straightConnector1">
              <a:avLst/>
            </a:prstGeom>
            <a:noFill/>
            <a:ln cap="flat" cmpd="sng" w="12700">
              <a:solidFill>
                <a:schemeClr val="lt2"/>
              </a:solidFill>
              <a:prstDash val="solid"/>
              <a:miter lim="800000"/>
              <a:headEnd len="sm" w="sm" type="none"/>
              <a:tailEnd len="sm" w="sm" type="none"/>
            </a:ln>
          </p:spPr>
        </p:cxnSp>
        <p:cxnSp>
          <p:nvCxnSpPr>
            <p:cNvPr id="1292" name="Shape 1292"/>
            <p:cNvCxnSpPr>
              <a:stCxn id="1281" idx="3"/>
            </p:cNvCxnSpPr>
            <p:nvPr/>
          </p:nvCxnSpPr>
          <p:spPr>
            <a:xfrm flipH="1">
              <a:off x="4821935" y="4212669"/>
              <a:ext cx="788700" cy="604500"/>
            </a:xfrm>
            <a:prstGeom prst="straightConnector1">
              <a:avLst/>
            </a:prstGeom>
            <a:noFill/>
            <a:ln cap="flat" cmpd="sng" w="12700">
              <a:solidFill>
                <a:schemeClr val="lt2"/>
              </a:solidFill>
              <a:prstDash val="solid"/>
              <a:miter lim="800000"/>
              <a:headEnd len="sm" w="sm" type="none"/>
              <a:tailEnd len="sm" w="sm" type="none"/>
            </a:ln>
          </p:spPr>
        </p:cxnSp>
        <p:cxnSp>
          <p:nvCxnSpPr>
            <p:cNvPr id="1293" name="Shape 1293"/>
            <p:cNvCxnSpPr>
              <a:stCxn id="1277" idx="4"/>
            </p:cNvCxnSpPr>
            <p:nvPr/>
          </p:nvCxnSpPr>
          <p:spPr>
            <a:xfrm rot="10800000">
              <a:off x="4821956" y="2041063"/>
              <a:ext cx="305100" cy="296100"/>
            </a:xfrm>
            <a:prstGeom prst="straightConnector1">
              <a:avLst/>
            </a:prstGeom>
            <a:noFill/>
            <a:ln cap="flat" cmpd="sng" w="12700">
              <a:solidFill>
                <a:schemeClr val="lt2"/>
              </a:solidFill>
              <a:prstDash val="solid"/>
              <a:miter lim="800000"/>
              <a:headEnd len="sm" w="sm" type="none"/>
              <a:tailEnd len="sm" w="sm" type="none"/>
            </a:ln>
          </p:spPr>
        </p:cxnSp>
        <p:cxnSp>
          <p:nvCxnSpPr>
            <p:cNvPr id="1294" name="Shape 1294"/>
            <p:cNvCxnSpPr/>
            <p:nvPr/>
          </p:nvCxnSpPr>
          <p:spPr>
            <a:xfrm>
              <a:off x="7369730" y="2041041"/>
              <a:ext cx="1423541" cy="0"/>
            </a:xfrm>
            <a:prstGeom prst="straightConnector1">
              <a:avLst/>
            </a:prstGeom>
            <a:noFill/>
            <a:ln cap="flat" cmpd="sng" w="12700">
              <a:solidFill>
                <a:schemeClr val="lt2"/>
              </a:solidFill>
              <a:prstDash val="solid"/>
              <a:miter lim="800000"/>
              <a:headEnd len="sm" w="sm" type="none"/>
              <a:tailEnd len="sm" w="sm" type="none"/>
            </a:ln>
          </p:spPr>
        </p:cxnSp>
        <p:cxnSp>
          <p:nvCxnSpPr>
            <p:cNvPr id="1295" name="Shape 1295"/>
            <p:cNvCxnSpPr/>
            <p:nvPr/>
          </p:nvCxnSpPr>
          <p:spPr>
            <a:xfrm>
              <a:off x="7369730" y="4816975"/>
              <a:ext cx="1423541" cy="0"/>
            </a:xfrm>
            <a:prstGeom prst="straightConnector1">
              <a:avLst/>
            </a:prstGeom>
            <a:noFill/>
            <a:ln cap="flat" cmpd="sng" w="12700">
              <a:solidFill>
                <a:schemeClr val="lt2"/>
              </a:solidFill>
              <a:prstDash val="solid"/>
              <a:miter lim="800000"/>
              <a:headEnd len="sm" w="sm" type="none"/>
              <a:tailEnd len="sm" w="sm" type="none"/>
            </a:ln>
          </p:spPr>
        </p:cxnSp>
        <p:cxnSp>
          <p:nvCxnSpPr>
            <p:cNvPr id="1296" name="Shape 1296"/>
            <p:cNvCxnSpPr/>
            <p:nvPr/>
          </p:nvCxnSpPr>
          <p:spPr>
            <a:xfrm>
              <a:off x="3398729" y="4816975"/>
              <a:ext cx="1423541" cy="0"/>
            </a:xfrm>
            <a:prstGeom prst="straightConnector1">
              <a:avLst/>
            </a:prstGeom>
            <a:noFill/>
            <a:ln cap="flat" cmpd="sng" w="12700">
              <a:solidFill>
                <a:schemeClr val="lt2"/>
              </a:solidFill>
              <a:prstDash val="solid"/>
              <a:miter lim="800000"/>
              <a:headEnd len="sm" w="sm" type="none"/>
              <a:tailEnd len="sm" w="sm" type="none"/>
            </a:ln>
          </p:spPr>
        </p:cxnSp>
        <p:cxnSp>
          <p:nvCxnSpPr>
            <p:cNvPr id="1297" name="Shape 1297"/>
            <p:cNvCxnSpPr/>
            <p:nvPr/>
          </p:nvCxnSpPr>
          <p:spPr>
            <a:xfrm>
              <a:off x="3398729" y="2041041"/>
              <a:ext cx="1423541" cy="0"/>
            </a:xfrm>
            <a:prstGeom prst="straightConnector1">
              <a:avLst/>
            </a:prstGeom>
            <a:noFill/>
            <a:ln cap="flat" cmpd="sng" w="12700">
              <a:solidFill>
                <a:schemeClr val="lt2"/>
              </a:solidFill>
              <a:prstDash val="solid"/>
              <a:miter lim="800000"/>
              <a:headEnd len="sm" w="sm" type="none"/>
              <a:tailEnd len="sm" w="sm" type="none"/>
            </a:ln>
          </p:spPr>
        </p:cxnSp>
        <p:sp>
          <p:nvSpPr>
            <p:cNvPr id="1298" name="Shape 1298"/>
            <p:cNvSpPr/>
            <p:nvPr/>
          </p:nvSpPr>
          <p:spPr>
            <a:xfrm>
              <a:off x="8793447" y="1982921"/>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99" name="Shape 1299"/>
            <p:cNvSpPr/>
            <p:nvPr/>
          </p:nvSpPr>
          <p:spPr>
            <a:xfrm>
              <a:off x="8793447" y="3372063"/>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00" name="Shape 1300"/>
            <p:cNvSpPr/>
            <p:nvPr/>
          </p:nvSpPr>
          <p:spPr>
            <a:xfrm>
              <a:off x="8793447" y="4760021"/>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01" name="Shape 1301"/>
            <p:cNvSpPr/>
            <p:nvPr/>
          </p:nvSpPr>
          <p:spPr>
            <a:xfrm>
              <a:off x="3283495" y="1982921"/>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02" name="Shape 1302"/>
            <p:cNvSpPr/>
            <p:nvPr/>
          </p:nvSpPr>
          <p:spPr>
            <a:xfrm>
              <a:off x="3283495" y="3372063"/>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03" name="Shape 1303"/>
            <p:cNvSpPr/>
            <p:nvPr/>
          </p:nvSpPr>
          <p:spPr>
            <a:xfrm>
              <a:off x="3283495" y="4760021"/>
              <a:ext cx="115058" cy="115058"/>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304" name="Shape 1304"/>
          <p:cNvGrpSpPr/>
          <p:nvPr/>
        </p:nvGrpSpPr>
        <p:grpSpPr>
          <a:xfrm>
            <a:off x="6783882" y="1338521"/>
            <a:ext cx="1751113" cy="2963359"/>
            <a:chOff x="9018983" y="1770825"/>
            <a:chExt cx="2334817" cy="3951145"/>
          </a:xfrm>
        </p:grpSpPr>
        <p:grpSp>
          <p:nvGrpSpPr>
            <p:cNvPr id="1305" name="Shape 1305"/>
            <p:cNvGrpSpPr/>
            <p:nvPr/>
          </p:nvGrpSpPr>
          <p:grpSpPr>
            <a:xfrm>
              <a:off x="9018983" y="1770825"/>
              <a:ext cx="2334817" cy="1157229"/>
              <a:chOff x="9018983" y="1770825"/>
              <a:chExt cx="2334817" cy="1157229"/>
            </a:xfrm>
          </p:grpSpPr>
          <p:sp>
            <p:nvSpPr>
              <p:cNvPr id="1306" name="Shape 1306"/>
              <p:cNvSpPr txBox="1"/>
              <p:nvPr/>
            </p:nvSpPr>
            <p:spPr>
              <a:xfrm>
                <a:off x="9265949" y="2241328"/>
                <a:ext cx="2087851" cy="6867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i="1" lang="en" sz="800">
                    <a:solidFill>
                      <a:schemeClr val="dk1"/>
                    </a:solidFill>
                    <a:latin typeface="Montserrat"/>
                    <a:ea typeface="Montserrat"/>
                    <a:cs typeface="Montserrat"/>
                    <a:sym typeface="Montserrat"/>
                  </a:rPr>
                  <a:t>Lorem Ipsum has been the printer took a galley of type </a:t>
                </a:r>
                <a:r>
                  <a:rPr lang="en" sz="800">
                    <a:solidFill>
                      <a:schemeClr val="dk1"/>
                    </a:solidFill>
                    <a:latin typeface="Montserrat"/>
                    <a:ea typeface="Montserrat"/>
                    <a:cs typeface="Montserrat"/>
                    <a:sym typeface="Montserrat"/>
                  </a:rPr>
                  <a:t>god air fish land. </a:t>
                </a:r>
                <a:endParaRPr sz="1100"/>
              </a:p>
            </p:txBody>
          </p:sp>
          <p:sp>
            <p:nvSpPr>
              <p:cNvPr id="1307" name="Shape 1307"/>
              <p:cNvSpPr txBox="1"/>
              <p:nvPr/>
            </p:nvSpPr>
            <p:spPr>
              <a:xfrm>
                <a:off x="9237670" y="1770825"/>
                <a:ext cx="1754114" cy="46038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4"/>
                    </a:solidFill>
                    <a:latin typeface="Montserrat"/>
                    <a:ea typeface="Montserrat"/>
                    <a:cs typeface="Montserrat"/>
                    <a:sym typeface="Montserrat"/>
                  </a:rPr>
                  <a:t>2016</a:t>
                </a:r>
                <a:endParaRPr sz="1100"/>
              </a:p>
            </p:txBody>
          </p:sp>
          <p:sp>
            <p:nvSpPr>
              <p:cNvPr id="1308" name="Shape 1308"/>
              <p:cNvSpPr/>
              <p:nvPr/>
            </p:nvSpPr>
            <p:spPr>
              <a:xfrm rot="2700000">
                <a:off x="9051009" y="1969356"/>
                <a:ext cx="154635" cy="154635"/>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309" name="Shape 1309"/>
            <p:cNvGrpSpPr/>
            <p:nvPr/>
          </p:nvGrpSpPr>
          <p:grpSpPr>
            <a:xfrm>
              <a:off x="9018983" y="3167783"/>
              <a:ext cx="2334816" cy="1157229"/>
              <a:chOff x="6575139" y="1339970"/>
              <a:chExt cx="2334816" cy="1157229"/>
            </a:xfrm>
          </p:grpSpPr>
          <p:sp>
            <p:nvSpPr>
              <p:cNvPr id="1310" name="Shape 1310"/>
              <p:cNvSpPr txBox="1"/>
              <p:nvPr/>
            </p:nvSpPr>
            <p:spPr>
              <a:xfrm>
                <a:off x="6822105" y="1810473"/>
                <a:ext cx="2087851" cy="6867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i="1" lang="en" sz="800">
                    <a:solidFill>
                      <a:schemeClr val="dk1"/>
                    </a:solidFill>
                    <a:latin typeface="Montserrat"/>
                    <a:ea typeface="Montserrat"/>
                    <a:cs typeface="Montserrat"/>
                    <a:sym typeface="Montserrat"/>
                  </a:rPr>
                  <a:t>Lorem Ipsum has been the printer took a galley of type </a:t>
                </a:r>
                <a:r>
                  <a:rPr lang="en" sz="800">
                    <a:solidFill>
                      <a:schemeClr val="dk1"/>
                    </a:solidFill>
                    <a:latin typeface="Montserrat"/>
                    <a:ea typeface="Montserrat"/>
                    <a:cs typeface="Montserrat"/>
                    <a:sym typeface="Montserrat"/>
                  </a:rPr>
                  <a:t>god air fish land. </a:t>
                </a:r>
                <a:endParaRPr sz="1100"/>
              </a:p>
            </p:txBody>
          </p:sp>
          <p:sp>
            <p:nvSpPr>
              <p:cNvPr id="1311" name="Shape 1311"/>
              <p:cNvSpPr txBox="1"/>
              <p:nvPr/>
            </p:nvSpPr>
            <p:spPr>
              <a:xfrm>
                <a:off x="6793826" y="1339970"/>
                <a:ext cx="1754114" cy="46038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4"/>
                    </a:solidFill>
                    <a:latin typeface="Montserrat"/>
                    <a:ea typeface="Montserrat"/>
                    <a:cs typeface="Montserrat"/>
                    <a:sym typeface="Montserrat"/>
                  </a:rPr>
                  <a:t>2016</a:t>
                </a:r>
                <a:endParaRPr sz="1100"/>
              </a:p>
            </p:txBody>
          </p:sp>
          <p:sp>
            <p:nvSpPr>
              <p:cNvPr id="1312" name="Shape 1312"/>
              <p:cNvSpPr/>
              <p:nvPr/>
            </p:nvSpPr>
            <p:spPr>
              <a:xfrm rot="2700000">
                <a:off x="6607165" y="1538501"/>
                <a:ext cx="154635" cy="154635"/>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313" name="Shape 1313"/>
            <p:cNvGrpSpPr/>
            <p:nvPr/>
          </p:nvGrpSpPr>
          <p:grpSpPr>
            <a:xfrm>
              <a:off x="9018983" y="4564741"/>
              <a:ext cx="2334816" cy="1157229"/>
              <a:chOff x="6575139" y="1339970"/>
              <a:chExt cx="2334816" cy="1157229"/>
            </a:xfrm>
          </p:grpSpPr>
          <p:sp>
            <p:nvSpPr>
              <p:cNvPr id="1314" name="Shape 1314"/>
              <p:cNvSpPr txBox="1"/>
              <p:nvPr/>
            </p:nvSpPr>
            <p:spPr>
              <a:xfrm>
                <a:off x="6822105" y="1810473"/>
                <a:ext cx="2087851" cy="6867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i="1" lang="en" sz="800">
                    <a:solidFill>
                      <a:schemeClr val="dk1"/>
                    </a:solidFill>
                    <a:latin typeface="Montserrat"/>
                    <a:ea typeface="Montserrat"/>
                    <a:cs typeface="Montserrat"/>
                    <a:sym typeface="Montserrat"/>
                  </a:rPr>
                  <a:t>Lorem Ipsum has been the printer took a galley of type </a:t>
                </a:r>
                <a:r>
                  <a:rPr lang="en" sz="800">
                    <a:solidFill>
                      <a:schemeClr val="dk1"/>
                    </a:solidFill>
                    <a:latin typeface="Montserrat"/>
                    <a:ea typeface="Montserrat"/>
                    <a:cs typeface="Montserrat"/>
                    <a:sym typeface="Montserrat"/>
                  </a:rPr>
                  <a:t>god air fish land. </a:t>
                </a:r>
                <a:endParaRPr sz="1100"/>
              </a:p>
            </p:txBody>
          </p:sp>
          <p:sp>
            <p:nvSpPr>
              <p:cNvPr id="1315" name="Shape 1315"/>
              <p:cNvSpPr txBox="1"/>
              <p:nvPr/>
            </p:nvSpPr>
            <p:spPr>
              <a:xfrm>
                <a:off x="6793826" y="1339970"/>
                <a:ext cx="1754114" cy="46038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b="1" lang="en" sz="1500">
                    <a:solidFill>
                      <a:schemeClr val="accent4"/>
                    </a:solidFill>
                    <a:latin typeface="Montserrat"/>
                    <a:ea typeface="Montserrat"/>
                    <a:cs typeface="Montserrat"/>
                    <a:sym typeface="Montserrat"/>
                  </a:rPr>
                  <a:t>2016</a:t>
                </a:r>
                <a:endParaRPr sz="1100"/>
              </a:p>
            </p:txBody>
          </p:sp>
          <p:sp>
            <p:nvSpPr>
              <p:cNvPr id="1316" name="Shape 1316"/>
              <p:cNvSpPr/>
              <p:nvPr/>
            </p:nvSpPr>
            <p:spPr>
              <a:xfrm rot="2700000">
                <a:off x="6607165" y="1538501"/>
                <a:ext cx="154635" cy="154635"/>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grpSp>
        <p:nvGrpSpPr>
          <p:cNvPr id="1317" name="Shape 1317"/>
          <p:cNvGrpSpPr/>
          <p:nvPr/>
        </p:nvGrpSpPr>
        <p:grpSpPr>
          <a:xfrm>
            <a:off x="603627" y="1338521"/>
            <a:ext cx="1743984" cy="2963359"/>
            <a:chOff x="778643" y="1770825"/>
            <a:chExt cx="2325312" cy="3951145"/>
          </a:xfrm>
        </p:grpSpPr>
        <p:grpSp>
          <p:nvGrpSpPr>
            <p:cNvPr id="1318" name="Shape 1318"/>
            <p:cNvGrpSpPr/>
            <p:nvPr/>
          </p:nvGrpSpPr>
          <p:grpSpPr>
            <a:xfrm>
              <a:off x="778643" y="4543581"/>
              <a:ext cx="2325312" cy="1178389"/>
              <a:chOff x="778643" y="4199136"/>
              <a:chExt cx="2325312" cy="1178389"/>
            </a:xfrm>
          </p:grpSpPr>
          <p:sp>
            <p:nvSpPr>
              <p:cNvPr id="1319" name="Shape 1319"/>
              <p:cNvSpPr txBox="1"/>
              <p:nvPr/>
            </p:nvSpPr>
            <p:spPr>
              <a:xfrm>
                <a:off x="1163180" y="4199136"/>
                <a:ext cx="1754114" cy="460382"/>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b="1" lang="en" sz="1500">
                    <a:solidFill>
                      <a:schemeClr val="accent4"/>
                    </a:solidFill>
                    <a:latin typeface="Montserrat"/>
                    <a:ea typeface="Montserrat"/>
                    <a:cs typeface="Montserrat"/>
                    <a:sym typeface="Montserrat"/>
                  </a:rPr>
                  <a:t>2018</a:t>
                </a:r>
                <a:endParaRPr sz="1100"/>
              </a:p>
            </p:txBody>
          </p:sp>
          <p:sp>
            <p:nvSpPr>
              <p:cNvPr id="1320" name="Shape 1320"/>
              <p:cNvSpPr/>
              <p:nvPr/>
            </p:nvSpPr>
            <p:spPr>
              <a:xfrm rot="-8100000">
                <a:off x="2917294" y="4397667"/>
                <a:ext cx="154635" cy="154635"/>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21" name="Shape 1321"/>
              <p:cNvSpPr txBox="1"/>
              <p:nvPr/>
            </p:nvSpPr>
            <p:spPr>
              <a:xfrm>
                <a:off x="778643" y="4669639"/>
                <a:ext cx="2087851" cy="707886"/>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i="1" lang="en" sz="800">
                    <a:solidFill>
                      <a:schemeClr val="dk1"/>
                    </a:solidFill>
                    <a:latin typeface="Montserrat"/>
                    <a:ea typeface="Montserrat"/>
                    <a:cs typeface="Montserrat"/>
                    <a:sym typeface="Montserrat"/>
                  </a:rPr>
                  <a:t>Lorem Ipsum has been the printer took a galley of type </a:t>
                </a:r>
                <a:r>
                  <a:rPr lang="en" sz="800">
                    <a:solidFill>
                      <a:schemeClr val="dk1"/>
                    </a:solidFill>
                    <a:latin typeface="Montserrat"/>
                    <a:ea typeface="Montserrat"/>
                    <a:cs typeface="Montserrat"/>
                    <a:sym typeface="Montserrat"/>
                  </a:rPr>
                  <a:t>god air fish land. </a:t>
                </a:r>
                <a:endParaRPr sz="1100"/>
              </a:p>
            </p:txBody>
          </p:sp>
        </p:grpSp>
        <p:grpSp>
          <p:nvGrpSpPr>
            <p:cNvPr id="1322" name="Shape 1322"/>
            <p:cNvGrpSpPr/>
            <p:nvPr/>
          </p:nvGrpSpPr>
          <p:grpSpPr>
            <a:xfrm>
              <a:off x="778643" y="3157203"/>
              <a:ext cx="2325312" cy="1178389"/>
              <a:chOff x="778643" y="4199136"/>
              <a:chExt cx="2325312" cy="1178389"/>
            </a:xfrm>
          </p:grpSpPr>
          <p:sp>
            <p:nvSpPr>
              <p:cNvPr id="1323" name="Shape 1323"/>
              <p:cNvSpPr txBox="1"/>
              <p:nvPr/>
            </p:nvSpPr>
            <p:spPr>
              <a:xfrm>
                <a:off x="1163180" y="4199136"/>
                <a:ext cx="1754114" cy="460382"/>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b="1" lang="en" sz="1500">
                    <a:solidFill>
                      <a:schemeClr val="accent4"/>
                    </a:solidFill>
                    <a:latin typeface="Montserrat"/>
                    <a:ea typeface="Montserrat"/>
                    <a:cs typeface="Montserrat"/>
                    <a:sym typeface="Montserrat"/>
                  </a:rPr>
                  <a:t>2018</a:t>
                </a:r>
                <a:endParaRPr sz="1100"/>
              </a:p>
            </p:txBody>
          </p:sp>
          <p:sp>
            <p:nvSpPr>
              <p:cNvPr id="1324" name="Shape 1324"/>
              <p:cNvSpPr/>
              <p:nvPr/>
            </p:nvSpPr>
            <p:spPr>
              <a:xfrm rot="-8100000">
                <a:off x="2917294" y="4397667"/>
                <a:ext cx="154635" cy="154635"/>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25" name="Shape 1325"/>
              <p:cNvSpPr txBox="1"/>
              <p:nvPr/>
            </p:nvSpPr>
            <p:spPr>
              <a:xfrm>
                <a:off x="778643" y="4669639"/>
                <a:ext cx="2087851" cy="707886"/>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i="1" lang="en" sz="800">
                    <a:solidFill>
                      <a:schemeClr val="dk1"/>
                    </a:solidFill>
                    <a:latin typeface="Montserrat"/>
                    <a:ea typeface="Montserrat"/>
                    <a:cs typeface="Montserrat"/>
                    <a:sym typeface="Montserrat"/>
                  </a:rPr>
                  <a:t>Lorem Ipsum has been the printer took a galley of type </a:t>
                </a:r>
                <a:r>
                  <a:rPr lang="en" sz="800">
                    <a:solidFill>
                      <a:schemeClr val="dk1"/>
                    </a:solidFill>
                    <a:latin typeface="Montserrat"/>
                    <a:ea typeface="Montserrat"/>
                    <a:cs typeface="Montserrat"/>
                    <a:sym typeface="Montserrat"/>
                  </a:rPr>
                  <a:t>god air fish land. </a:t>
                </a:r>
                <a:endParaRPr sz="1100"/>
              </a:p>
            </p:txBody>
          </p:sp>
        </p:grpSp>
        <p:grpSp>
          <p:nvGrpSpPr>
            <p:cNvPr id="1326" name="Shape 1326"/>
            <p:cNvGrpSpPr/>
            <p:nvPr/>
          </p:nvGrpSpPr>
          <p:grpSpPr>
            <a:xfrm>
              <a:off x="778643" y="1770825"/>
              <a:ext cx="2325312" cy="1178389"/>
              <a:chOff x="778643" y="4199136"/>
              <a:chExt cx="2325312" cy="1178389"/>
            </a:xfrm>
          </p:grpSpPr>
          <p:sp>
            <p:nvSpPr>
              <p:cNvPr id="1327" name="Shape 1327"/>
              <p:cNvSpPr txBox="1"/>
              <p:nvPr/>
            </p:nvSpPr>
            <p:spPr>
              <a:xfrm>
                <a:off x="1163180" y="4199136"/>
                <a:ext cx="1754114" cy="460382"/>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b="1" lang="en" sz="1500">
                    <a:solidFill>
                      <a:schemeClr val="accent4"/>
                    </a:solidFill>
                    <a:latin typeface="Montserrat"/>
                    <a:ea typeface="Montserrat"/>
                    <a:cs typeface="Montserrat"/>
                    <a:sym typeface="Montserrat"/>
                  </a:rPr>
                  <a:t>2018</a:t>
                </a:r>
                <a:endParaRPr sz="1100"/>
              </a:p>
            </p:txBody>
          </p:sp>
          <p:sp>
            <p:nvSpPr>
              <p:cNvPr id="1328" name="Shape 1328"/>
              <p:cNvSpPr/>
              <p:nvPr/>
            </p:nvSpPr>
            <p:spPr>
              <a:xfrm rot="-8100000">
                <a:off x="2917294" y="4397667"/>
                <a:ext cx="154635" cy="154635"/>
              </a:xfrm>
              <a:prstGeom prst="rtTriangl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29" name="Shape 1329"/>
              <p:cNvSpPr txBox="1"/>
              <p:nvPr/>
            </p:nvSpPr>
            <p:spPr>
              <a:xfrm>
                <a:off x="778643" y="4669639"/>
                <a:ext cx="2087851" cy="707886"/>
              </a:xfrm>
              <a:prstGeom prst="rect">
                <a:avLst/>
              </a:prstGeom>
              <a:noFill/>
              <a:ln>
                <a:noFill/>
              </a:ln>
            </p:spPr>
            <p:txBody>
              <a:bodyPr anchorCtr="0" anchor="t" bIns="34275" lIns="68575" spcFirstLastPara="1" rIns="68575" wrap="square" tIns="34275">
                <a:noAutofit/>
              </a:bodyPr>
              <a:lstStyle/>
              <a:p>
                <a:pPr indent="0" lvl="0" marL="0" marR="0" rtl="0" algn="r">
                  <a:lnSpc>
                    <a:spcPct val="160000"/>
                  </a:lnSpc>
                  <a:spcBef>
                    <a:spcPts val="0"/>
                  </a:spcBef>
                  <a:spcAft>
                    <a:spcPts val="0"/>
                  </a:spcAft>
                  <a:buNone/>
                </a:pPr>
                <a:r>
                  <a:rPr i="1" lang="en" sz="800">
                    <a:solidFill>
                      <a:schemeClr val="dk1"/>
                    </a:solidFill>
                    <a:latin typeface="Montserrat"/>
                    <a:ea typeface="Montserrat"/>
                    <a:cs typeface="Montserrat"/>
                    <a:sym typeface="Montserrat"/>
                  </a:rPr>
                  <a:t>Lorem Ipsum has been the printer took a galley of type </a:t>
                </a:r>
                <a:r>
                  <a:rPr lang="en" sz="800">
                    <a:solidFill>
                      <a:schemeClr val="dk1"/>
                    </a:solidFill>
                    <a:latin typeface="Montserrat"/>
                    <a:ea typeface="Montserrat"/>
                    <a:cs typeface="Montserrat"/>
                    <a:sym typeface="Montserrat"/>
                  </a:rPr>
                  <a:t>god air fish land. </a:t>
                </a:r>
                <a:endParaRPr sz="1100"/>
              </a:p>
            </p:txBody>
          </p:sp>
        </p:grpSp>
      </p:gr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3" name="Shape 1333"/>
        <p:cNvGrpSpPr/>
        <p:nvPr/>
      </p:nvGrpSpPr>
      <p:grpSpPr>
        <a:xfrm>
          <a:off x="0" y="0"/>
          <a:ext cx="0" cy="0"/>
          <a:chOff x="0" y="0"/>
          <a:chExt cx="0" cy="0"/>
        </a:xfrm>
      </p:grpSpPr>
      <p:sp>
        <p:nvSpPr>
          <p:cNvPr id="1334" name="Shape 1334"/>
          <p:cNvSpPr/>
          <p:nvPr/>
        </p:nvSpPr>
        <p:spPr>
          <a:xfrm>
            <a:off x="4571999" y="517071"/>
            <a:ext cx="4054929" cy="4109358"/>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35" name="Shape 1335"/>
          <p:cNvSpPr/>
          <p:nvPr/>
        </p:nvSpPr>
        <p:spPr>
          <a:xfrm>
            <a:off x="3336130" y="936826"/>
            <a:ext cx="2471739" cy="59871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36" name="Shape 1336"/>
          <p:cNvSpPr txBox="1"/>
          <p:nvPr/>
        </p:nvSpPr>
        <p:spPr>
          <a:xfrm>
            <a:off x="3015341" y="999581"/>
            <a:ext cx="3113315"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dk1"/>
                </a:solidFill>
                <a:latin typeface="Montserrat"/>
                <a:ea typeface="Montserrat"/>
                <a:cs typeface="Montserrat"/>
                <a:sym typeface="Montserrat"/>
              </a:rPr>
              <a:t>Our History</a:t>
            </a:r>
            <a:endParaRPr sz="1100"/>
          </a:p>
        </p:txBody>
      </p:sp>
      <p:sp>
        <p:nvSpPr>
          <p:cNvPr id="1337" name="Shape 1337"/>
          <p:cNvSpPr txBox="1"/>
          <p:nvPr/>
        </p:nvSpPr>
        <p:spPr>
          <a:xfrm>
            <a:off x="4884284" y="1685785"/>
            <a:ext cx="1589315"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Some Text</a:t>
            </a:r>
            <a:endParaRPr sz="1100"/>
          </a:p>
        </p:txBody>
      </p:sp>
      <p:cxnSp>
        <p:nvCxnSpPr>
          <p:cNvPr id="1338" name="Shape 1338"/>
          <p:cNvCxnSpPr/>
          <p:nvPr/>
        </p:nvCxnSpPr>
        <p:spPr>
          <a:xfrm>
            <a:off x="4962933" y="2049895"/>
            <a:ext cx="3273062" cy="0"/>
          </a:xfrm>
          <a:prstGeom prst="straightConnector1">
            <a:avLst/>
          </a:prstGeom>
          <a:noFill/>
          <a:ln cap="flat" cmpd="sng" w="12700">
            <a:solidFill>
              <a:schemeClr val="dk1"/>
            </a:solidFill>
            <a:prstDash val="solid"/>
            <a:miter lim="800000"/>
            <a:headEnd len="sm" w="sm" type="none"/>
            <a:tailEnd len="sm" w="sm" type="none"/>
          </a:ln>
        </p:spPr>
      </p:cxnSp>
      <p:sp>
        <p:nvSpPr>
          <p:cNvPr id="1339" name="Shape 1339"/>
          <p:cNvSpPr txBox="1"/>
          <p:nvPr/>
        </p:nvSpPr>
        <p:spPr>
          <a:xfrm>
            <a:off x="4884284" y="2735689"/>
            <a:ext cx="3351711" cy="35779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a:t>
            </a:r>
            <a:endParaRPr sz="1100"/>
          </a:p>
        </p:txBody>
      </p:sp>
      <p:sp>
        <p:nvSpPr>
          <p:cNvPr id="1340" name="Shape 1340"/>
          <p:cNvSpPr txBox="1"/>
          <p:nvPr/>
        </p:nvSpPr>
        <p:spPr>
          <a:xfrm>
            <a:off x="5160509" y="2448966"/>
            <a:ext cx="3075486"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 HAS BEEN  INDUSTRY'S</a:t>
            </a:r>
            <a:endParaRPr sz="1100"/>
          </a:p>
        </p:txBody>
      </p:sp>
      <p:sp>
        <p:nvSpPr>
          <p:cNvPr id="1341" name="Shape 1341"/>
          <p:cNvSpPr/>
          <p:nvPr/>
        </p:nvSpPr>
        <p:spPr>
          <a:xfrm>
            <a:off x="4932737" y="2477066"/>
            <a:ext cx="186172" cy="186172"/>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342" name="Shape 1342"/>
          <p:cNvGrpSpPr/>
          <p:nvPr/>
        </p:nvGrpSpPr>
        <p:grpSpPr>
          <a:xfrm>
            <a:off x="4966160" y="2529076"/>
            <a:ext cx="119326" cy="82153"/>
            <a:chOff x="5148706" y="2457450"/>
            <a:chExt cx="159101" cy="109538"/>
          </a:xfrm>
        </p:grpSpPr>
        <p:cxnSp>
          <p:nvCxnSpPr>
            <p:cNvPr id="1343" name="Shape 1343"/>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344" name="Shape 1344"/>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sp>
        <p:nvSpPr>
          <p:cNvPr id="1345" name="Shape 1345"/>
          <p:cNvSpPr txBox="1"/>
          <p:nvPr/>
        </p:nvSpPr>
        <p:spPr>
          <a:xfrm>
            <a:off x="4884284" y="3560343"/>
            <a:ext cx="3351711" cy="64633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for and scrambled it to make a type specimen book. It was popularised in the 1960s with the release of Letraset sheets</a:t>
            </a:r>
            <a:endParaRPr sz="1100"/>
          </a:p>
        </p:txBody>
      </p:sp>
      <p:sp>
        <p:nvSpPr>
          <p:cNvPr id="1346" name="Shape 1346"/>
          <p:cNvSpPr txBox="1"/>
          <p:nvPr/>
        </p:nvSpPr>
        <p:spPr>
          <a:xfrm>
            <a:off x="5160509" y="3273620"/>
            <a:ext cx="3075486"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 HAS BEEN  INDUSTRY'S</a:t>
            </a:r>
            <a:endParaRPr sz="1100"/>
          </a:p>
        </p:txBody>
      </p:sp>
      <p:sp>
        <p:nvSpPr>
          <p:cNvPr id="1347" name="Shape 1347"/>
          <p:cNvSpPr/>
          <p:nvPr/>
        </p:nvSpPr>
        <p:spPr>
          <a:xfrm>
            <a:off x="4932737" y="3301721"/>
            <a:ext cx="186172" cy="186172"/>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348" name="Shape 1348"/>
          <p:cNvGrpSpPr/>
          <p:nvPr/>
        </p:nvGrpSpPr>
        <p:grpSpPr>
          <a:xfrm>
            <a:off x="4966160" y="3353730"/>
            <a:ext cx="119326" cy="82153"/>
            <a:chOff x="5148706" y="2457450"/>
            <a:chExt cx="159101" cy="109538"/>
          </a:xfrm>
        </p:grpSpPr>
        <p:cxnSp>
          <p:nvCxnSpPr>
            <p:cNvPr id="1349" name="Shape 1349"/>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350" name="Shape 1350"/>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sp>
        <p:nvSpPr>
          <p:cNvPr id="1351" name="Shape 1351"/>
          <p:cNvSpPr/>
          <p:nvPr>
            <p:ph idx="2" type="pic"/>
          </p:nvPr>
        </p:nvSpPr>
        <p:spPr>
          <a:xfrm>
            <a:off x="517072" y="517071"/>
            <a:ext cx="4054929" cy="410935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5" name="Shape 1355"/>
        <p:cNvGrpSpPr/>
        <p:nvPr/>
      </p:nvGrpSpPr>
      <p:grpSpPr>
        <a:xfrm>
          <a:off x="0" y="0"/>
          <a:ext cx="0" cy="0"/>
          <a:chOff x="0" y="0"/>
          <a:chExt cx="0" cy="0"/>
        </a:xfrm>
      </p:grpSpPr>
      <p:sp>
        <p:nvSpPr>
          <p:cNvPr id="1356" name="Shape 135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1357" name="Shape 1357"/>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Company History / Timeline</a:t>
            </a:r>
            <a:endParaRPr sz="1100"/>
          </a:p>
        </p:txBody>
      </p:sp>
      <p:grpSp>
        <p:nvGrpSpPr>
          <p:cNvPr id="1358" name="Shape 1358"/>
          <p:cNvGrpSpPr/>
          <p:nvPr/>
        </p:nvGrpSpPr>
        <p:grpSpPr>
          <a:xfrm>
            <a:off x="628650" y="1364032"/>
            <a:ext cx="4511852" cy="2493593"/>
            <a:chOff x="2039626" y="1818708"/>
            <a:chExt cx="6015803" cy="3324791"/>
          </a:xfrm>
        </p:grpSpPr>
        <p:cxnSp>
          <p:nvCxnSpPr>
            <p:cNvPr id="1359" name="Shape 1359"/>
            <p:cNvCxnSpPr/>
            <p:nvPr/>
          </p:nvCxnSpPr>
          <p:spPr>
            <a:xfrm>
              <a:off x="4125711" y="1818708"/>
              <a:ext cx="0" cy="3324791"/>
            </a:xfrm>
            <a:prstGeom prst="straightConnector1">
              <a:avLst/>
            </a:prstGeom>
            <a:noFill/>
            <a:ln cap="flat" cmpd="sng" w="25400">
              <a:solidFill>
                <a:schemeClr val="dk1"/>
              </a:solidFill>
              <a:prstDash val="solid"/>
              <a:miter lim="800000"/>
              <a:headEnd len="sm" w="sm" type="none"/>
              <a:tailEnd len="sm" w="sm" type="none"/>
            </a:ln>
          </p:spPr>
        </p:cxnSp>
        <p:cxnSp>
          <p:nvCxnSpPr>
            <p:cNvPr id="1360" name="Shape 1360"/>
            <p:cNvCxnSpPr/>
            <p:nvPr/>
          </p:nvCxnSpPr>
          <p:spPr>
            <a:xfrm>
              <a:off x="5214320" y="1818708"/>
              <a:ext cx="0" cy="3324791"/>
            </a:xfrm>
            <a:prstGeom prst="straightConnector1">
              <a:avLst/>
            </a:prstGeom>
            <a:noFill/>
            <a:ln cap="flat" cmpd="sng" w="25400">
              <a:solidFill>
                <a:schemeClr val="dk1"/>
              </a:solidFill>
              <a:prstDash val="solid"/>
              <a:miter lim="800000"/>
              <a:headEnd len="sm" w="sm" type="none"/>
              <a:tailEnd len="sm" w="sm" type="none"/>
            </a:ln>
          </p:spPr>
        </p:cxnSp>
        <p:grpSp>
          <p:nvGrpSpPr>
            <p:cNvPr id="1361" name="Shape 1361"/>
            <p:cNvGrpSpPr/>
            <p:nvPr/>
          </p:nvGrpSpPr>
          <p:grpSpPr>
            <a:xfrm>
              <a:off x="2039626" y="1818708"/>
              <a:ext cx="6015799" cy="3324791"/>
              <a:chOff x="838200" y="1818708"/>
              <a:chExt cx="10515600" cy="3324791"/>
            </a:xfrm>
          </p:grpSpPr>
          <p:cxnSp>
            <p:nvCxnSpPr>
              <p:cNvPr id="1362" name="Shape 1362"/>
              <p:cNvCxnSpPr/>
              <p:nvPr/>
            </p:nvCxnSpPr>
            <p:spPr>
              <a:xfrm>
                <a:off x="838200" y="1818708"/>
                <a:ext cx="10515600" cy="0"/>
              </a:xfrm>
              <a:prstGeom prst="straightConnector1">
                <a:avLst/>
              </a:prstGeom>
              <a:noFill/>
              <a:ln cap="flat" cmpd="sng" w="25400">
                <a:solidFill>
                  <a:schemeClr val="accent4"/>
                </a:solidFill>
                <a:prstDash val="solid"/>
                <a:miter lim="800000"/>
                <a:headEnd len="sm" w="sm" type="none"/>
                <a:tailEnd len="sm" w="sm" type="none"/>
              </a:ln>
            </p:spPr>
          </p:cxnSp>
          <p:cxnSp>
            <p:nvCxnSpPr>
              <p:cNvPr id="1363" name="Shape 1363"/>
              <p:cNvCxnSpPr/>
              <p:nvPr/>
            </p:nvCxnSpPr>
            <p:spPr>
              <a:xfrm>
                <a:off x="838200" y="2649905"/>
                <a:ext cx="10515600" cy="0"/>
              </a:xfrm>
              <a:prstGeom prst="straightConnector1">
                <a:avLst/>
              </a:prstGeom>
              <a:noFill/>
              <a:ln cap="flat" cmpd="sng" w="9525">
                <a:solidFill>
                  <a:schemeClr val="dk1"/>
                </a:solidFill>
                <a:prstDash val="solid"/>
                <a:miter lim="800000"/>
                <a:headEnd len="sm" w="sm" type="none"/>
                <a:tailEnd len="sm" w="sm" type="none"/>
              </a:ln>
            </p:spPr>
          </p:cxnSp>
          <p:cxnSp>
            <p:nvCxnSpPr>
              <p:cNvPr id="1364" name="Shape 1364"/>
              <p:cNvCxnSpPr/>
              <p:nvPr/>
            </p:nvCxnSpPr>
            <p:spPr>
              <a:xfrm>
                <a:off x="838200" y="3481104"/>
                <a:ext cx="10515600" cy="0"/>
              </a:xfrm>
              <a:prstGeom prst="straightConnector1">
                <a:avLst/>
              </a:prstGeom>
              <a:noFill/>
              <a:ln cap="flat" cmpd="sng" w="9525">
                <a:solidFill>
                  <a:schemeClr val="dk1"/>
                </a:solidFill>
                <a:prstDash val="solid"/>
                <a:miter lim="800000"/>
                <a:headEnd len="sm" w="sm" type="none"/>
                <a:tailEnd len="sm" w="sm" type="none"/>
              </a:ln>
            </p:spPr>
          </p:cxnSp>
          <p:cxnSp>
            <p:nvCxnSpPr>
              <p:cNvPr id="1365" name="Shape 1365"/>
              <p:cNvCxnSpPr/>
              <p:nvPr/>
            </p:nvCxnSpPr>
            <p:spPr>
              <a:xfrm>
                <a:off x="838200" y="4312300"/>
                <a:ext cx="10515600" cy="0"/>
              </a:xfrm>
              <a:prstGeom prst="straightConnector1">
                <a:avLst/>
              </a:prstGeom>
              <a:noFill/>
              <a:ln cap="flat" cmpd="sng" w="9525">
                <a:solidFill>
                  <a:schemeClr val="dk1"/>
                </a:solidFill>
                <a:prstDash val="solid"/>
                <a:miter lim="800000"/>
                <a:headEnd len="sm" w="sm" type="none"/>
                <a:tailEnd len="sm" w="sm" type="none"/>
              </a:ln>
            </p:spPr>
          </p:cxnSp>
          <p:cxnSp>
            <p:nvCxnSpPr>
              <p:cNvPr id="1366" name="Shape 1366"/>
              <p:cNvCxnSpPr/>
              <p:nvPr/>
            </p:nvCxnSpPr>
            <p:spPr>
              <a:xfrm>
                <a:off x="838200" y="5143499"/>
                <a:ext cx="10515600" cy="0"/>
              </a:xfrm>
              <a:prstGeom prst="straightConnector1">
                <a:avLst/>
              </a:prstGeom>
              <a:noFill/>
              <a:ln cap="flat" cmpd="sng" w="25400">
                <a:solidFill>
                  <a:schemeClr val="dk1"/>
                </a:solidFill>
                <a:prstDash val="solid"/>
                <a:miter lim="800000"/>
                <a:headEnd len="sm" w="sm" type="none"/>
                <a:tailEnd len="sm" w="sm" type="none"/>
              </a:ln>
            </p:spPr>
          </p:cxnSp>
        </p:grpSp>
        <p:grpSp>
          <p:nvGrpSpPr>
            <p:cNvPr id="1367" name="Shape 1367"/>
            <p:cNvGrpSpPr/>
            <p:nvPr/>
          </p:nvGrpSpPr>
          <p:grpSpPr>
            <a:xfrm>
              <a:off x="4294099" y="2074709"/>
              <a:ext cx="751834" cy="2810969"/>
              <a:chOff x="4290064" y="2075621"/>
              <a:chExt cx="759904" cy="2810969"/>
            </a:xfrm>
          </p:grpSpPr>
          <p:sp>
            <p:nvSpPr>
              <p:cNvPr id="1368" name="Shape 1368"/>
              <p:cNvSpPr txBox="1"/>
              <p:nvPr/>
            </p:nvSpPr>
            <p:spPr>
              <a:xfrm>
                <a:off x="4290064" y="2075621"/>
                <a:ext cx="75990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Qty</a:t>
                </a:r>
                <a:endParaRPr sz="1100">
                  <a:solidFill>
                    <a:schemeClr val="dk1"/>
                  </a:solidFill>
                  <a:latin typeface="Calibri"/>
                  <a:ea typeface="Calibri"/>
                  <a:cs typeface="Calibri"/>
                  <a:sym typeface="Calibri"/>
                </a:endParaRPr>
              </a:p>
            </p:txBody>
          </p:sp>
          <p:sp>
            <p:nvSpPr>
              <p:cNvPr id="1369" name="Shape 1369"/>
              <p:cNvSpPr txBox="1"/>
              <p:nvPr/>
            </p:nvSpPr>
            <p:spPr>
              <a:xfrm>
                <a:off x="4290064" y="2906816"/>
                <a:ext cx="75990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4"/>
                    </a:solidFill>
                    <a:latin typeface="Montserrat"/>
                    <a:ea typeface="Montserrat"/>
                    <a:cs typeface="Montserrat"/>
                    <a:sym typeface="Montserrat"/>
                  </a:rPr>
                  <a:t>10.00</a:t>
                </a:r>
                <a:endParaRPr sz="1100">
                  <a:solidFill>
                    <a:schemeClr val="dk1"/>
                  </a:solidFill>
                  <a:latin typeface="Calibri"/>
                  <a:ea typeface="Calibri"/>
                  <a:cs typeface="Calibri"/>
                  <a:sym typeface="Calibri"/>
                </a:endParaRPr>
              </a:p>
            </p:txBody>
          </p:sp>
          <p:sp>
            <p:nvSpPr>
              <p:cNvPr id="1370" name="Shape 1370"/>
              <p:cNvSpPr txBox="1"/>
              <p:nvPr/>
            </p:nvSpPr>
            <p:spPr>
              <a:xfrm>
                <a:off x="4290064" y="3738011"/>
                <a:ext cx="75990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4"/>
                    </a:solidFill>
                    <a:latin typeface="Montserrat"/>
                    <a:ea typeface="Montserrat"/>
                    <a:cs typeface="Montserrat"/>
                    <a:sym typeface="Montserrat"/>
                  </a:rPr>
                  <a:t>3.00</a:t>
                </a:r>
                <a:endParaRPr sz="1100">
                  <a:solidFill>
                    <a:schemeClr val="dk1"/>
                  </a:solidFill>
                  <a:latin typeface="Calibri"/>
                  <a:ea typeface="Calibri"/>
                  <a:cs typeface="Calibri"/>
                  <a:sym typeface="Calibri"/>
                </a:endParaRPr>
              </a:p>
            </p:txBody>
          </p:sp>
          <p:sp>
            <p:nvSpPr>
              <p:cNvPr id="1371" name="Shape 1371"/>
              <p:cNvSpPr txBox="1"/>
              <p:nvPr/>
            </p:nvSpPr>
            <p:spPr>
              <a:xfrm>
                <a:off x="4290064" y="4563425"/>
                <a:ext cx="75990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accent4"/>
                    </a:solidFill>
                    <a:latin typeface="Montserrat"/>
                    <a:ea typeface="Montserrat"/>
                    <a:cs typeface="Montserrat"/>
                    <a:sym typeface="Montserrat"/>
                  </a:rPr>
                  <a:t>8.50</a:t>
                </a:r>
                <a:endParaRPr sz="1100">
                  <a:solidFill>
                    <a:schemeClr val="dk1"/>
                  </a:solidFill>
                  <a:latin typeface="Calibri"/>
                  <a:ea typeface="Calibri"/>
                  <a:cs typeface="Calibri"/>
                  <a:sym typeface="Calibri"/>
                </a:endParaRPr>
              </a:p>
            </p:txBody>
          </p:sp>
        </p:grpSp>
        <p:grpSp>
          <p:nvGrpSpPr>
            <p:cNvPr id="1372" name="Shape 1372"/>
            <p:cNvGrpSpPr/>
            <p:nvPr/>
          </p:nvGrpSpPr>
          <p:grpSpPr>
            <a:xfrm>
              <a:off x="2039626" y="2075618"/>
              <a:ext cx="1917698" cy="2826358"/>
              <a:chOff x="4290064" y="2075621"/>
              <a:chExt cx="759904" cy="2826358"/>
            </a:xfrm>
          </p:grpSpPr>
          <p:sp>
            <p:nvSpPr>
              <p:cNvPr id="1373" name="Shape 1373"/>
              <p:cNvSpPr txBox="1"/>
              <p:nvPr/>
            </p:nvSpPr>
            <p:spPr>
              <a:xfrm>
                <a:off x="4290064" y="2075621"/>
                <a:ext cx="75990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dk1"/>
                    </a:solidFill>
                    <a:latin typeface="Montserrat"/>
                    <a:ea typeface="Montserrat"/>
                    <a:cs typeface="Montserrat"/>
                    <a:sym typeface="Montserrat"/>
                  </a:rPr>
                  <a:t>Saying fruitful</a:t>
                </a:r>
                <a:endParaRPr sz="1100">
                  <a:solidFill>
                    <a:schemeClr val="dk1"/>
                  </a:solidFill>
                  <a:latin typeface="Calibri"/>
                  <a:ea typeface="Calibri"/>
                  <a:cs typeface="Calibri"/>
                  <a:sym typeface="Calibri"/>
                </a:endParaRPr>
              </a:p>
            </p:txBody>
          </p:sp>
          <p:sp>
            <p:nvSpPr>
              <p:cNvPr id="1374" name="Shape 1374"/>
              <p:cNvSpPr txBox="1"/>
              <p:nvPr/>
            </p:nvSpPr>
            <p:spPr>
              <a:xfrm>
                <a:off x="4290064" y="2906816"/>
                <a:ext cx="759903"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Montserrat"/>
                    <a:ea typeface="Montserrat"/>
                    <a:cs typeface="Montserrat"/>
                    <a:sym typeface="Montserrat"/>
                  </a:rPr>
                  <a:t>Also he his male</a:t>
                </a:r>
                <a:endParaRPr sz="1100">
                  <a:solidFill>
                    <a:schemeClr val="dk1"/>
                  </a:solidFill>
                  <a:latin typeface="Calibri"/>
                  <a:ea typeface="Calibri"/>
                  <a:cs typeface="Calibri"/>
                  <a:sym typeface="Calibri"/>
                </a:endParaRPr>
              </a:p>
            </p:txBody>
          </p:sp>
          <p:sp>
            <p:nvSpPr>
              <p:cNvPr id="1375" name="Shape 1375"/>
              <p:cNvSpPr txBox="1"/>
              <p:nvPr/>
            </p:nvSpPr>
            <p:spPr>
              <a:xfrm>
                <a:off x="4290064" y="3738011"/>
                <a:ext cx="75990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Montserrat"/>
                    <a:ea typeface="Montserrat"/>
                    <a:cs typeface="Montserrat"/>
                    <a:sym typeface="Montserrat"/>
                  </a:rPr>
                  <a:t>Bring is Signs</a:t>
                </a:r>
                <a:endParaRPr sz="1100">
                  <a:solidFill>
                    <a:schemeClr val="dk1"/>
                  </a:solidFill>
                  <a:latin typeface="Calibri"/>
                  <a:ea typeface="Calibri"/>
                  <a:cs typeface="Calibri"/>
                  <a:sym typeface="Calibri"/>
                </a:endParaRPr>
              </a:p>
            </p:txBody>
          </p:sp>
          <p:sp>
            <p:nvSpPr>
              <p:cNvPr id="1376" name="Shape 1376"/>
              <p:cNvSpPr txBox="1"/>
              <p:nvPr/>
            </p:nvSpPr>
            <p:spPr>
              <a:xfrm>
                <a:off x="4290064" y="4563425"/>
                <a:ext cx="75990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Montserrat"/>
                    <a:ea typeface="Montserrat"/>
                    <a:cs typeface="Montserrat"/>
                    <a:sym typeface="Montserrat"/>
                  </a:rPr>
                  <a:t>Creepiest god</a:t>
                </a:r>
                <a:endParaRPr sz="1100">
                  <a:solidFill>
                    <a:schemeClr val="dk1"/>
                  </a:solidFill>
                  <a:latin typeface="Calibri"/>
                  <a:ea typeface="Calibri"/>
                  <a:cs typeface="Calibri"/>
                  <a:sym typeface="Calibri"/>
                </a:endParaRPr>
              </a:p>
            </p:txBody>
          </p:sp>
        </p:grpSp>
        <p:grpSp>
          <p:nvGrpSpPr>
            <p:cNvPr id="1377" name="Shape 1377"/>
            <p:cNvGrpSpPr/>
            <p:nvPr/>
          </p:nvGrpSpPr>
          <p:grpSpPr>
            <a:xfrm>
              <a:off x="5382709" y="2075618"/>
              <a:ext cx="2672720" cy="2826358"/>
              <a:chOff x="4290064" y="2075621"/>
              <a:chExt cx="759904" cy="2826358"/>
            </a:xfrm>
          </p:grpSpPr>
          <p:sp>
            <p:nvSpPr>
              <p:cNvPr id="1378" name="Shape 1378"/>
              <p:cNvSpPr txBox="1"/>
              <p:nvPr/>
            </p:nvSpPr>
            <p:spPr>
              <a:xfrm>
                <a:off x="4290064" y="2075621"/>
                <a:ext cx="75990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dk1"/>
                    </a:solidFill>
                    <a:latin typeface="Montserrat"/>
                    <a:ea typeface="Montserrat"/>
                    <a:cs typeface="Montserrat"/>
                    <a:sym typeface="Montserrat"/>
                  </a:rPr>
                  <a:t>Saying fruitful</a:t>
                </a:r>
                <a:endParaRPr sz="1100">
                  <a:solidFill>
                    <a:schemeClr val="dk1"/>
                  </a:solidFill>
                  <a:latin typeface="Calibri"/>
                  <a:ea typeface="Calibri"/>
                  <a:cs typeface="Calibri"/>
                  <a:sym typeface="Calibri"/>
                </a:endParaRPr>
              </a:p>
            </p:txBody>
          </p:sp>
          <p:sp>
            <p:nvSpPr>
              <p:cNvPr id="1379" name="Shape 1379"/>
              <p:cNvSpPr txBox="1"/>
              <p:nvPr/>
            </p:nvSpPr>
            <p:spPr>
              <a:xfrm>
                <a:off x="4290064" y="2906816"/>
                <a:ext cx="759903"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Montserrat"/>
                    <a:ea typeface="Montserrat"/>
                    <a:cs typeface="Montserrat"/>
                    <a:sym typeface="Montserrat"/>
                  </a:rPr>
                  <a:t>Also he his more male</a:t>
                </a:r>
                <a:endParaRPr sz="1100">
                  <a:solidFill>
                    <a:schemeClr val="dk1"/>
                  </a:solidFill>
                  <a:latin typeface="Calibri"/>
                  <a:ea typeface="Calibri"/>
                  <a:cs typeface="Calibri"/>
                  <a:sym typeface="Calibri"/>
                </a:endParaRPr>
              </a:p>
            </p:txBody>
          </p:sp>
          <p:sp>
            <p:nvSpPr>
              <p:cNvPr id="1380" name="Shape 1380"/>
              <p:cNvSpPr txBox="1"/>
              <p:nvPr/>
            </p:nvSpPr>
            <p:spPr>
              <a:xfrm>
                <a:off x="4290064" y="3738011"/>
                <a:ext cx="75990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Montserrat"/>
                    <a:ea typeface="Montserrat"/>
                    <a:cs typeface="Montserrat"/>
                    <a:sym typeface="Montserrat"/>
                  </a:rPr>
                  <a:t>Bring is Signs goes here</a:t>
                </a:r>
                <a:endParaRPr sz="1100">
                  <a:solidFill>
                    <a:schemeClr val="dk1"/>
                  </a:solidFill>
                  <a:latin typeface="Calibri"/>
                  <a:ea typeface="Calibri"/>
                  <a:cs typeface="Calibri"/>
                  <a:sym typeface="Calibri"/>
                </a:endParaRPr>
              </a:p>
            </p:txBody>
          </p:sp>
          <p:sp>
            <p:nvSpPr>
              <p:cNvPr id="1381" name="Shape 1381"/>
              <p:cNvSpPr txBox="1"/>
              <p:nvPr/>
            </p:nvSpPr>
            <p:spPr>
              <a:xfrm>
                <a:off x="4290064" y="4563425"/>
                <a:ext cx="759904"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Montserrat"/>
                    <a:ea typeface="Montserrat"/>
                    <a:cs typeface="Montserrat"/>
                    <a:sym typeface="Montserrat"/>
                  </a:rPr>
                  <a:t>Text here creepiest god</a:t>
                </a:r>
                <a:endParaRPr sz="1100">
                  <a:solidFill>
                    <a:schemeClr val="dk1"/>
                  </a:solidFill>
                  <a:latin typeface="Calibri"/>
                  <a:ea typeface="Calibri"/>
                  <a:cs typeface="Calibri"/>
                  <a:sym typeface="Calibri"/>
                </a:endParaRPr>
              </a:p>
            </p:txBody>
          </p:sp>
        </p:grpSp>
      </p:grpSp>
      <p:sp>
        <p:nvSpPr>
          <p:cNvPr id="1382" name="Shape 1382"/>
          <p:cNvSpPr txBox="1"/>
          <p:nvPr/>
        </p:nvSpPr>
        <p:spPr>
          <a:xfrm>
            <a:off x="562857" y="4083304"/>
            <a:ext cx="7952478" cy="50206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for specimen book. It was popularised in the 1960s with the release of Letraset sheets containing Lorem Ipsum passages, and more recently with desktop publishing software like Aldus PageMaker including v</a:t>
            </a:r>
            <a:endParaRPr sz="1100"/>
          </a:p>
        </p:txBody>
      </p:sp>
      <p:sp>
        <p:nvSpPr>
          <p:cNvPr id="1383" name="Shape 1383"/>
          <p:cNvSpPr txBox="1"/>
          <p:nvPr>
            <p:ph idx="11" type="ftr"/>
          </p:nvPr>
        </p:nvSpPr>
        <p:spPr>
          <a:xfrm>
            <a:off x="3877200" y="4707775"/>
            <a:ext cx="13896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384" name="Shape 138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385" name="Shape 1385"/>
          <p:cNvSpPr/>
          <p:nvPr>
            <p:ph idx="2" type="pic"/>
          </p:nvPr>
        </p:nvSpPr>
        <p:spPr>
          <a:xfrm>
            <a:off x="5266789" y="1364032"/>
            <a:ext cx="3248545" cy="249358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9" name="Shape 1389"/>
        <p:cNvGrpSpPr/>
        <p:nvPr/>
      </p:nvGrpSpPr>
      <p:grpSpPr>
        <a:xfrm>
          <a:off x="0" y="0"/>
          <a:ext cx="0" cy="0"/>
          <a:chOff x="0" y="0"/>
          <a:chExt cx="0" cy="0"/>
        </a:xfrm>
      </p:grpSpPr>
      <p:sp>
        <p:nvSpPr>
          <p:cNvPr id="1390" name="Shape 1390"/>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1391" name="Shape 1391"/>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Company History / Timeline</a:t>
            </a:r>
            <a:endParaRPr sz="1100"/>
          </a:p>
        </p:txBody>
      </p:sp>
      <p:sp>
        <p:nvSpPr>
          <p:cNvPr id="1392" name="Shape 1392"/>
          <p:cNvSpPr/>
          <p:nvPr/>
        </p:nvSpPr>
        <p:spPr>
          <a:xfrm>
            <a:off x="1320658" y="1364032"/>
            <a:ext cx="1915886" cy="1227636"/>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3" name="Shape 1393"/>
          <p:cNvSpPr/>
          <p:nvPr/>
        </p:nvSpPr>
        <p:spPr>
          <a:xfrm>
            <a:off x="5907455" y="1364032"/>
            <a:ext cx="1915886" cy="1227636"/>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4" name="Shape 1394"/>
          <p:cNvSpPr/>
          <p:nvPr/>
        </p:nvSpPr>
        <p:spPr>
          <a:xfrm>
            <a:off x="1320658" y="2591668"/>
            <a:ext cx="1915886" cy="1227636"/>
          </a:xfrm>
          <a:prstGeom prst="rect">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5" name="Shape 1395"/>
          <p:cNvSpPr/>
          <p:nvPr/>
        </p:nvSpPr>
        <p:spPr>
          <a:xfrm>
            <a:off x="5907455" y="2591668"/>
            <a:ext cx="1915886" cy="1227636"/>
          </a:xfrm>
          <a:prstGeom prst="rect">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6" name="Shape 1396"/>
          <p:cNvSpPr txBox="1"/>
          <p:nvPr/>
        </p:nvSpPr>
        <p:spPr>
          <a:xfrm>
            <a:off x="1320659" y="4012639"/>
            <a:ext cx="6502682" cy="50206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 sheets containing Lorem Ipsum passages, and more recently with desktop publishing software like Aldus PageMaker including </a:t>
            </a:r>
            <a:endParaRPr sz="1100"/>
          </a:p>
        </p:txBody>
      </p:sp>
      <p:grpSp>
        <p:nvGrpSpPr>
          <p:cNvPr id="1397" name="Shape 1397"/>
          <p:cNvGrpSpPr/>
          <p:nvPr/>
        </p:nvGrpSpPr>
        <p:grpSpPr>
          <a:xfrm>
            <a:off x="1617325" y="1571260"/>
            <a:ext cx="1322552" cy="813180"/>
            <a:chOff x="1937685" y="1986537"/>
            <a:chExt cx="1763402" cy="1084240"/>
          </a:xfrm>
        </p:grpSpPr>
        <p:sp>
          <p:nvSpPr>
            <p:cNvPr id="1398" name="Shape 1398"/>
            <p:cNvSpPr/>
            <p:nvPr/>
          </p:nvSpPr>
          <p:spPr>
            <a:xfrm>
              <a:off x="1937685" y="1986537"/>
              <a:ext cx="838060"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latin typeface="Arial"/>
                  <a:ea typeface="Arial"/>
                  <a:cs typeface="Arial"/>
                  <a:sym typeface="Arial"/>
                </a:rPr>
                <a:t></a:t>
              </a:r>
              <a:endParaRPr sz="3000">
                <a:latin typeface="Calibri"/>
                <a:ea typeface="Calibri"/>
                <a:cs typeface="Calibri"/>
                <a:sym typeface="Calibri"/>
              </a:endParaRPr>
            </a:p>
          </p:txBody>
        </p:sp>
        <p:sp>
          <p:nvSpPr>
            <p:cNvPr id="1399" name="Shape 1399"/>
            <p:cNvSpPr txBox="1"/>
            <p:nvPr/>
          </p:nvSpPr>
          <p:spPr>
            <a:xfrm>
              <a:off x="2012042" y="2645019"/>
              <a:ext cx="1689045"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Also he his male air bring is Signs first. Creepiest</a:t>
              </a:r>
              <a:endParaRPr sz="1100"/>
            </a:p>
          </p:txBody>
        </p:sp>
        <p:sp>
          <p:nvSpPr>
            <p:cNvPr id="1400" name="Shape 1400"/>
            <p:cNvSpPr txBox="1"/>
            <p:nvPr/>
          </p:nvSpPr>
          <p:spPr>
            <a:xfrm>
              <a:off x="2687457" y="2095188"/>
              <a:ext cx="1013630" cy="490584"/>
            </a:xfrm>
            <a:prstGeom prst="rect">
              <a:avLst/>
            </a:prstGeom>
            <a:noFill/>
            <a:ln>
              <a:noFill/>
            </a:ln>
          </p:spPr>
          <p:txBody>
            <a:bodyPr anchorCtr="0" anchor="t" bIns="34275" lIns="68575" spcFirstLastPara="1" rIns="68575" wrap="square" tIns="34275">
              <a:noAutofit/>
            </a:bodyPr>
            <a:lstStyle/>
            <a:p>
              <a:pPr indent="0" lvl="0" marL="0" marR="0" rtl="0" algn="l">
                <a:lnSpc>
                  <a:spcPct val="123076"/>
                </a:lnSpc>
                <a:spcBef>
                  <a:spcPts val="0"/>
                </a:spcBef>
                <a:spcAft>
                  <a:spcPts val="0"/>
                </a:spcAft>
                <a:buNone/>
              </a:pPr>
              <a:r>
                <a:rPr b="1" lang="en" sz="1000">
                  <a:solidFill>
                    <a:schemeClr val="accent4"/>
                  </a:solidFill>
                  <a:latin typeface="Montserrat"/>
                  <a:ea typeface="Montserrat"/>
                  <a:cs typeface="Montserrat"/>
                  <a:sym typeface="Montserrat"/>
                </a:rPr>
                <a:t>Heading text here</a:t>
              </a:r>
              <a:endParaRPr sz="1100"/>
            </a:p>
          </p:txBody>
        </p:sp>
      </p:grpSp>
      <p:grpSp>
        <p:nvGrpSpPr>
          <p:cNvPr id="1401" name="Shape 1401"/>
          <p:cNvGrpSpPr/>
          <p:nvPr/>
        </p:nvGrpSpPr>
        <p:grpSpPr>
          <a:xfrm>
            <a:off x="6204122" y="1571260"/>
            <a:ext cx="1322552" cy="813180"/>
            <a:chOff x="1937685" y="1986537"/>
            <a:chExt cx="1763402" cy="1084240"/>
          </a:xfrm>
        </p:grpSpPr>
        <p:sp>
          <p:nvSpPr>
            <p:cNvPr id="1402" name="Shape 1402"/>
            <p:cNvSpPr/>
            <p:nvPr/>
          </p:nvSpPr>
          <p:spPr>
            <a:xfrm>
              <a:off x="1937685" y="1986537"/>
              <a:ext cx="838060"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latin typeface="Arial"/>
                  <a:ea typeface="Arial"/>
                  <a:cs typeface="Arial"/>
                  <a:sym typeface="Arial"/>
                </a:rPr>
                <a:t></a:t>
              </a:r>
              <a:endParaRPr sz="3000">
                <a:latin typeface="Calibri"/>
                <a:ea typeface="Calibri"/>
                <a:cs typeface="Calibri"/>
                <a:sym typeface="Calibri"/>
              </a:endParaRPr>
            </a:p>
          </p:txBody>
        </p:sp>
        <p:sp>
          <p:nvSpPr>
            <p:cNvPr id="1403" name="Shape 1403"/>
            <p:cNvSpPr txBox="1"/>
            <p:nvPr/>
          </p:nvSpPr>
          <p:spPr>
            <a:xfrm>
              <a:off x="2012042" y="2645019"/>
              <a:ext cx="1689045"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dk1"/>
                  </a:solidFill>
                  <a:latin typeface="Montserrat Light"/>
                  <a:ea typeface="Montserrat Light"/>
                  <a:cs typeface="Montserrat Light"/>
                  <a:sym typeface="Montserrat Light"/>
                </a:rPr>
                <a:t>Also he his male air bring is Signs first. Creepiest</a:t>
              </a:r>
              <a:endParaRPr sz="1100"/>
            </a:p>
          </p:txBody>
        </p:sp>
        <p:sp>
          <p:nvSpPr>
            <p:cNvPr id="1404" name="Shape 1404"/>
            <p:cNvSpPr txBox="1"/>
            <p:nvPr/>
          </p:nvSpPr>
          <p:spPr>
            <a:xfrm>
              <a:off x="2687457" y="2095188"/>
              <a:ext cx="1013630" cy="502702"/>
            </a:xfrm>
            <a:prstGeom prst="rect">
              <a:avLst/>
            </a:prstGeom>
            <a:noFill/>
            <a:ln>
              <a:noFill/>
            </a:ln>
          </p:spPr>
          <p:txBody>
            <a:bodyPr anchorCtr="0" anchor="t" bIns="34275" lIns="68575" spcFirstLastPara="1" rIns="68575" wrap="square" tIns="34275">
              <a:noAutofit/>
            </a:bodyPr>
            <a:lstStyle/>
            <a:p>
              <a:pPr indent="0" lvl="0" marL="0" marR="0" rtl="0" algn="l">
                <a:lnSpc>
                  <a:spcPct val="123076"/>
                </a:lnSpc>
                <a:spcBef>
                  <a:spcPts val="0"/>
                </a:spcBef>
                <a:spcAft>
                  <a:spcPts val="0"/>
                </a:spcAft>
                <a:buNone/>
              </a:pPr>
              <a:r>
                <a:rPr b="1" lang="en" sz="1000">
                  <a:solidFill>
                    <a:schemeClr val="dk1"/>
                  </a:solidFill>
                  <a:latin typeface="Montserrat"/>
                  <a:ea typeface="Montserrat"/>
                  <a:cs typeface="Montserrat"/>
                  <a:sym typeface="Montserrat"/>
                </a:rPr>
                <a:t>Heading text here</a:t>
              </a:r>
              <a:endParaRPr sz="1100"/>
            </a:p>
          </p:txBody>
        </p:sp>
      </p:grpSp>
      <p:grpSp>
        <p:nvGrpSpPr>
          <p:cNvPr id="1405" name="Shape 1405"/>
          <p:cNvGrpSpPr/>
          <p:nvPr/>
        </p:nvGrpSpPr>
        <p:grpSpPr>
          <a:xfrm>
            <a:off x="6204122" y="2798896"/>
            <a:ext cx="1322552" cy="813180"/>
            <a:chOff x="1937685" y="1986537"/>
            <a:chExt cx="1763402" cy="1084240"/>
          </a:xfrm>
        </p:grpSpPr>
        <p:sp>
          <p:nvSpPr>
            <p:cNvPr id="1406" name="Shape 1406"/>
            <p:cNvSpPr/>
            <p:nvPr/>
          </p:nvSpPr>
          <p:spPr>
            <a:xfrm>
              <a:off x="1937685" y="1986537"/>
              <a:ext cx="838060"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latin typeface="Arial"/>
                  <a:ea typeface="Arial"/>
                  <a:cs typeface="Arial"/>
                  <a:sym typeface="Arial"/>
                </a:rPr>
                <a:t></a:t>
              </a:r>
              <a:endParaRPr sz="3000">
                <a:latin typeface="Calibri"/>
                <a:ea typeface="Calibri"/>
                <a:cs typeface="Calibri"/>
                <a:sym typeface="Calibri"/>
              </a:endParaRPr>
            </a:p>
          </p:txBody>
        </p:sp>
        <p:sp>
          <p:nvSpPr>
            <p:cNvPr id="1407" name="Shape 1407"/>
            <p:cNvSpPr txBox="1"/>
            <p:nvPr/>
          </p:nvSpPr>
          <p:spPr>
            <a:xfrm>
              <a:off x="2012042" y="2645019"/>
              <a:ext cx="1689045"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lt1"/>
                  </a:solidFill>
                  <a:latin typeface="Montserrat Light"/>
                  <a:ea typeface="Montserrat Light"/>
                  <a:cs typeface="Montserrat Light"/>
                  <a:sym typeface="Montserrat Light"/>
                </a:rPr>
                <a:t>Also he his male air bring is Signs first. Creepiest</a:t>
              </a:r>
              <a:endParaRPr sz="1100"/>
            </a:p>
          </p:txBody>
        </p:sp>
        <p:sp>
          <p:nvSpPr>
            <p:cNvPr id="1408" name="Shape 1408"/>
            <p:cNvSpPr txBox="1"/>
            <p:nvPr/>
          </p:nvSpPr>
          <p:spPr>
            <a:xfrm>
              <a:off x="2687457" y="2095188"/>
              <a:ext cx="1013630" cy="502702"/>
            </a:xfrm>
            <a:prstGeom prst="rect">
              <a:avLst/>
            </a:prstGeom>
            <a:noFill/>
            <a:ln>
              <a:noFill/>
            </a:ln>
          </p:spPr>
          <p:txBody>
            <a:bodyPr anchorCtr="0" anchor="t" bIns="34275" lIns="68575" spcFirstLastPara="1" rIns="68575" wrap="square" tIns="34275">
              <a:noAutofit/>
            </a:bodyPr>
            <a:lstStyle/>
            <a:p>
              <a:pPr indent="0" lvl="0" marL="0" marR="0" rtl="0" algn="l">
                <a:lnSpc>
                  <a:spcPct val="123076"/>
                </a:lnSpc>
                <a:spcBef>
                  <a:spcPts val="0"/>
                </a:spcBef>
                <a:spcAft>
                  <a:spcPts val="0"/>
                </a:spcAft>
                <a:buNone/>
              </a:pPr>
              <a:r>
                <a:rPr b="1" lang="en" sz="1000">
                  <a:solidFill>
                    <a:schemeClr val="accent4"/>
                  </a:solidFill>
                  <a:latin typeface="Montserrat"/>
                  <a:ea typeface="Montserrat"/>
                  <a:cs typeface="Montserrat"/>
                  <a:sym typeface="Montserrat"/>
                </a:rPr>
                <a:t>Heading text here</a:t>
              </a:r>
              <a:endParaRPr sz="1100"/>
            </a:p>
          </p:txBody>
        </p:sp>
      </p:grpSp>
      <p:grpSp>
        <p:nvGrpSpPr>
          <p:cNvPr id="1409" name="Shape 1409"/>
          <p:cNvGrpSpPr/>
          <p:nvPr/>
        </p:nvGrpSpPr>
        <p:grpSpPr>
          <a:xfrm>
            <a:off x="1617325" y="2798896"/>
            <a:ext cx="1322552" cy="813180"/>
            <a:chOff x="1937685" y="1986537"/>
            <a:chExt cx="1763402" cy="1084240"/>
          </a:xfrm>
        </p:grpSpPr>
        <p:sp>
          <p:nvSpPr>
            <p:cNvPr id="1410" name="Shape 1410"/>
            <p:cNvSpPr/>
            <p:nvPr/>
          </p:nvSpPr>
          <p:spPr>
            <a:xfrm>
              <a:off x="1937685" y="1986537"/>
              <a:ext cx="838060"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latin typeface="Arial"/>
                  <a:ea typeface="Arial"/>
                  <a:cs typeface="Arial"/>
                  <a:sym typeface="Arial"/>
                </a:rPr>
                <a:t></a:t>
              </a:r>
              <a:endParaRPr sz="3000">
                <a:latin typeface="Calibri"/>
                <a:ea typeface="Calibri"/>
                <a:cs typeface="Calibri"/>
                <a:sym typeface="Calibri"/>
              </a:endParaRPr>
            </a:p>
          </p:txBody>
        </p:sp>
        <p:sp>
          <p:nvSpPr>
            <p:cNvPr id="1411" name="Shape 1411"/>
            <p:cNvSpPr txBox="1"/>
            <p:nvPr/>
          </p:nvSpPr>
          <p:spPr>
            <a:xfrm>
              <a:off x="2012042" y="2645019"/>
              <a:ext cx="1689045"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b="1" lang="en" sz="700">
                  <a:solidFill>
                    <a:schemeClr val="lt1"/>
                  </a:solidFill>
                  <a:latin typeface="Montserrat Light"/>
                  <a:ea typeface="Montserrat Light"/>
                  <a:cs typeface="Montserrat Light"/>
                  <a:sym typeface="Montserrat Light"/>
                </a:rPr>
                <a:t>Also he his male air bring is Signs first. Creepiest</a:t>
              </a:r>
              <a:endParaRPr sz="1100"/>
            </a:p>
          </p:txBody>
        </p:sp>
        <p:sp>
          <p:nvSpPr>
            <p:cNvPr id="1412" name="Shape 1412"/>
            <p:cNvSpPr txBox="1"/>
            <p:nvPr/>
          </p:nvSpPr>
          <p:spPr>
            <a:xfrm>
              <a:off x="2687457" y="2095188"/>
              <a:ext cx="1013630" cy="490584"/>
            </a:xfrm>
            <a:prstGeom prst="rect">
              <a:avLst/>
            </a:prstGeom>
            <a:noFill/>
            <a:ln>
              <a:noFill/>
            </a:ln>
          </p:spPr>
          <p:txBody>
            <a:bodyPr anchorCtr="0" anchor="t" bIns="34275" lIns="68575" spcFirstLastPara="1" rIns="68575" wrap="square" tIns="34275">
              <a:noAutofit/>
            </a:bodyPr>
            <a:lstStyle/>
            <a:p>
              <a:pPr indent="0" lvl="0" marL="0" marR="0" rtl="0" algn="l">
                <a:lnSpc>
                  <a:spcPct val="123076"/>
                </a:lnSpc>
                <a:spcBef>
                  <a:spcPts val="0"/>
                </a:spcBef>
                <a:spcAft>
                  <a:spcPts val="0"/>
                </a:spcAft>
                <a:buNone/>
              </a:pPr>
              <a:r>
                <a:rPr b="1" lang="en" sz="1000">
                  <a:solidFill>
                    <a:schemeClr val="accent4"/>
                  </a:solidFill>
                  <a:latin typeface="Montserrat"/>
                  <a:ea typeface="Montserrat"/>
                  <a:cs typeface="Montserrat"/>
                  <a:sym typeface="Montserrat"/>
                </a:rPr>
                <a:t>Heading text here</a:t>
              </a:r>
              <a:endParaRPr sz="1100"/>
            </a:p>
          </p:txBody>
        </p:sp>
      </p:grpSp>
      <p:sp>
        <p:nvSpPr>
          <p:cNvPr id="1413" name="Shape 1413"/>
          <p:cNvSpPr txBox="1"/>
          <p:nvPr>
            <p:ph idx="11" type="ftr"/>
          </p:nvPr>
        </p:nvSpPr>
        <p:spPr>
          <a:xfrm>
            <a:off x="3885500" y="4707775"/>
            <a:ext cx="13731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414" name="Shape 141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415" name="Shape 1415"/>
          <p:cNvSpPr/>
          <p:nvPr>
            <p:ph idx="2" type="pic"/>
          </p:nvPr>
        </p:nvSpPr>
        <p:spPr>
          <a:xfrm>
            <a:off x="3273113" y="1364032"/>
            <a:ext cx="1280602" cy="12276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16" name="Shape 1416"/>
          <p:cNvSpPr/>
          <p:nvPr>
            <p:ph idx="3" type="pic"/>
          </p:nvPr>
        </p:nvSpPr>
        <p:spPr>
          <a:xfrm>
            <a:off x="4590284" y="1364032"/>
            <a:ext cx="1280602" cy="12276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17" name="Shape 1417"/>
          <p:cNvSpPr/>
          <p:nvPr>
            <p:ph idx="4" type="pic"/>
          </p:nvPr>
        </p:nvSpPr>
        <p:spPr>
          <a:xfrm>
            <a:off x="3273113" y="2591668"/>
            <a:ext cx="1280602" cy="12276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18" name="Shape 1418"/>
          <p:cNvSpPr/>
          <p:nvPr>
            <p:ph idx="5" type="pic"/>
          </p:nvPr>
        </p:nvSpPr>
        <p:spPr>
          <a:xfrm>
            <a:off x="4590284" y="2591668"/>
            <a:ext cx="1280602" cy="12276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2" name="Shape 1422"/>
        <p:cNvGrpSpPr/>
        <p:nvPr/>
      </p:nvGrpSpPr>
      <p:grpSpPr>
        <a:xfrm>
          <a:off x="0" y="0"/>
          <a:ext cx="0" cy="0"/>
          <a:chOff x="0" y="0"/>
          <a:chExt cx="0" cy="0"/>
        </a:xfrm>
      </p:grpSpPr>
      <p:sp>
        <p:nvSpPr>
          <p:cNvPr id="1423" name="Shape 1423"/>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1424" name="Shape 1424"/>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Company History / Timeline</a:t>
            </a:r>
            <a:endParaRPr sz="1100"/>
          </a:p>
        </p:txBody>
      </p:sp>
      <p:sp>
        <p:nvSpPr>
          <p:cNvPr id="1425" name="Shape 1425"/>
          <p:cNvSpPr/>
          <p:nvPr/>
        </p:nvSpPr>
        <p:spPr>
          <a:xfrm>
            <a:off x="4717733" y="1364032"/>
            <a:ext cx="335280" cy="3352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26" name="Shape 1426"/>
          <p:cNvSpPr/>
          <p:nvPr/>
        </p:nvSpPr>
        <p:spPr>
          <a:xfrm>
            <a:off x="5722620" y="1364032"/>
            <a:ext cx="335280" cy="3352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27" name="Shape 1427"/>
          <p:cNvSpPr/>
          <p:nvPr/>
        </p:nvSpPr>
        <p:spPr>
          <a:xfrm>
            <a:off x="6789420" y="1364032"/>
            <a:ext cx="335280" cy="3352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28" name="Shape 1428"/>
          <p:cNvSpPr/>
          <p:nvPr/>
        </p:nvSpPr>
        <p:spPr>
          <a:xfrm>
            <a:off x="7825740" y="1364032"/>
            <a:ext cx="335280" cy="3352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1429" name="Shape 1429"/>
          <p:cNvCxnSpPr/>
          <p:nvPr/>
        </p:nvCxnSpPr>
        <p:spPr>
          <a:xfrm>
            <a:off x="3764280" y="2169592"/>
            <a:ext cx="4130040" cy="0"/>
          </a:xfrm>
          <a:prstGeom prst="straightConnector1">
            <a:avLst/>
          </a:prstGeom>
          <a:noFill/>
          <a:ln cap="flat" cmpd="sng" w="25400">
            <a:solidFill>
              <a:schemeClr val="dk1">
                <a:alpha val="20000"/>
              </a:schemeClr>
            </a:solidFill>
            <a:prstDash val="solid"/>
            <a:miter lim="800000"/>
            <a:headEnd len="sm" w="sm" type="none"/>
            <a:tailEnd len="sm" w="sm" type="none"/>
          </a:ln>
        </p:spPr>
      </p:cxnSp>
      <p:sp>
        <p:nvSpPr>
          <p:cNvPr id="1430" name="Shape 1430"/>
          <p:cNvSpPr/>
          <p:nvPr/>
        </p:nvSpPr>
        <p:spPr>
          <a:xfrm>
            <a:off x="3703320" y="2107658"/>
            <a:ext cx="121920" cy="121920"/>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1" name="Shape 1431"/>
          <p:cNvSpPr/>
          <p:nvPr/>
        </p:nvSpPr>
        <p:spPr>
          <a:xfrm>
            <a:off x="3695700" y="1364032"/>
            <a:ext cx="335280" cy="33528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2" name="Shape 1432"/>
          <p:cNvSpPr/>
          <p:nvPr/>
        </p:nvSpPr>
        <p:spPr>
          <a:xfrm>
            <a:off x="4737735" y="2107658"/>
            <a:ext cx="121920" cy="121920"/>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3" name="Shape 1433"/>
          <p:cNvSpPr/>
          <p:nvPr/>
        </p:nvSpPr>
        <p:spPr>
          <a:xfrm>
            <a:off x="5772150" y="2107658"/>
            <a:ext cx="121920" cy="121920"/>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4" name="Shape 1434"/>
          <p:cNvSpPr/>
          <p:nvPr/>
        </p:nvSpPr>
        <p:spPr>
          <a:xfrm>
            <a:off x="6806565" y="2107658"/>
            <a:ext cx="121920" cy="121920"/>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5" name="Shape 1435"/>
          <p:cNvSpPr/>
          <p:nvPr/>
        </p:nvSpPr>
        <p:spPr>
          <a:xfrm>
            <a:off x="7840980" y="2107658"/>
            <a:ext cx="121920" cy="121920"/>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6" name="Shape 1436"/>
          <p:cNvSpPr txBox="1"/>
          <p:nvPr/>
        </p:nvSpPr>
        <p:spPr>
          <a:xfrm>
            <a:off x="3624449" y="1769471"/>
            <a:ext cx="643518"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dk1"/>
                </a:solidFill>
                <a:latin typeface="Montserrat"/>
                <a:ea typeface="Montserrat"/>
                <a:cs typeface="Montserrat"/>
                <a:sym typeface="Montserrat"/>
              </a:rPr>
              <a:t>1995</a:t>
            </a:r>
            <a:endParaRPr sz="1100"/>
          </a:p>
        </p:txBody>
      </p:sp>
      <p:sp>
        <p:nvSpPr>
          <p:cNvPr id="1437" name="Shape 1437"/>
          <p:cNvSpPr txBox="1"/>
          <p:nvPr/>
        </p:nvSpPr>
        <p:spPr>
          <a:xfrm>
            <a:off x="4637909" y="1769471"/>
            <a:ext cx="664473"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dk1"/>
                </a:solidFill>
                <a:latin typeface="Montserrat"/>
                <a:ea typeface="Montserrat"/>
                <a:cs typeface="Montserrat"/>
                <a:sym typeface="Montserrat"/>
              </a:rPr>
              <a:t>1997</a:t>
            </a:r>
            <a:endParaRPr sz="1100"/>
          </a:p>
        </p:txBody>
      </p:sp>
      <p:sp>
        <p:nvSpPr>
          <p:cNvPr id="1438" name="Shape 1438"/>
          <p:cNvSpPr txBox="1"/>
          <p:nvPr/>
        </p:nvSpPr>
        <p:spPr>
          <a:xfrm>
            <a:off x="5651368" y="1769471"/>
            <a:ext cx="708660"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dk1"/>
                </a:solidFill>
                <a:latin typeface="Montserrat"/>
                <a:ea typeface="Montserrat"/>
                <a:cs typeface="Montserrat"/>
                <a:sym typeface="Montserrat"/>
              </a:rPr>
              <a:t>2001</a:t>
            </a:r>
            <a:endParaRPr sz="1100"/>
          </a:p>
        </p:txBody>
      </p:sp>
      <p:sp>
        <p:nvSpPr>
          <p:cNvPr id="1439" name="Shape 1439"/>
          <p:cNvSpPr txBox="1"/>
          <p:nvPr/>
        </p:nvSpPr>
        <p:spPr>
          <a:xfrm>
            <a:off x="6725788" y="1769471"/>
            <a:ext cx="718952"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dk1"/>
                </a:solidFill>
                <a:latin typeface="Montserrat"/>
                <a:ea typeface="Montserrat"/>
                <a:cs typeface="Montserrat"/>
                <a:sym typeface="Montserrat"/>
              </a:rPr>
              <a:t>2004</a:t>
            </a:r>
            <a:endParaRPr sz="1100"/>
          </a:p>
        </p:txBody>
      </p:sp>
      <p:sp>
        <p:nvSpPr>
          <p:cNvPr id="1440" name="Shape 1440"/>
          <p:cNvSpPr txBox="1"/>
          <p:nvPr/>
        </p:nvSpPr>
        <p:spPr>
          <a:xfrm>
            <a:off x="7762109" y="1769471"/>
            <a:ext cx="643518"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dk1"/>
                </a:solidFill>
                <a:latin typeface="Montserrat"/>
                <a:ea typeface="Montserrat"/>
                <a:cs typeface="Montserrat"/>
                <a:sym typeface="Montserrat"/>
              </a:rPr>
              <a:t>2009</a:t>
            </a:r>
            <a:endParaRPr sz="1100"/>
          </a:p>
        </p:txBody>
      </p:sp>
      <p:sp>
        <p:nvSpPr>
          <p:cNvPr id="1441" name="Shape 1441"/>
          <p:cNvSpPr txBox="1"/>
          <p:nvPr/>
        </p:nvSpPr>
        <p:spPr>
          <a:xfrm>
            <a:off x="3715888" y="1411331"/>
            <a:ext cx="28461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01</a:t>
            </a:r>
            <a:endParaRPr sz="1100"/>
          </a:p>
        </p:txBody>
      </p:sp>
      <p:sp>
        <p:nvSpPr>
          <p:cNvPr id="1442" name="Shape 1442"/>
          <p:cNvSpPr txBox="1"/>
          <p:nvPr/>
        </p:nvSpPr>
        <p:spPr>
          <a:xfrm>
            <a:off x="4721728" y="1411331"/>
            <a:ext cx="315091"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02</a:t>
            </a:r>
            <a:endParaRPr sz="1100">
              <a:solidFill>
                <a:schemeClr val="dk1"/>
              </a:solidFill>
              <a:latin typeface="Montserrat"/>
              <a:ea typeface="Montserrat"/>
              <a:cs typeface="Montserrat"/>
              <a:sym typeface="Montserrat"/>
            </a:endParaRPr>
          </a:p>
        </p:txBody>
      </p:sp>
      <p:sp>
        <p:nvSpPr>
          <p:cNvPr id="1443" name="Shape 1443"/>
          <p:cNvSpPr txBox="1"/>
          <p:nvPr/>
        </p:nvSpPr>
        <p:spPr>
          <a:xfrm>
            <a:off x="5727568" y="1411331"/>
            <a:ext cx="315091"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03</a:t>
            </a:r>
            <a:endParaRPr sz="1100"/>
          </a:p>
        </p:txBody>
      </p:sp>
      <p:sp>
        <p:nvSpPr>
          <p:cNvPr id="1444" name="Shape 1444"/>
          <p:cNvSpPr txBox="1"/>
          <p:nvPr/>
        </p:nvSpPr>
        <p:spPr>
          <a:xfrm>
            <a:off x="6789420" y="1411331"/>
            <a:ext cx="335280"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04</a:t>
            </a:r>
            <a:endParaRPr sz="1100"/>
          </a:p>
        </p:txBody>
      </p:sp>
      <p:sp>
        <p:nvSpPr>
          <p:cNvPr id="1445" name="Shape 1445"/>
          <p:cNvSpPr txBox="1"/>
          <p:nvPr/>
        </p:nvSpPr>
        <p:spPr>
          <a:xfrm>
            <a:off x="7830688" y="1411331"/>
            <a:ext cx="315091"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Montserrat"/>
                <a:ea typeface="Montserrat"/>
                <a:cs typeface="Montserrat"/>
                <a:sym typeface="Montserrat"/>
              </a:rPr>
              <a:t>05</a:t>
            </a:r>
            <a:endParaRPr sz="1100"/>
          </a:p>
        </p:txBody>
      </p:sp>
      <p:sp>
        <p:nvSpPr>
          <p:cNvPr id="1446" name="Shape 1446"/>
          <p:cNvSpPr txBox="1"/>
          <p:nvPr/>
        </p:nvSpPr>
        <p:spPr>
          <a:xfrm>
            <a:off x="3629525" y="2333162"/>
            <a:ext cx="751975" cy="811786"/>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Clr>
                <a:srgbClr val="000000"/>
              </a:buClr>
              <a:buSzPts val="800"/>
              <a:buFont typeface="Arial"/>
              <a:buNone/>
            </a:pPr>
            <a:r>
              <a:rPr b="0" i="0" lang="en" sz="800">
                <a:solidFill>
                  <a:srgbClr val="000000"/>
                </a:solidFill>
                <a:latin typeface="Montserrat"/>
                <a:ea typeface="Montserrat"/>
                <a:cs typeface="Montserrat"/>
                <a:sym typeface="Montserrat"/>
              </a:rPr>
              <a:t>Majority suffered alteration in some form, by injected.</a:t>
            </a:r>
            <a:endParaRPr sz="1100"/>
          </a:p>
        </p:txBody>
      </p:sp>
      <p:sp>
        <p:nvSpPr>
          <p:cNvPr id="1447" name="Shape 1447"/>
          <p:cNvSpPr txBox="1"/>
          <p:nvPr/>
        </p:nvSpPr>
        <p:spPr>
          <a:xfrm>
            <a:off x="4650605" y="2333162"/>
            <a:ext cx="751975" cy="811786"/>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Clr>
                <a:srgbClr val="000000"/>
              </a:buClr>
              <a:buSzPts val="800"/>
              <a:buFont typeface="Arial"/>
              <a:buNone/>
            </a:pPr>
            <a:r>
              <a:rPr b="0" i="0" lang="en" sz="800">
                <a:solidFill>
                  <a:srgbClr val="000000"/>
                </a:solidFill>
                <a:latin typeface="Montserrat"/>
                <a:ea typeface="Montserrat"/>
                <a:cs typeface="Montserrat"/>
                <a:sym typeface="Montserrat"/>
              </a:rPr>
              <a:t>Majority suffered alteration in some form, by injected.</a:t>
            </a:r>
            <a:endParaRPr sz="1100"/>
          </a:p>
        </p:txBody>
      </p:sp>
      <p:sp>
        <p:nvSpPr>
          <p:cNvPr id="1448" name="Shape 1448"/>
          <p:cNvSpPr txBox="1"/>
          <p:nvPr/>
        </p:nvSpPr>
        <p:spPr>
          <a:xfrm>
            <a:off x="5671685" y="2333162"/>
            <a:ext cx="751975" cy="811786"/>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Clr>
                <a:srgbClr val="000000"/>
              </a:buClr>
              <a:buSzPts val="800"/>
              <a:buFont typeface="Arial"/>
              <a:buNone/>
            </a:pPr>
            <a:r>
              <a:rPr b="0" i="0" lang="en" sz="800">
                <a:solidFill>
                  <a:srgbClr val="000000"/>
                </a:solidFill>
                <a:latin typeface="Montserrat"/>
                <a:ea typeface="Montserrat"/>
                <a:cs typeface="Montserrat"/>
                <a:sym typeface="Montserrat"/>
              </a:rPr>
              <a:t>Majority suffered alteration in some form, by injected.</a:t>
            </a:r>
            <a:endParaRPr sz="1100"/>
          </a:p>
        </p:txBody>
      </p:sp>
      <p:sp>
        <p:nvSpPr>
          <p:cNvPr id="1449" name="Shape 1449"/>
          <p:cNvSpPr txBox="1"/>
          <p:nvPr/>
        </p:nvSpPr>
        <p:spPr>
          <a:xfrm>
            <a:off x="6692765" y="2333162"/>
            <a:ext cx="751975" cy="811786"/>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Clr>
                <a:srgbClr val="000000"/>
              </a:buClr>
              <a:buSzPts val="800"/>
              <a:buFont typeface="Arial"/>
              <a:buNone/>
            </a:pPr>
            <a:r>
              <a:rPr b="0" i="0" lang="en" sz="800">
                <a:solidFill>
                  <a:srgbClr val="000000"/>
                </a:solidFill>
                <a:latin typeface="Montserrat"/>
                <a:ea typeface="Montserrat"/>
                <a:cs typeface="Montserrat"/>
                <a:sym typeface="Montserrat"/>
              </a:rPr>
              <a:t>Majority suffered alteration in some form, by injected.</a:t>
            </a:r>
            <a:endParaRPr sz="1100"/>
          </a:p>
        </p:txBody>
      </p:sp>
      <p:sp>
        <p:nvSpPr>
          <p:cNvPr id="1450" name="Shape 1450"/>
          <p:cNvSpPr txBox="1"/>
          <p:nvPr/>
        </p:nvSpPr>
        <p:spPr>
          <a:xfrm>
            <a:off x="7744325" y="2333162"/>
            <a:ext cx="751975" cy="811786"/>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Clr>
                <a:srgbClr val="000000"/>
              </a:buClr>
              <a:buSzPts val="800"/>
              <a:buFont typeface="Arial"/>
              <a:buNone/>
            </a:pPr>
            <a:r>
              <a:rPr b="0" i="0" lang="en" sz="800">
                <a:solidFill>
                  <a:srgbClr val="000000"/>
                </a:solidFill>
                <a:latin typeface="Montserrat"/>
                <a:ea typeface="Montserrat"/>
                <a:cs typeface="Montserrat"/>
                <a:sym typeface="Montserrat"/>
              </a:rPr>
              <a:t>Majority suffered alteration in some form, by injected.</a:t>
            </a:r>
            <a:endParaRPr sz="1100"/>
          </a:p>
        </p:txBody>
      </p:sp>
      <p:sp>
        <p:nvSpPr>
          <p:cNvPr id="1451" name="Shape 1451"/>
          <p:cNvSpPr/>
          <p:nvPr/>
        </p:nvSpPr>
        <p:spPr>
          <a:xfrm>
            <a:off x="3705597" y="3306513"/>
            <a:ext cx="4809753" cy="914955"/>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2" name="Shape 1452"/>
          <p:cNvSpPr txBox="1"/>
          <p:nvPr/>
        </p:nvSpPr>
        <p:spPr>
          <a:xfrm>
            <a:off x="3930677" y="3512960"/>
            <a:ext cx="4359593" cy="502061"/>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 sheets containing</a:t>
            </a:r>
            <a:endParaRPr sz="1100"/>
          </a:p>
        </p:txBody>
      </p:sp>
      <p:sp>
        <p:nvSpPr>
          <p:cNvPr id="1453" name="Shape 1453"/>
          <p:cNvSpPr txBox="1"/>
          <p:nvPr>
            <p:ph idx="11" type="ftr"/>
          </p:nvPr>
        </p:nvSpPr>
        <p:spPr>
          <a:xfrm>
            <a:off x="3885500" y="4707775"/>
            <a:ext cx="13731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454" name="Shape 145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455" name="Shape 1455"/>
          <p:cNvSpPr/>
          <p:nvPr>
            <p:ph idx="2" type="pic"/>
          </p:nvPr>
        </p:nvSpPr>
        <p:spPr>
          <a:xfrm>
            <a:off x="647699" y="1364032"/>
            <a:ext cx="2844932" cy="285743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9" name="Shape 1459"/>
        <p:cNvGrpSpPr/>
        <p:nvPr/>
      </p:nvGrpSpPr>
      <p:grpSpPr>
        <a:xfrm>
          <a:off x="0" y="0"/>
          <a:ext cx="0" cy="0"/>
          <a:chOff x="0" y="0"/>
          <a:chExt cx="0" cy="0"/>
        </a:xfrm>
      </p:grpSpPr>
      <p:sp>
        <p:nvSpPr>
          <p:cNvPr id="1460" name="Shape 1460"/>
          <p:cNvSpPr/>
          <p:nvPr/>
        </p:nvSpPr>
        <p:spPr>
          <a:xfrm>
            <a:off x="0" y="-1"/>
            <a:ext cx="9144000" cy="2713232"/>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61" name="Shape 1461"/>
          <p:cNvSpPr/>
          <p:nvPr/>
        </p:nvSpPr>
        <p:spPr>
          <a:xfrm>
            <a:off x="2987715" y="2715054"/>
            <a:ext cx="3168570" cy="119881"/>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62" name="Shape 1462"/>
          <p:cNvSpPr txBox="1"/>
          <p:nvPr/>
        </p:nvSpPr>
        <p:spPr>
          <a:xfrm>
            <a:off x="2256132" y="3715744"/>
            <a:ext cx="4631736" cy="411508"/>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2300"/>
              <a:buFont typeface="Montserrat"/>
              <a:buNone/>
            </a:pPr>
            <a:r>
              <a:rPr b="1" lang="en" sz="2300">
                <a:solidFill>
                  <a:schemeClr val="dk1"/>
                </a:solidFill>
                <a:latin typeface="Montserrat"/>
                <a:ea typeface="Montserrat"/>
                <a:cs typeface="Montserrat"/>
                <a:sym typeface="Montserrat"/>
              </a:rPr>
              <a:t>Our </a:t>
            </a:r>
            <a:r>
              <a:rPr b="1" lang="en" sz="2300">
                <a:solidFill>
                  <a:schemeClr val="accent4"/>
                </a:solidFill>
                <a:latin typeface="Montserrat"/>
                <a:ea typeface="Montserrat"/>
                <a:cs typeface="Montserrat"/>
                <a:sym typeface="Montserrat"/>
              </a:rPr>
              <a:t>Mission</a:t>
            </a:r>
            <a:r>
              <a:rPr b="1" lang="en" sz="2300">
                <a:solidFill>
                  <a:schemeClr val="dk1"/>
                </a:solidFill>
                <a:latin typeface="Montserrat"/>
                <a:ea typeface="Montserrat"/>
                <a:cs typeface="Montserrat"/>
                <a:sym typeface="Montserrat"/>
              </a:rPr>
              <a:t> &amp; </a:t>
            </a:r>
            <a:r>
              <a:rPr b="1" lang="en" sz="2300">
                <a:solidFill>
                  <a:schemeClr val="accent4"/>
                </a:solidFill>
                <a:latin typeface="Montserrat"/>
                <a:ea typeface="Montserrat"/>
                <a:cs typeface="Montserrat"/>
                <a:sym typeface="Montserrat"/>
              </a:rPr>
              <a:t>Vision</a:t>
            </a:r>
            <a:endParaRPr sz="1100"/>
          </a:p>
        </p:txBody>
      </p:sp>
      <p:sp>
        <p:nvSpPr>
          <p:cNvPr id="1463" name="Shape 1463"/>
          <p:cNvSpPr/>
          <p:nvPr/>
        </p:nvSpPr>
        <p:spPr>
          <a:xfrm>
            <a:off x="4235040" y="2953997"/>
            <a:ext cx="673920"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4500">
                <a:solidFill>
                  <a:schemeClr val="accent4"/>
                </a:solidFill>
                <a:latin typeface="Arial"/>
                <a:ea typeface="Arial"/>
                <a:cs typeface="Arial"/>
                <a:sym typeface="Arial"/>
              </a:rPr>
              <a:t></a:t>
            </a:r>
            <a:endParaRPr sz="1100"/>
          </a:p>
        </p:txBody>
      </p:sp>
      <p:sp>
        <p:nvSpPr>
          <p:cNvPr id="1464" name="Shape 1464"/>
          <p:cNvSpPr txBox="1"/>
          <p:nvPr/>
        </p:nvSpPr>
        <p:spPr>
          <a:xfrm>
            <a:off x="1320659" y="4194776"/>
            <a:ext cx="6502682"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 sheets containing Lorem Ipsum passages, and more recently with desktop publishing software like Aldus PageMaker including </a:t>
            </a:r>
            <a:endParaRPr sz="1100"/>
          </a:p>
        </p:txBody>
      </p:sp>
      <p:sp>
        <p:nvSpPr>
          <p:cNvPr id="1465" name="Shape 1465"/>
          <p:cNvSpPr/>
          <p:nvPr>
            <p:ph idx="2" type="pic"/>
          </p:nvPr>
        </p:nvSpPr>
        <p:spPr>
          <a:xfrm>
            <a:off x="0" y="0"/>
            <a:ext cx="9143999" cy="271323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9" name="Shape 1469"/>
        <p:cNvGrpSpPr/>
        <p:nvPr/>
      </p:nvGrpSpPr>
      <p:grpSpPr>
        <a:xfrm>
          <a:off x="0" y="0"/>
          <a:ext cx="0" cy="0"/>
          <a:chOff x="0" y="0"/>
          <a:chExt cx="0" cy="0"/>
        </a:xfrm>
      </p:grpSpPr>
      <p:sp>
        <p:nvSpPr>
          <p:cNvPr id="1470" name="Shape 1470"/>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 to edit Master subtitle text dummy</a:t>
            </a:r>
            <a:endParaRPr sz="1100"/>
          </a:p>
        </p:txBody>
      </p:sp>
      <p:sp>
        <p:nvSpPr>
          <p:cNvPr id="1471" name="Shape 1471"/>
          <p:cNvSpPr txBox="1"/>
          <p:nvPr>
            <p:ph idx="11" type="ftr"/>
          </p:nvPr>
        </p:nvSpPr>
        <p:spPr>
          <a:xfrm>
            <a:off x="3864600" y="4707775"/>
            <a:ext cx="1414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472" name="Shape 147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473" name="Shape 147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Mission &amp; Vision</a:t>
            </a:r>
            <a:endParaRPr sz="1100"/>
          </a:p>
        </p:txBody>
      </p:sp>
      <p:grpSp>
        <p:nvGrpSpPr>
          <p:cNvPr id="1474" name="Shape 1474"/>
          <p:cNvGrpSpPr/>
          <p:nvPr/>
        </p:nvGrpSpPr>
        <p:grpSpPr>
          <a:xfrm>
            <a:off x="4014655" y="3105134"/>
            <a:ext cx="4489020" cy="1110434"/>
            <a:chOff x="5368440" y="4581705"/>
            <a:chExt cx="5985360" cy="1480579"/>
          </a:xfrm>
        </p:grpSpPr>
        <p:sp>
          <p:nvSpPr>
            <p:cNvPr id="1475" name="Shape 1475"/>
            <p:cNvSpPr txBox="1"/>
            <p:nvPr/>
          </p:nvSpPr>
          <p:spPr>
            <a:xfrm>
              <a:off x="5368440" y="4581705"/>
              <a:ext cx="5985360" cy="791657"/>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There are many variations of passages of Lorem Ipsum available, but the majority have suffered alteration in some form, by injected humour, or randomised words which don't look even slightly believable. If you are going to use a passage.</a:t>
              </a:r>
              <a:endParaRPr sz="1100"/>
            </a:p>
          </p:txBody>
        </p:sp>
        <p:sp>
          <p:nvSpPr>
            <p:cNvPr id="1476" name="Shape 1476"/>
            <p:cNvSpPr txBox="1"/>
            <p:nvPr/>
          </p:nvSpPr>
          <p:spPr>
            <a:xfrm>
              <a:off x="5368440" y="5513696"/>
              <a:ext cx="5985360" cy="548588"/>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Clr>
                  <a:schemeClr val="accent4"/>
                </a:buClr>
                <a:buSzPts val="800"/>
                <a:buFont typeface="Arial"/>
                <a:buNone/>
              </a:pPr>
              <a:r>
                <a:rPr b="0" i="0" lang="en" sz="800">
                  <a:solidFill>
                    <a:schemeClr val="accent4"/>
                  </a:solidFill>
                  <a:latin typeface="Montserrat"/>
                  <a:ea typeface="Montserrat"/>
                  <a:cs typeface="Montserrat"/>
                  <a:sym typeface="Montserrat"/>
                </a:rPr>
                <a:t>Suffered alteration in some form, by injected humour, or randomised words which don't look even slightly believable. If you are going to use a passage.</a:t>
              </a:r>
              <a:endParaRPr sz="1100"/>
            </a:p>
          </p:txBody>
        </p:sp>
      </p:grpSp>
      <p:grpSp>
        <p:nvGrpSpPr>
          <p:cNvPr id="1477" name="Shape 1477"/>
          <p:cNvGrpSpPr/>
          <p:nvPr/>
        </p:nvGrpSpPr>
        <p:grpSpPr>
          <a:xfrm>
            <a:off x="705327" y="1424834"/>
            <a:ext cx="1213858" cy="1421441"/>
            <a:chOff x="2859764" y="1920833"/>
            <a:chExt cx="1272149" cy="1489699"/>
          </a:xfrm>
        </p:grpSpPr>
        <p:sp>
          <p:nvSpPr>
            <p:cNvPr id="1478" name="Shape 1478"/>
            <p:cNvSpPr/>
            <p:nvPr/>
          </p:nvSpPr>
          <p:spPr>
            <a:xfrm>
              <a:off x="3155686" y="2592495"/>
              <a:ext cx="671824" cy="37497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accent4"/>
                  </a:solidFill>
                  <a:latin typeface="Montserrat"/>
                  <a:ea typeface="Montserrat"/>
                  <a:cs typeface="Montserrat"/>
                  <a:sym typeface="Montserrat"/>
                </a:rPr>
                <a:t>75%</a:t>
              </a:r>
              <a:endParaRPr sz="1100"/>
            </a:p>
          </p:txBody>
        </p:sp>
        <p:grpSp>
          <p:nvGrpSpPr>
            <p:cNvPr id="1479" name="Shape 1479"/>
            <p:cNvGrpSpPr/>
            <p:nvPr/>
          </p:nvGrpSpPr>
          <p:grpSpPr>
            <a:xfrm>
              <a:off x="2859764" y="2165486"/>
              <a:ext cx="1245046" cy="1245046"/>
              <a:chOff x="6525110" y="2578565"/>
              <a:chExt cx="1245046" cy="1245046"/>
            </a:xfrm>
          </p:grpSpPr>
          <p:sp>
            <p:nvSpPr>
              <p:cNvPr id="1480" name="Shape 1480"/>
              <p:cNvSpPr/>
              <p:nvPr/>
            </p:nvSpPr>
            <p:spPr>
              <a:xfrm>
                <a:off x="6525110" y="2578565"/>
                <a:ext cx="1245046" cy="1245046"/>
              </a:xfrm>
              <a:custGeom>
                <a:pathLst>
                  <a:path extrusionOk="0" h="1245046" w="1245046">
                    <a:moveTo>
                      <a:pt x="622523" y="0"/>
                    </a:moveTo>
                    <a:cubicBezTo>
                      <a:pt x="966333" y="0"/>
                      <a:pt x="1245046" y="278713"/>
                      <a:pt x="1245046" y="622523"/>
                    </a:cubicBezTo>
                    <a:cubicBezTo>
                      <a:pt x="1245046" y="966333"/>
                      <a:pt x="966333" y="1245046"/>
                      <a:pt x="622523" y="1245046"/>
                    </a:cubicBezTo>
                    <a:cubicBezTo>
                      <a:pt x="278713" y="1245046"/>
                      <a:pt x="0" y="966333"/>
                      <a:pt x="0" y="622523"/>
                    </a:cubicBezTo>
                    <a:cubicBezTo>
                      <a:pt x="0" y="278713"/>
                      <a:pt x="278713" y="0"/>
                      <a:pt x="622523" y="0"/>
                    </a:cubicBezTo>
                    <a:close/>
                    <a:moveTo>
                      <a:pt x="622523" y="176203"/>
                    </a:moveTo>
                    <a:cubicBezTo>
                      <a:pt x="376027" y="176203"/>
                      <a:pt x="176203" y="376027"/>
                      <a:pt x="176203" y="622523"/>
                    </a:cubicBezTo>
                    <a:cubicBezTo>
                      <a:pt x="176203" y="869019"/>
                      <a:pt x="376027" y="1068843"/>
                      <a:pt x="622523" y="1068843"/>
                    </a:cubicBezTo>
                    <a:cubicBezTo>
                      <a:pt x="869019" y="1068843"/>
                      <a:pt x="1068843" y="869019"/>
                      <a:pt x="1068843" y="622523"/>
                    </a:cubicBezTo>
                    <a:cubicBezTo>
                      <a:pt x="1068843" y="376027"/>
                      <a:pt x="869019" y="176203"/>
                      <a:pt x="622523" y="176203"/>
                    </a:cubicBezTo>
                    <a:close/>
                  </a:path>
                </a:pathLst>
              </a:custGeom>
              <a:solidFill>
                <a:srgbClr val="7F7F7F">
                  <a:alpha val="3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81" name="Shape 1481"/>
              <p:cNvSpPr/>
              <p:nvPr/>
            </p:nvSpPr>
            <p:spPr>
              <a:xfrm>
                <a:off x="6525182" y="2578565"/>
                <a:ext cx="1244903" cy="1245046"/>
              </a:xfrm>
              <a:custGeom>
                <a:pathLst>
                  <a:path extrusionOk="0" h="1245046" w="1244903">
                    <a:moveTo>
                      <a:pt x="622523" y="0"/>
                    </a:moveTo>
                    <a:lnTo>
                      <a:pt x="630196" y="774"/>
                    </a:lnTo>
                    <a:lnTo>
                      <a:pt x="630196" y="176977"/>
                    </a:lnTo>
                    <a:lnTo>
                      <a:pt x="622523" y="176203"/>
                    </a:lnTo>
                    <a:cubicBezTo>
                      <a:pt x="376027" y="176203"/>
                      <a:pt x="176203" y="376027"/>
                      <a:pt x="176203" y="622523"/>
                    </a:cubicBezTo>
                    <a:cubicBezTo>
                      <a:pt x="176203" y="869019"/>
                      <a:pt x="376027" y="1068843"/>
                      <a:pt x="622523" y="1068843"/>
                    </a:cubicBezTo>
                    <a:cubicBezTo>
                      <a:pt x="838207" y="1068843"/>
                      <a:pt x="1018158" y="915853"/>
                      <a:pt x="1059775" y="712472"/>
                    </a:cubicBezTo>
                    <a:lnTo>
                      <a:pt x="1068699" y="623949"/>
                    </a:lnTo>
                    <a:lnTo>
                      <a:pt x="1244903" y="623949"/>
                    </a:lnTo>
                    <a:lnTo>
                      <a:pt x="1232399" y="747983"/>
                    </a:lnTo>
                    <a:cubicBezTo>
                      <a:pt x="1174351" y="1031656"/>
                      <a:pt x="923357" y="1245046"/>
                      <a:pt x="622523" y="1245046"/>
                    </a:cubicBezTo>
                    <a:cubicBezTo>
                      <a:pt x="278713" y="1245046"/>
                      <a:pt x="0" y="966333"/>
                      <a:pt x="0" y="622523"/>
                    </a:cubicBezTo>
                    <a:cubicBezTo>
                      <a:pt x="0" y="278713"/>
                      <a:pt x="278713" y="0"/>
                      <a:pt x="622523" y="0"/>
                    </a:cubicBezTo>
                    <a:close/>
                  </a:path>
                </a:pathLst>
              </a:cu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482" name="Shape 1482"/>
            <p:cNvSpPr/>
            <p:nvPr/>
          </p:nvSpPr>
          <p:spPr>
            <a:xfrm>
              <a:off x="3601376" y="1920833"/>
              <a:ext cx="503292" cy="356133"/>
            </a:xfrm>
            <a:custGeom>
              <a:pathLst>
                <a:path extrusionOk="0" h="651" w="920">
                  <a:moveTo>
                    <a:pt x="920" y="0"/>
                  </a:moveTo>
                  <a:lnTo>
                    <a:pt x="0" y="0"/>
                  </a:lnTo>
                  <a:lnTo>
                    <a:pt x="0" y="394"/>
                  </a:lnTo>
                  <a:lnTo>
                    <a:pt x="139" y="394"/>
                  </a:lnTo>
                  <a:lnTo>
                    <a:pt x="73" y="651"/>
                  </a:lnTo>
                  <a:lnTo>
                    <a:pt x="345" y="394"/>
                  </a:lnTo>
                  <a:lnTo>
                    <a:pt x="920" y="394"/>
                  </a:lnTo>
                  <a:lnTo>
                    <a:pt x="920" y="0"/>
                  </a:ln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83" name="Shape 1483"/>
            <p:cNvSpPr/>
            <p:nvPr/>
          </p:nvSpPr>
          <p:spPr>
            <a:xfrm>
              <a:off x="3573596" y="1928459"/>
              <a:ext cx="558317" cy="19353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75/95%</a:t>
              </a:r>
              <a:endParaRPr sz="1100"/>
            </a:p>
          </p:txBody>
        </p:sp>
      </p:grpSp>
      <p:grpSp>
        <p:nvGrpSpPr>
          <p:cNvPr id="1484" name="Shape 1484"/>
          <p:cNvGrpSpPr/>
          <p:nvPr/>
        </p:nvGrpSpPr>
        <p:grpSpPr>
          <a:xfrm>
            <a:off x="728677" y="3176443"/>
            <a:ext cx="1229647" cy="173124"/>
            <a:chOff x="5467259" y="4271318"/>
            <a:chExt cx="1639530" cy="230832"/>
          </a:xfrm>
        </p:grpSpPr>
        <p:sp>
          <p:nvSpPr>
            <p:cNvPr id="1485" name="Shape 1485"/>
            <p:cNvSpPr/>
            <p:nvPr/>
          </p:nvSpPr>
          <p:spPr>
            <a:xfrm>
              <a:off x="6299013" y="4313409"/>
              <a:ext cx="143866" cy="146650"/>
            </a:xfrm>
            <a:prstGeom prst="rect">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86" name="Shape 1486"/>
            <p:cNvSpPr/>
            <p:nvPr/>
          </p:nvSpPr>
          <p:spPr>
            <a:xfrm>
              <a:off x="5467259" y="4313409"/>
              <a:ext cx="142010" cy="146650"/>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87" name="Shape 1487"/>
            <p:cNvSpPr/>
            <p:nvPr/>
          </p:nvSpPr>
          <p:spPr>
            <a:xfrm>
              <a:off x="5568137" y="4271318"/>
              <a:ext cx="692818"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Open Sans"/>
                  <a:ea typeface="Open Sans"/>
                  <a:cs typeface="Open Sans"/>
                  <a:sym typeface="Open Sans"/>
                </a:rPr>
                <a:t>Fact One</a:t>
              </a:r>
              <a:endParaRPr sz="1100"/>
            </a:p>
          </p:txBody>
        </p:sp>
        <p:sp>
          <p:nvSpPr>
            <p:cNvPr id="1488" name="Shape 1488"/>
            <p:cNvSpPr/>
            <p:nvPr/>
          </p:nvSpPr>
          <p:spPr>
            <a:xfrm>
              <a:off x="6410765" y="4271318"/>
              <a:ext cx="696024"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Open Sans"/>
                  <a:ea typeface="Open Sans"/>
                  <a:cs typeface="Open Sans"/>
                  <a:sym typeface="Open Sans"/>
                </a:rPr>
                <a:t>Fact Two</a:t>
              </a:r>
              <a:endParaRPr sz="1100"/>
            </a:p>
          </p:txBody>
        </p:sp>
      </p:grpSp>
      <p:sp>
        <p:nvSpPr>
          <p:cNvPr id="1489" name="Shape 1489"/>
          <p:cNvSpPr/>
          <p:nvPr/>
        </p:nvSpPr>
        <p:spPr>
          <a:xfrm>
            <a:off x="640325" y="3383247"/>
            <a:ext cx="1276212"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a:ea typeface="Montserrat"/>
                <a:cs typeface="Montserrat"/>
                <a:sym typeface="Montserrat"/>
              </a:rPr>
              <a:t>Ipsum dolor sit</a:t>
            </a:r>
            <a:endParaRPr sz="1100"/>
          </a:p>
        </p:txBody>
      </p:sp>
      <p:sp>
        <p:nvSpPr>
          <p:cNvPr id="1490" name="Shape 1490"/>
          <p:cNvSpPr txBox="1"/>
          <p:nvPr/>
        </p:nvSpPr>
        <p:spPr>
          <a:xfrm>
            <a:off x="640325" y="3684650"/>
            <a:ext cx="13179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to Lorem Ipsum is not simply and</a:t>
            </a:r>
            <a:endParaRPr sz="1100"/>
          </a:p>
        </p:txBody>
      </p:sp>
      <p:grpSp>
        <p:nvGrpSpPr>
          <p:cNvPr id="1491" name="Shape 1491"/>
          <p:cNvGrpSpPr/>
          <p:nvPr/>
        </p:nvGrpSpPr>
        <p:grpSpPr>
          <a:xfrm>
            <a:off x="2362677" y="1424834"/>
            <a:ext cx="1213858" cy="1421441"/>
            <a:chOff x="2859764" y="1920833"/>
            <a:chExt cx="1272149" cy="1489699"/>
          </a:xfrm>
        </p:grpSpPr>
        <p:sp>
          <p:nvSpPr>
            <p:cNvPr id="1492" name="Shape 1492"/>
            <p:cNvSpPr/>
            <p:nvPr/>
          </p:nvSpPr>
          <p:spPr>
            <a:xfrm>
              <a:off x="3155686" y="2592495"/>
              <a:ext cx="671824" cy="37497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dk1"/>
                  </a:solidFill>
                  <a:latin typeface="Montserrat"/>
                  <a:ea typeface="Montserrat"/>
                  <a:cs typeface="Montserrat"/>
                  <a:sym typeface="Montserrat"/>
                </a:rPr>
                <a:t>75%</a:t>
              </a:r>
              <a:endParaRPr sz="1100"/>
            </a:p>
          </p:txBody>
        </p:sp>
        <p:grpSp>
          <p:nvGrpSpPr>
            <p:cNvPr id="1493" name="Shape 1493"/>
            <p:cNvGrpSpPr/>
            <p:nvPr/>
          </p:nvGrpSpPr>
          <p:grpSpPr>
            <a:xfrm>
              <a:off x="2859764" y="2165486"/>
              <a:ext cx="1245046" cy="1245046"/>
              <a:chOff x="6525110" y="2578565"/>
              <a:chExt cx="1245046" cy="1245046"/>
            </a:xfrm>
          </p:grpSpPr>
          <p:sp>
            <p:nvSpPr>
              <p:cNvPr id="1494" name="Shape 1494"/>
              <p:cNvSpPr/>
              <p:nvPr/>
            </p:nvSpPr>
            <p:spPr>
              <a:xfrm>
                <a:off x="6525110" y="2578565"/>
                <a:ext cx="1245046" cy="1245046"/>
              </a:xfrm>
              <a:custGeom>
                <a:pathLst>
                  <a:path extrusionOk="0" h="1245046" w="1245046">
                    <a:moveTo>
                      <a:pt x="622523" y="0"/>
                    </a:moveTo>
                    <a:cubicBezTo>
                      <a:pt x="966333" y="0"/>
                      <a:pt x="1245046" y="278713"/>
                      <a:pt x="1245046" y="622523"/>
                    </a:cubicBezTo>
                    <a:cubicBezTo>
                      <a:pt x="1245046" y="966333"/>
                      <a:pt x="966333" y="1245046"/>
                      <a:pt x="622523" y="1245046"/>
                    </a:cubicBezTo>
                    <a:cubicBezTo>
                      <a:pt x="278713" y="1245046"/>
                      <a:pt x="0" y="966333"/>
                      <a:pt x="0" y="622523"/>
                    </a:cubicBezTo>
                    <a:cubicBezTo>
                      <a:pt x="0" y="278713"/>
                      <a:pt x="278713" y="0"/>
                      <a:pt x="622523" y="0"/>
                    </a:cubicBezTo>
                    <a:close/>
                    <a:moveTo>
                      <a:pt x="622523" y="176203"/>
                    </a:moveTo>
                    <a:cubicBezTo>
                      <a:pt x="376027" y="176203"/>
                      <a:pt x="176203" y="376027"/>
                      <a:pt x="176203" y="622523"/>
                    </a:cubicBezTo>
                    <a:cubicBezTo>
                      <a:pt x="176203" y="869019"/>
                      <a:pt x="376027" y="1068843"/>
                      <a:pt x="622523" y="1068843"/>
                    </a:cubicBezTo>
                    <a:cubicBezTo>
                      <a:pt x="869019" y="1068843"/>
                      <a:pt x="1068843" y="869019"/>
                      <a:pt x="1068843" y="622523"/>
                    </a:cubicBezTo>
                    <a:cubicBezTo>
                      <a:pt x="1068843" y="376027"/>
                      <a:pt x="869019" y="176203"/>
                      <a:pt x="622523" y="176203"/>
                    </a:cubicBezTo>
                    <a:close/>
                  </a:path>
                </a:pathLst>
              </a:custGeom>
              <a:solidFill>
                <a:srgbClr val="7F7F7F">
                  <a:alpha val="3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95" name="Shape 1495"/>
              <p:cNvSpPr/>
              <p:nvPr/>
            </p:nvSpPr>
            <p:spPr>
              <a:xfrm>
                <a:off x="6525182" y="2578565"/>
                <a:ext cx="1244903" cy="1245046"/>
              </a:xfrm>
              <a:custGeom>
                <a:pathLst>
                  <a:path extrusionOk="0" h="1245046" w="1244903">
                    <a:moveTo>
                      <a:pt x="622523" y="0"/>
                    </a:moveTo>
                    <a:lnTo>
                      <a:pt x="630196" y="774"/>
                    </a:lnTo>
                    <a:lnTo>
                      <a:pt x="630196" y="176977"/>
                    </a:lnTo>
                    <a:lnTo>
                      <a:pt x="622523" y="176203"/>
                    </a:lnTo>
                    <a:cubicBezTo>
                      <a:pt x="376027" y="176203"/>
                      <a:pt x="176203" y="376027"/>
                      <a:pt x="176203" y="622523"/>
                    </a:cubicBezTo>
                    <a:cubicBezTo>
                      <a:pt x="176203" y="869019"/>
                      <a:pt x="376027" y="1068843"/>
                      <a:pt x="622523" y="1068843"/>
                    </a:cubicBezTo>
                    <a:cubicBezTo>
                      <a:pt x="838207" y="1068843"/>
                      <a:pt x="1018158" y="915853"/>
                      <a:pt x="1059775" y="712472"/>
                    </a:cubicBezTo>
                    <a:lnTo>
                      <a:pt x="1068699" y="623949"/>
                    </a:lnTo>
                    <a:lnTo>
                      <a:pt x="1244903" y="623949"/>
                    </a:lnTo>
                    <a:lnTo>
                      <a:pt x="1232399" y="747983"/>
                    </a:lnTo>
                    <a:cubicBezTo>
                      <a:pt x="1174351" y="1031656"/>
                      <a:pt x="923357" y="1245046"/>
                      <a:pt x="622523" y="1245046"/>
                    </a:cubicBezTo>
                    <a:cubicBezTo>
                      <a:pt x="278713" y="1245046"/>
                      <a:pt x="0" y="966333"/>
                      <a:pt x="0" y="622523"/>
                    </a:cubicBezTo>
                    <a:cubicBezTo>
                      <a:pt x="0" y="278713"/>
                      <a:pt x="278713" y="0"/>
                      <a:pt x="622523" y="0"/>
                    </a:cubicBezTo>
                    <a:close/>
                  </a:path>
                </a:pathLst>
              </a:cu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496" name="Shape 1496"/>
            <p:cNvSpPr/>
            <p:nvPr/>
          </p:nvSpPr>
          <p:spPr>
            <a:xfrm>
              <a:off x="3601376" y="1920833"/>
              <a:ext cx="503292" cy="356133"/>
            </a:xfrm>
            <a:custGeom>
              <a:pathLst>
                <a:path extrusionOk="0" h="651" w="920">
                  <a:moveTo>
                    <a:pt x="920" y="0"/>
                  </a:moveTo>
                  <a:lnTo>
                    <a:pt x="0" y="0"/>
                  </a:lnTo>
                  <a:lnTo>
                    <a:pt x="0" y="394"/>
                  </a:lnTo>
                  <a:lnTo>
                    <a:pt x="139" y="394"/>
                  </a:lnTo>
                  <a:lnTo>
                    <a:pt x="73" y="651"/>
                  </a:lnTo>
                  <a:lnTo>
                    <a:pt x="345" y="394"/>
                  </a:lnTo>
                  <a:lnTo>
                    <a:pt x="920" y="394"/>
                  </a:lnTo>
                  <a:lnTo>
                    <a:pt x="920" y="0"/>
                  </a:ln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97" name="Shape 1497"/>
            <p:cNvSpPr/>
            <p:nvPr/>
          </p:nvSpPr>
          <p:spPr>
            <a:xfrm>
              <a:off x="3573596" y="1928459"/>
              <a:ext cx="558317" cy="19353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lt1"/>
                  </a:solidFill>
                  <a:latin typeface="Montserrat"/>
                  <a:ea typeface="Montserrat"/>
                  <a:cs typeface="Montserrat"/>
                  <a:sym typeface="Montserrat"/>
                </a:rPr>
                <a:t>75/95%</a:t>
              </a:r>
              <a:endParaRPr sz="1100"/>
            </a:p>
          </p:txBody>
        </p:sp>
      </p:grpSp>
      <p:grpSp>
        <p:nvGrpSpPr>
          <p:cNvPr id="1498" name="Shape 1498"/>
          <p:cNvGrpSpPr/>
          <p:nvPr/>
        </p:nvGrpSpPr>
        <p:grpSpPr>
          <a:xfrm>
            <a:off x="2386027" y="3176443"/>
            <a:ext cx="1229647" cy="173124"/>
            <a:chOff x="5467259" y="4271318"/>
            <a:chExt cx="1639530" cy="230832"/>
          </a:xfrm>
        </p:grpSpPr>
        <p:sp>
          <p:nvSpPr>
            <p:cNvPr id="1499" name="Shape 1499"/>
            <p:cNvSpPr/>
            <p:nvPr/>
          </p:nvSpPr>
          <p:spPr>
            <a:xfrm>
              <a:off x="6299013" y="4313409"/>
              <a:ext cx="143866" cy="146650"/>
            </a:xfrm>
            <a:prstGeom prst="rect">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0" name="Shape 1500"/>
            <p:cNvSpPr/>
            <p:nvPr/>
          </p:nvSpPr>
          <p:spPr>
            <a:xfrm>
              <a:off x="5467259" y="4313409"/>
              <a:ext cx="142010" cy="146650"/>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01" name="Shape 1501"/>
            <p:cNvSpPr/>
            <p:nvPr/>
          </p:nvSpPr>
          <p:spPr>
            <a:xfrm>
              <a:off x="5568137" y="4271318"/>
              <a:ext cx="692818"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Open Sans"/>
                  <a:ea typeface="Open Sans"/>
                  <a:cs typeface="Open Sans"/>
                  <a:sym typeface="Open Sans"/>
                </a:rPr>
                <a:t>Fact One</a:t>
              </a:r>
              <a:endParaRPr sz="1100"/>
            </a:p>
          </p:txBody>
        </p:sp>
        <p:sp>
          <p:nvSpPr>
            <p:cNvPr id="1502" name="Shape 1502"/>
            <p:cNvSpPr/>
            <p:nvPr/>
          </p:nvSpPr>
          <p:spPr>
            <a:xfrm>
              <a:off x="6410765" y="4271318"/>
              <a:ext cx="696024"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Open Sans"/>
                  <a:ea typeface="Open Sans"/>
                  <a:cs typeface="Open Sans"/>
                  <a:sym typeface="Open Sans"/>
                </a:rPr>
                <a:t>Fact Two</a:t>
              </a:r>
              <a:endParaRPr sz="1100"/>
            </a:p>
          </p:txBody>
        </p:sp>
      </p:grpSp>
      <p:sp>
        <p:nvSpPr>
          <p:cNvPr id="1503" name="Shape 1503"/>
          <p:cNvSpPr/>
          <p:nvPr/>
        </p:nvSpPr>
        <p:spPr>
          <a:xfrm>
            <a:off x="2297675" y="3383247"/>
            <a:ext cx="1276212"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a:ea typeface="Montserrat"/>
                <a:cs typeface="Montserrat"/>
                <a:sym typeface="Montserrat"/>
              </a:rPr>
              <a:t>Ipsum dolor sit</a:t>
            </a:r>
            <a:endParaRPr sz="1100"/>
          </a:p>
        </p:txBody>
      </p:sp>
      <p:sp>
        <p:nvSpPr>
          <p:cNvPr id="1504" name="Shape 1504"/>
          <p:cNvSpPr txBox="1"/>
          <p:nvPr/>
        </p:nvSpPr>
        <p:spPr>
          <a:xfrm>
            <a:off x="2297675" y="3684650"/>
            <a:ext cx="1317900" cy="5310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to Lorem Ipsum is not simply and</a:t>
            </a:r>
            <a:endParaRPr sz="1100"/>
          </a:p>
        </p:txBody>
      </p:sp>
      <p:sp>
        <p:nvSpPr>
          <p:cNvPr id="1505" name="Shape 1505"/>
          <p:cNvSpPr/>
          <p:nvPr>
            <p:ph idx="2" type="pic"/>
          </p:nvPr>
        </p:nvSpPr>
        <p:spPr>
          <a:xfrm>
            <a:off x="4092915" y="1424833"/>
            <a:ext cx="4410760" cy="142144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7" name="Shape 357"/>
        <p:cNvGrpSpPr/>
        <p:nvPr/>
      </p:nvGrpSpPr>
      <p:grpSpPr>
        <a:xfrm>
          <a:off x="0" y="0"/>
          <a:ext cx="0" cy="0"/>
          <a:chOff x="0" y="0"/>
          <a:chExt cx="0" cy="0"/>
        </a:xfrm>
      </p:grpSpPr>
      <p:sp>
        <p:nvSpPr>
          <p:cNvPr id="358" name="Shape 358"/>
          <p:cNvSpPr/>
          <p:nvPr/>
        </p:nvSpPr>
        <p:spPr>
          <a:xfrm>
            <a:off x="0" y="0"/>
            <a:ext cx="4686300" cy="5143500"/>
          </a:xfrm>
          <a:prstGeom prst="rect">
            <a:avLst/>
          </a:prstGeom>
          <a:solidFill>
            <a:schemeClr val="dk1">
              <a:alpha val="4196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9" name="Shape 359"/>
          <p:cNvSpPr txBox="1"/>
          <p:nvPr/>
        </p:nvSpPr>
        <p:spPr>
          <a:xfrm>
            <a:off x="664369" y="1162050"/>
            <a:ext cx="3357562" cy="1367682"/>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1500">
                <a:solidFill>
                  <a:schemeClr val="accent4"/>
                </a:solidFill>
                <a:latin typeface="Montserrat"/>
                <a:ea typeface="Montserrat"/>
                <a:cs typeface="Montserrat"/>
                <a:sym typeface="Montserrat"/>
              </a:rPr>
              <a:t>BUSINESS</a:t>
            </a:r>
            <a:endParaRPr sz="1100"/>
          </a:p>
          <a:p>
            <a:pPr indent="0" lvl="0" marL="0" marR="0" rtl="0" algn="l">
              <a:lnSpc>
                <a:spcPct val="100000"/>
              </a:lnSpc>
              <a:spcBef>
                <a:spcPts val="0"/>
              </a:spcBef>
              <a:spcAft>
                <a:spcPts val="0"/>
              </a:spcAft>
              <a:buNone/>
            </a:pPr>
            <a:r>
              <a:rPr b="1" lang="en" sz="3400">
                <a:solidFill>
                  <a:schemeClr val="lt1"/>
                </a:solidFill>
                <a:latin typeface="Montserrat"/>
                <a:ea typeface="Montserrat"/>
                <a:cs typeface="Montserrat"/>
                <a:sym typeface="Montserrat"/>
              </a:rPr>
              <a:t>POWERPOINT</a:t>
            </a:r>
            <a:endParaRPr sz="1100"/>
          </a:p>
          <a:p>
            <a:pPr indent="0" lvl="0" marL="0" marR="0" rtl="0" algn="l">
              <a:lnSpc>
                <a:spcPct val="100000"/>
              </a:lnSpc>
              <a:spcBef>
                <a:spcPts val="0"/>
              </a:spcBef>
              <a:spcAft>
                <a:spcPts val="0"/>
              </a:spcAft>
              <a:buNone/>
            </a:pPr>
            <a:r>
              <a:rPr b="1" lang="en" sz="3400">
                <a:solidFill>
                  <a:schemeClr val="lt1"/>
                </a:solidFill>
                <a:latin typeface="Montserrat"/>
                <a:ea typeface="Montserrat"/>
                <a:cs typeface="Montserrat"/>
                <a:sym typeface="Montserrat"/>
              </a:rPr>
              <a:t>STARTING</a:t>
            </a:r>
            <a:endParaRPr sz="1100"/>
          </a:p>
        </p:txBody>
      </p:sp>
      <p:sp>
        <p:nvSpPr>
          <p:cNvPr id="360" name="Shape 360"/>
          <p:cNvSpPr/>
          <p:nvPr/>
        </p:nvSpPr>
        <p:spPr>
          <a:xfrm>
            <a:off x="745331" y="2653863"/>
            <a:ext cx="161925" cy="16192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1" name="Shape 361"/>
          <p:cNvSpPr/>
          <p:nvPr/>
        </p:nvSpPr>
        <p:spPr>
          <a:xfrm>
            <a:off x="959644" y="2653863"/>
            <a:ext cx="161925" cy="16192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2" name="Shape 362"/>
          <p:cNvSpPr/>
          <p:nvPr/>
        </p:nvSpPr>
        <p:spPr>
          <a:xfrm>
            <a:off x="1173956" y="2653863"/>
            <a:ext cx="161925" cy="16192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3" name="Shape 363"/>
          <p:cNvSpPr txBox="1"/>
          <p:nvPr/>
        </p:nvSpPr>
        <p:spPr>
          <a:xfrm>
            <a:off x="664369" y="3086842"/>
            <a:ext cx="2171360" cy="992579"/>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a:t>
            </a:r>
            <a:endParaRPr sz="800">
              <a:solidFill>
                <a:schemeClr val="lt1"/>
              </a:solidFill>
              <a:latin typeface="Montserrat"/>
              <a:ea typeface="Montserrat"/>
              <a:cs typeface="Montserrat"/>
              <a:sym typeface="Montserrat"/>
            </a:endParaRPr>
          </a:p>
        </p:txBody>
      </p:sp>
      <p:sp>
        <p:nvSpPr>
          <p:cNvPr id="364" name="Shape 364"/>
          <p:cNvSpPr/>
          <p:nvPr/>
        </p:nvSpPr>
        <p:spPr>
          <a:xfrm>
            <a:off x="3025548" y="3164372"/>
            <a:ext cx="996383" cy="83752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65" name="Shape 365"/>
          <p:cNvGrpSpPr/>
          <p:nvPr/>
        </p:nvGrpSpPr>
        <p:grpSpPr>
          <a:xfrm>
            <a:off x="3148238" y="3294926"/>
            <a:ext cx="813838" cy="576474"/>
            <a:chOff x="1717454" y="2634924"/>
            <a:chExt cx="1085117" cy="768632"/>
          </a:xfrm>
        </p:grpSpPr>
        <p:sp>
          <p:nvSpPr>
            <p:cNvPr id="366" name="Shape 366"/>
            <p:cNvSpPr txBox="1"/>
            <p:nvPr/>
          </p:nvSpPr>
          <p:spPr>
            <a:xfrm>
              <a:off x="1717471" y="2849456"/>
              <a:ext cx="1085100" cy="554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85%</a:t>
              </a:r>
              <a:endParaRPr sz="1100"/>
            </a:p>
          </p:txBody>
        </p:sp>
        <p:sp>
          <p:nvSpPr>
            <p:cNvPr id="367" name="Shape 367"/>
            <p:cNvSpPr txBox="1"/>
            <p:nvPr/>
          </p:nvSpPr>
          <p:spPr>
            <a:xfrm>
              <a:off x="1717454" y="2634924"/>
              <a:ext cx="1001334"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Montserrat"/>
                  <a:ea typeface="Montserrat"/>
                  <a:cs typeface="Montserrat"/>
                  <a:sym typeface="Montserrat"/>
                </a:rPr>
                <a:t>Some text</a:t>
              </a:r>
              <a:endParaRPr sz="1100"/>
            </a:p>
          </p:txBody>
        </p:sp>
      </p:grpSp>
      <p:sp>
        <p:nvSpPr>
          <p:cNvPr id="368" name="Shape 368"/>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9" name="Shape 1509"/>
        <p:cNvGrpSpPr/>
        <p:nvPr/>
      </p:nvGrpSpPr>
      <p:grpSpPr>
        <a:xfrm>
          <a:off x="0" y="0"/>
          <a:ext cx="0" cy="0"/>
          <a:chOff x="0" y="0"/>
          <a:chExt cx="0" cy="0"/>
        </a:xfrm>
      </p:grpSpPr>
      <p:sp>
        <p:nvSpPr>
          <p:cNvPr id="1510" name="Shape 1510"/>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 to edit Master subtitle text dummy</a:t>
            </a:r>
            <a:endParaRPr sz="1100"/>
          </a:p>
        </p:txBody>
      </p:sp>
      <p:sp>
        <p:nvSpPr>
          <p:cNvPr id="1511" name="Shape 1511"/>
          <p:cNvSpPr txBox="1"/>
          <p:nvPr>
            <p:ph idx="11" type="ftr"/>
          </p:nvPr>
        </p:nvSpPr>
        <p:spPr>
          <a:xfrm>
            <a:off x="3864600" y="4707775"/>
            <a:ext cx="1414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512" name="Shape 151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513" name="Shape 151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Mission &amp; Vision</a:t>
            </a:r>
            <a:endParaRPr sz="1100"/>
          </a:p>
        </p:txBody>
      </p:sp>
      <p:sp>
        <p:nvSpPr>
          <p:cNvPr id="1514" name="Shape 1514"/>
          <p:cNvSpPr/>
          <p:nvPr/>
        </p:nvSpPr>
        <p:spPr>
          <a:xfrm>
            <a:off x="5180094" y="1299196"/>
            <a:ext cx="3963906" cy="748182"/>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5" name="Shape 1515"/>
          <p:cNvSpPr/>
          <p:nvPr/>
        </p:nvSpPr>
        <p:spPr>
          <a:xfrm>
            <a:off x="5180094" y="1299196"/>
            <a:ext cx="3963906" cy="7481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6" name="Shape 1516"/>
          <p:cNvSpPr/>
          <p:nvPr/>
        </p:nvSpPr>
        <p:spPr>
          <a:xfrm>
            <a:off x="5595391" y="1365450"/>
            <a:ext cx="3534065" cy="615675"/>
          </a:xfrm>
          <a:custGeom>
            <a:pathLst>
              <a:path extrusionOk="0" h="166" w="961">
                <a:moveTo>
                  <a:pt x="78" y="162"/>
                </a:moveTo>
                <a:cubicBezTo>
                  <a:pt x="76" y="162"/>
                  <a:pt x="76" y="162"/>
                  <a:pt x="76" y="162"/>
                </a:cubicBezTo>
                <a:cubicBezTo>
                  <a:pt x="76" y="166"/>
                  <a:pt x="76" y="166"/>
                  <a:pt x="76" y="166"/>
                </a:cubicBezTo>
                <a:cubicBezTo>
                  <a:pt x="78" y="166"/>
                  <a:pt x="78" y="166"/>
                  <a:pt x="78" y="166"/>
                </a:cubicBezTo>
                <a:cubicBezTo>
                  <a:pt x="79" y="166"/>
                  <a:pt x="80" y="165"/>
                  <a:pt x="80" y="164"/>
                </a:cubicBezTo>
                <a:cubicBezTo>
                  <a:pt x="80" y="163"/>
                  <a:pt x="79" y="162"/>
                  <a:pt x="78" y="162"/>
                </a:cubicBezTo>
                <a:moveTo>
                  <a:pt x="90" y="162"/>
                </a:moveTo>
                <a:cubicBezTo>
                  <a:pt x="86" y="162"/>
                  <a:pt x="86" y="162"/>
                  <a:pt x="86" y="162"/>
                </a:cubicBezTo>
                <a:cubicBezTo>
                  <a:pt x="85" y="162"/>
                  <a:pt x="84" y="163"/>
                  <a:pt x="84" y="164"/>
                </a:cubicBezTo>
                <a:cubicBezTo>
                  <a:pt x="84" y="165"/>
                  <a:pt x="85" y="166"/>
                  <a:pt x="86" y="166"/>
                </a:cubicBezTo>
                <a:cubicBezTo>
                  <a:pt x="90" y="166"/>
                  <a:pt x="90" y="166"/>
                  <a:pt x="90" y="166"/>
                </a:cubicBezTo>
                <a:cubicBezTo>
                  <a:pt x="91" y="166"/>
                  <a:pt x="92" y="165"/>
                  <a:pt x="92" y="164"/>
                </a:cubicBezTo>
                <a:cubicBezTo>
                  <a:pt x="92" y="163"/>
                  <a:pt x="91" y="162"/>
                  <a:pt x="90" y="162"/>
                </a:cubicBezTo>
                <a:moveTo>
                  <a:pt x="102" y="162"/>
                </a:moveTo>
                <a:cubicBezTo>
                  <a:pt x="98" y="162"/>
                  <a:pt x="98" y="162"/>
                  <a:pt x="98" y="162"/>
                </a:cubicBezTo>
                <a:cubicBezTo>
                  <a:pt x="97" y="162"/>
                  <a:pt x="96" y="163"/>
                  <a:pt x="96" y="164"/>
                </a:cubicBezTo>
                <a:cubicBezTo>
                  <a:pt x="96" y="165"/>
                  <a:pt x="97" y="166"/>
                  <a:pt x="98" y="166"/>
                </a:cubicBezTo>
                <a:cubicBezTo>
                  <a:pt x="102" y="166"/>
                  <a:pt x="102" y="166"/>
                  <a:pt x="102" y="166"/>
                </a:cubicBezTo>
                <a:cubicBezTo>
                  <a:pt x="103" y="166"/>
                  <a:pt x="104" y="165"/>
                  <a:pt x="104" y="164"/>
                </a:cubicBezTo>
                <a:cubicBezTo>
                  <a:pt x="104" y="163"/>
                  <a:pt x="103" y="162"/>
                  <a:pt x="102" y="162"/>
                </a:cubicBezTo>
                <a:moveTo>
                  <a:pt x="114" y="162"/>
                </a:moveTo>
                <a:cubicBezTo>
                  <a:pt x="110" y="162"/>
                  <a:pt x="110" y="162"/>
                  <a:pt x="110" y="162"/>
                </a:cubicBezTo>
                <a:cubicBezTo>
                  <a:pt x="109" y="162"/>
                  <a:pt x="108" y="163"/>
                  <a:pt x="108" y="164"/>
                </a:cubicBezTo>
                <a:cubicBezTo>
                  <a:pt x="108" y="165"/>
                  <a:pt x="109" y="166"/>
                  <a:pt x="110" y="166"/>
                </a:cubicBezTo>
                <a:cubicBezTo>
                  <a:pt x="114" y="166"/>
                  <a:pt x="114" y="166"/>
                  <a:pt x="114" y="166"/>
                </a:cubicBezTo>
                <a:cubicBezTo>
                  <a:pt x="116" y="166"/>
                  <a:pt x="116" y="165"/>
                  <a:pt x="116" y="164"/>
                </a:cubicBezTo>
                <a:cubicBezTo>
                  <a:pt x="116" y="163"/>
                  <a:pt x="116" y="162"/>
                  <a:pt x="114" y="162"/>
                </a:cubicBezTo>
                <a:moveTo>
                  <a:pt x="126" y="162"/>
                </a:moveTo>
                <a:cubicBezTo>
                  <a:pt x="122" y="162"/>
                  <a:pt x="122" y="162"/>
                  <a:pt x="122" y="162"/>
                </a:cubicBezTo>
                <a:cubicBezTo>
                  <a:pt x="121" y="162"/>
                  <a:pt x="120" y="163"/>
                  <a:pt x="120" y="164"/>
                </a:cubicBezTo>
                <a:cubicBezTo>
                  <a:pt x="120" y="165"/>
                  <a:pt x="121" y="166"/>
                  <a:pt x="122" y="166"/>
                </a:cubicBezTo>
                <a:cubicBezTo>
                  <a:pt x="126" y="166"/>
                  <a:pt x="126" y="166"/>
                  <a:pt x="126" y="166"/>
                </a:cubicBezTo>
                <a:cubicBezTo>
                  <a:pt x="128" y="166"/>
                  <a:pt x="129" y="165"/>
                  <a:pt x="129" y="164"/>
                </a:cubicBezTo>
                <a:cubicBezTo>
                  <a:pt x="129" y="163"/>
                  <a:pt x="128" y="162"/>
                  <a:pt x="126" y="162"/>
                </a:cubicBezTo>
                <a:moveTo>
                  <a:pt x="139" y="162"/>
                </a:moveTo>
                <a:cubicBezTo>
                  <a:pt x="135" y="162"/>
                  <a:pt x="135" y="162"/>
                  <a:pt x="135" y="162"/>
                </a:cubicBezTo>
                <a:cubicBezTo>
                  <a:pt x="133" y="162"/>
                  <a:pt x="133" y="163"/>
                  <a:pt x="133" y="164"/>
                </a:cubicBezTo>
                <a:cubicBezTo>
                  <a:pt x="133" y="165"/>
                  <a:pt x="133" y="166"/>
                  <a:pt x="135" y="166"/>
                </a:cubicBezTo>
                <a:cubicBezTo>
                  <a:pt x="139" y="166"/>
                  <a:pt x="139" y="166"/>
                  <a:pt x="139" y="166"/>
                </a:cubicBezTo>
                <a:cubicBezTo>
                  <a:pt x="140" y="166"/>
                  <a:pt x="141" y="165"/>
                  <a:pt x="141" y="164"/>
                </a:cubicBezTo>
                <a:cubicBezTo>
                  <a:pt x="141" y="163"/>
                  <a:pt x="140" y="162"/>
                  <a:pt x="139" y="162"/>
                </a:cubicBezTo>
                <a:moveTo>
                  <a:pt x="151" y="162"/>
                </a:moveTo>
                <a:cubicBezTo>
                  <a:pt x="147" y="162"/>
                  <a:pt x="147" y="162"/>
                  <a:pt x="147" y="162"/>
                </a:cubicBezTo>
                <a:cubicBezTo>
                  <a:pt x="145" y="162"/>
                  <a:pt x="145" y="163"/>
                  <a:pt x="145" y="164"/>
                </a:cubicBezTo>
                <a:cubicBezTo>
                  <a:pt x="145" y="165"/>
                  <a:pt x="145" y="166"/>
                  <a:pt x="147" y="166"/>
                </a:cubicBezTo>
                <a:cubicBezTo>
                  <a:pt x="151" y="166"/>
                  <a:pt x="151" y="166"/>
                  <a:pt x="151" y="166"/>
                </a:cubicBezTo>
                <a:cubicBezTo>
                  <a:pt x="152" y="166"/>
                  <a:pt x="153" y="165"/>
                  <a:pt x="153" y="164"/>
                </a:cubicBezTo>
                <a:cubicBezTo>
                  <a:pt x="153" y="163"/>
                  <a:pt x="152" y="162"/>
                  <a:pt x="151" y="162"/>
                </a:cubicBezTo>
                <a:moveTo>
                  <a:pt x="163" y="162"/>
                </a:moveTo>
                <a:cubicBezTo>
                  <a:pt x="159" y="162"/>
                  <a:pt x="159" y="162"/>
                  <a:pt x="159" y="162"/>
                </a:cubicBezTo>
                <a:cubicBezTo>
                  <a:pt x="158" y="162"/>
                  <a:pt x="157" y="163"/>
                  <a:pt x="157" y="164"/>
                </a:cubicBezTo>
                <a:cubicBezTo>
                  <a:pt x="157" y="165"/>
                  <a:pt x="158" y="166"/>
                  <a:pt x="159" y="166"/>
                </a:cubicBezTo>
                <a:cubicBezTo>
                  <a:pt x="163" y="166"/>
                  <a:pt x="163" y="166"/>
                  <a:pt x="163" y="166"/>
                </a:cubicBezTo>
                <a:cubicBezTo>
                  <a:pt x="164" y="166"/>
                  <a:pt x="165" y="165"/>
                  <a:pt x="165" y="164"/>
                </a:cubicBezTo>
                <a:cubicBezTo>
                  <a:pt x="165" y="163"/>
                  <a:pt x="164" y="162"/>
                  <a:pt x="163" y="162"/>
                </a:cubicBezTo>
                <a:moveTo>
                  <a:pt x="175" y="162"/>
                </a:moveTo>
                <a:cubicBezTo>
                  <a:pt x="171" y="162"/>
                  <a:pt x="171" y="162"/>
                  <a:pt x="171" y="162"/>
                </a:cubicBezTo>
                <a:cubicBezTo>
                  <a:pt x="170" y="162"/>
                  <a:pt x="169" y="163"/>
                  <a:pt x="169" y="164"/>
                </a:cubicBezTo>
                <a:cubicBezTo>
                  <a:pt x="169" y="165"/>
                  <a:pt x="170" y="166"/>
                  <a:pt x="171" y="166"/>
                </a:cubicBezTo>
                <a:cubicBezTo>
                  <a:pt x="175" y="166"/>
                  <a:pt x="175" y="166"/>
                  <a:pt x="175" y="166"/>
                </a:cubicBezTo>
                <a:cubicBezTo>
                  <a:pt x="176" y="166"/>
                  <a:pt x="177" y="165"/>
                  <a:pt x="177" y="164"/>
                </a:cubicBezTo>
                <a:cubicBezTo>
                  <a:pt x="177" y="163"/>
                  <a:pt x="176" y="162"/>
                  <a:pt x="175" y="162"/>
                </a:cubicBezTo>
                <a:moveTo>
                  <a:pt x="187" y="162"/>
                </a:moveTo>
                <a:cubicBezTo>
                  <a:pt x="183" y="162"/>
                  <a:pt x="183" y="162"/>
                  <a:pt x="183" y="162"/>
                </a:cubicBezTo>
                <a:cubicBezTo>
                  <a:pt x="182" y="162"/>
                  <a:pt x="181" y="163"/>
                  <a:pt x="181" y="164"/>
                </a:cubicBezTo>
                <a:cubicBezTo>
                  <a:pt x="181" y="165"/>
                  <a:pt x="182" y="166"/>
                  <a:pt x="183" y="166"/>
                </a:cubicBezTo>
                <a:cubicBezTo>
                  <a:pt x="187" y="166"/>
                  <a:pt x="187" y="166"/>
                  <a:pt x="187" y="166"/>
                </a:cubicBezTo>
                <a:cubicBezTo>
                  <a:pt x="188" y="166"/>
                  <a:pt x="189" y="165"/>
                  <a:pt x="189" y="164"/>
                </a:cubicBezTo>
                <a:cubicBezTo>
                  <a:pt x="189" y="163"/>
                  <a:pt x="188" y="162"/>
                  <a:pt x="187" y="162"/>
                </a:cubicBezTo>
                <a:moveTo>
                  <a:pt x="199" y="162"/>
                </a:moveTo>
                <a:cubicBezTo>
                  <a:pt x="195" y="162"/>
                  <a:pt x="195" y="162"/>
                  <a:pt x="195" y="162"/>
                </a:cubicBezTo>
                <a:cubicBezTo>
                  <a:pt x="194" y="162"/>
                  <a:pt x="193" y="163"/>
                  <a:pt x="193" y="164"/>
                </a:cubicBezTo>
                <a:cubicBezTo>
                  <a:pt x="193" y="165"/>
                  <a:pt x="194" y="166"/>
                  <a:pt x="195" y="166"/>
                </a:cubicBezTo>
                <a:cubicBezTo>
                  <a:pt x="199" y="166"/>
                  <a:pt x="199" y="166"/>
                  <a:pt x="199" y="166"/>
                </a:cubicBezTo>
                <a:cubicBezTo>
                  <a:pt x="200" y="166"/>
                  <a:pt x="201" y="165"/>
                  <a:pt x="201" y="164"/>
                </a:cubicBezTo>
                <a:cubicBezTo>
                  <a:pt x="201" y="163"/>
                  <a:pt x="200" y="162"/>
                  <a:pt x="199" y="162"/>
                </a:cubicBezTo>
                <a:moveTo>
                  <a:pt x="211" y="162"/>
                </a:moveTo>
                <a:cubicBezTo>
                  <a:pt x="207" y="162"/>
                  <a:pt x="207" y="162"/>
                  <a:pt x="207" y="162"/>
                </a:cubicBezTo>
                <a:cubicBezTo>
                  <a:pt x="206" y="162"/>
                  <a:pt x="205" y="163"/>
                  <a:pt x="205" y="164"/>
                </a:cubicBezTo>
                <a:cubicBezTo>
                  <a:pt x="205" y="165"/>
                  <a:pt x="206" y="166"/>
                  <a:pt x="207" y="166"/>
                </a:cubicBezTo>
                <a:cubicBezTo>
                  <a:pt x="211" y="166"/>
                  <a:pt x="211" y="166"/>
                  <a:pt x="211" y="166"/>
                </a:cubicBezTo>
                <a:cubicBezTo>
                  <a:pt x="212" y="166"/>
                  <a:pt x="213" y="165"/>
                  <a:pt x="213" y="164"/>
                </a:cubicBezTo>
                <a:cubicBezTo>
                  <a:pt x="213" y="163"/>
                  <a:pt x="212" y="162"/>
                  <a:pt x="211" y="162"/>
                </a:cubicBezTo>
                <a:moveTo>
                  <a:pt x="223" y="162"/>
                </a:moveTo>
                <a:cubicBezTo>
                  <a:pt x="219" y="162"/>
                  <a:pt x="219" y="162"/>
                  <a:pt x="219" y="162"/>
                </a:cubicBezTo>
                <a:cubicBezTo>
                  <a:pt x="218" y="162"/>
                  <a:pt x="217" y="163"/>
                  <a:pt x="217" y="164"/>
                </a:cubicBezTo>
                <a:cubicBezTo>
                  <a:pt x="217" y="165"/>
                  <a:pt x="218" y="166"/>
                  <a:pt x="219" y="166"/>
                </a:cubicBezTo>
                <a:cubicBezTo>
                  <a:pt x="223" y="166"/>
                  <a:pt x="223" y="166"/>
                  <a:pt x="223" y="166"/>
                </a:cubicBezTo>
                <a:cubicBezTo>
                  <a:pt x="224" y="166"/>
                  <a:pt x="225" y="165"/>
                  <a:pt x="225" y="164"/>
                </a:cubicBezTo>
                <a:cubicBezTo>
                  <a:pt x="225" y="163"/>
                  <a:pt x="224" y="162"/>
                  <a:pt x="223" y="162"/>
                </a:cubicBezTo>
                <a:moveTo>
                  <a:pt x="235" y="162"/>
                </a:moveTo>
                <a:cubicBezTo>
                  <a:pt x="231" y="162"/>
                  <a:pt x="231" y="162"/>
                  <a:pt x="231" y="162"/>
                </a:cubicBezTo>
                <a:cubicBezTo>
                  <a:pt x="230" y="162"/>
                  <a:pt x="229" y="163"/>
                  <a:pt x="229" y="164"/>
                </a:cubicBezTo>
                <a:cubicBezTo>
                  <a:pt x="229" y="165"/>
                  <a:pt x="230" y="166"/>
                  <a:pt x="231" y="166"/>
                </a:cubicBezTo>
                <a:cubicBezTo>
                  <a:pt x="235" y="166"/>
                  <a:pt x="235" y="166"/>
                  <a:pt x="235" y="166"/>
                </a:cubicBezTo>
                <a:cubicBezTo>
                  <a:pt x="236" y="166"/>
                  <a:pt x="237" y="165"/>
                  <a:pt x="237" y="164"/>
                </a:cubicBezTo>
                <a:cubicBezTo>
                  <a:pt x="237" y="163"/>
                  <a:pt x="236" y="162"/>
                  <a:pt x="235" y="162"/>
                </a:cubicBezTo>
                <a:moveTo>
                  <a:pt x="247" y="162"/>
                </a:moveTo>
                <a:cubicBezTo>
                  <a:pt x="243" y="162"/>
                  <a:pt x="243" y="162"/>
                  <a:pt x="243" y="162"/>
                </a:cubicBezTo>
                <a:cubicBezTo>
                  <a:pt x="242" y="162"/>
                  <a:pt x="241" y="163"/>
                  <a:pt x="241" y="164"/>
                </a:cubicBezTo>
                <a:cubicBezTo>
                  <a:pt x="241" y="165"/>
                  <a:pt x="242" y="166"/>
                  <a:pt x="243" y="166"/>
                </a:cubicBezTo>
                <a:cubicBezTo>
                  <a:pt x="247" y="166"/>
                  <a:pt x="247" y="166"/>
                  <a:pt x="247" y="166"/>
                </a:cubicBezTo>
                <a:cubicBezTo>
                  <a:pt x="248" y="166"/>
                  <a:pt x="249" y="165"/>
                  <a:pt x="249" y="164"/>
                </a:cubicBezTo>
                <a:cubicBezTo>
                  <a:pt x="249" y="163"/>
                  <a:pt x="248" y="162"/>
                  <a:pt x="247" y="162"/>
                </a:cubicBezTo>
                <a:moveTo>
                  <a:pt x="259" y="162"/>
                </a:moveTo>
                <a:cubicBezTo>
                  <a:pt x="255" y="162"/>
                  <a:pt x="255" y="162"/>
                  <a:pt x="255" y="162"/>
                </a:cubicBezTo>
                <a:cubicBezTo>
                  <a:pt x="254" y="162"/>
                  <a:pt x="253" y="163"/>
                  <a:pt x="253" y="164"/>
                </a:cubicBezTo>
                <a:cubicBezTo>
                  <a:pt x="253" y="165"/>
                  <a:pt x="254" y="166"/>
                  <a:pt x="255" y="166"/>
                </a:cubicBezTo>
                <a:cubicBezTo>
                  <a:pt x="259" y="166"/>
                  <a:pt x="259" y="166"/>
                  <a:pt x="259" y="166"/>
                </a:cubicBezTo>
                <a:cubicBezTo>
                  <a:pt x="260" y="166"/>
                  <a:pt x="261" y="165"/>
                  <a:pt x="261" y="164"/>
                </a:cubicBezTo>
                <a:cubicBezTo>
                  <a:pt x="261" y="163"/>
                  <a:pt x="260" y="162"/>
                  <a:pt x="259" y="162"/>
                </a:cubicBezTo>
                <a:moveTo>
                  <a:pt x="271" y="162"/>
                </a:moveTo>
                <a:cubicBezTo>
                  <a:pt x="267" y="162"/>
                  <a:pt x="267" y="162"/>
                  <a:pt x="267" y="162"/>
                </a:cubicBezTo>
                <a:cubicBezTo>
                  <a:pt x="266" y="162"/>
                  <a:pt x="265" y="163"/>
                  <a:pt x="265" y="164"/>
                </a:cubicBezTo>
                <a:cubicBezTo>
                  <a:pt x="265" y="165"/>
                  <a:pt x="266" y="166"/>
                  <a:pt x="267" y="166"/>
                </a:cubicBezTo>
                <a:cubicBezTo>
                  <a:pt x="271" y="166"/>
                  <a:pt x="271" y="166"/>
                  <a:pt x="271" y="166"/>
                </a:cubicBezTo>
                <a:cubicBezTo>
                  <a:pt x="272" y="166"/>
                  <a:pt x="273" y="165"/>
                  <a:pt x="273" y="164"/>
                </a:cubicBezTo>
                <a:cubicBezTo>
                  <a:pt x="273" y="163"/>
                  <a:pt x="272" y="162"/>
                  <a:pt x="271" y="162"/>
                </a:cubicBezTo>
                <a:moveTo>
                  <a:pt x="283" y="162"/>
                </a:moveTo>
                <a:cubicBezTo>
                  <a:pt x="279" y="162"/>
                  <a:pt x="279" y="162"/>
                  <a:pt x="279" y="162"/>
                </a:cubicBezTo>
                <a:cubicBezTo>
                  <a:pt x="278" y="162"/>
                  <a:pt x="277" y="163"/>
                  <a:pt x="277" y="164"/>
                </a:cubicBezTo>
                <a:cubicBezTo>
                  <a:pt x="277" y="165"/>
                  <a:pt x="278" y="166"/>
                  <a:pt x="279" y="166"/>
                </a:cubicBezTo>
                <a:cubicBezTo>
                  <a:pt x="283" y="166"/>
                  <a:pt x="283" y="166"/>
                  <a:pt x="283" y="166"/>
                </a:cubicBezTo>
                <a:cubicBezTo>
                  <a:pt x="284" y="166"/>
                  <a:pt x="285" y="165"/>
                  <a:pt x="285" y="164"/>
                </a:cubicBezTo>
                <a:cubicBezTo>
                  <a:pt x="285" y="163"/>
                  <a:pt x="284" y="162"/>
                  <a:pt x="283" y="162"/>
                </a:cubicBezTo>
                <a:moveTo>
                  <a:pt x="295" y="162"/>
                </a:moveTo>
                <a:cubicBezTo>
                  <a:pt x="291" y="162"/>
                  <a:pt x="291" y="162"/>
                  <a:pt x="291" y="162"/>
                </a:cubicBezTo>
                <a:cubicBezTo>
                  <a:pt x="290" y="162"/>
                  <a:pt x="289" y="163"/>
                  <a:pt x="289" y="164"/>
                </a:cubicBezTo>
                <a:cubicBezTo>
                  <a:pt x="289" y="165"/>
                  <a:pt x="290" y="166"/>
                  <a:pt x="291" y="166"/>
                </a:cubicBezTo>
                <a:cubicBezTo>
                  <a:pt x="295" y="166"/>
                  <a:pt x="295" y="166"/>
                  <a:pt x="295" y="166"/>
                </a:cubicBezTo>
                <a:cubicBezTo>
                  <a:pt x="297" y="166"/>
                  <a:pt x="297" y="165"/>
                  <a:pt x="297" y="164"/>
                </a:cubicBezTo>
                <a:cubicBezTo>
                  <a:pt x="297" y="163"/>
                  <a:pt x="297" y="162"/>
                  <a:pt x="295" y="162"/>
                </a:cubicBezTo>
                <a:moveTo>
                  <a:pt x="307" y="162"/>
                </a:moveTo>
                <a:cubicBezTo>
                  <a:pt x="303" y="162"/>
                  <a:pt x="303" y="162"/>
                  <a:pt x="303" y="162"/>
                </a:cubicBezTo>
                <a:cubicBezTo>
                  <a:pt x="302" y="162"/>
                  <a:pt x="301" y="163"/>
                  <a:pt x="301" y="164"/>
                </a:cubicBezTo>
                <a:cubicBezTo>
                  <a:pt x="301" y="165"/>
                  <a:pt x="302" y="166"/>
                  <a:pt x="303" y="166"/>
                </a:cubicBezTo>
                <a:cubicBezTo>
                  <a:pt x="307" y="166"/>
                  <a:pt x="307" y="166"/>
                  <a:pt x="307" y="166"/>
                </a:cubicBezTo>
                <a:cubicBezTo>
                  <a:pt x="309" y="166"/>
                  <a:pt x="309" y="165"/>
                  <a:pt x="309" y="164"/>
                </a:cubicBezTo>
                <a:cubicBezTo>
                  <a:pt x="309" y="163"/>
                  <a:pt x="309" y="162"/>
                  <a:pt x="307" y="162"/>
                </a:cubicBezTo>
                <a:moveTo>
                  <a:pt x="320" y="162"/>
                </a:moveTo>
                <a:cubicBezTo>
                  <a:pt x="316" y="162"/>
                  <a:pt x="316" y="162"/>
                  <a:pt x="316" y="162"/>
                </a:cubicBezTo>
                <a:cubicBezTo>
                  <a:pt x="314" y="162"/>
                  <a:pt x="313" y="163"/>
                  <a:pt x="313" y="164"/>
                </a:cubicBezTo>
                <a:cubicBezTo>
                  <a:pt x="313" y="165"/>
                  <a:pt x="314" y="166"/>
                  <a:pt x="316" y="166"/>
                </a:cubicBezTo>
                <a:cubicBezTo>
                  <a:pt x="320" y="166"/>
                  <a:pt x="320" y="166"/>
                  <a:pt x="320" y="166"/>
                </a:cubicBezTo>
                <a:cubicBezTo>
                  <a:pt x="321" y="166"/>
                  <a:pt x="322" y="165"/>
                  <a:pt x="322" y="164"/>
                </a:cubicBezTo>
                <a:cubicBezTo>
                  <a:pt x="322" y="163"/>
                  <a:pt x="321" y="162"/>
                  <a:pt x="320" y="162"/>
                </a:cubicBezTo>
                <a:moveTo>
                  <a:pt x="332" y="162"/>
                </a:moveTo>
                <a:cubicBezTo>
                  <a:pt x="328" y="162"/>
                  <a:pt x="328" y="162"/>
                  <a:pt x="328" y="162"/>
                </a:cubicBezTo>
                <a:cubicBezTo>
                  <a:pt x="326" y="162"/>
                  <a:pt x="326" y="163"/>
                  <a:pt x="326" y="164"/>
                </a:cubicBezTo>
                <a:cubicBezTo>
                  <a:pt x="326" y="165"/>
                  <a:pt x="326" y="166"/>
                  <a:pt x="328" y="166"/>
                </a:cubicBezTo>
                <a:cubicBezTo>
                  <a:pt x="332" y="166"/>
                  <a:pt x="332" y="166"/>
                  <a:pt x="332" y="166"/>
                </a:cubicBezTo>
                <a:cubicBezTo>
                  <a:pt x="333" y="166"/>
                  <a:pt x="334" y="165"/>
                  <a:pt x="334" y="164"/>
                </a:cubicBezTo>
                <a:cubicBezTo>
                  <a:pt x="334" y="163"/>
                  <a:pt x="333" y="162"/>
                  <a:pt x="332" y="162"/>
                </a:cubicBezTo>
                <a:moveTo>
                  <a:pt x="344" y="162"/>
                </a:moveTo>
                <a:cubicBezTo>
                  <a:pt x="340" y="162"/>
                  <a:pt x="340" y="162"/>
                  <a:pt x="340" y="162"/>
                </a:cubicBezTo>
                <a:cubicBezTo>
                  <a:pt x="339" y="162"/>
                  <a:pt x="338" y="163"/>
                  <a:pt x="338" y="164"/>
                </a:cubicBezTo>
                <a:cubicBezTo>
                  <a:pt x="338" y="165"/>
                  <a:pt x="339" y="166"/>
                  <a:pt x="340" y="166"/>
                </a:cubicBezTo>
                <a:cubicBezTo>
                  <a:pt x="344" y="166"/>
                  <a:pt x="344" y="166"/>
                  <a:pt x="344" y="166"/>
                </a:cubicBezTo>
                <a:cubicBezTo>
                  <a:pt x="345" y="166"/>
                  <a:pt x="346" y="165"/>
                  <a:pt x="346" y="164"/>
                </a:cubicBezTo>
                <a:cubicBezTo>
                  <a:pt x="346" y="163"/>
                  <a:pt x="345" y="162"/>
                  <a:pt x="344" y="162"/>
                </a:cubicBezTo>
                <a:moveTo>
                  <a:pt x="356" y="162"/>
                </a:moveTo>
                <a:cubicBezTo>
                  <a:pt x="352" y="162"/>
                  <a:pt x="352" y="162"/>
                  <a:pt x="352" y="162"/>
                </a:cubicBezTo>
                <a:cubicBezTo>
                  <a:pt x="351" y="162"/>
                  <a:pt x="350" y="163"/>
                  <a:pt x="350" y="164"/>
                </a:cubicBezTo>
                <a:cubicBezTo>
                  <a:pt x="350" y="165"/>
                  <a:pt x="351" y="166"/>
                  <a:pt x="352" y="166"/>
                </a:cubicBezTo>
                <a:cubicBezTo>
                  <a:pt x="356" y="166"/>
                  <a:pt x="356" y="166"/>
                  <a:pt x="356" y="166"/>
                </a:cubicBezTo>
                <a:cubicBezTo>
                  <a:pt x="357" y="166"/>
                  <a:pt x="358" y="165"/>
                  <a:pt x="358" y="164"/>
                </a:cubicBezTo>
                <a:cubicBezTo>
                  <a:pt x="358" y="163"/>
                  <a:pt x="357" y="162"/>
                  <a:pt x="356" y="162"/>
                </a:cubicBezTo>
                <a:moveTo>
                  <a:pt x="368" y="162"/>
                </a:moveTo>
                <a:cubicBezTo>
                  <a:pt x="364" y="162"/>
                  <a:pt x="364" y="162"/>
                  <a:pt x="364" y="162"/>
                </a:cubicBezTo>
                <a:cubicBezTo>
                  <a:pt x="363" y="162"/>
                  <a:pt x="362" y="163"/>
                  <a:pt x="362" y="164"/>
                </a:cubicBezTo>
                <a:cubicBezTo>
                  <a:pt x="362" y="165"/>
                  <a:pt x="363" y="166"/>
                  <a:pt x="364" y="166"/>
                </a:cubicBezTo>
                <a:cubicBezTo>
                  <a:pt x="368" y="166"/>
                  <a:pt x="368" y="166"/>
                  <a:pt x="368" y="166"/>
                </a:cubicBezTo>
                <a:cubicBezTo>
                  <a:pt x="369" y="166"/>
                  <a:pt x="370" y="165"/>
                  <a:pt x="370" y="164"/>
                </a:cubicBezTo>
                <a:cubicBezTo>
                  <a:pt x="370" y="163"/>
                  <a:pt x="369" y="162"/>
                  <a:pt x="368" y="162"/>
                </a:cubicBezTo>
                <a:moveTo>
                  <a:pt x="380" y="162"/>
                </a:moveTo>
                <a:cubicBezTo>
                  <a:pt x="376" y="162"/>
                  <a:pt x="376" y="162"/>
                  <a:pt x="376" y="162"/>
                </a:cubicBezTo>
                <a:cubicBezTo>
                  <a:pt x="375" y="162"/>
                  <a:pt x="374" y="163"/>
                  <a:pt x="374" y="164"/>
                </a:cubicBezTo>
                <a:cubicBezTo>
                  <a:pt x="374" y="165"/>
                  <a:pt x="375" y="166"/>
                  <a:pt x="376" y="166"/>
                </a:cubicBezTo>
                <a:cubicBezTo>
                  <a:pt x="380" y="166"/>
                  <a:pt x="380" y="166"/>
                  <a:pt x="380" y="166"/>
                </a:cubicBezTo>
                <a:cubicBezTo>
                  <a:pt x="381" y="166"/>
                  <a:pt x="382" y="165"/>
                  <a:pt x="382" y="164"/>
                </a:cubicBezTo>
                <a:cubicBezTo>
                  <a:pt x="382" y="163"/>
                  <a:pt x="381" y="162"/>
                  <a:pt x="380" y="162"/>
                </a:cubicBezTo>
                <a:moveTo>
                  <a:pt x="392" y="162"/>
                </a:moveTo>
                <a:cubicBezTo>
                  <a:pt x="388" y="162"/>
                  <a:pt x="388" y="162"/>
                  <a:pt x="388" y="162"/>
                </a:cubicBezTo>
                <a:cubicBezTo>
                  <a:pt x="387" y="162"/>
                  <a:pt x="386" y="163"/>
                  <a:pt x="386" y="164"/>
                </a:cubicBezTo>
                <a:cubicBezTo>
                  <a:pt x="386" y="165"/>
                  <a:pt x="387" y="166"/>
                  <a:pt x="388" y="166"/>
                </a:cubicBezTo>
                <a:cubicBezTo>
                  <a:pt x="392" y="166"/>
                  <a:pt x="392" y="166"/>
                  <a:pt x="392" y="166"/>
                </a:cubicBezTo>
                <a:cubicBezTo>
                  <a:pt x="393" y="166"/>
                  <a:pt x="394" y="165"/>
                  <a:pt x="394" y="164"/>
                </a:cubicBezTo>
                <a:cubicBezTo>
                  <a:pt x="394" y="163"/>
                  <a:pt x="393" y="162"/>
                  <a:pt x="392" y="162"/>
                </a:cubicBezTo>
                <a:moveTo>
                  <a:pt x="404" y="162"/>
                </a:moveTo>
                <a:cubicBezTo>
                  <a:pt x="400" y="162"/>
                  <a:pt x="400" y="162"/>
                  <a:pt x="400" y="162"/>
                </a:cubicBezTo>
                <a:cubicBezTo>
                  <a:pt x="399" y="162"/>
                  <a:pt x="398" y="163"/>
                  <a:pt x="398" y="164"/>
                </a:cubicBezTo>
                <a:cubicBezTo>
                  <a:pt x="398" y="165"/>
                  <a:pt x="399" y="166"/>
                  <a:pt x="400" y="166"/>
                </a:cubicBezTo>
                <a:cubicBezTo>
                  <a:pt x="404" y="166"/>
                  <a:pt x="404" y="166"/>
                  <a:pt x="404" y="166"/>
                </a:cubicBezTo>
                <a:cubicBezTo>
                  <a:pt x="405" y="166"/>
                  <a:pt x="406" y="165"/>
                  <a:pt x="406" y="164"/>
                </a:cubicBezTo>
                <a:cubicBezTo>
                  <a:pt x="406" y="163"/>
                  <a:pt x="405" y="162"/>
                  <a:pt x="404" y="162"/>
                </a:cubicBezTo>
                <a:moveTo>
                  <a:pt x="416" y="162"/>
                </a:moveTo>
                <a:cubicBezTo>
                  <a:pt x="412" y="162"/>
                  <a:pt x="412" y="162"/>
                  <a:pt x="412" y="162"/>
                </a:cubicBezTo>
                <a:cubicBezTo>
                  <a:pt x="411" y="162"/>
                  <a:pt x="410" y="163"/>
                  <a:pt x="410" y="164"/>
                </a:cubicBezTo>
                <a:cubicBezTo>
                  <a:pt x="410" y="165"/>
                  <a:pt x="411" y="166"/>
                  <a:pt x="412" y="166"/>
                </a:cubicBezTo>
                <a:cubicBezTo>
                  <a:pt x="416" y="166"/>
                  <a:pt x="416" y="166"/>
                  <a:pt x="416" y="166"/>
                </a:cubicBezTo>
                <a:cubicBezTo>
                  <a:pt x="417" y="166"/>
                  <a:pt x="418" y="165"/>
                  <a:pt x="418" y="164"/>
                </a:cubicBezTo>
                <a:cubicBezTo>
                  <a:pt x="418" y="163"/>
                  <a:pt x="417" y="162"/>
                  <a:pt x="416" y="162"/>
                </a:cubicBezTo>
                <a:moveTo>
                  <a:pt x="428" y="162"/>
                </a:moveTo>
                <a:cubicBezTo>
                  <a:pt x="424" y="162"/>
                  <a:pt x="424" y="162"/>
                  <a:pt x="424" y="162"/>
                </a:cubicBezTo>
                <a:cubicBezTo>
                  <a:pt x="423" y="162"/>
                  <a:pt x="422" y="163"/>
                  <a:pt x="422" y="164"/>
                </a:cubicBezTo>
                <a:cubicBezTo>
                  <a:pt x="422" y="165"/>
                  <a:pt x="423" y="166"/>
                  <a:pt x="424" y="166"/>
                </a:cubicBezTo>
                <a:cubicBezTo>
                  <a:pt x="428" y="166"/>
                  <a:pt x="428" y="166"/>
                  <a:pt x="428" y="166"/>
                </a:cubicBezTo>
                <a:cubicBezTo>
                  <a:pt x="429" y="166"/>
                  <a:pt x="430" y="165"/>
                  <a:pt x="430" y="164"/>
                </a:cubicBezTo>
                <a:cubicBezTo>
                  <a:pt x="430" y="163"/>
                  <a:pt x="429" y="162"/>
                  <a:pt x="428" y="162"/>
                </a:cubicBezTo>
                <a:moveTo>
                  <a:pt x="440" y="162"/>
                </a:moveTo>
                <a:cubicBezTo>
                  <a:pt x="436" y="162"/>
                  <a:pt x="436" y="162"/>
                  <a:pt x="436" y="162"/>
                </a:cubicBezTo>
                <a:cubicBezTo>
                  <a:pt x="435" y="162"/>
                  <a:pt x="434" y="163"/>
                  <a:pt x="434" y="164"/>
                </a:cubicBezTo>
                <a:cubicBezTo>
                  <a:pt x="434" y="165"/>
                  <a:pt x="435" y="166"/>
                  <a:pt x="436" y="166"/>
                </a:cubicBezTo>
                <a:cubicBezTo>
                  <a:pt x="440" y="166"/>
                  <a:pt x="440" y="166"/>
                  <a:pt x="440" y="166"/>
                </a:cubicBezTo>
                <a:cubicBezTo>
                  <a:pt x="441" y="166"/>
                  <a:pt x="442" y="165"/>
                  <a:pt x="442" y="164"/>
                </a:cubicBezTo>
                <a:cubicBezTo>
                  <a:pt x="442" y="163"/>
                  <a:pt x="441" y="162"/>
                  <a:pt x="440" y="162"/>
                </a:cubicBezTo>
                <a:moveTo>
                  <a:pt x="452" y="162"/>
                </a:moveTo>
                <a:cubicBezTo>
                  <a:pt x="448" y="162"/>
                  <a:pt x="448" y="162"/>
                  <a:pt x="448" y="162"/>
                </a:cubicBezTo>
                <a:cubicBezTo>
                  <a:pt x="447" y="162"/>
                  <a:pt x="446" y="163"/>
                  <a:pt x="446" y="164"/>
                </a:cubicBezTo>
                <a:cubicBezTo>
                  <a:pt x="446" y="165"/>
                  <a:pt x="447" y="166"/>
                  <a:pt x="448" y="166"/>
                </a:cubicBezTo>
                <a:cubicBezTo>
                  <a:pt x="452" y="166"/>
                  <a:pt x="452" y="166"/>
                  <a:pt x="452" y="166"/>
                </a:cubicBezTo>
                <a:cubicBezTo>
                  <a:pt x="453" y="166"/>
                  <a:pt x="454" y="165"/>
                  <a:pt x="454" y="164"/>
                </a:cubicBezTo>
                <a:cubicBezTo>
                  <a:pt x="454" y="163"/>
                  <a:pt x="453" y="162"/>
                  <a:pt x="452" y="162"/>
                </a:cubicBezTo>
                <a:moveTo>
                  <a:pt x="464" y="162"/>
                </a:moveTo>
                <a:cubicBezTo>
                  <a:pt x="460" y="162"/>
                  <a:pt x="460" y="162"/>
                  <a:pt x="460" y="162"/>
                </a:cubicBezTo>
                <a:cubicBezTo>
                  <a:pt x="459" y="162"/>
                  <a:pt x="458" y="163"/>
                  <a:pt x="458" y="164"/>
                </a:cubicBezTo>
                <a:cubicBezTo>
                  <a:pt x="458" y="165"/>
                  <a:pt x="459" y="166"/>
                  <a:pt x="460" y="166"/>
                </a:cubicBezTo>
                <a:cubicBezTo>
                  <a:pt x="464" y="166"/>
                  <a:pt x="464" y="166"/>
                  <a:pt x="464" y="166"/>
                </a:cubicBezTo>
                <a:cubicBezTo>
                  <a:pt x="465" y="166"/>
                  <a:pt x="466" y="165"/>
                  <a:pt x="466" y="164"/>
                </a:cubicBezTo>
                <a:cubicBezTo>
                  <a:pt x="466" y="163"/>
                  <a:pt x="465" y="162"/>
                  <a:pt x="464" y="162"/>
                </a:cubicBezTo>
                <a:moveTo>
                  <a:pt x="476" y="162"/>
                </a:moveTo>
                <a:cubicBezTo>
                  <a:pt x="472" y="162"/>
                  <a:pt x="472" y="162"/>
                  <a:pt x="472" y="162"/>
                </a:cubicBezTo>
                <a:cubicBezTo>
                  <a:pt x="471" y="162"/>
                  <a:pt x="470" y="163"/>
                  <a:pt x="470" y="164"/>
                </a:cubicBezTo>
                <a:cubicBezTo>
                  <a:pt x="470" y="165"/>
                  <a:pt x="471" y="166"/>
                  <a:pt x="472" y="166"/>
                </a:cubicBezTo>
                <a:cubicBezTo>
                  <a:pt x="476" y="166"/>
                  <a:pt x="476" y="166"/>
                  <a:pt x="476" y="166"/>
                </a:cubicBezTo>
                <a:cubicBezTo>
                  <a:pt x="477" y="166"/>
                  <a:pt x="478" y="165"/>
                  <a:pt x="478" y="164"/>
                </a:cubicBezTo>
                <a:cubicBezTo>
                  <a:pt x="478" y="163"/>
                  <a:pt x="477" y="162"/>
                  <a:pt x="476" y="162"/>
                </a:cubicBezTo>
                <a:moveTo>
                  <a:pt x="488" y="162"/>
                </a:moveTo>
                <a:cubicBezTo>
                  <a:pt x="484" y="162"/>
                  <a:pt x="484" y="162"/>
                  <a:pt x="484" y="162"/>
                </a:cubicBezTo>
                <a:cubicBezTo>
                  <a:pt x="483" y="162"/>
                  <a:pt x="482" y="163"/>
                  <a:pt x="482" y="164"/>
                </a:cubicBezTo>
                <a:cubicBezTo>
                  <a:pt x="482" y="165"/>
                  <a:pt x="483" y="166"/>
                  <a:pt x="484" y="166"/>
                </a:cubicBezTo>
                <a:cubicBezTo>
                  <a:pt x="488" y="166"/>
                  <a:pt x="488" y="166"/>
                  <a:pt x="488" y="166"/>
                </a:cubicBezTo>
                <a:cubicBezTo>
                  <a:pt x="490" y="166"/>
                  <a:pt x="490" y="165"/>
                  <a:pt x="490" y="164"/>
                </a:cubicBezTo>
                <a:cubicBezTo>
                  <a:pt x="490" y="163"/>
                  <a:pt x="490" y="162"/>
                  <a:pt x="488" y="162"/>
                </a:cubicBezTo>
                <a:moveTo>
                  <a:pt x="501" y="162"/>
                </a:moveTo>
                <a:cubicBezTo>
                  <a:pt x="496" y="162"/>
                  <a:pt x="496" y="162"/>
                  <a:pt x="496" y="162"/>
                </a:cubicBezTo>
                <a:cubicBezTo>
                  <a:pt x="495" y="162"/>
                  <a:pt x="494" y="163"/>
                  <a:pt x="494" y="164"/>
                </a:cubicBezTo>
                <a:cubicBezTo>
                  <a:pt x="494" y="165"/>
                  <a:pt x="495" y="166"/>
                  <a:pt x="496" y="166"/>
                </a:cubicBezTo>
                <a:cubicBezTo>
                  <a:pt x="501" y="166"/>
                  <a:pt x="501" y="166"/>
                  <a:pt x="501" y="166"/>
                </a:cubicBezTo>
                <a:cubicBezTo>
                  <a:pt x="502" y="166"/>
                  <a:pt x="503" y="165"/>
                  <a:pt x="503" y="164"/>
                </a:cubicBezTo>
                <a:cubicBezTo>
                  <a:pt x="503" y="163"/>
                  <a:pt x="502" y="162"/>
                  <a:pt x="501" y="162"/>
                </a:cubicBezTo>
                <a:moveTo>
                  <a:pt x="513" y="162"/>
                </a:moveTo>
                <a:cubicBezTo>
                  <a:pt x="509" y="162"/>
                  <a:pt x="509" y="162"/>
                  <a:pt x="509" y="162"/>
                </a:cubicBezTo>
                <a:cubicBezTo>
                  <a:pt x="507" y="162"/>
                  <a:pt x="507" y="163"/>
                  <a:pt x="507" y="164"/>
                </a:cubicBezTo>
                <a:cubicBezTo>
                  <a:pt x="507" y="165"/>
                  <a:pt x="507" y="166"/>
                  <a:pt x="509" y="166"/>
                </a:cubicBezTo>
                <a:cubicBezTo>
                  <a:pt x="513" y="166"/>
                  <a:pt x="513" y="166"/>
                  <a:pt x="513" y="166"/>
                </a:cubicBezTo>
                <a:cubicBezTo>
                  <a:pt x="514" y="166"/>
                  <a:pt x="515" y="165"/>
                  <a:pt x="515" y="164"/>
                </a:cubicBezTo>
                <a:cubicBezTo>
                  <a:pt x="515" y="163"/>
                  <a:pt x="514" y="162"/>
                  <a:pt x="513" y="162"/>
                </a:cubicBezTo>
                <a:moveTo>
                  <a:pt x="525" y="162"/>
                </a:moveTo>
                <a:cubicBezTo>
                  <a:pt x="521" y="162"/>
                  <a:pt x="521" y="162"/>
                  <a:pt x="521" y="162"/>
                </a:cubicBezTo>
                <a:cubicBezTo>
                  <a:pt x="520" y="162"/>
                  <a:pt x="519" y="163"/>
                  <a:pt x="519" y="164"/>
                </a:cubicBezTo>
                <a:cubicBezTo>
                  <a:pt x="519" y="165"/>
                  <a:pt x="520" y="166"/>
                  <a:pt x="521" y="166"/>
                </a:cubicBezTo>
                <a:cubicBezTo>
                  <a:pt x="525" y="166"/>
                  <a:pt x="525" y="166"/>
                  <a:pt x="525" y="166"/>
                </a:cubicBezTo>
                <a:cubicBezTo>
                  <a:pt x="526" y="166"/>
                  <a:pt x="527" y="165"/>
                  <a:pt x="527" y="164"/>
                </a:cubicBezTo>
                <a:cubicBezTo>
                  <a:pt x="527" y="163"/>
                  <a:pt x="526" y="162"/>
                  <a:pt x="525" y="162"/>
                </a:cubicBezTo>
                <a:moveTo>
                  <a:pt x="537" y="162"/>
                </a:moveTo>
                <a:cubicBezTo>
                  <a:pt x="533" y="162"/>
                  <a:pt x="533" y="162"/>
                  <a:pt x="533" y="162"/>
                </a:cubicBezTo>
                <a:cubicBezTo>
                  <a:pt x="532" y="162"/>
                  <a:pt x="531" y="163"/>
                  <a:pt x="531" y="164"/>
                </a:cubicBezTo>
                <a:cubicBezTo>
                  <a:pt x="531" y="165"/>
                  <a:pt x="532" y="166"/>
                  <a:pt x="533" y="166"/>
                </a:cubicBezTo>
                <a:cubicBezTo>
                  <a:pt x="537" y="166"/>
                  <a:pt x="537" y="166"/>
                  <a:pt x="537" y="166"/>
                </a:cubicBezTo>
                <a:cubicBezTo>
                  <a:pt x="538" y="166"/>
                  <a:pt x="539" y="165"/>
                  <a:pt x="539" y="164"/>
                </a:cubicBezTo>
                <a:cubicBezTo>
                  <a:pt x="539" y="163"/>
                  <a:pt x="538" y="162"/>
                  <a:pt x="537" y="162"/>
                </a:cubicBezTo>
                <a:moveTo>
                  <a:pt x="549" y="162"/>
                </a:moveTo>
                <a:cubicBezTo>
                  <a:pt x="545" y="162"/>
                  <a:pt x="545" y="162"/>
                  <a:pt x="545" y="162"/>
                </a:cubicBezTo>
                <a:cubicBezTo>
                  <a:pt x="544" y="162"/>
                  <a:pt x="543" y="163"/>
                  <a:pt x="543" y="164"/>
                </a:cubicBezTo>
                <a:cubicBezTo>
                  <a:pt x="543" y="165"/>
                  <a:pt x="544" y="166"/>
                  <a:pt x="545" y="166"/>
                </a:cubicBezTo>
                <a:cubicBezTo>
                  <a:pt x="549" y="166"/>
                  <a:pt x="549" y="166"/>
                  <a:pt x="549" y="166"/>
                </a:cubicBezTo>
                <a:cubicBezTo>
                  <a:pt x="550" y="166"/>
                  <a:pt x="551" y="165"/>
                  <a:pt x="551" y="164"/>
                </a:cubicBezTo>
                <a:cubicBezTo>
                  <a:pt x="551" y="163"/>
                  <a:pt x="550" y="162"/>
                  <a:pt x="549" y="162"/>
                </a:cubicBezTo>
                <a:moveTo>
                  <a:pt x="561" y="162"/>
                </a:moveTo>
                <a:cubicBezTo>
                  <a:pt x="557" y="162"/>
                  <a:pt x="557" y="162"/>
                  <a:pt x="557" y="162"/>
                </a:cubicBezTo>
                <a:cubicBezTo>
                  <a:pt x="556" y="162"/>
                  <a:pt x="555" y="163"/>
                  <a:pt x="555" y="164"/>
                </a:cubicBezTo>
                <a:cubicBezTo>
                  <a:pt x="555" y="165"/>
                  <a:pt x="556" y="166"/>
                  <a:pt x="557" y="166"/>
                </a:cubicBezTo>
                <a:cubicBezTo>
                  <a:pt x="561" y="166"/>
                  <a:pt x="561" y="166"/>
                  <a:pt x="561" y="166"/>
                </a:cubicBezTo>
                <a:cubicBezTo>
                  <a:pt x="562" y="166"/>
                  <a:pt x="563" y="165"/>
                  <a:pt x="563" y="164"/>
                </a:cubicBezTo>
                <a:cubicBezTo>
                  <a:pt x="563" y="163"/>
                  <a:pt x="562" y="162"/>
                  <a:pt x="561" y="162"/>
                </a:cubicBezTo>
                <a:moveTo>
                  <a:pt x="573" y="162"/>
                </a:moveTo>
                <a:cubicBezTo>
                  <a:pt x="569" y="162"/>
                  <a:pt x="569" y="162"/>
                  <a:pt x="569" y="162"/>
                </a:cubicBezTo>
                <a:cubicBezTo>
                  <a:pt x="568" y="162"/>
                  <a:pt x="567" y="163"/>
                  <a:pt x="567" y="164"/>
                </a:cubicBezTo>
                <a:cubicBezTo>
                  <a:pt x="567" y="165"/>
                  <a:pt x="568" y="166"/>
                  <a:pt x="569" y="166"/>
                </a:cubicBezTo>
                <a:cubicBezTo>
                  <a:pt x="573" y="166"/>
                  <a:pt x="573" y="166"/>
                  <a:pt x="573" y="166"/>
                </a:cubicBezTo>
                <a:cubicBezTo>
                  <a:pt x="574" y="166"/>
                  <a:pt x="575" y="165"/>
                  <a:pt x="575" y="164"/>
                </a:cubicBezTo>
                <a:cubicBezTo>
                  <a:pt x="575" y="163"/>
                  <a:pt x="574" y="162"/>
                  <a:pt x="573" y="162"/>
                </a:cubicBezTo>
                <a:moveTo>
                  <a:pt x="585" y="162"/>
                </a:moveTo>
                <a:cubicBezTo>
                  <a:pt x="581" y="162"/>
                  <a:pt x="581" y="162"/>
                  <a:pt x="581" y="162"/>
                </a:cubicBezTo>
                <a:cubicBezTo>
                  <a:pt x="580" y="162"/>
                  <a:pt x="579" y="163"/>
                  <a:pt x="579" y="164"/>
                </a:cubicBezTo>
                <a:cubicBezTo>
                  <a:pt x="579" y="165"/>
                  <a:pt x="580" y="166"/>
                  <a:pt x="581" y="166"/>
                </a:cubicBezTo>
                <a:cubicBezTo>
                  <a:pt x="585" y="166"/>
                  <a:pt x="585" y="166"/>
                  <a:pt x="585" y="166"/>
                </a:cubicBezTo>
                <a:cubicBezTo>
                  <a:pt x="586" y="166"/>
                  <a:pt x="587" y="165"/>
                  <a:pt x="587" y="164"/>
                </a:cubicBezTo>
                <a:cubicBezTo>
                  <a:pt x="587" y="163"/>
                  <a:pt x="586" y="162"/>
                  <a:pt x="585" y="162"/>
                </a:cubicBezTo>
                <a:moveTo>
                  <a:pt x="597" y="162"/>
                </a:moveTo>
                <a:cubicBezTo>
                  <a:pt x="593" y="162"/>
                  <a:pt x="593" y="162"/>
                  <a:pt x="593" y="162"/>
                </a:cubicBezTo>
                <a:cubicBezTo>
                  <a:pt x="592" y="162"/>
                  <a:pt x="591" y="163"/>
                  <a:pt x="591" y="164"/>
                </a:cubicBezTo>
                <a:cubicBezTo>
                  <a:pt x="591" y="165"/>
                  <a:pt x="592" y="166"/>
                  <a:pt x="593" y="166"/>
                </a:cubicBezTo>
                <a:cubicBezTo>
                  <a:pt x="597" y="166"/>
                  <a:pt x="597" y="166"/>
                  <a:pt x="597" y="166"/>
                </a:cubicBezTo>
                <a:cubicBezTo>
                  <a:pt x="598" y="166"/>
                  <a:pt x="599" y="165"/>
                  <a:pt x="599" y="164"/>
                </a:cubicBezTo>
                <a:cubicBezTo>
                  <a:pt x="599" y="163"/>
                  <a:pt x="598" y="162"/>
                  <a:pt x="597" y="162"/>
                </a:cubicBezTo>
                <a:moveTo>
                  <a:pt x="609" y="162"/>
                </a:moveTo>
                <a:cubicBezTo>
                  <a:pt x="605" y="162"/>
                  <a:pt x="605" y="162"/>
                  <a:pt x="605" y="162"/>
                </a:cubicBezTo>
                <a:cubicBezTo>
                  <a:pt x="604" y="162"/>
                  <a:pt x="603" y="163"/>
                  <a:pt x="603" y="164"/>
                </a:cubicBezTo>
                <a:cubicBezTo>
                  <a:pt x="603" y="165"/>
                  <a:pt x="604" y="166"/>
                  <a:pt x="605" y="166"/>
                </a:cubicBezTo>
                <a:cubicBezTo>
                  <a:pt x="609" y="166"/>
                  <a:pt x="609" y="166"/>
                  <a:pt x="609" y="166"/>
                </a:cubicBezTo>
                <a:cubicBezTo>
                  <a:pt x="610" y="166"/>
                  <a:pt x="611" y="165"/>
                  <a:pt x="611" y="164"/>
                </a:cubicBezTo>
                <a:cubicBezTo>
                  <a:pt x="611" y="163"/>
                  <a:pt x="610" y="162"/>
                  <a:pt x="609" y="162"/>
                </a:cubicBezTo>
                <a:moveTo>
                  <a:pt x="621" y="162"/>
                </a:moveTo>
                <a:cubicBezTo>
                  <a:pt x="617" y="162"/>
                  <a:pt x="617" y="162"/>
                  <a:pt x="617" y="162"/>
                </a:cubicBezTo>
                <a:cubicBezTo>
                  <a:pt x="616" y="162"/>
                  <a:pt x="615" y="163"/>
                  <a:pt x="615" y="164"/>
                </a:cubicBezTo>
                <a:cubicBezTo>
                  <a:pt x="615" y="165"/>
                  <a:pt x="616" y="166"/>
                  <a:pt x="617" y="166"/>
                </a:cubicBezTo>
                <a:cubicBezTo>
                  <a:pt x="621" y="166"/>
                  <a:pt x="621" y="166"/>
                  <a:pt x="621" y="166"/>
                </a:cubicBezTo>
                <a:cubicBezTo>
                  <a:pt x="622" y="166"/>
                  <a:pt x="623" y="165"/>
                  <a:pt x="623" y="164"/>
                </a:cubicBezTo>
                <a:cubicBezTo>
                  <a:pt x="623" y="163"/>
                  <a:pt x="622" y="162"/>
                  <a:pt x="621" y="162"/>
                </a:cubicBezTo>
                <a:moveTo>
                  <a:pt x="633" y="162"/>
                </a:moveTo>
                <a:cubicBezTo>
                  <a:pt x="629" y="162"/>
                  <a:pt x="629" y="162"/>
                  <a:pt x="629" y="162"/>
                </a:cubicBezTo>
                <a:cubicBezTo>
                  <a:pt x="628" y="162"/>
                  <a:pt x="627" y="163"/>
                  <a:pt x="627" y="164"/>
                </a:cubicBezTo>
                <a:cubicBezTo>
                  <a:pt x="627" y="165"/>
                  <a:pt x="628" y="166"/>
                  <a:pt x="629" y="166"/>
                </a:cubicBezTo>
                <a:cubicBezTo>
                  <a:pt x="633" y="166"/>
                  <a:pt x="633" y="166"/>
                  <a:pt x="633" y="166"/>
                </a:cubicBezTo>
                <a:cubicBezTo>
                  <a:pt x="634" y="166"/>
                  <a:pt x="635" y="165"/>
                  <a:pt x="635" y="164"/>
                </a:cubicBezTo>
                <a:cubicBezTo>
                  <a:pt x="635" y="163"/>
                  <a:pt x="634" y="162"/>
                  <a:pt x="633" y="162"/>
                </a:cubicBezTo>
                <a:moveTo>
                  <a:pt x="645" y="162"/>
                </a:moveTo>
                <a:cubicBezTo>
                  <a:pt x="641" y="162"/>
                  <a:pt x="641" y="162"/>
                  <a:pt x="641" y="162"/>
                </a:cubicBezTo>
                <a:cubicBezTo>
                  <a:pt x="640" y="162"/>
                  <a:pt x="639" y="163"/>
                  <a:pt x="639" y="164"/>
                </a:cubicBezTo>
                <a:cubicBezTo>
                  <a:pt x="639" y="165"/>
                  <a:pt x="640" y="166"/>
                  <a:pt x="641" y="166"/>
                </a:cubicBezTo>
                <a:cubicBezTo>
                  <a:pt x="645" y="166"/>
                  <a:pt x="645" y="166"/>
                  <a:pt x="645" y="166"/>
                </a:cubicBezTo>
                <a:cubicBezTo>
                  <a:pt x="646" y="166"/>
                  <a:pt x="647" y="165"/>
                  <a:pt x="647" y="164"/>
                </a:cubicBezTo>
                <a:cubicBezTo>
                  <a:pt x="647" y="163"/>
                  <a:pt x="646" y="162"/>
                  <a:pt x="645" y="162"/>
                </a:cubicBezTo>
                <a:moveTo>
                  <a:pt x="657" y="162"/>
                </a:moveTo>
                <a:cubicBezTo>
                  <a:pt x="653" y="162"/>
                  <a:pt x="653" y="162"/>
                  <a:pt x="653" y="162"/>
                </a:cubicBezTo>
                <a:cubicBezTo>
                  <a:pt x="652" y="162"/>
                  <a:pt x="651" y="163"/>
                  <a:pt x="651" y="164"/>
                </a:cubicBezTo>
                <a:cubicBezTo>
                  <a:pt x="651" y="165"/>
                  <a:pt x="652" y="166"/>
                  <a:pt x="653" y="166"/>
                </a:cubicBezTo>
                <a:cubicBezTo>
                  <a:pt x="657" y="166"/>
                  <a:pt x="657" y="166"/>
                  <a:pt x="657" y="166"/>
                </a:cubicBezTo>
                <a:cubicBezTo>
                  <a:pt x="658" y="166"/>
                  <a:pt x="659" y="165"/>
                  <a:pt x="659" y="164"/>
                </a:cubicBezTo>
                <a:cubicBezTo>
                  <a:pt x="659" y="163"/>
                  <a:pt x="658" y="162"/>
                  <a:pt x="657" y="162"/>
                </a:cubicBezTo>
                <a:moveTo>
                  <a:pt x="669" y="162"/>
                </a:moveTo>
                <a:cubicBezTo>
                  <a:pt x="665" y="162"/>
                  <a:pt x="665" y="162"/>
                  <a:pt x="665" y="162"/>
                </a:cubicBezTo>
                <a:cubicBezTo>
                  <a:pt x="664" y="162"/>
                  <a:pt x="663" y="163"/>
                  <a:pt x="663" y="164"/>
                </a:cubicBezTo>
                <a:cubicBezTo>
                  <a:pt x="663" y="165"/>
                  <a:pt x="664" y="166"/>
                  <a:pt x="665" y="166"/>
                </a:cubicBezTo>
                <a:cubicBezTo>
                  <a:pt x="669" y="166"/>
                  <a:pt x="669" y="166"/>
                  <a:pt x="669" y="166"/>
                </a:cubicBezTo>
                <a:cubicBezTo>
                  <a:pt x="671" y="166"/>
                  <a:pt x="671" y="165"/>
                  <a:pt x="671" y="164"/>
                </a:cubicBezTo>
                <a:cubicBezTo>
                  <a:pt x="671" y="163"/>
                  <a:pt x="671" y="162"/>
                  <a:pt x="669" y="162"/>
                </a:cubicBezTo>
                <a:moveTo>
                  <a:pt x="681" y="162"/>
                </a:moveTo>
                <a:cubicBezTo>
                  <a:pt x="677" y="162"/>
                  <a:pt x="677" y="162"/>
                  <a:pt x="677" y="162"/>
                </a:cubicBezTo>
                <a:cubicBezTo>
                  <a:pt x="676" y="162"/>
                  <a:pt x="675" y="163"/>
                  <a:pt x="675" y="164"/>
                </a:cubicBezTo>
                <a:cubicBezTo>
                  <a:pt x="675" y="165"/>
                  <a:pt x="676" y="166"/>
                  <a:pt x="677" y="166"/>
                </a:cubicBezTo>
                <a:cubicBezTo>
                  <a:pt x="681" y="166"/>
                  <a:pt x="681" y="166"/>
                  <a:pt x="681" y="166"/>
                </a:cubicBezTo>
                <a:cubicBezTo>
                  <a:pt x="683" y="166"/>
                  <a:pt x="684" y="165"/>
                  <a:pt x="684" y="164"/>
                </a:cubicBezTo>
                <a:cubicBezTo>
                  <a:pt x="684" y="163"/>
                  <a:pt x="683" y="162"/>
                  <a:pt x="681" y="162"/>
                </a:cubicBezTo>
                <a:moveTo>
                  <a:pt x="694" y="162"/>
                </a:moveTo>
                <a:cubicBezTo>
                  <a:pt x="690" y="162"/>
                  <a:pt x="690" y="162"/>
                  <a:pt x="690" y="162"/>
                </a:cubicBezTo>
                <a:cubicBezTo>
                  <a:pt x="688" y="162"/>
                  <a:pt x="688" y="163"/>
                  <a:pt x="688" y="164"/>
                </a:cubicBezTo>
                <a:cubicBezTo>
                  <a:pt x="688" y="165"/>
                  <a:pt x="688" y="166"/>
                  <a:pt x="690" y="166"/>
                </a:cubicBezTo>
                <a:cubicBezTo>
                  <a:pt x="694" y="166"/>
                  <a:pt x="694" y="166"/>
                  <a:pt x="694" y="166"/>
                </a:cubicBezTo>
                <a:cubicBezTo>
                  <a:pt x="695" y="166"/>
                  <a:pt x="696" y="165"/>
                  <a:pt x="696" y="164"/>
                </a:cubicBezTo>
                <a:cubicBezTo>
                  <a:pt x="696" y="163"/>
                  <a:pt x="695" y="162"/>
                  <a:pt x="694" y="162"/>
                </a:cubicBezTo>
                <a:moveTo>
                  <a:pt x="706" y="162"/>
                </a:moveTo>
                <a:cubicBezTo>
                  <a:pt x="702" y="162"/>
                  <a:pt x="702" y="162"/>
                  <a:pt x="702" y="162"/>
                </a:cubicBezTo>
                <a:cubicBezTo>
                  <a:pt x="700" y="162"/>
                  <a:pt x="700" y="163"/>
                  <a:pt x="700" y="164"/>
                </a:cubicBezTo>
                <a:cubicBezTo>
                  <a:pt x="700" y="165"/>
                  <a:pt x="700" y="166"/>
                  <a:pt x="702" y="166"/>
                </a:cubicBezTo>
                <a:cubicBezTo>
                  <a:pt x="706" y="166"/>
                  <a:pt x="706" y="166"/>
                  <a:pt x="706" y="166"/>
                </a:cubicBezTo>
                <a:cubicBezTo>
                  <a:pt x="707" y="166"/>
                  <a:pt x="708" y="165"/>
                  <a:pt x="708" y="164"/>
                </a:cubicBezTo>
                <a:cubicBezTo>
                  <a:pt x="708" y="163"/>
                  <a:pt x="707" y="162"/>
                  <a:pt x="706" y="162"/>
                </a:cubicBezTo>
                <a:moveTo>
                  <a:pt x="718" y="162"/>
                </a:moveTo>
                <a:cubicBezTo>
                  <a:pt x="714" y="162"/>
                  <a:pt x="714" y="162"/>
                  <a:pt x="714" y="162"/>
                </a:cubicBezTo>
                <a:cubicBezTo>
                  <a:pt x="713" y="162"/>
                  <a:pt x="712" y="163"/>
                  <a:pt x="712" y="164"/>
                </a:cubicBezTo>
                <a:cubicBezTo>
                  <a:pt x="712" y="165"/>
                  <a:pt x="713" y="166"/>
                  <a:pt x="714" y="166"/>
                </a:cubicBezTo>
                <a:cubicBezTo>
                  <a:pt x="718" y="166"/>
                  <a:pt x="718" y="166"/>
                  <a:pt x="718" y="166"/>
                </a:cubicBezTo>
                <a:cubicBezTo>
                  <a:pt x="719" y="166"/>
                  <a:pt x="720" y="165"/>
                  <a:pt x="720" y="164"/>
                </a:cubicBezTo>
                <a:cubicBezTo>
                  <a:pt x="720" y="163"/>
                  <a:pt x="719" y="162"/>
                  <a:pt x="718" y="162"/>
                </a:cubicBezTo>
                <a:moveTo>
                  <a:pt x="730" y="162"/>
                </a:moveTo>
                <a:cubicBezTo>
                  <a:pt x="726" y="162"/>
                  <a:pt x="726" y="162"/>
                  <a:pt x="726" y="162"/>
                </a:cubicBezTo>
                <a:cubicBezTo>
                  <a:pt x="725" y="162"/>
                  <a:pt x="724" y="163"/>
                  <a:pt x="724" y="164"/>
                </a:cubicBezTo>
                <a:cubicBezTo>
                  <a:pt x="724" y="165"/>
                  <a:pt x="725" y="166"/>
                  <a:pt x="726" y="166"/>
                </a:cubicBezTo>
                <a:cubicBezTo>
                  <a:pt x="730" y="166"/>
                  <a:pt x="730" y="166"/>
                  <a:pt x="730" y="166"/>
                </a:cubicBezTo>
                <a:cubicBezTo>
                  <a:pt x="731" y="166"/>
                  <a:pt x="732" y="165"/>
                  <a:pt x="732" y="164"/>
                </a:cubicBezTo>
                <a:cubicBezTo>
                  <a:pt x="732" y="163"/>
                  <a:pt x="731" y="162"/>
                  <a:pt x="730" y="162"/>
                </a:cubicBezTo>
                <a:moveTo>
                  <a:pt x="742" y="162"/>
                </a:moveTo>
                <a:cubicBezTo>
                  <a:pt x="738" y="162"/>
                  <a:pt x="738" y="162"/>
                  <a:pt x="738" y="162"/>
                </a:cubicBezTo>
                <a:cubicBezTo>
                  <a:pt x="737" y="162"/>
                  <a:pt x="736" y="163"/>
                  <a:pt x="736" y="164"/>
                </a:cubicBezTo>
                <a:cubicBezTo>
                  <a:pt x="736" y="165"/>
                  <a:pt x="737" y="166"/>
                  <a:pt x="738" y="166"/>
                </a:cubicBezTo>
                <a:cubicBezTo>
                  <a:pt x="742" y="166"/>
                  <a:pt x="742" y="166"/>
                  <a:pt x="742" y="166"/>
                </a:cubicBezTo>
                <a:cubicBezTo>
                  <a:pt x="743" y="166"/>
                  <a:pt x="744" y="165"/>
                  <a:pt x="744" y="164"/>
                </a:cubicBezTo>
                <a:cubicBezTo>
                  <a:pt x="744" y="163"/>
                  <a:pt x="743" y="162"/>
                  <a:pt x="742" y="162"/>
                </a:cubicBezTo>
                <a:moveTo>
                  <a:pt x="754" y="162"/>
                </a:moveTo>
                <a:cubicBezTo>
                  <a:pt x="750" y="162"/>
                  <a:pt x="750" y="162"/>
                  <a:pt x="750" y="162"/>
                </a:cubicBezTo>
                <a:cubicBezTo>
                  <a:pt x="749" y="162"/>
                  <a:pt x="748" y="163"/>
                  <a:pt x="748" y="164"/>
                </a:cubicBezTo>
                <a:cubicBezTo>
                  <a:pt x="748" y="165"/>
                  <a:pt x="749" y="166"/>
                  <a:pt x="750" y="166"/>
                </a:cubicBezTo>
                <a:cubicBezTo>
                  <a:pt x="754" y="166"/>
                  <a:pt x="754" y="166"/>
                  <a:pt x="754" y="166"/>
                </a:cubicBezTo>
                <a:cubicBezTo>
                  <a:pt x="755" y="166"/>
                  <a:pt x="756" y="165"/>
                  <a:pt x="756" y="164"/>
                </a:cubicBezTo>
                <a:cubicBezTo>
                  <a:pt x="756" y="163"/>
                  <a:pt x="755" y="162"/>
                  <a:pt x="754" y="162"/>
                </a:cubicBezTo>
                <a:moveTo>
                  <a:pt x="766" y="162"/>
                </a:moveTo>
                <a:cubicBezTo>
                  <a:pt x="762" y="162"/>
                  <a:pt x="762" y="162"/>
                  <a:pt x="762" y="162"/>
                </a:cubicBezTo>
                <a:cubicBezTo>
                  <a:pt x="761" y="162"/>
                  <a:pt x="760" y="163"/>
                  <a:pt x="760" y="164"/>
                </a:cubicBezTo>
                <a:cubicBezTo>
                  <a:pt x="760" y="165"/>
                  <a:pt x="761" y="166"/>
                  <a:pt x="762" y="166"/>
                </a:cubicBezTo>
                <a:cubicBezTo>
                  <a:pt x="766" y="166"/>
                  <a:pt x="766" y="166"/>
                  <a:pt x="766" y="166"/>
                </a:cubicBezTo>
                <a:cubicBezTo>
                  <a:pt x="767" y="166"/>
                  <a:pt x="768" y="165"/>
                  <a:pt x="768" y="164"/>
                </a:cubicBezTo>
                <a:cubicBezTo>
                  <a:pt x="768" y="163"/>
                  <a:pt x="767" y="162"/>
                  <a:pt x="766" y="162"/>
                </a:cubicBezTo>
                <a:moveTo>
                  <a:pt x="778" y="162"/>
                </a:moveTo>
                <a:cubicBezTo>
                  <a:pt x="774" y="162"/>
                  <a:pt x="774" y="162"/>
                  <a:pt x="774" y="162"/>
                </a:cubicBezTo>
                <a:cubicBezTo>
                  <a:pt x="773" y="162"/>
                  <a:pt x="772" y="163"/>
                  <a:pt x="772" y="164"/>
                </a:cubicBezTo>
                <a:cubicBezTo>
                  <a:pt x="772" y="165"/>
                  <a:pt x="773" y="166"/>
                  <a:pt x="774" y="166"/>
                </a:cubicBezTo>
                <a:cubicBezTo>
                  <a:pt x="778" y="166"/>
                  <a:pt x="778" y="166"/>
                  <a:pt x="778" y="166"/>
                </a:cubicBezTo>
                <a:cubicBezTo>
                  <a:pt x="779" y="166"/>
                  <a:pt x="780" y="165"/>
                  <a:pt x="780" y="164"/>
                </a:cubicBezTo>
                <a:cubicBezTo>
                  <a:pt x="780" y="163"/>
                  <a:pt x="779" y="162"/>
                  <a:pt x="778" y="162"/>
                </a:cubicBezTo>
                <a:moveTo>
                  <a:pt x="790" y="162"/>
                </a:moveTo>
                <a:cubicBezTo>
                  <a:pt x="786" y="162"/>
                  <a:pt x="786" y="162"/>
                  <a:pt x="786" y="162"/>
                </a:cubicBezTo>
                <a:cubicBezTo>
                  <a:pt x="785" y="162"/>
                  <a:pt x="784" y="163"/>
                  <a:pt x="784" y="164"/>
                </a:cubicBezTo>
                <a:cubicBezTo>
                  <a:pt x="784" y="165"/>
                  <a:pt x="785" y="166"/>
                  <a:pt x="786" y="166"/>
                </a:cubicBezTo>
                <a:cubicBezTo>
                  <a:pt x="790" y="166"/>
                  <a:pt x="790" y="166"/>
                  <a:pt x="790" y="166"/>
                </a:cubicBezTo>
                <a:cubicBezTo>
                  <a:pt x="791" y="166"/>
                  <a:pt x="792" y="165"/>
                  <a:pt x="792" y="164"/>
                </a:cubicBezTo>
                <a:cubicBezTo>
                  <a:pt x="792" y="163"/>
                  <a:pt x="791" y="162"/>
                  <a:pt x="790" y="162"/>
                </a:cubicBezTo>
                <a:moveTo>
                  <a:pt x="802" y="162"/>
                </a:moveTo>
                <a:cubicBezTo>
                  <a:pt x="798" y="162"/>
                  <a:pt x="798" y="162"/>
                  <a:pt x="798" y="162"/>
                </a:cubicBezTo>
                <a:cubicBezTo>
                  <a:pt x="797" y="162"/>
                  <a:pt x="796" y="163"/>
                  <a:pt x="796" y="164"/>
                </a:cubicBezTo>
                <a:cubicBezTo>
                  <a:pt x="796" y="165"/>
                  <a:pt x="797" y="166"/>
                  <a:pt x="798" y="166"/>
                </a:cubicBezTo>
                <a:cubicBezTo>
                  <a:pt x="802" y="166"/>
                  <a:pt x="802" y="166"/>
                  <a:pt x="802" y="166"/>
                </a:cubicBezTo>
                <a:cubicBezTo>
                  <a:pt x="803" y="166"/>
                  <a:pt x="804" y="165"/>
                  <a:pt x="804" y="164"/>
                </a:cubicBezTo>
                <a:cubicBezTo>
                  <a:pt x="804" y="163"/>
                  <a:pt x="803" y="162"/>
                  <a:pt x="802" y="162"/>
                </a:cubicBezTo>
                <a:moveTo>
                  <a:pt x="814" y="162"/>
                </a:moveTo>
                <a:cubicBezTo>
                  <a:pt x="810" y="162"/>
                  <a:pt x="810" y="162"/>
                  <a:pt x="810" y="162"/>
                </a:cubicBezTo>
                <a:cubicBezTo>
                  <a:pt x="809" y="162"/>
                  <a:pt x="808" y="163"/>
                  <a:pt x="808" y="164"/>
                </a:cubicBezTo>
                <a:cubicBezTo>
                  <a:pt x="808" y="165"/>
                  <a:pt x="809" y="166"/>
                  <a:pt x="810" y="166"/>
                </a:cubicBezTo>
                <a:cubicBezTo>
                  <a:pt x="814" y="166"/>
                  <a:pt x="814" y="166"/>
                  <a:pt x="814" y="166"/>
                </a:cubicBezTo>
                <a:cubicBezTo>
                  <a:pt x="815" y="166"/>
                  <a:pt x="816" y="165"/>
                  <a:pt x="816" y="164"/>
                </a:cubicBezTo>
                <a:cubicBezTo>
                  <a:pt x="816" y="163"/>
                  <a:pt x="815" y="162"/>
                  <a:pt x="814" y="162"/>
                </a:cubicBezTo>
                <a:moveTo>
                  <a:pt x="826" y="162"/>
                </a:moveTo>
                <a:cubicBezTo>
                  <a:pt x="822" y="162"/>
                  <a:pt x="822" y="162"/>
                  <a:pt x="822" y="162"/>
                </a:cubicBezTo>
                <a:cubicBezTo>
                  <a:pt x="821" y="162"/>
                  <a:pt x="820" y="163"/>
                  <a:pt x="820" y="164"/>
                </a:cubicBezTo>
                <a:cubicBezTo>
                  <a:pt x="820" y="165"/>
                  <a:pt x="821" y="166"/>
                  <a:pt x="822" y="166"/>
                </a:cubicBezTo>
                <a:cubicBezTo>
                  <a:pt x="826" y="166"/>
                  <a:pt x="826" y="166"/>
                  <a:pt x="826" y="166"/>
                </a:cubicBezTo>
                <a:cubicBezTo>
                  <a:pt x="827" y="166"/>
                  <a:pt x="828" y="165"/>
                  <a:pt x="828" y="164"/>
                </a:cubicBezTo>
                <a:cubicBezTo>
                  <a:pt x="828" y="163"/>
                  <a:pt x="827" y="162"/>
                  <a:pt x="826" y="162"/>
                </a:cubicBezTo>
                <a:moveTo>
                  <a:pt x="838" y="162"/>
                </a:moveTo>
                <a:cubicBezTo>
                  <a:pt x="834" y="162"/>
                  <a:pt x="834" y="162"/>
                  <a:pt x="834" y="162"/>
                </a:cubicBezTo>
                <a:cubicBezTo>
                  <a:pt x="833" y="162"/>
                  <a:pt x="832" y="163"/>
                  <a:pt x="832" y="164"/>
                </a:cubicBezTo>
                <a:cubicBezTo>
                  <a:pt x="832" y="165"/>
                  <a:pt x="833" y="166"/>
                  <a:pt x="834" y="166"/>
                </a:cubicBezTo>
                <a:cubicBezTo>
                  <a:pt x="838" y="166"/>
                  <a:pt x="838" y="166"/>
                  <a:pt x="838" y="166"/>
                </a:cubicBezTo>
                <a:cubicBezTo>
                  <a:pt x="839" y="166"/>
                  <a:pt x="840" y="165"/>
                  <a:pt x="840" y="164"/>
                </a:cubicBezTo>
                <a:cubicBezTo>
                  <a:pt x="840" y="163"/>
                  <a:pt x="839" y="162"/>
                  <a:pt x="838" y="162"/>
                </a:cubicBezTo>
                <a:moveTo>
                  <a:pt x="850" y="162"/>
                </a:moveTo>
                <a:cubicBezTo>
                  <a:pt x="846" y="162"/>
                  <a:pt x="846" y="162"/>
                  <a:pt x="846" y="162"/>
                </a:cubicBezTo>
                <a:cubicBezTo>
                  <a:pt x="845" y="162"/>
                  <a:pt x="844" y="163"/>
                  <a:pt x="844" y="164"/>
                </a:cubicBezTo>
                <a:cubicBezTo>
                  <a:pt x="844" y="165"/>
                  <a:pt x="845" y="166"/>
                  <a:pt x="846" y="166"/>
                </a:cubicBezTo>
                <a:cubicBezTo>
                  <a:pt x="850" y="166"/>
                  <a:pt x="850" y="166"/>
                  <a:pt x="850" y="166"/>
                </a:cubicBezTo>
                <a:cubicBezTo>
                  <a:pt x="852" y="166"/>
                  <a:pt x="852" y="165"/>
                  <a:pt x="852" y="164"/>
                </a:cubicBezTo>
                <a:cubicBezTo>
                  <a:pt x="852" y="163"/>
                  <a:pt x="852" y="162"/>
                  <a:pt x="850" y="162"/>
                </a:cubicBezTo>
                <a:moveTo>
                  <a:pt x="862" y="162"/>
                </a:moveTo>
                <a:cubicBezTo>
                  <a:pt x="858" y="162"/>
                  <a:pt x="858" y="162"/>
                  <a:pt x="858" y="162"/>
                </a:cubicBezTo>
                <a:cubicBezTo>
                  <a:pt x="857" y="162"/>
                  <a:pt x="856" y="163"/>
                  <a:pt x="856" y="164"/>
                </a:cubicBezTo>
                <a:cubicBezTo>
                  <a:pt x="856" y="165"/>
                  <a:pt x="857" y="166"/>
                  <a:pt x="858" y="166"/>
                </a:cubicBezTo>
                <a:cubicBezTo>
                  <a:pt x="862" y="166"/>
                  <a:pt x="862" y="166"/>
                  <a:pt x="862" y="166"/>
                </a:cubicBezTo>
                <a:cubicBezTo>
                  <a:pt x="864" y="166"/>
                  <a:pt x="864" y="165"/>
                  <a:pt x="864" y="164"/>
                </a:cubicBezTo>
                <a:cubicBezTo>
                  <a:pt x="864" y="163"/>
                  <a:pt x="864" y="162"/>
                  <a:pt x="862" y="162"/>
                </a:cubicBezTo>
                <a:moveTo>
                  <a:pt x="875" y="162"/>
                </a:moveTo>
                <a:cubicBezTo>
                  <a:pt x="871" y="162"/>
                  <a:pt x="871" y="162"/>
                  <a:pt x="871" y="162"/>
                </a:cubicBezTo>
                <a:cubicBezTo>
                  <a:pt x="869" y="162"/>
                  <a:pt x="869" y="163"/>
                  <a:pt x="869" y="164"/>
                </a:cubicBezTo>
                <a:cubicBezTo>
                  <a:pt x="869" y="165"/>
                  <a:pt x="869" y="166"/>
                  <a:pt x="871" y="166"/>
                </a:cubicBezTo>
                <a:cubicBezTo>
                  <a:pt x="875" y="166"/>
                  <a:pt x="875" y="166"/>
                  <a:pt x="875" y="166"/>
                </a:cubicBezTo>
                <a:cubicBezTo>
                  <a:pt x="876" y="166"/>
                  <a:pt x="877" y="165"/>
                  <a:pt x="877" y="164"/>
                </a:cubicBezTo>
                <a:cubicBezTo>
                  <a:pt x="877" y="163"/>
                  <a:pt x="876" y="162"/>
                  <a:pt x="875" y="162"/>
                </a:cubicBezTo>
                <a:moveTo>
                  <a:pt x="887" y="162"/>
                </a:moveTo>
                <a:cubicBezTo>
                  <a:pt x="883" y="162"/>
                  <a:pt x="883" y="162"/>
                  <a:pt x="883" y="162"/>
                </a:cubicBezTo>
                <a:cubicBezTo>
                  <a:pt x="881" y="162"/>
                  <a:pt x="881" y="163"/>
                  <a:pt x="881" y="164"/>
                </a:cubicBezTo>
                <a:cubicBezTo>
                  <a:pt x="881" y="165"/>
                  <a:pt x="881" y="166"/>
                  <a:pt x="883" y="166"/>
                </a:cubicBezTo>
                <a:cubicBezTo>
                  <a:pt x="887" y="166"/>
                  <a:pt x="887" y="166"/>
                  <a:pt x="887" y="166"/>
                </a:cubicBezTo>
                <a:cubicBezTo>
                  <a:pt x="888" y="166"/>
                  <a:pt x="889" y="165"/>
                  <a:pt x="889" y="164"/>
                </a:cubicBezTo>
                <a:cubicBezTo>
                  <a:pt x="889" y="163"/>
                  <a:pt x="888" y="162"/>
                  <a:pt x="887" y="162"/>
                </a:cubicBezTo>
                <a:moveTo>
                  <a:pt x="899" y="162"/>
                </a:moveTo>
                <a:cubicBezTo>
                  <a:pt x="895" y="162"/>
                  <a:pt x="895" y="162"/>
                  <a:pt x="895" y="162"/>
                </a:cubicBezTo>
                <a:cubicBezTo>
                  <a:pt x="894" y="162"/>
                  <a:pt x="893" y="163"/>
                  <a:pt x="893" y="164"/>
                </a:cubicBezTo>
                <a:cubicBezTo>
                  <a:pt x="893" y="165"/>
                  <a:pt x="894" y="166"/>
                  <a:pt x="895" y="166"/>
                </a:cubicBezTo>
                <a:cubicBezTo>
                  <a:pt x="899" y="166"/>
                  <a:pt x="899" y="166"/>
                  <a:pt x="899" y="166"/>
                </a:cubicBezTo>
                <a:cubicBezTo>
                  <a:pt x="900" y="166"/>
                  <a:pt x="901" y="165"/>
                  <a:pt x="901" y="164"/>
                </a:cubicBezTo>
                <a:cubicBezTo>
                  <a:pt x="901" y="163"/>
                  <a:pt x="900" y="162"/>
                  <a:pt x="899" y="162"/>
                </a:cubicBezTo>
                <a:moveTo>
                  <a:pt x="911" y="162"/>
                </a:moveTo>
                <a:cubicBezTo>
                  <a:pt x="907" y="162"/>
                  <a:pt x="907" y="162"/>
                  <a:pt x="907" y="162"/>
                </a:cubicBezTo>
                <a:cubicBezTo>
                  <a:pt x="906" y="162"/>
                  <a:pt x="905" y="163"/>
                  <a:pt x="905" y="164"/>
                </a:cubicBezTo>
                <a:cubicBezTo>
                  <a:pt x="905" y="165"/>
                  <a:pt x="906" y="166"/>
                  <a:pt x="907" y="166"/>
                </a:cubicBezTo>
                <a:cubicBezTo>
                  <a:pt x="911" y="166"/>
                  <a:pt x="911" y="166"/>
                  <a:pt x="911" y="166"/>
                </a:cubicBezTo>
                <a:cubicBezTo>
                  <a:pt x="912" y="166"/>
                  <a:pt x="913" y="165"/>
                  <a:pt x="913" y="164"/>
                </a:cubicBezTo>
                <a:cubicBezTo>
                  <a:pt x="913" y="163"/>
                  <a:pt x="912" y="162"/>
                  <a:pt x="911" y="162"/>
                </a:cubicBezTo>
                <a:moveTo>
                  <a:pt x="923" y="162"/>
                </a:moveTo>
                <a:cubicBezTo>
                  <a:pt x="919" y="162"/>
                  <a:pt x="919" y="162"/>
                  <a:pt x="919" y="162"/>
                </a:cubicBezTo>
                <a:cubicBezTo>
                  <a:pt x="918" y="162"/>
                  <a:pt x="917" y="163"/>
                  <a:pt x="917" y="164"/>
                </a:cubicBezTo>
                <a:cubicBezTo>
                  <a:pt x="917" y="165"/>
                  <a:pt x="918" y="166"/>
                  <a:pt x="919" y="166"/>
                </a:cubicBezTo>
                <a:cubicBezTo>
                  <a:pt x="923" y="166"/>
                  <a:pt x="923" y="166"/>
                  <a:pt x="923" y="166"/>
                </a:cubicBezTo>
                <a:cubicBezTo>
                  <a:pt x="924" y="166"/>
                  <a:pt x="925" y="165"/>
                  <a:pt x="925" y="164"/>
                </a:cubicBezTo>
                <a:cubicBezTo>
                  <a:pt x="925" y="163"/>
                  <a:pt x="924" y="162"/>
                  <a:pt x="923" y="162"/>
                </a:cubicBezTo>
                <a:moveTo>
                  <a:pt x="935" y="162"/>
                </a:moveTo>
                <a:cubicBezTo>
                  <a:pt x="931" y="162"/>
                  <a:pt x="931" y="162"/>
                  <a:pt x="931" y="162"/>
                </a:cubicBezTo>
                <a:cubicBezTo>
                  <a:pt x="930" y="162"/>
                  <a:pt x="929" y="163"/>
                  <a:pt x="929" y="164"/>
                </a:cubicBezTo>
                <a:cubicBezTo>
                  <a:pt x="929" y="165"/>
                  <a:pt x="930" y="166"/>
                  <a:pt x="931" y="166"/>
                </a:cubicBezTo>
                <a:cubicBezTo>
                  <a:pt x="935" y="166"/>
                  <a:pt x="935" y="166"/>
                  <a:pt x="935" y="166"/>
                </a:cubicBezTo>
                <a:cubicBezTo>
                  <a:pt x="936" y="166"/>
                  <a:pt x="937" y="165"/>
                  <a:pt x="937" y="164"/>
                </a:cubicBezTo>
                <a:cubicBezTo>
                  <a:pt x="937" y="163"/>
                  <a:pt x="936" y="162"/>
                  <a:pt x="935" y="162"/>
                </a:cubicBezTo>
                <a:moveTo>
                  <a:pt x="947" y="162"/>
                </a:moveTo>
                <a:cubicBezTo>
                  <a:pt x="943" y="162"/>
                  <a:pt x="943" y="162"/>
                  <a:pt x="943" y="162"/>
                </a:cubicBezTo>
                <a:cubicBezTo>
                  <a:pt x="942" y="162"/>
                  <a:pt x="941" y="163"/>
                  <a:pt x="941" y="164"/>
                </a:cubicBezTo>
                <a:cubicBezTo>
                  <a:pt x="941" y="165"/>
                  <a:pt x="942" y="166"/>
                  <a:pt x="943" y="166"/>
                </a:cubicBezTo>
                <a:cubicBezTo>
                  <a:pt x="947" y="166"/>
                  <a:pt x="947" y="166"/>
                  <a:pt x="947" y="166"/>
                </a:cubicBezTo>
                <a:cubicBezTo>
                  <a:pt x="948" y="166"/>
                  <a:pt x="949" y="165"/>
                  <a:pt x="949" y="164"/>
                </a:cubicBezTo>
                <a:cubicBezTo>
                  <a:pt x="949" y="163"/>
                  <a:pt x="948" y="162"/>
                  <a:pt x="947" y="162"/>
                </a:cubicBezTo>
                <a:moveTo>
                  <a:pt x="959" y="162"/>
                </a:moveTo>
                <a:cubicBezTo>
                  <a:pt x="955" y="162"/>
                  <a:pt x="955" y="162"/>
                  <a:pt x="955" y="162"/>
                </a:cubicBezTo>
                <a:cubicBezTo>
                  <a:pt x="954" y="162"/>
                  <a:pt x="953" y="163"/>
                  <a:pt x="953" y="164"/>
                </a:cubicBezTo>
                <a:cubicBezTo>
                  <a:pt x="953" y="165"/>
                  <a:pt x="954" y="166"/>
                  <a:pt x="955" y="166"/>
                </a:cubicBezTo>
                <a:cubicBezTo>
                  <a:pt x="959" y="166"/>
                  <a:pt x="959" y="166"/>
                  <a:pt x="959" y="166"/>
                </a:cubicBezTo>
                <a:cubicBezTo>
                  <a:pt x="960" y="166"/>
                  <a:pt x="961" y="165"/>
                  <a:pt x="961" y="164"/>
                </a:cubicBezTo>
                <a:cubicBezTo>
                  <a:pt x="961" y="163"/>
                  <a:pt x="960" y="162"/>
                  <a:pt x="959" y="162"/>
                </a:cubicBezTo>
                <a:moveTo>
                  <a:pt x="6" y="0"/>
                </a:moveTo>
                <a:cubicBezTo>
                  <a:pt x="2" y="0"/>
                  <a:pt x="2" y="0"/>
                  <a:pt x="2" y="0"/>
                </a:cubicBezTo>
                <a:cubicBezTo>
                  <a:pt x="1" y="0"/>
                  <a:pt x="1" y="0"/>
                  <a:pt x="0" y="1"/>
                </a:cubicBezTo>
                <a:cubicBezTo>
                  <a:pt x="8" y="3"/>
                  <a:pt x="8" y="3"/>
                  <a:pt x="8" y="3"/>
                </a:cubicBezTo>
                <a:cubicBezTo>
                  <a:pt x="8" y="3"/>
                  <a:pt x="8" y="2"/>
                  <a:pt x="8" y="2"/>
                </a:cubicBezTo>
                <a:cubicBezTo>
                  <a:pt x="8" y="1"/>
                  <a:pt x="7" y="0"/>
                  <a:pt x="6" y="0"/>
                </a:cubicBezTo>
                <a:moveTo>
                  <a:pt x="18" y="0"/>
                </a:moveTo>
                <a:cubicBezTo>
                  <a:pt x="14" y="0"/>
                  <a:pt x="14" y="0"/>
                  <a:pt x="14" y="0"/>
                </a:cubicBezTo>
                <a:cubicBezTo>
                  <a:pt x="13" y="0"/>
                  <a:pt x="12" y="1"/>
                  <a:pt x="12" y="2"/>
                </a:cubicBezTo>
                <a:cubicBezTo>
                  <a:pt x="12" y="3"/>
                  <a:pt x="13" y="4"/>
                  <a:pt x="14" y="4"/>
                </a:cubicBezTo>
                <a:cubicBezTo>
                  <a:pt x="18" y="4"/>
                  <a:pt x="18" y="4"/>
                  <a:pt x="18" y="4"/>
                </a:cubicBezTo>
                <a:cubicBezTo>
                  <a:pt x="19" y="4"/>
                  <a:pt x="20" y="3"/>
                  <a:pt x="20" y="2"/>
                </a:cubicBezTo>
                <a:cubicBezTo>
                  <a:pt x="20" y="1"/>
                  <a:pt x="19" y="0"/>
                  <a:pt x="18" y="0"/>
                </a:cubicBezTo>
                <a:moveTo>
                  <a:pt x="30" y="0"/>
                </a:moveTo>
                <a:cubicBezTo>
                  <a:pt x="26" y="0"/>
                  <a:pt x="26" y="0"/>
                  <a:pt x="26" y="0"/>
                </a:cubicBezTo>
                <a:cubicBezTo>
                  <a:pt x="25" y="0"/>
                  <a:pt x="24" y="1"/>
                  <a:pt x="24" y="2"/>
                </a:cubicBezTo>
                <a:cubicBezTo>
                  <a:pt x="24" y="3"/>
                  <a:pt x="25" y="4"/>
                  <a:pt x="26" y="4"/>
                </a:cubicBezTo>
                <a:cubicBezTo>
                  <a:pt x="30" y="4"/>
                  <a:pt x="30" y="4"/>
                  <a:pt x="30" y="4"/>
                </a:cubicBezTo>
                <a:cubicBezTo>
                  <a:pt x="31" y="4"/>
                  <a:pt x="32" y="3"/>
                  <a:pt x="32" y="2"/>
                </a:cubicBezTo>
                <a:cubicBezTo>
                  <a:pt x="32" y="1"/>
                  <a:pt x="31" y="0"/>
                  <a:pt x="30" y="0"/>
                </a:cubicBezTo>
                <a:moveTo>
                  <a:pt x="42" y="0"/>
                </a:moveTo>
                <a:cubicBezTo>
                  <a:pt x="38" y="0"/>
                  <a:pt x="38" y="0"/>
                  <a:pt x="38" y="0"/>
                </a:cubicBezTo>
                <a:cubicBezTo>
                  <a:pt x="37" y="0"/>
                  <a:pt x="36" y="1"/>
                  <a:pt x="36" y="2"/>
                </a:cubicBezTo>
                <a:cubicBezTo>
                  <a:pt x="36" y="3"/>
                  <a:pt x="37" y="4"/>
                  <a:pt x="38" y="4"/>
                </a:cubicBezTo>
                <a:cubicBezTo>
                  <a:pt x="42" y="4"/>
                  <a:pt x="42" y="4"/>
                  <a:pt x="42" y="4"/>
                </a:cubicBezTo>
                <a:cubicBezTo>
                  <a:pt x="43" y="4"/>
                  <a:pt x="44" y="3"/>
                  <a:pt x="44" y="2"/>
                </a:cubicBezTo>
                <a:cubicBezTo>
                  <a:pt x="44" y="1"/>
                  <a:pt x="43" y="0"/>
                  <a:pt x="42" y="0"/>
                </a:cubicBezTo>
                <a:moveTo>
                  <a:pt x="54" y="0"/>
                </a:moveTo>
                <a:cubicBezTo>
                  <a:pt x="50" y="0"/>
                  <a:pt x="50" y="0"/>
                  <a:pt x="50" y="0"/>
                </a:cubicBezTo>
                <a:cubicBezTo>
                  <a:pt x="49" y="0"/>
                  <a:pt x="48" y="1"/>
                  <a:pt x="48" y="2"/>
                </a:cubicBezTo>
                <a:cubicBezTo>
                  <a:pt x="48" y="3"/>
                  <a:pt x="49" y="4"/>
                  <a:pt x="50" y="4"/>
                </a:cubicBezTo>
                <a:cubicBezTo>
                  <a:pt x="54" y="4"/>
                  <a:pt x="54" y="4"/>
                  <a:pt x="54" y="4"/>
                </a:cubicBezTo>
                <a:cubicBezTo>
                  <a:pt x="55" y="4"/>
                  <a:pt x="56" y="3"/>
                  <a:pt x="56" y="2"/>
                </a:cubicBezTo>
                <a:cubicBezTo>
                  <a:pt x="56" y="1"/>
                  <a:pt x="55" y="0"/>
                  <a:pt x="54" y="0"/>
                </a:cubicBezTo>
                <a:moveTo>
                  <a:pt x="66" y="0"/>
                </a:moveTo>
                <a:cubicBezTo>
                  <a:pt x="62" y="0"/>
                  <a:pt x="62" y="0"/>
                  <a:pt x="62" y="0"/>
                </a:cubicBezTo>
                <a:cubicBezTo>
                  <a:pt x="61" y="0"/>
                  <a:pt x="60" y="1"/>
                  <a:pt x="60" y="2"/>
                </a:cubicBezTo>
                <a:cubicBezTo>
                  <a:pt x="60" y="3"/>
                  <a:pt x="61" y="4"/>
                  <a:pt x="62" y="4"/>
                </a:cubicBezTo>
                <a:cubicBezTo>
                  <a:pt x="66" y="4"/>
                  <a:pt x="66" y="4"/>
                  <a:pt x="66" y="4"/>
                </a:cubicBezTo>
                <a:cubicBezTo>
                  <a:pt x="67" y="4"/>
                  <a:pt x="68" y="3"/>
                  <a:pt x="68" y="2"/>
                </a:cubicBezTo>
                <a:cubicBezTo>
                  <a:pt x="68" y="1"/>
                  <a:pt x="67" y="0"/>
                  <a:pt x="66" y="0"/>
                </a:cubicBezTo>
                <a:moveTo>
                  <a:pt x="78" y="0"/>
                </a:moveTo>
                <a:cubicBezTo>
                  <a:pt x="74" y="0"/>
                  <a:pt x="74" y="0"/>
                  <a:pt x="74" y="0"/>
                </a:cubicBezTo>
                <a:cubicBezTo>
                  <a:pt x="73" y="0"/>
                  <a:pt x="72" y="1"/>
                  <a:pt x="72" y="2"/>
                </a:cubicBezTo>
                <a:cubicBezTo>
                  <a:pt x="72" y="3"/>
                  <a:pt x="73" y="4"/>
                  <a:pt x="74" y="4"/>
                </a:cubicBezTo>
                <a:cubicBezTo>
                  <a:pt x="78" y="4"/>
                  <a:pt x="78" y="4"/>
                  <a:pt x="78" y="4"/>
                </a:cubicBezTo>
                <a:cubicBezTo>
                  <a:pt x="79" y="4"/>
                  <a:pt x="80" y="3"/>
                  <a:pt x="80" y="2"/>
                </a:cubicBezTo>
                <a:cubicBezTo>
                  <a:pt x="80" y="1"/>
                  <a:pt x="79" y="0"/>
                  <a:pt x="78" y="0"/>
                </a:cubicBezTo>
                <a:moveTo>
                  <a:pt x="90" y="0"/>
                </a:moveTo>
                <a:cubicBezTo>
                  <a:pt x="86" y="0"/>
                  <a:pt x="86" y="0"/>
                  <a:pt x="86" y="0"/>
                </a:cubicBezTo>
                <a:cubicBezTo>
                  <a:pt x="85" y="0"/>
                  <a:pt x="84" y="1"/>
                  <a:pt x="84" y="2"/>
                </a:cubicBezTo>
                <a:cubicBezTo>
                  <a:pt x="84" y="3"/>
                  <a:pt x="85" y="4"/>
                  <a:pt x="86" y="4"/>
                </a:cubicBezTo>
                <a:cubicBezTo>
                  <a:pt x="90" y="4"/>
                  <a:pt x="90" y="4"/>
                  <a:pt x="90" y="4"/>
                </a:cubicBezTo>
                <a:cubicBezTo>
                  <a:pt x="91" y="4"/>
                  <a:pt x="92" y="3"/>
                  <a:pt x="92" y="2"/>
                </a:cubicBezTo>
                <a:cubicBezTo>
                  <a:pt x="92" y="1"/>
                  <a:pt x="91" y="0"/>
                  <a:pt x="90" y="0"/>
                </a:cubicBezTo>
                <a:moveTo>
                  <a:pt x="102" y="0"/>
                </a:moveTo>
                <a:cubicBezTo>
                  <a:pt x="98" y="0"/>
                  <a:pt x="98" y="0"/>
                  <a:pt x="98" y="0"/>
                </a:cubicBezTo>
                <a:cubicBezTo>
                  <a:pt x="97" y="0"/>
                  <a:pt x="96" y="1"/>
                  <a:pt x="96" y="2"/>
                </a:cubicBezTo>
                <a:cubicBezTo>
                  <a:pt x="96" y="3"/>
                  <a:pt x="97" y="4"/>
                  <a:pt x="98" y="4"/>
                </a:cubicBezTo>
                <a:cubicBezTo>
                  <a:pt x="102" y="4"/>
                  <a:pt x="102" y="4"/>
                  <a:pt x="102" y="4"/>
                </a:cubicBezTo>
                <a:cubicBezTo>
                  <a:pt x="103" y="4"/>
                  <a:pt x="104" y="3"/>
                  <a:pt x="104" y="2"/>
                </a:cubicBezTo>
                <a:cubicBezTo>
                  <a:pt x="104" y="1"/>
                  <a:pt x="103" y="0"/>
                  <a:pt x="102" y="0"/>
                </a:cubicBezTo>
                <a:moveTo>
                  <a:pt x="114" y="0"/>
                </a:moveTo>
                <a:cubicBezTo>
                  <a:pt x="110" y="0"/>
                  <a:pt x="110" y="0"/>
                  <a:pt x="110" y="0"/>
                </a:cubicBezTo>
                <a:cubicBezTo>
                  <a:pt x="109" y="0"/>
                  <a:pt x="108" y="1"/>
                  <a:pt x="108" y="2"/>
                </a:cubicBezTo>
                <a:cubicBezTo>
                  <a:pt x="108" y="3"/>
                  <a:pt x="109" y="4"/>
                  <a:pt x="110" y="4"/>
                </a:cubicBezTo>
                <a:cubicBezTo>
                  <a:pt x="114" y="4"/>
                  <a:pt x="114" y="4"/>
                  <a:pt x="114" y="4"/>
                </a:cubicBezTo>
                <a:cubicBezTo>
                  <a:pt x="116" y="4"/>
                  <a:pt x="116" y="3"/>
                  <a:pt x="116" y="2"/>
                </a:cubicBezTo>
                <a:cubicBezTo>
                  <a:pt x="116" y="1"/>
                  <a:pt x="116" y="0"/>
                  <a:pt x="114" y="0"/>
                </a:cubicBezTo>
                <a:moveTo>
                  <a:pt x="126" y="0"/>
                </a:moveTo>
                <a:cubicBezTo>
                  <a:pt x="122" y="0"/>
                  <a:pt x="122" y="0"/>
                  <a:pt x="122" y="0"/>
                </a:cubicBezTo>
                <a:cubicBezTo>
                  <a:pt x="121" y="0"/>
                  <a:pt x="120" y="1"/>
                  <a:pt x="120" y="2"/>
                </a:cubicBezTo>
                <a:cubicBezTo>
                  <a:pt x="120" y="3"/>
                  <a:pt x="121" y="4"/>
                  <a:pt x="122" y="4"/>
                </a:cubicBezTo>
                <a:cubicBezTo>
                  <a:pt x="126" y="4"/>
                  <a:pt x="126" y="4"/>
                  <a:pt x="126" y="4"/>
                </a:cubicBezTo>
                <a:cubicBezTo>
                  <a:pt x="128" y="4"/>
                  <a:pt x="129" y="3"/>
                  <a:pt x="129" y="2"/>
                </a:cubicBezTo>
                <a:cubicBezTo>
                  <a:pt x="129" y="1"/>
                  <a:pt x="128" y="0"/>
                  <a:pt x="126" y="0"/>
                </a:cubicBezTo>
                <a:moveTo>
                  <a:pt x="139" y="0"/>
                </a:moveTo>
                <a:cubicBezTo>
                  <a:pt x="135" y="0"/>
                  <a:pt x="135" y="0"/>
                  <a:pt x="135" y="0"/>
                </a:cubicBezTo>
                <a:cubicBezTo>
                  <a:pt x="133" y="0"/>
                  <a:pt x="133" y="1"/>
                  <a:pt x="133" y="2"/>
                </a:cubicBezTo>
                <a:cubicBezTo>
                  <a:pt x="133" y="3"/>
                  <a:pt x="133" y="4"/>
                  <a:pt x="135" y="4"/>
                </a:cubicBezTo>
                <a:cubicBezTo>
                  <a:pt x="139" y="4"/>
                  <a:pt x="139" y="4"/>
                  <a:pt x="139" y="4"/>
                </a:cubicBezTo>
                <a:cubicBezTo>
                  <a:pt x="140" y="4"/>
                  <a:pt x="141" y="3"/>
                  <a:pt x="141" y="2"/>
                </a:cubicBezTo>
                <a:cubicBezTo>
                  <a:pt x="141" y="1"/>
                  <a:pt x="140" y="0"/>
                  <a:pt x="139" y="0"/>
                </a:cubicBezTo>
                <a:moveTo>
                  <a:pt x="151" y="0"/>
                </a:moveTo>
                <a:cubicBezTo>
                  <a:pt x="147" y="0"/>
                  <a:pt x="147" y="0"/>
                  <a:pt x="147" y="0"/>
                </a:cubicBezTo>
                <a:cubicBezTo>
                  <a:pt x="145" y="0"/>
                  <a:pt x="145" y="1"/>
                  <a:pt x="145" y="2"/>
                </a:cubicBezTo>
                <a:cubicBezTo>
                  <a:pt x="145" y="3"/>
                  <a:pt x="145" y="4"/>
                  <a:pt x="147" y="4"/>
                </a:cubicBezTo>
                <a:cubicBezTo>
                  <a:pt x="151" y="4"/>
                  <a:pt x="151" y="4"/>
                  <a:pt x="151" y="4"/>
                </a:cubicBezTo>
                <a:cubicBezTo>
                  <a:pt x="152" y="4"/>
                  <a:pt x="153" y="3"/>
                  <a:pt x="153" y="2"/>
                </a:cubicBezTo>
                <a:cubicBezTo>
                  <a:pt x="153" y="1"/>
                  <a:pt x="152" y="0"/>
                  <a:pt x="151" y="0"/>
                </a:cubicBezTo>
                <a:moveTo>
                  <a:pt x="163" y="0"/>
                </a:moveTo>
                <a:cubicBezTo>
                  <a:pt x="159" y="0"/>
                  <a:pt x="159" y="0"/>
                  <a:pt x="159" y="0"/>
                </a:cubicBezTo>
                <a:cubicBezTo>
                  <a:pt x="158" y="0"/>
                  <a:pt x="157" y="1"/>
                  <a:pt x="157" y="2"/>
                </a:cubicBezTo>
                <a:cubicBezTo>
                  <a:pt x="157" y="3"/>
                  <a:pt x="158" y="4"/>
                  <a:pt x="159" y="4"/>
                </a:cubicBezTo>
                <a:cubicBezTo>
                  <a:pt x="163" y="4"/>
                  <a:pt x="163" y="4"/>
                  <a:pt x="163" y="4"/>
                </a:cubicBezTo>
                <a:cubicBezTo>
                  <a:pt x="164" y="4"/>
                  <a:pt x="165" y="3"/>
                  <a:pt x="165" y="2"/>
                </a:cubicBezTo>
                <a:cubicBezTo>
                  <a:pt x="165" y="1"/>
                  <a:pt x="164" y="0"/>
                  <a:pt x="163" y="0"/>
                </a:cubicBezTo>
                <a:moveTo>
                  <a:pt x="175" y="0"/>
                </a:moveTo>
                <a:cubicBezTo>
                  <a:pt x="171" y="0"/>
                  <a:pt x="171" y="0"/>
                  <a:pt x="171" y="0"/>
                </a:cubicBezTo>
                <a:cubicBezTo>
                  <a:pt x="170" y="0"/>
                  <a:pt x="169" y="1"/>
                  <a:pt x="169" y="2"/>
                </a:cubicBezTo>
                <a:cubicBezTo>
                  <a:pt x="169" y="3"/>
                  <a:pt x="170" y="4"/>
                  <a:pt x="171" y="4"/>
                </a:cubicBezTo>
                <a:cubicBezTo>
                  <a:pt x="175" y="4"/>
                  <a:pt x="175" y="4"/>
                  <a:pt x="175" y="4"/>
                </a:cubicBezTo>
                <a:cubicBezTo>
                  <a:pt x="176" y="4"/>
                  <a:pt x="177" y="3"/>
                  <a:pt x="177" y="2"/>
                </a:cubicBezTo>
                <a:cubicBezTo>
                  <a:pt x="177" y="1"/>
                  <a:pt x="176" y="0"/>
                  <a:pt x="175" y="0"/>
                </a:cubicBezTo>
                <a:moveTo>
                  <a:pt x="187" y="0"/>
                </a:moveTo>
                <a:cubicBezTo>
                  <a:pt x="183" y="0"/>
                  <a:pt x="183" y="0"/>
                  <a:pt x="183" y="0"/>
                </a:cubicBezTo>
                <a:cubicBezTo>
                  <a:pt x="182" y="0"/>
                  <a:pt x="181" y="1"/>
                  <a:pt x="181" y="2"/>
                </a:cubicBezTo>
                <a:cubicBezTo>
                  <a:pt x="181" y="3"/>
                  <a:pt x="182" y="4"/>
                  <a:pt x="183" y="4"/>
                </a:cubicBezTo>
                <a:cubicBezTo>
                  <a:pt x="187" y="4"/>
                  <a:pt x="187" y="4"/>
                  <a:pt x="187" y="4"/>
                </a:cubicBezTo>
                <a:cubicBezTo>
                  <a:pt x="188" y="4"/>
                  <a:pt x="189" y="3"/>
                  <a:pt x="189" y="2"/>
                </a:cubicBezTo>
                <a:cubicBezTo>
                  <a:pt x="189" y="1"/>
                  <a:pt x="188" y="0"/>
                  <a:pt x="187" y="0"/>
                </a:cubicBezTo>
                <a:moveTo>
                  <a:pt x="199" y="0"/>
                </a:moveTo>
                <a:cubicBezTo>
                  <a:pt x="195" y="0"/>
                  <a:pt x="195" y="0"/>
                  <a:pt x="195" y="0"/>
                </a:cubicBezTo>
                <a:cubicBezTo>
                  <a:pt x="194" y="0"/>
                  <a:pt x="193" y="1"/>
                  <a:pt x="193" y="2"/>
                </a:cubicBezTo>
                <a:cubicBezTo>
                  <a:pt x="193" y="3"/>
                  <a:pt x="194" y="4"/>
                  <a:pt x="195" y="4"/>
                </a:cubicBezTo>
                <a:cubicBezTo>
                  <a:pt x="199" y="4"/>
                  <a:pt x="199" y="4"/>
                  <a:pt x="199" y="4"/>
                </a:cubicBezTo>
                <a:cubicBezTo>
                  <a:pt x="200" y="4"/>
                  <a:pt x="201" y="3"/>
                  <a:pt x="201" y="2"/>
                </a:cubicBezTo>
                <a:cubicBezTo>
                  <a:pt x="201" y="1"/>
                  <a:pt x="200" y="0"/>
                  <a:pt x="199" y="0"/>
                </a:cubicBezTo>
                <a:moveTo>
                  <a:pt x="211" y="0"/>
                </a:moveTo>
                <a:cubicBezTo>
                  <a:pt x="207" y="0"/>
                  <a:pt x="207" y="0"/>
                  <a:pt x="207" y="0"/>
                </a:cubicBezTo>
                <a:cubicBezTo>
                  <a:pt x="206" y="0"/>
                  <a:pt x="205" y="1"/>
                  <a:pt x="205" y="2"/>
                </a:cubicBezTo>
                <a:cubicBezTo>
                  <a:pt x="205" y="3"/>
                  <a:pt x="206" y="4"/>
                  <a:pt x="207" y="4"/>
                </a:cubicBezTo>
                <a:cubicBezTo>
                  <a:pt x="211" y="4"/>
                  <a:pt x="211" y="4"/>
                  <a:pt x="211" y="4"/>
                </a:cubicBezTo>
                <a:cubicBezTo>
                  <a:pt x="212" y="4"/>
                  <a:pt x="213" y="3"/>
                  <a:pt x="213" y="2"/>
                </a:cubicBezTo>
                <a:cubicBezTo>
                  <a:pt x="213" y="1"/>
                  <a:pt x="212" y="0"/>
                  <a:pt x="211" y="0"/>
                </a:cubicBezTo>
                <a:moveTo>
                  <a:pt x="223" y="0"/>
                </a:moveTo>
                <a:cubicBezTo>
                  <a:pt x="219" y="0"/>
                  <a:pt x="219" y="0"/>
                  <a:pt x="219" y="0"/>
                </a:cubicBezTo>
                <a:cubicBezTo>
                  <a:pt x="218" y="0"/>
                  <a:pt x="217" y="1"/>
                  <a:pt x="217" y="2"/>
                </a:cubicBezTo>
                <a:cubicBezTo>
                  <a:pt x="217" y="3"/>
                  <a:pt x="218" y="4"/>
                  <a:pt x="219" y="4"/>
                </a:cubicBezTo>
                <a:cubicBezTo>
                  <a:pt x="223" y="4"/>
                  <a:pt x="223" y="4"/>
                  <a:pt x="223" y="4"/>
                </a:cubicBezTo>
                <a:cubicBezTo>
                  <a:pt x="224" y="4"/>
                  <a:pt x="225" y="3"/>
                  <a:pt x="225" y="2"/>
                </a:cubicBezTo>
                <a:cubicBezTo>
                  <a:pt x="225" y="1"/>
                  <a:pt x="224" y="0"/>
                  <a:pt x="223" y="0"/>
                </a:cubicBezTo>
                <a:moveTo>
                  <a:pt x="235" y="0"/>
                </a:moveTo>
                <a:cubicBezTo>
                  <a:pt x="231" y="0"/>
                  <a:pt x="231" y="0"/>
                  <a:pt x="231" y="0"/>
                </a:cubicBezTo>
                <a:cubicBezTo>
                  <a:pt x="230" y="0"/>
                  <a:pt x="229" y="1"/>
                  <a:pt x="229" y="2"/>
                </a:cubicBezTo>
                <a:cubicBezTo>
                  <a:pt x="229" y="3"/>
                  <a:pt x="230" y="4"/>
                  <a:pt x="231" y="4"/>
                </a:cubicBezTo>
                <a:cubicBezTo>
                  <a:pt x="235" y="4"/>
                  <a:pt x="235" y="4"/>
                  <a:pt x="235" y="4"/>
                </a:cubicBezTo>
                <a:cubicBezTo>
                  <a:pt x="236" y="4"/>
                  <a:pt x="237" y="3"/>
                  <a:pt x="237" y="2"/>
                </a:cubicBezTo>
                <a:cubicBezTo>
                  <a:pt x="237" y="1"/>
                  <a:pt x="236" y="0"/>
                  <a:pt x="235" y="0"/>
                </a:cubicBezTo>
                <a:moveTo>
                  <a:pt x="247" y="0"/>
                </a:moveTo>
                <a:cubicBezTo>
                  <a:pt x="243" y="0"/>
                  <a:pt x="243" y="0"/>
                  <a:pt x="243" y="0"/>
                </a:cubicBezTo>
                <a:cubicBezTo>
                  <a:pt x="242" y="0"/>
                  <a:pt x="241" y="1"/>
                  <a:pt x="241" y="2"/>
                </a:cubicBezTo>
                <a:cubicBezTo>
                  <a:pt x="241" y="3"/>
                  <a:pt x="242" y="4"/>
                  <a:pt x="243" y="4"/>
                </a:cubicBezTo>
                <a:cubicBezTo>
                  <a:pt x="247" y="4"/>
                  <a:pt x="247" y="4"/>
                  <a:pt x="247" y="4"/>
                </a:cubicBezTo>
                <a:cubicBezTo>
                  <a:pt x="248" y="4"/>
                  <a:pt x="249" y="3"/>
                  <a:pt x="249" y="2"/>
                </a:cubicBezTo>
                <a:cubicBezTo>
                  <a:pt x="249" y="1"/>
                  <a:pt x="248" y="0"/>
                  <a:pt x="247" y="0"/>
                </a:cubicBezTo>
                <a:moveTo>
                  <a:pt x="259" y="0"/>
                </a:moveTo>
                <a:cubicBezTo>
                  <a:pt x="255" y="0"/>
                  <a:pt x="255" y="0"/>
                  <a:pt x="255" y="0"/>
                </a:cubicBezTo>
                <a:cubicBezTo>
                  <a:pt x="254" y="0"/>
                  <a:pt x="253" y="1"/>
                  <a:pt x="253" y="2"/>
                </a:cubicBezTo>
                <a:cubicBezTo>
                  <a:pt x="253" y="3"/>
                  <a:pt x="254" y="4"/>
                  <a:pt x="255" y="4"/>
                </a:cubicBezTo>
                <a:cubicBezTo>
                  <a:pt x="259" y="4"/>
                  <a:pt x="259" y="4"/>
                  <a:pt x="259" y="4"/>
                </a:cubicBezTo>
                <a:cubicBezTo>
                  <a:pt x="260" y="4"/>
                  <a:pt x="261" y="3"/>
                  <a:pt x="261" y="2"/>
                </a:cubicBezTo>
                <a:cubicBezTo>
                  <a:pt x="261" y="1"/>
                  <a:pt x="260" y="0"/>
                  <a:pt x="259" y="0"/>
                </a:cubicBezTo>
                <a:moveTo>
                  <a:pt x="271" y="0"/>
                </a:moveTo>
                <a:cubicBezTo>
                  <a:pt x="267" y="0"/>
                  <a:pt x="267" y="0"/>
                  <a:pt x="267" y="0"/>
                </a:cubicBezTo>
                <a:cubicBezTo>
                  <a:pt x="266" y="0"/>
                  <a:pt x="265" y="1"/>
                  <a:pt x="265" y="2"/>
                </a:cubicBezTo>
                <a:cubicBezTo>
                  <a:pt x="265" y="3"/>
                  <a:pt x="266" y="4"/>
                  <a:pt x="267" y="4"/>
                </a:cubicBezTo>
                <a:cubicBezTo>
                  <a:pt x="271" y="4"/>
                  <a:pt x="271" y="4"/>
                  <a:pt x="271" y="4"/>
                </a:cubicBezTo>
                <a:cubicBezTo>
                  <a:pt x="272" y="4"/>
                  <a:pt x="273" y="3"/>
                  <a:pt x="273" y="2"/>
                </a:cubicBezTo>
                <a:cubicBezTo>
                  <a:pt x="273" y="1"/>
                  <a:pt x="272" y="0"/>
                  <a:pt x="271" y="0"/>
                </a:cubicBezTo>
                <a:moveTo>
                  <a:pt x="283" y="0"/>
                </a:moveTo>
                <a:cubicBezTo>
                  <a:pt x="279" y="0"/>
                  <a:pt x="279" y="0"/>
                  <a:pt x="279" y="0"/>
                </a:cubicBezTo>
                <a:cubicBezTo>
                  <a:pt x="278" y="0"/>
                  <a:pt x="277" y="1"/>
                  <a:pt x="277" y="2"/>
                </a:cubicBezTo>
                <a:cubicBezTo>
                  <a:pt x="277" y="3"/>
                  <a:pt x="278" y="4"/>
                  <a:pt x="279" y="4"/>
                </a:cubicBezTo>
                <a:cubicBezTo>
                  <a:pt x="283" y="4"/>
                  <a:pt x="283" y="4"/>
                  <a:pt x="283" y="4"/>
                </a:cubicBezTo>
                <a:cubicBezTo>
                  <a:pt x="284" y="4"/>
                  <a:pt x="285" y="3"/>
                  <a:pt x="285" y="2"/>
                </a:cubicBezTo>
                <a:cubicBezTo>
                  <a:pt x="285" y="1"/>
                  <a:pt x="284" y="0"/>
                  <a:pt x="283" y="0"/>
                </a:cubicBezTo>
                <a:moveTo>
                  <a:pt x="295" y="0"/>
                </a:moveTo>
                <a:cubicBezTo>
                  <a:pt x="291" y="0"/>
                  <a:pt x="291" y="0"/>
                  <a:pt x="291" y="0"/>
                </a:cubicBezTo>
                <a:cubicBezTo>
                  <a:pt x="290" y="0"/>
                  <a:pt x="289" y="1"/>
                  <a:pt x="289" y="2"/>
                </a:cubicBezTo>
                <a:cubicBezTo>
                  <a:pt x="289" y="3"/>
                  <a:pt x="290" y="4"/>
                  <a:pt x="291" y="4"/>
                </a:cubicBezTo>
                <a:cubicBezTo>
                  <a:pt x="295" y="4"/>
                  <a:pt x="295" y="4"/>
                  <a:pt x="295" y="4"/>
                </a:cubicBezTo>
                <a:cubicBezTo>
                  <a:pt x="297" y="4"/>
                  <a:pt x="297" y="3"/>
                  <a:pt x="297" y="2"/>
                </a:cubicBezTo>
                <a:cubicBezTo>
                  <a:pt x="297" y="1"/>
                  <a:pt x="297" y="0"/>
                  <a:pt x="295" y="0"/>
                </a:cubicBezTo>
                <a:moveTo>
                  <a:pt x="307" y="0"/>
                </a:moveTo>
                <a:cubicBezTo>
                  <a:pt x="303" y="0"/>
                  <a:pt x="303" y="0"/>
                  <a:pt x="303" y="0"/>
                </a:cubicBezTo>
                <a:cubicBezTo>
                  <a:pt x="302" y="0"/>
                  <a:pt x="301" y="1"/>
                  <a:pt x="301" y="2"/>
                </a:cubicBezTo>
                <a:cubicBezTo>
                  <a:pt x="301" y="3"/>
                  <a:pt x="302" y="4"/>
                  <a:pt x="303" y="4"/>
                </a:cubicBezTo>
                <a:cubicBezTo>
                  <a:pt x="307" y="4"/>
                  <a:pt x="307" y="4"/>
                  <a:pt x="307" y="4"/>
                </a:cubicBezTo>
                <a:cubicBezTo>
                  <a:pt x="309" y="4"/>
                  <a:pt x="309" y="3"/>
                  <a:pt x="309" y="2"/>
                </a:cubicBezTo>
                <a:cubicBezTo>
                  <a:pt x="309" y="1"/>
                  <a:pt x="309" y="0"/>
                  <a:pt x="307" y="0"/>
                </a:cubicBezTo>
                <a:moveTo>
                  <a:pt x="320" y="0"/>
                </a:moveTo>
                <a:cubicBezTo>
                  <a:pt x="316" y="0"/>
                  <a:pt x="316" y="0"/>
                  <a:pt x="316" y="0"/>
                </a:cubicBezTo>
                <a:cubicBezTo>
                  <a:pt x="314" y="0"/>
                  <a:pt x="313" y="1"/>
                  <a:pt x="313" y="2"/>
                </a:cubicBezTo>
                <a:cubicBezTo>
                  <a:pt x="313" y="3"/>
                  <a:pt x="314" y="4"/>
                  <a:pt x="316" y="4"/>
                </a:cubicBezTo>
                <a:cubicBezTo>
                  <a:pt x="320" y="4"/>
                  <a:pt x="320" y="4"/>
                  <a:pt x="320" y="4"/>
                </a:cubicBezTo>
                <a:cubicBezTo>
                  <a:pt x="321" y="4"/>
                  <a:pt x="322" y="3"/>
                  <a:pt x="322" y="2"/>
                </a:cubicBezTo>
                <a:cubicBezTo>
                  <a:pt x="322" y="1"/>
                  <a:pt x="321" y="0"/>
                  <a:pt x="320" y="0"/>
                </a:cubicBezTo>
                <a:moveTo>
                  <a:pt x="332" y="0"/>
                </a:moveTo>
                <a:cubicBezTo>
                  <a:pt x="328" y="0"/>
                  <a:pt x="328" y="0"/>
                  <a:pt x="328" y="0"/>
                </a:cubicBezTo>
                <a:cubicBezTo>
                  <a:pt x="326" y="0"/>
                  <a:pt x="326" y="1"/>
                  <a:pt x="326" y="2"/>
                </a:cubicBezTo>
                <a:cubicBezTo>
                  <a:pt x="326" y="3"/>
                  <a:pt x="326" y="4"/>
                  <a:pt x="328" y="4"/>
                </a:cubicBezTo>
                <a:cubicBezTo>
                  <a:pt x="332" y="4"/>
                  <a:pt x="332" y="4"/>
                  <a:pt x="332" y="4"/>
                </a:cubicBezTo>
                <a:cubicBezTo>
                  <a:pt x="333" y="4"/>
                  <a:pt x="334" y="3"/>
                  <a:pt x="334" y="2"/>
                </a:cubicBezTo>
                <a:cubicBezTo>
                  <a:pt x="334" y="1"/>
                  <a:pt x="333" y="0"/>
                  <a:pt x="332" y="0"/>
                </a:cubicBezTo>
                <a:moveTo>
                  <a:pt x="344" y="0"/>
                </a:moveTo>
                <a:cubicBezTo>
                  <a:pt x="340" y="0"/>
                  <a:pt x="340" y="0"/>
                  <a:pt x="340" y="0"/>
                </a:cubicBezTo>
                <a:cubicBezTo>
                  <a:pt x="339" y="0"/>
                  <a:pt x="338" y="1"/>
                  <a:pt x="338" y="2"/>
                </a:cubicBezTo>
                <a:cubicBezTo>
                  <a:pt x="338" y="3"/>
                  <a:pt x="339" y="4"/>
                  <a:pt x="340" y="4"/>
                </a:cubicBezTo>
                <a:cubicBezTo>
                  <a:pt x="344" y="4"/>
                  <a:pt x="344" y="4"/>
                  <a:pt x="344" y="4"/>
                </a:cubicBezTo>
                <a:cubicBezTo>
                  <a:pt x="345" y="4"/>
                  <a:pt x="346" y="3"/>
                  <a:pt x="346" y="2"/>
                </a:cubicBezTo>
                <a:cubicBezTo>
                  <a:pt x="346" y="1"/>
                  <a:pt x="345" y="0"/>
                  <a:pt x="344" y="0"/>
                </a:cubicBezTo>
                <a:moveTo>
                  <a:pt x="356" y="0"/>
                </a:moveTo>
                <a:cubicBezTo>
                  <a:pt x="352" y="0"/>
                  <a:pt x="352" y="0"/>
                  <a:pt x="352" y="0"/>
                </a:cubicBezTo>
                <a:cubicBezTo>
                  <a:pt x="351" y="0"/>
                  <a:pt x="350" y="1"/>
                  <a:pt x="350" y="2"/>
                </a:cubicBezTo>
                <a:cubicBezTo>
                  <a:pt x="350" y="3"/>
                  <a:pt x="351" y="4"/>
                  <a:pt x="352" y="4"/>
                </a:cubicBezTo>
                <a:cubicBezTo>
                  <a:pt x="356" y="4"/>
                  <a:pt x="356" y="4"/>
                  <a:pt x="356" y="4"/>
                </a:cubicBezTo>
                <a:cubicBezTo>
                  <a:pt x="357" y="4"/>
                  <a:pt x="358" y="3"/>
                  <a:pt x="358" y="2"/>
                </a:cubicBezTo>
                <a:cubicBezTo>
                  <a:pt x="358" y="1"/>
                  <a:pt x="357" y="0"/>
                  <a:pt x="356" y="0"/>
                </a:cubicBezTo>
                <a:moveTo>
                  <a:pt x="368" y="0"/>
                </a:moveTo>
                <a:cubicBezTo>
                  <a:pt x="364" y="0"/>
                  <a:pt x="364" y="0"/>
                  <a:pt x="364" y="0"/>
                </a:cubicBezTo>
                <a:cubicBezTo>
                  <a:pt x="363" y="0"/>
                  <a:pt x="362" y="1"/>
                  <a:pt x="362" y="2"/>
                </a:cubicBezTo>
                <a:cubicBezTo>
                  <a:pt x="362" y="3"/>
                  <a:pt x="363" y="4"/>
                  <a:pt x="364" y="4"/>
                </a:cubicBezTo>
                <a:cubicBezTo>
                  <a:pt x="368" y="4"/>
                  <a:pt x="368" y="4"/>
                  <a:pt x="368" y="4"/>
                </a:cubicBezTo>
                <a:cubicBezTo>
                  <a:pt x="369" y="4"/>
                  <a:pt x="370" y="3"/>
                  <a:pt x="370" y="2"/>
                </a:cubicBezTo>
                <a:cubicBezTo>
                  <a:pt x="370" y="1"/>
                  <a:pt x="369" y="0"/>
                  <a:pt x="368" y="0"/>
                </a:cubicBezTo>
                <a:moveTo>
                  <a:pt x="380" y="0"/>
                </a:moveTo>
                <a:cubicBezTo>
                  <a:pt x="376" y="0"/>
                  <a:pt x="376" y="0"/>
                  <a:pt x="376" y="0"/>
                </a:cubicBezTo>
                <a:cubicBezTo>
                  <a:pt x="375" y="0"/>
                  <a:pt x="374" y="1"/>
                  <a:pt x="374" y="2"/>
                </a:cubicBezTo>
                <a:cubicBezTo>
                  <a:pt x="374" y="3"/>
                  <a:pt x="375" y="4"/>
                  <a:pt x="376" y="4"/>
                </a:cubicBezTo>
                <a:cubicBezTo>
                  <a:pt x="380" y="4"/>
                  <a:pt x="380" y="4"/>
                  <a:pt x="380" y="4"/>
                </a:cubicBezTo>
                <a:cubicBezTo>
                  <a:pt x="381" y="4"/>
                  <a:pt x="382" y="3"/>
                  <a:pt x="382" y="2"/>
                </a:cubicBezTo>
                <a:cubicBezTo>
                  <a:pt x="382" y="1"/>
                  <a:pt x="381" y="0"/>
                  <a:pt x="380" y="0"/>
                </a:cubicBezTo>
                <a:moveTo>
                  <a:pt x="392" y="0"/>
                </a:moveTo>
                <a:cubicBezTo>
                  <a:pt x="388" y="0"/>
                  <a:pt x="388" y="0"/>
                  <a:pt x="388" y="0"/>
                </a:cubicBezTo>
                <a:cubicBezTo>
                  <a:pt x="387" y="0"/>
                  <a:pt x="386" y="1"/>
                  <a:pt x="386" y="2"/>
                </a:cubicBezTo>
                <a:cubicBezTo>
                  <a:pt x="386" y="3"/>
                  <a:pt x="387" y="4"/>
                  <a:pt x="388" y="4"/>
                </a:cubicBezTo>
                <a:cubicBezTo>
                  <a:pt x="392" y="4"/>
                  <a:pt x="392" y="4"/>
                  <a:pt x="392" y="4"/>
                </a:cubicBezTo>
                <a:cubicBezTo>
                  <a:pt x="393" y="4"/>
                  <a:pt x="394" y="3"/>
                  <a:pt x="394" y="2"/>
                </a:cubicBezTo>
                <a:cubicBezTo>
                  <a:pt x="394" y="1"/>
                  <a:pt x="393" y="0"/>
                  <a:pt x="392" y="0"/>
                </a:cubicBezTo>
                <a:moveTo>
                  <a:pt x="404" y="0"/>
                </a:moveTo>
                <a:cubicBezTo>
                  <a:pt x="400" y="0"/>
                  <a:pt x="400" y="0"/>
                  <a:pt x="400" y="0"/>
                </a:cubicBezTo>
                <a:cubicBezTo>
                  <a:pt x="399" y="0"/>
                  <a:pt x="398" y="1"/>
                  <a:pt x="398" y="2"/>
                </a:cubicBezTo>
                <a:cubicBezTo>
                  <a:pt x="398" y="3"/>
                  <a:pt x="399" y="4"/>
                  <a:pt x="400" y="4"/>
                </a:cubicBezTo>
                <a:cubicBezTo>
                  <a:pt x="404" y="4"/>
                  <a:pt x="404" y="4"/>
                  <a:pt x="404" y="4"/>
                </a:cubicBezTo>
                <a:cubicBezTo>
                  <a:pt x="405" y="4"/>
                  <a:pt x="406" y="3"/>
                  <a:pt x="406" y="2"/>
                </a:cubicBezTo>
                <a:cubicBezTo>
                  <a:pt x="406" y="1"/>
                  <a:pt x="405" y="0"/>
                  <a:pt x="404" y="0"/>
                </a:cubicBezTo>
                <a:moveTo>
                  <a:pt x="416" y="0"/>
                </a:moveTo>
                <a:cubicBezTo>
                  <a:pt x="412" y="0"/>
                  <a:pt x="412" y="0"/>
                  <a:pt x="412" y="0"/>
                </a:cubicBezTo>
                <a:cubicBezTo>
                  <a:pt x="411" y="0"/>
                  <a:pt x="410" y="1"/>
                  <a:pt x="410" y="2"/>
                </a:cubicBezTo>
                <a:cubicBezTo>
                  <a:pt x="410" y="3"/>
                  <a:pt x="411" y="4"/>
                  <a:pt x="412" y="4"/>
                </a:cubicBezTo>
                <a:cubicBezTo>
                  <a:pt x="416" y="4"/>
                  <a:pt x="416" y="4"/>
                  <a:pt x="416" y="4"/>
                </a:cubicBezTo>
                <a:cubicBezTo>
                  <a:pt x="417" y="4"/>
                  <a:pt x="418" y="3"/>
                  <a:pt x="418" y="2"/>
                </a:cubicBezTo>
                <a:cubicBezTo>
                  <a:pt x="418" y="1"/>
                  <a:pt x="417" y="0"/>
                  <a:pt x="416" y="0"/>
                </a:cubicBezTo>
                <a:moveTo>
                  <a:pt x="428" y="0"/>
                </a:moveTo>
                <a:cubicBezTo>
                  <a:pt x="424" y="0"/>
                  <a:pt x="424" y="0"/>
                  <a:pt x="424" y="0"/>
                </a:cubicBezTo>
                <a:cubicBezTo>
                  <a:pt x="423" y="0"/>
                  <a:pt x="422" y="1"/>
                  <a:pt x="422" y="2"/>
                </a:cubicBezTo>
                <a:cubicBezTo>
                  <a:pt x="422" y="3"/>
                  <a:pt x="423" y="4"/>
                  <a:pt x="424" y="4"/>
                </a:cubicBezTo>
                <a:cubicBezTo>
                  <a:pt x="428" y="4"/>
                  <a:pt x="428" y="4"/>
                  <a:pt x="428" y="4"/>
                </a:cubicBezTo>
                <a:cubicBezTo>
                  <a:pt x="429" y="4"/>
                  <a:pt x="430" y="3"/>
                  <a:pt x="430" y="2"/>
                </a:cubicBezTo>
                <a:cubicBezTo>
                  <a:pt x="430" y="1"/>
                  <a:pt x="429" y="0"/>
                  <a:pt x="428" y="0"/>
                </a:cubicBezTo>
                <a:moveTo>
                  <a:pt x="440" y="0"/>
                </a:moveTo>
                <a:cubicBezTo>
                  <a:pt x="436" y="0"/>
                  <a:pt x="436" y="0"/>
                  <a:pt x="436" y="0"/>
                </a:cubicBezTo>
                <a:cubicBezTo>
                  <a:pt x="435" y="0"/>
                  <a:pt x="434" y="1"/>
                  <a:pt x="434" y="2"/>
                </a:cubicBezTo>
                <a:cubicBezTo>
                  <a:pt x="434" y="3"/>
                  <a:pt x="435" y="4"/>
                  <a:pt x="436" y="4"/>
                </a:cubicBezTo>
                <a:cubicBezTo>
                  <a:pt x="440" y="4"/>
                  <a:pt x="440" y="4"/>
                  <a:pt x="440" y="4"/>
                </a:cubicBezTo>
                <a:cubicBezTo>
                  <a:pt x="441" y="4"/>
                  <a:pt x="442" y="3"/>
                  <a:pt x="442" y="2"/>
                </a:cubicBezTo>
                <a:cubicBezTo>
                  <a:pt x="442" y="1"/>
                  <a:pt x="441" y="0"/>
                  <a:pt x="440" y="0"/>
                </a:cubicBezTo>
                <a:moveTo>
                  <a:pt x="452" y="0"/>
                </a:moveTo>
                <a:cubicBezTo>
                  <a:pt x="448" y="0"/>
                  <a:pt x="448" y="0"/>
                  <a:pt x="448" y="0"/>
                </a:cubicBezTo>
                <a:cubicBezTo>
                  <a:pt x="447" y="0"/>
                  <a:pt x="446" y="1"/>
                  <a:pt x="446" y="2"/>
                </a:cubicBezTo>
                <a:cubicBezTo>
                  <a:pt x="446" y="3"/>
                  <a:pt x="447" y="4"/>
                  <a:pt x="448" y="4"/>
                </a:cubicBezTo>
                <a:cubicBezTo>
                  <a:pt x="452" y="4"/>
                  <a:pt x="452" y="4"/>
                  <a:pt x="452" y="4"/>
                </a:cubicBezTo>
                <a:cubicBezTo>
                  <a:pt x="453" y="4"/>
                  <a:pt x="454" y="3"/>
                  <a:pt x="454" y="2"/>
                </a:cubicBezTo>
                <a:cubicBezTo>
                  <a:pt x="454" y="1"/>
                  <a:pt x="453" y="0"/>
                  <a:pt x="452" y="0"/>
                </a:cubicBezTo>
                <a:moveTo>
                  <a:pt x="464" y="0"/>
                </a:moveTo>
                <a:cubicBezTo>
                  <a:pt x="460" y="0"/>
                  <a:pt x="460" y="0"/>
                  <a:pt x="460" y="0"/>
                </a:cubicBezTo>
                <a:cubicBezTo>
                  <a:pt x="459" y="0"/>
                  <a:pt x="458" y="1"/>
                  <a:pt x="458" y="2"/>
                </a:cubicBezTo>
                <a:cubicBezTo>
                  <a:pt x="458" y="3"/>
                  <a:pt x="459" y="4"/>
                  <a:pt x="460" y="4"/>
                </a:cubicBezTo>
                <a:cubicBezTo>
                  <a:pt x="464" y="4"/>
                  <a:pt x="464" y="4"/>
                  <a:pt x="464" y="4"/>
                </a:cubicBezTo>
                <a:cubicBezTo>
                  <a:pt x="465" y="4"/>
                  <a:pt x="466" y="3"/>
                  <a:pt x="466" y="2"/>
                </a:cubicBezTo>
                <a:cubicBezTo>
                  <a:pt x="466" y="1"/>
                  <a:pt x="465" y="0"/>
                  <a:pt x="464" y="0"/>
                </a:cubicBezTo>
                <a:moveTo>
                  <a:pt x="476" y="0"/>
                </a:moveTo>
                <a:cubicBezTo>
                  <a:pt x="472" y="0"/>
                  <a:pt x="472" y="0"/>
                  <a:pt x="472" y="0"/>
                </a:cubicBezTo>
                <a:cubicBezTo>
                  <a:pt x="471" y="0"/>
                  <a:pt x="470" y="1"/>
                  <a:pt x="470" y="2"/>
                </a:cubicBezTo>
                <a:cubicBezTo>
                  <a:pt x="470" y="3"/>
                  <a:pt x="471" y="4"/>
                  <a:pt x="472" y="4"/>
                </a:cubicBezTo>
                <a:cubicBezTo>
                  <a:pt x="476" y="4"/>
                  <a:pt x="476" y="4"/>
                  <a:pt x="476" y="4"/>
                </a:cubicBezTo>
                <a:cubicBezTo>
                  <a:pt x="477" y="4"/>
                  <a:pt x="478" y="3"/>
                  <a:pt x="478" y="2"/>
                </a:cubicBezTo>
                <a:cubicBezTo>
                  <a:pt x="478" y="1"/>
                  <a:pt x="477" y="0"/>
                  <a:pt x="476" y="0"/>
                </a:cubicBezTo>
                <a:moveTo>
                  <a:pt x="488" y="0"/>
                </a:moveTo>
                <a:cubicBezTo>
                  <a:pt x="484" y="0"/>
                  <a:pt x="484" y="0"/>
                  <a:pt x="484" y="0"/>
                </a:cubicBezTo>
                <a:cubicBezTo>
                  <a:pt x="483" y="0"/>
                  <a:pt x="482" y="1"/>
                  <a:pt x="482" y="2"/>
                </a:cubicBezTo>
                <a:cubicBezTo>
                  <a:pt x="482" y="3"/>
                  <a:pt x="483" y="4"/>
                  <a:pt x="484" y="4"/>
                </a:cubicBezTo>
                <a:cubicBezTo>
                  <a:pt x="488" y="4"/>
                  <a:pt x="488" y="4"/>
                  <a:pt x="488" y="4"/>
                </a:cubicBezTo>
                <a:cubicBezTo>
                  <a:pt x="490" y="4"/>
                  <a:pt x="490" y="3"/>
                  <a:pt x="490" y="2"/>
                </a:cubicBezTo>
                <a:cubicBezTo>
                  <a:pt x="490" y="1"/>
                  <a:pt x="490" y="0"/>
                  <a:pt x="488" y="0"/>
                </a:cubicBezTo>
                <a:moveTo>
                  <a:pt x="501" y="0"/>
                </a:moveTo>
                <a:cubicBezTo>
                  <a:pt x="496" y="0"/>
                  <a:pt x="496" y="0"/>
                  <a:pt x="496" y="0"/>
                </a:cubicBezTo>
                <a:cubicBezTo>
                  <a:pt x="495" y="0"/>
                  <a:pt x="494" y="1"/>
                  <a:pt x="494" y="2"/>
                </a:cubicBezTo>
                <a:cubicBezTo>
                  <a:pt x="494" y="3"/>
                  <a:pt x="495" y="4"/>
                  <a:pt x="496" y="4"/>
                </a:cubicBezTo>
                <a:cubicBezTo>
                  <a:pt x="501" y="4"/>
                  <a:pt x="501" y="4"/>
                  <a:pt x="501" y="4"/>
                </a:cubicBezTo>
                <a:cubicBezTo>
                  <a:pt x="502" y="4"/>
                  <a:pt x="503" y="3"/>
                  <a:pt x="503" y="2"/>
                </a:cubicBezTo>
                <a:cubicBezTo>
                  <a:pt x="503" y="1"/>
                  <a:pt x="502" y="0"/>
                  <a:pt x="501" y="0"/>
                </a:cubicBezTo>
                <a:moveTo>
                  <a:pt x="513" y="0"/>
                </a:moveTo>
                <a:cubicBezTo>
                  <a:pt x="509" y="0"/>
                  <a:pt x="509" y="0"/>
                  <a:pt x="509" y="0"/>
                </a:cubicBezTo>
                <a:cubicBezTo>
                  <a:pt x="507" y="0"/>
                  <a:pt x="507" y="1"/>
                  <a:pt x="507" y="2"/>
                </a:cubicBezTo>
                <a:cubicBezTo>
                  <a:pt x="507" y="3"/>
                  <a:pt x="507" y="4"/>
                  <a:pt x="509" y="4"/>
                </a:cubicBezTo>
                <a:cubicBezTo>
                  <a:pt x="513" y="4"/>
                  <a:pt x="513" y="4"/>
                  <a:pt x="513" y="4"/>
                </a:cubicBezTo>
                <a:cubicBezTo>
                  <a:pt x="514" y="4"/>
                  <a:pt x="515" y="3"/>
                  <a:pt x="515" y="2"/>
                </a:cubicBezTo>
                <a:cubicBezTo>
                  <a:pt x="515" y="1"/>
                  <a:pt x="514" y="0"/>
                  <a:pt x="513" y="0"/>
                </a:cubicBezTo>
                <a:moveTo>
                  <a:pt x="525" y="0"/>
                </a:moveTo>
                <a:cubicBezTo>
                  <a:pt x="521" y="0"/>
                  <a:pt x="521" y="0"/>
                  <a:pt x="521" y="0"/>
                </a:cubicBezTo>
                <a:cubicBezTo>
                  <a:pt x="520" y="0"/>
                  <a:pt x="519" y="1"/>
                  <a:pt x="519" y="2"/>
                </a:cubicBezTo>
                <a:cubicBezTo>
                  <a:pt x="519" y="3"/>
                  <a:pt x="520" y="4"/>
                  <a:pt x="521" y="4"/>
                </a:cubicBezTo>
                <a:cubicBezTo>
                  <a:pt x="525" y="4"/>
                  <a:pt x="525" y="4"/>
                  <a:pt x="525" y="4"/>
                </a:cubicBezTo>
                <a:cubicBezTo>
                  <a:pt x="526" y="4"/>
                  <a:pt x="527" y="3"/>
                  <a:pt x="527" y="2"/>
                </a:cubicBezTo>
                <a:cubicBezTo>
                  <a:pt x="527" y="1"/>
                  <a:pt x="526" y="0"/>
                  <a:pt x="525" y="0"/>
                </a:cubicBezTo>
                <a:moveTo>
                  <a:pt x="537" y="0"/>
                </a:moveTo>
                <a:cubicBezTo>
                  <a:pt x="533" y="0"/>
                  <a:pt x="533" y="0"/>
                  <a:pt x="533" y="0"/>
                </a:cubicBezTo>
                <a:cubicBezTo>
                  <a:pt x="532" y="0"/>
                  <a:pt x="531" y="1"/>
                  <a:pt x="531" y="2"/>
                </a:cubicBezTo>
                <a:cubicBezTo>
                  <a:pt x="531" y="3"/>
                  <a:pt x="532" y="4"/>
                  <a:pt x="533" y="4"/>
                </a:cubicBezTo>
                <a:cubicBezTo>
                  <a:pt x="537" y="4"/>
                  <a:pt x="537" y="4"/>
                  <a:pt x="537" y="4"/>
                </a:cubicBezTo>
                <a:cubicBezTo>
                  <a:pt x="538" y="4"/>
                  <a:pt x="539" y="3"/>
                  <a:pt x="539" y="2"/>
                </a:cubicBezTo>
                <a:cubicBezTo>
                  <a:pt x="539" y="1"/>
                  <a:pt x="538" y="0"/>
                  <a:pt x="537" y="0"/>
                </a:cubicBezTo>
                <a:moveTo>
                  <a:pt x="549" y="0"/>
                </a:moveTo>
                <a:cubicBezTo>
                  <a:pt x="545" y="0"/>
                  <a:pt x="545" y="0"/>
                  <a:pt x="545" y="0"/>
                </a:cubicBezTo>
                <a:cubicBezTo>
                  <a:pt x="544" y="0"/>
                  <a:pt x="543" y="1"/>
                  <a:pt x="543" y="2"/>
                </a:cubicBezTo>
                <a:cubicBezTo>
                  <a:pt x="543" y="3"/>
                  <a:pt x="544" y="4"/>
                  <a:pt x="545" y="4"/>
                </a:cubicBezTo>
                <a:cubicBezTo>
                  <a:pt x="549" y="4"/>
                  <a:pt x="549" y="4"/>
                  <a:pt x="549" y="4"/>
                </a:cubicBezTo>
                <a:cubicBezTo>
                  <a:pt x="550" y="4"/>
                  <a:pt x="551" y="3"/>
                  <a:pt x="551" y="2"/>
                </a:cubicBezTo>
                <a:cubicBezTo>
                  <a:pt x="551" y="1"/>
                  <a:pt x="550" y="0"/>
                  <a:pt x="549" y="0"/>
                </a:cubicBezTo>
                <a:moveTo>
                  <a:pt x="561" y="0"/>
                </a:moveTo>
                <a:cubicBezTo>
                  <a:pt x="557" y="0"/>
                  <a:pt x="557" y="0"/>
                  <a:pt x="557" y="0"/>
                </a:cubicBezTo>
                <a:cubicBezTo>
                  <a:pt x="556" y="0"/>
                  <a:pt x="555" y="1"/>
                  <a:pt x="555" y="2"/>
                </a:cubicBezTo>
                <a:cubicBezTo>
                  <a:pt x="555" y="3"/>
                  <a:pt x="556" y="4"/>
                  <a:pt x="557" y="4"/>
                </a:cubicBezTo>
                <a:cubicBezTo>
                  <a:pt x="561" y="4"/>
                  <a:pt x="561" y="4"/>
                  <a:pt x="561" y="4"/>
                </a:cubicBezTo>
                <a:cubicBezTo>
                  <a:pt x="562" y="4"/>
                  <a:pt x="563" y="3"/>
                  <a:pt x="563" y="2"/>
                </a:cubicBezTo>
                <a:cubicBezTo>
                  <a:pt x="563" y="1"/>
                  <a:pt x="562" y="0"/>
                  <a:pt x="561" y="0"/>
                </a:cubicBezTo>
                <a:moveTo>
                  <a:pt x="573" y="0"/>
                </a:moveTo>
                <a:cubicBezTo>
                  <a:pt x="569" y="0"/>
                  <a:pt x="569" y="0"/>
                  <a:pt x="569" y="0"/>
                </a:cubicBezTo>
                <a:cubicBezTo>
                  <a:pt x="568" y="0"/>
                  <a:pt x="567" y="1"/>
                  <a:pt x="567" y="2"/>
                </a:cubicBezTo>
                <a:cubicBezTo>
                  <a:pt x="567" y="3"/>
                  <a:pt x="568" y="4"/>
                  <a:pt x="569" y="4"/>
                </a:cubicBezTo>
                <a:cubicBezTo>
                  <a:pt x="573" y="4"/>
                  <a:pt x="573" y="4"/>
                  <a:pt x="573" y="4"/>
                </a:cubicBezTo>
                <a:cubicBezTo>
                  <a:pt x="574" y="4"/>
                  <a:pt x="575" y="3"/>
                  <a:pt x="575" y="2"/>
                </a:cubicBezTo>
                <a:cubicBezTo>
                  <a:pt x="575" y="1"/>
                  <a:pt x="574" y="0"/>
                  <a:pt x="573" y="0"/>
                </a:cubicBezTo>
                <a:moveTo>
                  <a:pt x="585" y="0"/>
                </a:moveTo>
                <a:cubicBezTo>
                  <a:pt x="581" y="0"/>
                  <a:pt x="581" y="0"/>
                  <a:pt x="581" y="0"/>
                </a:cubicBezTo>
                <a:cubicBezTo>
                  <a:pt x="580" y="0"/>
                  <a:pt x="579" y="1"/>
                  <a:pt x="579" y="2"/>
                </a:cubicBezTo>
                <a:cubicBezTo>
                  <a:pt x="579" y="3"/>
                  <a:pt x="580" y="4"/>
                  <a:pt x="581" y="4"/>
                </a:cubicBezTo>
                <a:cubicBezTo>
                  <a:pt x="585" y="4"/>
                  <a:pt x="585" y="4"/>
                  <a:pt x="585" y="4"/>
                </a:cubicBezTo>
                <a:cubicBezTo>
                  <a:pt x="586" y="4"/>
                  <a:pt x="587" y="3"/>
                  <a:pt x="587" y="2"/>
                </a:cubicBezTo>
                <a:cubicBezTo>
                  <a:pt x="587" y="1"/>
                  <a:pt x="586" y="0"/>
                  <a:pt x="585" y="0"/>
                </a:cubicBezTo>
                <a:moveTo>
                  <a:pt x="597" y="0"/>
                </a:moveTo>
                <a:cubicBezTo>
                  <a:pt x="593" y="0"/>
                  <a:pt x="593" y="0"/>
                  <a:pt x="593" y="0"/>
                </a:cubicBezTo>
                <a:cubicBezTo>
                  <a:pt x="592" y="0"/>
                  <a:pt x="591" y="1"/>
                  <a:pt x="591" y="2"/>
                </a:cubicBezTo>
                <a:cubicBezTo>
                  <a:pt x="591" y="3"/>
                  <a:pt x="592" y="4"/>
                  <a:pt x="593" y="4"/>
                </a:cubicBezTo>
                <a:cubicBezTo>
                  <a:pt x="597" y="4"/>
                  <a:pt x="597" y="4"/>
                  <a:pt x="597" y="4"/>
                </a:cubicBezTo>
                <a:cubicBezTo>
                  <a:pt x="598" y="4"/>
                  <a:pt x="599" y="3"/>
                  <a:pt x="599" y="2"/>
                </a:cubicBezTo>
                <a:cubicBezTo>
                  <a:pt x="599" y="1"/>
                  <a:pt x="598" y="0"/>
                  <a:pt x="597" y="0"/>
                </a:cubicBezTo>
                <a:moveTo>
                  <a:pt x="609" y="0"/>
                </a:moveTo>
                <a:cubicBezTo>
                  <a:pt x="605" y="0"/>
                  <a:pt x="605" y="0"/>
                  <a:pt x="605" y="0"/>
                </a:cubicBezTo>
                <a:cubicBezTo>
                  <a:pt x="604" y="0"/>
                  <a:pt x="603" y="1"/>
                  <a:pt x="603" y="2"/>
                </a:cubicBezTo>
                <a:cubicBezTo>
                  <a:pt x="603" y="3"/>
                  <a:pt x="604" y="4"/>
                  <a:pt x="605" y="4"/>
                </a:cubicBezTo>
                <a:cubicBezTo>
                  <a:pt x="609" y="4"/>
                  <a:pt x="609" y="4"/>
                  <a:pt x="609" y="4"/>
                </a:cubicBezTo>
                <a:cubicBezTo>
                  <a:pt x="610" y="4"/>
                  <a:pt x="611" y="3"/>
                  <a:pt x="611" y="2"/>
                </a:cubicBezTo>
                <a:cubicBezTo>
                  <a:pt x="611" y="1"/>
                  <a:pt x="610" y="0"/>
                  <a:pt x="609" y="0"/>
                </a:cubicBezTo>
                <a:moveTo>
                  <a:pt x="621" y="0"/>
                </a:moveTo>
                <a:cubicBezTo>
                  <a:pt x="617" y="0"/>
                  <a:pt x="617" y="0"/>
                  <a:pt x="617" y="0"/>
                </a:cubicBezTo>
                <a:cubicBezTo>
                  <a:pt x="616" y="0"/>
                  <a:pt x="615" y="1"/>
                  <a:pt x="615" y="2"/>
                </a:cubicBezTo>
                <a:cubicBezTo>
                  <a:pt x="615" y="3"/>
                  <a:pt x="616" y="4"/>
                  <a:pt x="617" y="4"/>
                </a:cubicBezTo>
                <a:cubicBezTo>
                  <a:pt x="621" y="4"/>
                  <a:pt x="621" y="4"/>
                  <a:pt x="621" y="4"/>
                </a:cubicBezTo>
                <a:cubicBezTo>
                  <a:pt x="622" y="4"/>
                  <a:pt x="623" y="3"/>
                  <a:pt x="623" y="2"/>
                </a:cubicBezTo>
                <a:cubicBezTo>
                  <a:pt x="623" y="1"/>
                  <a:pt x="622" y="0"/>
                  <a:pt x="621" y="0"/>
                </a:cubicBezTo>
                <a:moveTo>
                  <a:pt x="633" y="0"/>
                </a:moveTo>
                <a:cubicBezTo>
                  <a:pt x="629" y="0"/>
                  <a:pt x="629" y="0"/>
                  <a:pt x="629" y="0"/>
                </a:cubicBezTo>
                <a:cubicBezTo>
                  <a:pt x="628" y="0"/>
                  <a:pt x="627" y="1"/>
                  <a:pt x="627" y="2"/>
                </a:cubicBezTo>
                <a:cubicBezTo>
                  <a:pt x="627" y="3"/>
                  <a:pt x="628" y="4"/>
                  <a:pt x="629" y="4"/>
                </a:cubicBezTo>
                <a:cubicBezTo>
                  <a:pt x="633" y="4"/>
                  <a:pt x="633" y="4"/>
                  <a:pt x="633" y="4"/>
                </a:cubicBezTo>
                <a:cubicBezTo>
                  <a:pt x="634" y="4"/>
                  <a:pt x="635" y="3"/>
                  <a:pt x="635" y="2"/>
                </a:cubicBezTo>
                <a:cubicBezTo>
                  <a:pt x="635" y="1"/>
                  <a:pt x="634" y="0"/>
                  <a:pt x="633" y="0"/>
                </a:cubicBezTo>
                <a:moveTo>
                  <a:pt x="645" y="0"/>
                </a:moveTo>
                <a:cubicBezTo>
                  <a:pt x="641" y="0"/>
                  <a:pt x="641" y="0"/>
                  <a:pt x="641" y="0"/>
                </a:cubicBezTo>
                <a:cubicBezTo>
                  <a:pt x="640" y="0"/>
                  <a:pt x="639" y="1"/>
                  <a:pt x="639" y="2"/>
                </a:cubicBezTo>
                <a:cubicBezTo>
                  <a:pt x="639" y="3"/>
                  <a:pt x="640" y="4"/>
                  <a:pt x="641" y="4"/>
                </a:cubicBezTo>
                <a:cubicBezTo>
                  <a:pt x="645" y="4"/>
                  <a:pt x="645" y="4"/>
                  <a:pt x="645" y="4"/>
                </a:cubicBezTo>
                <a:cubicBezTo>
                  <a:pt x="646" y="4"/>
                  <a:pt x="647" y="3"/>
                  <a:pt x="647" y="2"/>
                </a:cubicBezTo>
                <a:cubicBezTo>
                  <a:pt x="647" y="1"/>
                  <a:pt x="646" y="0"/>
                  <a:pt x="645" y="0"/>
                </a:cubicBezTo>
                <a:moveTo>
                  <a:pt x="657" y="0"/>
                </a:moveTo>
                <a:cubicBezTo>
                  <a:pt x="653" y="0"/>
                  <a:pt x="653" y="0"/>
                  <a:pt x="653" y="0"/>
                </a:cubicBezTo>
                <a:cubicBezTo>
                  <a:pt x="652" y="0"/>
                  <a:pt x="651" y="1"/>
                  <a:pt x="651" y="2"/>
                </a:cubicBezTo>
                <a:cubicBezTo>
                  <a:pt x="651" y="3"/>
                  <a:pt x="652" y="4"/>
                  <a:pt x="653" y="4"/>
                </a:cubicBezTo>
                <a:cubicBezTo>
                  <a:pt x="657" y="4"/>
                  <a:pt x="657" y="4"/>
                  <a:pt x="657" y="4"/>
                </a:cubicBezTo>
                <a:cubicBezTo>
                  <a:pt x="658" y="4"/>
                  <a:pt x="659" y="3"/>
                  <a:pt x="659" y="2"/>
                </a:cubicBezTo>
                <a:cubicBezTo>
                  <a:pt x="659" y="1"/>
                  <a:pt x="658" y="0"/>
                  <a:pt x="657" y="0"/>
                </a:cubicBezTo>
                <a:moveTo>
                  <a:pt x="669" y="0"/>
                </a:moveTo>
                <a:cubicBezTo>
                  <a:pt x="665" y="0"/>
                  <a:pt x="665" y="0"/>
                  <a:pt x="665" y="0"/>
                </a:cubicBezTo>
                <a:cubicBezTo>
                  <a:pt x="664" y="0"/>
                  <a:pt x="663" y="1"/>
                  <a:pt x="663" y="2"/>
                </a:cubicBezTo>
                <a:cubicBezTo>
                  <a:pt x="663" y="3"/>
                  <a:pt x="664" y="4"/>
                  <a:pt x="665" y="4"/>
                </a:cubicBezTo>
                <a:cubicBezTo>
                  <a:pt x="669" y="4"/>
                  <a:pt x="669" y="4"/>
                  <a:pt x="669" y="4"/>
                </a:cubicBezTo>
                <a:cubicBezTo>
                  <a:pt x="671" y="4"/>
                  <a:pt x="671" y="3"/>
                  <a:pt x="671" y="2"/>
                </a:cubicBezTo>
                <a:cubicBezTo>
                  <a:pt x="671" y="1"/>
                  <a:pt x="671" y="0"/>
                  <a:pt x="669" y="0"/>
                </a:cubicBezTo>
                <a:moveTo>
                  <a:pt x="681" y="0"/>
                </a:moveTo>
                <a:cubicBezTo>
                  <a:pt x="677" y="0"/>
                  <a:pt x="677" y="0"/>
                  <a:pt x="677" y="0"/>
                </a:cubicBezTo>
                <a:cubicBezTo>
                  <a:pt x="676" y="0"/>
                  <a:pt x="675" y="1"/>
                  <a:pt x="675" y="2"/>
                </a:cubicBezTo>
                <a:cubicBezTo>
                  <a:pt x="675" y="3"/>
                  <a:pt x="676" y="4"/>
                  <a:pt x="677" y="4"/>
                </a:cubicBezTo>
                <a:cubicBezTo>
                  <a:pt x="681" y="4"/>
                  <a:pt x="681" y="4"/>
                  <a:pt x="681" y="4"/>
                </a:cubicBezTo>
                <a:cubicBezTo>
                  <a:pt x="683" y="4"/>
                  <a:pt x="684" y="3"/>
                  <a:pt x="684" y="2"/>
                </a:cubicBezTo>
                <a:cubicBezTo>
                  <a:pt x="684" y="1"/>
                  <a:pt x="683" y="0"/>
                  <a:pt x="681" y="0"/>
                </a:cubicBezTo>
                <a:moveTo>
                  <a:pt x="694" y="0"/>
                </a:moveTo>
                <a:cubicBezTo>
                  <a:pt x="690" y="0"/>
                  <a:pt x="690" y="0"/>
                  <a:pt x="690" y="0"/>
                </a:cubicBezTo>
                <a:cubicBezTo>
                  <a:pt x="688" y="0"/>
                  <a:pt x="688" y="1"/>
                  <a:pt x="688" y="2"/>
                </a:cubicBezTo>
                <a:cubicBezTo>
                  <a:pt x="688" y="3"/>
                  <a:pt x="688" y="4"/>
                  <a:pt x="690" y="4"/>
                </a:cubicBezTo>
                <a:cubicBezTo>
                  <a:pt x="694" y="4"/>
                  <a:pt x="694" y="4"/>
                  <a:pt x="694" y="4"/>
                </a:cubicBezTo>
                <a:cubicBezTo>
                  <a:pt x="695" y="4"/>
                  <a:pt x="696" y="3"/>
                  <a:pt x="696" y="2"/>
                </a:cubicBezTo>
                <a:cubicBezTo>
                  <a:pt x="696" y="1"/>
                  <a:pt x="695" y="0"/>
                  <a:pt x="694" y="0"/>
                </a:cubicBezTo>
                <a:moveTo>
                  <a:pt x="706" y="0"/>
                </a:moveTo>
                <a:cubicBezTo>
                  <a:pt x="702" y="0"/>
                  <a:pt x="702" y="0"/>
                  <a:pt x="702" y="0"/>
                </a:cubicBezTo>
                <a:cubicBezTo>
                  <a:pt x="700" y="0"/>
                  <a:pt x="700" y="1"/>
                  <a:pt x="700" y="2"/>
                </a:cubicBezTo>
                <a:cubicBezTo>
                  <a:pt x="700" y="3"/>
                  <a:pt x="700" y="4"/>
                  <a:pt x="702" y="4"/>
                </a:cubicBezTo>
                <a:cubicBezTo>
                  <a:pt x="706" y="4"/>
                  <a:pt x="706" y="4"/>
                  <a:pt x="706" y="4"/>
                </a:cubicBezTo>
                <a:cubicBezTo>
                  <a:pt x="707" y="4"/>
                  <a:pt x="708" y="3"/>
                  <a:pt x="708" y="2"/>
                </a:cubicBezTo>
                <a:cubicBezTo>
                  <a:pt x="708" y="1"/>
                  <a:pt x="707" y="0"/>
                  <a:pt x="706" y="0"/>
                </a:cubicBezTo>
                <a:moveTo>
                  <a:pt x="718" y="0"/>
                </a:moveTo>
                <a:cubicBezTo>
                  <a:pt x="714" y="0"/>
                  <a:pt x="714" y="0"/>
                  <a:pt x="714" y="0"/>
                </a:cubicBezTo>
                <a:cubicBezTo>
                  <a:pt x="713" y="0"/>
                  <a:pt x="712" y="1"/>
                  <a:pt x="712" y="2"/>
                </a:cubicBezTo>
                <a:cubicBezTo>
                  <a:pt x="712" y="3"/>
                  <a:pt x="713" y="4"/>
                  <a:pt x="714" y="4"/>
                </a:cubicBezTo>
                <a:cubicBezTo>
                  <a:pt x="718" y="4"/>
                  <a:pt x="718" y="4"/>
                  <a:pt x="718" y="4"/>
                </a:cubicBezTo>
                <a:cubicBezTo>
                  <a:pt x="719" y="4"/>
                  <a:pt x="720" y="3"/>
                  <a:pt x="720" y="2"/>
                </a:cubicBezTo>
                <a:cubicBezTo>
                  <a:pt x="720" y="1"/>
                  <a:pt x="719" y="0"/>
                  <a:pt x="718" y="0"/>
                </a:cubicBezTo>
                <a:moveTo>
                  <a:pt x="730" y="0"/>
                </a:moveTo>
                <a:cubicBezTo>
                  <a:pt x="726" y="0"/>
                  <a:pt x="726" y="0"/>
                  <a:pt x="726" y="0"/>
                </a:cubicBezTo>
                <a:cubicBezTo>
                  <a:pt x="725" y="0"/>
                  <a:pt x="724" y="1"/>
                  <a:pt x="724" y="2"/>
                </a:cubicBezTo>
                <a:cubicBezTo>
                  <a:pt x="724" y="3"/>
                  <a:pt x="725" y="4"/>
                  <a:pt x="726" y="4"/>
                </a:cubicBezTo>
                <a:cubicBezTo>
                  <a:pt x="730" y="4"/>
                  <a:pt x="730" y="4"/>
                  <a:pt x="730" y="4"/>
                </a:cubicBezTo>
                <a:cubicBezTo>
                  <a:pt x="731" y="4"/>
                  <a:pt x="732" y="3"/>
                  <a:pt x="732" y="2"/>
                </a:cubicBezTo>
                <a:cubicBezTo>
                  <a:pt x="732" y="1"/>
                  <a:pt x="731" y="0"/>
                  <a:pt x="730" y="0"/>
                </a:cubicBezTo>
                <a:moveTo>
                  <a:pt x="742" y="0"/>
                </a:moveTo>
                <a:cubicBezTo>
                  <a:pt x="738" y="0"/>
                  <a:pt x="738" y="0"/>
                  <a:pt x="738" y="0"/>
                </a:cubicBezTo>
                <a:cubicBezTo>
                  <a:pt x="737" y="0"/>
                  <a:pt x="736" y="1"/>
                  <a:pt x="736" y="2"/>
                </a:cubicBezTo>
                <a:cubicBezTo>
                  <a:pt x="736" y="3"/>
                  <a:pt x="737" y="4"/>
                  <a:pt x="738" y="4"/>
                </a:cubicBezTo>
                <a:cubicBezTo>
                  <a:pt x="742" y="4"/>
                  <a:pt x="742" y="4"/>
                  <a:pt x="742" y="4"/>
                </a:cubicBezTo>
                <a:cubicBezTo>
                  <a:pt x="743" y="4"/>
                  <a:pt x="744" y="3"/>
                  <a:pt x="744" y="2"/>
                </a:cubicBezTo>
                <a:cubicBezTo>
                  <a:pt x="744" y="1"/>
                  <a:pt x="743" y="0"/>
                  <a:pt x="742" y="0"/>
                </a:cubicBezTo>
                <a:moveTo>
                  <a:pt x="754" y="0"/>
                </a:moveTo>
                <a:cubicBezTo>
                  <a:pt x="750" y="0"/>
                  <a:pt x="750" y="0"/>
                  <a:pt x="750" y="0"/>
                </a:cubicBezTo>
                <a:cubicBezTo>
                  <a:pt x="749" y="0"/>
                  <a:pt x="748" y="1"/>
                  <a:pt x="748" y="2"/>
                </a:cubicBezTo>
                <a:cubicBezTo>
                  <a:pt x="748" y="3"/>
                  <a:pt x="749" y="4"/>
                  <a:pt x="750" y="4"/>
                </a:cubicBezTo>
                <a:cubicBezTo>
                  <a:pt x="754" y="4"/>
                  <a:pt x="754" y="4"/>
                  <a:pt x="754" y="4"/>
                </a:cubicBezTo>
                <a:cubicBezTo>
                  <a:pt x="755" y="4"/>
                  <a:pt x="756" y="3"/>
                  <a:pt x="756" y="2"/>
                </a:cubicBezTo>
                <a:cubicBezTo>
                  <a:pt x="756" y="1"/>
                  <a:pt x="755" y="0"/>
                  <a:pt x="754" y="0"/>
                </a:cubicBezTo>
                <a:moveTo>
                  <a:pt x="766" y="0"/>
                </a:moveTo>
                <a:cubicBezTo>
                  <a:pt x="762" y="0"/>
                  <a:pt x="762" y="0"/>
                  <a:pt x="762" y="0"/>
                </a:cubicBezTo>
                <a:cubicBezTo>
                  <a:pt x="761" y="0"/>
                  <a:pt x="760" y="1"/>
                  <a:pt x="760" y="2"/>
                </a:cubicBezTo>
                <a:cubicBezTo>
                  <a:pt x="760" y="3"/>
                  <a:pt x="761" y="4"/>
                  <a:pt x="762" y="4"/>
                </a:cubicBezTo>
                <a:cubicBezTo>
                  <a:pt x="766" y="4"/>
                  <a:pt x="766" y="4"/>
                  <a:pt x="766" y="4"/>
                </a:cubicBezTo>
                <a:cubicBezTo>
                  <a:pt x="767" y="4"/>
                  <a:pt x="768" y="3"/>
                  <a:pt x="768" y="2"/>
                </a:cubicBezTo>
                <a:cubicBezTo>
                  <a:pt x="768" y="1"/>
                  <a:pt x="767" y="0"/>
                  <a:pt x="766" y="0"/>
                </a:cubicBezTo>
                <a:moveTo>
                  <a:pt x="778" y="0"/>
                </a:moveTo>
                <a:cubicBezTo>
                  <a:pt x="774" y="0"/>
                  <a:pt x="774" y="0"/>
                  <a:pt x="774" y="0"/>
                </a:cubicBezTo>
                <a:cubicBezTo>
                  <a:pt x="773" y="0"/>
                  <a:pt x="772" y="1"/>
                  <a:pt x="772" y="2"/>
                </a:cubicBezTo>
                <a:cubicBezTo>
                  <a:pt x="772" y="3"/>
                  <a:pt x="773" y="4"/>
                  <a:pt x="774" y="4"/>
                </a:cubicBezTo>
                <a:cubicBezTo>
                  <a:pt x="778" y="4"/>
                  <a:pt x="778" y="4"/>
                  <a:pt x="778" y="4"/>
                </a:cubicBezTo>
                <a:cubicBezTo>
                  <a:pt x="779" y="4"/>
                  <a:pt x="780" y="3"/>
                  <a:pt x="780" y="2"/>
                </a:cubicBezTo>
                <a:cubicBezTo>
                  <a:pt x="780" y="1"/>
                  <a:pt x="779" y="0"/>
                  <a:pt x="778" y="0"/>
                </a:cubicBezTo>
                <a:moveTo>
                  <a:pt x="790" y="0"/>
                </a:moveTo>
                <a:cubicBezTo>
                  <a:pt x="786" y="0"/>
                  <a:pt x="786" y="0"/>
                  <a:pt x="786" y="0"/>
                </a:cubicBezTo>
                <a:cubicBezTo>
                  <a:pt x="785" y="0"/>
                  <a:pt x="784" y="1"/>
                  <a:pt x="784" y="2"/>
                </a:cubicBezTo>
                <a:cubicBezTo>
                  <a:pt x="784" y="3"/>
                  <a:pt x="785" y="4"/>
                  <a:pt x="786" y="4"/>
                </a:cubicBezTo>
                <a:cubicBezTo>
                  <a:pt x="790" y="4"/>
                  <a:pt x="790" y="4"/>
                  <a:pt x="790" y="4"/>
                </a:cubicBezTo>
                <a:cubicBezTo>
                  <a:pt x="791" y="4"/>
                  <a:pt x="792" y="3"/>
                  <a:pt x="792" y="2"/>
                </a:cubicBezTo>
                <a:cubicBezTo>
                  <a:pt x="792" y="1"/>
                  <a:pt x="791" y="0"/>
                  <a:pt x="790" y="0"/>
                </a:cubicBezTo>
                <a:moveTo>
                  <a:pt x="802" y="0"/>
                </a:moveTo>
                <a:cubicBezTo>
                  <a:pt x="798" y="0"/>
                  <a:pt x="798" y="0"/>
                  <a:pt x="798" y="0"/>
                </a:cubicBezTo>
                <a:cubicBezTo>
                  <a:pt x="797" y="0"/>
                  <a:pt x="796" y="1"/>
                  <a:pt x="796" y="2"/>
                </a:cubicBezTo>
                <a:cubicBezTo>
                  <a:pt x="796" y="3"/>
                  <a:pt x="797" y="4"/>
                  <a:pt x="798" y="4"/>
                </a:cubicBezTo>
                <a:cubicBezTo>
                  <a:pt x="802" y="4"/>
                  <a:pt x="802" y="4"/>
                  <a:pt x="802" y="4"/>
                </a:cubicBezTo>
                <a:cubicBezTo>
                  <a:pt x="803" y="4"/>
                  <a:pt x="804" y="3"/>
                  <a:pt x="804" y="2"/>
                </a:cubicBezTo>
                <a:cubicBezTo>
                  <a:pt x="804" y="1"/>
                  <a:pt x="803" y="0"/>
                  <a:pt x="802" y="0"/>
                </a:cubicBezTo>
                <a:moveTo>
                  <a:pt x="814" y="0"/>
                </a:moveTo>
                <a:cubicBezTo>
                  <a:pt x="810" y="0"/>
                  <a:pt x="810" y="0"/>
                  <a:pt x="810" y="0"/>
                </a:cubicBezTo>
                <a:cubicBezTo>
                  <a:pt x="809" y="0"/>
                  <a:pt x="808" y="1"/>
                  <a:pt x="808" y="2"/>
                </a:cubicBezTo>
                <a:cubicBezTo>
                  <a:pt x="808" y="3"/>
                  <a:pt x="809" y="4"/>
                  <a:pt x="810" y="4"/>
                </a:cubicBezTo>
                <a:cubicBezTo>
                  <a:pt x="814" y="4"/>
                  <a:pt x="814" y="4"/>
                  <a:pt x="814" y="4"/>
                </a:cubicBezTo>
                <a:cubicBezTo>
                  <a:pt x="815" y="4"/>
                  <a:pt x="816" y="3"/>
                  <a:pt x="816" y="2"/>
                </a:cubicBezTo>
                <a:cubicBezTo>
                  <a:pt x="816" y="1"/>
                  <a:pt x="815" y="0"/>
                  <a:pt x="814" y="0"/>
                </a:cubicBezTo>
                <a:moveTo>
                  <a:pt x="826" y="0"/>
                </a:moveTo>
                <a:cubicBezTo>
                  <a:pt x="822" y="0"/>
                  <a:pt x="822" y="0"/>
                  <a:pt x="822" y="0"/>
                </a:cubicBezTo>
                <a:cubicBezTo>
                  <a:pt x="821" y="0"/>
                  <a:pt x="820" y="1"/>
                  <a:pt x="820" y="2"/>
                </a:cubicBezTo>
                <a:cubicBezTo>
                  <a:pt x="820" y="3"/>
                  <a:pt x="821" y="4"/>
                  <a:pt x="822" y="4"/>
                </a:cubicBezTo>
                <a:cubicBezTo>
                  <a:pt x="826" y="4"/>
                  <a:pt x="826" y="4"/>
                  <a:pt x="826" y="4"/>
                </a:cubicBezTo>
                <a:cubicBezTo>
                  <a:pt x="827" y="4"/>
                  <a:pt x="828" y="3"/>
                  <a:pt x="828" y="2"/>
                </a:cubicBezTo>
                <a:cubicBezTo>
                  <a:pt x="828" y="1"/>
                  <a:pt x="827" y="0"/>
                  <a:pt x="826" y="0"/>
                </a:cubicBezTo>
                <a:moveTo>
                  <a:pt x="838" y="0"/>
                </a:moveTo>
                <a:cubicBezTo>
                  <a:pt x="834" y="0"/>
                  <a:pt x="834" y="0"/>
                  <a:pt x="834" y="0"/>
                </a:cubicBezTo>
                <a:cubicBezTo>
                  <a:pt x="833" y="0"/>
                  <a:pt x="832" y="1"/>
                  <a:pt x="832" y="2"/>
                </a:cubicBezTo>
                <a:cubicBezTo>
                  <a:pt x="832" y="3"/>
                  <a:pt x="833" y="4"/>
                  <a:pt x="834" y="4"/>
                </a:cubicBezTo>
                <a:cubicBezTo>
                  <a:pt x="838" y="4"/>
                  <a:pt x="838" y="4"/>
                  <a:pt x="838" y="4"/>
                </a:cubicBezTo>
                <a:cubicBezTo>
                  <a:pt x="839" y="4"/>
                  <a:pt x="840" y="3"/>
                  <a:pt x="840" y="2"/>
                </a:cubicBezTo>
                <a:cubicBezTo>
                  <a:pt x="840" y="1"/>
                  <a:pt x="839" y="0"/>
                  <a:pt x="838" y="0"/>
                </a:cubicBezTo>
                <a:moveTo>
                  <a:pt x="850" y="0"/>
                </a:moveTo>
                <a:cubicBezTo>
                  <a:pt x="846" y="0"/>
                  <a:pt x="846" y="0"/>
                  <a:pt x="846" y="0"/>
                </a:cubicBezTo>
                <a:cubicBezTo>
                  <a:pt x="845" y="0"/>
                  <a:pt x="844" y="1"/>
                  <a:pt x="844" y="2"/>
                </a:cubicBezTo>
                <a:cubicBezTo>
                  <a:pt x="844" y="3"/>
                  <a:pt x="845" y="4"/>
                  <a:pt x="846" y="4"/>
                </a:cubicBezTo>
                <a:cubicBezTo>
                  <a:pt x="850" y="4"/>
                  <a:pt x="850" y="4"/>
                  <a:pt x="850" y="4"/>
                </a:cubicBezTo>
                <a:cubicBezTo>
                  <a:pt x="852" y="4"/>
                  <a:pt x="852" y="3"/>
                  <a:pt x="852" y="2"/>
                </a:cubicBezTo>
                <a:cubicBezTo>
                  <a:pt x="852" y="1"/>
                  <a:pt x="852" y="0"/>
                  <a:pt x="850" y="0"/>
                </a:cubicBezTo>
                <a:moveTo>
                  <a:pt x="862" y="0"/>
                </a:moveTo>
                <a:cubicBezTo>
                  <a:pt x="858" y="0"/>
                  <a:pt x="858" y="0"/>
                  <a:pt x="858" y="0"/>
                </a:cubicBezTo>
                <a:cubicBezTo>
                  <a:pt x="857" y="0"/>
                  <a:pt x="856" y="1"/>
                  <a:pt x="856" y="2"/>
                </a:cubicBezTo>
                <a:cubicBezTo>
                  <a:pt x="856" y="3"/>
                  <a:pt x="857" y="4"/>
                  <a:pt x="858" y="4"/>
                </a:cubicBezTo>
                <a:cubicBezTo>
                  <a:pt x="862" y="4"/>
                  <a:pt x="862" y="4"/>
                  <a:pt x="862" y="4"/>
                </a:cubicBezTo>
                <a:cubicBezTo>
                  <a:pt x="864" y="4"/>
                  <a:pt x="864" y="3"/>
                  <a:pt x="864" y="2"/>
                </a:cubicBezTo>
                <a:cubicBezTo>
                  <a:pt x="864" y="1"/>
                  <a:pt x="864" y="0"/>
                  <a:pt x="862" y="0"/>
                </a:cubicBezTo>
                <a:moveTo>
                  <a:pt x="875" y="0"/>
                </a:moveTo>
                <a:cubicBezTo>
                  <a:pt x="871" y="0"/>
                  <a:pt x="871" y="0"/>
                  <a:pt x="871" y="0"/>
                </a:cubicBezTo>
                <a:cubicBezTo>
                  <a:pt x="869" y="0"/>
                  <a:pt x="869" y="1"/>
                  <a:pt x="869" y="2"/>
                </a:cubicBezTo>
                <a:cubicBezTo>
                  <a:pt x="869" y="3"/>
                  <a:pt x="869" y="4"/>
                  <a:pt x="871" y="4"/>
                </a:cubicBezTo>
                <a:cubicBezTo>
                  <a:pt x="875" y="4"/>
                  <a:pt x="875" y="4"/>
                  <a:pt x="875" y="4"/>
                </a:cubicBezTo>
                <a:cubicBezTo>
                  <a:pt x="876" y="4"/>
                  <a:pt x="877" y="3"/>
                  <a:pt x="877" y="2"/>
                </a:cubicBezTo>
                <a:cubicBezTo>
                  <a:pt x="877" y="1"/>
                  <a:pt x="876" y="0"/>
                  <a:pt x="875" y="0"/>
                </a:cubicBezTo>
                <a:moveTo>
                  <a:pt x="887" y="0"/>
                </a:moveTo>
                <a:cubicBezTo>
                  <a:pt x="883" y="0"/>
                  <a:pt x="883" y="0"/>
                  <a:pt x="883" y="0"/>
                </a:cubicBezTo>
                <a:cubicBezTo>
                  <a:pt x="881" y="0"/>
                  <a:pt x="881" y="1"/>
                  <a:pt x="881" y="2"/>
                </a:cubicBezTo>
                <a:cubicBezTo>
                  <a:pt x="881" y="3"/>
                  <a:pt x="881" y="4"/>
                  <a:pt x="883" y="4"/>
                </a:cubicBezTo>
                <a:cubicBezTo>
                  <a:pt x="887" y="4"/>
                  <a:pt x="887" y="4"/>
                  <a:pt x="887" y="4"/>
                </a:cubicBezTo>
                <a:cubicBezTo>
                  <a:pt x="888" y="4"/>
                  <a:pt x="889" y="3"/>
                  <a:pt x="889" y="2"/>
                </a:cubicBezTo>
                <a:cubicBezTo>
                  <a:pt x="889" y="1"/>
                  <a:pt x="888" y="0"/>
                  <a:pt x="887" y="0"/>
                </a:cubicBezTo>
                <a:moveTo>
                  <a:pt x="899" y="0"/>
                </a:moveTo>
                <a:cubicBezTo>
                  <a:pt x="895" y="0"/>
                  <a:pt x="895" y="0"/>
                  <a:pt x="895" y="0"/>
                </a:cubicBezTo>
                <a:cubicBezTo>
                  <a:pt x="894" y="0"/>
                  <a:pt x="893" y="1"/>
                  <a:pt x="893" y="2"/>
                </a:cubicBezTo>
                <a:cubicBezTo>
                  <a:pt x="893" y="3"/>
                  <a:pt x="894" y="4"/>
                  <a:pt x="895" y="4"/>
                </a:cubicBezTo>
                <a:cubicBezTo>
                  <a:pt x="899" y="4"/>
                  <a:pt x="899" y="4"/>
                  <a:pt x="899" y="4"/>
                </a:cubicBezTo>
                <a:cubicBezTo>
                  <a:pt x="900" y="4"/>
                  <a:pt x="901" y="3"/>
                  <a:pt x="901" y="2"/>
                </a:cubicBezTo>
                <a:cubicBezTo>
                  <a:pt x="901" y="1"/>
                  <a:pt x="900" y="0"/>
                  <a:pt x="899" y="0"/>
                </a:cubicBezTo>
                <a:moveTo>
                  <a:pt x="911" y="0"/>
                </a:moveTo>
                <a:cubicBezTo>
                  <a:pt x="907" y="0"/>
                  <a:pt x="907" y="0"/>
                  <a:pt x="907" y="0"/>
                </a:cubicBezTo>
                <a:cubicBezTo>
                  <a:pt x="906" y="0"/>
                  <a:pt x="905" y="1"/>
                  <a:pt x="905" y="2"/>
                </a:cubicBezTo>
                <a:cubicBezTo>
                  <a:pt x="905" y="3"/>
                  <a:pt x="906" y="4"/>
                  <a:pt x="907" y="4"/>
                </a:cubicBezTo>
                <a:cubicBezTo>
                  <a:pt x="911" y="4"/>
                  <a:pt x="911" y="4"/>
                  <a:pt x="911" y="4"/>
                </a:cubicBezTo>
                <a:cubicBezTo>
                  <a:pt x="912" y="4"/>
                  <a:pt x="913" y="3"/>
                  <a:pt x="913" y="2"/>
                </a:cubicBezTo>
                <a:cubicBezTo>
                  <a:pt x="913" y="1"/>
                  <a:pt x="912" y="0"/>
                  <a:pt x="911" y="0"/>
                </a:cubicBezTo>
                <a:moveTo>
                  <a:pt x="923" y="0"/>
                </a:moveTo>
                <a:cubicBezTo>
                  <a:pt x="919" y="0"/>
                  <a:pt x="919" y="0"/>
                  <a:pt x="919" y="0"/>
                </a:cubicBezTo>
                <a:cubicBezTo>
                  <a:pt x="918" y="0"/>
                  <a:pt x="917" y="1"/>
                  <a:pt x="917" y="2"/>
                </a:cubicBezTo>
                <a:cubicBezTo>
                  <a:pt x="917" y="3"/>
                  <a:pt x="918" y="4"/>
                  <a:pt x="919" y="4"/>
                </a:cubicBezTo>
                <a:cubicBezTo>
                  <a:pt x="923" y="4"/>
                  <a:pt x="923" y="4"/>
                  <a:pt x="923" y="4"/>
                </a:cubicBezTo>
                <a:cubicBezTo>
                  <a:pt x="924" y="4"/>
                  <a:pt x="925" y="3"/>
                  <a:pt x="925" y="2"/>
                </a:cubicBezTo>
                <a:cubicBezTo>
                  <a:pt x="925" y="1"/>
                  <a:pt x="924" y="0"/>
                  <a:pt x="923" y="0"/>
                </a:cubicBezTo>
                <a:moveTo>
                  <a:pt x="935" y="0"/>
                </a:moveTo>
                <a:cubicBezTo>
                  <a:pt x="931" y="0"/>
                  <a:pt x="931" y="0"/>
                  <a:pt x="931" y="0"/>
                </a:cubicBezTo>
                <a:cubicBezTo>
                  <a:pt x="930" y="0"/>
                  <a:pt x="929" y="1"/>
                  <a:pt x="929" y="2"/>
                </a:cubicBezTo>
                <a:cubicBezTo>
                  <a:pt x="929" y="3"/>
                  <a:pt x="930" y="4"/>
                  <a:pt x="931" y="4"/>
                </a:cubicBezTo>
                <a:cubicBezTo>
                  <a:pt x="935" y="4"/>
                  <a:pt x="935" y="4"/>
                  <a:pt x="935" y="4"/>
                </a:cubicBezTo>
                <a:cubicBezTo>
                  <a:pt x="936" y="4"/>
                  <a:pt x="937" y="3"/>
                  <a:pt x="937" y="2"/>
                </a:cubicBezTo>
                <a:cubicBezTo>
                  <a:pt x="937" y="1"/>
                  <a:pt x="936" y="0"/>
                  <a:pt x="935" y="0"/>
                </a:cubicBezTo>
                <a:moveTo>
                  <a:pt x="947" y="0"/>
                </a:moveTo>
                <a:cubicBezTo>
                  <a:pt x="943" y="0"/>
                  <a:pt x="943" y="0"/>
                  <a:pt x="943" y="0"/>
                </a:cubicBezTo>
                <a:cubicBezTo>
                  <a:pt x="942" y="0"/>
                  <a:pt x="941" y="1"/>
                  <a:pt x="941" y="2"/>
                </a:cubicBezTo>
                <a:cubicBezTo>
                  <a:pt x="941" y="3"/>
                  <a:pt x="942" y="4"/>
                  <a:pt x="943" y="4"/>
                </a:cubicBezTo>
                <a:cubicBezTo>
                  <a:pt x="947" y="4"/>
                  <a:pt x="947" y="4"/>
                  <a:pt x="947" y="4"/>
                </a:cubicBezTo>
                <a:cubicBezTo>
                  <a:pt x="948" y="4"/>
                  <a:pt x="949" y="3"/>
                  <a:pt x="949" y="2"/>
                </a:cubicBezTo>
                <a:cubicBezTo>
                  <a:pt x="949" y="1"/>
                  <a:pt x="948" y="0"/>
                  <a:pt x="947" y="0"/>
                </a:cubicBezTo>
                <a:moveTo>
                  <a:pt x="959" y="0"/>
                </a:moveTo>
                <a:cubicBezTo>
                  <a:pt x="955" y="0"/>
                  <a:pt x="955" y="0"/>
                  <a:pt x="955" y="0"/>
                </a:cubicBezTo>
                <a:cubicBezTo>
                  <a:pt x="954" y="0"/>
                  <a:pt x="953" y="1"/>
                  <a:pt x="953" y="2"/>
                </a:cubicBezTo>
                <a:cubicBezTo>
                  <a:pt x="953" y="3"/>
                  <a:pt x="954" y="4"/>
                  <a:pt x="955" y="4"/>
                </a:cubicBezTo>
                <a:cubicBezTo>
                  <a:pt x="959" y="4"/>
                  <a:pt x="959" y="4"/>
                  <a:pt x="959" y="4"/>
                </a:cubicBezTo>
                <a:cubicBezTo>
                  <a:pt x="960" y="4"/>
                  <a:pt x="961" y="3"/>
                  <a:pt x="961" y="2"/>
                </a:cubicBezTo>
                <a:cubicBezTo>
                  <a:pt x="961" y="1"/>
                  <a:pt x="960" y="0"/>
                  <a:pt x="959"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7" name="Shape 1517"/>
          <p:cNvSpPr/>
          <p:nvPr/>
        </p:nvSpPr>
        <p:spPr>
          <a:xfrm>
            <a:off x="5180094" y="1299196"/>
            <a:ext cx="694855" cy="748182"/>
          </a:xfrm>
          <a:custGeom>
            <a:pathLst>
              <a:path extrusionOk="0" h="202" w="189">
                <a:moveTo>
                  <a:pt x="91" y="22"/>
                </a:moveTo>
                <a:cubicBezTo>
                  <a:pt x="90" y="22"/>
                  <a:pt x="89" y="21"/>
                  <a:pt x="89" y="20"/>
                </a:cubicBezTo>
                <a:cubicBezTo>
                  <a:pt x="89" y="19"/>
                  <a:pt x="90" y="18"/>
                  <a:pt x="91" y="18"/>
                </a:cubicBezTo>
                <a:cubicBezTo>
                  <a:pt x="95" y="18"/>
                  <a:pt x="95" y="18"/>
                  <a:pt x="95" y="18"/>
                </a:cubicBezTo>
                <a:cubicBezTo>
                  <a:pt x="96" y="18"/>
                  <a:pt x="97" y="19"/>
                  <a:pt x="97" y="20"/>
                </a:cubicBezTo>
                <a:cubicBezTo>
                  <a:pt x="97" y="21"/>
                  <a:pt x="96" y="22"/>
                  <a:pt x="95" y="22"/>
                </a:cubicBezTo>
                <a:cubicBezTo>
                  <a:pt x="91" y="22"/>
                  <a:pt x="91" y="22"/>
                  <a:pt x="91" y="22"/>
                </a:cubicBezTo>
                <a:moveTo>
                  <a:pt x="103" y="22"/>
                </a:moveTo>
                <a:cubicBezTo>
                  <a:pt x="102" y="22"/>
                  <a:pt x="101" y="21"/>
                  <a:pt x="101" y="20"/>
                </a:cubicBezTo>
                <a:cubicBezTo>
                  <a:pt x="101" y="19"/>
                  <a:pt x="102" y="18"/>
                  <a:pt x="103" y="18"/>
                </a:cubicBezTo>
                <a:cubicBezTo>
                  <a:pt x="107" y="18"/>
                  <a:pt x="107" y="18"/>
                  <a:pt x="107" y="18"/>
                </a:cubicBezTo>
                <a:cubicBezTo>
                  <a:pt x="108" y="18"/>
                  <a:pt x="109" y="19"/>
                  <a:pt x="109" y="20"/>
                </a:cubicBezTo>
                <a:cubicBezTo>
                  <a:pt x="109" y="21"/>
                  <a:pt x="108" y="22"/>
                  <a:pt x="107" y="22"/>
                </a:cubicBezTo>
                <a:cubicBezTo>
                  <a:pt x="103" y="22"/>
                  <a:pt x="103" y="22"/>
                  <a:pt x="103" y="22"/>
                </a:cubicBezTo>
                <a:moveTo>
                  <a:pt x="42" y="0"/>
                </a:moveTo>
                <a:cubicBezTo>
                  <a:pt x="0" y="0"/>
                  <a:pt x="0" y="0"/>
                  <a:pt x="0" y="0"/>
                </a:cubicBezTo>
                <a:cubicBezTo>
                  <a:pt x="68" y="18"/>
                  <a:pt x="68" y="18"/>
                  <a:pt x="68" y="18"/>
                </a:cubicBezTo>
                <a:cubicBezTo>
                  <a:pt x="71" y="18"/>
                  <a:pt x="71" y="18"/>
                  <a:pt x="71" y="18"/>
                </a:cubicBezTo>
                <a:cubicBezTo>
                  <a:pt x="71" y="18"/>
                  <a:pt x="72" y="19"/>
                  <a:pt x="72" y="19"/>
                </a:cubicBezTo>
                <a:cubicBezTo>
                  <a:pt x="77" y="20"/>
                  <a:pt x="77" y="20"/>
                  <a:pt x="77" y="20"/>
                </a:cubicBezTo>
                <a:cubicBezTo>
                  <a:pt x="77" y="20"/>
                  <a:pt x="77" y="20"/>
                  <a:pt x="77" y="20"/>
                </a:cubicBezTo>
                <a:cubicBezTo>
                  <a:pt x="77" y="19"/>
                  <a:pt x="78" y="18"/>
                  <a:pt x="79" y="18"/>
                </a:cubicBezTo>
                <a:cubicBezTo>
                  <a:pt x="83" y="18"/>
                  <a:pt x="83" y="18"/>
                  <a:pt x="83" y="18"/>
                </a:cubicBezTo>
                <a:cubicBezTo>
                  <a:pt x="84" y="18"/>
                  <a:pt x="85" y="19"/>
                  <a:pt x="85" y="20"/>
                </a:cubicBezTo>
                <a:cubicBezTo>
                  <a:pt x="85" y="21"/>
                  <a:pt x="84" y="22"/>
                  <a:pt x="83" y="22"/>
                </a:cubicBezTo>
                <a:cubicBezTo>
                  <a:pt x="81" y="22"/>
                  <a:pt x="81" y="22"/>
                  <a:pt x="81" y="22"/>
                </a:cubicBezTo>
                <a:cubicBezTo>
                  <a:pt x="178" y="48"/>
                  <a:pt x="178" y="48"/>
                  <a:pt x="178" y="48"/>
                </a:cubicBezTo>
                <a:cubicBezTo>
                  <a:pt x="178" y="67"/>
                  <a:pt x="178" y="67"/>
                  <a:pt x="178" y="67"/>
                </a:cubicBezTo>
                <a:cubicBezTo>
                  <a:pt x="178" y="70"/>
                  <a:pt x="178" y="70"/>
                  <a:pt x="178" y="70"/>
                </a:cubicBezTo>
                <a:cubicBezTo>
                  <a:pt x="178" y="180"/>
                  <a:pt x="178" y="180"/>
                  <a:pt x="178" y="180"/>
                </a:cubicBezTo>
                <a:cubicBezTo>
                  <a:pt x="179" y="180"/>
                  <a:pt x="179" y="180"/>
                  <a:pt x="179" y="180"/>
                </a:cubicBezTo>
                <a:cubicBezTo>
                  <a:pt x="180" y="180"/>
                  <a:pt x="181" y="181"/>
                  <a:pt x="181" y="182"/>
                </a:cubicBezTo>
                <a:cubicBezTo>
                  <a:pt x="181" y="183"/>
                  <a:pt x="180" y="184"/>
                  <a:pt x="179" y="184"/>
                </a:cubicBezTo>
                <a:cubicBezTo>
                  <a:pt x="178" y="184"/>
                  <a:pt x="178" y="184"/>
                  <a:pt x="178" y="184"/>
                </a:cubicBezTo>
                <a:cubicBezTo>
                  <a:pt x="178" y="202"/>
                  <a:pt x="178" y="202"/>
                  <a:pt x="178" y="202"/>
                </a:cubicBezTo>
                <a:cubicBezTo>
                  <a:pt x="189" y="202"/>
                  <a:pt x="189" y="202"/>
                  <a:pt x="189" y="202"/>
                </a:cubicBezTo>
                <a:cubicBezTo>
                  <a:pt x="189" y="184"/>
                  <a:pt x="189" y="184"/>
                  <a:pt x="189" y="184"/>
                </a:cubicBezTo>
                <a:cubicBezTo>
                  <a:pt x="187" y="184"/>
                  <a:pt x="187" y="184"/>
                  <a:pt x="187" y="184"/>
                </a:cubicBezTo>
                <a:cubicBezTo>
                  <a:pt x="186" y="184"/>
                  <a:pt x="185" y="183"/>
                  <a:pt x="185" y="182"/>
                </a:cubicBezTo>
                <a:cubicBezTo>
                  <a:pt x="185" y="181"/>
                  <a:pt x="186" y="180"/>
                  <a:pt x="187" y="180"/>
                </a:cubicBezTo>
                <a:cubicBezTo>
                  <a:pt x="189" y="180"/>
                  <a:pt x="189" y="180"/>
                  <a:pt x="189" y="180"/>
                </a:cubicBezTo>
                <a:cubicBezTo>
                  <a:pt x="189" y="40"/>
                  <a:pt x="189" y="40"/>
                  <a:pt x="189" y="40"/>
                </a:cubicBezTo>
                <a:cubicBezTo>
                  <a:pt x="121" y="21"/>
                  <a:pt x="121" y="21"/>
                  <a:pt x="121" y="21"/>
                </a:cubicBezTo>
                <a:cubicBezTo>
                  <a:pt x="120" y="21"/>
                  <a:pt x="120" y="22"/>
                  <a:pt x="119" y="22"/>
                </a:cubicBezTo>
                <a:cubicBezTo>
                  <a:pt x="115" y="22"/>
                  <a:pt x="115" y="22"/>
                  <a:pt x="115" y="22"/>
                </a:cubicBezTo>
                <a:cubicBezTo>
                  <a:pt x="114" y="22"/>
                  <a:pt x="113" y="21"/>
                  <a:pt x="113" y="20"/>
                </a:cubicBezTo>
                <a:cubicBezTo>
                  <a:pt x="113" y="20"/>
                  <a:pt x="113" y="19"/>
                  <a:pt x="113" y="19"/>
                </a:cubicBezTo>
                <a:cubicBezTo>
                  <a:pt x="42" y="0"/>
                  <a:pt x="42" y="0"/>
                  <a:pt x="42"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8" name="Shape 1518"/>
          <p:cNvSpPr/>
          <p:nvPr/>
        </p:nvSpPr>
        <p:spPr>
          <a:xfrm>
            <a:off x="5430565" y="1365450"/>
            <a:ext cx="444385" cy="615675"/>
          </a:xfrm>
          <a:custGeom>
            <a:pathLst>
              <a:path extrusionOk="0" h="166" w="121">
                <a:moveTo>
                  <a:pt x="111" y="162"/>
                </a:moveTo>
                <a:cubicBezTo>
                  <a:pt x="110" y="162"/>
                  <a:pt x="110" y="162"/>
                  <a:pt x="110" y="162"/>
                </a:cubicBezTo>
                <a:cubicBezTo>
                  <a:pt x="110" y="166"/>
                  <a:pt x="110" y="166"/>
                  <a:pt x="110" y="166"/>
                </a:cubicBezTo>
                <a:cubicBezTo>
                  <a:pt x="111" y="166"/>
                  <a:pt x="111" y="166"/>
                  <a:pt x="111" y="166"/>
                </a:cubicBezTo>
                <a:cubicBezTo>
                  <a:pt x="112" y="166"/>
                  <a:pt x="113" y="165"/>
                  <a:pt x="113" y="164"/>
                </a:cubicBezTo>
                <a:cubicBezTo>
                  <a:pt x="113" y="163"/>
                  <a:pt x="112" y="162"/>
                  <a:pt x="111" y="162"/>
                </a:cubicBezTo>
                <a:moveTo>
                  <a:pt x="121" y="162"/>
                </a:moveTo>
                <a:cubicBezTo>
                  <a:pt x="119" y="162"/>
                  <a:pt x="119" y="162"/>
                  <a:pt x="119" y="162"/>
                </a:cubicBezTo>
                <a:cubicBezTo>
                  <a:pt x="118" y="162"/>
                  <a:pt x="117" y="163"/>
                  <a:pt x="117" y="164"/>
                </a:cubicBezTo>
                <a:cubicBezTo>
                  <a:pt x="117" y="165"/>
                  <a:pt x="118" y="166"/>
                  <a:pt x="119" y="166"/>
                </a:cubicBezTo>
                <a:cubicBezTo>
                  <a:pt x="121" y="166"/>
                  <a:pt x="121" y="166"/>
                  <a:pt x="121" y="166"/>
                </a:cubicBezTo>
                <a:cubicBezTo>
                  <a:pt x="121" y="162"/>
                  <a:pt x="121" y="162"/>
                  <a:pt x="121" y="162"/>
                </a:cubicBezTo>
                <a:moveTo>
                  <a:pt x="45" y="1"/>
                </a:moveTo>
                <a:cubicBezTo>
                  <a:pt x="45" y="1"/>
                  <a:pt x="45" y="2"/>
                  <a:pt x="45" y="2"/>
                </a:cubicBezTo>
                <a:cubicBezTo>
                  <a:pt x="45" y="3"/>
                  <a:pt x="46" y="4"/>
                  <a:pt x="47" y="4"/>
                </a:cubicBezTo>
                <a:cubicBezTo>
                  <a:pt x="51" y="4"/>
                  <a:pt x="51" y="4"/>
                  <a:pt x="51" y="4"/>
                </a:cubicBezTo>
                <a:cubicBezTo>
                  <a:pt x="52" y="4"/>
                  <a:pt x="52" y="3"/>
                  <a:pt x="53" y="3"/>
                </a:cubicBezTo>
                <a:cubicBezTo>
                  <a:pt x="45" y="1"/>
                  <a:pt x="45" y="1"/>
                  <a:pt x="45" y="1"/>
                </a:cubicBezTo>
                <a:moveTo>
                  <a:pt x="3" y="0"/>
                </a:moveTo>
                <a:cubicBezTo>
                  <a:pt x="0" y="0"/>
                  <a:pt x="0" y="0"/>
                  <a:pt x="0" y="0"/>
                </a:cubicBezTo>
                <a:cubicBezTo>
                  <a:pt x="4" y="1"/>
                  <a:pt x="4" y="1"/>
                  <a:pt x="4" y="1"/>
                </a:cubicBezTo>
                <a:cubicBezTo>
                  <a:pt x="4" y="1"/>
                  <a:pt x="3" y="0"/>
                  <a:pt x="3" y="0"/>
                </a:cubicBezTo>
                <a:moveTo>
                  <a:pt x="15" y="0"/>
                </a:moveTo>
                <a:cubicBezTo>
                  <a:pt x="11" y="0"/>
                  <a:pt x="11" y="0"/>
                  <a:pt x="11" y="0"/>
                </a:cubicBezTo>
                <a:cubicBezTo>
                  <a:pt x="10" y="0"/>
                  <a:pt x="9" y="1"/>
                  <a:pt x="9" y="2"/>
                </a:cubicBezTo>
                <a:cubicBezTo>
                  <a:pt x="9" y="2"/>
                  <a:pt x="9" y="2"/>
                  <a:pt x="9" y="2"/>
                </a:cubicBezTo>
                <a:cubicBezTo>
                  <a:pt x="13" y="4"/>
                  <a:pt x="13" y="4"/>
                  <a:pt x="13" y="4"/>
                </a:cubicBezTo>
                <a:cubicBezTo>
                  <a:pt x="15" y="4"/>
                  <a:pt x="15" y="4"/>
                  <a:pt x="15" y="4"/>
                </a:cubicBezTo>
                <a:cubicBezTo>
                  <a:pt x="16" y="4"/>
                  <a:pt x="17" y="3"/>
                  <a:pt x="17" y="2"/>
                </a:cubicBezTo>
                <a:cubicBezTo>
                  <a:pt x="17" y="1"/>
                  <a:pt x="16" y="0"/>
                  <a:pt x="15" y="0"/>
                </a:cubicBezTo>
                <a:moveTo>
                  <a:pt x="27" y="0"/>
                </a:moveTo>
                <a:cubicBezTo>
                  <a:pt x="23" y="0"/>
                  <a:pt x="23" y="0"/>
                  <a:pt x="23" y="0"/>
                </a:cubicBezTo>
                <a:cubicBezTo>
                  <a:pt x="22" y="0"/>
                  <a:pt x="21" y="1"/>
                  <a:pt x="21" y="2"/>
                </a:cubicBezTo>
                <a:cubicBezTo>
                  <a:pt x="21" y="3"/>
                  <a:pt x="22" y="4"/>
                  <a:pt x="23" y="4"/>
                </a:cubicBezTo>
                <a:cubicBezTo>
                  <a:pt x="27" y="4"/>
                  <a:pt x="27" y="4"/>
                  <a:pt x="27" y="4"/>
                </a:cubicBezTo>
                <a:cubicBezTo>
                  <a:pt x="28" y="4"/>
                  <a:pt x="29" y="3"/>
                  <a:pt x="29" y="2"/>
                </a:cubicBezTo>
                <a:cubicBezTo>
                  <a:pt x="29" y="1"/>
                  <a:pt x="28" y="0"/>
                  <a:pt x="27" y="0"/>
                </a:cubicBezTo>
                <a:moveTo>
                  <a:pt x="39" y="0"/>
                </a:moveTo>
                <a:cubicBezTo>
                  <a:pt x="35" y="0"/>
                  <a:pt x="35" y="0"/>
                  <a:pt x="35" y="0"/>
                </a:cubicBezTo>
                <a:cubicBezTo>
                  <a:pt x="34" y="0"/>
                  <a:pt x="33" y="1"/>
                  <a:pt x="33" y="2"/>
                </a:cubicBezTo>
                <a:cubicBezTo>
                  <a:pt x="33" y="3"/>
                  <a:pt x="34" y="4"/>
                  <a:pt x="35" y="4"/>
                </a:cubicBezTo>
                <a:cubicBezTo>
                  <a:pt x="39" y="4"/>
                  <a:pt x="39" y="4"/>
                  <a:pt x="39" y="4"/>
                </a:cubicBezTo>
                <a:cubicBezTo>
                  <a:pt x="40" y="4"/>
                  <a:pt x="41" y="3"/>
                  <a:pt x="41" y="2"/>
                </a:cubicBezTo>
                <a:cubicBezTo>
                  <a:pt x="41" y="1"/>
                  <a:pt x="40" y="0"/>
                  <a:pt x="39" y="0"/>
                </a:cubicBezTo>
              </a:path>
            </a:pathLst>
          </a:custGeom>
          <a:solidFill>
            <a:srgbClr val="D1931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19" name="Shape 1519"/>
          <p:cNvSpPr/>
          <p:nvPr/>
        </p:nvSpPr>
        <p:spPr>
          <a:xfrm>
            <a:off x="5180094" y="1299196"/>
            <a:ext cx="654457" cy="930783"/>
          </a:xfrm>
          <a:custGeom>
            <a:pathLst>
              <a:path extrusionOk="0" h="576" w="405">
                <a:moveTo>
                  <a:pt x="405" y="576"/>
                </a:moveTo>
                <a:lnTo>
                  <a:pt x="0" y="463"/>
                </a:lnTo>
                <a:lnTo>
                  <a:pt x="0" y="0"/>
                </a:lnTo>
                <a:lnTo>
                  <a:pt x="405" y="110"/>
                </a:lnTo>
                <a:lnTo>
                  <a:pt x="405" y="576"/>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0" name="Shape 1520"/>
          <p:cNvSpPr/>
          <p:nvPr/>
        </p:nvSpPr>
        <p:spPr>
          <a:xfrm>
            <a:off x="5180094" y="1299196"/>
            <a:ext cx="654457" cy="930783"/>
          </a:xfrm>
          <a:custGeom>
            <a:pathLst>
              <a:path extrusionOk="0" h="576" w="405">
                <a:moveTo>
                  <a:pt x="405" y="576"/>
                </a:moveTo>
                <a:lnTo>
                  <a:pt x="0" y="463"/>
                </a:lnTo>
                <a:lnTo>
                  <a:pt x="0" y="0"/>
                </a:lnTo>
                <a:lnTo>
                  <a:pt x="405" y="110"/>
                </a:lnTo>
                <a:lnTo>
                  <a:pt x="405" y="57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1" name="Shape 1521"/>
          <p:cNvSpPr/>
          <p:nvPr/>
        </p:nvSpPr>
        <p:spPr>
          <a:xfrm>
            <a:off x="5180094" y="1370297"/>
            <a:ext cx="478318" cy="106652"/>
          </a:xfrm>
          <a:custGeom>
            <a:pathLst>
              <a:path extrusionOk="0" h="29" w="130">
                <a:moveTo>
                  <a:pt x="125" y="27"/>
                </a:moveTo>
                <a:cubicBezTo>
                  <a:pt x="124" y="27"/>
                  <a:pt x="123" y="28"/>
                  <a:pt x="123" y="29"/>
                </a:cubicBezTo>
                <a:cubicBezTo>
                  <a:pt x="123" y="29"/>
                  <a:pt x="123" y="29"/>
                  <a:pt x="123" y="29"/>
                </a:cubicBezTo>
                <a:cubicBezTo>
                  <a:pt x="130" y="29"/>
                  <a:pt x="130" y="29"/>
                  <a:pt x="130" y="29"/>
                </a:cubicBezTo>
                <a:cubicBezTo>
                  <a:pt x="130" y="29"/>
                  <a:pt x="129" y="28"/>
                  <a:pt x="129" y="28"/>
                </a:cubicBezTo>
                <a:cubicBezTo>
                  <a:pt x="125" y="27"/>
                  <a:pt x="125" y="27"/>
                  <a:pt x="125" y="27"/>
                </a:cubicBezTo>
                <a:cubicBezTo>
                  <a:pt x="125" y="27"/>
                  <a:pt x="125" y="27"/>
                  <a:pt x="125" y="27"/>
                </a:cubicBezTo>
                <a:moveTo>
                  <a:pt x="114" y="25"/>
                </a:moveTo>
                <a:cubicBezTo>
                  <a:pt x="113" y="25"/>
                  <a:pt x="113" y="26"/>
                  <a:pt x="112" y="26"/>
                </a:cubicBezTo>
                <a:cubicBezTo>
                  <a:pt x="112" y="27"/>
                  <a:pt x="113" y="28"/>
                  <a:pt x="114" y="29"/>
                </a:cubicBezTo>
                <a:cubicBezTo>
                  <a:pt x="116" y="29"/>
                  <a:pt x="116" y="29"/>
                  <a:pt x="116" y="29"/>
                </a:cubicBezTo>
                <a:cubicBezTo>
                  <a:pt x="119" y="29"/>
                  <a:pt x="119" y="29"/>
                  <a:pt x="119" y="29"/>
                </a:cubicBezTo>
                <a:cubicBezTo>
                  <a:pt x="119" y="29"/>
                  <a:pt x="119" y="28"/>
                  <a:pt x="119" y="28"/>
                </a:cubicBezTo>
                <a:cubicBezTo>
                  <a:pt x="120" y="27"/>
                  <a:pt x="119" y="26"/>
                  <a:pt x="118" y="26"/>
                </a:cubicBezTo>
                <a:cubicBezTo>
                  <a:pt x="114" y="25"/>
                  <a:pt x="114" y="25"/>
                  <a:pt x="114" y="25"/>
                </a:cubicBezTo>
                <a:cubicBezTo>
                  <a:pt x="114" y="25"/>
                  <a:pt x="114" y="25"/>
                  <a:pt x="114" y="25"/>
                </a:cubicBezTo>
                <a:moveTo>
                  <a:pt x="103" y="23"/>
                </a:moveTo>
                <a:cubicBezTo>
                  <a:pt x="103" y="23"/>
                  <a:pt x="102" y="23"/>
                  <a:pt x="102" y="24"/>
                </a:cubicBezTo>
                <a:cubicBezTo>
                  <a:pt x="101" y="25"/>
                  <a:pt x="102" y="26"/>
                  <a:pt x="103" y="26"/>
                </a:cubicBezTo>
                <a:cubicBezTo>
                  <a:pt x="107" y="27"/>
                  <a:pt x="107" y="27"/>
                  <a:pt x="107" y="27"/>
                </a:cubicBezTo>
                <a:cubicBezTo>
                  <a:pt x="107" y="27"/>
                  <a:pt x="107" y="27"/>
                  <a:pt x="107" y="27"/>
                </a:cubicBezTo>
                <a:cubicBezTo>
                  <a:pt x="108" y="27"/>
                  <a:pt x="108" y="26"/>
                  <a:pt x="109" y="26"/>
                </a:cubicBezTo>
                <a:cubicBezTo>
                  <a:pt x="109" y="25"/>
                  <a:pt x="108" y="24"/>
                  <a:pt x="107" y="23"/>
                </a:cubicBezTo>
                <a:cubicBezTo>
                  <a:pt x="104" y="23"/>
                  <a:pt x="104" y="23"/>
                  <a:pt x="104" y="23"/>
                </a:cubicBezTo>
                <a:cubicBezTo>
                  <a:pt x="104" y="23"/>
                  <a:pt x="103" y="23"/>
                  <a:pt x="103" y="23"/>
                </a:cubicBezTo>
                <a:moveTo>
                  <a:pt x="93" y="20"/>
                </a:moveTo>
                <a:cubicBezTo>
                  <a:pt x="92" y="20"/>
                  <a:pt x="91" y="21"/>
                  <a:pt x="91" y="22"/>
                </a:cubicBezTo>
                <a:cubicBezTo>
                  <a:pt x="91" y="23"/>
                  <a:pt x="91" y="24"/>
                  <a:pt x="92" y="24"/>
                </a:cubicBezTo>
                <a:cubicBezTo>
                  <a:pt x="96" y="25"/>
                  <a:pt x="96" y="25"/>
                  <a:pt x="96" y="25"/>
                </a:cubicBezTo>
                <a:cubicBezTo>
                  <a:pt x="96" y="25"/>
                  <a:pt x="96" y="25"/>
                  <a:pt x="96" y="25"/>
                </a:cubicBezTo>
                <a:cubicBezTo>
                  <a:pt x="97" y="25"/>
                  <a:pt x="98" y="24"/>
                  <a:pt x="98" y="23"/>
                </a:cubicBezTo>
                <a:cubicBezTo>
                  <a:pt x="98" y="22"/>
                  <a:pt x="98" y="21"/>
                  <a:pt x="97" y="21"/>
                </a:cubicBezTo>
                <a:cubicBezTo>
                  <a:pt x="93" y="20"/>
                  <a:pt x="93" y="20"/>
                  <a:pt x="93" y="20"/>
                </a:cubicBezTo>
                <a:cubicBezTo>
                  <a:pt x="93" y="20"/>
                  <a:pt x="93" y="20"/>
                  <a:pt x="93" y="20"/>
                </a:cubicBezTo>
                <a:moveTo>
                  <a:pt x="82" y="18"/>
                </a:moveTo>
                <a:cubicBezTo>
                  <a:pt x="81" y="18"/>
                  <a:pt x="80" y="18"/>
                  <a:pt x="80" y="19"/>
                </a:cubicBezTo>
                <a:cubicBezTo>
                  <a:pt x="80" y="20"/>
                  <a:pt x="80" y="21"/>
                  <a:pt x="81" y="21"/>
                </a:cubicBezTo>
                <a:cubicBezTo>
                  <a:pt x="85" y="22"/>
                  <a:pt x="85" y="22"/>
                  <a:pt x="85" y="22"/>
                </a:cubicBezTo>
                <a:cubicBezTo>
                  <a:pt x="85" y="22"/>
                  <a:pt x="85" y="22"/>
                  <a:pt x="85" y="22"/>
                </a:cubicBezTo>
                <a:cubicBezTo>
                  <a:pt x="86" y="22"/>
                  <a:pt x="87" y="22"/>
                  <a:pt x="87" y="21"/>
                </a:cubicBezTo>
                <a:cubicBezTo>
                  <a:pt x="87" y="20"/>
                  <a:pt x="87" y="19"/>
                  <a:pt x="86" y="19"/>
                </a:cubicBezTo>
                <a:cubicBezTo>
                  <a:pt x="82" y="18"/>
                  <a:pt x="82" y="18"/>
                  <a:pt x="82" y="18"/>
                </a:cubicBezTo>
                <a:cubicBezTo>
                  <a:pt x="82" y="18"/>
                  <a:pt x="82" y="18"/>
                  <a:pt x="82" y="18"/>
                </a:cubicBezTo>
                <a:moveTo>
                  <a:pt x="71" y="15"/>
                </a:moveTo>
                <a:cubicBezTo>
                  <a:pt x="70" y="15"/>
                  <a:pt x="69" y="16"/>
                  <a:pt x="69" y="17"/>
                </a:cubicBezTo>
                <a:cubicBezTo>
                  <a:pt x="69" y="18"/>
                  <a:pt x="70" y="19"/>
                  <a:pt x="71" y="19"/>
                </a:cubicBezTo>
                <a:cubicBezTo>
                  <a:pt x="74" y="20"/>
                  <a:pt x="74" y="20"/>
                  <a:pt x="74" y="20"/>
                </a:cubicBezTo>
                <a:cubicBezTo>
                  <a:pt x="75" y="20"/>
                  <a:pt x="75" y="20"/>
                  <a:pt x="75" y="20"/>
                </a:cubicBezTo>
                <a:cubicBezTo>
                  <a:pt x="75" y="20"/>
                  <a:pt x="76" y="19"/>
                  <a:pt x="76" y="18"/>
                </a:cubicBezTo>
                <a:cubicBezTo>
                  <a:pt x="77" y="17"/>
                  <a:pt x="76" y="16"/>
                  <a:pt x="75" y="16"/>
                </a:cubicBezTo>
                <a:cubicBezTo>
                  <a:pt x="71" y="15"/>
                  <a:pt x="71" y="15"/>
                  <a:pt x="71" y="15"/>
                </a:cubicBezTo>
                <a:cubicBezTo>
                  <a:pt x="71" y="15"/>
                  <a:pt x="71" y="15"/>
                  <a:pt x="71" y="15"/>
                </a:cubicBezTo>
                <a:moveTo>
                  <a:pt x="60" y="13"/>
                </a:moveTo>
                <a:cubicBezTo>
                  <a:pt x="59" y="13"/>
                  <a:pt x="59" y="14"/>
                  <a:pt x="59" y="14"/>
                </a:cubicBezTo>
                <a:cubicBezTo>
                  <a:pt x="58" y="15"/>
                  <a:pt x="59" y="16"/>
                  <a:pt x="60" y="17"/>
                </a:cubicBezTo>
                <a:cubicBezTo>
                  <a:pt x="63" y="17"/>
                  <a:pt x="63" y="17"/>
                  <a:pt x="63" y="17"/>
                </a:cubicBezTo>
                <a:cubicBezTo>
                  <a:pt x="64" y="17"/>
                  <a:pt x="64" y="17"/>
                  <a:pt x="64" y="17"/>
                </a:cubicBezTo>
                <a:cubicBezTo>
                  <a:pt x="65" y="17"/>
                  <a:pt x="65" y="17"/>
                  <a:pt x="66" y="16"/>
                </a:cubicBezTo>
                <a:cubicBezTo>
                  <a:pt x="66" y="15"/>
                  <a:pt x="65" y="14"/>
                  <a:pt x="64" y="14"/>
                </a:cubicBezTo>
                <a:cubicBezTo>
                  <a:pt x="61" y="13"/>
                  <a:pt x="61" y="13"/>
                  <a:pt x="61" y="13"/>
                </a:cubicBezTo>
                <a:cubicBezTo>
                  <a:pt x="61" y="13"/>
                  <a:pt x="60" y="13"/>
                  <a:pt x="60" y="13"/>
                </a:cubicBezTo>
                <a:moveTo>
                  <a:pt x="50" y="11"/>
                </a:moveTo>
                <a:cubicBezTo>
                  <a:pt x="49" y="11"/>
                  <a:pt x="48" y="11"/>
                  <a:pt x="48" y="12"/>
                </a:cubicBezTo>
                <a:cubicBezTo>
                  <a:pt x="48" y="13"/>
                  <a:pt x="48" y="14"/>
                  <a:pt x="49" y="14"/>
                </a:cubicBezTo>
                <a:cubicBezTo>
                  <a:pt x="53" y="15"/>
                  <a:pt x="53" y="15"/>
                  <a:pt x="53" y="15"/>
                </a:cubicBezTo>
                <a:cubicBezTo>
                  <a:pt x="53" y="15"/>
                  <a:pt x="53" y="15"/>
                  <a:pt x="53" y="15"/>
                </a:cubicBezTo>
                <a:cubicBezTo>
                  <a:pt x="54" y="15"/>
                  <a:pt x="55" y="14"/>
                  <a:pt x="55" y="14"/>
                </a:cubicBezTo>
                <a:cubicBezTo>
                  <a:pt x="55" y="13"/>
                  <a:pt x="54" y="12"/>
                  <a:pt x="53" y="11"/>
                </a:cubicBezTo>
                <a:cubicBezTo>
                  <a:pt x="50" y="11"/>
                  <a:pt x="50" y="11"/>
                  <a:pt x="50" y="11"/>
                </a:cubicBezTo>
                <a:cubicBezTo>
                  <a:pt x="50" y="11"/>
                  <a:pt x="50" y="11"/>
                  <a:pt x="50" y="11"/>
                </a:cubicBezTo>
                <a:moveTo>
                  <a:pt x="39" y="8"/>
                </a:moveTo>
                <a:cubicBezTo>
                  <a:pt x="38" y="8"/>
                  <a:pt x="37" y="9"/>
                  <a:pt x="37" y="10"/>
                </a:cubicBezTo>
                <a:cubicBezTo>
                  <a:pt x="37" y="11"/>
                  <a:pt x="37" y="12"/>
                  <a:pt x="38" y="12"/>
                </a:cubicBezTo>
                <a:cubicBezTo>
                  <a:pt x="42" y="13"/>
                  <a:pt x="42" y="13"/>
                  <a:pt x="42" y="13"/>
                </a:cubicBezTo>
                <a:cubicBezTo>
                  <a:pt x="42" y="13"/>
                  <a:pt x="42" y="13"/>
                  <a:pt x="42" y="13"/>
                </a:cubicBezTo>
                <a:cubicBezTo>
                  <a:pt x="43" y="13"/>
                  <a:pt x="44" y="12"/>
                  <a:pt x="44" y="11"/>
                </a:cubicBezTo>
                <a:cubicBezTo>
                  <a:pt x="44" y="10"/>
                  <a:pt x="44" y="9"/>
                  <a:pt x="43" y="9"/>
                </a:cubicBezTo>
                <a:cubicBezTo>
                  <a:pt x="39" y="8"/>
                  <a:pt x="39" y="8"/>
                  <a:pt x="39" y="8"/>
                </a:cubicBezTo>
                <a:cubicBezTo>
                  <a:pt x="39" y="8"/>
                  <a:pt x="39" y="8"/>
                  <a:pt x="39" y="8"/>
                </a:cubicBezTo>
                <a:moveTo>
                  <a:pt x="28" y="6"/>
                </a:moveTo>
                <a:cubicBezTo>
                  <a:pt x="27" y="6"/>
                  <a:pt x="26" y="6"/>
                  <a:pt x="26" y="7"/>
                </a:cubicBezTo>
                <a:cubicBezTo>
                  <a:pt x="26" y="8"/>
                  <a:pt x="27" y="9"/>
                  <a:pt x="28" y="9"/>
                </a:cubicBezTo>
                <a:cubicBezTo>
                  <a:pt x="31" y="10"/>
                  <a:pt x="31" y="10"/>
                  <a:pt x="31" y="10"/>
                </a:cubicBezTo>
                <a:cubicBezTo>
                  <a:pt x="32" y="10"/>
                  <a:pt x="32" y="10"/>
                  <a:pt x="32" y="10"/>
                </a:cubicBezTo>
                <a:cubicBezTo>
                  <a:pt x="32" y="10"/>
                  <a:pt x="33" y="10"/>
                  <a:pt x="33" y="9"/>
                </a:cubicBezTo>
                <a:cubicBezTo>
                  <a:pt x="34" y="8"/>
                  <a:pt x="33" y="7"/>
                  <a:pt x="32" y="7"/>
                </a:cubicBezTo>
                <a:cubicBezTo>
                  <a:pt x="28" y="6"/>
                  <a:pt x="28" y="6"/>
                  <a:pt x="28" y="6"/>
                </a:cubicBezTo>
                <a:cubicBezTo>
                  <a:pt x="28" y="6"/>
                  <a:pt x="28" y="6"/>
                  <a:pt x="28" y="6"/>
                </a:cubicBezTo>
                <a:moveTo>
                  <a:pt x="17" y="3"/>
                </a:moveTo>
                <a:cubicBezTo>
                  <a:pt x="16" y="3"/>
                  <a:pt x="16" y="4"/>
                  <a:pt x="15" y="5"/>
                </a:cubicBezTo>
                <a:cubicBezTo>
                  <a:pt x="15" y="6"/>
                  <a:pt x="16" y="7"/>
                  <a:pt x="17" y="7"/>
                </a:cubicBezTo>
                <a:cubicBezTo>
                  <a:pt x="20" y="8"/>
                  <a:pt x="20" y="8"/>
                  <a:pt x="20" y="8"/>
                </a:cubicBezTo>
                <a:cubicBezTo>
                  <a:pt x="21" y="8"/>
                  <a:pt x="21" y="8"/>
                  <a:pt x="21" y="8"/>
                </a:cubicBezTo>
                <a:cubicBezTo>
                  <a:pt x="22" y="8"/>
                  <a:pt x="22" y="7"/>
                  <a:pt x="23" y="6"/>
                </a:cubicBezTo>
                <a:cubicBezTo>
                  <a:pt x="23" y="5"/>
                  <a:pt x="22" y="5"/>
                  <a:pt x="21" y="4"/>
                </a:cubicBezTo>
                <a:cubicBezTo>
                  <a:pt x="18" y="4"/>
                  <a:pt x="18" y="4"/>
                  <a:pt x="18" y="4"/>
                </a:cubicBezTo>
                <a:cubicBezTo>
                  <a:pt x="17" y="3"/>
                  <a:pt x="17" y="3"/>
                  <a:pt x="17" y="3"/>
                </a:cubicBezTo>
                <a:moveTo>
                  <a:pt x="6" y="1"/>
                </a:moveTo>
                <a:cubicBezTo>
                  <a:pt x="6" y="1"/>
                  <a:pt x="5" y="2"/>
                  <a:pt x="5" y="2"/>
                </a:cubicBezTo>
                <a:cubicBezTo>
                  <a:pt x="4" y="3"/>
                  <a:pt x="5" y="4"/>
                  <a:pt x="6" y="5"/>
                </a:cubicBezTo>
                <a:cubicBezTo>
                  <a:pt x="10" y="5"/>
                  <a:pt x="10" y="5"/>
                  <a:pt x="10" y="5"/>
                </a:cubicBezTo>
                <a:cubicBezTo>
                  <a:pt x="10" y="5"/>
                  <a:pt x="10" y="5"/>
                  <a:pt x="10" y="5"/>
                </a:cubicBezTo>
                <a:cubicBezTo>
                  <a:pt x="11" y="5"/>
                  <a:pt x="12" y="5"/>
                  <a:pt x="12" y="4"/>
                </a:cubicBezTo>
                <a:cubicBezTo>
                  <a:pt x="12" y="3"/>
                  <a:pt x="11" y="2"/>
                  <a:pt x="10" y="2"/>
                </a:cubicBezTo>
                <a:cubicBezTo>
                  <a:pt x="7" y="1"/>
                  <a:pt x="7" y="1"/>
                  <a:pt x="7" y="1"/>
                </a:cubicBezTo>
                <a:cubicBezTo>
                  <a:pt x="7" y="1"/>
                  <a:pt x="7" y="1"/>
                  <a:pt x="6" y="1"/>
                </a:cubicBezTo>
                <a:moveTo>
                  <a:pt x="0" y="0"/>
                </a:moveTo>
                <a:cubicBezTo>
                  <a:pt x="0" y="3"/>
                  <a:pt x="0" y="3"/>
                  <a:pt x="0" y="3"/>
                </a:cubicBezTo>
                <a:cubicBezTo>
                  <a:pt x="1" y="3"/>
                  <a:pt x="1" y="2"/>
                  <a:pt x="1" y="2"/>
                </a:cubicBezTo>
                <a:cubicBezTo>
                  <a:pt x="1" y="1"/>
                  <a:pt x="1" y="0"/>
                  <a:pt x="0" y="0"/>
                </a:cubicBezTo>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2" name="Shape 1522"/>
          <p:cNvSpPr/>
          <p:nvPr/>
        </p:nvSpPr>
        <p:spPr>
          <a:xfrm>
            <a:off x="4747022" y="1476950"/>
            <a:ext cx="1087529" cy="753029"/>
          </a:xfrm>
          <a:custGeom>
            <a:pathLst>
              <a:path extrusionOk="0" h="466" w="673">
                <a:moveTo>
                  <a:pt x="0" y="466"/>
                </a:moveTo>
                <a:lnTo>
                  <a:pt x="98" y="227"/>
                </a:lnTo>
                <a:lnTo>
                  <a:pt x="0" y="0"/>
                </a:lnTo>
                <a:lnTo>
                  <a:pt x="673" y="0"/>
                </a:lnTo>
                <a:lnTo>
                  <a:pt x="673" y="466"/>
                </a:lnTo>
                <a:lnTo>
                  <a:pt x="0" y="466"/>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3" name="Shape 1523"/>
          <p:cNvSpPr/>
          <p:nvPr/>
        </p:nvSpPr>
        <p:spPr>
          <a:xfrm>
            <a:off x="4747022" y="1476950"/>
            <a:ext cx="1087529" cy="753029"/>
          </a:xfrm>
          <a:custGeom>
            <a:pathLst>
              <a:path extrusionOk="0" h="466" w="673">
                <a:moveTo>
                  <a:pt x="0" y="466"/>
                </a:moveTo>
                <a:lnTo>
                  <a:pt x="98" y="227"/>
                </a:lnTo>
                <a:lnTo>
                  <a:pt x="0" y="0"/>
                </a:lnTo>
                <a:lnTo>
                  <a:pt x="673" y="0"/>
                </a:lnTo>
                <a:lnTo>
                  <a:pt x="673" y="466"/>
                </a:lnTo>
                <a:lnTo>
                  <a:pt x="0" y="46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4" name="Shape 1524"/>
          <p:cNvSpPr/>
          <p:nvPr/>
        </p:nvSpPr>
        <p:spPr>
          <a:xfrm>
            <a:off x="4784188" y="1548051"/>
            <a:ext cx="1050362" cy="610826"/>
          </a:xfrm>
          <a:custGeom>
            <a:pathLst>
              <a:path extrusionOk="0" h="165" w="286">
                <a:moveTo>
                  <a:pt x="5" y="162"/>
                </a:moveTo>
                <a:cubicBezTo>
                  <a:pt x="2" y="162"/>
                  <a:pt x="2" y="162"/>
                  <a:pt x="2" y="162"/>
                </a:cubicBezTo>
                <a:cubicBezTo>
                  <a:pt x="1" y="162"/>
                  <a:pt x="0" y="162"/>
                  <a:pt x="0" y="163"/>
                </a:cubicBezTo>
                <a:cubicBezTo>
                  <a:pt x="0" y="164"/>
                  <a:pt x="1" y="165"/>
                  <a:pt x="2" y="165"/>
                </a:cubicBezTo>
                <a:cubicBezTo>
                  <a:pt x="5" y="165"/>
                  <a:pt x="5" y="165"/>
                  <a:pt x="5" y="165"/>
                </a:cubicBezTo>
                <a:cubicBezTo>
                  <a:pt x="6" y="165"/>
                  <a:pt x="7" y="164"/>
                  <a:pt x="7" y="163"/>
                </a:cubicBezTo>
                <a:cubicBezTo>
                  <a:pt x="7" y="162"/>
                  <a:pt x="6" y="162"/>
                  <a:pt x="5" y="162"/>
                </a:cubicBezTo>
                <a:moveTo>
                  <a:pt x="16" y="162"/>
                </a:moveTo>
                <a:cubicBezTo>
                  <a:pt x="13" y="162"/>
                  <a:pt x="13" y="162"/>
                  <a:pt x="13" y="162"/>
                </a:cubicBezTo>
                <a:cubicBezTo>
                  <a:pt x="12" y="162"/>
                  <a:pt x="11" y="162"/>
                  <a:pt x="11" y="163"/>
                </a:cubicBezTo>
                <a:cubicBezTo>
                  <a:pt x="11" y="164"/>
                  <a:pt x="12" y="165"/>
                  <a:pt x="13" y="165"/>
                </a:cubicBezTo>
                <a:cubicBezTo>
                  <a:pt x="16" y="165"/>
                  <a:pt x="16" y="165"/>
                  <a:pt x="16" y="165"/>
                </a:cubicBezTo>
                <a:cubicBezTo>
                  <a:pt x="17" y="165"/>
                  <a:pt x="18" y="164"/>
                  <a:pt x="18" y="163"/>
                </a:cubicBezTo>
                <a:cubicBezTo>
                  <a:pt x="18" y="162"/>
                  <a:pt x="17" y="162"/>
                  <a:pt x="16" y="162"/>
                </a:cubicBezTo>
                <a:moveTo>
                  <a:pt x="27" y="162"/>
                </a:moveTo>
                <a:cubicBezTo>
                  <a:pt x="23" y="162"/>
                  <a:pt x="23" y="162"/>
                  <a:pt x="23" y="162"/>
                </a:cubicBezTo>
                <a:cubicBezTo>
                  <a:pt x="22" y="162"/>
                  <a:pt x="22" y="162"/>
                  <a:pt x="22" y="163"/>
                </a:cubicBezTo>
                <a:cubicBezTo>
                  <a:pt x="22" y="164"/>
                  <a:pt x="22" y="165"/>
                  <a:pt x="23" y="165"/>
                </a:cubicBezTo>
                <a:cubicBezTo>
                  <a:pt x="27" y="165"/>
                  <a:pt x="27" y="165"/>
                  <a:pt x="27" y="165"/>
                </a:cubicBezTo>
                <a:cubicBezTo>
                  <a:pt x="28" y="165"/>
                  <a:pt x="29" y="164"/>
                  <a:pt x="29" y="163"/>
                </a:cubicBezTo>
                <a:cubicBezTo>
                  <a:pt x="29" y="162"/>
                  <a:pt x="28" y="162"/>
                  <a:pt x="27" y="162"/>
                </a:cubicBezTo>
                <a:moveTo>
                  <a:pt x="38" y="162"/>
                </a:moveTo>
                <a:cubicBezTo>
                  <a:pt x="34" y="162"/>
                  <a:pt x="34" y="162"/>
                  <a:pt x="34" y="162"/>
                </a:cubicBezTo>
                <a:cubicBezTo>
                  <a:pt x="33" y="162"/>
                  <a:pt x="32" y="162"/>
                  <a:pt x="32" y="163"/>
                </a:cubicBezTo>
                <a:cubicBezTo>
                  <a:pt x="32" y="164"/>
                  <a:pt x="33" y="165"/>
                  <a:pt x="34" y="165"/>
                </a:cubicBezTo>
                <a:cubicBezTo>
                  <a:pt x="38" y="165"/>
                  <a:pt x="38" y="165"/>
                  <a:pt x="38" y="165"/>
                </a:cubicBezTo>
                <a:cubicBezTo>
                  <a:pt x="39" y="165"/>
                  <a:pt x="39" y="164"/>
                  <a:pt x="39" y="163"/>
                </a:cubicBezTo>
                <a:cubicBezTo>
                  <a:pt x="39" y="162"/>
                  <a:pt x="39" y="162"/>
                  <a:pt x="38" y="162"/>
                </a:cubicBezTo>
                <a:moveTo>
                  <a:pt x="48" y="162"/>
                </a:moveTo>
                <a:cubicBezTo>
                  <a:pt x="45" y="162"/>
                  <a:pt x="45" y="162"/>
                  <a:pt x="45" y="162"/>
                </a:cubicBezTo>
                <a:cubicBezTo>
                  <a:pt x="44" y="162"/>
                  <a:pt x="43" y="162"/>
                  <a:pt x="43" y="163"/>
                </a:cubicBezTo>
                <a:cubicBezTo>
                  <a:pt x="43" y="164"/>
                  <a:pt x="44" y="165"/>
                  <a:pt x="45" y="165"/>
                </a:cubicBezTo>
                <a:cubicBezTo>
                  <a:pt x="48" y="165"/>
                  <a:pt x="48" y="165"/>
                  <a:pt x="48" y="165"/>
                </a:cubicBezTo>
                <a:cubicBezTo>
                  <a:pt x="49" y="165"/>
                  <a:pt x="50" y="164"/>
                  <a:pt x="50" y="163"/>
                </a:cubicBezTo>
                <a:cubicBezTo>
                  <a:pt x="50" y="162"/>
                  <a:pt x="49" y="162"/>
                  <a:pt x="48" y="162"/>
                </a:cubicBezTo>
                <a:moveTo>
                  <a:pt x="59" y="162"/>
                </a:moveTo>
                <a:cubicBezTo>
                  <a:pt x="56" y="162"/>
                  <a:pt x="56" y="162"/>
                  <a:pt x="56" y="162"/>
                </a:cubicBezTo>
                <a:cubicBezTo>
                  <a:pt x="55" y="162"/>
                  <a:pt x="54" y="162"/>
                  <a:pt x="54" y="163"/>
                </a:cubicBezTo>
                <a:cubicBezTo>
                  <a:pt x="54" y="164"/>
                  <a:pt x="55" y="165"/>
                  <a:pt x="56" y="165"/>
                </a:cubicBezTo>
                <a:cubicBezTo>
                  <a:pt x="59" y="165"/>
                  <a:pt x="59" y="165"/>
                  <a:pt x="59" y="165"/>
                </a:cubicBezTo>
                <a:cubicBezTo>
                  <a:pt x="60" y="165"/>
                  <a:pt x="61" y="164"/>
                  <a:pt x="61" y="163"/>
                </a:cubicBezTo>
                <a:cubicBezTo>
                  <a:pt x="61" y="162"/>
                  <a:pt x="60" y="162"/>
                  <a:pt x="59" y="162"/>
                </a:cubicBezTo>
                <a:moveTo>
                  <a:pt x="70" y="162"/>
                </a:moveTo>
                <a:cubicBezTo>
                  <a:pt x="66" y="162"/>
                  <a:pt x="66" y="162"/>
                  <a:pt x="66" y="162"/>
                </a:cubicBezTo>
                <a:cubicBezTo>
                  <a:pt x="65" y="162"/>
                  <a:pt x="65" y="162"/>
                  <a:pt x="65" y="163"/>
                </a:cubicBezTo>
                <a:cubicBezTo>
                  <a:pt x="65" y="164"/>
                  <a:pt x="65" y="165"/>
                  <a:pt x="66" y="165"/>
                </a:cubicBezTo>
                <a:cubicBezTo>
                  <a:pt x="70" y="165"/>
                  <a:pt x="70" y="165"/>
                  <a:pt x="70" y="165"/>
                </a:cubicBezTo>
                <a:cubicBezTo>
                  <a:pt x="71" y="165"/>
                  <a:pt x="72" y="164"/>
                  <a:pt x="72" y="163"/>
                </a:cubicBezTo>
                <a:cubicBezTo>
                  <a:pt x="72" y="162"/>
                  <a:pt x="71" y="162"/>
                  <a:pt x="70" y="162"/>
                </a:cubicBezTo>
                <a:moveTo>
                  <a:pt x="81" y="162"/>
                </a:moveTo>
                <a:cubicBezTo>
                  <a:pt x="77" y="162"/>
                  <a:pt x="77" y="162"/>
                  <a:pt x="77" y="162"/>
                </a:cubicBezTo>
                <a:cubicBezTo>
                  <a:pt x="76" y="162"/>
                  <a:pt x="75" y="162"/>
                  <a:pt x="75" y="163"/>
                </a:cubicBezTo>
                <a:cubicBezTo>
                  <a:pt x="75" y="164"/>
                  <a:pt x="76" y="165"/>
                  <a:pt x="77" y="165"/>
                </a:cubicBezTo>
                <a:cubicBezTo>
                  <a:pt x="81" y="165"/>
                  <a:pt x="81" y="165"/>
                  <a:pt x="81" y="165"/>
                </a:cubicBezTo>
                <a:cubicBezTo>
                  <a:pt x="82" y="165"/>
                  <a:pt x="82" y="164"/>
                  <a:pt x="82" y="163"/>
                </a:cubicBezTo>
                <a:cubicBezTo>
                  <a:pt x="82" y="162"/>
                  <a:pt x="82" y="162"/>
                  <a:pt x="81" y="162"/>
                </a:cubicBezTo>
                <a:moveTo>
                  <a:pt x="91" y="162"/>
                </a:moveTo>
                <a:cubicBezTo>
                  <a:pt x="88" y="162"/>
                  <a:pt x="88" y="162"/>
                  <a:pt x="88" y="162"/>
                </a:cubicBezTo>
                <a:cubicBezTo>
                  <a:pt x="87" y="162"/>
                  <a:pt x="86" y="162"/>
                  <a:pt x="86" y="163"/>
                </a:cubicBezTo>
                <a:cubicBezTo>
                  <a:pt x="86" y="164"/>
                  <a:pt x="87" y="165"/>
                  <a:pt x="88" y="165"/>
                </a:cubicBezTo>
                <a:cubicBezTo>
                  <a:pt x="91" y="165"/>
                  <a:pt x="91" y="165"/>
                  <a:pt x="91" y="165"/>
                </a:cubicBezTo>
                <a:cubicBezTo>
                  <a:pt x="92" y="165"/>
                  <a:pt x="93" y="164"/>
                  <a:pt x="93" y="163"/>
                </a:cubicBezTo>
                <a:cubicBezTo>
                  <a:pt x="93" y="162"/>
                  <a:pt x="92" y="162"/>
                  <a:pt x="91" y="162"/>
                </a:cubicBezTo>
                <a:moveTo>
                  <a:pt x="102" y="162"/>
                </a:moveTo>
                <a:cubicBezTo>
                  <a:pt x="99" y="162"/>
                  <a:pt x="99" y="162"/>
                  <a:pt x="99" y="162"/>
                </a:cubicBezTo>
                <a:cubicBezTo>
                  <a:pt x="98" y="162"/>
                  <a:pt x="97" y="162"/>
                  <a:pt x="97" y="163"/>
                </a:cubicBezTo>
                <a:cubicBezTo>
                  <a:pt x="97" y="164"/>
                  <a:pt x="98" y="165"/>
                  <a:pt x="99" y="165"/>
                </a:cubicBezTo>
                <a:cubicBezTo>
                  <a:pt x="102" y="165"/>
                  <a:pt x="102" y="165"/>
                  <a:pt x="102" y="165"/>
                </a:cubicBezTo>
                <a:cubicBezTo>
                  <a:pt x="103" y="165"/>
                  <a:pt x="104" y="164"/>
                  <a:pt x="104" y="163"/>
                </a:cubicBezTo>
                <a:cubicBezTo>
                  <a:pt x="104" y="162"/>
                  <a:pt x="103" y="162"/>
                  <a:pt x="102" y="162"/>
                </a:cubicBezTo>
                <a:moveTo>
                  <a:pt x="113" y="162"/>
                </a:moveTo>
                <a:cubicBezTo>
                  <a:pt x="109" y="162"/>
                  <a:pt x="109" y="162"/>
                  <a:pt x="109" y="162"/>
                </a:cubicBezTo>
                <a:cubicBezTo>
                  <a:pt x="108" y="162"/>
                  <a:pt x="108" y="162"/>
                  <a:pt x="108" y="163"/>
                </a:cubicBezTo>
                <a:cubicBezTo>
                  <a:pt x="108" y="164"/>
                  <a:pt x="108" y="165"/>
                  <a:pt x="109" y="165"/>
                </a:cubicBezTo>
                <a:cubicBezTo>
                  <a:pt x="113" y="165"/>
                  <a:pt x="113" y="165"/>
                  <a:pt x="113" y="165"/>
                </a:cubicBezTo>
                <a:cubicBezTo>
                  <a:pt x="114" y="165"/>
                  <a:pt x="115" y="164"/>
                  <a:pt x="115" y="163"/>
                </a:cubicBezTo>
                <a:cubicBezTo>
                  <a:pt x="115" y="162"/>
                  <a:pt x="114" y="162"/>
                  <a:pt x="113" y="162"/>
                </a:cubicBezTo>
                <a:moveTo>
                  <a:pt x="124" y="162"/>
                </a:moveTo>
                <a:cubicBezTo>
                  <a:pt x="120" y="162"/>
                  <a:pt x="120" y="162"/>
                  <a:pt x="120" y="162"/>
                </a:cubicBezTo>
                <a:cubicBezTo>
                  <a:pt x="119" y="162"/>
                  <a:pt x="118" y="162"/>
                  <a:pt x="118" y="163"/>
                </a:cubicBezTo>
                <a:cubicBezTo>
                  <a:pt x="118" y="164"/>
                  <a:pt x="119" y="165"/>
                  <a:pt x="120" y="165"/>
                </a:cubicBezTo>
                <a:cubicBezTo>
                  <a:pt x="124" y="165"/>
                  <a:pt x="124" y="165"/>
                  <a:pt x="124" y="165"/>
                </a:cubicBezTo>
                <a:cubicBezTo>
                  <a:pt x="125" y="165"/>
                  <a:pt x="125" y="164"/>
                  <a:pt x="125" y="163"/>
                </a:cubicBezTo>
                <a:cubicBezTo>
                  <a:pt x="125" y="162"/>
                  <a:pt x="125" y="162"/>
                  <a:pt x="124" y="162"/>
                </a:cubicBezTo>
                <a:moveTo>
                  <a:pt x="134" y="162"/>
                </a:moveTo>
                <a:cubicBezTo>
                  <a:pt x="131" y="162"/>
                  <a:pt x="131" y="162"/>
                  <a:pt x="131" y="162"/>
                </a:cubicBezTo>
                <a:cubicBezTo>
                  <a:pt x="130" y="162"/>
                  <a:pt x="129" y="162"/>
                  <a:pt x="129" y="163"/>
                </a:cubicBezTo>
                <a:cubicBezTo>
                  <a:pt x="129" y="164"/>
                  <a:pt x="130" y="165"/>
                  <a:pt x="131" y="165"/>
                </a:cubicBezTo>
                <a:cubicBezTo>
                  <a:pt x="134" y="165"/>
                  <a:pt x="134" y="165"/>
                  <a:pt x="134" y="165"/>
                </a:cubicBezTo>
                <a:cubicBezTo>
                  <a:pt x="135" y="165"/>
                  <a:pt x="136" y="164"/>
                  <a:pt x="136" y="163"/>
                </a:cubicBezTo>
                <a:cubicBezTo>
                  <a:pt x="136" y="162"/>
                  <a:pt x="135" y="162"/>
                  <a:pt x="134" y="162"/>
                </a:cubicBezTo>
                <a:moveTo>
                  <a:pt x="145" y="162"/>
                </a:moveTo>
                <a:cubicBezTo>
                  <a:pt x="142" y="162"/>
                  <a:pt x="142" y="162"/>
                  <a:pt x="142" y="162"/>
                </a:cubicBezTo>
                <a:cubicBezTo>
                  <a:pt x="141" y="162"/>
                  <a:pt x="140" y="162"/>
                  <a:pt x="140" y="163"/>
                </a:cubicBezTo>
                <a:cubicBezTo>
                  <a:pt x="140" y="164"/>
                  <a:pt x="141" y="165"/>
                  <a:pt x="142" y="165"/>
                </a:cubicBezTo>
                <a:cubicBezTo>
                  <a:pt x="145" y="165"/>
                  <a:pt x="145" y="165"/>
                  <a:pt x="145" y="165"/>
                </a:cubicBezTo>
                <a:cubicBezTo>
                  <a:pt x="146" y="165"/>
                  <a:pt x="147" y="164"/>
                  <a:pt x="147" y="163"/>
                </a:cubicBezTo>
                <a:cubicBezTo>
                  <a:pt x="147" y="162"/>
                  <a:pt x="146" y="162"/>
                  <a:pt x="145" y="162"/>
                </a:cubicBezTo>
                <a:moveTo>
                  <a:pt x="156" y="162"/>
                </a:moveTo>
                <a:cubicBezTo>
                  <a:pt x="152" y="162"/>
                  <a:pt x="152" y="162"/>
                  <a:pt x="152" y="162"/>
                </a:cubicBezTo>
                <a:cubicBezTo>
                  <a:pt x="151" y="162"/>
                  <a:pt x="151" y="162"/>
                  <a:pt x="151" y="163"/>
                </a:cubicBezTo>
                <a:cubicBezTo>
                  <a:pt x="151" y="164"/>
                  <a:pt x="151" y="165"/>
                  <a:pt x="152" y="165"/>
                </a:cubicBezTo>
                <a:cubicBezTo>
                  <a:pt x="156" y="165"/>
                  <a:pt x="156" y="165"/>
                  <a:pt x="156" y="165"/>
                </a:cubicBezTo>
                <a:cubicBezTo>
                  <a:pt x="157" y="165"/>
                  <a:pt x="158" y="164"/>
                  <a:pt x="158" y="163"/>
                </a:cubicBezTo>
                <a:cubicBezTo>
                  <a:pt x="158" y="162"/>
                  <a:pt x="157" y="162"/>
                  <a:pt x="156" y="162"/>
                </a:cubicBezTo>
                <a:moveTo>
                  <a:pt x="167" y="162"/>
                </a:moveTo>
                <a:cubicBezTo>
                  <a:pt x="163" y="162"/>
                  <a:pt x="163" y="162"/>
                  <a:pt x="163" y="162"/>
                </a:cubicBezTo>
                <a:cubicBezTo>
                  <a:pt x="162" y="162"/>
                  <a:pt x="161" y="162"/>
                  <a:pt x="161" y="163"/>
                </a:cubicBezTo>
                <a:cubicBezTo>
                  <a:pt x="161" y="164"/>
                  <a:pt x="162" y="165"/>
                  <a:pt x="163" y="165"/>
                </a:cubicBezTo>
                <a:cubicBezTo>
                  <a:pt x="167" y="165"/>
                  <a:pt x="167" y="165"/>
                  <a:pt x="167" y="165"/>
                </a:cubicBezTo>
                <a:cubicBezTo>
                  <a:pt x="168" y="165"/>
                  <a:pt x="168" y="164"/>
                  <a:pt x="168" y="163"/>
                </a:cubicBezTo>
                <a:cubicBezTo>
                  <a:pt x="168" y="162"/>
                  <a:pt x="168" y="162"/>
                  <a:pt x="167" y="162"/>
                </a:cubicBezTo>
                <a:moveTo>
                  <a:pt x="177" y="162"/>
                </a:moveTo>
                <a:cubicBezTo>
                  <a:pt x="174" y="162"/>
                  <a:pt x="174" y="162"/>
                  <a:pt x="174" y="162"/>
                </a:cubicBezTo>
                <a:cubicBezTo>
                  <a:pt x="173" y="162"/>
                  <a:pt x="172" y="162"/>
                  <a:pt x="172" y="163"/>
                </a:cubicBezTo>
                <a:cubicBezTo>
                  <a:pt x="172" y="164"/>
                  <a:pt x="173" y="165"/>
                  <a:pt x="174" y="165"/>
                </a:cubicBezTo>
                <a:cubicBezTo>
                  <a:pt x="177" y="165"/>
                  <a:pt x="177" y="165"/>
                  <a:pt x="177" y="165"/>
                </a:cubicBezTo>
                <a:cubicBezTo>
                  <a:pt x="178" y="165"/>
                  <a:pt x="179" y="164"/>
                  <a:pt x="179" y="163"/>
                </a:cubicBezTo>
                <a:cubicBezTo>
                  <a:pt x="179" y="162"/>
                  <a:pt x="178" y="162"/>
                  <a:pt x="177" y="162"/>
                </a:cubicBezTo>
                <a:moveTo>
                  <a:pt x="188" y="162"/>
                </a:moveTo>
                <a:cubicBezTo>
                  <a:pt x="185" y="162"/>
                  <a:pt x="185" y="162"/>
                  <a:pt x="185" y="162"/>
                </a:cubicBezTo>
                <a:cubicBezTo>
                  <a:pt x="184" y="162"/>
                  <a:pt x="183" y="162"/>
                  <a:pt x="183" y="163"/>
                </a:cubicBezTo>
                <a:cubicBezTo>
                  <a:pt x="183" y="164"/>
                  <a:pt x="184" y="165"/>
                  <a:pt x="185" y="165"/>
                </a:cubicBezTo>
                <a:cubicBezTo>
                  <a:pt x="188" y="165"/>
                  <a:pt x="188" y="165"/>
                  <a:pt x="188" y="165"/>
                </a:cubicBezTo>
                <a:cubicBezTo>
                  <a:pt x="189" y="165"/>
                  <a:pt x="190" y="164"/>
                  <a:pt x="190" y="163"/>
                </a:cubicBezTo>
                <a:cubicBezTo>
                  <a:pt x="190" y="162"/>
                  <a:pt x="189" y="162"/>
                  <a:pt x="188" y="162"/>
                </a:cubicBezTo>
                <a:moveTo>
                  <a:pt x="199" y="162"/>
                </a:moveTo>
                <a:cubicBezTo>
                  <a:pt x="195" y="162"/>
                  <a:pt x="195" y="162"/>
                  <a:pt x="195" y="162"/>
                </a:cubicBezTo>
                <a:cubicBezTo>
                  <a:pt x="194" y="162"/>
                  <a:pt x="194" y="162"/>
                  <a:pt x="194" y="163"/>
                </a:cubicBezTo>
                <a:cubicBezTo>
                  <a:pt x="194" y="164"/>
                  <a:pt x="194" y="165"/>
                  <a:pt x="195" y="165"/>
                </a:cubicBezTo>
                <a:cubicBezTo>
                  <a:pt x="199" y="165"/>
                  <a:pt x="199" y="165"/>
                  <a:pt x="199" y="165"/>
                </a:cubicBezTo>
                <a:cubicBezTo>
                  <a:pt x="200" y="165"/>
                  <a:pt x="201" y="164"/>
                  <a:pt x="201" y="163"/>
                </a:cubicBezTo>
                <a:cubicBezTo>
                  <a:pt x="201" y="162"/>
                  <a:pt x="200" y="162"/>
                  <a:pt x="199" y="162"/>
                </a:cubicBezTo>
                <a:moveTo>
                  <a:pt x="210" y="162"/>
                </a:moveTo>
                <a:cubicBezTo>
                  <a:pt x="206" y="162"/>
                  <a:pt x="206" y="162"/>
                  <a:pt x="206" y="162"/>
                </a:cubicBezTo>
                <a:cubicBezTo>
                  <a:pt x="205" y="162"/>
                  <a:pt x="204" y="162"/>
                  <a:pt x="204" y="163"/>
                </a:cubicBezTo>
                <a:cubicBezTo>
                  <a:pt x="204" y="164"/>
                  <a:pt x="205" y="165"/>
                  <a:pt x="206" y="165"/>
                </a:cubicBezTo>
                <a:cubicBezTo>
                  <a:pt x="210" y="165"/>
                  <a:pt x="210" y="165"/>
                  <a:pt x="210" y="165"/>
                </a:cubicBezTo>
                <a:cubicBezTo>
                  <a:pt x="211" y="165"/>
                  <a:pt x="211" y="164"/>
                  <a:pt x="211" y="163"/>
                </a:cubicBezTo>
                <a:cubicBezTo>
                  <a:pt x="211" y="162"/>
                  <a:pt x="211" y="162"/>
                  <a:pt x="210" y="162"/>
                </a:cubicBezTo>
                <a:moveTo>
                  <a:pt x="220" y="162"/>
                </a:moveTo>
                <a:cubicBezTo>
                  <a:pt x="217" y="162"/>
                  <a:pt x="217" y="162"/>
                  <a:pt x="217" y="162"/>
                </a:cubicBezTo>
                <a:cubicBezTo>
                  <a:pt x="216" y="162"/>
                  <a:pt x="215" y="162"/>
                  <a:pt x="215" y="163"/>
                </a:cubicBezTo>
                <a:cubicBezTo>
                  <a:pt x="215" y="164"/>
                  <a:pt x="216" y="165"/>
                  <a:pt x="217" y="165"/>
                </a:cubicBezTo>
                <a:cubicBezTo>
                  <a:pt x="220" y="165"/>
                  <a:pt x="220" y="165"/>
                  <a:pt x="220" y="165"/>
                </a:cubicBezTo>
                <a:cubicBezTo>
                  <a:pt x="221" y="165"/>
                  <a:pt x="222" y="164"/>
                  <a:pt x="222" y="163"/>
                </a:cubicBezTo>
                <a:cubicBezTo>
                  <a:pt x="222" y="162"/>
                  <a:pt x="221" y="162"/>
                  <a:pt x="220" y="162"/>
                </a:cubicBezTo>
                <a:moveTo>
                  <a:pt x="231" y="162"/>
                </a:moveTo>
                <a:cubicBezTo>
                  <a:pt x="228" y="162"/>
                  <a:pt x="228" y="162"/>
                  <a:pt x="228" y="162"/>
                </a:cubicBezTo>
                <a:cubicBezTo>
                  <a:pt x="227" y="162"/>
                  <a:pt x="226" y="162"/>
                  <a:pt x="226" y="163"/>
                </a:cubicBezTo>
                <a:cubicBezTo>
                  <a:pt x="226" y="164"/>
                  <a:pt x="227" y="165"/>
                  <a:pt x="228" y="165"/>
                </a:cubicBezTo>
                <a:cubicBezTo>
                  <a:pt x="231" y="165"/>
                  <a:pt x="231" y="165"/>
                  <a:pt x="231" y="165"/>
                </a:cubicBezTo>
                <a:cubicBezTo>
                  <a:pt x="232" y="165"/>
                  <a:pt x="233" y="164"/>
                  <a:pt x="233" y="163"/>
                </a:cubicBezTo>
                <a:cubicBezTo>
                  <a:pt x="233" y="162"/>
                  <a:pt x="232" y="162"/>
                  <a:pt x="231" y="162"/>
                </a:cubicBezTo>
                <a:moveTo>
                  <a:pt x="242" y="162"/>
                </a:moveTo>
                <a:cubicBezTo>
                  <a:pt x="238" y="162"/>
                  <a:pt x="238" y="162"/>
                  <a:pt x="238" y="162"/>
                </a:cubicBezTo>
                <a:cubicBezTo>
                  <a:pt x="237" y="162"/>
                  <a:pt x="237" y="162"/>
                  <a:pt x="237" y="163"/>
                </a:cubicBezTo>
                <a:cubicBezTo>
                  <a:pt x="237" y="164"/>
                  <a:pt x="237" y="165"/>
                  <a:pt x="238" y="165"/>
                </a:cubicBezTo>
                <a:cubicBezTo>
                  <a:pt x="242" y="165"/>
                  <a:pt x="242" y="165"/>
                  <a:pt x="242" y="165"/>
                </a:cubicBezTo>
                <a:cubicBezTo>
                  <a:pt x="243" y="165"/>
                  <a:pt x="244" y="164"/>
                  <a:pt x="244" y="163"/>
                </a:cubicBezTo>
                <a:cubicBezTo>
                  <a:pt x="244" y="162"/>
                  <a:pt x="243" y="162"/>
                  <a:pt x="242" y="162"/>
                </a:cubicBezTo>
                <a:moveTo>
                  <a:pt x="253" y="162"/>
                </a:moveTo>
                <a:cubicBezTo>
                  <a:pt x="249" y="162"/>
                  <a:pt x="249" y="162"/>
                  <a:pt x="249" y="162"/>
                </a:cubicBezTo>
                <a:cubicBezTo>
                  <a:pt x="248" y="162"/>
                  <a:pt x="247" y="162"/>
                  <a:pt x="247" y="163"/>
                </a:cubicBezTo>
                <a:cubicBezTo>
                  <a:pt x="247" y="164"/>
                  <a:pt x="248" y="165"/>
                  <a:pt x="249" y="165"/>
                </a:cubicBezTo>
                <a:cubicBezTo>
                  <a:pt x="253" y="165"/>
                  <a:pt x="253" y="165"/>
                  <a:pt x="253" y="165"/>
                </a:cubicBezTo>
                <a:cubicBezTo>
                  <a:pt x="254" y="165"/>
                  <a:pt x="254" y="164"/>
                  <a:pt x="254" y="163"/>
                </a:cubicBezTo>
                <a:cubicBezTo>
                  <a:pt x="254" y="162"/>
                  <a:pt x="254" y="162"/>
                  <a:pt x="253" y="162"/>
                </a:cubicBezTo>
                <a:moveTo>
                  <a:pt x="263" y="162"/>
                </a:moveTo>
                <a:cubicBezTo>
                  <a:pt x="260" y="162"/>
                  <a:pt x="260" y="162"/>
                  <a:pt x="260" y="162"/>
                </a:cubicBezTo>
                <a:cubicBezTo>
                  <a:pt x="259" y="162"/>
                  <a:pt x="258" y="162"/>
                  <a:pt x="258" y="163"/>
                </a:cubicBezTo>
                <a:cubicBezTo>
                  <a:pt x="258" y="164"/>
                  <a:pt x="259" y="165"/>
                  <a:pt x="260" y="165"/>
                </a:cubicBezTo>
                <a:cubicBezTo>
                  <a:pt x="263" y="165"/>
                  <a:pt x="263" y="165"/>
                  <a:pt x="263" y="165"/>
                </a:cubicBezTo>
                <a:cubicBezTo>
                  <a:pt x="264" y="165"/>
                  <a:pt x="265" y="164"/>
                  <a:pt x="265" y="163"/>
                </a:cubicBezTo>
                <a:cubicBezTo>
                  <a:pt x="265" y="162"/>
                  <a:pt x="264" y="162"/>
                  <a:pt x="263" y="162"/>
                </a:cubicBezTo>
                <a:moveTo>
                  <a:pt x="274" y="162"/>
                </a:moveTo>
                <a:cubicBezTo>
                  <a:pt x="271" y="162"/>
                  <a:pt x="271" y="162"/>
                  <a:pt x="271" y="162"/>
                </a:cubicBezTo>
                <a:cubicBezTo>
                  <a:pt x="270" y="162"/>
                  <a:pt x="269" y="162"/>
                  <a:pt x="269" y="163"/>
                </a:cubicBezTo>
                <a:cubicBezTo>
                  <a:pt x="269" y="164"/>
                  <a:pt x="270" y="165"/>
                  <a:pt x="271" y="165"/>
                </a:cubicBezTo>
                <a:cubicBezTo>
                  <a:pt x="274" y="165"/>
                  <a:pt x="274" y="165"/>
                  <a:pt x="274" y="165"/>
                </a:cubicBezTo>
                <a:cubicBezTo>
                  <a:pt x="275" y="165"/>
                  <a:pt x="276" y="164"/>
                  <a:pt x="276" y="163"/>
                </a:cubicBezTo>
                <a:cubicBezTo>
                  <a:pt x="276" y="162"/>
                  <a:pt x="275" y="162"/>
                  <a:pt x="274" y="162"/>
                </a:cubicBezTo>
                <a:moveTo>
                  <a:pt x="285" y="162"/>
                </a:moveTo>
                <a:cubicBezTo>
                  <a:pt x="281" y="162"/>
                  <a:pt x="281" y="162"/>
                  <a:pt x="281" y="162"/>
                </a:cubicBezTo>
                <a:cubicBezTo>
                  <a:pt x="280" y="162"/>
                  <a:pt x="279" y="162"/>
                  <a:pt x="279" y="163"/>
                </a:cubicBezTo>
                <a:cubicBezTo>
                  <a:pt x="279" y="164"/>
                  <a:pt x="280" y="165"/>
                  <a:pt x="281" y="165"/>
                </a:cubicBezTo>
                <a:cubicBezTo>
                  <a:pt x="285" y="165"/>
                  <a:pt x="285" y="165"/>
                  <a:pt x="285" y="165"/>
                </a:cubicBezTo>
                <a:cubicBezTo>
                  <a:pt x="286" y="165"/>
                  <a:pt x="286" y="165"/>
                  <a:pt x="286" y="165"/>
                </a:cubicBezTo>
                <a:cubicBezTo>
                  <a:pt x="286" y="162"/>
                  <a:pt x="286" y="162"/>
                  <a:pt x="286" y="162"/>
                </a:cubicBezTo>
                <a:cubicBezTo>
                  <a:pt x="285" y="162"/>
                  <a:pt x="285" y="162"/>
                  <a:pt x="285" y="162"/>
                </a:cubicBezTo>
                <a:moveTo>
                  <a:pt x="5" y="0"/>
                </a:moveTo>
                <a:cubicBezTo>
                  <a:pt x="2" y="0"/>
                  <a:pt x="2" y="0"/>
                  <a:pt x="2" y="0"/>
                </a:cubicBezTo>
                <a:cubicBezTo>
                  <a:pt x="1" y="0"/>
                  <a:pt x="0" y="0"/>
                  <a:pt x="0" y="1"/>
                </a:cubicBezTo>
                <a:cubicBezTo>
                  <a:pt x="0" y="2"/>
                  <a:pt x="1" y="3"/>
                  <a:pt x="2" y="3"/>
                </a:cubicBezTo>
                <a:cubicBezTo>
                  <a:pt x="5" y="3"/>
                  <a:pt x="5" y="3"/>
                  <a:pt x="5" y="3"/>
                </a:cubicBezTo>
                <a:cubicBezTo>
                  <a:pt x="6" y="3"/>
                  <a:pt x="7" y="2"/>
                  <a:pt x="7" y="1"/>
                </a:cubicBezTo>
                <a:cubicBezTo>
                  <a:pt x="7" y="0"/>
                  <a:pt x="6" y="0"/>
                  <a:pt x="5" y="0"/>
                </a:cubicBezTo>
                <a:moveTo>
                  <a:pt x="16" y="0"/>
                </a:moveTo>
                <a:cubicBezTo>
                  <a:pt x="13" y="0"/>
                  <a:pt x="13" y="0"/>
                  <a:pt x="13" y="0"/>
                </a:cubicBezTo>
                <a:cubicBezTo>
                  <a:pt x="12" y="0"/>
                  <a:pt x="11" y="0"/>
                  <a:pt x="11" y="1"/>
                </a:cubicBezTo>
                <a:cubicBezTo>
                  <a:pt x="11" y="2"/>
                  <a:pt x="12" y="3"/>
                  <a:pt x="13" y="3"/>
                </a:cubicBezTo>
                <a:cubicBezTo>
                  <a:pt x="16" y="3"/>
                  <a:pt x="16" y="3"/>
                  <a:pt x="16" y="3"/>
                </a:cubicBezTo>
                <a:cubicBezTo>
                  <a:pt x="17" y="3"/>
                  <a:pt x="18" y="2"/>
                  <a:pt x="18" y="1"/>
                </a:cubicBezTo>
                <a:cubicBezTo>
                  <a:pt x="18" y="0"/>
                  <a:pt x="17" y="0"/>
                  <a:pt x="16" y="0"/>
                </a:cubicBezTo>
                <a:moveTo>
                  <a:pt x="27" y="0"/>
                </a:moveTo>
                <a:cubicBezTo>
                  <a:pt x="23" y="0"/>
                  <a:pt x="23" y="0"/>
                  <a:pt x="23" y="0"/>
                </a:cubicBezTo>
                <a:cubicBezTo>
                  <a:pt x="22" y="0"/>
                  <a:pt x="22" y="0"/>
                  <a:pt x="22" y="1"/>
                </a:cubicBezTo>
                <a:cubicBezTo>
                  <a:pt x="22" y="2"/>
                  <a:pt x="22" y="3"/>
                  <a:pt x="23" y="3"/>
                </a:cubicBezTo>
                <a:cubicBezTo>
                  <a:pt x="27" y="3"/>
                  <a:pt x="27" y="3"/>
                  <a:pt x="27" y="3"/>
                </a:cubicBezTo>
                <a:cubicBezTo>
                  <a:pt x="28" y="3"/>
                  <a:pt x="29" y="2"/>
                  <a:pt x="29" y="1"/>
                </a:cubicBezTo>
                <a:cubicBezTo>
                  <a:pt x="29" y="0"/>
                  <a:pt x="28" y="0"/>
                  <a:pt x="27" y="0"/>
                </a:cubicBezTo>
                <a:moveTo>
                  <a:pt x="38" y="0"/>
                </a:moveTo>
                <a:cubicBezTo>
                  <a:pt x="34" y="0"/>
                  <a:pt x="34" y="0"/>
                  <a:pt x="34" y="0"/>
                </a:cubicBezTo>
                <a:cubicBezTo>
                  <a:pt x="33" y="0"/>
                  <a:pt x="32" y="0"/>
                  <a:pt x="32" y="1"/>
                </a:cubicBezTo>
                <a:cubicBezTo>
                  <a:pt x="32" y="2"/>
                  <a:pt x="33" y="3"/>
                  <a:pt x="34" y="3"/>
                </a:cubicBezTo>
                <a:cubicBezTo>
                  <a:pt x="38" y="3"/>
                  <a:pt x="38" y="3"/>
                  <a:pt x="38" y="3"/>
                </a:cubicBezTo>
                <a:cubicBezTo>
                  <a:pt x="39" y="3"/>
                  <a:pt x="39" y="2"/>
                  <a:pt x="39" y="1"/>
                </a:cubicBezTo>
                <a:cubicBezTo>
                  <a:pt x="39" y="0"/>
                  <a:pt x="39" y="0"/>
                  <a:pt x="38" y="0"/>
                </a:cubicBezTo>
                <a:moveTo>
                  <a:pt x="48" y="0"/>
                </a:moveTo>
                <a:cubicBezTo>
                  <a:pt x="45" y="0"/>
                  <a:pt x="45" y="0"/>
                  <a:pt x="45" y="0"/>
                </a:cubicBezTo>
                <a:cubicBezTo>
                  <a:pt x="44" y="0"/>
                  <a:pt x="43" y="0"/>
                  <a:pt x="43" y="1"/>
                </a:cubicBezTo>
                <a:cubicBezTo>
                  <a:pt x="43" y="2"/>
                  <a:pt x="44" y="3"/>
                  <a:pt x="45" y="3"/>
                </a:cubicBezTo>
                <a:cubicBezTo>
                  <a:pt x="48" y="3"/>
                  <a:pt x="48" y="3"/>
                  <a:pt x="48" y="3"/>
                </a:cubicBezTo>
                <a:cubicBezTo>
                  <a:pt x="49" y="3"/>
                  <a:pt x="50" y="2"/>
                  <a:pt x="50" y="1"/>
                </a:cubicBezTo>
                <a:cubicBezTo>
                  <a:pt x="50" y="0"/>
                  <a:pt x="49" y="0"/>
                  <a:pt x="48" y="0"/>
                </a:cubicBezTo>
                <a:moveTo>
                  <a:pt x="59" y="0"/>
                </a:moveTo>
                <a:cubicBezTo>
                  <a:pt x="56" y="0"/>
                  <a:pt x="56" y="0"/>
                  <a:pt x="56" y="0"/>
                </a:cubicBezTo>
                <a:cubicBezTo>
                  <a:pt x="55" y="0"/>
                  <a:pt x="54" y="0"/>
                  <a:pt x="54" y="1"/>
                </a:cubicBezTo>
                <a:cubicBezTo>
                  <a:pt x="54" y="2"/>
                  <a:pt x="55" y="3"/>
                  <a:pt x="56" y="3"/>
                </a:cubicBezTo>
                <a:cubicBezTo>
                  <a:pt x="59" y="3"/>
                  <a:pt x="59" y="3"/>
                  <a:pt x="59" y="3"/>
                </a:cubicBezTo>
                <a:cubicBezTo>
                  <a:pt x="60" y="3"/>
                  <a:pt x="61" y="2"/>
                  <a:pt x="61" y="1"/>
                </a:cubicBezTo>
                <a:cubicBezTo>
                  <a:pt x="61" y="0"/>
                  <a:pt x="60" y="0"/>
                  <a:pt x="59" y="0"/>
                </a:cubicBezTo>
                <a:moveTo>
                  <a:pt x="70" y="0"/>
                </a:moveTo>
                <a:cubicBezTo>
                  <a:pt x="66" y="0"/>
                  <a:pt x="66" y="0"/>
                  <a:pt x="66" y="0"/>
                </a:cubicBezTo>
                <a:cubicBezTo>
                  <a:pt x="65" y="0"/>
                  <a:pt x="65" y="0"/>
                  <a:pt x="65" y="1"/>
                </a:cubicBezTo>
                <a:cubicBezTo>
                  <a:pt x="65" y="2"/>
                  <a:pt x="65" y="3"/>
                  <a:pt x="66" y="3"/>
                </a:cubicBezTo>
                <a:cubicBezTo>
                  <a:pt x="70" y="3"/>
                  <a:pt x="70" y="3"/>
                  <a:pt x="70" y="3"/>
                </a:cubicBezTo>
                <a:cubicBezTo>
                  <a:pt x="71" y="3"/>
                  <a:pt x="72" y="2"/>
                  <a:pt x="72" y="1"/>
                </a:cubicBezTo>
                <a:cubicBezTo>
                  <a:pt x="72" y="0"/>
                  <a:pt x="71" y="0"/>
                  <a:pt x="70" y="0"/>
                </a:cubicBezTo>
                <a:moveTo>
                  <a:pt x="81" y="0"/>
                </a:moveTo>
                <a:cubicBezTo>
                  <a:pt x="77" y="0"/>
                  <a:pt x="77" y="0"/>
                  <a:pt x="77" y="0"/>
                </a:cubicBezTo>
                <a:cubicBezTo>
                  <a:pt x="76" y="0"/>
                  <a:pt x="75" y="0"/>
                  <a:pt x="75" y="1"/>
                </a:cubicBezTo>
                <a:cubicBezTo>
                  <a:pt x="75" y="2"/>
                  <a:pt x="76" y="3"/>
                  <a:pt x="77" y="3"/>
                </a:cubicBezTo>
                <a:cubicBezTo>
                  <a:pt x="81" y="3"/>
                  <a:pt x="81" y="3"/>
                  <a:pt x="81" y="3"/>
                </a:cubicBezTo>
                <a:cubicBezTo>
                  <a:pt x="82" y="3"/>
                  <a:pt x="82" y="2"/>
                  <a:pt x="82" y="1"/>
                </a:cubicBezTo>
                <a:cubicBezTo>
                  <a:pt x="82" y="0"/>
                  <a:pt x="82" y="0"/>
                  <a:pt x="81" y="0"/>
                </a:cubicBezTo>
                <a:moveTo>
                  <a:pt x="91" y="0"/>
                </a:moveTo>
                <a:cubicBezTo>
                  <a:pt x="88" y="0"/>
                  <a:pt x="88" y="0"/>
                  <a:pt x="88" y="0"/>
                </a:cubicBezTo>
                <a:cubicBezTo>
                  <a:pt x="87" y="0"/>
                  <a:pt x="86" y="0"/>
                  <a:pt x="86" y="1"/>
                </a:cubicBezTo>
                <a:cubicBezTo>
                  <a:pt x="86" y="2"/>
                  <a:pt x="87" y="3"/>
                  <a:pt x="88" y="3"/>
                </a:cubicBezTo>
                <a:cubicBezTo>
                  <a:pt x="91" y="3"/>
                  <a:pt x="91" y="3"/>
                  <a:pt x="91" y="3"/>
                </a:cubicBezTo>
                <a:cubicBezTo>
                  <a:pt x="92" y="3"/>
                  <a:pt x="93" y="2"/>
                  <a:pt x="93" y="1"/>
                </a:cubicBezTo>
                <a:cubicBezTo>
                  <a:pt x="93" y="0"/>
                  <a:pt x="92" y="0"/>
                  <a:pt x="91" y="0"/>
                </a:cubicBezTo>
                <a:moveTo>
                  <a:pt x="102" y="0"/>
                </a:moveTo>
                <a:cubicBezTo>
                  <a:pt x="99" y="0"/>
                  <a:pt x="99" y="0"/>
                  <a:pt x="99" y="0"/>
                </a:cubicBezTo>
                <a:cubicBezTo>
                  <a:pt x="98" y="0"/>
                  <a:pt x="97" y="0"/>
                  <a:pt x="97" y="1"/>
                </a:cubicBezTo>
                <a:cubicBezTo>
                  <a:pt x="97" y="2"/>
                  <a:pt x="98" y="3"/>
                  <a:pt x="99" y="3"/>
                </a:cubicBezTo>
                <a:cubicBezTo>
                  <a:pt x="102" y="3"/>
                  <a:pt x="102" y="3"/>
                  <a:pt x="102" y="3"/>
                </a:cubicBezTo>
                <a:cubicBezTo>
                  <a:pt x="103" y="3"/>
                  <a:pt x="104" y="2"/>
                  <a:pt x="104" y="1"/>
                </a:cubicBezTo>
                <a:cubicBezTo>
                  <a:pt x="104" y="0"/>
                  <a:pt x="103" y="0"/>
                  <a:pt x="102" y="0"/>
                </a:cubicBezTo>
                <a:moveTo>
                  <a:pt x="113" y="0"/>
                </a:moveTo>
                <a:cubicBezTo>
                  <a:pt x="109" y="0"/>
                  <a:pt x="109" y="0"/>
                  <a:pt x="109" y="0"/>
                </a:cubicBezTo>
                <a:cubicBezTo>
                  <a:pt x="108" y="0"/>
                  <a:pt x="108" y="0"/>
                  <a:pt x="108" y="1"/>
                </a:cubicBezTo>
                <a:cubicBezTo>
                  <a:pt x="108" y="2"/>
                  <a:pt x="108" y="3"/>
                  <a:pt x="109" y="3"/>
                </a:cubicBezTo>
                <a:cubicBezTo>
                  <a:pt x="113" y="3"/>
                  <a:pt x="113" y="3"/>
                  <a:pt x="113" y="3"/>
                </a:cubicBezTo>
                <a:cubicBezTo>
                  <a:pt x="114" y="3"/>
                  <a:pt x="115" y="2"/>
                  <a:pt x="115" y="1"/>
                </a:cubicBezTo>
                <a:cubicBezTo>
                  <a:pt x="115" y="0"/>
                  <a:pt x="114" y="0"/>
                  <a:pt x="113" y="0"/>
                </a:cubicBezTo>
                <a:moveTo>
                  <a:pt x="124" y="0"/>
                </a:moveTo>
                <a:cubicBezTo>
                  <a:pt x="120" y="0"/>
                  <a:pt x="120" y="0"/>
                  <a:pt x="120" y="0"/>
                </a:cubicBezTo>
                <a:cubicBezTo>
                  <a:pt x="119" y="0"/>
                  <a:pt x="118" y="0"/>
                  <a:pt x="118" y="1"/>
                </a:cubicBezTo>
                <a:cubicBezTo>
                  <a:pt x="118" y="2"/>
                  <a:pt x="119" y="3"/>
                  <a:pt x="120" y="3"/>
                </a:cubicBezTo>
                <a:cubicBezTo>
                  <a:pt x="124" y="3"/>
                  <a:pt x="124" y="3"/>
                  <a:pt x="124" y="3"/>
                </a:cubicBezTo>
                <a:cubicBezTo>
                  <a:pt x="125" y="3"/>
                  <a:pt x="125" y="2"/>
                  <a:pt x="125" y="1"/>
                </a:cubicBezTo>
                <a:cubicBezTo>
                  <a:pt x="125" y="0"/>
                  <a:pt x="125" y="0"/>
                  <a:pt x="124" y="0"/>
                </a:cubicBezTo>
                <a:moveTo>
                  <a:pt x="134" y="0"/>
                </a:moveTo>
                <a:cubicBezTo>
                  <a:pt x="131" y="0"/>
                  <a:pt x="131" y="0"/>
                  <a:pt x="131" y="0"/>
                </a:cubicBezTo>
                <a:cubicBezTo>
                  <a:pt x="130" y="0"/>
                  <a:pt x="129" y="0"/>
                  <a:pt x="129" y="1"/>
                </a:cubicBezTo>
                <a:cubicBezTo>
                  <a:pt x="129" y="2"/>
                  <a:pt x="130" y="3"/>
                  <a:pt x="131" y="3"/>
                </a:cubicBezTo>
                <a:cubicBezTo>
                  <a:pt x="134" y="3"/>
                  <a:pt x="134" y="3"/>
                  <a:pt x="134" y="3"/>
                </a:cubicBezTo>
                <a:cubicBezTo>
                  <a:pt x="135" y="3"/>
                  <a:pt x="136" y="2"/>
                  <a:pt x="136" y="1"/>
                </a:cubicBezTo>
                <a:cubicBezTo>
                  <a:pt x="136" y="0"/>
                  <a:pt x="135" y="0"/>
                  <a:pt x="134" y="0"/>
                </a:cubicBezTo>
                <a:moveTo>
                  <a:pt x="145" y="0"/>
                </a:moveTo>
                <a:cubicBezTo>
                  <a:pt x="142" y="0"/>
                  <a:pt x="142" y="0"/>
                  <a:pt x="142" y="0"/>
                </a:cubicBezTo>
                <a:cubicBezTo>
                  <a:pt x="141" y="0"/>
                  <a:pt x="140" y="0"/>
                  <a:pt x="140" y="1"/>
                </a:cubicBezTo>
                <a:cubicBezTo>
                  <a:pt x="140" y="2"/>
                  <a:pt x="141" y="3"/>
                  <a:pt x="142" y="3"/>
                </a:cubicBezTo>
                <a:cubicBezTo>
                  <a:pt x="145" y="3"/>
                  <a:pt x="145" y="3"/>
                  <a:pt x="145" y="3"/>
                </a:cubicBezTo>
                <a:cubicBezTo>
                  <a:pt x="146" y="3"/>
                  <a:pt x="147" y="2"/>
                  <a:pt x="147" y="1"/>
                </a:cubicBezTo>
                <a:cubicBezTo>
                  <a:pt x="147" y="0"/>
                  <a:pt x="146" y="0"/>
                  <a:pt x="145" y="0"/>
                </a:cubicBezTo>
                <a:moveTo>
                  <a:pt x="156" y="0"/>
                </a:moveTo>
                <a:cubicBezTo>
                  <a:pt x="152" y="0"/>
                  <a:pt x="152" y="0"/>
                  <a:pt x="152" y="0"/>
                </a:cubicBezTo>
                <a:cubicBezTo>
                  <a:pt x="151" y="0"/>
                  <a:pt x="151" y="0"/>
                  <a:pt x="151" y="1"/>
                </a:cubicBezTo>
                <a:cubicBezTo>
                  <a:pt x="151" y="2"/>
                  <a:pt x="151" y="3"/>
                  <a:pt x="152" y="3"/>
                </a:cubicBezTo>
                <a:cubicBezTo>
                  <a:pt x="156" y="3"/>
                  <a:pt x="156" y="3"/>
                  <a:pt x="156" y="3"/>
                </a:cubicBezTo>
                <a:cubicBezTo>
                  <a:pt x="157" y="3"/>
                  <a:pt x="158" y="2"/>
                  <a:pt x="158" y="1"/>
                </a:cubicBezTo>
                <a:cubicBezTo>
                  <a:pt x="158" y="0"/>
                  <a:pt x="157" y="0"/>
                  <a:pt x="156" y="0"/>
                </a:cubicBezTo>
                <a:moveTo>
                  <a:pt x="167" y="0"/>
                </a:moveTo>
                <a:cubicBezTo>
                  <a:pt x="163" y="0"/>
                  <a:pt x="163" y="0"/>
                  <a:pt x="163" y="0"/>
                </a:cubicBezTo>
                <a:cubicBezTo>
                  <a:pt x="162" y="0"/>
                  <a:pt x="161" y="0"/>
                  <a:pt x="161" y="1"/>
                </a:cubicBezTo>
                <a:cubicBezTo>
                  <a:pt x="161" y="2"/>
                  <a:pt x="162" y="3"/>
                  <a:pt x="163" y="3"/>
                </a:cubicBezTo>
                <a:cubicBezTo>
                  <a:pt x="167" y="3"/>
                  <a:pt x="167" y="3"/>
                  <a:pt x="167" y="3"/>
                </a:cubicBezTo>
                <a:cubicBezTo>
                  <a:pt x="168" y="3"/>
                  <a:pt x="168" y="2"/>
                  <a:pt x="168" y="1"/>
                </a:cubicBezTo>
                <a:cubicBezTo>
                  <a:pt x="168" y="0"/>
                  <a:pt x="168" y="0"/>
                  <a:pt x="167" y="0"/>
                </a:cubicBezTo>
                <a:moveTo>
                  <a:pt x="177" y="0"/>
                </a:moveTo>
                <a:cubicBezTo>
                  <a:pt x="174" y="0"/>
                  <a:pt x="174" y="0"/>
                  <a:pt x="174" y="0"/>
                </a:cubicBezTo>
                <a:cubicBezTo>
                  <a:pt x="173" y="0"/>
                  <a:pt x="172" y="0"/>
                  <a:pt x="172" y="1"/>
                </a:cubicBezTo>
                <a:cubicBezTo>
                  <a:pt x="172" y="2"/>
                  <a:pt x="173" y="3"/>
                  <a:pt x="174" y="3"/>
                </a:cubicBezTo>
                <a:cubicBezTo>
                  <a:pt x="177" y="3"/>
                  <a:pt x="177" y="3"/>
                  <a:pt x="177" y="3"/>
                </a:cubicBezTo>
                <a:cubicBezTo>
                  <a:pt x="178" y="3"/>
                  <a:pt x="179" y="2"/>
                  <a:pt x="179" y="1"/>
                </a:cubicBezTo>
                <a:cubicBezTo>
                  <a:pt x="179" y="0"/>
                  <a:pt x="178" y="0"/>
                  <a:pt x="177" y="0"/>
                </a:cubicBezTo>
                <a:moveTo>
                  <a:pt x="188" y="0"/>
                </a:moveTo>
                <a:cubicBezTo>
                  <a:pt x="185" y="0"/>
                  <a:pt x="185" y="0"/>
                  <a:pt x="185" y="0"/>
                </a:cubicBezTo>
                <a:cubicBezTo>
                  <a:pt x="184" y="0"/>
                  <a:pt x="183" y="0"/>
                  <a:pt x="183" y="1"/>
                </a:cubicBezTo>
                <a:cubicBezTo>
                  <a:pt x="183" y="2"/>
                  <a:pt x="184" y="3"/>
                  <a:pt x="185" y="3"/>
                </a:cubicBezTo>
                <a:cubicBezTo>
                  <a:pt x="188" y="3"/>
                  <a:pt x="188" y="3"/>
                  <a:pt x="188" y="3"/>
                </a:cubicBezTo>
                <a:cubicBezTo>
                  <a:pt x="189" y="3"/>
                  <a:pt x="190" y="2"/>
                  <a:pt x="190" y="1"/>
                </a:cubicBezTo>
                <a:cubicBezTo>
                  <a:pt x="190" y="0"/>
                  <a:pt x="189" y="0"/>
                  <a:pt x="188" y="0"/>
                </a:cubicBezTo>
                <a:moveTo>
                  <a:pt x="199" y="0"/>
                </a:moveTo>
                <a:cubicBezTo>
                  <a:pt x="195" y="0"/>
                  <a:pt x="195" y="0"/>
                  <a:pt x="195" y="0"/>
                </a:cubicBezTo>
                <a:cubicBezTo>
                  <a:pt x="194" y="0"/>
                  <a:pt x="194" y="0"/>
                  <a:pt x="194" y="1"/>
                </a:cubicBezTo>
                <a:cubicBezTo>
                  <a:pt x="194" y="2"/>
                  <a:pt x="194" y="3"/>
                  <a:pt x="195" y="3"/>
                </a:cubicBezTo>
                <a:cubicBezTo>
                  <a:pt x="199" y="3"/>
                  <a:pt x="199" y="3"/>
                  <a:pt x="199" y="3"/>
                </a:cubicBezTo>
                <a:cubicBezTo>
                  <a:pt x="200" y="3"/>
                  <a:pt x="201" y="2"/>
                  <a:pt x="201" y="1"/>
                </a:cubicBezTo>
                <a:cubicBezTo>
                  <a:pt x="201" y="0"/>
                  <a:pt x="200" y="0"/>
                  <a:pt x="199" y="0"/>
                </a:cubicBezTo>
                <a:moveTo>
                  <a:pt x="210" y="0"/>
                </a:moveTo>
                <a:cubicBezTo>
                  <a:pt x="206" y="0"/>
                  <a:pt x="206" y="0"/>
                  <a:pt x="206" y="0"/>
                </a:cubicBezTo>
                <a:cubicBezTo>
                  <a:pt x="205" y="0"/>
                  <a:pt x="204" y="0"/>
                  <a:pt x="204" y="1"/>
                </a:cubicBezTo>
                <a:cubicBezTo>
                  <a:pt x="204" y="2"/>
                  <a:pt x="205" y="3"/>
                  <a:pt x="206" y="3"/>
                </a:cubicBezTo>
                <a:cubicBezTo>
                  <a:pt x="210" y="3"/>
                  <a:pt x="210" y="3"/>
                  <a:pt x="210" y="3"/>
                </a:cubicBezTo>
                <a:cubicBezTo>
                  <a:pt x="211" y="3"/>
                  <a:pt x="211" y="2"/>
                  <a:pt x="211" y="1"/>
                </a:cubicBezTo>
                <a:cubicBezTo>
                  <a:pt x="211" y="0"/>
                  <a:pt x="211" y="0"/>
                  <a:pt x="210" y="0"/>
                </a:cubicBezTo>
                <a:moveTo>
                  <a:pt x="220" y="0"/>
                </a:moveTo>
                <a:cubicBezTo>
                  <a:pt x="217" y="0"/>
                  <a:pt x="217" y="0"/>
                  <a:pt x="217" y="0"/>
                </a:cubicBezTo>
                <a:cubicBezTo>
                  <a:pt x="216" y="0"/>
                  <a:pt x="215" y="0"/>
                  <a:pt x="215" y="1"/>
                </a:cubicBezTo>
                <a:cubicBezTo>
                  <a:pt x="215" y="2"/>
                  <a:pt x="216" y="3"/>
                  <a:pt x="217" y="3"/>
                </a:cubicBezTo>
                <a:cubicBezTo>
                  <a:pt x="220" y="3"/>
                  <a:pt x="220" y="3"/>
                  <a:pt x="220" y="3"/>
                </a:cubicBezTo>
                <a:cubicBezTo>
                  <a:pt x="221" y="3"/>
                  <a:pt x="222" y="2"/>
                  <a:pt x="222" y="1"/>
                </a:cubicBezTo>
                <a:cubicBezTo>
                  <a:pt x="222" y="0"/>
                  <a:pt x="221" y="0"/>
                  <a:pt x="220" y="0"/>
                </a:cubicBezTo>
                <a:moveTo>
                  <a:pt x="231" y="0"/>
                </a:moveTo>
                <a:cubicBezTo>
                  <a:pt x="228" y="0"/>
                  <a:pt x="228" y="0"/>
                  <a:pt x="228" y="0"/>
                </a:cubicBezTo>
                <a:cubicBezTo>
                  <a:pt x="227" y="0"/>
                  <a:pt x="226" y="0"/>
                  <a:pt x="226" y="1"/>
                </a:cubicBezTo>
                <a:cubicBezTo>
                  <a:pt x="226" y="2"/>
                  <a:pt x="227" y="3"/>
                  <a:pt x="228" y="3"/>
                </a:cubicBezTo>
                <a:cubicBezTo>
                  <a:pt x="231" y="3"/>
                  <a:pt x="231" y="3"/>
                  <a:pt x="231" y="3"/>
                </a:cubicBezTo>
                <a:cubicBezTo>
                  <a:pt x="232" y="3"/>
                  <a:pt x="233" y="2"/>
                  <a:pt x="233" y="1"/>
                </a:cubicBezTo>
                <a:cubicBezTo>
                  <a:pt x="233" y="0"/>
                  <a:pt x="232" y="0"/>
                  <a:pt x="231" y="0"/>
                </a:cubicBezTo>
                <a:moveTo>
                  <a:pt x="242" y="0"/>
                </a:moveTo>
                <a:cubicBezTo>
                  <a:pt x="238" y="0"/>
                  <a:pt x="238" y="0"/>
                  <a:pt x="238" y="0"/>
                </a:cubicBezTo>
                <a:cubicBezTo>
                  <a:pt x="237" y="0"/>
                  <a:pt x="237" y="0"/>
                  <a:pt x="237" y="1"/>
                </a:cubicBezTo>
                <a:cubicBezTo>
                  <a:pt x="237" y="2"/>
                  <a:pt x="237" y="3"/>
                  <a:pt x="238" y="3"/>
                </a:cubicBezTo>
                <a:cubicBezTo>
                  <a:pt x="242" y="3"/>
                  <a:pt x="242" y="3"/>
                  <a:pt x="242" y="3"/>
                </a:cubicBezTo>
                <a:cubicBezTo>
                  <a:pt x="243" y="3"/>
                  <a:pt x="244" y="2"/>
                  <a:pt x="244" y="1"/>
                </a:cubicBezTo>
                <a:cubicBezTo>
                  <a:pt x="244" y="0"/>
                  <a:pt x="243" y="0"/>
                  <a:pt x="242" y="0"/>
                </a:cubicBezTo>
                <a:moveTo>
                  <a:pt x="253" y="0"/>
                </a:moveTo>
                <a:cubicBezTo>
                  <a:pt x="249" y="0"/>
                  <a:pt x="249" y="0"/>
                  <a:pt x="249" y="0"/>
                </a:cubicBezTo>
                <a:cubicBezTo>
                  <a:pt x="248" y="0"/>
                  <a:pt x="247" y="0"/>
                  <a:pt x="247" y="1"/>
                </a:cubicBezTo>
                <a:cubicBezTo>
                  <a:pt x="247" y="2"/>
                  <a:pt x="248" y="3"/>
                  <a:pt x="249" y="3"/>
                </a:cubicBezTo>
                <a:cubicBezTo>
                  <a:pt x="253" y="3"/>
                  <a:pt x="253" y="3"/>
                  <a:pt x="253" y="3"/>
                </a:cubicBezTo>
                <a:cubicBezTo>
                  <a:pt x="254" y="3"/>
                  <a:pt x="254" y="2"/>
                  <a:pt x="254" y="1"/>
                </a:cubicBezTo>
                <a:cubicBezTo>
                  <a:pt x="254" y="0"/>
                  <a:pt x="254" y="0"/>
                  <a:pt x="253" y="0"/>
                </a:cubicBezTo>
                <a:moveTo>
                  <a:pt x="263" y="0"/>
                </a:moveTo>
                <a:cubicBezTo>
                  <a:pt x="260" y="0"/>
                  <a:pt x="260" y="0"/>
                  <a:pt x="260" y="0"/>
                </a:cubicBezTo>
                <a:cubicBezTo>
                  <a:pt x="259" y="0"/>
                  <a:pt x="258" y="0"/>
                  <a:pt x="258" y="1"/>
                </a:cubicBezTo>
                <a:cubicBezTo>
                  <a:pt x="258" y="2"/>
                  <a:pt x="259" y="3"/>
                  <a:pt x="260" y="3"/>
                </a:cubicBezTo>
                <a:cubicBezTo>
                  <a:pt x="263" y="3"/>
                  <a:pt x="263" y="3"/>
                  <a:pt x="263" y="3"/>
                </a:cubicBezTo>
                <a:cubicBezTo>
                  <a:pt x="264" y="3"/>
                  <a:pt x="265" y="2"/>
                  <a:pt x="265" y="1"/>
                </a:cubicBezTo>
                <a:cubicBezTo>
                  <a:pt x="265" y="0"/>
                  <a:pt x="264" y="0"/>
                  <a:pt x="263" y="0"/>
                </a:cubicBezTo>
                <a:moveTo>
                  <a:pt x="274" y="0"/>
                </a:moveTo>
                <a:cubicBezTo>
                  <a:pt x="271" y="0"/>
                  <a:pt x="271" y="0"/>
                  <a:pt x="271" y="0"/>
                </a:cubicBezTo>
                <a:cubicBezTo>
                  <a:pt x="270" y="0"/>
                  <a:pt x="269" y="0"/>
                  <a:pt x="269" y="1"/>
                </a:cubicBezTo>
                <a:cubicBezTo>
                  <a:pt x="269" y="2"/>
                  <a:pt x="270" y="3"/>
                  <a:pt x="271" y="3"/>
                </a:cubicBezTo>
                <a:cubicBezTo>
                  <a:pt x="274" y="3"/>
                  <a:pt x="274" y="3"/>
                  <a:pt x="274" y="3"/>
                </a:cubicBezTo>
                <a:cubicBezTo>
                  <a:pt x="275" y="3"/>
                  <a:pt x="276" y="2"/>
                  <a:pt x="276" y="1"/>
                </a:cubicBezTo>
                <a:cubicBezTo>
                  <a:pt x="276" y="0"/>
                  <a:pt x="275" y="0"/>
                  <a:pt x="274" y="0"/>
                </a:cubicBezTo>
                <a:moveTo>
                  <a:pt x="285" y="0"/>
                </a:moveTo>
                <a:cubicBezTo>
                  <a:pt x="281" y="0"/>
                  <a:pt x="281" y="0"/>
                  <a:pt x="281" y="0"/>
                </a:cubicBezTo>
                <a:cubicBezTo>
                  <a:pt x="280" y="0"/>
                  <a:pt x="279" y="0"/>
                  <a:pt x="279" y="1"/>
                </a:cubicBezTo>
                <a:cubicBezTo>
                  <a:pt x="279" y="2"/>
                  <a:pt x="280" y="3"/>
                  <a:pt x="281" y="3"/>
                </a:cubicBezTo>
                <a:cubicBezTo>
                  <a:pt x="285" y="3"/>
                  <a:pt x="285" y="3"/>
                  <a:pt x="285" y="3"/>
                </a:cubicBezTo>
                <a:cubicBezTo>
                  <a:pt x="286" y="3"/>
                  <a:pt x="286" y="3"/>
                  <a:pt x="286" y="3"/>
                </a:cubicBezTo>
                <a:cubicBezTo>
                  <a:pt x="286" y="0"/>
                  <a:pt x="286" y="0"/>
                  <a:pt x="286" y="0"/>
                </a:cubicBezTo>
                <a:cubicBezTo>
                  <a:pt x="285" y="0"/>
                  <a:pt x="285" y="0"/>
                  <a:pt x="285"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5" name="Shape 1525"/>
          <p:cNvSpPr/>
          <p:nvPr/>
        </p:nvSpPr>
        <p:spPr>
          <a:xfrm>
            <a:off x="5176653" y="1685196"/>
            <a:ext cx="336535" cy="336535"/>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26" name="Shape 1526"/>
          <p:cNvSpPr txBox="1"/>
          <p:nvPr/>
        </p:nvSpPr>
        <p:spPr>
          <a:xfrm>
            <a:off x="5216333" y="1703422"/>
            <a:ext cx="257175"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1</a:t>
            </a:r>
            <a:endParaRPr sz="1100"/>
          </a:p>
        </p:txBody>
      </p:sp>
      <p:sp>
        <p:nvSpPr>
          <p:cNvPr id="1527" name="Shape 1527"/>
          <p:cNvSpPr/>
          <p:nvPr/>
        </p:nvSpPr>
        <p:spPr>
          <a:xfrm>
            <a:off x="6027872" y="1530129"/>
            <a:ext cx="507206" cy="278606"/>
          </a:xfrm>
          <a:custGeom>
            <a:pathLst>
              <a:path extrusionOk="0" h="75" w="134">
                <a:moveTo>
                  <a:pt x="100" y="60"/>
                </a:moveTo>
                <a:cubicBezTo>
                  <a:pt x="91" y="53"/>
                  <a:pt x="81" y="48"/>
                  <a:pt x="79" y="47"/>
                </a:cubicBezTo>
                <a:cubicBezTo>
                  <a:pt x="79" y="47"/>
                  <a:pt x="79" y="47"/>
                  <a:pt x="79" y="46"/>
                </a:cubicBezTo>
                <a:cubicBezTo>
                  <a:pt x="79" y="32"/>
                  <a:pt x="79" y="32"/>
                  <a:pt x="79" y="32"/>
                </a:cubicBezTo>
                <a:cubicBezTo>
                  <a:pt x="80" y="31"/>
                  <a:pt x="82" y="29"/>
                  <a:pt x="82" y="27"/>
                </a:cubicBezTo>
                <a:cubicBezTo>
                  <a:pt x="82" y="13"/>
                  <a:pt x="82" y="13"/>
                  <a:pt x="82" y="13"/>
                </a:cubicBezTo>
                <a:cubicBezTo>
                  <a:pt x="82" y="6"/>
                  <a:pt x="76" y="0"/>
                  <a:pt x="69" y="0"/>
                </a:cubicBezTo>
                <a:cubicBezTo>
                  <a:pt x="66" y="0"/>
                  <a:pt x="66" y="0"/>
                  <a:pt x="66" y="0"/>
                </a:cubicBezTo>
                <a:cubicBezTo>
                  <a:pt x="58" y="0"/>
                  <a:pt x="53" y="6"/>
                  <a:pt x="53" y="13"/>
                </a:cubicBezTo>
                <a:cubicBezTo>
                  <a:pt x="53" y="27"/>
                  <a:pt x="53" y="27"/>
                  <a:pt x="53" y="27"/>
                </a:cubicBezTo>
                <a:cubicBezTo>
                  <a:pt x="53" y="29"/>
                  <a:pt x="54" y="31"/>
                  <a:pt x="55" y="32"/>
                </a:cubicBezTo>
                <a:cubicBezTo>
                  <a:pt x="55" y="46"/>
                  <a:pt x="55" y="46"/>
                  <a:pt x="55" y="46"/>
                </a:cubicBezTo>
                <a:cubicBezTo>
                  <a:pt x="55" y="47"/>
                  <a:pt x="55" y="47"/>
                  <a:pt x="55" y="47"/>
                </a:cubicBezTo>
                <a:cubicBezTo>
                  <a:pt x="53" y="48"/>
                  <a:pt x="44" y="53"/>
                  <a:pt x="35" y="60"/>
                </a:cubicBezTo>
                <a:cubicBezTo>
                  <a:pt x="33" y="61"/>
                  <a:pt x="32" y="63"/>
                  <a:pt x="32" y="65"/>
                </a:cubicBezTo>
                <a:cubicBezTo>
                  <a:pt x="32" y="75"/>
                  <a:pt x="32" y="75"/>
                  <a:pt x="32" y="75"/>
                </a:cubicBezTo>
                <a:cubicBezTo>
                  <a:pt x="102" y="75"/>
                  <a:pt x="102" y="75"/>
                  <a:pt x="102" y="75"/>
                </a:cubicBezTo>
                <a:cubicBezTo>
                  <a:pt x="102" y="65"/>
                  <a:pt x="102" y="65"/>
                  <a:pt x="102" y="65"/>
                </a:cubicBezTo>
                <a:cubicBezTo>
                  <a:pt x="102" y="63"/>
                  <a:pt x="101" y="61"/>
                  <a:pt x="100" y="60"/>
                </a:cubicBezTo>
                <a:close/>
                <a:moveTo>
                  <a:pt x="132" y="50"/>
                </a:moveTo>
                <a:cubicBezTo>
                  <a:pt x="124" y="44"/>
                  <a:pt x="116" y="40"/>
                  <a:pt x="114" y="39"/>
                </a:cubicBezTo>
                <a:cubicBezTo>
                  <a:pt x="114" y="39"/>
                  <a:pt x="114" y="39"/>
                  <a:pt x="114" y="39"/>
                </a:cubicBezTo>
                <a:cubicBezTo>
                  <a:pt x="114" y="27"/>
                  <a:pt x="114" y="27"/>
                  <a:pt x="114" y="27"/>
                </a:cubicBezTo>
                <a:cubicBezTo>
                  <a:pt x="116" y="26"/>
                  <a:pt x="117" y="25"/>
                  <a:pt x="117" y="23"/>
                </a:cubicBezTo>
                <a:cubicBezTo>
                  <a:pt x="117" y="11"/>
                  <a:pt x="117" y="11"/>
                  <a:pt x="117" y="11"/>
                </a:cubicBezTo>
                <a:cubicBezTo>
                  <a:pt x="117" y="5"/>
                  <a:pt x="112" y="0"/>
                  <a:pt x="106" y="0"/>
                </a:cubicBezTo>
                <a:cubicBezTo>
                  <a:pt x="103" y="0"/>
                  <a:pt x="103" y="0"/>
                  <a:pt x="103" y="0"/>
                </a:cubicBezTo>
                <a:cubicBezTo>
                  <a:pt x="97" y="0"/>
                  <a:pt x="92" y="5"/>
                  <a:pt x="92" y="11"/>
                </a:cubicBezTo>
                <a:cubicBezTo>
                  <a:pt x="92" y="23"/>
                  <a:pt x="92" y="23"/>
                  <a:pt x="92" y="23"/>
                </a:cubicBezTo>
                <a:cubicBezTo>
                  <a:pt x="92" y="25"/>
                  <a:pt x="93" y="26"/>
                  <a:pt x="95" y="27"/>
                </a:cubicBezTo>
                <a:cubicBezTo>
                  <a:pt x="95" y="39"/>
                  <a:pt x="95" y="39"/>
                  <a:pt x="95" y="39"/>
                </a:cubicBezTo>
                <a:cubicBezTo>
                  <a:pt x="95" y="39"/>
                  <a:pt x="95" y="39"/>
                  <a:pt x="94" y="39"/>
                </a:cubicBezTo>
                <a:cubicBezTo>
                  <a:pt x="93" y="40"/>
                  <a:pt x="90" y="42"/>
                  <a:pt x="86" y="44"/>
                </a:cubicBezTo>
                <a:cubicBezTo>
                  <a:pt x="90" y="47"/>
                  <a:pt x="97" y="51"/>
                  <a:pt x="103" y="56"/>
                </a:cubicBezTo>
                <a:cubicBezTo>
                  <a:pt x="105" y="58"/>
                  <a:pt x="107" y="60"/>
                  <a:pt x="107" y="63"/>
                </a:cubicBezTo>
                <a:cubicBezTo>
                  <a:pt x="134" y="63"/>
                  <a:pt x="134" y="63"/>
                  <a:pt x="134" y="63"/>
                </a:cubicBezTo>
                <a:cubicBezTo>
                  <a:pt x="134" y="55"/>
                  <a:pt x="134" y="55"/>
                  <a:pt x="134" y="55"/>
                </a:cubicBezTo>
                <a:cubicBezTo>
                  <a:pt x="134" y="53"/>
                  <a:pt x="133" y="51"/>
                  <a:pt x="132" y="50"/>
                </a:cubicBezTo>
                <a:close/>
                <a:moveTo>
                  <a:pt x="40" y="39"/>
                </a:moveTo>
                <a:cubicBezTo>
                  <a:pt x="40" y="39"/>
                  <a:pt x="40" y="39"/>
                  <a:pt x="40" y="39"/>
                </a:cubicBezTo>
                <a:cubicBezTo>
                  <a:pt x="40" y="27"/>
                  <a:pt x="40" y="27"/>
                  <a:pt x="40" y="27"/>
                </a:cubicBezTo>
                <a:cubicBezTo>
                  <a:pt x="41" y="26"/>
                  <a:pt x="42" y="25"/>
                  <a:pt x="42" y="23"/>
                </a:cubicBezTo>
                <a:cubicBezTo>
                  <a:pt x="42" y="11"/>
                  <a:pt x="42" y="11"/>
                  <a:pt x="42" y="11"/>
                </a:cubicBezTo>
                <a:cubicBezTo>
                  <a:pt x="42" y="5"/>
                  <a:pt x="37" y="0"/>
                  <a:pt x="31" y="0"/>
                </a:cubicBezTo>
                <a:cubicBezTo>
                  <a:pt x="28" y="0"/>
                  <a:pt x="28" y="0"/>
                  <a:pt x="28" y="0"/>
                </a:cubicBezTo>
                <a:cubicBezTo>
                  <a:pt x="22" y="0"/>
                  <a:pt x="18" y="5"/>
                  <a:pt x="18" y="11"/>
                </a:cubicBezTo>
                <a:cubicBezTo>
                  <a:pt x="18" y="23"/>
                  <a:pt x="18" y="23"/>
                  <a:pt x="18" y="23"/>
                </a:cubicBezTo>
                <a:cubicBezTo>
                  <a:pt x="18" y="25"/>
                  <a:pt x="19" y="26"/>
                  <a:pt x="20" y="27"/>
                </a:cubicBezTo>
                <a:cubicBezTo>
                  <a:pt x="20" y="39"/>
                  <a:pt x="20" y="39"/>
                  <a:pt x="20" y="39"/>
                </a:cubicBezTo>
                <a:cubicBezTo>
                  <a:pt x="20" y="39"/>
                  <a:pt x="20" y="39"/>
                  <a:pt x="20" y="39"/>
                </a:cubicBezTo>
                <a:cubicBezTo>
                  <a:pt x="18" y="40"/>
                  <a:pt x="10" y="44"/>
                  <a:pt x="3" y="50"/>
                </a:cubicBezTo>
                <a:cubicBezTo>
                  <a:pt x="1" y="51"/>
                  <a:pt x="0" y="53"/>
                  <a:pt x="0" y="55"/>
                </a:cubicBezTo>
                <a:cubicBezTo>
                  <a:pt x="0" y="63"/>
                  <a:pt x="0" y="63"/>
                  <a:pt x="0" y="63"/>
                </a:cubicBezTo>
                <a:cubicBezTo>
                  <a:pt x="27" y="63"/>
                  <a:pt x="27" y="63"/>
                  <a:pt x="27" y="63"/>
                </a:cubicBezTo>
                <a:cubicBezTo>
                  <a:pt x="28" y="60"/>
                  <a:pt x="29" y="58"/>
                  <a:pt x="31" y="56"/>
                </a:cubicBezTo>
                <a:cubicBezTo>
                  <a:pt x="38" y="51"/>
                  <a:pt x="44" y="47"/>
                  <a:pt x="49" y="44"/>
                </a:cubicBezTo>
                <a:cubicBezTo>
                  <a:pt x="44" y="42"/>
                  <a:pt x="41" y="40"/>
                  <a:pt x="40" y="39"/>
                </a:cubicBez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28" name="Shape 1528"/>
          <p:cNvSpPr/>
          <p:nvPr/>
        </p:nvSpPr>
        <p:spPr>
          <a:xfrm>
            <a:off x="6648429" y="1403975"/>
            <a:ext cx="651862"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dk1"/>
                </a:solidFill>
                <a:latin typeface="Montserrat"/>
                <a:ea typeface="Montserrat"/>
                <a:cs typeface="Montserrat"/>
                <a:sym typeface="Montserrat"/>
              </a:rPr>
              <a:t>5K</a:t>
            </a:r>
            <a:endParaRPr sz="1100"/>
          </a:p>
        </p:txBody>
      </p:sp>
      <p:sp>
        <p:nvSpPr>
          <p:cNvPr id="1529" name="Shape 1529"/>
          <p:cNvSpPr/>
          <p:nvPr/>
        </p:nvSpPr>
        <p:spPr>
          <a:xfrm>
            <a:off x="7308558" y="1416489"/>
            <a:ext cx="1304441" cy="530915"/>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Montserrat"/>
                <a:ea typeface="Montserrat"/>
                <a:cs typeface="Montserrat"/>
                <a:sym typeface="Montserrat"/>
              </a:rPr>
              <a:t>Your sample text is</a:t>
            </a:r>
            <a:endParaRPr sz="1100"/>
          </a:p>
          <a:p>
            <a:pPr indent="0" lvl="0" marL="0" marR="0" rtl="0" algn="l">
              <a:lnSpc>
                <a:spcPct val="130000"/>
              </a:lnSpc>
              <a:spcBef>
                <a:spcPts val="0"/>
              </a:spcBef>
              <a:spcAft>
                <a:spcPts val="0"/>
              </a:spcAft>
              <a:buNone/>
            </a:pPr>
            <a:r>
              <a:rPr lang="en" sz="800">
                <a:solidFill>
                  <a:schemeClr val="dk1"/>
                </a:solidFill>
                <a:latin typeface="Montserrat"/>
                <a:ea typeface="Montserrat"/>
                <a:cs typeface="Montserrat"/>
                <a:sym typeface="Montserrat"/>
              </a:rPr>
              <a:t>here to give you more</a:t>
            </a:r>
            <a:endParaRPr sz="1100"/>
          </a:p>
          <a:p>
            <a:pPr indent="0" lvl="0" marL="0" marR="0" rtl="0" algn="l">
              <a:lnSpc>
                <a:spcPct val="130000"/>
              </a:lnSpc>
              <a:spcBef>
                <a:spcPts val="0"/>
              </a:spcBef>
              <a:spcAft>
                <a:spcPts val="0"/>
              </a:spcAft>
              <a:buNone/>
            </a:pPr>
            <a:r>
              <a:rPr lang="en" sz="800">
                <a:solidFill>
                  <a:schemeClr val="dk1"/>
                </a:solidFill>
                <a:latin typeface="Montserrat"/>
                <a:ea typeface="Montserrat"/>
                <a:cs typeface="Montserrat"/>
                <a:sym typeface="Montserrat"/>
              </a:rPr>
              <a:t>confort to write.</a:t>
            </a:r>
            <a:endParaRPr sz="1100"/>
          </a:p>
        </p:txBody>
      </p:sp>
      <p:sp>
        <p:nvSpPr>
          <p:cNvPr id="1530" name="Shape 1530"/>
          <p:cNvSpPr/>
          <p:nvPr/>
        </p:nvSpPr>
        <p:spPr>
          <a:xfrm>
            <a:off x="5180094" y="2354809"/>
            <a:ext cx="3963906" cy="748182"/>
          </a:xfrm>
          <a:prstGeom prst="rect">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1" name="Shape 1531"/>
          <p:cNvSpPr/>
          <p:nvPr/>
        </p:nvSpPr>
        <p:spPr>
          <a:xfrm>
            <a:off x="5180094" y="2354809"/>
            <a:ext cx="3963906" cy="7481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2" name="Shape 1532"/>
          <p:cNvSpPr/>
          <p:nvPr/>
        </p:nvSpPr>
        <p:spPr>
          <a:xfrm>
            <a:off x="5595391" y="2421063"/>
            <a:ext cx="3534065" cy="615674"/>
          </a:xfrm>
          <a:custGeom>
            <a:pathLst>
              <a:path extrusionOk="0" h="166" w="961">
                <a:moveTo>
                  <a:pt x="78" y="162"/>
                </a:moveTo>
                <a:cubicBezTo>
                  <a:pt x="76" y="162"/>
                  <a:pt x="76" y="162"/>
                  <a:pt x="76" y="162"/>
                </a:cubicBezTo>
                <a:cubicBezTo>
                  <a:pt x="76" y="166"/>
                  <a:pt x="76" y="166"/>
                  <a:pt x="76" y="166"/>
                </a:cubicBezTo>
                <a:cubicBezTo>
                  <a:pt x="78" y="166"/>
                  <a:pt x="78" y="166"/>
                  <a:pt x="78" y="166"/>
                </a:cubicBezTo>
                <a:cubicBezTo>
                  <a:pt x="79" y="166"/>
                  <a:pt x="80" y="165"/>
                  <a:pt x="80" y="164"/>
                </a:cubicBezTo>
                <a:cubicBezTo>
                  <a:pt x="80" y="163"/>
                  <a:pt x="79" y="162"/>
                  <a:pt x="78" y="162"/>
                </a:cubicBezTo>
                <a:moveTo>
                  <a:pt x="90" y="162"/>
                </a:moveTo>
                <a:cubicBezTo>
                  <a:pt x="86" y="162"/>
                  <a:pt x="86" y="162"/>
                  <a:pt x="86" y="162"/>
                </a:cubicBezTo>
                <a:cubicBezTo>
                  <a:pt x="85" y="162"/>
                  <a:pt x="84" y="163"/>
                  <a:pt x="84" y="164"/>
                </a:cubicBezTo>
                <a:cubicBezTo>
                  <a:pt x="84" y="165"/>
                  <a:pt x="85" y="166"/>
                  <a:pt x="86" y="166"/>
                </a:cubicBezTo>
                <a:cubicBezTo>
                  <a:pt x="90" y="166"/>
                  <a:pt x="90" y="166"/>
                  <a:pt x="90" y="166"/>
                </a:cubicBezTo>
                <a:cubicBezTo>
                  <a:pt x="91" y="166"/>
                  <a:pt x="92" y="165"/>
                  <a:pt x="92" y="164"/>
                </a:cubicBezTo>
                <a:cubicBezTo>
                  <a:pt x="92" y="163"/>
                  <a:pt x="91" y="162"/>
                  <a:pt x="90" y="162"/>
                </a:cubicBezTo>
                <a:moveTo>
                  <a:pt x="102" y="162"/>
                </a:moveTo>
                <a:cubicBezTo>
                  <a:pt x="98" y="162"/>
                  <a:pt x="98" y="162"/>
                  <a:pt x="98" y="162"/>
                </a:cubicBezTo>
                <a:cubicBezTo>
                  <a:pt x="97" y="162"/>
                  <a:pt x="96" y="163"/>
                  <a:pt x="96" y="164"/>
                </a:cubicBezTo>
                <a:cubicBezTo>
                  <a:pt x="96" y="165"/>
                  <a:pt x="97" y="166"/>
                  <a:pt x="98" y="166"/>
                </a:cubicBezTo>
                <a:cubicBezTo>
                  <a:pt x="102" y="166"/>
                  <a:pt x="102" y="166"/>
                  <a:pt x="102" y="166"/>
                </a:cubicBezTo>
                <a:cubicBezTo>
                  <a:pt x="103" y="166"/>
                  <a:pt x="104" y="165"/>
                  <a:pt x="104" y="164"/>
                </a:cubicBezTo>
                <a:cubicBezTo>
                  <a:pt x="104" y="163"/>
                  <a:pt x="103" y="162"/>
                  <a:pt x="102" y="162"/>
                </a:cubicBezTo>
                <a:moveTo>
                  <a:pt x="114" y="162"/>
                </a:moveTo>
                <a:cubicBezTo>
                  <a:pt x="110" y="162"/>
                  <a:pt x="110" y="162"/>
                  <a:pt x="110" y="162"/>
                </a:cubicBezTo>
                <a:cubicBezTo>
                  <a:pt x="109" y="162"/>
                  <a:pt x="108" y="163"/>
                  <a:pt x="108" y="164"/>
                </a:cubicBezTo>
                <a:cubicBezTo>
                  <a:pt x="108" y="165"/>
                  <a:pt x="109" y="166"/>
                  <a:pt x="110" y="166"/>
                </a:cubicBezTo>
                <a:cubicBezTo>
                  <a:pt x="114" y="166"/>
                  <a:pt x="114" y="166"/>
                  <a:pt x="114" y="166"/>
                </a:cubicBezTo>
                <a:cubicBezTo>
                  <a:pt x="116" y="166"/>
                  <a:pt x="116" y="165"/>
                  <a:pt x="116" y="164"/>
                </a:cubicBezTo>
                <a:cubicBezTo>
                  <a:pt x="116" y="163"/>
                  <a:pt x="116" y="162"/>
                  <a:pt x="114" y="162"/>
                </a:cubicBezTo>
                <a:moveTo>
                  <a:pt x="126" y="162"/>
                </a:moveTo>
                <a:cubicBezTo>
                  <a:pt x="122" y="162"/>
                  <a:pt x="122" y="162"/>
                  <a:pt x="122" y="162"/>
                </a:cubicBezTo>
                <a:cubicBezTo>
                  <a:pt x="121" y="162"/>
                  <a:pt x="120" y="163"/>
                  <a:pt x="120" y="164"/>
                </a:cubicBezTo>
                <a:cubicBezTo>
                  <a:pt x="120" y="165"/>
                  <a:pt x="121" y="166"/>
                  <a:pt x="122" y="166"/>
                </a:cubicBezTo>
                <a:cubicBezTo>
                  <a:pt x="126" y="166"/>
                  <a:pt x="126" y="166"/>
                  <a:pt x="126" y="166"/>
                </a:cubicBezTo>
                <a:cubicBezTo>
                  <a:pt x="128" y="166"/>
                  <a:pt x="129" y="165"/>
                  <a:pt x="129" y="164"/>
                </a:cubicBezTo>
                <a:cubicBezTo>
                  <a:pt x="129" y="163"/>
                  <a:pt x="128" y="162"/>
                  <a:pt x="126" y="162"/>
                </a:cubicBezTo>
                <a:moveTo>
                  <a:pt x="139" y="162"/>
                </a:moveTo>
                <a:cubicBezTo>
                  <a:pt x="135" y="162"/>
                  <a:pt x="135" y="162"/>
                  <a:pt x="135" y="162"/>
                </a:cubicBezTo>
                <a:cubicBezTo>
                  <a:pt x="133" y="162"/>
                  <a:pt x="133" y="163"/>
                  <a:pt x="133" y="164"/>
                </a:cubicBezTo>
                <a:cubicBezTo>
                  <a:pt x="133" y="165"/>
                  <a:pt x="133" y="166"/>
                  <a:pt x="135" y="166"/>
                </a:cubicBezTo>
                <a:cubicBezTo>
                  <a:pt x="139" y="166"/>
                  <a:pt x="139" y="166"/>
                  <a:pt x="139" y="166"/>
                </a:cubicBezTo>
                <a:cubicBezTo>
                  <a:pt x="140" y="166"/>
                  <a:pt x="141" y="165"/>
                  <a:pt x="141" y="164"/>
                </a:cubicBezTo>
                <a:cubicBezTo>
                  <a:pt x="141" y="163"/>
                  <a:pt x="140" y="162"/>
                  <a:pt x="139" y="162"/>
                </a:cubicBezTo>
                <a:moveTo>
                  <a:pt x="151" y="162"/>
                </a:moveTo>
                <a:cubicBezTo>
                  <a:pt x="147" y="162"/>
                  <a:pt x="147" y="162"/>
                  <a:pt x="147" y="162"/>
                </a:cubicBezTo>
                <a:cubicBezTo>
                  <a:pt x="145" y="162"/>
                  <a:pt x="145" y="163"/>
                  <a:pt x="145" y="164"/>
                </a:cubicBezTo>
                <a:cubicBezTo>
                  <a:pt x="145" y="165"/>
                  <a:pt x="145" y="166"/>
                  <a:pt x="147" y="166"/>
                </a:cubicBezTo>
                <a:cubicBezTo>
                  <a:pt x="151" y="166"/>
                  <a:pt x="151" y="166"/>
                  <a:pt x="151" y="166"/>
                </a:cubicBezTo>
                <a:cubicBezTo>
                  <a:pt x="152" y="166"/>
                  <a:pt x="153" y="165"/>
                  <a:pt x="153" y="164"/>
                </a:cubicBezTo>
                <a:cubicBezTo>
                  <a:pt x="153" y="163"/>
                  <a:pt x="152" y="162"/>
                  <a:pt x="151" y="162"/>
                </a:cubicBezTo>
                <a:moveTo>
                  <a:pt x="163" y="162"/>
                </a:moveTo>
                <a:cubicBezTo>
                  <a:pt x="159" y="162"/>
                  <a:pt x="159" y="162"/>
                  <a:pt x="159" y="162"/>
                </a:cubicBezTo>
                <a:cubicBezTo>
                  <a:pt x="158" y="162"/>
                  <a:pt x="157" y="163"/>
                  <a:pt x="157" y="164"/>
                </a:cubicBezTo>
                <a:cubicBezTo>
                  <a:pt x="157" y="165"/>
                  <a:pt x="158" y="166"/>
                  <a:pt x="159" y="166"/>
                </a:cubicBezTo>
                <a:cubicBezTo>
                  <a:pt x="163" y="166"/>
                  <a:pt x="163" y="166"/>
                  <a:pt x="163" y="166"/>
                </a:cubicBezTo>
                <a:cubicBezTo>
                  <a:pt x="164" y="166"/>
                  <a:pt x="165" y="165"/>
                  <a:pt x="165" y="164"/>
                </a:cubicBezTo>
                <a:cubicBezTo>
                  <a:pt x="165" y="163"/>
                  <a:pt x="164" y="162"/>
                  <a:pt x="163" y="162"/>
                </a:cubicBezTo>
                <a:moveTo>
                  <a:pt x="175" y="162"/>
                </a:moveTo>
                <a:cubicBezTo>
                  <a:pt x="171" y="162"/>
                  <a:pt x="171" y="162"/>
                  <a:pt x="171" y="162"/>
                </a:cubicBezTo>
                <a:cubicBezTo>
                  <a:pt x="170" y="162"/>
                  <a:pt x="169" y="163"/>
                  <a:pt x="169" y="164"/>
                </a:cubicBezTo>
                <a:cubicBezTo>
                  <a:pt x="169" y="165"/>
                  <a:pt x="170" y="166"/>
                  <a:pt x="171" y="166"/>
                </a:cubicBezTo>
                <a:cubicBezTo>
                  <a:pt x="175" y="166"/>
                  <a:pt x="175" y="166"/>
                  <a:pt x="175" y="166"/>
                </a:cubicBezTo>
                <a:cubicBezTo>
                  <a:pt x="176" y="166"/>
                  <a:pt x="177" y="165"/>
                  <a:pt x="177" y="164"/>
                </a:cubicBezTo>
                <a:cubicBezTo>
                  <a:pt x="177" y="163"/>
                  <a:pt x="176" y="162"/>
                  <a:pt x="175" y="162"/>
                </a:cubicBezTo>
                <a:moveTo>
                  <a:pt x="187" y="162"/>
                </a:moveTo>
                <a:cubicBezTo>
                  <a:pt x="183" y="162"/>
                  <a:pt x="183" y="162"/>
                  <a:pt x="183" y="162"/>
                </a:cubicBezTo>
                <a:cubicBezTo>
                  <a:pt x="182" y="162"/>
                  <a:pt x="181" y="163"/>
                  <a:pt x="181" y="164"/>
                </a:cubicBezTo>
                <a:cubicBezTo>
                  <a:pt x="181" y="165"/>
                  <a:pt x="182" y="166"/>
                  <a:pt x="183" y="166"/>
                </a:cubicBezTo>
                <a:cubicBezTo>
                  <a:pt x="187" y="166"/>
                  <a:pt x="187" y="166"/>
                  <a:pt x="187" y="166"/>
                </a:cubicBezTo>
                <a:cubicBezTo>
                  <a:pt x="188" y="166"/>
                  <a:pt x="189" y="165"/>
                  <a:pt x="189" y="164"/>
                </a:cubicBezTo>
                <a:cubicBezTo>
                  <a:pt x="189" y="163"/>
                  <a:pt x="188" y="162"/>
                  <a:pt x="187" y="162"/>
                </a:cubicBezTo>
                <a:moveTo>
                  <a:pt x="199" y="162"/>
                </a:moveTo>
                <a:cubicBezTo>
                  <a:pt x="195" y="162"/>
                  <a:pt x="195" y="162"/>
                  <a:pt x="195" y="162"/>
                </a:cubicBezTo>
                <a:cubicBezTo>
                  <a:pt x="194" y="162"/>
                  <a:pt x="193" y="163"/>
                  <a:pt x="193" y="164"/>
                </a:cubicBezTo>
                <a:cubicBezTo>
                  <a:pt x="193" y="165"/>
                  <a:pt x="194" y="166"/>
                  <a:pt x="195" y="166"/>
                </a:cubicBezTo>
                <a:cubicBezTo>
                  <a:pt x="199" y="166"/>
                  <a:pt x="199" y="166"/>
                  <a:pt x="199" y="166"/>
                </a:cubicBezTo>
                <a:cubicBezTo>
                  <a:pt x="200" y="166"/>
                  <a:pt x="201" y="165"/>
                  <a:pt x="201" y="164"/>
                </a:cubicBezTo>
                <a:cubicBezTo>
                  <a:pt x="201" y="163"/>
                  <a:pt x="200" y="162"/>
                  <a:pt x="199" y="162"/>
                </a:cubicBezTo>
                <a:moveTo>
                  <a:pt x="211" y="162"/>
                </a:moveTo>
                <a:cubicBezTo>
                  <a:pt x="207" y="162"/>
                  <a:pt x="207" y="162"/>
                  <a:pt x="207" y="162"/>
                </a:cubicBezTo>
                <a:cubicBezTo>
                  <a:pt x="206" y="162"/>
                  <a:pt x="205" y="163"/>
                  <a:pt x="205" y="164"/>
                </a:cubicBezTo>
                <a:cubicBezTo>
                  <a:pt x="205" y="165"/>
                  <a:pt x="206" y="166"/>
                  <a:pt x="207" y="166"/>
                </a:cubicBezTo>
                <a:cubicBezTo>
                  <a:pt x="211" y="166"/>
                  <a:pt x="211" y="166"/>
                  <a:pt x="211" y="166"/>
                </a:cubicBezTo>
                <a:cubicBezTo>
                  <a:pt x="212" y="166"/>
                  <a:pt x="213" y="165"/>
                  <a:pt x="213" y="164"/>
                </a:cubicBezTo>
                <a:cubicBezTo>
                  <a:pt x="213" y="163"/>
                  <a:pt x="212" y="162"/>
                  <a:pt x="211" y="162"/>
                </a:cubicBezTo>
                <a:moveTo>
                  <a:pt x="223" y="162"/>
                </a:moveTo>
                <a:cubicBezTo>
                  <a:pt x="219" y="162"/>
                  <a:pt x="219" y="162"/>
                  <a:pt x="219" y="162"/>
                </a:cubicBezTo>
                <a:cubicBezTo>
                  <a:pt x="218" y="162"/>
                  <a:pt x="217" y="163"/>
                  <a:pt x="217" y="164"/>
                </a:cubicBezTo>
                <a:cubicBezTo>
                  <a:pt x="217" y="165"/>
                  <a:pt x="218" y="166"/>
                  <a:pt x="219" y="166"/>
                </a:cubicBezTo>
                <a:cubicBezTo>
                  <a:pt x="223" y="166"/>
                  <a:pt x="223" y="166"/>
                  <a:pt x="223" y="166"/>
                </a:cubicBezTo>
                <a:cubicBezTo>
                  <a:pt x="224" y="166"/>
                  <a:pt x="225" y="165"/>
                  <a:pt x="225" y="164"/>
                </a:cubicBezTo>
                <a:cubicBezTo>
                  <a:pt x="225" y="163"/>
                  <a:pt x="224" y="162"/>
                  <a:pt x="223" y="162"/>
                </a:cubicBezTo>
                <a:moveTo>
                  <a:pt x="235" y="162"/>
                </a:moveTo>
                <a:cubicBezTo>
                  <a:pt x="231" y="162"/>
                  <a:pt x="231" y="162"/>
                  <a:pt x="231" y="162"/>
                </a:cubicBezTo>
                <a:cubicBezTo>
                  <a:pt x="230" y="162"/>
                  <a:pt x="229" y="163"/>
                  <a:pt x="229" y="164"/>
                </a:cubicBezTo>
                <a:cubicBezTo>
                  <a:pt x="229" y="165"/>
                  <a:pt x="230" y="166"/>
                  <a:pt x="231" y="166"/>
                </a:cubicBezTo>
                <a:cubicBezTo>
                  <a:pt x="235" y="166"/>
                  <a:pt x="235" y="166"/>
                  <a:pt x="235" y="166"/>
                </a:cubicBezTo>
                <a:cubicBezTo>
                  <a:pt x="236" y="166"/>
                  <a:pt x="237" y="165"/>
                  <a:pt x="237" y="164"/>
                </a:cubicBezTo>
                <a:cubicBezTo>
                  <a:pt x="237" y="163"/>
                  <a:pt x="236" y="162"/>
                  <a:pt x="235" y="162"/>
                </a:cubicBezTo>
                <a:moveTo>
                  <a:pt x="247" y="162"/>
                </a:moveTo>
                <a:cubicBezTo>
                  <a:pt x="243" y="162"/>
                  <a:pt x="243" y="162"/>
                  <a:pt x="243" y="162"/>
                </a:cubicBezTo>
                <a:cubicBezTo>
                  <a:pt x="242" y="162"/>
                  <a:pt x="241" y="163"/>
                  <a:pt x="241" y="164"/>
                </a:cubicBezTo>
                <a:cubicBezTo>
                  <a:pt x="241" y="165"/>
                  <a:pt x="242" y="166"/>
                  <a:pt x="243" y="166"/>
                </a:cubicBezTo>
                <a:cubicBezTo>
                  <a:pt x="247" y="166"/>
                  <a:pt x="247" y="166"/>
                  <a:pt x="247" y="166"/>
                </a:cubicBezTo>
                <a:cubicBezTo>
                  <a:pt x="248" y="166"/>
                  <a:pt x="249" y="165"/>
                  <a:pt x="249" y="164"/>
                </a:cubicBezTo>
                <a:cubicBezTo>
                  <a:pt x="249" y="163"/>
                  <a:pt x="248" y="162"/>
                  <a:pt x="247" y="162"/>
                </a:cubicBezTo>
                <a:moveTo>
                  <a:pt x="259" y="162"/>
                </a:moveTo>
                <a:cubicBezTo>
                  <a:pt x="255" y="162"/>
                  <a:pt x="255" y="162"/>
                  <a:pt x="255" y="162"/>
                </a:cubicBezTo>
                <a:cubicBezTo>
                  <a:pt x="254" y="162"/>
                  <a:pt x="253" y="163"/>
                  <a:pt x="253" y="164"/>
                </a:cubicBezTo>
                <a:cubicBezTo>
                  <a:pt x="253" y="165"/>
                  <a:pt x="254" y="166"/>
                  <a:pt x="255" y="166"/>
                </a:cubicBezTo>
                <a:cubicBezTo>
                  <a:pt x="259" y="166"/>
                  <a:pt x="259" y="166"/>
                  <a:pt x="259" y="166"/>
                </a:cubicBezTo>
                <a:cubicBezTo>
                  <a:pt x="260" y="166"/>
                  <a:pt x="261" y="165"/>
                  <a:pt x="261" y="164"/>
                </a:cubicBezTo>
                <a:cubicBezTo>
                  <a:pt x="261" y="163"/>
                  <a:pt x="260" y="162"/>
                  <a:pt x="259" y="162"/>
                </a:cubicBezTo>
                <a:moveTo>
                  <a:pt x="271" y="162"/>
                </a:moveTo>
                <a:cubicBezTo>
                  <a:pt x="267" y="162"/>
                  <a:pt x="267" y="162"/>
                  <a:pt x="267" y="162"/>
                </a:cubicBezTo>
                <a:cubicBezTo>
                  <a:pt x="266" y="162"/>
                  <a:pt x="265" y="163"/>
                  <a:pt x="265" y="164"/>
                </a:cubicBezTo>
                <a:cubicBezTo>
                  <a:pt x="265" y="165"/>
                  <a:pt x="266" y="166"/>
                  <a:pt x="267" y="166"/>
                </a:cubicBezTo>
                <a:cubicBezTo>
                  <a:pt x="271" y="166"/>
                  <a:pt x="271" y="166"/>
                  <a:pt x="271" y="166"/>
                </a:cubicBezTo>
                <a:cubicBezTo>
                  <a:pt x="272" y="166"/>
                  <a:pt x="273" y="165"/>
                  <a:pt x="273" y="164"/>
                </a:cubicBezTo>
                <a:cubicBezTo>
                  <a:pt x="273" y="163"/>
                  <a:pt x="272" y="162"/>
                  <a:pt x="271" y="162"/>
                </a:cubicBezTo>
                <a:moveTo>
                  <a:pt x="283" y="162"/>
                </a:moveTo>
                <a:cubicBezTo>
                  <a:pt x="279" y="162"/>
                  <a:pt x="279" y="162"/>
                  <a:pt x="279" y="162"/>
                </a:cubicBezTo>
                <a:cubicBezTo>
                  <a:pt x="278" y="162"/>
                  <a:pt x="277" y="163"/>
                  <a:pt x="277" y="164"/>
                </a:cubicBezTo>
                <a:cubicBezTo>
                  <a:pt x="277" y="165"/>
                  <a:pt x="278" y="166"/>
                  <a:pt x="279" y="166"/>
                </a:cubicBezTo>
                <a:cubicBezTo>
                  <a:pt x="283" y="166"/>
                  <a:pt x="283" y="166"/>
                  <a:pt x="283" y="166"/>
                </a:cubicBezTo>
                <a:cubicBezTo>
                  <a:pt x="284" y="166"/>
                  <a:pt x="285" y="165"/>
                  <a:pt x="285" y="164"/>
                </a:cubicBezTo>
                <a:cubicBezTo>
                  <a:pt x="285" y="163"/>
                  <a:pt x="284" y="162"/>
                  <a:pt x="283" y="162"/>
                </a:cubicBezTo>
                <a:moveTo>
                  <a:pt x="295" y="162"/>
                </a:moveTo>
                <a:cubicBezTo>
                  <a:pt x="291" y="162"/>
                  <a:pt x="291" y="162"/>
                  <a:pt x="291" y="162"/>
                </a:cubicBezTo>
                <a:cubicBezTo>
                  <a:pt x="290" y="162"/>
                  <a:pt x="289" y="163"/>
                  <a:pt x="289" y="164"/>
                </a:cubicBezTo>
                <a:cubicBezTo>
                  <a:pt x="289" y="165"/>
                  <a:pt x="290" y="166"/>
                  <a:pt x="291" y="166"/>
                </a:cubicBezTo>
                <a:cubicBezTo>
                  <a:pt x="295" y="166"/>
                  <a:pt x="295" y="166"/>
                  <a:pt x="295" y="166"/>
                </a:cubicBezTo>
                <a:cubicBezTo>
                  <a:pt x="297" y="166"/>
                  <a:pt x="297" y="165"/>
                  <a:pt x="297" y="164"/>
                </a:cubicBezTo>
                <a:cubicBezTo>
                  <a:pt x="297" y="163"/>
                  <a:pt x="297" y="162"/>
                  <a:pt x="295" y="162"/>
                </a:cubicBezTo>
                <a:moveTo>
                  <a:pt x="307" y="162"/>
                </a:moveTo>
                <a:cubicBezTo>
                  <a:pt x="303" y="162"/>
                  <a:pt x="303" y="162"/>
                  <a:pt x="303" y="162"/>
                </a:cubicBezTo>
                <a:cubicBezTo>
                  <a:pt x="302" y="162"/>
                  <a:pt x="301" y="163"/>
                  <a:pt x="301" y="164"/>
                </a:cubicBezTo>
                <a:cubicBezTo>
                  <a:pt x="301" y="165"/>
                  <a:pt x="302" y="166"/>
                  <a:pt x="303" y="166"/>
                </a:cubicBezTo>
                <a:cubicBezTo>
                  <a:pt x="307" y="166"/>
                  <a:pt x="307" y="166"/>
                  <a:pt x="307" y="166"/>
                </a:cubicBezTo>
                <a:cubicBezTo>
                  <a:pt x="309" y="166"/>
                  <a:pt x="309" y="165"/>
                  <a:pt x="309" y="164"/>
                </a:cubicBezTo>
                <a:cubicBezTo>
                  <a:pt x="309" y="163"/>
                  <a:pt x="309" y="162"/>
                  <a:pt x="307" y="162"/>
                </a:cubicBezTo>
                <a:moveTo>
                  <a:pt x="320" y="162"/>
                </a:moveTo>
                <a:cubicBezTo>
                  <a:pt x="316" y="162"/>
                  <a:pt x="316" y="162"/>
                  <a:pt x="316" y="162"/>
                </a:cubicBezTo>
                <a:cubicBezTo>
                  <a:pt x="314" y="162"/>
                  <a:pt x="313" y="163"/>
                  <a:pt x="313" y="164"/>
                </a:cubicBezTo>
                <a:cubicBezTo>
                  <a:pt x="313" y="165"/>
                  <a:pt x="314" y="166"/>
                  <a:pt x="316" y="166"/>
                </a:cubicBezTo>
                <a:cubicBezTo>
                  <a:pt x="320" y="166"/>
                  <a:pt x="320" y="166"/>
                  <a:pt x="320" y="166"/>
                </a:cubicBezTo>
                <a:cubicBezTo>
                  <a:pt x="321" y="166"/>
                  <a:pt x="322" y="165"/>
                  <a:pt x="322" y="164"/>
                </a:cubicBezTo>
                <a:cubicBezTo>
                  <a:pt x="322" y="163"/>
                  <a:pt x="321" y="162"/>
                  <a:pt x="320" y="162"/>
                </a:cubicBezTo>
                <a:moveTo>
                  <a:pt x="332" y="162"/>
                </a:moveTo>
                <a:cubicBezTo>
                  <a:pt x="328" y="162"/>
                  <a:pt x="328" y="162"/>
                  <a:pt x="328" y="162"/>
                </a:cubicBezTo>
                <a:cubicBezTo>
                  <a:pt x="326" y="162"/>
                  <a:pt x="326" y="163"/>
                  <a:pt x="326" y="164"/>
                </a:cubicBezTo>
                <a:cubicBezTo>
                  <a:pt x="326" y="165"/>
                  <a:pt x="326" y="166"/>
                  <a:pt x="328" y="166"/>
                </a:cubicBezTo>
                <a:cubicBezTo>
                  <a:pt x="332" y="166"/>
                  <a:pt x="332" y="166"/>
                  <a:pt x="332" y="166"/>
                </a:cubicBezTo>
                <a:cubicBezTo>
                  <a:pt x="333" y="166"/>
                  <a:pt x="334" y="165"/>
                  <a:pt x="334" y="164"/>
                </a:cubicBezTo>
                <a:cubicBezTo>
                  <a:pt x="334" y="163"/>
                  <a:pt x="333" y="162"/>
                  <a:pt x="332" y="162"/>
                </a:cubicBezTo>
                <a:moveTo>
                  <a:pt x="344" y="162"/>
                </a:moveTo>
                <a:cubicBezTo>
                  <a:pt x="340" y="162"/>
                  <a:pt x="340" y="162"/>
                  <a:pt x="340" y="162"/>
                </a:cubicBezTo>
                <a:cubicBezTo>
                  <a:pt x="339" y="162"/>
                  <a:pt x="338" y="163"/>
                  <a:pt x="338" y="164"/>
                </a:cubicBezTo>
                <a:cubicBezTo>
                  <a:pt x="338" y="165"/>
                  <a:pt x="339" y="166"/>
                  <a:pt x="340" y="166"/>
                </a:cubicBezTo>
                <a:cubicBezTo>
                  <a:pt x="344" y="166"/>
                  <a:pt x="344" y="166"/>
                  <a:pt x="344" y="166"/>
                </a:cubicBezTo>
                <a:cubicBezTo>
                  <a:pt x="345" y="166"/>
                  <a:pt x="346" y="165"/>
                  <a:pt x="346" y="164"/>
                </a:cubicBezTo>
                <a:cubicBezTo>
                  <a:pt x="346" y="163"/>
                  <a:pt x="345" y="162"/>
                  <a:pt x="344" y="162"/>
                </a:cubicBezTo>
                <a:moveTo>
                  <a:pt x="356" y="162"/>
                </a:moveTo>
                <a:cubicBezTo>
                  <a:pt x="352" y="162"/>
                  <a:pt x="352" y="162"/>
                  <a:pt x="352" y="162"/>
                </a:cubicBezTo>
                <a:cubicBezTo>
                  <a:pt x="351" y="162"/>
                  <a:pt x="350" y="163"/>
                  <a:pt x="350" y="164"/>
                </a:cubicBezTo>
                <a:cubicBezTo>
                  <a:pt x="350" y="165"/>
                  <a:pt x="351" y="166"/>
                  <a:pt x="352" y="166"/>
                </a:cubicBezTo>
                <a:cubicBezTo>
                  <a:pt x="356" y="166"/>
                  <a:pt x="356" y="166"/>
                  <a:pt x="356" y="166"/>
                </a:cubicBezTo>
                <a:cubicBezTo>
                  <a:pt x="357" y="166"/>
                  <a:pt x="358" y="165"/>
                  <a:pt x="358" y="164"/>
                </a:cubicBezTo>
                <a:cubicBezTo>
                  <a:pt x="358" y="163"/>
                  <a:pt x="357" y="162"/>
                  <a:pt x="356" y="162"/>
                </a:cubicBezTo>
                <a:moveTo>
                  <a:pt x="368" y="162"/>
                </a:moveTo>
                <a:cubicBezTo>
                  <a:pt x="364" y="162"/>
                  <a:pt x="364" y="162"/>
                  <a:pt x="364" y="162"/>
                </a:cubicBezTo>
                <a:cubicBezTo>
                  <a:pt x="363" y="162"/>
                  <a:pt x="362" y="163"/>
                  <a:pt x="362" y="164"/>
                </a:cubicBezTo>
                <a:cubicBezTo>
                  <a:pt x="362" y="165"/>
                  <a:pt x="363" y="166"/>
                  <a:pt x="364" y="166"/>
                </a:cubicBezTo>
                <a:cubicBezTo>
                  <a:pt x="368" y="166"/>
                  <a:pt x="368" y="166"/>
                  <a:pt x="368" y="166"/>
                </a:cubicBezTo>
                <a:cubicBezTo>
                  <a:pt x="369" y="166"/>
                  <a:pt x="370" y="165"/>
                  <a:pt x="370" y="164"/>
                </a:cubicBezTo>
                <a:cubicBezTo>
                  <a:pt x="370" y="163"/>
                  <a:pt x="369" y="162"/>
                  <a:pt x="368" y="162"/>
                </a:cubicBezTo>
                <a:moveTo>
                  <a:pt x="380" y="162"/>
                </a:moveTo>
                <a:cubicBezTo>
                  <a:pt x="376" y="162"/>
                  <a:pt x="376" y="162"/>
                  <a:pt x="376" y="162"/>
                </a:cubicBezTo>
                <a:cubicBezTo>
                  <a:pt x="375" y="162"/>
                  <a:pt x="374" y="163"/>
                  <a:pt x="374" y="164"/>
                </a:cubicBezTo>
                <a:cubicBezTo>
                  <a:pt x="374" y="165"/>
                  <a:pt x="375" y="166"/>
                  <a:pt x="376" y="166"/>
                </a:cubicBezTo>
                <a:cubicBezTo>
                  <a:pt x="380" y="166"/>
                  <a:pt x="380" y="166"/>
                  <a:pt x="380" y="166"/>
                </a:cubicBezTo>
                <a:cubicBezTo>
                  <a:pt x="381" y="166"/>
                  <a:pt x="382" y="165"/>
                  <a:pt x="382" y="164"/>
                </a:cubicBezTo>
                <a:cubicBezTo>
                  <a:pt x="382" y="163"/>
                  <a:pt x="381" y="162"/>
                  <a:pt x="380" y="162"/>
                </a:cubicBezTo>
                <a:moveTo>
                  <a:pt x="392" y="162"/>
                </a:moveTo>
                <a:cubicBezTo>
                  <a:pt x="388" y="162"/>
                  <a:pt x="388" y="162"/>
                  <a:pt x="388" y="162"/>
                </a:cubicBezTo>
                <a:cubicBezTo>
                  <a:pt x="387" y="162"/>
                  <a:pt x="386" y="163"/>
                  <a:pt x="386" y="164"/>
                </a:cubicBezTo>
                <a:cubicBezTo>
                  <a:pt x="386" y="165"/>
                  <a:pt x="387" y="166"/>
                  <a:pt x="388" y="166"/>
                </a:cubicBezTo>
                <a:cubicBezTo>
                  <a:pt x="392" y="166"/>
                  <a:pt x="392" y="166"/>
                  <a:pt x="392" y="166"/>
                </a:cubicBezTo>
                <a:cubicBezTo>
                  <a:pt x="393" y="166"/>
                  <a:pt x="394" y="165"/>
                  <a:pt x="394" y="164"/>
                </a:cubicBezTo>
                <a:cubicBezTo>
                  <a:pt x="394" y="163"/>
                  <a:pt x="393" y="162"/>
                  <a:pt x="392" y="162"/>
                </a:cubicBezTo>
                <a:moveTo>
                  <a:pt x="404" y="162"/>
                </a:moveTo>
                <a:cubicBezTo>
                  <a:pt x="400" y="162"/>
                  <a:pt x="400" y="162"/>
                  <a:pt x="400" y="162"/>
                </a:cubicBezTo>
                <a:cubicBezTo>
                  <a:pt x="399" y="162"/>
                  <a:pt x="398" y="163"/>
                  <a:pt x="398" y="164"/>
                </a:cubicBezTo>
                <a:cubicBezTo>
                  <a:pt x="398" y="165"/>
                  <a:pt x="399" y="166"/>
                  <a:pt x="400" y="166"/>
                </a:cubicBezTo>
                <a:cubicBezTo>
                  <a:pt x="404" y="166"/>
                  <a:pt x="404" y="166"/>
                  <a:pt x="404" y="166"/>
                </a:cubicBezTo>
                <a:cubicBezTo>
                  <a:pt x="405" y="166"/>
                  <a:pt x="406" y="165"/>
                  <a:pt x="406" y="164"/>
                </a:cubicBezTo>
                <a:cubicBezTo>
                  <a:pt x="406" y="163"/>
                  <a:pt x="405" y="162"/>
                  <a:pt x="404" y="162"/>
                </a:cubicBezTo>
                <a:moveTo>
                  <a:pt x="416" y="162"/>
                </a:moveTo>
                <a:cubicBezTo>
                  <a:pt x="412" y="162"/>
                  <a:pt x="412" y="162"/>
                  <a:pt x="412" y="162"/>
                </a:cubicBezTo>
                <a:cubicBezTo>
                  <a:pt x="411" y="162"/>
                  <a:pt x="410" y="163"/>
                  <a:pt x="410" y="164"/>
                </a:cubicBezTo>
                <a:cubicBezTo>
                  <a:pt x="410" y="165"/>
                  <a:pt x="411" y="166"/>
                  <a:pt x="412" y="166"/>
                </a:cubicBezTo>
                <a:cubicBezTo>
                  <a:pt x="416" y="166"/>
                  <a:pt x="416" y="166"/>
                  <a:pt x="416" y="166"/>
                </a:cubicBezTo>
                <a:cubicBezTo>
                  <a:pt x="417" y="166"/>
                  <a:pt x="418" y="165"/>
                  <a:pt x="418" y="164"/>
                </a:cubicBezTo>
                <a:cubicBezTo>
                  <a:pt x="418" y="163"/>
                  <a:pt x="417" y="162"/>
                  <a:pt x="416" y="162"/>
                </a:cubicBezTo>
                <a:moveTo>
                  <a:pt x="428" y="162"/>
                </a:moveTo>
                <a:cubicBezTo>
                  <a:pt x="424" y="162"/>
                  <a:pt x="424" y="162"/>
                  <a:pt x="424" y="162"/>
                </a:cubicBezTo>
                <a:cubicBezTo>
                  <a:pt x="423" y="162"/>
                  <a:pt x="422" y="163"/>
                  <a:pt x="422" y="164"/>
                </a:cubicBezTo>
                <a:cubicBezTo>
                  <a:pt x="422" y="165"/>
                  <a:pt x="423" y="166"/>
                  <a:pt x="424" y="166"/>
                </a:cubicBezTo>
                <a:cubicBezTo>
                  <a:pt x="428" y="166"/>
                  <a:pt x="428" y="166"/>
                  <a:pt x="428" y="166"/>
                </a:cubicBezTo>
                <a:cubicBezTo>
                  <a:pt x="429" y="166"/>
                  <a:pt x="430" y="165"/>
                  <a:pt x="430" y="164"/>
                </a:cubicBezTo>
                <a:cubicBezTo>
                  <a:pt x="430" y="163"/>
                  <a:pt x="429" y="162"/>
                  <a:pt x="428" y="162"/>
                </a:cubicBezTo>
                <a:moveTo>
                  <a:pt x="440" y="162"/>
                </a:moveTo>
                <a:cubicBezTo>
                  <a:pt x="436" y="162"/>
                  <a:pt x="436" y="162"/>
                  <a:pt x="436" y="162"/>
                </a:cubicBezTo>
                <a:cubicBezTo>
                  <a:pt x="435" y="162"/>
                  <a:pt x="434" y="163"/>
                  <a:pt x="434" y="164"/>
                </a:cubicBezTo>
                <a:cubicBezTo>
                  <a:pt x="434" y="165"/>
                  <a:pt x="435" y="166"/>
                  <a:pt x="436" y="166"/>
                </a:cubicBezTo>
                <a:cubicBezTo>
                  <a:pt x="440" y="166"/>
                  <a:pt x="440" y="166"/>
                  <a:pt x="440" y="166"/>
                </a:cubicBezTo>
                <a:cubicBezTo>
                  <a:pt x="441" y="166"/>
                  <a:pt x="442" y="165"/>
                  <a:pt x="442" y="164"/>
                </a:cubicBezTo>
                <a:cubicBezTo>
                  <a:pt x="442" y="163"/>
                  <a:pt x="441" y="162"/>
                  <a:pt x="440" y="162"/>
                </a:cubicBezTo>
                <a:moveTo>
                  <a:pt x="452" y="162"/>
                </a:moveTo>
                <a:cubicBezTo>
                  <a:pt x="448" y="162"/>
                  <a:pt x="448" y="162"/>
                  <a:pt x="448" y="162"/>
                </a:cubicBezTo>
                <a:cubicBezTo>
                  <a:pt x="447" y="162"/>
                  <a:pt x="446" y="163"/>
                  <a:pt x="446" y="164"/>
                </a:cubicBezTo>
                <a:cubicBezTo>
                  <a:pt x="446" y="165"/>
                  <a:pt x="447" y="166"/>
                  <a:pt x="448" y="166"/>
                </a:cubicBezTo>
                <a:cubicBezTo>
                  <a:pt x="452" y="166"/>
                  <a:pt x="452" y="166"/>
                  <a:pt x="452" y="166"/>
                </a:cubicBezTo>
                <a:cubicBezTo>
                  <a:pt x="453" y="166"/>
                  <a:pt x="454" y="165"/>
                  <a:pt x="454" y="164"/>
                </a:cubicBezTo>
                <a:cubicBezTo>
                  <a:pt x="454" y="163"/>
                  <a:pt x="453" y="162"/>
                  <a:pt x="452" y="162"/>
                </a:cubicBezTo>
                <a:moveTo>
                  <a:pt x="464" y="162"/>
                </a:moveTo>
                <a:cubicBezTo>
                  <a:pt x="460" y="162"/>
                  <a:pt x="460" y="162"/>
                  <a:pt x="460" y="162"/>
                </a:cubicBezTo>
                <a:cubicBezTo>
                  <a:pt x="459" y="162"/>
                  <a:pt x="458" y="163"/>
                  <a:pt x="458" y="164"/>
                </a:cubicBezTo>
                <a:cubicBezTo>
                  <a:pt x="458" y="165"/>
                  <a:pt x="459" y="166"/>
                  <a:pt x="460" y="166"/>
                </a:cubicBezTo>
                <a:cubicBezTo>
                  <a:pt x="464" y="166"/>
                  <a:pt x="464" y="166"/>
                  <a:pt x="464" y="166"/>
                </a:cubicBezTo>
                <a:cubicBezTo>
                  <a:pt x="465" y="166"/>
                  <a:pt x="466" y="165"/>
                  <a:pt x="466" y="164"/>
                </a:cubicBezTo>
                <a:cubicBezTo>
                  <a:pt x="466" y="163"/>
                  <a:pt x="465" y="162"/>
                  <a:pt x="464" y="162"/>
                </a:cubicBezTo>
                <a:moveTo>
                  <a:pt x="476" y="162"/>
                </a:moveTo>
                <a:cubicBezTo>
                  <a:pt x="472" y="162"/>
                  <a:pt x="472" y="162"/>
                  <a:pt x="472" y="162"/>
                </a:cubicBezTo>
                <a:cubicBezTo>
                  <a:pt x="471" y="162"/>
                  <a:pt x="470" y="163"/>
                  <a:pt x="470" y="164"/>
                </a:cubicBezTo>
                <a:cubicBezTo>
                  <a:pt x="470" y="165"/>
                  <a:pt x="471" y="166"/>
                  <a:pt x="472" y="166"/>
                </a:cubicBezTo>
                <a:cubicBezTo>
                  <a:pt x="476" y="166"/>
                  <a:pt x="476" y="166"/>
                  <a:pt x="476" y="166"/>
                </a:cubicBezTo>
                <a:cubicBezTo>
                  <a:pt x="477" y="166"/>
                  <a:pt x="478" y="165"/>
                  <a:pt x="478" y="164"/>
                </a:cubicBezTo>
                <a:cubicBezTo>
                  <a:pt x="478" y="163"/>
                  <a:pt x="477" y="162"/>
                  <a:pt x="476" y="162"/>
                </a:cubicBezTo>
                <a:moveTo>
                  <a:pt x="488" y="162"/>
                </a:moveTo>
                <a:cubicBezTo>
                  <a:pt x="484" y="162"/>
                  <a:pt x="484" y="162"/>
                  <a:pt x="484" y="162"/>
                </a:cubicBezTo>
                <a:cubicBezTo>
                  <a:pt x="483" y="162"/>
                  <a:pt x="482" y="163"/>
                  <a:pt x="482" y="164"/>
                </a:cubicBezTo>
                <a:cubicBezTo>
                  <a:pt x="482" y="165"/>
                  <a:pt x="483" y="166"/>
                  <a:pt x="484" y="166"/>
                </a:cubicBezTo>
                <a:cubicBezTo>
                  <a:pt x="488" y="166"/>
                  <a:pt x="488" y="166"/>
                  <a:pt x="488" y="166"/>
                </a:cubicBezTo>
                <a:cubicBezTo>
                  <a:pt x="490" y="166"/>
                  <a:pt x="490" y="165"/>
                  <a:pt x="490" y="164"/>
                </a:cubicBezTo>
                <a:cubicBezTo>
                  <a:pt x="490" y="163"/>
                  <a:pt x="490" y="162"/>
                  <a:pt x="488" y="162"/>
                </a:cubicBezTo>
                <a:moveTo>
                  <a:pt x="501" y="162"/>
                </a:moveTo>
                <a:cubicBezTo>
                  <a:pt x="496" y="162"/>
                  <a:pt x="496" y="162"/>
                  <a:pt x="496" y="162"/>
                </a:cubicBezTo>
                <a:cubicBezTo>
                  <a:pt x="495" y="162"/>
                  <a:pt x="494" y="163"/>
                  <a:pt x="494" y="164"/>
                </a:cubicBezTo>
                <a:cubicBezTo>
                  <a:pt x="494" y="165"/>
                  <a:pt x="495" y="166"/>
                  <a:pt x="496" y="166"/>
                </a:cubicBezTo>
                <a:cubicBezTo>
                  <a:pt x="501" y="166"/>
                  <a:pt x="501" y="166"/>
                  <a:pt x="501" y="166"/>
                </a:cubicBezTo>
                <a:cubicBezTo>
                  <a:pt x="502" y="166"/>
                  <a:pt x="503" y="165"/>
                  <a:pt x="503" y="164"/>
                </a:cubicBezTo>
                <a:cubicBezTo>
                  <a:pt x="503" y="163"/>
                  <a:pt x="502" y="162"/>
                  <a:pt x="501" y="162"/>
                </a:cubicBezTo>
                <a:moveTo>
                  <a:pt x="513" y="162"/>
                </a:moveTo>
                <a:cubicBezTo>
                  <a:pt x="509" y="162"/>
                  <a:pt x="509" y="162"/>
                  <a:pt x="509" y="162"/>
                </a:cubicBezTo>
                <a:cubicBezTo>
                  <a:pt x="507" y="162"/>
                  <a:pt x="507" y="163"/>
                  <a:pt x="507" y="164"/>
                </a:cubicBezTo>
                <a:cubicBezTo>
                  <a:pt x="507" y="165"/>
                  <a:pt x="507" y="166"/>
                  <a:pt x="509" y="166"/>
                </a:cubicBezTo>
                <a:cubicBezTo>
                  <a:pt x="513" y="166"/>
                  <a:pt x="513" y="166"/>
                  <a:pt x="513" y="166"/>
                </a:cubicBezTo>
                <a:cubicBezTo>
                  <a:pt x="514" y="166"/>
                  <a:pt x="515" y="165"/>
                  <a:pt x="515" y="164"/>
                </a:cubicBezTo>
                <a:cubicBezTo>
                  <a:pt x="515" y="163"/>
                  <a:pt x="514" y="162"/>
                  <a:pt x="513" y="162"/>
                </a:cubicBezTo>
                <a:moveTo>
                  <a:pt x="525" y="162"/>
                </a:moveTo>
                <a:cubicBezTo>
                  <a:pt x="521" y="162"/>
                  <a:pt x="521" y="162"/>
                  <a:pt x="521" y="162"/>
                </a:cubicBezTo>
                <a:cubicBezTo>
                  <a:pt x="520" y="162"/>
                  <a:pt x="519" y="163"/>
                  <a:pt x="519" y="164"/>
                </a:cubicBezTo>
                <a:cubicBezTo>
                  <a:pt x="519" y="165"/>
                  <a:pt x="520" y="166"/>
                  <a:pt x="521" y="166"/>
                </a:cubicBezTo>
                <a:cubicBezTo>
                  <a:pt x="525" y="166"/>
                  <a:pt x="525" y="166"/>
                  <a:pt x="525" y="166"/>
                </a:cubicBezTo>
                <a:cubicBezTo>
                  <a:pt x="526" y="166"/>
                  <a:pt x="527" y="165"/>
                  <a:pt x="527" y="164"/>
                </a:cubicBezTo>
                <a:cubicBezTo>
                  <a:pt x="527" y="163"/>
                  <a:pt x="526" y="162"/>
                  <a:pt x="525" y="162"/>
                </a:cubicBezTo>
                <a:moveTo>
                  <a:pt x="537" y="162"/>
                </a:moveTo>
                <a:cubicBezTo>
                  <a:pt x="533" y="162"/>
                  <a:pt x="533" y="162"/>
                  <a:pt x="533" y="162"/>
                </a:cubicBezTo>
                <a:cubicBezTo>
                  <a:pt x="532" y="162"/>
                  <a:pt x="531" y="163"/>
                  <a:pt x="531" y="164"/>
                </a:cubicBezTo>
                <a:cubicBezTo>
                  <a:pt x="531" y="165"/>
                  <a:pt x="532" y="166"/>
                  <a:pt x="533" y="166"/>
                </a:cubicBezTo>
                <a:cubicBezTo>
                  <a:pt x="537" y="166"/>
                  <a:pt x="537" y="166"/>
                  <a:pt x="537" y="166"/>
                </a:cubicBezTo>
                <a:cubicBezTo>
                  <a:pt x="538" y="166"/>
                  <a:pt x="539" y="165"/>
                  <a:pt x="539" y="164"/>
                </a:cubicBezTo>
                <a:cubicBezTo>
                  <a:pt x="539" y="163"/>
                  <a:pt x="538" y="162"/>
                  <a:pt x="537" y="162"/>
                </a:cubicBezTo>
                <a:moveTo>
                  <a:pt x="549" y="162"/>
                </a:moveTo>
                <a:cubicBezTo>
                  <a:pt x="545" y="162"/>
                  <a:pt x="545" y="162"/>
                  <a:pt x="545" y="162"/>
                </a:cubicBezTo>
                <a:cubicBezTo>
                  <a:pt x="544" y="162"/>
                  <a:pt x="543" y="163"/>
                  <a:pt x="543" y="164"/>
                </a:cubicBezTo>
                <a:cubicBezTo>
                  <a:pt x="543" y="165"/>
                  <a:pt x="544" y="166"/>
                  <a:pt x="545" y="166"/>
                </a:cubicBezTo>
                <a:cubicBezTo>
                  <a:pt x="549" y="166"/>
                  <a:pt x="549" y="166"/>
                  <a:pt x="549" y="166"/>
                </a:cubicBezTo>
                <a:cubicBezTo>
                  <a:pt x="550" y="166"/>
                  <a:pt x="551" y="165"/>
                  <a:pt x="551" y="164"/>
                </a:cubicBezTo>
                <a:cubicBezTo>
                  <a:pt x="551" y="163"/>
                  <a:pt x="550" y="162"/>
                  <a:pt x="549" y="162"/>
                </a:cubicBezTo>
                <a:moveTo>
                  <a:pt x="561" y="162"/>
                </a:moveTo>
                <a:cubicBezTo>
                  <a:pt x="557" y="162"/>
                  <a:pt x="557" y="162"/>
                  <a:pt x="557" y="162"/>
                </a:cubicBezTo>
                <a:cubicBezTo>
                  <a:pt x="556" y="162"/>
                  <a:pt x="555" y="163"/>
                  <a:pt x="555" y="164"/>
                </a:cubicBezTo>
                <a:cubicBezTo>
                  <a:pt x="555" y="165"/>
                  <a:pt x="556" y="166"/>
                  <a:pt x="557" y="166"/>
                </a:cubicBezTo>
                <a:cubicBezTo>
                  <a:pt x="561" y="166"/>
                  <a:pt x="561" y="166"/>
                  <a:pt x="561" y="166"/>
                </a:cubicBezTo>
                <a:cubicBezTo>
                  <a:pt x="562" y="166"/>
                  <a:pt x="563" y="165"/>
                  <a:pt x="563" y="164"/>
                </a:cubicBezTo>
                <a:cubicBezTo>
                  <a:pt x="563" y="163"/>
                  <a:pt x="562" y="162"/>
                  <a:pt x="561" y="162"/>
                </a:cubicBezTo>
                <a:moveTo>
                  <a:pt x="573" y="162"/>
                </a:moveTo>
                <a:cubicBezTo>
                  <a:pt x="569" y="162"/>
                  <a:pt x="569" y="162"/>
                  <a:pt x="569" y="162"/>
                </a:cubicBezTo>
                <a:cubicBezTo>
                  <a:pt x="568" y="162"/>
                  <a:pt x="567" y="163"/>
                  <a:pt x="567" y="164"/>
                </a:cubicBezTo>
                <a:cubicBezTo>
                  <a:pt x="567" y="165"/>
                  <a:pt x="568" y="166"/>
                  <a:pt x="569" y="166"/>
                </a:cubicBezTo>
                <a:cubicBezTo>
                  <a:pt x="573" y="166"/>
                  <a:pt x="573" y="166"/>
                  <a:pt x="573" y="166"/>
                </a:cubicBezTo>
                <a:cubicBezTo>
                  <a:pt x="574" y="166"/>
                  <a:pt x="575" y="165"/>
                  <a:pt x="575" y="164"/>
                </a:cubicBezTo>
                <a:cubicBezTo>
                  <a:pt x="575" y="163"/>
                  <a:pt x="574" y="162"/>
                  <a:pt x="573" y="162"/>
                </a:cubicBezTo>
                <a:moveTo>
                  <a:pt x="585" y="162"/>
                </a:moveTo>
                <a:cubicBezTo>
                  <a:pt x="581" y="162"/>
                  <a:pt x="581" y="162"/>
                  <a:pt x="581" y="162"/>
                </a:cubicBezTo>
                <a:cubicBezTo>
                  <a:pt x="580" y="162"/>
                  <a:pt x="579" y="163"/>
                  <a:pt x="579" y="164"/>
                </a:cubicBezTo>
                <a:cubicBezTo>
                  <a:pt x="579" y="165"/>
                  <a:pt x="580" y="166"/>
                  <a:pt x="581" y="166"/>
                </a:cubicBezTo>
                <a:cubicBezTo>
                  <a:pt x="585" y="166"/>
                  <a:pt x="585" y="166"/>
                  <a:pt x="585" y="166"/>
                </a:cubicBezTo>
                <a:cubicBezTo>
                  <a:pt x="586" y="166"/>
                  <a:pt x="587" y="165"/>
                  <a:pt x="587" y="164"/>
                </a:cubicBezTo>
                <a:cubicBezTo>
                  <a:pt x="587" y="163"/>
                  <a:pt x="586" y="162"/>
                  <a:pt x="585" y="162"/>
                </a:cubicBezTo>
                <a:moveTo>
                  <a:pt x="597" y="162"/>
                </a:moveTo>
                <a:cubicBezTo>
                  <a:pt x="593" y="162"/>
                  <a:pt x="593" y="162"/>
                  <a:pt x="593" y="162"/>
                </a:cubicBezTo>
                <a:cubicBezTo>
                  <a:pt x="592" y="162"/>
                  <a:pt x="591" y="163"/>
                  <a:pt x="591" y="164"/>
                </a:cubicBezTo>
                <a:cubicBezTo>
                  <a:pt x="591" y="165"/>
                  <a:pt x="592" y="166"/>
                  <a:pt x="593" y="166"/>
                </a:cubicBezTo>
                <a:cubicBezTo>
                  <a:pt x="597" y="166"/>
                  <a:pt x="597" y="166"/>
                  <a:pt x="597" y="166"/>
                </a:cubicBezTo>
                <a:cubicBezTo>
                  <a:pt x="598" y="166"/>
                  <a:pt x="599" y="165"/>
                  <a:pt x="599" y="164"/>
                </a:cubicBezTo>
                <a:cubicBezTo>
                  <a:pt x="599" y="163"/>
                  <a:pt x="598" y="162"/>
                  <a:pt x="597" y="162"/>
                </a:cubicBezTo>
                <a:moveTo>
                  <a:pt x="609" y="162"/>
                </a:moveTo>
                <a:cubicBezTo>
                  <a:pt x="605" y="162"/>
                  <a:pt x="605" y="162"/>
                  <a:pt x="605" y="162"/>
                </a:cubicBezTo>
                <a:cubicBezTo>
                  <a:pt x="604" y="162"/>
                  <a:pt x="603" y="163"/>
                  <a:pt x="603" y="164"/>
                </a:cubicBezTo>
                <a:cubicBezTo>
                  <a:pt x="603" y="165"/>
                  <a:pt x="604" y="166"/>
                  <a:pt x="605" y="166"/>
                </a:cubicBezTo>
                <a:cubicBezTo>
                  <a:pt x="609" y="166"/>
                  <a:pt x="609" y="166"/>
                  <a:pt x="609" y="166"/>
                </a:cubicBezTo>
                <a:cubicBezTo>
                  <a:pt x="610" y="166"/>
                  <a:pt x="611" y="165"/>
                  <a:pt x="611" y="164"/>
                </a:cubicBezTo>
                <a:cubicBezTo>
                  <a:pt x="611" y="163"/>
                  <a:pt x="610" y="162"/>
                  <a:pt x="609" y="162"/>
                </a:cubicBezTo>
                <a:moveTo>
                  <a:pt x="621" y="162"/>
                </a:moveTo>
                <a:cubicBezTo>
                  <a:pt x="617" y="162"/>
                  <a:pt x="617" y="162"/>
                  <a:pt x="617" y="162"/>
                </a:cubicBezTo>
                <a:cubicBezTo>
                  <a:pt x="616" y="162"/>
                  <a:pt x="615" y="163"/>
                  <a:pt x="615" y="164"/>
                </a:cubicBezTo>
                <a:cubicBezTo>
                  <a:pt x="615" y="165"/>
                  <a:pt x="616" y="166"/>
                  <a:pt x="617" y="166"/>
                </a:cubicBezTo>
                <a:cubicBezTo>
                  <a:pt x="621" y="166"/>
                  <a:pt x="621" y="166"/>
                  <a:pt x="621" y="166"/>
                </a:cubicBezTo>
                <a:cubicBezTo>
                  <a:pt x="622" y="166"/>
                  <a:pt x="623" y="165"/>
                  <a:pt x="623" y="164"/>
                </a:cubicBezTo>
                <a:cubicBezTo>
                  <a:pt x="623" y="163"/>
                  <a:pt x="622" y="162"/>
                  <a:pt x="621" y="162"/>
                </a:cubicBezTo>
                <a:moveTo>
                  <a:pt x="633" y="162"/>
                </a:moveTo>
                <a:cubicBezTo>
                  <a:pt x="629" y="162"/>
                  <a:pt x="629" y="162"/>
                  <a:pt x="629" y="162"/>
                </a:cubicBezTo>
                <a:cubicBezTo>
                  <a:pt x="628" y="162"/>
                  <a:pt x="627" y="163"/>
                  <a:pt x="627" y="164"/>
                </a:cubicBezTo>
                <a:cubicBezTo>
                  <a:pt x="627" y="165"/>
                  <a:pt x="628" y="166"/>
                  <a:pt x="629" y="166"/>
                </a:cubicBezTo>
                <a:cubicBezTo>
                  <a:pt x="633" y="166"/>
                  <a:pt x="633" y="166"/>
                  <a:pt x="633" y="166"/>
                </a:cubicBezTo>
                <a:cubicBezTo>
                  <a:pt x="634" y="166"/>
                  <a:pt x="635" y="165"/>
                  <a:pt x="635" y="164"/>
                </a:cubicBezTo>
                <a:cubicBezTo>
                  <a:pt x="635" y="163"/>
                  <a:pt x="634" y="162"/>
                  <a:pt x="633" y="162"/>
                </a:cubicBezTo>
                <a:moveTo>
                  <a:pt x="645" y="162"/>
                </a:moveTo>
                <a:cubicBezTo>
                  <a:pt x="641" y="162"/>
                  <a:pt x="641" y="162"/>
                  <a:pt x="641" y="162"/>
                </a:cubicBezTo>
                <a:cubicBezTo>
                  <a:pt x="640" y="162"/>
                  <a:pt x="639" y="163"/>
                  <a:pt x="639" y="164"/>
                </a:cubicBezTo>
                <a:cubicBezTo>
                  <a:pt x="639" y="165"/>
                  <a:pt x="640" y="166"/>
                  <a:pt x="641" y="166"/>
                </a:cubicBezTo>
                <a:cubicBezTo>
                  <a:pt x="645" y="166"/>
                  <a:pt x="645" y="166"/>
                  <a:pt x="645" y="166"/>
                </a:cubicBezTo>
                <a:cubicBezTo>
                  <a:pt x="646" y="166"/>
                  <a:pt x="647" y="165"/>
                  <a:pt x="647" y="164"/>
                </a:cubicBezTo>
                <a:cubicBezTo>
                  <a:pt x="647" y="163"/>
                  <a:pt x="646" y="162"/>
                  <a:pt x="645" y="162"/>
                </a:cubicBezTo>
                <a:moveTo>
                  <a:pt x="657" y="162"/>
                </a:moveTo>
                <a:cubicBezTo>
                  <a:pt x="653" y="162"/>
                  <a:pt x="653" y="162"/>
                  <a:pt x="653" y="162"/>
                </a:cubicBezTo>
                <a:cubicBezTo>
                  <a:pt x="652" y="162"/>
                  <a:pt x="651" y="163"/>
                  <a:pt x="651" y="164"/>
                </a:cubicBezTo>
                <a:cubicBezTo>
                  <a:pt x="651" y="165"/>
                  <a:pt x="652" y="166"/>
                  <a:pt x="653" y="166"/>
                </a:cubicBezTo>
                <a:cubicBezTo>
                  <a:pt x="657" y="166"/>
                  <a:pt x="657" y="166"/>
                  <a:pt x="657" y="166"/>
                </a:cubicBezTo>
                <a:cubicBezTo>
                  <a:pt x="658" y="166"/>
                  <a:pt x="659" y="165"/>
                  <a:pt x="659" y="164"/>
                </a:cubicBezTo>
                <a:cubicBezTo>
                  <a:pt x="659" y="163"/>
                  <a:pt x="658" y="162"/>
                  <a:pt x="657" y="162"/>
                </a:cubicBezTo>
                <a:moveTo>
                  <a:pt x="669" y="162"/>
                </a:moveTo>
                <a:cubicBezTo>
                  <a:pt x="665" y="162"/>
                  <a:pt x="665" y="162"/>
                  <a:pt x="665" y="162"/>
                </a:cubicBezTo>
                <a:cubicBezTo>
                  <a:pt x="664" y="162"/>
                  <a:pt x="663" y="163"/>
                  <a:pt x="663" y="164"/>
                </a:cubicBezTo>
                <a:cubicBezTo>
                  <a:pt x="663" y="165"/>
                  <a:pt x="664" y="166"/>
                  <a:pt x="665" y="166"/>
                </a:cubicBezTo>
                <a:cubicBezTo>
                  <a:pt x="669" y="166"/>
                  <a:pt x="669" y="166"/>
                  <a:pt x="669" y="166"/>
                </a:cubicBezTo>
                <a:cubicBezTo>
                  <a:pt x="671" y="166"/>
                  <a:pt x="671" y="165"/>
                  <a:pt x="671" y="164"/>
                </a:cubicBezTo>
                <a:cubicBezTo>
                  <a:pt x="671" y="163"/>
                  <a:pt x="671" y="162"/>
                  <a:pt x="669" y="162"/>
                </a:cubicBezTo>
                <a:moveTo>
                  <a:pt x="681" y="162"/>
                </a:moveTo>
                <a:cubicBezTo>
                  <a:pt x="677" y="162"/>
                  <a:pt x="677" y="162"/>
                  <a:pt x="677" y="162"/>
                </a:cubicBezTo>
                <a:cubicBezTo>
                  <a:pt x="676" y="162"/>
                  <a:pt x="675" y="163"/>
                  <a:pt x="675" y="164"/>
                </a:cubicBezTo>
                <a:cubicBezTo>
                  <a:pt x="675" y="165"/>
                  <a:pt x="676" y="166"/>
                  <a:pt x="677" y="166"/>
                </a:cubicBezTo>
                <a:cubicBezTo>
                  <a:pt x="681" y="166"/>
                  <a:pt x="681" y="166"/>
                  <a:pt x="681" y="166"/>
                </a:cubicBezTo>
                <a:cubicBezTo>
                  <a:pt x="683" y="166"/>
                  <a:pt x="684" y="165"/>
                  <a:pt x="684" y="164"/>
                </a:cubicBezTo>
                <a:cubicBezTo>
                  <a:pt x="684" y="163"/>
                  <a:pt x="683" y="162"/>
                  <a:pt x="681" y="162"/>
                </a:cubicBezTo>
                <a:moveTo>
                  <a:pt x="694" y="162"/>
                </a:moveTo>
                <a:cubicBezTo>
                  <a:pt x="690" y="162"/>
                  <a:pt x="690" y="162"/>
                  <a:pt x="690" y="162"/>
                </a:cubicBezTo>
                <a:cubicBezTo>
                  <a:pt x="688" y="162"/>
                  <a:pt x="688" y="163"/>
                  <a:pt x="688" y="164"/>
                </a:cubicBezTo>
                <a:cubicBezTo>
                  <a:pt x="688" y="165"/>
                  <a:pt x="688" y="166"/>
                  <a:pt x="690" y="166"/>
                </a:cubicBezTo>
                <a:cubicBezTo>
                  <a:pt x="694" y="166"/>
                  <a:pt x="694" y="166"/>
                  <a:pt x="694" y="166"/>
                </a:cubicBezTo>
                <a:cubicBezTo>
                  <a:pt x="695" y="166"/>
                  <a:pt x="696" y="165"/>
                  <a:pt x="696" y="164"/>
                </a:cubicBezTo>
                <a:cubicBezTo>
                  <a:pt x="696" y="163"/>
                  <a:pt x="695" y="162"/>
                  <a:pt x="694" y="162"/>
                </a:cubicBezTo>
                <a:moveTo>
                  <a:pt x="706" y="162"/>
                </a:moveTo>
                <a:cubicBezTo>
                  <a:pt x="702" y="162"/>
                  <a:pt x="702" y="162"/>
                  <a:pt x="702" y="162"/>
                </a:cubicBezTo>
                <a:cubicBezTo>
                  <a:pt x="700" y="162"/>
                  <a:pt x="700" y="163"/>
                  <a:pt x="700" y="164"/>
                </a:cubicBezTo>
                <a:cubicBezTo>
                  <a:pt x="700" y="165"/>
                  <a:pt x="700" y="166"/>
                  <a:pt x="702" y="166"/>
                </a:cubicBezTo>
                <a:cubicBezTo>
                  <a:pt x="706" y="166"/>
                  <a:pt x="706" y="166"/>
                  <a:pt x="706" y="166"/>
                </a:cubicBezTo>
                <a:cubicBezTo>
                  <a:pt x="707" y="166"/>
                  <a:pt x="708" y="165"/>
                  <a:pt x="708" y="164"/>
                </a:cubicBezTo>
                <a:cubicBezTo>
                  <a:pt x="708" y="163"/>
                  <a:pt x="707" y="162"/>
                  <a:pt x="706" y="162"/>
                </a:cubicBezTo>
                <a:moveTo>
                  <a:pt x="718" y="162"/>
                </a:moveTo>
                <a:cubicBezTo>
                  <a:pt x="714" y="162"/>
                  <a:pt x="714" y="162"/>
                  <a:pt x="714" y="162"/>
                </a:cubicBezTo>
                <a:cubicBezTo>
                  <a:pt x="713" y="162"/>
                  <a:pt x="712" y="163"/>
                  <a:pt x="712" y="164"/>
                </a:cubicBezTo>
                <a:cubicBezTo>
                  <a:pt x="712" y="165"/>
                  <a:pt x="713" y="166"/>
                  <a:pt x="714" y="166"/>
                </a:cubicBezTo>
                <a:cubicBezTo>
                  <a:pt x="718" y="166"/>
                  <a:pt x="718" y="166"/>
                  <a:pt x="718" y="166"/>
                </a:cubicBezTo>
                <a:cubicBezTo>
                  <a:pt x="719" y="166"/>
                  <a:pt x="720" y="165"/>
                  <a:pt x="720" y="164"/>
                </a:cubicBezTo>
                <a:cubicBezTo>
                  <a:pt x="720" y="163"/>
                  <a:pt x="719" y="162"/>
                  <a:pt x="718" y="162"/>
                </a:cubicBezTo>
                <a:moveTo>
                  <a:pt x="730" y="162"/>
                </a:moveTo>
                <a:cubicBezTo>
                  <a:pt x="726" y="162"/>
                  <a:pt x="726" y="162"/>
                  <a:pt x="726" y="162"/>
                </a:cubicBezTo>
                <a:cubicBezTo>
                  <a:pt x="725" y="162"/>
                  <a:pt x="724" y="163"/>
                  <a:pt x="724" y="164"/>
                </a:cubicBezTo>
                <a:cubicBezTo>
                  <a:pt x="724" y="165"/>
                  <a:pt x="725" y="166"/>
                  <a:pt x="726" y="166"/>
                </a:cubicBezTo>
                <a:cubicBezTo>
                  <a:pt x="730" y="166"/>
                  <a:pt x="730" y="166"/>
                  <a:pt x="730" y="166"/>
                </a:cubicBezTo>
                <a:cubicBezTo>
                  <a:pt x="731" y="166"/>
                  <a:pt x="732" y="165"/>
                  <a:pt x="732" y="164"/>
                </a:cubicBezTo>
                <a:cubicBezTo>
                  <a:pt x="732" y="163"/>
                  <a:pt x="731" y="162"/>
                  <a:pt x="730" y="162"/>
                </a:cubicBezTo>
                <a:moveTo>
                  <a:pt x="742" y="162"/>
                </a:moveTo>
                <a:cubicBezTo>
                  <a:pt x="738" y="162"/>
                  <a:pt x="738" y="162"/>
                  <a:pt x="738" y="162"/>
                </a:cubicBezTo>
                <a:cubicBezTo>
                  <a:pt x="737" y="162"/>
                  <a:pt x="736" y="163"/>
                  <a:pt x="736" y="164"/>
                </a:cubicBezTo>
                <a:cubicBezTo>
                  <a:pt x="736" y="165"/>
                  <a:pt x="737" y="166"/>
                  <a:pt x="738" y="166"/>
                </a:cubicBezTo>
                <a:cubicBezTo>
                  <a:pt x="742" y="166"/>
                  <a:pt x="742" y="166"/>
                  <a:pt x="742" y="166"/>
                </a:cubicBezTo>
                <a:cubicBezTo>
                  <a:pt x="743" y="166"/>
                  <a:pt x="744" y="165"/>
                  <a:pt x="744" y="164"/>
                </a:cubicBezTo>
                <a:cubicBezTo>
                  <a:pt x="744" y="163"/>
                  <a:pt x="743" y="162"/>
                  <a:pt x="742" y="162"/>
                </a:cubicBezTo>
                <a:moveTo>
                  <a:pt x="754" y="162"/>
                </a:moveTo>
                <a:cubicBezTo>
                  <a:pt x="750" y="162"/>
                  <a:pt x="750" y="162"/>
                  <a:pt x="750" y="162"/>
                </a:cubicBezTo>
                <a:cubicBezTo>
                  <a:pt x="749" y="162"/>
                  <a:pt x="748" y="163"/>
                  <a:pt x="748" y="164"/>
                </a:cubicBezTo>
                <a:cubicBezTo>
                  <a:pt x="748" y="165"/>
                  <a:pt x="749" y="166"/>
                  <a:pt x="750" y="166"/>
                </a:cubicBezTo>
                <a:cubicBezTo>
                  <a:pt x="754" y="166"/>
                  <a:pt x="754" y="166"/>
                  <a:pt x="754" y="166"/>
                </a:cubicBezTo>
                <a:cubicBezTo>
                  <a:pt x="755" y="166"/>
                  <a:pt x="756" y="165"/>
                  <a:pt x="756" y="164"/>
                </a:cubicBezTo>
                <a:cubicBezTo>
                  <a:pt x="756" y="163"/>
                  <a:pt x="755" y="162"/>
                  <a:pt x="754" y="162"/>
                </a:cubicBezTo>
                <a:moveTo>
                  <a:pt x="766" y="162"/>
                </a:moveTo>
                <a:cubicBezTo>
                  <a:pt x="762" y="162"/>
                  <a:pt x="762" y="162"/>
                  <a:pt x="762" y="162"/>
                </a:cubicBezTo>
                <a:cubicBezTo>
                  <a:pt x="761" y="162"/>
                  <a:pt x="760" y="163"/>
                  <a:pt x="760" y="164"/>
                </a:cubicBezTo>
                <a:cubicBezTo>
                  <a:pt x="760" y="165"/>
                  <a:pt x="761" y="166"/>
                  <a:pt x="762" y="166"/>
                </a:cubicBezTo>
                <a:cubicBezTo>
                  <a:pt x="766" y="166"/>
                  <a:pt x="766" y="166"/>
                  <a:pt x="766" y="166"/>
                </a:cubicBezTo>
                <a:cubicBezTo>
                  <a:pt x="767" y="166"/>
                  <a:pt x="768" y="165"/>
                  <a:pt x="768" y="164"/>
                </a:cubicBezTo>
                <a:cubicBezTo>
                  <a:pt x="768" y="163"/>
                  <a:pt x="767" y="162"/>
                  <a:pt x="766" y="162"/>
                </a:cubicBezTo>
                <a:moveTo>
                  <a:pt x="778" y="162"/>
                </a:moveTo>
                <a:cubicBezTo>
                  <a:pt x="774" y="162"/>
                  <a:pt x="774" y="162"/>
                  <a:pt x="774" y="162"/>
                </a:cubicBezTo>
                <a:cubicBezTo>
                  <a:pt x="773" y="162"/>
                  <a:pt x="772" y="163"/>
                  <a:pt x="772" y="164"/>
                </a:cubicBezTo>
                <a:cubicBezTo>
                  <a:pt x="772" y="165"/>
                  <a:pt x="773" y="166"/>
                  <a:pt x="774" y="166"/>
                </a:cubicBezTo>
                <a:cubicBezTo>
                  <a:pt x="778" y="166"/>
                  <a:pt x="778" y="166"/>
                  <a:pt x="778" y="166"/>
                </a:cubicBezTo>
                <a:cubicBezTo>
                  <a:pt x="779" y="166"/>
                  <a:pt x="780" y="165"/>
                  <a:pt x="780" y="164"/>
                </a:cubicBezTo>
                <a:cubicBezTo>
                  <a:pt x="780" y="163"/>
                  <a:pt x="779" y="162"/>
                  <a:pt x="778" y="162"/>
                </a:cubicBezTo>
                <a:moveTo>
                  <a:pt x="790" y="162"/>
                </a:moveTo>
                <a:cubicBezTo>
                  <a:pt x="786" y="162"/>
                  <a:pt x="786" y="162"/>
                  <a:pt x="786" y="162"/>
                </a:cubicBezTo>
                <a:cubicBezTo>
                  <a:pt x="785" y="162"/>
                  <a:pt x="784" y="163"/>
                  <a:pt x="784" y="164"/>
                </a:cubicBezTo>
                <a:cubicBezTo>
                  <a:pt x="784" y="165"/>
                  <a:pt x="785" y="166"/>
                  <a:pt x="786" y="166"/>
                </a:cubicBezTo>
                <a:cubicBezTo>
                  <a:pt x="790" y="166"/>
                  <a:pt x="790" y="166"/>
                  <a:pt x="790" y="166"/>
                </a:cubicBezTo>
                <a:cubicBezTo>
                  <a:pt x="791" y="166"/>
                  <a:pt x="792" y="165"/>
                  <a:pt x="792" y="164"/>
                </a:cubicBezTo>
                <a:cubicBezTo>
                  <a:pt x="792" y="163"/>
                  <a:pt x="791" y="162"/>
                  <a:pt x="790" y="162"/>
                </a:cubicBezTo>
                <a:moveTo>
                  <a:pt x="802" y="162"/>
                </a:moveTo>
                <a:cubicBezTo>
                  <a:pt x="798" y="162"/>
                  <a:pt x="798" y="162"/>
                  <a:pt x="798" y="162"/>
                </a:cubicBezTo>
                <a:cubicBezTo>
                  <a:pt x="797" y="162"/>
                  <a:pt x="796" y="163"/>
                  <a:pt x="796" y="164"/>
                </a:cubicBezTo>
                <a:cubicBezTo>
                  <a:pt x="796" y="165"/>
                  <a:pt x="797" y="166"/>
                  <a:pt x="798" y="166"/>
                </a:cubicBezTo>
                <a:cubicBezTo>
                  <a:pt x="802" y="166"/>
                  <a:pt x="802" y="166"/>
                  <a:pt x="802" y="166"/>
                </a:cubicBezTo>
                <a:cubicBezTo>
                  <a:pt x="803" y="166"/>
                  <a:pt x="804" y="165"/>
                  <a:pt x="804" y="164"/>
                </a:cubicBezTo>
                <a:cubicBezTo>
                  <a:pt x="804" y="163"/>
                  <a:pt x="803" y="162"/>
                  <a:pt x="802" y="162"/>
                </a:cubicBezTo>
                <a:moveTo>
                  <a:pt x="814" y="162"/>
                </a:moveTo>
                <a:cubicBezTo>
                  <a:pt x="810" y="162"/>
                  <a:pt x="810" y="162"/>
                  <a:pt x="810" y="162"/>
                </a:cubicBezTo>
                <a:cubicBezTo>
                  <a:pt x="809" y="162"/>
                  <a:pt x="808" y="163"/>
                  <a:pt x="808" y="164"/>
                </a:cubicBezTo>
                <a:cubicBezTo>
                  <a:pt x="808" y="165"/>
                  <a:pt x="809" y="166"/>
                  <a:pt x="810" y="166"/>
                </a:cubicBezTo>
                <a:cubicBezTo>
                  <a:pt x="814" y="166"/>
                  <a:pt x="814" y="166"/>
                  <a:pt x="814" y="166"/>
                </a:cubicBezTo>
                <a:cubicBezTo>
                  <a:pt x="815" y="166"/>
                  <a:pt x="816" y="165"/>
                  <a:pt x="816" y="164"/>
                </a:cubicBezTo>
                <a:cubicBezTo>
                  <a:pt x="816" y="163"/>
                  <a:pt x="815" y="162"/>
                  <a:pt x="814" y="162"/>
                </a:cubicBezTo>
                <a:moveTo>
                  <a:pt x="826" y="162"/>
                </a:moveTo>
                <a:cubicBezTo>
                  <a:pt x="822" y="162"/>
                  <a:pt x="822" y="162"/>
                  <a:pt x="822" y="162"/>
                </a:cubicBezTo>
                <a:cubicBezTo>
                  <a:pt x="821" y="162"/>
                  <a:pt x="820" y="163"/>
                  <a:pt x="820" y="164"/>
                </a:cubicBezTo>
                <a:cubicBezTo>
                  <a:pt x="820" y="165"/>
                  <a:pt x="821" y="166"/>
                  <a:pt x="822" y="166"/>
                </a:cubicBezTo>
                <a:cubicBezTo>
                  <a:pt x="826" y="166"/>
                  <a:pt x="826" y="166"/>
                  <a:pt x="826" y="166"/>
                </a:cubicBezTo>
                <a:cubicBezTo>
                  <a:pt x="827" y="166"/>
                  <a:pt x="828" y="165"/>
                  <a:pt x="828" y="164"/>
                </a:cubicBezTo>
                <a:cubicBezTo>
                  <a:pt x="828" y="163"/>
                  <a:pt x="827" y="162"/>
                  <a:pt x="826" y="162"/>
                </a:cubicBezTo>
                <a:moveTo>
                  <a:pt x="838" y="162"/>
                </a:moveTo>
                <a:cubicBezTo>
                  <a:pt x="834" y="162"/>
                  <a:pt x="834" y="162"/>
                  <a:pt x="834" y="162"/>
                </a:cubicBezTo>
                <a:cubicBezTo>
                  <a:pt x="833" y="162"/>
                  <a:pt x="832" y="163"/>
                  <a:pt x="832" y="164"/>
                </a:cubicBezTo>
                <a:cubicBezTo>
                  <a:pt x="832" y="165"/>
                  <a:pt x="833" y="166"/>
                  <a:pt x="834" y="166"/>
                </a:cubicBezTo>
                <a:cubicBezTo>
                  <a:pt x="838" y="166"/>
                  <a:pt x="838" y="166"/>
                  <a:pt x="838" y="166"/>
                </a:cubicBezTo>
                <a:cubicBezTo>
                  <a:pt x="839" y="166"/>
                  <a:pt x="840" y="165"/>
                  <a:pt x="840" y="164"/>
                </a:cubicBezTo>
                <a:cubicBezTo>
                  <a:pt x="840" y="163"/>
                  <a:pt x="839" y="162"/>
                  <a:pt x="838" y="162"/>
                </a:cubicBezTo>
                <a:moveTo>
                  <a:pt x="850" y="162"/>
                </a:moveTo>
                <a:cubicBezTo>
                  <a:pt x="846" y="162"/>
                  <a:pt x="846" y="162"/>
                  <a:pt x="846" y="162"/>
                </a:cubicBezTo>
                <a:cubicBezTo>
                  <a:pt x="845" y="162"/>
                  <a:pt x="844" y="163"/>
                  <a:pt x="844" y="164"/>
                </a:cubicBezTo>
                <a:cubicBezTo>
                  <a:pt x="844" y="165"/>
                  <a:pt x="845" y="166"/>
                  <a:pt x="846" y="166"/>
                </a:cubicBezTo>
                <a:cubicBezTo>
                  <a:pt x="850" y="166"/>
                  <a:pt x="850" y="166"/>
                  <a:pt x="850" y="166"/>
                </a:cubicBezTo>
                <a:cubicBezTo>
                  <a:pt x="852" y="166"/>
                  <a:pt x="852" y="165"/>
                  <a:pt x="852" y="164"/>
                </a:cubicBezTo>
                <a:cubicBezTo>
                  <a:pt x="852" y="163"/>
                  <a:pt x="852" y="162"/>
                  <a:pt x="850" y="162"/>
                </a:cubicBezTo>
                <a:moveTo>
                  <a:pt x="862" y="162"/>
                </a:moveTo>
                <a:cubicBezTo>
                  <a:pt x="858" y="162"/>
                  <a:pt x="858" y="162"/>
                  <a:pt x="858" y="162"/>
                </a:cubicBezTo>
                <a:cubicBezTo>
                  <a:pt x="857" y="162"/>
                  <a:pt x="856" y="163"/>
                  <a:pt x="856" y="164"/>
                </a:cubicBezTo>
                <a:cubicBezTo>
                  <a:pt x="856" y="165"/>
                  <a:pt x="857" y="166"/>
                  <a:pt x="858" y="166"/>
                </a:cubicBezTo>
                <a:cubicBezTo>
                  <a:pt x="862" y="166"/>
                  <a:pt x="862" y="166"/>
                  <a:pt x="862" y="166"/>
                </a:cubicBezTo>
                <a:cubicBezTo>
                  <a:pt x="864" y="166"/>
                  <a:pt x="864" y="165"/>
                  <a:pt x="864" y="164"/>
                </a:cubicBezTo>
                <a:cubicBezTo>
                  <a:pt x="864" y="163"/>
                  <a:pt x="864" y="162"/>
                  <a:pt x="862" y="162"/>
                </a:cubicBezTo>
                <a:moveTo>
                  <a:pt x="875" y="162"/>
                </a:moveTo>
                <a:cubicBezTo>
                  <a:pt x="871" y="162"/>
                  <a:pt x="871" y="162"/>
                  <a:pt x="871" y="162"/>
                </a:cubicBezTo>
                <a:cubicBezTo>
                  <a:pt x="869" y="162"/>
                  <a:pt x="869" y="163"/>
                  <a:pt x="869" y="164"/>
                </a:cubicBezTo>
                <a:cubicBezTo>
                  <a:pt x="869" y="165"/>
                  <a:pt x="869" y="166"/>
                  <a:pt x="871" y="166"/>
                </a:cubicBezTo>
                <a:cubicBezTo>
                  <a:pt x="875" y="166"/>
                  <a:pt x="875" y="166"/>
                  <a:pt x="875" y="166"/>
                </a:cubicBezTo>
                <a:cubicBezTo>
                  <a:pt x="876" y="166"/>
                  <a:pt x="877" y="165"/>
                  <a:pt x="877" y="164"/>
                </a:cubicBezTo>
                <a:cubicBezTo>
                  <a:pt x="877" y="163"/>
                  <a:pt x="876" y="162"/>
                  <a:pt x="875" y="162"/>
                </a:cubicBezTo>
                <a:moveTo>
                  <a:pt x="887" y="162"/>
                </a:moveTo>
                <a:cubicBezTo>
                  <a:pt x="883" y="162"/>
                  <a:pt x="883" y="162"/>
                  <a:pt x="883" y="162"/>
                </a:cubicBezTo>
                <a:cubicBezTo>
                  <a:pt x="881" y="162"/>
                  <a:pt x="881" y="163"/>
                  <a:pt x="881" y="164"/>
                </a:cubicBezTo>
                <a:cubicBezTo>
                  <a:pt x="881" y="165"/>
                  <a:pt x="881" y="166"/>
                  <a:pt x="883" y="166"/>
                </a:cubicBezTo>
                <a:cubicBezTo>
                  <a:pt x="887" y="166"/>
                  <a:pt x="887" y="166"/>
                  <a:pt x="887" y="166"/>
                </a:cubicBezTo>
                <a:cubicBezTo>
                  <a:pt x="888" y="166"/>
                  <a:pt x="889" y="165"/>
                  <a:pt x="889" y="164"/>
                </a:cubicBezTo>
                <a:cubicBezTo>
                  <a:pt x="889" y="163"/>
                  <a:pt x="888" y="162"/>
                  <a:pt x="887" y="162"/>
                </a:cubicBezTo>
                <a:moveTo>
                  <a:pt x="899" y="162"/>
                </a:moveTo>
                <a:cubicBezTo>
                  <a:pt x="895" y="162"/>
                  <a:pt x="895" y="162"/>
                  <a:pt x="895" y="162"/>
                </a:cubicBezTo>
                <a:cubicBezTo>
                  <a:pt x="894" y="162"/>
                  <a:pt x="893" y="163"/>
                  <a:pt x="893" y="164"/>
                </a:cubicBezTo>
                <a:cubicBezTo>
                  <a:pt x="893" y="165"/>
                  <a:pt x="894" y="166"/>
                  <a:pt x="895" y="166"/>
                </a:cubicBezTo>
                <a:cubicBezTo>
                  <a:pt x="899" y="166"/>
                  <a:pt x="899" y="166"/>
                  <a:pt x="899" y="166"/>
                </a:cubicBezTo>
                <a:cubicBezTo>
                  <a:pt x="900" y="166"/>
                  <a:pt x="901" y="165"/>
                  <a:pt x="901" y="164"/>
                </a:cubicBezTo>
                <a:cubicBezTo>
                  <a:pt x="901" y="163"/>
                  <a:pt x="900" y="162"/>
                  <a:pt x="899" y="162"/>
                </a:cubicBezTo>
                <a:moveTo>
                  <a:pt x="911" y="162"/>
                </a:moveTo>
                <a:cubicBezTo>
                  <a:pt x="907" y="162"/>
                  <a:pt x="907" y="162"/>
                  <a:pt x="907" y="162"/>
                </a:cubicBezTo>
                <a:cubicBezTo>
                  <a:pt x="906" y="162"/>
                  <a:pt x="905" y="163"/>
                  <a:pt x="905" y="164"/>
                </a:cubicBezTo>
                <a:cubicBezTo>
                  <a:pt x="905" y="165"/>
                  <a:pt x="906" y="166"/>
                  <a:pt x="907" y="166"/>
                </a:cubicBezTo>
                <a:cubicBezTo>
                  <a:pt x="911" y="166"/>
                  <a:pt x="911" y="166"/>
                  <a:pt x="911" y="166"/>
                </a:cubicBezTo>
                <a:cubicBezTo>
                  <a:pt x="912" y="166"/>
                  <a:pt x="913" y="165"/>
                  <a:pt x="913" y="164"/>
                </a:cubicBezTo>
                <a:cubicBezTo>
                  <a:pt x="913" y="163"/>
                  <a:pt x="912" y="162"/>
                  <a:pt x="911" y="162"/>
                </a:cubicBezTo>
                <a:moveTo>
                  <a:pt x="923" y="162"/>
                </a:moveTo>
                <a:cubicBezTo>
                  <a:pt x="919" y="162"/>
                  <a:pt x="919" y="162"/>
                  <a:pt x="919" y="162"/>
                </a:cubicBezTo>
                <a:cubicBezTo>
                  <a:pt x="918" y="162"/>
                  <a:pt x="917" y="163"/>
                  <a:pt x="917" y="164"/>
                </a:cubicBezTo>
                <a:cubicBezTo>
                  <a:pt x="917" y="165"/>
                  <a:pt x="918" y="166"/>
                  <a:pt x="919" y="166"/>
                </a:cubicBezTo>
                <a:cubicBezTo>
                  <a:pt x="923" y="166"/>
                  <a:pt x="923" y="166"/>
                  <a:pt x="923" y="166"/>
                </a:cubicBezTo>
                <a:cubicBezTo>
                  <a:pt x="924" y="166"/>
                  <a:pt x="925" y="165"/>
                  <a:pt x="925" y="164"/>
                </a:cubicBezTo>
                <a:cubicBezTo>
                  <a:pt x="925" y="163"/>
                  <a:pt x="924" y="162"/>
                  <a:pt x="923" y="162"/>
                </a:cubicBezTo>
                <a:moveTo>
                  <a:pt x="935" y="162"/>
                </a:moveTo>
                <a:cubicBezTo>
                  <a:pt x="931" y="162"/>
                  <a:pt x="931" y="162"/>
                  <a:pt x="931" y="162"/>
                </a:cubicBezTo>
                <a:cubicBezTo>
                  <a:pt x="930" y="162"/>
                  <a:pt x="929" y="163"/>
                  <a:pt x="929" y="164"/>
                </a:cubicBezTo>
                <a:cubicBezTo>
                  <a:pt x="929" y="165"/>
                  <a:pt x="930" y="166"/>
                  <a:pt x="931" y="166"/>
                </a:cubicBezTo>
                <a:cubicBezTo>
                  <a:pt x="935" y="166"/>
                  <a:pt x="935" y="166"/>
                  <a:pt x="935" y="166"/>
                </a:cubicBezTo>
                <a:cubicBezTo>
                  <a:pt x="936" y="166"/>
                  <a:pt x="937" y="165"/>
                  <a:pt x="937" y="164"/>
                </a:cubicBezTo>
                <a:cubicBezTo>
                  <a:pt x="937" y="163"/>
                  <a:pt x="936" y="162"/>
                  <a:pt x="935" y="162"/>
                </a:cubicBezTo>
                <a:moveTo>
                  <a:pt x="947" y="162"/>
                </a:moveTo>
                <a:cubicBezTo>
                  <a:pt x="943" y="162"/>
                  <a:pt x="943" y="162"/>
                  <a:pt x="943" y="162"/>
                </a:cubicBezTo>
                <a:cubicBezTo>
                  <a:pt x="942" y="162"/>
                  <a:pt x="941" y="163"/>
                  <a:pt x="941" y="164"/>
                </a:cubicBezTo>
                <a:cubicBezTo>
                  <a:pt x="941" y="165"/>
                  <a:pt x="942" y="166"/>
                  <a:pt x="943" y="166"/>
                </a:cubicBezTo>
                <a:cubicBezTo>
                  <a:pt x="947" y="166"/>
                  <a:pt x="947" y="166"/>
                  <a:pt x="947" y="166"/>
                </a:cubicBezTo>
                <a:cubicBezTo>
                  <a:pt x="948" y="166"/>
                  <a:pt x="949" y="165"/>
                  <a:pt x="949" y="164"/>
                </a:cubicBezTo>
                <a:cubicBezTo>
                  <a:pt x="949" y="163"/>
                  <a:pt x="948" y="162"/>
                  <a:pt x="947" y="162"/>
                </a:cubicBezTo>
                <a:moveTo>
                  <a:pt x="959" y="162"/>
                </a:moveTo>
                <a:cubicBezTo>
                  <a:pt x="955" y="162"/>
                  <a:pt x="955" y="162"/>
                  <a:pt x="955" y="162"/>
                </a:cubicBezTo>
                <a:cubicBezTo>
                  <a:pt x="954" y="162"/>
                  <a:pt x="953" y="163"/>
                  <a:pt x="953" y="164"/>
                </a:cubicBezTo>
                <a:cubicBezTo>
                  <a:pt x="953" y="165"/>
                  <a:pt x="954" y="166"/>
                  <a:pt x="955" y="166"/>
                </a:cubicBezTo>
                <a:cubicBezTo>
                  <a:pt x="959" y="166"/>
                  <a:pt x="959" y="166"/>
                  <a:pt x="959" y="166"/>
                </a:cubicBezTo>
                <a:cubicBezTo>
                  <a:pt x="960" y="166"/>
                  <a:pt x="961" y="165"/>
                  <a:pt x="961" y="164"/>
                </a:cubicBezTo>
                <a:cubicBezTo>
                  <a:pt x="961" y="163"/>
                  <a:pt x="960" y="162"/>
                  <a:pt x="959" y="162"/>
                </a:cubicBezTo>
                <a:moveTo>
                  <a:pt x="6" y="0"/>
                </a:moveTo>
                <a:cubicBezTo>
                  <a:pt x="2" y="0"/>
                  <a:pt x="2" y="0"/>
                  <a:pt x="2" y="0"/>
                </a:cubicBezTo>
                <a:cubicBezTo>
                  <a:pt x="1" y="0"/>
                  <a:pt x="1" y="0"/>
                  <a:pt x="0" y="1"/>
                </a:cubicBezTo>
                <a:cubicBezTo>
                  <a:pt x="8" y="3"/>
                  <a:pt x="8" y="3"/>
                  <a:pt x="8" y="3"/>
                </a:cubicBezTo>
                <a:cubicBezTo>
                  <a:pt x="8" y="3"/>
                  <a:pt x="8" y="2"/>
                  <a:pt x="8" y="2"/>
                </a:cubicBezTo>
                <a:cubicBezTo>
                  <a:pt x="8" y="1"/>
                  <a:pt x="7" y="0"/>
                  <a:pt x="6" y="0"/>
                </a:cubicBezTo>
                <a:moveTo>
                  <a:pt x="18" y="0"/>
                </a:moveTo>
                <a:cubicBezTo>
                  <a:pt x="14" y="0"/>
                  <a:pt x="14" y="0"/>
                  <a:pt x="14" y="0"/>
                </a:cubicBezTo>
                <a:cubicBezTo>
                  <a:pt x="13" y="0"/>
                  <a:pt x="12" y="1"/>
                  <a:pt x="12" y="2"/>
                </a:cubicBezTo>
                <a:cubicBezTo>
                  <a:pt x="12" y="3"/>
                  <a:pt x="13" y="4"/>
                  <a:pt x="14" y="4"/>
                </a:cubicBezTo>
                <a:cubicBezTo>
                  <a:pt x="18" y="4"/>
                  <a:pt x="18" y="4"/>
                  <a:pt x="18" y="4"/>
                </a:cubicBezTo>
                <a:cubicBezTo>
                  <a:pt x="19" y="4"/>
                  <a:pt x="20" y="3"/>
                  <a:pt x="20" y="2"/>
                </a:cubicBezTo>
                <a:cubicBezTo>
                  <a:pt x="20" y="1"/>
                  <a:pt x="19" y="0"/>
                  <a:pt x="18" y="0"/>
                </a:cubicBezTo>
                <a:moveTo>
                  <a:pt x="30" y="0"/>
                </a:moveTo>
                <a:cubicBezTo>
                  <a:pt x="26" y="0"/>
                  <a:pt x="26" y="0"/>
                  <a:pt x="26" y="0"/>
                </a:cubicBezTo>
                <a:cubicBezTo>
                  <a:pt x="25" y="0"/>
                  <a:pt x="24" y="1"/>
                  <a:pt x="24" y="2"/>
                </a:cubicBezTo>
                <a:cubicBezTo>
                  <a:pt x="24" y="3"/>
                  <a:pt x="25" y="4"/>
                  <a:pt x="26" y="4"/>
                </a:cubicBezTo>
                <a:cubicBezTo>
                  <a:pt x="30" y="4"/>
                  <a:pt x="30" y="4"/>
                  <a:pt x="30" y="4"/>
                </a:cubicBezTo>
                <a:cubicBezTo>
                  <a:pt x="31" y="4"/>
                  <a:pt x="32" y="3"/>
                  <a:pt x="32" y="2"/>
                </a:cubicBezTo>
                <a:cubicBezTo>
                  <a:pt x="32" y="1"/>
                  <a:pt x="31" y="0"/>
                  <a:pt x="30" y="0"/>
                </a:cubicBezTo>
                <a:moveTo>
                  <a:pt x="42" y="0"/>
                </a:moveTo>
                <a:cubicBezTo>
                  <a:pt x="38" y="0"/>
                  <a:pt x="38" y="0"/>
                  <a:pt x="38" y="0"/>
                </a:cubicBezTo>
                <a:cubicBezTo>
                  <a:pt x="37" y="0"/>
                  <a:pt x="36" y="1"/>
                  <a:pt x="36" y="2"/>
                </a:cubicBezTo>
                <a:cubicBezTo>
                  <a:pt x="36" y="3"/>
                  <a:pt x="37" y="4"/>
                  <a:pt x="38" y="4"/>
                </a:cubicBezTo>
                <a:cubicBezTo>
                  <a:pt x="42" y="4"/>
                  <a:pt x="42" y="4"/>
                  <a:pt x="42" y="4"/>
                </a:cubicBezTo>
                <a:cubicBezTo>
                  <a:pt x="43" y="4"/>
                  <a:pt x="44" y="3"/>
                  <a:pt x="44" y="2"/>
                </a:cubicBezTo>
                <a:cubicBezTo>
                  <a:pt x="44" y="1"/>
                  <a:pt x="43" y="0"/>
                  <a:pt x="42" y="0"/>
                </a:cubicBezTo>
                <a:moveTo>
                  <a:pt x="54" y="0"/>
                </a:moveTo>
                <a:cubicBezTo>
                  <a:pt x="50" y="0"/>
                  <a:pt x="50" y="0"/>
                  <a:pt x="50" y="0"/>
                </a:cubicBezTo>
                <a:cubicBezTo>
                  <a:pt x="49" y="0"/>
                  <a:pt x="48" y="1"/>
                  <a:pt x="48" y="2"/>
                </a:cubicBezTo>
                <a:cubicBezTo>
                  <a:pt x="48" y="3"/>
                  <a:pt x="49" y="4"/>
                  <a:pt x="50" y="4"/>
                </a:cubicBezTo>
                <a:cubicBezTo>
                  <a:pt x="54" y="4"/>
                  <a:pt x="54" y="4"/>
                  <a:pt x="54" y="4"/>
                </a:cubicBezTo>
                <a:cubicBezTo>
                  <a:pt x="55" y="4"/>
                  <a:pt x="56" y="3"/>
                  <a:pt x="56" y="2"/>
                </a:cubicBezTo>
                <a:cubicBezTo>
                  <a:pt x="56" y="1"/>
                  <a:pt x="55" y="0"/>
                  <a:pt x="54" y="0"/>
                </a:cubicBezTo>
                <a:moveTo>
                  <a:pt x="66" y="0"/>
                </a:moveTo>
                <a:cubicBezTo>
                  <a:pt x="62" y="0"/>
                  <a:pt x="62" y="0"/>
                  <a:pt x="62" y="0"/>
                </a:cubicBezTo>
                <a:cubicBezTo>
                  <a:pt x="61" y="0"/>
                  <a:pt x="60" y="1"/>
                  <a:pt x="60" y="2"/>
                </a:cubicBezTo>
                <a:cubicBezTo>
                  <a:pt x="60" y="3"/>
                  <a:pt x="61" y="4"/>
                  <a:pt x="62" y="4"/>
                </a:cubicBezTo>
                <a:cubicBezTo>
                  <a:pt x="66" y="4"/>
                  <a:pt x="66" y="4"/>
                  <a:pt x="66" y="4"/>
                </a:cubicBezTo>
                <a:cubicBezTo>
                  <a:pt x="67" y="4"/>
                  <a:pt x="68" y="3"/>
                  <a:pt x="68" y="2"/>
                </a:cubicBezTo>
                <a:cubicBezTo>
                  <a:pt x="68" y="1"/>
                  <a:pt x="67" y="0"/>
                  <a:pt x="66" y="0"/>
                </a:cubicBezTo>
                <a:moveTo>
                  <a:pt x="78" y="0"/>
                </a:moveTo>
                <a:cubicBezTo>
                  <a:pt x="74" y="0"/>
                  <a:pt x="74" y="0"/>
                  <a:pt x="74" y="0"/>
                </a:cubicBezTo>
                <a:cubicBezTo>
                  <a:pt x="73" y="0"/>
                  <a:pt x="72" y="1"/>
                  <a:pt x="72" y="2"/>
                </a:cubicBezTo>
                <a:cubicBezTo>
                  <a:pt x="72" y="3"/>
                  <a:pt x="73" y="4"/>
                  <a:pt x="74" y="4"/>
                </a:cubicBezTo>
                <a:cubicBezTo>
                  <a:pt x="78" y="4"/>
                  <a:pt x="78" y="4"/>
                  <a:pt x="78" y="4"/>
                </a:cubicBezTo>
                <a:cubicBezTo>
                  <a:pt x="79" y="4"/>
                  <a:pt x="80" y="3"/>
                  <a:pt x="80" y="2"/>
                </a:cubicBezTo>
                <a:cubicBezTo>
                  <a:pt x="80" y="1"/>
                  <a:pt x="79" y="0"/>
                  <a:pt x="78" y="0"/>
                </a:cubicBezTo>
                <a:moveTo>
                  <a:pt x="90" y="0"/>
                </a:moveTo>
                <a:cubicBezTo>
                  <a:pt x="86" y="0"/>
                  <a:pt x="86" y="0"/>
                  <a:pt x="86" y="0"/>
                </a:cubicBezTo>
                <a:cubicBezTo>
                  <a:pt x="85" y="0"/>
                  <a:pt x="84" y="1"/>
                  <a:pt x="84" y="2"/>
                </a:cubicBezTo>
                <a:cubicBezTo>
                  <a:pt x="84" y="3"/>
                  <a:pt x="85" y="4"/>
                  <a:pt x="86" y="4"/>
                </a:cubicBezTo>
                <a:cubicBezTo>
                  <a:pt x="90" y="4"/>
                  <a:pt x="90" y="4"/>
                  <a:pt x="90" y="4"/>
                </a:cubicBezTo>
                <a:cubicBezTo>
                  <a:pt x="91" y="4"/>
                  <a:pt x="92" y="3"/>
                  <a:pt x="92" y="2"/>
                </a:cubicBezTo>
                <a:cubicBezTo>
                  <a:pt x="92" y="1"/>
                  <a:pt x="91" y="0"/>
                  <a:pt x="90" y="0"/>
                </a:cubicBezTo>
                <a:moveTo>
                  <a:pt x="102" y="0"/>
                </a:moveTo>
                <a:cubicBezTo>
                  <a:pt x="98" y="0"/>
                  <a:pt x="98" y="0"/>
                  <a:pt x="98" y="0"/>
                </a:cubicBezTo>
                <a:cubicBezTo>
                  <a:pt x="97" y="0"/>
                  <a:pt x="96" y="1"/>
                  <a:pt x="96" y="2"/>
                </a:cubicBezTo>
                <a:cubicBezTo>
                  <a:pt x="96" y="3"/>
                  <a:pt x="97" y="4"/>
                  <a:pt x="98" y="4"/>
                </a:cubicBezTo>
                <a:cubicBezTo>
                  <a:pt x="102" y="4"/>
                  <a:pt x="102" y="4"/>
                  <a:pt x="102" y="4"/>
                </a:cubicBezTo>
                <a:cubicBezTo>
                  <a:pt x="103" y="4"/>
                  <a:pt x="104" y="3"/>
                  <a:pt x="104" y="2"/>
                </a:cubicBezTo>
                <a:cubicBezTo>
                  <a:pt x="104" y="1"/>
                  <a:pt x="103" y="0"/>
                  <a:pt x="102" y="0"/>
                </a:cubicBezTo>
                <a:moveTo>
                  <a:pt x="114" y="0"/>
                </a:moveTo>
                <a:cubicBezTo>
                  <a:pt x="110" y="0"/>
                  <a:pt x="110" y="0"/>
                  <a:pt x="110" y="0"/>
                </a:cubicBezTo>
                <a:cubicBezTo>
                  <a:pt x="109" y="0"/>
                  <a:pt x="108" y="1"/>
                  <a:pt x="108" y="2"/>
                </a:cubicBezTo>
                <a:cubicBezTo>
                  <a:pt x="108" y="3"/>
                  <a:pt x="109" y="4"/>
                  <a:pt x="110" y="4"/>
                </a:cubicBezTo>
                <a:cubicBezTo>
                  <a:pt x="114" y="4"/>
                  <a:pt x="114" y="4"/>
                  <a:pt x="114" y="4"/>
                </a:cubicBezTo>
                <a:cubicBezTo>
                  <a:pt x="116" y="4"/>
                  <a:pt x="116" y="3"/>
                  <a:pt x="116" y="2"/>
                </a:cubicBezTo>
                <a:cubicBezTo>
                  <a:pt x="116" y="1"/>
                  <a:pt x="116" y="0"/>
                  <a:pt x="114" y="0"/>
                </a:cubicBezTo>
                <a:moveTo>
                  <a:pt x="126" y="0"/>
                </a:moveTo>
                <a:cubicBezTo>
                  <a:pt x="122" y="0"/>
                  <a:pt x="122" y="0"/>
                  <a:pt x="122" y="0"/>
                </a:cubicBezTo>
                <a:cubicBezTo>
                  <a:pt x="121" y="0"/>
                  <a:pt x="120" y="1"/>
                  <a:pt x="120" y="2"/>
                </a:cubicBezTo>
                <a:cubicBezTo>
                  <a:pt x="120" y="3"/>
                  <a:pt x="121" y="4"/>
                  <a:pt x="122" y="4"/>
                </a:cubicBezTo>
                <a:cubicBezTo>
                  <a:pt x="126" y="4"/>
                  <a:pt x="126" y="4"/>
                  <a:pt x="126" y="4"/>
                </a:cubicBezTo>
                <a:cubicBezTo>
                  <a:pt x="128" y="4"/>
                  <a:pt x="129" y="3"/>
                  <a:pt x="129" y="2"/>
                </a:cubicBezTo>
                <a:cubicBezTo>
                  <a:pt x="129" y="1"/>
                  <a:pt x="128" y="0"/>
                  <a:pt x="126" y="0"/>
                </a:cubicBezTo>
                <a:moveTo>
                  <a:pt x="139" y="0"/>
                </a:moveTo>
                <a:cubicBezTo>
                  <a:pt x="135" y="0"/>
                  <a:pt x="135" y="0"/>
                  <a:pt x="135" y="0"/>
                </a:cubicBezTo>
                <a:cubicBezTo>
                  <a:pt x="133" y="0"/>
                  <a:pt x="133" y="1"/>
                  <a:pt x="133" y="2"/>
                </a:cubicBezTo>
                <a:cubicBezTo>
                  <a:pt x="133" y="3"/>
                  <a:pt x="133" y="4"/>
                  <a:pt x="135" y="4"/>
                </a:cubicBezTo>
                <a:cubicBezTo>
                  <a:pt x="139" y="4"/>
                  <a:pt x="139" y="4"/>
                  <a:pt x="139" y="4"/>
                </a:cubicBezTo>
                <a:cubicBezTo>
                  <a:pt x="140" y="4"/>
                  <a:pt x="141" y="3"/>
                  <a:pt x="141" y="2"/>
                </a:cubicBezTo>
                <a:cubicBezTo>
                  <a:pt x="141" y="1"/>
                  <a:pt x="140" y="0"/>
                  <a:pt x="139" y="0"/>
                </a:cubicBezTo>
                <a:moveTo>
                  <a:pt x="151" y="0"/>
                </a:moveTo>
                <a:cubicBezTo>
                  <a:pt x="147" y="0"/>
                  <a:pt x="147" y="0"/>
                  <a:pt x="147" y="0"/>
                </a:cubicBezTo>
                <a:cubicBezTo>
                  <a:pt x="145" y="0"/>
                  <a:pt x="145" y="1"/>
                  <a:pt x="145" y="2"/>
                </a:cubicBezTo>
                <a:cubicBezTo>
                  <a:pt x="145" y="3"/>
                  <a:pt x="145" y="4"/>
                  <a:pt x="147" y="4"/>
                </a:cubicBezTo>
                <a:cubicBezTo>
                  <a:pt x="151" y="4"/>
                  <a:pt x="151" y="4"/>
                  <a:pt x="151" y="4"/>
                </a:cubicBezTo>
                <a:cubicBezTo>
                  <a:pt x="152" y="4"/>
                  <a:pt x="153" y="3"/>
                  <a:pt x="153" y="2"/>
                </a:cubicBezTo>
                <a:cubicBezTo>
                  <a:pt x="153" y="1"/>
                  <a:pt x="152" y="0"/>
                  <a:pt x="151" y="0"/>
                </a:cubicBezTo>
                <a:moveTo>
                  <a:pt x="163" y="0"/>
                </a:moveTo>
                <a:cubicBezTo>
                  <a:pt x="159" y="0"/>
                  <a:pt x="159" y="0"/>
                  <a:pt x="159" y="0"/>
                </a:cubicBezTo>
                <a:cubicBezTo>
                  <a:pt x="158" y="0"/>
                  <a:pt x="157" y="1"/>
                  <a:pt x="157" y="2"/>
                </a:cubicBezTo>
                <a:cubicBezTo>
                  <a:pt x="157" y="3"/>
                  <a:pt x="158" y="4"/>
                  <a:pt x="159" y="4"/>
                </a:cubicBezTo>
                <a:cubicBezTo>
                  <a:pt x="163" y="4"/>
                  <a:pt x="163" y="4"/>
                  <a:pt x="163" y="4"/>
                </a:cubicBezTo>
                <a:cubicBezTo>
                  <a:pt x="164" y="4"/>
                  <a:pt x="165" y="3"/>
                  <a:pt x="165" y="2"/>
                </a:cubicBezTo>
                <a:cubicBezTo>
                  <a:pt x="165" y="1"/>
                  <a:pt x="164" y="0"/>
                  <a:pt x="163" y="0"/>
                </a:cubicBezTo>
                <a:moveTo>
                  <a:pt x="175" y="0"/>
                </a:moveTo>
                <a:cubicBezTo>
                  <a:pt x="171" y="0"/>
                  <a:pt x="171" y="0"/>
                  <a:pt x="171" y="0"/>
                </a:cubicBezTo>
                <a:cubicBezTo>
                  <a:pt x="170" y="0"/>
                  <a:pt x="169" y="1"/>
                  <a:pt x="169" y="2"/>
                </a:cubicBezTo>
                <a:cubicBezTo>
                  <a:pt x="169" y="3"/>
                  <a:pt x="170" y="4"/>
                  <a:pt x="171" y="4"/>
                </a:cubicBezTo>
                <a:cubicBezTo>
                  <a:pt x="175" y="4"/>
                  <a:pt x="175" y="4"/>
                  <a:pt x="175" y="4"/>
                </a:cubicBezTo>
                <a:cubicBezTo>
                  <a:pt x="176" y="4"/>
                  <a:pt x="177" y="3"/>
                  <a:pt x="177" y="2"/>
                </a:cubicBezTo>
                <a:cubicBezTo>
                  <a:pt x="177" y="1"/>
                  <a:pt x="176" y="0"/>
                  <a:pt x="175" y="0"/>
                </a:cubicBezTo>
                <a:moveTo>
                  <a:pt x="187" y="0"/>
                </a:moveTo>
                <a:cubicBezTo>
                  <a:pt x="183" y="0"/>
                  <a:pt x="183" y="0"/>
                  <a:pt x="183" y="0"/>
                </a:cubicBezTo>
                <a:cubicBezTo>
                  <a:pt x="182" y="0"/>
                  <a:pt x="181" y="1"/>
                  <a:pt x="181" y="2"/>
                </a:cubicBezTo>
                <a:cubicBezTo>
                  <a:pt x="181" y="3"/>
                  <a:pt x="182" y="4"/>
                  <a:pt x="183" y="4"/>
                </a:cubicBezTo>
                <a:cubicBezTo>
                  <a:pt x="187" y="4"/>
                  <a:pt x="187" y="4"/>
                  <a:pt x="187" y="4"/>
                </a:cubicBezTo>
                <a:cubicBezTo>
                  <a:pt x="188" y="4"/>
                  <a:pt x="189" y="3"/>
                  <a:pt x="189" y="2"/>
                </a:cubicBezTo>
                <a:cubicBezTo>
                  <a:pt x="189" y="1"/>
                  <a:pt x="188" y="0"/>
                  <a:pt x="187" y="0"/>
                </a:cubicBezTo>
                <a:moveTo>
                  <a:pt x="199" y="0"/>
                </a:moveTo>
                <a:cubicBezTo>
                  <a:pt x="195" y="0"/>
                  <a:pt x="195" y="0"/>
                  <a:pt x="195" y="0"/>
                </a:cubicBezTo>
                <a:cubicBezTo>
                  <a:pt x="194" y="0"/>
                  <a:pt x="193" y="1"/>
                  <a:pt x="193" y="2"/>
                </a:cubicBezTo>
                <a:cubicBezTo>
                  <a:pt x="193" y="3"/>
                  <a:pt x="194" y="4"/>
                  <a:pt x="195" y="4"/>
                </a:cubicBezTo>
                <a:cubicBezTo>
                  <a:pt x="199" y="4"/>
                  <a:pt x="199" y="4"/>
                  <a:pt x="199" y="4"/>
                </a:cubicBezTo>
                <a:cubicBezTo>
                  <a:pt x="200" y="4"/>
                  <a:pt x="201" y="3"/>
                  <a:pt x="201" y="2"/>
                </a:cubicBezTo>
                <a:cubicBezTo>
                  <a:pt x="201" y="1"/>
                  <a:pt x="200" y="0"/>
                  <a:pt x="199" y="0"/>
                </a:cubicBezTo>
                <a:moveTo>
                  <a:pt x="211" y="0"/>
                </a:moveTo>
                <a:cubicBezTo>
                  <a:pt x="207" y="0"/>
                  <a:pt x="207" y="0"/>
                  <a:pt x="207" y="0"/>
                </a:cubicBezTo>
                <a:cubicBezTo>
                  <a:pt x="206" y="0"/>
                  <a:pt x="205" y="1"/>
                  <a:pt x="205" y="2"/>
                </a:cubicBezTo>
                <a:cubicBezTo>
                  <a:pt x="205" y="3"/>
                  <a:pt x="206" y="4"/>
                  <a:pt x="207" y="4"/>
                </a:cubicBezTo>
                <a:cubicBezTo>
                  <a:pt x="211" y="4"/>
                  <a:pt x="211" y="4"/>
                  <a:pt x="211" y="4"/>
                </a:cubicBezTo>
                <a:cubicBezTo>
                  <a:pt x="212" y="4"/>
                  <a:pt x="213" y="3"/>
                  <a:pt x="213" y="2"/>
                </a:cubicBezTo>
                <a:cubicBezTo>
                  <a:pt x="213" y="1"/>
                  <a:pt x="212" y="0"/>
                  <a:pt x="211" y="0"/>
                </a:cubicBezTo>
                <a:moveTo>
                  <a:pt x="223" y="0"/>
                </a:moveTo>
                <a:cubicBezTo>
                  <a:pt x="219" y="0"/>
                  <a:pt x="219" y="0"/>
                  <a:pt x="219" y="0"/>
                </a:cubicBezTo>
                <a:cubicBezTo>
                  <a:pt x="218" y="0"/>
                  <a:pt x="217" y="1"/>
                  <a:pt x="217" y="2"/>
                </a:cubicBezTo>
                <a:cubicBezTo>
                  <a:pt x="217" y="3"/>
                  <a:pt x="218" y="4"/>
                  <a:pt x="219" y="4"/>
                </a:cubicBezTo>
                <a:cubicBezTo>
                  <a:pt x="223" y="4"/>
                  <a:pt x="223" y="4"/>
                  <a:pt x="223" y="4"/>
                </a:cubicBezTo>
                <a:cubicBezTo>
                  <a:pt x="224" y="4"/>
                  <a:pt x="225" y="3"/>
                  <a:pt x="225" y="2"/>
                </a:cubicBezTo>
                <a:cubicBezTo>
                  <a:pt x="225" y="1"/>
                  <a:pt x="224" y="0"/>
                  <a:pt x="223" y="0"/>
                </a:cubicBezTo>
                <a:moveTo>
                  <a:pt x="235" y="0"/>
                </a:moveTo>
                <a:cubicBezTo>
                  <a:pt x="231" y="0"/>
                  <a:pt x="231" y="0"/>
                  <a:pt x="231" y="0"/>
                </a:cubicBezTo>
                <a:cubicBezTo>
                  <a:pt x="230" y="0"/>
                  <a:pt x="229" y="1"/>
                  <a:pt x="229" y="2"/>
                </a:cubicBezTo>
                <a:cubicBezTo>
                  <a:pt x="229" y="3"/>
                  <a:pt x="230" y="4"/>
                  <a:pt x="231" y="4"/>
                </a:cubicBezTo>
                <a:cubicBezTo>
                  <a:pt x="235" y="4"/>
                  <a:pt x="235" y="4"/>
                  <a:pt x="235" y="4"/>
                </a:cubicBezTo>
                <a:cubicBezTo>
                  <a:pt x="236" y="4"/>
                  <a:pt x="237" y="3"/>
                  <a:pt x="237" y="2"/>
                </a:cubicBezTo>
                <a:cubicBezTo>
                  <a:pt x="237" y="1"/>
                  <a:pt x="236" y="0"/>
                  <a:pt x="235" y="0"/>
                </a:cubicBezTo>
                <a:moveTo>
                  <a:pt x="247" y="0"/>
                </a:moveTo>
                <a:cubicBezTo>
                  <a:pt x="243" y="0"/>
                  <a:pt x="243" y="0"/>
                  <a:pt x="243" y="0"/>
                </a:cubicBezTo>
                <a:cubicBezTo>
                  <a:pt x="242" y="0"/>
                  <a:pt x="241" y="1"/>
                  <a:pt x="241" y="2"/>
                </a:cubicBezTo>
                <a:cubicBezTo>
                  <a:pt x="241" y="3"/>
                  <a:pt x="242" y="4"/>
                  <a:pt x="243" y="4"/>
                </a:cubicBezTo>
                <a:cubicBezTo>
                  <a:pt x="247" y="4"/>
                  <a:pt x="247" y="4"/>
                  <a:pt x="247" y="4"/>
                </a:cubicBezTo>
                <a:cubicBezTo>
                  <a:pt x="248" y="4"/>
                  <a:pt x="249" y="3"/>
                  <a:pt x="249" y="2"/>
                </a:cubicBezTo>
                <a:cubicBezTo>
                  <a:pt x="249" y="1"/>
                  <a:pt x="248" y="0"/>
                  <a:pt x="247" y="0"/>
                </a:cubicBezTo>
                <a:moveTo>
                  <a:pt x="259" y="0"/>
                </a:moveTo>
                <a:cubicBezTo>
                  <a:pt x="255" y="0"/>
                  <a:pt x="255" y="0"/>
                  <a:pt x="255" y="0"/>
                </a:cubicBezTo>
                <a:cubicBezTo>
                  <a:pt x="254" y="0"/>
                  <a:pt x="253" y="1"/>
                  <a:pt x="253" y="2"/>
                </a:cubicBezTo>
                <a:cubicBezTo>
                  <a:pt x="253" y="3"/>
                  <a:pt x="254" y="4"/>
                  <a:pt x="255" y="4"/>
                </a:cubicBezTo>
                <a:cubicBezTo>
                  <a:pt x="259" y="4"/>
                  <a:pt x="259" y="4"/>
                  <a:pt x="259" y="4"/>
                </a:cubicBezTo>
                <a:cubicBezTo>
                  <a:pt x="260" y="4"/>
                  <a:pt x="261" y="3"/>
                  <a:pt x="261" y="2"/>
                </a:cubicBezTo>
                <a:cubicBezTo>
                  <a:pt x="261" y="1"/>
                  <a:pt x="260" y="0"/>
                  <a:pt x="259" y="0"/>
                </a:cubicBezTo>
                <a:moveTo>
                  <a:pt x="271" y="0"/>
                </a:moveTo>
                <a:cubicBezTo>
                  <a:pt x="267" y="0"/>
                  <a:pt x="267" y="0"/>
                  <a:pt x="267" y="0"/>
                </a:cubicBezTo>
                <a:cubicBezTo>
                  <a:pt x="266" y="0"/>
                  <a:pt x="265" y="1"/>
                  <a:pt x="265" y="2"/>
                </a:cubicBezTo>
                <a:cubicBezTo>
                  <a:pt x="265" y="3"/>
                  <a:pt x="266" y="4"/>
                  <a:pt x="267" y="4"/>
                </a:cubicBezTo>
                <a:cubicBezTo>
                  <a:pt x="271" y="4"/>
                  <a:pt x="271" y="4"/>
                  <a:pt x="271" y="4"/>
                </a:cubicBezTo>
                <a:cubicBezTo>
                  <a:pt x="272" y="4"/>
                  <a:pt x="273" y="3"/>
                  <a:pt x="273" y="2"/>
                </a:cubicBezTo>
                <a:cubicBezTo>
                  <a:pt x="273" y="1"/>
                  <a:pt x="272" y="0"/>
                  <a:pt x="271" y="0"/>
                </a:cubicBezTo>
                <a:moveTo>
                  <a:pt x="283" y="0"/>
                </a:moveTo>
                <a:cubicBezTo>
                  <a:pt x="279" y="0"/>
                  <a:pt x="279" y="0"/>
                  <a:pt x="279" y="0"/>
                </a:cubicBezTo>
                <a:cubicBezTo>
                  <a:pt x="278" y="0"/>
                  <a:pt x="277" y="1"/>
                  <a:pt x="277" y="2"/>
                </a:cubicBezTo>
                <a:cubicBezTo>
                  <a:pt x="277" y="3"/>
                  <a:pt x="278" y="4"/>
                  <a:pt x="279" y="4"/>
                </a:cubicBezTo>
                <a:cubicBezTo>
                  <a:pt x="283" y="4"/>
                  <a:pt x="283" y="4"/>
                  <a:pt x="283" y="4"/>
                </a:cubicBezTo>
                <a:cubicBezTo>
                  <a:pt x="284" y="4"/>
                  <a:pt x="285" y="3"/>
                  <a:pt x="285" y="2"/>
                </a:cubicBezTo>
                <a:cubicBezTo>
                  <a:pt x="285" y="1"/>
                  <a:pt x="284" y="0"/>
                  <a:pt x="283" y="0"/>
                </a:cubicBezTo>
                <a:moveTo>
                  <a:pt x="295" y="0"/>
                </a:moveTo>
                <a:cubicBezTo>
                  <a:pt x="291" y="0"/>
                  <a:pt x="291" y="0"/>
                  <a:pt x="291" y="0"/>
                </a:cubicBezTo>
                <a:cubicBezTo>
                  <a:pt x="290" y="0"/>
                  <a:pt x="289" y="1"/>
                  <a:pt x="289" y="2"/>
                </a:cubicBezTo>
                <a:cubicBezTo>
                  <a:pt x="289" y="3"/>
                  <a:pt x="290" y="4"/>
                  <a:pt x="291" y="4"/>
                </a:cubicBezTo>
                <a:cubicBezTo>
                  <a:pt x="295" y="4"/>
                  <a:pt x="295" y="4"/>
                  <a:pt x="295" y="4"/>
                </a:cubicBezTo>
                <a:cubicBezTo>
                  <a:pt x="297" y="4"/>
                  <a:pt x="297" y="3"/>
                  <a:pt x="297" y="2"/>
                </a:cubicBezTo>
                <a:cubicBezTo>
                  <a:pt x="297" y="1"/>
                  <a:pt x="297" y="0"/>
                  <a:pt x="295" y="0"/>
                </a:cubicBezTo>
                <a:moveTo>
                  <a:pt x="307" y="0"/>
                </a:moveTo>
                <a:cubicBezTo>
                  <a:pt x="303" y="0"/>
                  <a:pt x="303" y="0"/>
                  <a:pt x="303" y="0"/>
                </a:cubicBezTo>
                <a:cubicBezTo>
                  <a:pt x="302" y="0"/>
                  <a:pt x="301" y="1"/>
                  <a:pt x="301" y="2"/>
                </a:cubicBezTo>
                <a:cubicBezTo>
                  <a:pt x="301" y="3"/>
                  <a:pt x="302" y="4"/>
                  <a:pt x="303" y="4"/>
                </a:cubicBezTo>
                <a:cubicBezTo>
                  <a:pt x="307" y="4"/>
                  <a:pt x="307" y="4"/>
                  <a:pt x="307" y="4"/>
                </a:cubicBezTo>
                <a:cubicBezTo>
                  <a:pt x="309" y="4"/>
                  <a:pt x="309" y="3"/>
                  <a:pt x="309" y="2"/>
                </a:cubicBezTo>
                <a:cubicBezTo>
                  <a:pt x="309" y="1"/>
                  <a:pt x="309" y="0"/>
                  <a:pt x="307" y="0"/>
                </a:cubicBezTo>
                <a:moveTo>
                  <a:pt x="320" y="0"/>
                </a:moveTo>
                <a:cubicBezTo>
                  <a:pt x="316" y="0"/>
                  <a:pt x="316" y="0"/>
                  <a:pt x="316" y="0"/>
                </a:cubicBezTo>
                <a:cubicBezTo>
                  <a:pt x="314" y="0"/>
                  <a:pt x="313" y="1"/>
                  <a:pt x="313" y="2"/>
                </a:cubicBezTo>
                <a:cubicBezTo>
                  <a:pt x="313" y="3"/>
                  <a:pt x="314" y="4"/>
                  <a:pt x="316" y="4"/>
                </a:cubicBezTo>
                <a:cubicBezTo>
                  <a:pt x="320" y="4"/>
                  <a:pt x="320" y="4"/>
                  <a:pt x="320" y="4"/>
                </a:cubicBezTo>
                <a:cubicBezTo>
                  <a:pt x="321" y="4"/>
                  <a:pt x="322" y="3"/>
                  <a:pt x="322" y="2"/>
                </a:cubicBezTo>
                <a:cubicBezTo>
                  <a:pt x="322" y="1"/>
                  <a:pt x="321" y="0"/>
                  <a:pt x="320" y="0"/>
                </a:cubicBezTo>
                <a:moveTo>
                  <a:pt x="332" y="0"/>
                </a:moveTo>
                <a:cubicBezTo>
                  <a:pt x="328" y="0"/>
                  <a:pt x="328" y="0"/>
                  <a:pt x="328" y="0"/>
                </a:cubicBezTo>
                <a:cubicBezTo>
                  <a:pt x="326" y="0"/>
                  <a:pt x="326" y="1"/>
                  <a:pt x="326" y="2"/>
                </a:cubicBezTo>
                <a:cubicBezTo>
                  <a:pt x="326" y="3"/>
                  <a:pt x="326" y="4"/>
                  <a:pt x="328" y="4"/>
                </a:cubicBezTo>
                <a:cubicBezTo>
                  <a:pt x="332" y="4"/>
                  <a:pt x="332" y="4"/>
                  <a:pt x="332" y="4"/>
                </a:cubicBezTo>
                <a:cubicBezTo>
                  <a:pt x="333" y="4"/>
                  <a:pt x="334" y="3"/>
                  <a:pt x="334" y="2"/>
                </a:cubicBezTo>
                <a:cubicBezTo>
                  <a:pt x="334" y="1"/>
                  <a:pt x="333" y="0"/>
                  <a:pt x="332" y="0"/>
                </a:cubicBezTo>
                <a:moveTo>
                  <a:pt x="344" y="0"/>
                </a:moveTo>
                <a:cubicBezTo>
                  <a:pt x="340" y="0"/>
                  <a:pt x="340" y="0"/>
                  <a:pt x="340" y="0"/>
                </a:cubicBezTo>
                <a:cubicBezTo>
                  <a:pt x="339" y="0"/>
                  <a:pt x="338" y="1"/>
                  <a:pt x="338" y="2"/>
                </a:cubicBezTo>
                <a:cubicBezTo>
                  <a:pt x="338" y="3"/>
                  <a:pt x="339" y="4"/>
                  <a:pt x="340" y="4"/>
                </a:cubicBezTo>
                <a:cubicBezTo>
                  <a:pt x="344" y="4"/>
                  <a:pt x="344" y="4"/>
                  <a:pt x="344" y="4"/>
                </a:cubicBezTo>
                <a:cubicBezTo>
                  <a:pt x="345" y="4"/>
                  <a:pt x="346" y="3"/>
                  <a:pt x="346" y="2"/>
                </a:cubicBezTo>
                <a:cubicBezTo>
                  <a:pt x="346" y="1"/>
                  <a:pt x="345" y="0"/>
                  <a:pt x="344" y="0"/>
                </a:cubicBezTo>
                <a:moveTo>
                  <a:pt x="356" y="0"/>
                </a:moveTo>
                <a:cubicBezTo>
                  <a:pt x="352" y="0"/>
                  <a:pt x="352" y="0"/>
                  <a:pt x="352" y="0"/>
                </a:cubicBezTo>
                <a:cubicBezTo>
                  <a:pt x="351" y="0"/>
                  <a:pt x="350" y="1"/>
                  <a:pt x="350" y="2"/>
                </a:cubicBezTo>
                <a:cubicBezTo>
                  <a:pt x="350" y="3"/>
                  <a:pt x="351" y="4"/>
                  <a:pt x="352" y="4"/>
                </a:cubicBezTo>
                <a:cubicBezTo>
                  <a:pt x="356" y="4"/>
                  <a:pt x="356" y="4"/>
                  <a:pt x="356" y="4"/>
                </a:cubicBezTo>
                <a:cubicBezTo>
                  <a:pt x="357" y="4"/>
                  <a:pt x="358" y="3"/>
                  <a:pt x="358" y="2"/>
                </a:cubicBezTo>
                <a:cubicBezTo>
                  <a:pt x="358" y="1"/>
                  <a:pt x="357" y="0"/>
                  <a:pt x="356" y="0"/>
                </a:cubicBezTo>
                <a:moveTo>
                  <a:pt x="368" y="0"/>
                </a:moveTo>
                <a:cubicBezTo>
                  <a:pt x="364" y="0"/>
                  <a:pt x="364" y="0"/>
                  <a:pt x="364" y="0"/>
                </a:cubicBezTo>
                <a:cubicBezTo>
                  <a:pt x="363" y="0"/>
                  <a:pt x="362" y="1"/>
                  <a:pt x="362" y="2"/>
                </a:cubicBezTo>
                <a:cubicBezTo>
                  <a:pt x="362" y="3"/>
                  <a:pt x="363" y="4"/>
                  <a:pt x="364" y="4"/>
                </a:cubicBezTo>
                <a:cubicBezTo>
                  <a:pt x="368" y="4"/>
                  <a:pt x="368" y="4"/>
                  <a:pt x="368" y="4"/>
                </a:cubicBezTo>
                <a:cubicBezTo>
                  <a:pt x="369" y="4"/>
                  <a:pt x="370" y="3"/>
                  <a:pt x="370" y="2"/>
                </a:cubicBezTo>
                <a:cubicBezTo>
                  <a:pt x="370" y="1"/>
                  <a:pt x="369" y="0"/>
                  <a:pt x="368" y="0"/>
                </a:cubicBezTo>
                <a:moveTo>
                  <a:pt x="380" y="0"/>
                </a:moveTo>
                <a:cubicBezTo>
                  <a:pt x="376" y="0"/>
                  <a:pt x="376" y="0"/>
                  <a:pt x="376" y="0"/>
                </a:cubicBezTo>
                <a:cubicBezTo>
                  <a:pt x="375" y="0"/>
                  <a:pt x="374" y="1"/>
                  <a:pt x="374" y="2"/>
                </a:cubicBezTo>
                <a:cubicBezTo>
                  <a:pt x="374" y="3"/>
                  <a:pt x="375" y="4"/>
                  <a:pt x="376" y="4"/>
                </a:cubicBezTo>
                <a:cubicBezTo>
                  <a:pt x="380" y="4"/>
                  <a:pt x="380" y="4"/>
                  <a:pt x="380" y="4"/>
                </a:cubicBezTo>
                <a:cubicBezTo>
                  <a:pt x="381" y="4"/>
                  <a:pt x="382" y="3"/>
                  <a:pt x="382" y="2"/>
                </a:cubicBezTo>
                <a:cubicBezTo>
                  <a:pt x="382" y="1"/>
                  <a:pt x="381" y="0"/>
                  <a:pt x="380" y="0"/>
                </a:cubicBezTo>
                <a:moveTo>
                  <a:pt x="392" y="0"/>
                </a:moveTo>
                <a:cubicBezTo>
                  <a:pt x="388" y="0"/>
                  <a:pt x="388" y="0"/>
                  <a:pt x="388" y="0"/>
                </a:cubicBezTo>
                <a:cubicBezTo>
                  <a:pt x="387" y="0"/>
                  <a:pt x="386" y="1"/>
                  <a:pt x="386" y="2"/>
                </a:cubicBezTo>
                <a:cubicBezTo>
                  <a:pt x="386" y="3"/>
                  <a:pt x="387" y="4"/>
                  <a:pt x="388" y="4"/>
                </a:cubicBezTo>
                <a:cubicBezTo>
                  <a:pt x="392" y="4"/>
                  <a:pt x="392" y="4"/>
                  <a:pt x="392" y="4"/>
                </a:cubicBezTo>
                <a:cubicBezTo>
                  <a:pt x="393" y="4"/>
                  <a:pt x="394" y="3"/>
                  <a:pt x="394" y="2"/>
                </a:cubicBezTo>
                <a:cubicBezTo>
                  <a:pt x="394" y="1"/>
                  <a:pt x="393" y="0"/>
                  <a:pt x="392" y="0"/>
                </a:cubicBezTo>
                <a:moveTo>
                  <a:pt x="404" y="0"/>
                </a:moveTo>
                <a:cubicBezTo>
                  <a:pt x="400" y="0"/>
                  <a:pt x="400" y="0"/>
                  <a:pt x="400" y="0"/>
                </a:cubicBezTo>
                <a:cubicBezTo>
                  <a:pt x="399" y="0"/>
                  <a:pt x="398" y="1"/>
                  <a:pt x="398" y="2"/>
                </a:cubicBezTo>
                <a:cubicBezTo>
                  <a:pt x="398" y="3"/>
                  <a:pt x="399" y="4"/>
                  <a:pt x="400" y="4"/>
                </a:cubicBezTo>
                <a:cubicBezTo>
                  <a:pt x="404" y="4"/>
                  <a:pt x="404" y="4"/>
                  <a:pt x="404" y="4"/>
                </a:cubicBezTo>
                <a:cubicBezTo>
                  <a:pt x="405" y="4"/>
                  <a:pt x="406" y="3"/>
                  <a:pt x="406" y="2"/>
                </a:cubicBezTo>
                <a:cubicBezTo>
                  <a:pt x="406" y="1"/>
                  <a:pt x="405" y="0"/>
                  <a:pt x="404" y="0"/>
                </a:cubicBezTo>
                <a:moveTo>
                  <a:pt x="416" y="0"/>
                </a:moveTo>
                <a:cubicBezTo>
                  <a:pt x="412" y="0"/>
                  <a:pt x="412" y="0"/>
                  <a:pt x="412" y="0"/>
                </a:cubicBezTo>
                <a:cubicBezTo>
                  <a:pt x="411" y="0"/>
                  <a:pt x="410" y="1"/>
                  <a:pt x="410" y="2"/>
                </a:cubicBezTo>
                <a:cubicBezTo>
                  <a:pt x="410" y="3"/>
                  <a:pt x="411" y="4"/>
                  <a:pt x="412" y="4"/>
                </a:cubicBezTo>
                <a:cubicBezTo>
                  <a:pt x="416" y="4"/>
                  <a:pt x="416" y="4"/>
                  <a:pt x="416" y="4"/>
                </a:cubicBezTo>
                <a:cubicBezTo>
                  <a:pt x="417" y="4"/>
                  <a:pt x="418" y="3"/>
                  <a:pt x="418" y="2"/>
                </a:cubicBezTo>
                <a:cubicBezTo>
                  <a:pt x="418" y="1"/>
                  <a:pt x="417" y="0"/>
                  <a:pt x="416" y="0"/>
                </a:cubicBezTo>
                <a:moveTo>
                  <a:pt x="428" y="0"/>
                </a:moveTo>
                <a:cubicBezTo>
                  <a:pt x="424" y="0"/>
                  <a:pt x="424" y="0"/>
                  <a:pt x="424" y="0"/>
                </a:cubicBezTo>
                <a:cubicBezTo>
                  <a:pt x="423" y="0"/>
                  <a:pt x="422" y="1"/>
                  <a:pt x="422" y="2"/>
                </a:cubicBezTo>
                <a:cubicBezTo>
                  <a:pt x="422" y="3"/>
                  <a:pt x="423" y="4"/>
                  <a:pt x="424" y="4"/>
                </a:cubicBezTo>
                <a:cubicBezTo>
                  <a:pt x="428" y="4"/>
                  <a:pt x="428" y="4"/>
                  <a:pt x="428" y="4"/>
                </a:cubicBezTo>
                <a:cubicBezTo>
                  <a:pt x="429" y="4"/>
                  <a:pt x="430" y="3"/>
                  <a:pt x="430" y="2"/>
                </a:cubicBezTo>
                <a:cubicBezTo>
                  <a:pt x="430" y="1"/>
                  <a:pt x="429" y="0"/>
                  <a:pt x="428" y="0"/>
                </a:cubicBezTo>
                <a:moveTo>
                  <a:pt x="440" y="0"/>
                </a:moveTo>
                <a:cubicBezTo>
                  <a:pt x="436" y="0"/>
                  <a:pt x="436" y="0"/>
                  <a:pt x="436" y="0"/>
                </a:cubicBezTo>
                <a:cubicBezTo>
                  <a:pt x="435" y="0"/>
                  <a:pt x="434" y="1"/>
                  <a:pt x="434" y="2"/>
                </a:cubicBezTo>
                <a:cubicBezTo>
                  <a:pt x="434" y="3"/>
                  <a:pt x="435" y="4"/>
                  <a:pt x="436" y="4"/>
                </a:cubicBezTo>
                <a:cubicBezTo>
                  <a:pt x="440" y="4"/>
                  <a:pt x="440" y="4"/>
                  <a:pt x="440" y="4"/>
                </a:cubicBezTo>
                <a:cubicBezTo>
                  <a:pt x="441" y="4"/>
                  <a:pt x="442" y="3"/>
                  <a:pt x="442" y="2"/>
                </a:cubicBezTo>
                <a:cubicBezTo>
                  <a:pt x="442" y="1"/>
                  <a:pt x="441" y="0"/>
                  <a:pt x="440" y="0"/>
                </a:cubicBezTo>
                <a:moveTo>
                  <a:pt x="452" y="0"/>
                </a:moveTo>
                <a:cubicBezTo>
                  <a:pt x="448" y="0"/>
                  <a:pt x="448" y="0"/>
                  <a:pt x="448" y="0"/>
                </a:cubicBezTo>
                <a:cubicBezTo>
                  <a:pt x="447" y="0"/>
                  <a:pt x="446" y="1"/>
                  <a:pt x="446" y="2"/>
                </a:cubicBezTo>
                <a:cubicBezTo>
                  <a:pt x="446" y="3"/>
                  <a:pt x="447" y="4"/>
                  <a:pt x="448" y="4"/>
                </a:cubicBezTo>
                <a:cubicBezTo>
                  <a:pt x="452" y="4"/>
                  <a:pt x="452" y="4"/>
                  <a:pt x="452" y="4"/>
                </a:cubicBezTo>
                <a:cubicBezTo>
                  <a:pt x="453" y="4"/>
                  <a:pt x="454" y="3"/>
                  <a:pt x="454" y="2"/>
                </a:cubicBezTo>
                <a:cubicBezTo>
                  <a:pt x="454" y="1"/>
                  <a:pt x="453" y="0"/>
                  <a:pt x="452" y="0"/>
                </a:cubicBezTo>
                <a:moveTo>
                  <a:pt x="464" y="0"/>
                </a:moveTo>
                <a:cubicBezTo>
                  <a:pt x="460" y="0"/>
                  <a:pt x="460" y="0"/>
                  <a:pt x="460" y="0"/>
                </a:cubicBezTo>
                <a:cubicBezTo>
                  <a:pt x="459" y="0"/>
                  <a:pt x="458" y="1"/>
                  <a:pt x="458" y="2"/>
                </a:cubicBezTo>
                <a:cubicBezTo>
                  <a:pt x="458" y="3"/>
                  <a:pt x="459" y="4"/>
                  <a:pt x="460" y="4"/>
                </a:cubicBezTo>
                <a:cubicBezTo>
                  <a:pt x="464" y="4"/>
                  <a:pt x="464" y="4"/>
                  <a:pt x="464" y="4"/>
                </a:cubicBezTo>
                <a:cubicBezTo>
                  <a:pt x="465" y="4"/>
                  <a:pt x="466" y="3"/>
                  <a:pt x="466" y="2"/>
                </a:cubicBezTo>
                <a:cubicBezTo>
                  <a:pt x="466" y="1"/>
                  <a:pt x="465" y="0"/>
                  <a:pt x="464" y="0"/>
                </a:cubicBezTo>
                <a:moveTo>
                  <a:pt x="476" y="0"/>
                </a:moveTo>
                <a:cubicBezTo>
                  <a:pt x="472" y="0"/>
                  <a:pt x="472" y="0"/>
                  <a:pt x="472" y="0"/>
                </a:cubicBezTo>
                <a:cubicBezTo>
                  <a:pt x="471" y="0"/>
                  <a:pt x="470" y="1"/>
                  <a:pt x="470" y="2"/>
                </a:cubicBezTo>
                <a:cubicBezTo>
                  <a:pt x="470" y="3"/>
                  <a:pt x="471" y="4"/>
                  <a:pt x="472" y="4"/>
                </a:cubicBezTo>
                <a:cubicBezTo>
                  <a:pt x="476" y="4"/>
                  <a:pt x="476" y="4"/>
                  <a:pt x="476" y="4"/>
                </a:cubicBezTo>
                <a:cubicBezTo>
                  <a:pt x="477" y="4"/>
                  <a:pt x="478" y="3"/>
                  <a:pt x="478" y="2"/>
                </a:cubicBezTo>
                <a:cubicBezTo>
                  <a:pt x="478" y="1"/>
                  <a:pt x="477" y="0"/>
                  <a:pt x="476" y="0"/>
                </a:cubicBezTo>
                <a:moveTo>
                  <a:pt x="488" y="0"/>
                </a:moveTo>
                <a:cubicBezTo>
                  <a:pt x="484" y="0"/>
                  <a:pt x="484" y="0"/>
                  <a:pt x="484" y="0"/>
                </a:cubicBezTo>
                <a:cubicBezTo>
                  <a:pt x="483" y="0"/>
                  <a:pt x="482" y="1"/>
                  <a:pt x="482" y="2"/>
                </a:cubicBezTo>
                <a:cubicBezTo>
                  <a:pt x="482" y="3"/>
                  <a:pt x="483" y="4"/>
                  <a:pt x="484" y="4"/>
                </a:cubicBezTo>
                <a:cubicBezTo>
                  <a:pt x="488" y="4"/>
                  <a:pt x="488" y="4"/>
                  <a:pt x="488" y="4"/>
                </a:cubicBezTo>
                <a:cubicBezTo>
                  <a:pt x="490" y="4"/>
                  <a:pt x="490" y="3"/>
                  <a:pt x="490" y="2"/>
                </a:cubicBezTo>
                <a:cubicBezTo>
                  <a:pt x="490" y="1"/>
                  <a:pt x="490" y="0"/>
                  <a:pt x="488" y="0"/>
                </a:cubicBezTo>
                <a:moveTo>
                  <a:pt x="501" y="0"/>
                </a:moveTo>
                <a:cubicBezTo>
                  <a:pt x="496" y="0"/>
                  <a:pt x="496" y="0"/>
                  <a:pt x="496" y="0"/>
                </a:cubicBezTo>
                <a:cubicBezTo>
                  <a:pt x="495" y="0"/>
                  <a:pt x="494" y="1"/>
                  <a:pt x="494" y="2"/>
                </a:cubicBezTo>
                <a:cubicBezTo>
                  <a:pt x="494" y="3"/>
                  <a:pt x="495" y="4"/>
                  <a:pt x="496" y="4"/>
                </a:cubicBezTo>
                <a:cubicBezTo>
                  <a:pt x="501" y="4"/>
                  <a:pt x="501" y="4"/>
                  <a:pt x="501" y="4"/>
                </a:cubicBezTo>
                <a:cubicBezTo>
                  <a:pt x="502" y="4"/>
                  <a:pt x="503" y="3"/>
                  <a:pt x="503" y="2"/>
                </a:cubicBezTo>
                <a:cubicBezTo>
                  <a:pt x="503" y="1"/>
                  <a:pt x="502" y="0"/>
                  <a:pt x="501" y="0"/>
                </a:cubicBezTo>
                <a:moveTo>
                  <a:pt x="513" y="0"/>
                </a:moveTo>
                <a:cubicBezTo>
                  <a:pt x="509" y="0"/>
                  <a:pt x="509" y="0"/>
                  <a:pt x="509" y="0"/>
                </a:cubicBezTo>
                <a:cubicBezTo>
                  <a:pt x="507" y="0"/>
                  <a:pt x="507" y="1"/>
                  <a:pt x="507" y="2"/>
                </a:cubicBezTo>
                <a:cubicBezTo>
                  <a:pt x="507" y="3"/>
                  <a:pt x="507" y="4"/>
                  <a:pt x="509" y="4"/>
                </a:cubicBezTo>
                <a:cubicBezTo>
                  <a:pt x="513" y="4"/>
                  <a:pt x="513" y="4"/>
                  <a:pt x="513" y="4"/>
                </a:cubicBezTo>
                <a:cubicBezTo>
                  <a:pt x="514" y="4"/>
                  <a:pt x="515" y="3"/>
                  <a:pt x="515" y="2"/>
                </a:cubicBezTo>
                <a:cubicBezTo>
                  <a:pt x="515" y="1"/>
                  <a:pt x="514" y="0"/>
                  <a:pt x="513" y="0"/>
                </a:cubicBezTo>
                <a:moveTo>
                  <a:pt x="525" y="0"/>
                </a:moveTo>
                <a:cubicBezTo>
                  <a:pt x="521" y="0"/>
                  <a:pt x="521" y="0"/>
                  <a:pt x="521" y="0"/>
                </a:cubicBezTo>
                <a:cubicBezTo>
                  <a:pt x="520" y="0"/>
                  <a:pt x="519" y="1"/>
                  <a:pt x="519" y="2"/>
                </a:cubicBezTo>
                <a:cubicBezTo>
                  <a:pt x="519" y="3"/>
                  <a:pt x="520" y="4"/>
                  <a:pt x="521" y="4"/>
                </a:cubicBezTo>
                <a:cubicBezTo>
                  <a:pt x="525" y="4"/>
                  <a:pt x="525" y="4"/>
                  <a:pt x="525" y="4"/>
                </a:cubicBezTo>
                <a:cubicBezTo>
                  <a:pt x="526" y="4"/>
                  <a:pt x="527" y="3"/>
                  <a:pt x="527" y="2"/>
                </a:cubicBezTo>
                <a:cubicBezTo>
                  <a:pt x="527" y="1"/>
                  <a:pt x="526" y="0"/>
                  <a:pt x="525" y="0"/>
                </a:cubicBezTo>
                <a:moveTo>
                  <a:pt x="537" y="0"/>
                </a:moveTo>
                <a:cubicBezTo>
                  <a:pt x="533" y="0"/>
                  <a:pt x="533" y="0"/>
                  <a:pt x="533" y="0"/>
                </a:cubicBezTo>
                <a:cubicBezTo>
                  <a:pt x="532" y="0"/>
                  <a:pt x="531" y="1"/>
                  <a:pt x="531" y="2"/>
                </a:cubicBezTo>
                <a:cubicBezTo>
                  <a:pt x="531" y="3"/>
                  <a:pt x="532" y="4"/>
                  <a:pt x="533" y="4"/>
                </a:cubicBezTo>
                <a:cubicBezTo>
                  <a:pt x="537" y="4"/>
                  <a:pt x="537" y="4"/>
                  <a:pt x="537" y="4"/>
                </a:cubicBezTo>
                <a:cubicBezTo>
                  <a:pt x="538" y="4"/>
                  <a:pt x="539" y="3"/>
                  <a:pt x="539" y="2"/>
                </a:cubicBezTo>
                <a:cubicBezTo>
                  <a:pt x="539" y="1"/>
                  <a:pt x="538" y="0"/>
                  <a:pt x="537" y="0"/>
                </a:cubicBezTo>
                <a:moveTo>
                  <a:pt x="549" y="0"/>
                </a:moveTo>
                <a:cubicBezTo>
                  <a:pt x="545" y="0"/>
                  <a:pt x="545" y="0"/>
                  <a:pt x="545" y="0"/>
                </a:cubicBezTo>
                <a:cubicBezTo>
                  <a:pt x="544" y="0"/>
                  <a:pt x="543" y="1"/>
                  <a:pt x="543" y="2"/>
                </a:cubicBezTo>
                <a:cubicBezTo>
                  <a:pt x="543" y="3"/>
                  <a:pt x="544" y="4"/>
                  <a:pt x="545" y="4"/>
                </a:cubicBezTo>
                <a:cubicBezTo>
                  <a:pt x="549" y="4"/>
                  <a:pt x="549" y="4"/>
                  <a:pt x="549" y="4"/>
                </a:cubicBezTo>
                <a:cubicBezTo>
                  <a:pt x="550" y="4"/>
                  <a:pt x="551" y="3"/>
                  <a:pt x="551" y="2"/>
                </a:cubicBezTo>
                <a:cubicBezTo>
                  <a:pt x="551" y="1"/>
                  <a:pt x="550" y="0"/>
                  <a:pt x="549" y="0"/>
                </a:cubicBezTo>
                <a:moveTo>
                  <a:pt x="561" y="0"/>
                </a:moveTo>
                <a:cubicBezTo>
                  <a:pt x="557" y="0"/>
                  <a:pt x="557" y="0"/>
                  <a:pt x="557" y="0"/>
                </a:cubicBezTo>
                <a:cubicBezTo>
                  <a:pt x="556" y="0"/>
                  <a:pt x="555" y="1"/>
                  <a:pt x="555" y="2"/>
                </a:cubicBezTo>
                <a:cubicBezTo>
                  <a:pt x="555" y="3"/>
                  <a:pt x="556" y="4"/>
                  <a:pt x="557" y="4"/>
                </a:cubicBezTo>
                <a:cubicBezTo>
                  <a:pt x="561" y="4"/>
                  <a:pt x="561" y="4"/>
                  <a:pt x="561" y="4"/>
                </a:cubicBezTo>
                <a:cubicBezTo>
                  <a:pt x="562" y="4"/>
                  <a:pt x="563" y="3"/>
                  <a:pt x="563" y="2"/>
                </a:cubicBezTo>
                <a:cubicBezTo>
                  <a:pt x="563" y="1"/>
                  <a:pt x="562" y="0"/>
                  <a:pt x="561" y="0"/>
                </a:cubicBezTo>
                <a:moveTo>
                  <a:pt x="573" y="0"/>
                </a:moveTo>
                <a:cubicBezTo>
                  <a:pt x="569" y="0"/>
                  <a:pt x="569" y="0"/>
                  <a:pt x="569" y="0"/>
                </a:cubicBezTo>
                <a:cubicBezTo>
                  <a:pt x="568" y="0"/>
                  <a:pt x="567" y="1"/>
                  <a:pt x="567" y="2"/>
                </a:cubicBezTo>
                <a:cubicBezTo>
                  <a:pt x="567" y="3"/>
                  <a:pt x="568" y="4"/>
                  <a:pt x="569" y="4"/>
                </a:cubicBezTo>
                <a:cubicBezTo>
                  <a:pt x="573" y="4"/>
                  <a:pt x="573" y="4"/>
                  <a:pt x="573" y="4"/>
                </a:cubicBezTo>
                <a:cubicBezTo>
                  <a:pt x="574" y="4"/>
                  <a:pt x="575" y="3"/>
                  <a:pt x="575" y="2"/>
                </a:cubicBezTo>
                <a:cubicBezTo>
                  <a:pt x="575" y="1"/>
                  <a:pt x="574" y="0"/>
                  <a:pt x="573" y="0"/>
                </a:cubicBezTo>
                <a:moveTo>
                  <a:pt x="585" y="0"/>
                </a:moveTo>
                <a:cubicBezTo>
                  <a:pt x="581" y="0"/>
                  <a:pt x="581" y="0"/>
                  <a:pt x="581" y="0"/>
                </a:cubicBezTo>
                <a:cubicBezTo>
                  <a:pt x="580" y="0"/>
                  <a:pt x="579" y="1"/>
                  <a:pt x="579" y="2"/>
                </a:cubicBezTo>
                <a:cubicBezTo>
                  <a:pt x="579" y="3"/>
                  <a:pt x="580" y="4"/>
                  <a:pt x="581" y="4"/>
                </a:cubicBezTo>
                <a:cubicBezTo>
                  <a:pt x="585" y="4"/>
                  <a:pt x="585" y="4"/>
                  <a:pt x="585" y="4"/>
                </a:cubicBezTo>
                <a:cubicBezTo>
                  <a:pt x="586" y="4"/>
                  <a:pt x="587" y="3"/>
                  <a:pt x="587" y="2"/>
                </a:cubicBezTo>
                <a:cubicBezTo>
                  <a:pt x="587" y="1"/>
                  <a:pt x="586" y="0"/>
                  <a:pt x="585" y="0"/>
                </a:cubicBezTo>
                <a:moveTo>
                  <a:pt x="597" y="0"/>
                </a:moveTo>
                <a:cubicBezTo>
                  <a:pt x="593" y="0"/>
                  <a:pt x="593" y="0"/>
                  <a:pt x="593" y="0"/>
                </a:cubicBezTo>
                <a:cubicBezTo>
                  <a:pt x="592" y="0"/>
                  <a:pt x="591" y="1"/>
                  <a:pt x="591" y="2"/>
                </a:cubicBezTo>
                <a:cubicBezTo>
                  <a:pt x="591" y="3"/>
                  <a:pt x="592" y="4"/>
                  <a:pt x="593" y="4"/>
                </a:cubicBezTo>
                <a:cubicBezTo>
                  <a:pt x="597" y="4"/>
                  <a:pt x="597" y="4"/>
                  <a:pt x="597" y="4"/>
                </a:cubicBezTo>
                <a:cubicBezTo>
                  <a:pt x="598" y="4"/>
                  <a:pt x="599" y="3"/>
                  <a:pt x="599" y="2"/>
                </a:cubicBezTo>
                <a:cubicBezTo>
                  <a:pt x="599" y="1"/>
                  <a:pt x="598" y="0"/>
                  <a:pt x="597" y="0"/>
                </a:cubicBezTo>
                <a:moveTo>
                  <a:pt x="609" y="0"/>
                </a:moveTo>
                <a:cubicBezTo>
                  <a:pt x="605" y="0"/>
                  <a:pt x="605" y="0"/>
                  <a:pt x="605" y="0"/>
                </a:cubicBezTo>
                <a:cubicBezTo>
                  <a:pt x="604" y="0"/>
                  <a:pt x="603" y="1"/>
                  <a:pt x="603" y="2"/>
                </a:cubicBezTo>
                <a:cubicBezTo>
                  <a:pt x="603" y="3"/>
                  <a:pt x="604" y="4"/>
                  <a:pt x="605" y="4"/>
                </a:cubicBezTo>
                <a:cubicBezTo>
                  <a:pt x="609" y="4"/>
                  <a:pt x="609" y="4"/>
                  <a:pt x="609" y="4"/>
                </a:cubicBezTo>
                <a:cubicBezTo>
                  <a:pt x="610" y="4"/>
                  <a:pt x="611" y="3"/>
                  <a:pt x="611" y="2"/>
                </a:cubicBezTo>
                <a:cubicBezTo>
                  <a:pt x="611" y="1"/>
                  <a:pt x="610" y="0"/>
                  <a:pt x="609" y="0"/>
                </a:cubicBezTo>
                <a:moveTo>
                  <a:pt x="621" y="0"/>
                </a:moveTo>
                <a:cubicBezTo>
                  <a:pt x="617" y="0"/>
                  <a:pt x="617" y="0"/>
                  <a:pt x="617" y="0"/>
                </a:cubicBezTo>
                <a:cubicBezTo>
                  <a:pt x="616" y="0"/>
                  <a:pt x="615" y="1"/>
                  <a:pt x="615" y="2"/>
                </a:cubicBezTo>
                <a:cubicBezTo>
                  <a:pt x="615" y="3"/>
                  <a:pt x="616" y="4"/>
                  <a:pt x="617" y="4"/>
                </a:cubicBezTo>
                <a:cubicBezTo>
                  <a:pt x="621" y="4"/>
                  <a:pt x="621" y="4"/>
                  <a:pt x="621" y="4"/>
                </a:cubicBezTo>
                <a:cubicBezTo>
                  <a:pt x="622" y="4"/>
                  <a:pt x="623" y="3"/>
                  <a:pt x="623" y="2"/>
                </a:cubicBezTo>
                <a:cubicBezTo>
                  <a:pt x="623" y="1"/>
                  <a:pt x="622" y="0"/>
                  <a:pt x="621" y="0"/>
                </a:cubicBezTo>
                <a:moveTo>
                  <a:pt x="633" y="0"/>
                </a:moveTo>
                <a:cubicBezTo>
                  <a:pt x="629" y="0"/>
                  <a:pt x="629" y="0"/>
                  <a:pt x="629" y="0"/>
                </a:cubicBezTo>
                <a:cubicBezTo>
                  <a:pt x="628" y="0"/>
                  <a:pt x="627" y="1"/>
                  <a:pt x="627" y="2"/>
                </a:cubicBezTo>
                <a:cubicBezTo>
                  <a:pt x="627" y="3"/>
                  <a:pt x="628" y="4"/>
                  <a:pt x="629" y="4"/>
                </a:cubicBezTo>
                <a:cubicBezTo>
                  <a:pt x="633" y="4"/>
                  <a:pt x="633" y="4"/>
                  <a:pt x="633" y="4"/>
                </a:cubicBezTo>
                <a:cubicBezTo>
                  <a:pt x="634" y="4"/>
                  <a:pt x="635" y="3"/>
                  <a:pt x="635" y="2"/>
                </a:cubicBezTo>
                <a:cubicBezTo>
                  <a:pt x="635" y="1"/>
                  <a:pt x="634" y="0"/>
                  <a:pt x="633" y="0"/>
                </a:cubicBezTo>
                <a:moveTo>
                  <a:pt x="645" y="0"/>
                </a:moveTo>
                <a:cubicBezTo>
                  <a:pt x="641" y="0"/>
                  <a:pt x="641" y="0"/>
                  <a:pt x="641" y="0"/>
                </a:cubicBezTo>
                <a:cubicBezTo>
                  <a:pt x="640" y="0"/>
                  <a:pt x="639" y="1"/>
                  <a:pt x="639" y="2"/>
                </a:cubicBezTo>
                <a:cubicBezTo>
                  <a:pt x="639" y="3"/>
                  <a:pt x="640" y="4"/>
                  <a:pt x="641" y="4"/>
                </a:cubicBezTo>
                <a:cubicBezTo>
                  <a:pt x="645" y="4"/>
                  <a:pt x="645" y="4"/>
                  <a:pt x="645" y="4"/>
                </a:cubicBezTo>
                <a:cubicBezTo>
                  <a:pt x="646" y="4"/>
                  <a:pt x="647" y="3"/>
                  <a:pt x="647" y="2"/>
                </a:cubicBezTo>
                <a:cubicBezTo>
                  <a:pt x="647" y="1"/>
                  <a:pt x="646" y="0"/>
                  <a:pt x="645" y="0"/>
                </a:cubicBezTo>
                <a:moveTo>
                  <a:pt x="657" y="0"/>
                </a:moveTo>
                <a:cubicBezTo>
                  <a:pt x="653" y="0"/>
                  <a:pt x="653" y="0"/>
                  <a:pt x="653" y="0"/>
                </a:cubicBezTo>
                <a:cubicBezTo>
                  <a:pt x="652" y="0"/>
                  <a:pt x="651" y="1"/>
                  <a:pt x="651" y="2"/>
                </a:cubicBezTo>
                <a:cubicBezTo>
                  <a:pt x="651" y="3"/>
                  <a:pt x="652" y="4"/>
                  <a:pt x="653" y="4"/>
                </a:cubicBezTo>
                <a:cubicBezTo>
                  <a:pt x="657" y="4"/>
                  <a:pt x="657" y="4"/>
                  <a:pt x="657" y="4"/>
                </a:cubicBezTo>
                <a:cubicBezTo>
                  <a:pt x="658" y="4"/>
                  <a:pt x="659" y="3"/>
                  <a:pt x="659" y="2"/>
                </a:cubicBezTo>
                <a:cubicBezTo>
                  <a:pt x="659" y="1"/>
                  <a:pt x="658" y="0"/>
                  <a:pt x="657" y="0"/>
                </a:cubicBezTo>
                <a:moveTo>
                  <a:pt x="669" y="0"/>
                </a:moveTo>
                <a:cubicBezTo>
                  <a:pt x="665" y="0"/>
                  <a:pt x="665" y="0"/>
                  <a:pt x="665" y="0"/>
                </a:cubicBezTo>
                <a:cubicBezTo>
                  <a:pt x="664" y="0"/>
                  <a:pt x="663" y="1"/>
                  <a:pt x="663" y="2"/>
                </a:cubicBezTo>
                <a:cubicBezTo>
                  <a:pt x="663" y="3"/>
                  <a:pt x="664" y="4"/>
                  <a:pt x="665" y="4"/>
                </a:cubicBezTo>
                <a:cubicBezTo>
                  <a:pt x="669" y="4"/>
                  <a:pt x="669" y="4"/>
                  <a:pt x="669" y="4"/>
                </a:cubicBezTo>
                <a:cubicBezTo>
                  <a:pt x="671" y="4"/>
                  <a:pt x="671" y="3"/>
                  <a:pt x="671" y="2"/>
                </a:cubicBezTo>
                <a:cubicBezTo>
                  <a:pt x="671" y="1"/>
                  <a:pt x="671" y="0"/>
                  <a:pt x="669" y="0"/>
                </a:cubicBezTo>
                <a:moveTo>
                  <a:pt x="681" y="0"/>
                </a:moveTo>
                <a:cubicBezTo>
                  <a:pt x="677" y="0"/>
                  <a:pt x="677" y="0"/>
                  <a:pt x="677" y="0"/>
                </a:cubicBezTo>
                <a:cubicBezTo>
                  <a:pt x="676" y="0"/>
                  <a:pt x="675" y="1"/>
                  <a:pt x="675" y="2"/>
                </a:cubicBezTo>
                <a:cubicBezTo>
                  <a:pt x="675" y="3"/>
                  <a:pt x="676" y="4"/>
                  <a:pt x="677" y="4"/>
                </a:cubicBezTo>
                <a:cubicBezTo>
                  <a:pt x="681" y="4"/>
                  <a:pt x="681" y="4"/>
                  <a:pt x="681" y="4"/>
                </a:cubicBezTo>
                <a:cubicBezTo>
                  <a:pt x="683" y="4"/>
                  <a:pt x="684" y="3"/>
                  <a:pt x="684" y="2"/>
                </a:cubicBezTo>
                <a:cubicBezTo>
                  <a:pt x="684" y="1"/>
                  <a:pt x="683" y="0"/>
                  <a:pt x="681" y="0"/>
                </a:cubicBezTo>
                <a:moveTo>
                  <a:pt x="694" y="0"/>
                </a:moveTo>
                <a:cubicBezTo>
                  <a:pt x="690" y="0"/>
                  <a:pt x="690" y="0"/>
                  <a:pt x="690" y="0"/>
                </a:cubicBezTo>
                <a:cubicBezTo>
                  <a:pt x="688" y="0"/>
                  <a:pt x="688" y="1"/>
                  <a:pt x="688" y="2"/>
                </a:cubicBezTo>
                <a:cubicBezTo>
                  <a:pt x="688" y="3"/>
                  <a:pt x="688" y="4"/>
                  <a:pt x="690" y="4"/>
                </a:cubicBezTo>
                <a:cubicBezTo>
                  <a:pt x="694" y="4"/>
                  <a:pt x="694" y="4"/>
                  <a:pt x="694" y="4"/>
                </a:cubicBezTo>
                <a:cubicBezTo>
                  <a:pt x="695" y="4"/>
                  <a:pt x="696" y="3"/>
                  <a:pt x="696" y="2"/>
                </a:cubicBezTo>
                <a:cubicBezTo>
                  <a:pt x="696" y="1"/>
                  <a:pt x="695" y="0"/>
                  <a:pt x="694" y="0"/>
                </a:cubicBezTo>
                <a:moveTo>
                  <a:pt x="706" y="0"/>
                </a:moveTo>
                <a:cubicBezTo>
                  <a:pt x="702" y="0"/>
                  <a:pt x="702" y="0"/>
                  <a:pt x="702" y="0"/>
                </a:cubicBezTo>
                <a:cubicBezTo>
                  <a:pt x="700" y="0"/>
                  <a:pt x="700" y="1"/>
                  <a:pt x="700" y="2"/>
                </a:cubicBezTo>
                <a:cubicBezTo>
                  <a:pt x="700" y="3"/>
                  <a:pt x="700" y="4"/>
                  <a:pt x="702" y="4"/>
                </a:cubicBezTo>
                <a:cubicBezTo>
                  <a:pt x="706" y="4"/>
                  <a:pt x="706" y="4"/>
                  <a:pt x="706" y="4"/>
                </a:cubicBezTo>
                <a:cubicBezTo>
                  <a:pt x="707" y="4"/>
                  <a:pt x="708" y="3"/>
                  <a:pt x="708" y="2"/>
                </a:cubicBezTo>
                <a:cubicBezTo>
                  <a:pt x="708" y="1"/>
                  <a:pt x="707" y="0"/>
                  <a:pt x="706" y="0"/>
                </a:cubicBezTo>
                <a:moveTo>
                  <a:pt x="718" y="0"/>
                </a:moveTo>
                <a:cubicBezTo>
                  <a:pt x="714" y="0"/>
                  <a:pt x="714" y="0"/>
                  <a:pt x="714" y="0"/>
                </a:cubicBezTo>
                <a:cubicBezTo>
                  <a:pt x="713" y="0"/>
                  <a:pt x="712" y="1"/>
                  <a:pt x="712" y="2"/>
                </a:cubicBezTo>
                <a:cubicBezTo>
                  <a:pt x="712" y="3"/>
                  <a:pt x="713" y="4"/>
                  <a:pt x="714" y="4"/>
                </a:cubicBezTo>
                <a:cubicBezTo>
                  <a:pt x="718" y="4"/>
                  <a:pt x="718" y="4"/>
                  <a:pt x="718" y="4"/>
                </a:cubicBezTo>
                <a:cubicBezTo>
                  <a:pt x="719" y="4"/>
                  <a:pt x="720" y="3"/>
                  <a:pt x="720" y="2"/>
                </a:cubicBezTo>
                <a:cubicBezTo>
                  <a:pt x="720" y="1"/>
                  <a:pt x="719" y="0"/>
                  <a:pt x="718" y="0"/>
                </a:cubicBezTo>
                <a:moveTo>
                  <a:pt x="730" y="0"/>
                </a:moveTo>
                <a:cubicBezTo>
                  <a:pt x="726" y="0"/>
                  <a:pt x="726" y="0"/>
                  <a:pt x="726" y="0"/>
                </a:cubicBezTo>
                <a:cubicBezTo>
                  <a:pt x="725" y="0"/>
                  <a:pt x="724" y="1"/>
                  <a:pt x="724" y="2"/>
                </a:cubicBezTo>
                <a:cubicBezTo>
                  <a:pt x="724" y="3"/>
                  <a:pt x="725" y="4"/>
                  <a:pt x="726" y="4"/>
                </a:cubicBezTo>
                <a:cubicBezTo>
                  <a:pt x="730" y="4"/>
                  <a:pt x="730" y="4"/>
                  <a:pt x="730" y="4"/>
                </a:cubicBezTo>
                <a:cubicBezTo>
                  <a:pt x="731" y="4"/>
                  <a:pt x="732" y="3"/>
                  <a:pt x="732" y="2"/>
                </a:cubicBezTo>
                <a:cubicBezTo>
                  <a:pt x="732" y="1"/>
                  <a:pt x="731" y="0"/>
                  <a:pt x="730" y="0"/>
                </a:cubicBezTo>
                <a:moveTo>
                  <a:pt x="742" y="0"/>
                </a:moveTo>
                <a:cubicBezTo>
                  <a:pt x="738" y="0"/>
                  <a:pt x="738" y="0"/>
                  <a:pt x="738" y="0"/>
                </a:cubicBezTo>
                <a:cubicBezTo>
                  <a:pt x="737" y="0"/>
                  <a:pt x="736" y="1"/>
                  <a:pt x="736" y="2"/>
                </a:cubicBezTo>
                <a:cubicBezTo>
                  <a:pt x="736" y="3"/>
                  <a:pt x="737" y="4"/>
                  <a:pt x="738" y="4"/>
                </a:cubicBezTo>
                <a:cubicBezTo>
                  <a:pt x="742" y="4"/>
                  <a:pt x="742" y="4"/>
                  <a:pt x="742" y="4"/>
                </a:cubicBezTo>
                <a:cubicBezTo>
                  <a:pt x="743" y="4"/>
                  <a:pt x="744" y="3"/>
                  <a:pt x="744" y="2"/>
                </a:cubicBezTo>
                <a:cubicBezTo>
                  <a:pt x="744" y="1"/>
                  <a:pt x="743" y="0"/>
                  <a:pt x="742" y="0"/>
                </a:cubicBezTo>
                <a:moveTo>
                  <a:pt x="754" y="0"/>
                </a:moveTo>
                <a:cubicBezTo>
                  <a:pt x="750" y="0"/>
                  <a:pt x="750" y="0"/>
                  <a:pt x="750" y="0"/>
                </a:cubicBezTo>
                <a:cubicBezTo>
                  <a:pt x="749" y="0"/>
                  <a:pt x="748" y="1"/>
                  <a:pt x="748" y="2"/>
                </a:cubicBezTo>
                <a:cubicBezTo>
                  <a:pt x="748" y="3"/>
                  <a:pt x="749" y="4"/>
                  <a:pt x="750" y="4"/>
                </a:cubicBezTo>
                <a:cubicBezTo>
                  <a:pt x="754" y="4"/>
                  <a:pt x="754" y="4"/>
                  <a:pt x="754" y="4"/>
                </a:cubicBezTo>
                <a:cubicBezTo>
                  <a:pt x="755" y="4"/>
                  <a:pt x="756" y="3"/>
                  <a:pt x="756" y="2"/>
                </a:cubicBezTo>
                <a:cubicBezTo>
                  <a:pt x="756" y="1"/>
                  <a:pt x="755" y="0"/>
                  <a:pt x="754" y="0"/>
                </a:cubicBezTo>
                <a:moveTo>
                  <a:pt x="766" y="0"/>
                </a:moveTo>
                <a:cubicBezTo>
                  <a:pt x="762" y="0"/>
                  <a:pt x="762" y="0"/>
                  <a:pt x="762" y="0"/>
                </a:cubicBezTo>
                <a:cubicBezTo>
                  <a:pt x="761" y="0"/>
                  <a:pt x="760" y="1"/>
                  <a:pt x="760" y="2"/>
                </a:cubicBezTo>
                <a:cubicBezTo>
                  <a:pt x="760" y="3"/>
                  <a:pt x="761" y="4"/>
                  <a:pt x="762" y="4"/>
                </a:cubicBezTo>
                <a:cubicBezTo>
                  <a:pt x="766" y="4"/>
                  <a:pt x="766" y="4"/>
                  <a:pt x="766" y="4"/>
                </a:cubicBezTo>
                <a:cubicBezTo>
                  <a:pt x="767" y="4"/>
                  <a:pt x="768" y="3"/>
                  <a:pt x="768" y="2"/>
                </a:cubicBezTo>
                <a:cubicBezTo>
                  <a:pt x="768" y="1"/>
                  <a:pt x="767" y="0"/>
                  <a:pt x="766" y="0"/>
                </a:cubicBezTo>
                <a:moveTo>
                  <a:pt x="778" y="0"/>
                </a:moveTo>
                <a:cubicBezTo>
                  <a:pt x="774" y="0"/>
                  <a:pt x="774" y="0"/>
                  <a:pt x="774" y="0"/>
                </a:cubicBezTo>
                <a:cubicBezTo>
                  <a:pt x="773" y="0"/>
                  <a:pt x="772" y="1"/>
                  <a:pt x="772" y="2"/>
                </a:cubicBezTo>
                <a:cubicBezTo>
                  <a:pt x="772" y="3"/>
                  <a:pt x="773" y="4"/>
                  <a:pt x="774" y="4"/>
                </a:cubicBezTo>
                <a:cubicBezTo>
                  <a:pt x="778" y="4"/>
                  <a:pt x="778" y="4"/>
                  <a:pt x="778" y="4"/>
                </a:cubicBezTo>
                <a:cubicBezTo>
                  <a:pt x="779" y="4"/>
                  <a:pt x="780" y="3"/>
                  <a:pt x="780" y="2"/>
                </a:cubicBezTo>
                <a:cubicBezTo>
                  <a:pt x="780" y="1"/>
                  <a:pt x="779" y="0"/>
                  <a:pt x="778" y="0"/>
                </a:cubicBezTo>
                <a:moveTo>
                  <a:pt x="790" y="0"/>
                </a:moveTo>
                <a:cubicBezTo>
                  <a:pt x="786" y="0"/>
                  <a:pt x="786" y="0"/>
                  <a:pt x="786" y="0"/>
                </a:cubicBezTo>
                <a:cubicBezTo>
                  <a:pt x="785" y="0"/>
                  <a:pt x="784" y="1"/>
                  <a:pt x="784" y="2"/>
                </a:cubicBezTo>
                <a:cubicBezTo>
                  <a:pt x="784" y="3"/>
                  <a:pt x="785" y="4"/>
                  <a:pt x="786" y="4"/>
                </a:cubicBezTo>
                <a:cubicBezTo>
                  <a:pt x="790" y="4"/>
                  <a:pt x="790" y="4"/>
                  <a:pt x="790" y="4"/>
                </a:cubicBezTo>
                <a:cubicBezTo>
                  <a:pt x="791" y="4"/>
                  <a:pt x="792" y="3"/>
                  <a:pt x="792" y="2"/>
                </a:cubicBezTo>
                <a:cubicBezTo>
                  <a:pt x="792" y="1"/>
                  <a:pt x="791" y="0"/>
                  <a:pt x="790" y="0"/>
                </a:cubicBezTo>
                <a:moveTo>
                  <a:pt x="802" y="0"/>
                </a:moveTo>
                <a:cubicBezTo>
                  <a:pt x="798" y="0"/>
                  <a:pt x="798" y="0"/>
                  <a:pt x="798" y="0"/>
                </a:cubicBezTo>
                <a:cubicBezTo>
                  <a:pt x="797" y="0"/>
                  <a:pt x="796" y="1"/>
                  <a:pt x="796" y="2"/>
                </a:cubicBezTo>
                <a:cubicBezTo>
                  <a:pt x="796" y="3"/>
                  <a:pt x="797" y="4"/>
                  <a:pt x="798" y="4"/>
                </a:cubicBezTo>
                <a:cubicBezTo>
                  <a:pt x="802" y="4"/>
                  <a:pt x="802" y="4"/>
                  <a:pt x="802" y="4"/>
                </a:cubicBezTo>
                <a:cubicBezTo>
                  <a:pt x="803" y="4"/>
                  <a:pt x="804" y="3"/>
                  <a:pt x="804" y="2"/>
                </a:cubicBezTo>
                <a:cubicBezTo>
                  <a:pt x="804" y="1"/>
                  <a:pt x="803" y="0"/>
                  <a:pt x="802" y="0"/>
                </a:cubicBezTo>
                <a:moveTo>
                  <a:pt x="814" y="0"/>
                </a:moveTo>
                <a:cubicBezTo>
                  <a:pt x="810" y="0"/>
                  <a:pt x="810" y="0"/>
                  <a:pt x="810" y="0"/>
                </a:cubicBezTo>
                <a:cubicBezTo>
                  <a:pt x="809" y="0"/>
                  <a:pt x="808" y="1"/>
                  <a:pt x="808" y="2"/>
                </a:cubicBezTo>
                <a:cubicBezTo>
                  <a:pt x="808" y="3"/>
                  <a:pt x="809" y="4"/>
                  <a:pt x="810" y="4"/>
                </a:cubicBezTo>
                <a:cubicBezTo>
                  <a:pt x="814" y="4"/>
                  <a:pt x="814" y="4"/>
                  <a:pt x="814" y="4"/>
                </a:cubicBezTo>
                <a:cubicBezTo>
                  <a:pt x="815" y="4"/>
                  <a:pt x="816" y="3"/>
                  <a:pt x="816" y="2"/>
                </a:cubicBezTo>
                <a:cubicBezTo>
                  <a:pt x="816" y="1"/>
                  <a:pt x="815" y="0"/>
                  <a:pt x="814" y="0"/>
                </a:cubicBezTo>
                <a:moveTo>
                  <a:pt x="826" y="0"/>
                </a:moveTo>
                <a:cubicBezTo>
                  <a:pt x="822" y="0"/>
                  <a:pt x="822" y="0"/>
                  <a:pt x="822" y="0"/>
                </a:cubicBezTo>
                <a:cubicBezTo>
                  <a:pt x="821" y="0"/>
                  <a:pt x="820" y="1"/>
                  <a:pt x="820" y="2"/>
                </a:cubicBezTo>
                <a:cubicBezTo>
                  <a:pt x="820" y="3"/>
                  <a:pt x="821" y="4"/>
                  <a:pt x="822" y="4"/>
                </a:cubicBezTo>
                <a:cubicBezTo>
                  <a:pt x="826" y="4"/>
                  <a:pt x="826" y="4"/>
                  <a:pt x="826" y="4"/>
                </a:cubicBezTo>
                <a:cubicBezTo>
                  <a:pt x="827" y="4"/>
                  <a:pt x="828" y="3"/>
                  <a:pt x="828" y="2"/>
                </a:cubicBezTo>
                <a:cubicBezTo>
                  <a:pt x="828" y="1"/>
                  <a:pt x="827" y="0"/>
                  <a:pt x="826" y="0"/>
                </a:cubicBezTo>
                <a:moveTo>
                  <a:pt x="838" y="0"/>
                </a:moveTo>
                <a:cubicBezTo>
                  <a:pt x="834" y="0"/>
                  <a:pt x="834" y="0"/>
                  <a:pt x="834" y="0"/>
                </a:cubicBezTo>
                <a:cubicBezTo>
                  <a:pt x="833" y="0"/>
                  <a:pt x="832" y="1"/>
                  <a:pt x="832" y="2"/>
                </a:cubicBezTo>
                <a:cubicBezTo>
                  <a:pt x="832" y="3"/>
                  <a:pt x="833" y="4"/>
                  <a:pt x="834" y="4"/>
                </a:cubicBezTo>
                <a:cubicBezTo>
                  <a:pt x="838" y="4"/>
                  <a:pt x="838" y="4"/>
                  <a:pt x="838" y="4"/>
                </a:cubicBezTo>
                <a:cubicBezTo>
                  <a:pt x="839" y="4"/>
                  <a:pt x="840" y="3"/>
                  <a:pt x="840" y="2"/>
                </a:cubicBezTo>
                <a:cubicBezTo>
                  <a:pt x="840" y="1"/>
                  <a:pt x="839" y="0"/>
                  <a:pt x="838" y="0"/>
                </a:cubicBezTo>
                <a:moveTo>
                  <a:pt x="850" y="0"/>
                </a:moveTo>
                <a:cubicBezTo>
                  <a:pt x="846" y="0"/>
                  <a:pt x="846" y="0"/>
                  <a:pt x="846" y="0"/>
                </a:cubicBezTo>
                <a:cubicBezTo>
                  <a:pt x="845" y="0"/>
                  <a:pt x="844" y="1"/>
                  <a:pt x="844" y="2"/>
                </a:cubicBezTo>
                <a:cubicBezTo>
                  <a:pt x="844" y="3"/>
                  <a:pt x="845" y="4"/>
                  <a:pt x="846" y="4"/>
                </a:cubicBezTo>
                <a:cubicBezTo>
                  <a:pt x="850" y="4"/>
                  <a:pt x="850" y="4"/>
                  <a:pt x="850" y="4"/>
                </a:cubicBezTo>
                <a:cubicBezTo>
                  <a:pt x="852" y="4"/>
                  <a:pt x="852" y="3"/>
                  <a:pt x="852" y="2"/>
                </a:cubicBezTo>
                <a:cubicBezTo>
                  <a:pt x="852" y="1"/>
                  <a:pt x="852" y="0"/>
                  <a:pt x="850" y="0"/>
                </a:cubicBezTo>
                <a:moveTo>
                  <a:pt x="862" y="0"/>
                </a:moveTo>
                <a:cubicBezTo>
                  <a:pt x="858" y="0"/>
                  <a:pt x="858" y="0"/>
                  <a:pt x="858" y="0"/>
                </a:cubicBezTo>
                <a:cubicBezTo>
                  <a:pt x="857" y="0"/>
                  <a:pt x="856" y="1"/>
                  <a:pt x="856" y="2"/>
                </a:cubicBezTo>
                <a:cubicBezTo>
                  <a:pt x="856" y="3"/>
                  <a:pt x="857" y="4"/>
                  <a:pt x="858" y="4"/>
                </a:cubicBezTo>
                <a:cubicBezTo>
                  <a:pt x="862" y="4"/>
                  <a:pt x="862" y="4"/>
                  <a:pt x="862" y="4"/>
                </a:cubicBezTo>
                <a:cubicBezTo>
                  <a:pt x="864" y="4"/>
                  <a:pt x="864" y="3"/>
                  <a:pt x="864" y="2"/>
                </a:cubicBezTo>
                <a:cubicBezTo>
                  <a:pt x="864" y="1"/>
                  <a:pt x="864" y="0"/>
                  <a:pt x="862" y="0"/>
                </a:cubicBezTo>
                <a:moveTo>
                  <a:pt x="875" y="0"/>
                </a:moveTo>
                <a:cubicBezTo>
                  <a:pt x="871" y="0"/>
                  <a:pt x="871" y="0"/>
                  <a:pt x="871" y="0"/>
                </a:cubicBezTo>
                <a:cubicBezTo>
                  <a:pt x="869" y="0"/>
                  <a:pt x="869" y="1"/>
                  <a:pt x="869" y="2"/>
                </a:cubicBezTo>
                <a:cubicBezTo>
                  <a:pt x="869" y="3"/>
                  <a:pt x="869" y="4"/>
                  <a:pt x="871" y="4"/>
                </a:cubicBezTo>
                <a:cubicBezTo>
                  <a:pt x="875" y="4"/>
                  <a:pt x="875" y="4"/>
                  <a:pt x="875" y="4"/>
                </a:cubicBezTo>
                <a:cubicBezTo>
                  <a:pt x="876" y="4"/>
                  <a:pt x="877" y="3"/>
                  <a:pt x="877" y="2"/>
                </a:cubicBezTo>
                <a:cubicBezTo>
                  <a:pt x="877" y="1"/>
                  <a:pt x="876" y="0"/>
                  <a:pt x="875" y="0"/>
                </a:cubicBezTo>
                <a:moveTo>
                  <a:pt x="887" y="0"/>
                </a:moveTo>
                <a:cubicBezTo>
                  <a:pt x="883" y="0"/>
                  <a:pt x="883" y="0"/>
                  <a:pt x="883" y="0"/>
                </a:cubicBezTo>
                <a:cubicBezTo>
                  <a:pt x="881" y="0"/>
                  <a:pt x="881" y="1"/>
                  <a:pt x="881" y="2"/>
                </a:cubicBezTo>
                <a:cubicBezTo>
                  <a:pt x="881" y="3"/>
                  <a:pt x="881" y="4"/>
                  <a:pt x="883" y="4"/>
                </a:cubicBezTo>
                <a:cubicBezTo>
                  <a:pt x="887" y="4"/>
                  <a:pt x="887" y="4"/>
                  <a:pt x="887" y="4"/>
                </a:cubicBezTo>
                <a:cubicBezTo>
                  <a:pt x="888" y="4"/>
                  <a:pt x="889" y="3"/>
                  <a:pt x="889" y="2"/>
                </a:cubicBezTo>
                <a:cubicBezTo>
                  <a:pt x="889" y="1"/>
                  <a:pt x="888" y="0"/>
                  <a:pt x="887" y="0"/>
                </a:cubicBezTo>
                <a:moveTo>
                  <a:pt x="899" y="0"/>
                </a:moveTo>
                <a:cubicBezTo>
                  <a:pt x="895" y="0"/>
                  <a:pt x="895" y="0"/>
                  <a:pt x="895" y="0"/>
                </a:cubicBezTo>
                <a:cubicBezTo>
                  <a:pt x="894" y="0"/>
                  <a:pt x="893" y="1"/>
                  <a:pt x="893" y="2"/>
                </a:cubicBezTo>
                <a:cubicBezTo>
                  <a:pt x="893" y="3"/>
                  <a:pt x="894" y="4"/>
                  <a:pt x="895" y="4"/>
                </a:cubicBezTo>
                <a:cubicBezTo>
                  <a:pt x="899" y="4"/>
                  <a:pt x="899" y="4"/>
                  <a:pt x="899" y="4"/>
                </a:cubicBezTo>
                <a:cubicBezTo>
                  <a:pt x="900" y="4"/>
                  <a:pt x="901" y="3"/>
                  <a:pt x="901" y="2"/>
                </a:cubicBezTo>
                <a:cubicBezTo>
                  <a:pt x="901" y="1"/>
                  <a:pt x="900" y="0"/>
                  <a:pt x="899" y="0"/>
                </a:cubicBezTo>
                <a:moveTo>
                  <a:pt x="911" y="0"/>
                </a:moveTo>
                <a:cubicBezTo>
                  <a:pt x="907" y="0"/>
                  <a:pt x="907" y="0"/>
                  <a:pt x="907" y="0"/>
                </a:cubicBezTo>
                <a:cubicBezTo>
                  <a:pt x="906" y="0"/>
                  <a:pt x="905" y="1"/>
                  <a:pt x="905" y="2"/>
                </a:cubicBezTo>
                <a:cubicBezTo>
                  <a:pt x="905" y="3"/>
                  <a:pt x="906" y="4"/>
                  <a:pt x="907" y="4"/>
                </a:cubicBezTo>
                <a:cubicBezTo>
                  <a:pt x="911" y="4"/>
                  <a:pt x="911" y="4"/>
                  <a:pt x="911" y="4"/>
                </a:cubicBezTo>
                <a:cubicBezTo>
                  <a:pt x="912" y="4"/>
                  <a:pt x="913" y="3"/>
                  <a:pt x="913" y="2"/>
                </a:cubicBezTo>
                <a:cubicBezTo>
                  <a:pt x="913" y="1"/>
                  <a:pt x="912" y="0"/>
                  <a:pt x="911" y="0"/>
                </a:cubicBezTo>
                <a:moveTo>
                  <a:pt x="923" y="0"/>
                </a:moveTo>
                <a:cubicBezTo>
                  <a:pt x="919" y="0"/>
                  <a:pt x="919" y="0"/>
                  <a:pt x="919" y="0"/>
                </a:cubicBezTo>
                <a:cubicBezTo>
                  <a:pt x="918" y="0"/>
                  <a:pt x="917" y="1"/>
                  <a:pt x="917" y="2"/>
                </a:cubicBezTo>
                <a:cubicBezTo>
                  <a:pt x="917" y="3"/>
                  <a:pt x="918" y="4"/>
                  <a:pt x="919" y="4"/>
                </a:cubicBezTo>
                <a:cubicBezTo>
                  <a:pt x="923" y="4"/>
                  <a:pt x="923" y="4"/>
                  <a:pt x="923" y="4"/>
                </a:cubicBezTo>
                <a:cubicBezTo>
                  <a:pt x="924" y="4"/>
                  <a:pt x="925" y="3"/>
                  <a:pt x="925" y="2"/>
                </a:cubicBezTo>
                <a:cubicBezTo>
                  <a:pt x="925" y="1"/>
                  <a:pt x="924" y="0"/>
                  <a:pt x="923" y="0"/>
                </a:cubicBezTo>
                <a:moveTo>
                  <a:pt x="935" y="0"/>
                </a:moveTo>
                <a:cubicBezTo>
                  <a:pt x="931" y="0"/>
                  <a:pt x="931" y="0"/>
                  <a:pt x="931" y="0"/>
                </a:cubicBezTo>
                <a:cubicBezTo>
                  <a:pt x="930" y="0"/>
                  <a:pt x="929" y="1"/>
                  <a:pt x="929" y="2"/>
                </a:cubicBezTo>
                <a:cubicBezTo>
                  <a:pt x="929" y="3"/>
                  <a:pt x="930" y="4"/>
                  <a:pt x="931" y="4"/>
                </a:cubicBezTo>
                <a:cubicBezTo>
                  <a:pt x="935" y="4"/>
                  <a:pt x="935" y="4"/>
                  <a:pt x="935" y="4"/>
                </a:cubicBezTo>
                <a:cubicBezTo>
                  <a:pt x="936" y="4"/>
                  <a:pt x="937" y="3"/>
                  <a:pt x="937" y="2"/>
                </a:cubicBezTo>
                <a:cubicBezTo>
                  <a:pt x="937" y="1"/>
                  <a:pt x="936" y="0"/>
                  <a:pt x="935" y="0"/>
                </a:cubicBezTo>
                <a:moveTo>
                  <a:pt x="947" y="0"/>
                </a:moveTo>
                <a:cubicBezTo>
                  <a:pt x="943" y="0"/>
                  <a:pt x="943" y="0"/>
                  <a:pt x="943" y="0"/>
                </a:cubicBezTo>
                <a:cubicBezTo>
                  <a:pt x="942" y="0"/>
                  <a:pt x="941" y="1"/>
                  <a:pt x="941" y="2"/>
                </a:cubicBezTo>
                <a:cubicBezTo>
                  <a:pt x="941" y="3"/>
                  <a:pt x="942" y="4"/>
                  <a:pt x="943" y="4"/>
                </a:cubicBezTo>
                <a:cubicBezTo>
                  <a:pt x="947" y="4"/>
                  <a:pt x="947" y="4"/>
                  <a:pt x="947" y="4"/>
                </a:cubicBezTo>
                <a:cubicBezTo>
                  <a:pt x="948" y="4"/>
                  <a:pt x="949" y="3"/>
                  <a:pt x="949" y="2"/>
                </a:cubicBezTo>
                <a:cubicBezTo>
                  <a:pt x="949" y="1"/>
                  <a:pt x="948" y="0"/>
                  <a:pt x="947" y="0"/>
                </a:cubicBezTo>
                <a:moveTo>
                  <a:pt x="959" y="0"/>
                </a:moveTo>
                <a:cubicBezTo>
                  <a:pt x="955" y="0"/>
                  <a:pt x="955" y="0"/>
                  <a:pt x="955" y="0"/>
                </a:cubicBezTo>
                <a:cubicBezTo>
                  <a:pt x="954" y="0"/>
                  <a:pt x="953" y="1"/>
                  <a:pt x="953" y="2"/>
                </a:cubicBezTo>
                <a:cubicBezTo>
                  <a:pt x="953" y="3"/>
                  <a:pt x="954" y="4"/>
                  <a:pt x="955" y="4"/>
                </a:cubicBezTo>
                <a:cubicBezTo>
                  <a:pt x="959" y="4"/>
                  <a:pt x="959" y="4"/>
                  <a:pt x="959" y="4"/>
                </a:cubicBezTo>
                <a:cubicBezTo>
                  <a:pt x="960" y="4"/>
                  <a:pt x="961" y="3"/>
                  <a:pt x="961" y="2"/>
                </a:cubicBezTo>
                <a:cubicBezTo>
                  <a:pt x="961" y="1"/>
                  <a:pt x="960" y="0"/>
                  <a:pt x="959" y="0"/>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3" name="Shape 1533"/>
          <p:cNvSpPr/>
          <p:nvPr/>
        </p:nvSpPr>
        <p:spPr>
          <a:xfrm>
            <a:off x="5180094" y="2354809"/>
            <a:ext cx="694855" cy="748182"/>
          </a:xfrm>
          <a:custGeom>
            <a:pathLst>
              <a:path extrusionOk="0" h="202" w="189">
                <a:moveTo>
                  <a:pt x="91" y="22"/>
                </a:moveTo>
                <a:cubicBezTo>
                  <a:pt x="90" y="22"/>
                  <a:pt x="89" y="21"/>
                  <a:pt x="89" y="20"/>
                </a:cubicBezTo>
                <a:cubicBezTo>
                  <a:pt x="89" y="19"/>
                  <a:pt x="90" y="18"/>
                  <a:pt x="91" y="18"/>
                </a:cubicBezTo>
                <a:cubicBezTo>
                  <a:pt x="95" y="18"/>
                  <a:pt x="95" y="18"/>
                  <a:pt x="95" y="18"/>
                </a:cubicBezTo>
                <a:cubicBezTo>
                  <a:pt x="96" y="18"/>
                  <a:pt x="97" y="19"/>
                  <a:pt x="97" y="20"/>
                </a:cubicBezTo>
                <a:cubicBezTo>
                  <a:pt x="97" y="21"/>
                  <a:pt x="96" y="22"/>
                  <a:pt x="95" y="22"/>
                </a:cubicBezTo>
                <a:cubicBezTo>
                  <a:pt x="91" y="22"/>
                  <a:pt x="91" y="22"/>
                  <a:pt x="91" y="22"/>
                </a:cubicBezTo>
                <a:moveTo>
                  <a:pt x="103" y="22"/>
                </a:moveTo>
                <a:cubicBezTo>
                  <a:pt x="102" y="22"/>
                  <a:pt x="101" y="21"/>
                  <a:pt x="101" y="20"/>
                </a:cubicBezTo>
                <a:cubicBezTo>
                  <a:pt x="101" y="19"/>
                  <a:pt x="102" y="18"/>
                  <a:pt x="103" y="18"/>
                </a:cubicBezTo>
                <a:cubicBezTo>
                  <a:pt x="107" y="18"/>
                  <a:pt x="107" y="18"/>
                  <a:pt x="107" y="18"/>
                </a:cubicBezTo>
                <a:cubicBezTo>
                  <a:pt x="108" y="18"/>
                  <a:pt x="109" y="19"/>
                  <a:pt x="109" y="20"/>
                </a:cubicBezTo>
                <a:cubicBezTo>
                  <a:pt x="109" y="21"/>
                  <a:pt x="108" y="22"/>
                  <a:pt x="107" y="22"/>
                </a:cubicBezTo>
                <a:cubicBezTo>
                  <a:pt x="103" y="22"/>
                  <a:pt x="103" y="22"/>
                  <a:pt x="103" y="22"/>
                </a:cubicBezTo>
                <a:moveTo>
                  <a:pt x="42" y="0"/>
                </a:moveTo>
                <a:cubicBezTo>
                  <a:pt x="0" y="0"/>
                  <a:pt x="0" y="0"/>
                  <a:pt x="0" y="0"/>
                </a:cubicBezTo>
                <a:cubicBezTo>
                  <a:pt x="68" y="18"/>
                  <a:pt x="68" y="18"/>
                  <a:pt x="68" y="18"/>
                </a:cubicBezTo>
                <a:cubicBezTo>
                  <a:pt x="71" y="18"/>
                  <a:pt x="71" y="18"/>
                  <a:pt x="71" y="18"/>
                </a:cubicBezTo>
                <a:cubicBezTo>
                  <a:pt x="71" y="18"/>
                  <a:pt x="72" y="19"/>
                  <a:pt x="72" y="19"/>
                </a:cubicBezTo>
                <a:cubicBezTo>
                  <a:pt x="77" y="20"/>
                  <a:pt x="77" y="20"/>
                  <a:pt x="77" y="20"/>
                </a:cubicBezTo>
                <a:cubicBezTo>
                  <a:pt x="77" y="20"/>
                  <a:pt x="77" y="20"/>
                  <a:pt x="77" y="20"/>
                </a:cubicBezTo>
                <a:cubicBezTo>
                  <a:pt x="77" y="19"/>
                  <a:pt x="78" y="18"/>
                  <a:pt x="79" y="18"/>
                </a:cubicBezTo>
                <a:cubicBezTo>
                  <a:pt x="83" y="18"/>
                  <a:pt x="83" y="18"/>
                  <a:pt x="83" y="18"/>
                </a:cubicBezTo>
                <a:cubicBezTo>
                  <a:pt x="84" y="18"/>
                  <a:pt x="85" y="19"/>
                  <a:pt x="85" y="20"/>
                </a:cubicBezTo>
                <a:cubicBezTo>
                  <a:pt x="85" y="21"/>
                  <a:pt x="84" y="22"/>
                  <a:pt x="83" y="22"/>
                </a:cubicBezTo>
                <a:cubicBezTo>
                  <a:pt x="81" y="22"/>
                  <a:pt x="81" y="22"/>
                  <a:pt x="81" y="22"/>
                </a:cubicBezTo>
                <a:cubicBezTo>
                  <a:pt x="178" y="48"/>
                  <a:pt x="178" y="48"/>
                  <a:pt x="178" y="48"/>
                </a:cubicBezTo>
                <a:cubicBezTo>
                  <a:pt x="178" y="67"/>
                  <a:pt x="178" y="67"/>
                  <a:pt x="178" y="67"/>
                </a:cubicBezTo>
                <a:cubicBezTo>
                  <a:pt x="178" y="70"/>
                  <a:pt x="178" y="70"/>
                  <a:pt x="178" y="70"/>
                </a:cubicBezTo>
                <a:cubicBezTo>
                  <a:pt x="178" y="180"/>
                  <a:pt x="178" y="180"/>
                  <a:pt x="178" y="180"/>
                </a:cubicBezTo>
                <a:cubicBezTo>
                  <a:pt x="179" y="180"/>
                  <a:pt x="179" y="180"/>
                  <a:pt x="179" y="180"/>
                </a:cubicBezTo>
                <a:cubicBezTo>
                  <a:pt x="180" y="180"/>
                  <a:pt x="181" y="181"/>
                  <a:pt x="181" y="182"/>
                </a:cubicBezTo>
                <a:cubicBezTo>
                  <a:pt x="181" y="183"/>
                  <a:pt x="180" y="184"/>
                  <a:pt x="179" y="184"/>
                </a:cubicBezTo>
                <a:cubicBezTo>
                  <a:pt x="178" y="184"/>
                  <a:pt x="178" y="184"/>
                  <a:pt x="178" y="184"/>
                </a:cubicBezTo>
                <a:cubicBezTo>
                  <a:pt x="178" y="202"/>
                  <a:pt x="178" y="202"/>
                  <a:pt x="178" y="202"/>
                </a:cubicBezTo>
                <a:cubicBezTo>
                  <a:pt x="189" y="202"/>
                  <a:pt x="189" y="202"/>
                  <a:pt x="189" y="202"/>
                </a:cubicBezTo>
                <a:cubicBezTo>
                  <a:pt x="189" y="184"/>
                  <a:pt x="189" y="184"/>
                  <a:pt x="189" y="184"/>
                </a:cubicBezTo>
                <a:cubicBezTo>
                  <a:pt x="187" y="184"/>
                  <a:pt x="187" y="184"/>
                  <a:pt x="187" y="184"/>
                </a:cubicBezTo>
                <a:cubicBezTo>
                  <a:pt x="186" y="184"/>
                  <a:pt x="185" y="183"/>
                  <a:pt x="185" y="182"/>
                </a:cubicBezTo>
                <a:cubicBezTo>
                  <a:pt x="185" y="181"/>
                  <a:pt x="186" y="180"/>
                  <a:pt x="187" y="180"/>
                </a:cubicBezTo>
                <a:cubicBezTo>
                  <a:pt x="189" y="180"/>
                  <a:pt x="189" y="180"/>
                  <a:pt x="189" y="180"/>
                </a:cubicBezTo>
                <a:cubicBezTo>
                  <a:pt x="189" y="40"/>
                  <a:pt x="189" y="40"/>
                  <a:pt x="189" y="40"/>
                </a:cubicBezTo>
                <a:cubicBezTo>
                  <a:pt x="121" y="21"/>
                  <a:pt x="121" y="21"/>
                  <a:pt x="121" y="21"/>
                </a:cubicBezTo>
                <a:cubicBezTo>
                  <a:pt x="120" y="21"/>
                  <a:pt x="120" y="22"/>
                  <a:pt x="119" y="22"/>
                </a:cubicBezTo>
                <a:cubicBezTo>
                  <a:pt x="115" y="22"/>
                  <a:pt x="115" y="22"/>
                  <a:pt x="115" y="22"/>
                </a:cubicBezTo>
                <a:cubicBezTo>
                  <a:pt x="114" y="22"/>
                  <a:pt x="113" y="21"/>
                  <a:pt x="113" y="20"/>
                </a:cubicBezTo>
                <a:cubicBezTo>
                  <a:pt x="113" y="20"/>
                  <a:pt x="113" y="19"/>
                  <a:pt x="113" y="19"/>
                </a:cubicBezTo>
                <a:cubicBezTo>
                  <a:pt x="42" y="0"/>
                  <a:pt x="42" y="0"/>
                  <a:pt x="42" y="0"/>
                </a:cubicBezTo>
              </a:path>
            </a:pathLst>
          </a:cu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4" name="Shape 1534"/>
          <p:cNvSpPr/>
          <p:nvPr/>
        </p:nvSpPr>
        <p:spPr>
          <a:xfrm>
            <a:off x="5430565" y="2421063"/>
            <a:ext cx="444385" cy="615674"/>
          </a:xfrm>
          <a:custGeom>
            <a:pathLst>
              <a:path extrusionOk="0" h="166" w="121">
                <a:moveTo>
                  <a:pt x="111" y="162"/>
                </a:moveTo>
                <a:cubicBezTo>
                  <a:pt x="110" y="162"/>
                  <a:pt x="110" y="162"/>
                  <a:pt x="110" y="162"/>
                </a:cubicBezTo>
                <a:cubicBezTo>
                  <a:pt x="110" y="166"/>
                  <a:pt x="110" y="166"/>
                  <a:pt x="110" y="166"/>
                </a:cubicBezTo>
                <a:cubicBezTo>
                  <a:pt x="111" y="166"/>
                  <a:pt x="111" y="166"/>
                  <a:pt x="111" y="166"/>
                </a:cubicBezTo>
                <a:cubicBezTo>
                  <a:pt x="112" y="166"/>
                  <a:pt x="113" y="165"/>
                  <a:pt x="113" y="164"/>
                </a:cubicBezTo>
                <a:cubicBezTo>
                  <a:pt x="113" y="163"/>
                  <a:pt x="112" y="162"/>
                  <a:pt x="111" y="162"/>
                </a:cubicBezTo>
                <a:moveTo>
                  <a:pt x="121" y="162"/>
                </a:moveTo>
                <a:cubicBezTo>
                  <a:pt x="119" y="162"/>
                  <a:pt x="119" y="162"/>
                  <a:pt x="119" y="162"/>
                </a:cubicBezTo>
                <a:cubicBezTo>
                  <a:pt x="118" y="162"/>
                  <a:pt x="117" y="163"/>
                  <a:pt x="117" y="164"/>
                </a:cubicBezTo>
                <a:cubicBezTo>
                  <a:pt x="117" y="165"/>
                  <a:pt x="118" y="166"/>
                  <a:pt x="119" y="166"/>
                </a:cubicBezTo>
                <a:cubicBezTo>
                  <a:pt x="121" y="166"/>
                  <a:pt x="121" y="166"/>
                  <a:pt x="121" y="166"/>
                </a:cubicBezTo>
                <a:cubicBezTo>
                  <a:pt x="121" y="162"/>
                  <a:pt x="121" y="162"/>
                  <a:pt x="121" y="162"/>
                </a:cubicBezTo>
                <a:moveTo>
                  <a:pt x="45" y="1"/>
                </a:moveTo>
                <a:cubicBezTo>
                  <a:pt x="45" y="1"/>
                  <a:pt x="45" y="2"/>
                  <a:pt x="45" y="2"/>
                </a:cubicBezTo>
                <a:cubicBezTo>
                  <a:pt x="45" y="3"/>
                  <a:pt x="46" y="4"/>
                  <a:pt x="47" y="4"/>
                </a:cubicBezTo>
                <a:cubicBezTo>
                  <a:pt x="51" y="4"/>
                  <a:pt x="51" y="4"/>
                  <a:pt x="51" y="4"/>
                </a:cubicBezTo>
                <a:cubicBezTo>
                  <a:pt x="52" y="4"/>
                  <a:pt x="52" y="3"/>
                  <a:pt x="53" y="3"/>
                </a:cubicBezTo>
                <a:cubicBezTo>
                  <a:pt x="45" y="1"/>
                  <a:pt x="45" y="1"/>
                  <a:pt x="45" y="1"/>
                </a:cubicBezTo>
                <a:moveTo>
                  <a:pt x="3" y="0"/>
                </a:moveTo>
                <a:cubicBezTo>
                  <a:pt x="0" y="0"/>
                  <a:pt x="0" y="0"/>
                  <a:pt x="0" y="0"/>
                </a:cubicBezTo>
                <a:cubicBezTo>
                  <a:pt x="4" y="1"/>
                  <a:pt x="4" y="1"/>
                  <a:pt x="4" y="1"/>
                </a:cubicBezTo>
                <a:cubicBezTo>
                  <a:pt x="4" y="1"/>
                  <a:pt x="3" y="0"/>
                  <a:pt x="3" y="0"/>
                </a:cubicBezTo>
                <a:moveTo>
                  <a:pt x="15" y="0"/>
                </a:moveTo>
                <a:cubicBezTo>
                  <a:pt x="11" y="0"/>
                  <a:pt x="11" y="0"/>
                  <a:pt x="11" y="0"/>
                </a:cubicBezTo>
                <a:cubicBezTo>
                  <a:pt x="10" y="0"/>
                  <a:pt x="9" y="1"/>
                  <a:pt x="9" y="2"/>
                </a:cubicBezTo>
                <a:cubicBezTo>
                  <a:pt x="9" y="2"/>
                  <a:pt x="9" y="2"/>
                  <a:pt x="9" y="2"/>
                </a:cubicBezTo>
                <a:cubicBezTo>
                  <a:pt x="13" y="4"/>
                  <a:pt x="13" y="4"/>
                  <a:pt x="13" y="4"/>
                </a:cubicBezTo>
                <a:cubicBezTo>
                  <a:pt x="15" y="4"/>
                  <a:pt x="15" y="4"/>
                  <a:pt x="15" y="4"/>
                </a:cubicBezTo>
                <a:cubicBezTo>
                  <a:pt x="16" y="4"/>
                  <a:pt x="17" y="3"/>
                  <a:pt x="17" y="2"/>
                </a:cubicBezTo>
                <a:cubicBezTo>
                  <a:pt x="17" y="1"/>
                  <a:pt x="16" y="0"/>
                  <a:pt x="15" y="0"/>
                </a:cubicBezTo>
                <a:moveTo>
                  <a:pt x="27" y="0"/>
                </a:moveTo>
                <a:cubicBezTo>
                  <a:pt x="23" y="0"/>
                  <a:pt x="23" y="0"/>
                  <a:pt x="23" y="0"/>
                </a:cubicBezTo>
                <a:cubicBezTo>
                  <a:pt x="22" y="0"/>
                  <a:pt x="21" y="1"/>
                  <a:pt x="21" y="2"/>
                </a:cubicBezTo>
                <a:cubicBezTo>
                  <a:pt x="21" y="3"/>
                  <a:pt x="22" y="4"/>
                  <a:pt x="23" y="4"/>
                </a:cubicBezTo>
                <a:cubicBezTo>
                  <a:pt x="27" y="4"/>
                  <a:pt x="27" y="4"/>
                  <a:pt x="27" y="4"/>
                </a:cubicBezTo>
                <a:cubicBezTo>
                  <a:pt x="28" y="4"/>
                  <a:pt x="29" y="3"/>
                  <a:pt x="29" y="2"/>
                </a:cubicBezTo>
                <a:cubicBezTo>
                  <a:pt x="29" y="1"/>
                  <a:pt x="28" y="0"/>
                  <a:pt x="27" y="0"/>
                </a:cubicBezTo>
                <a:moveTo>
                  <a:pt x="39" y="0"/>
                </a:moveTo>
                <a:cubicBezTo>
                  <a:pt x="35" y="0"/>
                  <a:pt x="35" y="0"/>
                  <a:pt x="35" y="0"/>
                </a:cubicBezTo>
                <a:cubicBezTo>
                  <a:pt x="34" y="0"/>
                  <a:pt x="33" y="1"/>
                  <a:pt x="33" y="2"/>
                </a:cubicBezTo>
                <a:cubicBezTo>
                  <a:pt x="33" y="3"/>
                  <a:pt x="34" y="4"/>
                  <a:pt x="35" y="4"/>
                </a:cubicBezTo>
                <a:cubicBezTo>
                  <a:pt x="39" y="4"/>
                  <a:pt x="39" y="4"/>
                  <a:pt x="39" y="4"/>
                </a:cubicBezTo>
                <a:cubicBezTo>
                  <a:pt x="40" y="4"/>
                  <a:pt x="41" y="3"/>
                  <a:pt x="41" y="2"/>
                </a:cubicBezTo>
                <a:cubicBezTo>
                  <a:pt x="41" y="1"/>
                  <a:pt x="40" y="0"/>
                  <a:pt x="39" y="0"/>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5" name="Shape 1535"/>
          <p:cNvSpPr/>
          <p:nvPr/>
        </p:nvSpPr>
        <p:spPr>
          <a:xfrm>
            <a:off x="5180094" y="2354809"/>
            <a:ext cx="654457" cy="930783"/>
          </a:xfrm>
          <a:custGeom>
            <a:pathLst>
              <a:path extrusionOk="0" h="576" w="405">
                <a:moveTo>
                  <a:pt x="405" y="576"/>
                </a:moveTo>
                <a:lnTo>
                  <a:pt x="0" y="463"/>
                </a:lnTo>
                <a:lnTo>
                  <a:pt x="0" y="0"/>
                </a:lnTo>
                <a:lnTo>
                  <a:pt x="405" y="110"/>
                </a:lnTo>
                <a:lnTo>
                  <a:pt x="405" y="576"/>
                </a:lnTo>
                <a:close/>
              </a:path>
            </a:pathLst>
          </a:custGeom>
          <a:solidFill>
            <a:srgbClr val="B0B3B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6" name="Shape 1536"/>
          <p:cNvSpPr/>
          <p:nvPr/>
        </p:nvSpPr>
        <p:spPr>
          <a:xfrm>
            <a:off x="5180094" y="2354809"/>
            <a:ext cx="654457" cy="930783"/>
          </a:xfrm>
          <a:custGeom>
            <a:pathLst>
              <a:path extrusionOk="0" h="576" w="405">
                <a:moveTo>
                  <a:pt x="405" y="576"/>
                </a:moveTo>
                <a:lnTo>
                  <a:pt x="0" y="463"/>
                </a:lnTo>
                <a:lnTo>
                  <a:pt x="0" y="0"/>
                </a:lnTo>
                <a:lnTo>
                  <a:pt x="405" y="110"/>
                </a:lnTo>
                <a:lnTo>
                  <a:pt x="405" y="57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7" name="Shape 1537"/>
          <p:cNvSpPr/>
          <p:nvPr/>
        </p:nvSpPr>
        <p:spPr>
          <a:xfrm>
            <a:off x="5180094" y="2425910"/>
            <a:ext cx="478318" cy="106652"/>
          </a:xfrm>
          <a:custGeom>
            <a:pathLst>
              <a:path extrusionOk="0" h="29" w="130">
                <a:moveTo>
                  <a:pt x="125" y="27"/>
                </a:moveTo>
                <a:cubicBezTo>
                  <a:pt x="124" y="27"/>
                  <a:pt x="123" y="28"/>
                  <a:pt x="123" y="29"/>
                </a:cubicBezTo>
                <a:cubicBezTo>
                  <a:pt x="123" y="29"/>
                  <a:pt x="123" y="29"/>
                  <a:pt x="123" y="29"/>
                </a:cubicBezTo>
                <a:cubicBezTo>
                  <a:pt x="130" y="29"/>
                  <a:pt x="130" y="29"/>
                  <a:pt x="130" y="29"/>
                </a:cubicBezTo>
                <a:cubicBezTo>
                  <a:pt x="130" y="29"/>
                  <a:pt x="129" y="28"/>
                  <a:pt x="129" y="28"/>
                </a:cubicBezTo>
                <a:cubicBezTo>
                  <a:pt x="125" y="27"/>
                  <a:pt x="125" y="27"/>
                  <a:pt x="125" y="27"/>
                </a:cubicBezTo>
                <a:cubicBezTo>
                  <a:pt x="125" y="27"/>
                  <a:pt x="125" y="27"/>
                  <a:pt x="125" y="27"/>
                </a:cubicBezTo>
                <a:moveTo>
                  <a:pt x="114" y="25"/>
                </a:moveTo>
                <a:cubicBezTo>
                  <a:pt x="113" y="25"/>
                  <a:pt x="113" y="26"/>
                  <a:pt x="112" y="26"/>
                </a:cubicBezTo>
                <a:cubicBezTo>
                  <a:pt x="112" y="27"/>
                  <a:pt x="113" y="28"/>
                  <a:pt x="114" y="29"/>
                </a:cubicBezTo>
                <a:cubicBezTo>
                  <a:pt x="116" y="29"/>
                  <a:pt x="116" y="29"/>
                  <a:pt x="116" y="29"/>
                </a:cubicBezTo>
                <a:cubicBezTo>
                  <a:pt x="119" y="29"/>
                  <a:pt x="119" y="29"/>
                  <a:pt x="119" y="29"/>
                </a:cubicBezTo>
                <a:cubicBezTo>
                  <a:pt x="119" y="29"/>
                  <a:pt x="119" y="28"/>
                  <a:pt x="119" y="28"/>
                </a:cubicBezTo>
                <a:cubicBezTo>
                  <a:pt x="120" y="27"/>
                  <a:pt x="119" y="26"/>
                  <a:pt x="118" y="26"/>
                </a:cubicBezTo>
                <a:cubicBezTo>
                  <a:pt x="114" y="25"/>
                  <a:pt x="114" y="25"/>
                  <a:pt x="114" y="25"/>
                </a:cubicBezTo>
                <a:cubicBezTo>
                  <a:pt x="114" y="25"/>
                  <a:pt x="114" y="25"/>
                  <a:pt x="114" y="25"/>
                </a:cubicBezTo>
                <a:moveTo>
                  <a:pt x="103" y="23"/>
                </a:moveTo>
                <a:cubicBezTo>
                  <a:pt x="103" y="23"/>
                  <a:pt x="102" y="23"/>
                  <a:pt x="102" y="24"/>
                </a:cubicBezTo>
                <a:cubicBezTo>
                  <a:pt x="101" y="25"/>
                  <a:pt x="102" y="26"/>
                  <a:pt x="103" y="26"/>
                </a:cubicBezTo>
                <a:cubicBezTo>
                  <a:pt x="107" y="27"/>
                  <a:pt x="107" y="27"/>
                  <a:pt x="107" y="27"/>
                </a:cubicBezTo>
                <a:cubicBezTo>
                  <a:pt x="107" y="27"/>
                  <a:pt x="107" y="27"/>
                  <a:pt x="107" y="27"/>
                </a:cubicBezTo>
                <a:cubicBezTo>
                  <a:pt x="108" y="27"/>
                  <a:pt x="108" y="26"/>
                  <a:pt x="109" y="26"/>
                </a:cubicBezTo>
                <a:cubicBezTo>
                  <a:pt x="109" y="25"/>
                  <a:pt x="108" y="24"/>
                  <a:pt x="107" y="23"/>
                </a:cubicBezTo>
                <a:cubicBezTo>
                  <a:pt x="104" y="23"/>
                  <a:pt x="104" y="23"/>
                  <a:pt x="104" y="23"/>
                </a:cubicBezTo>
                <a:cubicBezTo>
                  <a:pt x="104" y="23"/>
                  <a:pt x="103" y="23"/>
                  <a:pt x="103" y="23"/>
                </a:cubicBezTo>
                <a:moveTo>
                  <a:pt x="93" y="20"/>
                </a:moveTo>
                <a:cubicBezTo>
                  <a:pt x="92" y="20"/>
                  <a:pt x="91" y="21"/>
                  <a:pt x="91" y="22"/>
                </a:cubicBezTo>
                <a:cubicBezTo>
                  <a:pt x="91" y="23"/>
                  <a:pt x="91" y="24"/>
                  <a:pt x="92" y="24"/>
                </a:cubicBezTo>
                <a:cubicBezTo>
                  <a:pt x="96" y="25"/>
                  <a:pt x="96" y="25"/>
                  <a:pt x="96" y="25"/>
                </a:cubicBezTo>
                <a:cubicBezTo>
                  <a:pt x="96" y="25"/>
                  <a:pt x="96" y="25"/>
                  <a:pt x="96" y="25"/>
                </a:cubicBezTo>
                <a:cubicBezTo>
                  <a:pt x="97" y="25"/>
                  <a:pt x="98" y="24"/>
                  <a:pt x="98" y="23"/>
                </a:cubicBezTo>
                <a:cubicBezTo>
                  <a:pt x="98" y="22"/>
                  <a:pt x="98" y="21"/>
                  <a:pt x="97" y="21"/>
                </a:cubicBezTo>
                <a:cubicBezTo>
                  <a:pt x="93" y="20"/>
                  <a:pt x="93" y="20"/>
                  <a:pt x="93" y="20"/>
                </a:cubicBezTo>
                <a:cubicBezTo>
                  <a:pt x="93" y="20"/>
                  <a:pt x="93" y="20"/>
                  <a:pt x="93" y="20"/>
                </a:cubicBezTo>
                <a:moveTo>
                  <a:pt x="82" y="18"/>
                </a:moveTo>
                <a:cubicBezTo>
                  <a:pt x="81" y="18"/>
                  <a:pt x="80" y="18"/>
                  <a:pt x="80" y="19"/>
                </a:cubicBezTo>
                <a:cubicBezTo>
                  <a:pt x="80" y="20"/>
                  <a:pt x="80" y="21"/>
                  <a:pt x="81" y="21"/>
                </a:cubicBezTo>
                <a:cubicBezTo>
                  <a:pt x="85" y="22"/>
                  <a:pt x="85" y="22"/>
                  <a:pt x="85" y="22"/>
                </a:cubicBezTo>
                <a:cubicBezTo>
                  <a:pt x="85" y="22"/>
                  <a:pt x="85" y="22"/>
                  <a:pt x="85" y="22"/>
                </a:cubicBezTo>
                <a:cubicBezTo>
                  <a:pt x="86" y="22"/>
                  <a:pt x="87" y="22"/>
                  <a:pt x="87" y="21"/>
                </a:cubicBezTo>
                <a:cubicBezTo>
                  <a:pt x="87" y="20"/>
                  <a:pt x="87" y="19"/>
                  <a:pt x="86" y="19"/>
                </a:cubicBezTo>
                <a:cubicBezTo>
                  <a:pt x="82" y="18"/>
                  <a:pt x="82" y="18"/>
                  <a:pt x="82" y="18"/>
                </a:cubicBezTo>
                <a:cubicBezTo>
                  <a:pt x="82" y="18"/>
                  <a:pt x="82" y="18"/>
                  <a:pt x="82" y="18"/>
                </a:cubicBezTo>
                <a:moveTo>
                  <a:pt x="71" y="15"/>
                </a:moveTo>
                <a:cubicBezTo>
                  <a:pt x="70" y="15"/>
                  <a:pt x="69" y="16"/>
                  <a:pt x="69" y="17"/>
                </a:cubicBezTo>
                <a:cubicBezTo>
                  <a:pt x="69" y="18"/>
                  <a:pt x="70" y="19"/>
                  <a:pt x="71" y="19"/>
                </a:cubicBezTo>
                <a:cubicBezTo>
                  <a:pt x="74" y="20"/>
                  <a:pt x="74" y="20"/>
                  <a:pt x="74" y="20"/>
                </a:cubicBezTo>
                <a:cubicBezTo>
                  <a:pt x="75" y="20"/>
                  <a:pt x="75" y="20"/>
                  <a:pt x="75" y="20"/>
                </a:cubicBezTo>
                <a:cubicBezTo>
                  <a:pt x="75" y="20"/>
                  <a:pt x="76" y="19"/>
                  <a:pt x="76" y="18"/>
                </a:cubicBezTo>
                <a:cubicBezTo>
                  <a:pt x="77" y="17"/>
                  <a:pt x="76" y="16"/>
                  <a:pt x="75" y="16"/>
                </a:cubicBezTo>
                <a:cubicBezTo>
                  <a:pt x="71" y="15"/>
                  <a:pt x="71" y="15"/>
                  <a:pt x="71" y="15"/>
                </a:cubicBezTo>
                <a:cubicBezTo>
                  <a:pt x="71" y="15"/>
                  <a:pt x="71" y="15"/>
                  <a:pt x="71" y="15"/>
                </a:cubicBezTo>
                <a:moveTo>
                  <a:pt x="60" y="13"/>
                </a:moveTo>
                <a:cubicBezTo>
                  <a:pt x="59" y="13"/>
                  <a:pt x="59" y="14"/>
                  <a:pt x="59" y="14"/>
                </a:cubicBezTo>
                <a:cubicBezTo>
                  <a:pt x="58" y="15"/>
                  <a:pt x="59" y="16"/>
                  <a:pt x="60" y="17"/>
                </a:cubicBezTo>
                <a:cubicBezTo>
                  <a:pt x="63" y="17"/>
                  <a:pt x="63" y="17"/>
                  <a:pt x="63" y="17"/>
                </a:cubicBezTo>
                <a:cubicBezTo>
                  <a:pt x="64" y="17"/>
                  <a:pt x="64" y="17"/>
                  <a:pt x="64" y="17"/>
                </a:cubicBezTo>
                <a:cubicBezTo>
                  <a:pt x="65" y="17"/>
                  <a:pt x="65" y="17"/>
                  <a:pt x="66" y="16"/>
                </a:cubicBezTo>
                <a:cubicBezTo>
                  <a:pt x="66" y="15"/>
                  <a:pt x="65" y="14"/>
                  <a:pt x="64" y="14"/>
                </a:cubicBezTo>
                <a:cubicBezTo>
                  <a:pt x="61" y="13"/>
                  <a:pt x="61" y="13"/>
                  <a:pt x="61" y="13"/>
                </a:cubicBezTo>
                <a:cubicBezTo>
                  <a:pt x="61" y="13"/>
                  <a:pt x="60" y="13"/>
                  <a:pt x="60" y="13"/>
                </a:cubicBezTo>
                <a:moveTo>
                  <a:pt x="50" y="11"/>
                </a:moveTo>
                <a:cubicBezTo>
                  <a:pt x="49" y="11"/>
                  <a:pt x="48" y="11"/>
                  <a:pt x="48" y="12"/>
                </a:cubicBezTo>
                <a:cubicBezTo>
                  <a:pt x="48" y="13"/>
                  <a:pt x="48" y="14"/>
                  <a:pt x="49" y="14"/>
                </a:cubicBezTo>
                <a:cubicBezTo>
                  <a:pt x="53" y="15"/>
                  <a:pt x="53" y="15"/>
                  <a:pt x="53" y="15"/>
                </a:cubicBezTo>
                <a:cubicBezTo>
                  <a:pt x="53" y="15"/>
                  <a:pt x="53" y="15"/>
                  <a:pt x="53" y="15"/>
                </a:cubicBezTo>
                <a:cubicBezTo>
                  <a:pt x="54" y="15"/>
                  <a:pt x="55" y="14"/>
                  <a:pt x="55" y="14"/>
                </a:cubicBezTo>
                <a:cubicBezTo>
                  <a:pt x="55" y="13"/>
                  <a:pt x="54" y="12"/>
                  <a:pt x="53" y="11"/>
                </a:cubicBezTo>
                <a:cubicBezTo>
                  <a:pt x="50" y="11"/>
                  <a:pt x="50" y="11"/>
                  <a:pt x="50" y="11"/>
                </a:cubicBezTo>
                <a:cubicBezTo>
                  <a:pt x="50" y="11"/>
                  <a:pt x="50" y="11"/>
                  <a:pt x="50" y="11"/>
                </a:cubicBezTo>
                <a:moveTo>
                  <a:pt x="39" y="8"/>
                </a:moveTo>
                <a:cubicBezTo>
                  <a:pt x="38" y="8"/>
                  <a:pt x="37" y="9"/>
                  <a:pt x="37" y="10"/>
                </a:cubicBezTo>
                <a:cubicBezTo>
                  <a:pt x="37" y="11"/>
                  <a:pt x="37" y="12"/>
                  <a:pt x="38" y="12"/>
                </a:cubicBezTo>
                <a:cubicBezTo>
                  <a:pt x="42" y="13"/>
                  <a:pt x="42" y="13"/>
                  <a:pt x="42" y="13"/>
                </a:cubicBezTo>
                <a:cubicBezTo>
                  <a:pt x="42" y="13"/>
                  <a:pt x="42" y="13"/>
                  <a:pt x="42" y="13"/>
                </a:cubicBezTo>
                <a:cubicBezTo>
                  <a:pt x="43" y="13"/>
                  <a:pt x="44" y="12"/>
                  <a:pt x="44" y="11"/>
                </a:cubicBezTo>
                <a:cubicBezTo>
                  <a:pt x="44" y="10"/>
                  <a:pt x="44" y="9"/>
                  <a:pt x="43" y="9"/>
                </a:cubicBezTo>
                <a:cubicBezTo>
                  <a:pt x="39" y="8"/>
                  <a:pt x="39" y="8"/>
                  <a:pt x="39" y="8"/>
                </a:cubicBezTo>
                <a:cubicBezTo>
                  <a:pt x="39" y="8"/>
                  <a:pt x="39" y="8"/>
                  <a:pt x="39" y="8"/>
                </a:cubicBezTo>
                <a:moveTo>
                  <a:pt x="28" y="6"/>
                </a:moveTo>
                <a:cubicBezTo>
                  <a:pt x="27" y="6"/>
                  <a:pt x="26" y="6"/>
                  <a:pt x="26" y="7"/>
                </a:cubicBezTo>
                <a:cubicBezTo>
                  <a:pt x="26" y="8"/>
                  <a:pt x="27" y="9"/>
                  <a:pt x="28" y="9"/>
                </a:cubicBezTo>
                <a:cubicBezTo>
                  <a:pt x="31" y="10"/>
                  <a:pt x="31" y="10"/>
                  <a:pt x="31" y="10"/>
                </a:cubicBezTo>
                <a:cubicBezTo>
                  <a:pt x="32" y="10"/>
                  <a:pt x="32" y="10"/>
                  <a:pt x="32" y="10"/>
                </a:cubicBezTo>
                <a:cubicBezTo>
                  <a:pt x="32" y="10"/>
                  <a:pt x="33" y="10"/>
                  <a:pt x="33" y="9"/>
                </a:cubicBezTo>
                <a:cubicBezTo>
                  <a:pt x="34" y="8"/>
                  <a:pt x="33" y="7"/>
                  <a:pt x="32" y="7"/>
                </a:cubicBezTo>
                <a:cubicBezTo>
                  <a:pt x="28" y="6"/>
                  <a:pt x="28" y="6"/>
                  <a:pt x="28" y="6"/>
                </a:cubicBezTo>
                <a:cubicBezTo>
                  <a:pt x="28" y="6"/>
                  <a:pt x="28" y="6"/>
                  <a:pt x="28" y="6"/>
                </a:cubicBezTo>
                <a:moveTo>
                  <a:pt x="17" y="3"/>
                </a:moveTo>
                <a:cubicBezTo>
                  <a:pt x="16" y="3"/>
                  <a:pt x="16" y="4"/>
                  <a:pt x="15" y="5"/>
                </a:cubicBezTo>
                <a:cubicBezTo>
                  <a:pt x="15" y="6"/>
                  <a:pt x="16" y="7"/>
                  <a:pt x="17" y="7"/>
                </a:cubicBezTo>
                <a:cubicBezTo>
                  <a:pt x="20" y="8"/>
                  <a:pt x="20" y="8"/>
                  <a:pt x="20" y="8"/>
                </a:cubicBezTo>
                <a:cubicBezTo>
                  <a:pt x="21" y="8"/>
                  <a:pt x="21" y="8"/>
                  <a:pt x="21" y="8"/>
                </a:cubicBezTo>
                <a:cubicBezTo>
                  <a:pt x="22" y="8"/>
                  <a:pt x="22" y="7"/>
                  <a:pt x="23" y="6"/>
                </a:cubicBezTo>
                <a:cubicBezTo>
                  <a:pt x="23" y="5"/>
                  <a:pt x="22" y="5"/>
                  <a:pt x="21" y="4"/>
                </a:cubicBezTo>
                <a:cubicBezTo>
                  <a:pt x="18" y="4"/>
                  <a:pt x="18" y="4"/>
                  <a:pt x="18" y="4"/>
                </a:cubicBezTo>
                <a:cubicBezTo>
                  <a:pt x="17" y="3"/>
                  <a:pt x="17" y="3"/>
                  <a:pt x="17" y="3"/>
                </a:cubicBezTo>
                <a:moveTo>
                  <a:pt x="6" y="1"/>
                </a:moveTo>
                <a:cubicBezTo>
                  <a:pt x="6" y="1"/>
                  <a:pt x="5" y="2"/>
                  <a:pt x="5" y="2"/>
                </a:cubicBezTo>
                <a:cubicBezTo>
                  <a:pt x="4" y="3"/>
                  <a:pt x="5" y="4"/>
                  <a:pt x="6" y="5"/>
                </a:cubicBezTo>
                <a:cubicBezTo>
                  <a:pt x="10" y="5"/>
                  <a:pt x="10" y="5"/>
                  <a:pt x="10" y="5"/>
                </a:cubicBezTo>
                <a:cubicBezTo>
                  <a:pt x="10" y="5"/>
                  <a:pt x="10" y="5"/>
                  <a:pt x="10" y="5"/>
                </a:cubicBezTo>
                <a:cubicBezTo>
                  <a:pt x="11" y="5"/>
                  <a:pt x="12" y="5"/>
                  <a:pt x="12" y="4"/>
                </a:cubicBezTo>
                <a:cubicBezTo>
                  <a:pt x="12" y="3"/>
                  <a:pt x="11" y="2"/>
                  <a:pt x="10" y="2"/>
                </a:cubicBezTo>
                <a:cubicBezTo>
                  <a:pt x="7" y="1"/>
                  <a:pt x="7" y="1"/>
                  <a:pt x="7" y="1"/>
                </a:cubicBezTo>
                <a:cubicBezTo>
                  <a:pt x="7" y="1"/>
                  <a:pt x="7" y="1"/>
                  <a:pt x="6" y="1"/>
                </a:cubicBezTo>
                <a:moveTo>
                  <a:pt x="0" y="0"/>
                </a:moveTo>
                <a:cubicBezTo>
                  <a:pt x="0" y="3"/>
                  <a:pt x="0" y="3"/>
                  <a:pt x="0" y="3"/>
                </a:cubicBezTo>
                <a:cubicBezTo>
                  <a:pt x="1" y="3"/>
                  <a:pt x="1" y="2"/>
                  <a:pt x="1" y="2"/>
                </a:cubicBezTo>
                <a:cubicBezTo>
                  <a:pt x="1" y="1"/>
                  <a:pt x="1" y="0"/>
                  <a:pt x="0" y="0"/>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8" name="Shape 1538"/>
          <p:cNvSpPr/>
          <p:nvPr/>
        </p:nvSpPr>
        <p:spPr>
          <a:xfrm>
            <a:off x="4747022" y="2532563"/>
            <a:ext cx="1087529" cy="753029"/>
          </a:xfrm>
          <a:custGeom>
            <a:pathLst>
              <a:path extrusionOk="0" h="466" w="673">
                <a:moveTo>
                  <a:pt x="0" y="466"/>
                </a:moveTo>
                <a:lnTo>
                  <a:pt x="98" y="227"/>
                </a:lnTo>
                <a:lnTo>
                  <a:pt x="0" y="0"/>
                </a:lnTo>
                <a:lnTo>
                  <a:pt x="673" y="0"/>
                </a:lnTo>
                <a:lnTo>
                  <a:pt x="673" y="466"/>
                </a:lnTo>
                <a:lnTo>
                  <a:pt x="0" y="466"/>
                </a:ln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9" name="Shape 1539"/>
          <p:cNvSpPr/>
          <p:nvPr/>
        </p:nvSpPr>
        <p:spPr>
          <a:xfrm>
            <a:off x="4747022" y="2532563"/>
            <a:ext cx="1087529" cy="753029"/>
          </a:xfrm>
          <a:custGeom>
            <a:pathLst>
              <a:path extrusionOk="0" h="466" w="673">
                <a:moveTo>
                  <a:pt x="0" y="466"/>
                </a:moveTo>
                <a:lnTo>
                  <a:pt x="98" y="227"/>
                </a:lnTo>
                <a:lnTo>
                  <a:pt x="0" y="0"/>
                </a:lnTo>
                <a:lnTo>
                  <a:pt x="673" y="0"/>
                </a:lnTo>
                <a:lnTo>
                  <a:pt x="673" y="466"/>
                </a:lnTo>
                <a:lnTo>
                  <a:pt x="0" y="46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0" name="Shape 1540"/>
          <p:cNvSpPr/>
          <p:nvPr/>
        </p:nvSpPr>
        <p:spPr>
          <a:xfrm>
            <a:off x="4784188" y="2603664"/>
            <a:ext cx="1050362" cy="610826"/>
          </a:xfrm>
          <a:custGeom>
            <a:pathLst>
              <a:path extrusionOk="0" h="165" w="286">
                <a:moveTo>
                  <a:pt x="5" y="162"/>
                </a:moveTo>
                <a:cubicBezTo>
                  <a:pt x="2" y="162"/>
                  <a:pt x="2" y="162"/>
                  <a:pt x="2" y="162"/>
                </a:cubicBezTo>
                <a:cubicBezTo>
                  <a:pt x="1" y="162"/>
                  <a:pt x="0" y="162"/>
                  <a:pt x="0" y="163"/>
                </a:cubicBezTo>
                <a:cubicBezTo>
                  <a:pt x="0" y="164"/>
                  <a:pt x="1" y="165"/>
                  <a:pt x="2" y="165"/>
                </a:cubicBezTo>
                <a:cubicBezTo>
                  <a:pt x="5" y="165"/>
                  <a:pt x="5" y="165"/>
                  <a:pt x="5" y="165"/>
                </a:cubicBezTo>
                <a:cubicBezTo>
                  <a:pt x="6" y="165"/>
                  <a:pt x="7" y="164"/>
                  <a:pt x="7" y="163"/>
                </a:cubicBezTo>
                <a:cubicBezTo>
                  <a:pt x="7" y="162"/>
                  <a:pt x="6" y="162"/>
                  <a:pt x="5" y="162"/>
                </a:cubicBezTo>
                <a:moveTo>
                  <a:pt x="16" y="162"/>
                </a:moveTo>
                <a:cubicBezTo>
                  <a:pt x="13" y="162"/>
                  <a:pt x="13" y="162"/>
                  <a:pt x="13" y="162"/>
                </a:cubicBezTo>
                <a:cubicBezTo>
                  <a:pt x="12" y="162"/>
                  <a:pt x="11" y="162"/>
                  <a:pt x="11" y="163"/>
                </a:cubicBezTo>
                <a:cubicBezTo>
                  <a:pt x="11" y="164"/>
                  <a:pt x="12" y="165"/>
                  <a:pt x="13" y="165"/>
                </a:cubicBezTo>
                <a:cubicBezTo>
                  <a:pt x="16" y="165"/>
                  <a:pt x="16" y="165"/>
                  <a:pt x="16" y="165"/>
                </a:cubicBezTo>
                <a:cubicBezTo>
                  <a:pt x="17" y="165"/>
                  <a:pt x="18" y="164"/>
                  <a:pt x="18" y="163"/>
                </a:cubicBezTo>
                <a:cubicBezTo>
                  <a:pt x="18" y="162"/>
                  <a:pt x="17" y="162"/>
                  <a:pt x="16" y="162"/>
                </a:cubicBezTo>
                <a:moveTo>
                  <a:pt x="27" y="162"/>
                </a:moveTo>
                <a:cubicBezTo>
                  <a:pt x="23" y="162"/>
                  <a:pt x="23" y="162"/>
                  <a:pt x="23" y="162"/>
                </a:cubicBezTo>
                <a:cubicBezTo>
                  <a:pt x="22" y="162"/>
                  <a:pt x="22" y="162"/>
                  <a:pt x="22" y="163"/>
                </a:cubicBezTo>
                <a:cubicBezTo>
                  <a:pt x="22" y="164"/>
                  <a:pt x="22" y="165"/>
                  <a:pt x="23" y="165"/>
                </a:cubicBezTo>
                <a:cubicBezTo>
                  <a:pt x="27" y="165"/>
                  <a:pt x="27" y="165"/>
                  <a:pt x="27" y="165"/>
                </a:cubicBezTo>
                <a:cubicBezTo>
                  <a:pt x="28" y="165"/>
                  <a:pt x="29" y="164"/>
                  <a:pt x="29" y="163"/>
                </a:cubicBezTo>
                <a:cubicBezTo>
                  <a:pt x="29" y="162"/>
                  <a:pt x="28" y="162"/>
                  <a:pt x="27" y="162"/>
                </a:cubicBezTo>
                <a:moveTo>
                  <a:pt x="38" y="162"/>
                </a:moveTo>
                <a:cubicBezTo>
                  <a:pt x="34" y="162"/>
                  <a:pt x="34" y="162"/>
                  <a:pt x="34" y="162"/>
                </a:cubicBezTo>
                <a:cubicBezTo>
                  <a:pt x="33" y="162"/>
                  <a:pt x="32" y="162"/>
                  <a:pt x="32" y="163"/>
                </a:cubicBezTo>
                <a:cubicBezTo>
                  <a:pt x="32" y="164"/>
                  <a:pt x="33" y="165"/>
                  <a:pt x="34" y="165"/>
                </a:cubicBezTo>
                <a:cubicBezTo>
                  <a:pt x="38" y="165"/>
                  <a:pt x="38" y="165"/>
                  <a:pt x="38" y="165"/>
                </a:cubicBezTo>
                <a:cubicBezTo>
                  <a:pt x="39" y="165"/>
                  <a:pt x="39" y="164"/>
                  <a:pt x="39" y="163"/>
                </a:cubicBezTo>
                <a:cubicBezTo>
                  <a:pt x="39" y="162"/>
                  <a:pt x="39" y="162"/>
                  <a:pt x="38" y="162"/>
                </a:cubicBezTo>
                <a:moveTo>
                  <a:pt x="48" y="162"/>
                </a:moveTo>
                <a:cubicBezTo>
                  <a:pt x="45" y="162"/>
                  <a:pt x="45" y="162"/>
                  <a:pt x="45" y="162"/>
                </a:cubicBezTo>
                <a:cubicBezTo>
                  <a:pt x="44" y="162"/>
                  <a:pt x="43" y="162"/>
                  <a:pt x="43" y="163"/>
                </a:cubicBezTo>
                <a:cubicBezTo>
                  <a:pt x="43" y="164"/>
                  <a:pt x="44" y="165"/>
                  <a:pt x="45" y="165"/>
                </a:cubicBezTo>
                <a:cubicBezTo>
                  <a:pt x="48" y="165"/>
                  <a:pt x="48" y="165"/>
                  <a:pt x="48" y="165"/>
                </a:cubicBezTo>
                <a:cubicBezTo>
                  <a:pt x="49" y="165"/>
                  <a:pt x="50" y="164"/>
                  <a:pt x="50" y="163"/>
                </a:cubicBezTo>
                <a:cubicBezTo>
                  <a:pt x="50" y="162"/>
                  <a:pt x="49" y="162"/>
                  <a:pt x="48" y="162"/>
                </a:cubicBezTo>
                <a:moveTo>
                  <a:pt x="59" y="162"/>
                </a:moveTo>
                <a:cubicBezTo>
                  <a:pt x="56" y="162"/>
                  <a:pt x="56" y="162"/>
                  <a:pt x="56" y="162"/>
                </a:cubicBezTo>
                <a:cubicBezTo>
                  <a:pt x="55" y="162"/>
                  <a:pt x="54" y="162"/>
                  <a:pt x="54" y="163"/>
                </a:cubicBezTo>
                <a:cubicBezTo>
                  <a:pt x="54" y="164"/>
                  <a:pt x="55" y="165"/>
                  <a:pt x="56" y="165"/>
                </a:cubicBezTo>
                <a:cubicBezTo>
                  <a:pt x="59" y="165"/>
                  <a:pt x="59" y="165"/>
                  <a:pt x="59" y="165"/>
                </a:cubicBezTo>
                <a:cubicBezTo>
                  <a:pt x="60" y="165"/>
                  <a:pt x="61" y="164"/>
                  <a:pt x="61" y="163"/>
                </a:cubicBezTo>
                <a:cubicBezTo>
                  <a:pt x="61" y="162"/>
                  <a:pt x="60" y="162"/>
                  <a:pt x="59" y="162"/>
                </a:cubicBezTo>
                <a:moveTo>
                  <a:pt x="70" y="162"/>
                </a:moveTo>
                <a:cubicBezTo>
                  <a:pt x="66" y="162"/>
                  <a:pt x="66" y="162"/>
                  <a:pt x="66" y="162"/>
                </a:cubicBezTo>
                <a:cubicBezTo>
                  <a:pt x="65" y="162"/>
                  <a:pt x="65" y="162"/>
                  <a:pt x="65" y="163"/>
                </a:cubicBezTo>
                <a:cubicBezTo>
                  <a:pt x="65" y="164"/>
                  <a:pt x="65" y="165"/>
                  <a:pt x="66" y="165"/>
                </a:cubicBezTo>
                <a:cubicBezTo>
                  <a:pt x="70" y="165"/>
                  <a:pt x="70" y="165"/>
                  <a:pt x="70" y="165"/>
                </a:cubicBezTo>
                <a:cubicBezTo>
                  <a:pt x="71" y="165"/>
                  <a:pt x="72" y="164"/>
                  <a:pt x="72" y="163"/>
                </a:cubicBezTo>
                <a:cubicBezTo>
                  <a:pt x="72" y="162"/>
                  <a:pt x="71" y="162"/>
                  <a:pt x="70" y="162"/>
                </a:cubicBezTo>
                <a:moveTo>
                  <a:pt x="81" y="162"/>
                </a:moveTo>
                <a:cubicBezTo>
                  <a:pt x="77" y="162"/>
                  <a:pt x="77" y="162"/>
                  <a:pt x="77" y="162"/>
                </a:cubicBezTo>
                <a:cubicBezTo>
                  <a:pt x="76" y="162"/>
                  <a:pt x="75" y="162"/>
                  <a:pt x="75" y="163"/>
                </a:cubicBezTo>
                <a:cubicBezTo>
                  <a:pt x="75" y="164"/>
                  <a:pt x="76" y="165"/>
                  <a:pt x="77" y="165"/>
                </a:cubicBezTo>
                <a:cubicBezTo>
                  <a:pt x="81" y="165"/>
                  <a:pt x="81" y="165"/>
                  <a:pt x="81" y="165"/>
                </a:cubicBezTo>
                <a:cubicBezTo>
                  <a:pt x="82" y="165"/>
                  <a:pt x="82" y="164"/>
                  <a:pt x="82" y="163"/>
                </a:cubicBezTo>
                <a:cubicBezTo>
                  <a:pt x="82" y="162"/>
                  <a:pt x="82" y="162"/>
                  <a:pt x="81" y="162"/>
                </a:cubicBezTo>
                <a:moveTo>
                  <a:pt x="91" y="162"/>
                </a:moveTo>
                <a:cubicBezTo>
                  <a:pt x="88" y="162"/>
                  <a:pt x="88" y="162"/>
                  <a:pt x="88" y="162"/>
                </a:cubicBezTo>
                <a:cubicBezTo>
                  <a:pt x="87" y="162"/>
                  <a:pt x="86" y="162"/>
                  <a:pt x="86" y="163"/>
                </a:cubicBezTo>
                <a:cubicBezTo>
                  <a:pt x="86" y="164"/>
                  <a:pt x="87" y="165"/>
                  <a:pt x="88" y="165"/>
                </a:cubicBezTo>
                <a:cubicBezTo>
                  <a:pt x="91" y="165"/>
                  <a:pt x="91" y="165"/>
                  <a:pt x="91" y="165"/>
                </a:cubicBezTo>
                <a:cubicBezTo>
                  <a:pt x="92" y="165"/>
                  <a:pt x="93" y="164"/>
                  <a:pt x="93" y="163"/>
                </a:cubicBezTo>
                <a:cubicBezTo>
                  <a:pt x="93" y="162"/>
                  <a:pt x="92" y="162"/>
                  <a:pt x="91" y="162"/>
                </a:cubicBezTo>
                <a:moveTo>
                  <a:pt x="102" y="162"/>
                </a:moveTo>
                <a:cubicBezTo>
                  <a:pt x="99" y="162"/>
                  <a:pt x="99" y="162"/>
                  <a:pt x="99" y="162"/>
                </a:cubicBezTo>
                <a:cubicBezTo>
                  <a:pt x="98" y="162"/>
                  <a:pt x="97" y="162"/>
                  <a:pt x="97" y="163"/>
                </a:cubicBezTo>
                <a:cubicBezTo>
                  <a:pt x="97" y="164"/>
                  <a:pt x="98" y="165"/>
                  <a:pt x="99" y="165"/>
                </a:cubicBezTo>
                <a:cubicBezTo>
                  <a:pt x="102" y="165"/>
                  <a:pt x="102" y="165"/>
                  <a:pt x="102" y="165"/>
                </a:cubicBezTo>
                <a:cubicBezTo>
                  <a:pt x="103" y="165"/>
                  <a:pt x="104" y="164"/>
                  <a:pt x="104" y="163"/>
                </a:cubicBezTo>
                <a:cubicBezTo>
                  <a:pt x="104" y="162"/>
                  <a:pt x="103" y="162"/>
                  <a:pt x="102" y="162"/>
                </a:cubicBezTo>
                <a:moveTo>
                  <a:pt x="113" y="162"/>
                </a:moveTo>
                <a:cubicBezTo>
                  <a:pt x="109" y="162"/>
                  <a:pt x="109" y="162"/>
                  <a:pt x="109" y="162"/>
                </a:cubicBezTo>
                <a:cubicBezTo>
                  <a:pt x="108" y="162"/>
                  <a:pt x="108" y="162"/>
                  <a:pt x="108" y="163"/>
                </a:cubicBezTo>
                <a:cubicBezTo>
                  <a:pt x="108" y="164"/>
                  <a:pt x="108" y="165"/>
                  <a:pt x="109" y="165"/>
                </a:cubicBezTo>
                <a:cubicBezTo>
                  <a:pt x="113" y="165"/>
                  <a:pt x="113" y="165"/>
                  <a:pt x="113" y="165"/>
                </a:cubicBezTo>
                <a:cubicBezTo>
                  <a:pt x="114" y="165"/>
                  <a:pt x="115" y="164"/>
                  <a:pt x="115" y="163"/>
                </a:cubicBezTo>
                <a:cubicBezTo>
                  <a:pt x="115" y="162"/>
                  <a:pt x="114" y="162"/>
                  <a:pt x="113" y="162"/>
                </a:cubicBezTo>
                <a:moveTo>
                  <a:pt x="124" y="162"/>
                </a:moveTo>
                <a:cubicBezTo>
                  <a:pt x="120" y="162"/>
                  <a:pt x="120" y="162"/>
                  <a:pt x="120" y="162"/>
                </a:cubicBezTo>
                <a:cubicBezTo>
                  <a:pt x="119" y="162"/>
                  <a:pt x="118" y="162"/>
                  <a:pt x="118" y="163"/>
                </a:cubicBezTo>
                <a:cubicBezTo>
                  <a:pt x="118" y="164"/>
                  <a:pt x="119" y="165"/>
                  <a:pt x="120" y="165"/>
                </a:cubicBezTo>
                <a:cubicBezTo>
                  <a:pt x="124" y="165"/>
                  <a:pt x="124" y="165"/>
                  <a:pt x="124" y="165"/>
                </a:cubicBezTo>
                <a:cubicBezTo>
                  <a:pt x="125" y="165"/>
                  <a:pt x="125" y="164"/>
                  <a:pt x="125" y="163"/>
                </a:cubicBezTo>
                <a:cubicBezTo>
                  <a:pt x="125" y="162"/>
                  <a:pt x="125" y="162"/>
                  <a:pt x="124" y="162"/>
                </a:cubicBezTo>
                <a:moveTo>
                  <a:pt x="134" y="162"/>
                </a:moveTo>
                <a:cubicBezTo>
                  <a:pt x="131" y="162"/>
                  <a:pt x="131" y="162"/>
                  <a:pt x="131" y="162"/>
                </a:cubicBezTo>
                <a:cubicBezTo>
                  <a:pt x="130" y="162"/>
                  <a:pt x="129" y="162"/>
                  <a:pt x="129" y="163"/>
                </a:cubicBezTo>
                <a:cubicBezTo>
                  <a:pt x="129" y="164"/>
                  <a:pt x="130" y="165"/>
                  <a:pt x="131" y="165"/>
                </a:cubicBezTo>
                <a:cubicBezTo>
                  <a:pt x="134" y="165"/>
                  <a:pt x="134" y="165"/>
                  <a:pt x="134" y="165"/>
                </a:cubicBezTo>
                <a:cubicBezTo>
                  <a:pt x="135" y="165"/>
                  <a:pt x="136" y="164"/>
                  <a:pt x="136" y="163"/>
                </a:cubicBezTo>
                <a:cubicBezTo>
                  <a:pt x="136" y="162"/>
                  <a:pt x="135" y="162"/>
                  <a:pt x="134" y="162"/>
                </a:cubicBezTo>
                <a:moveTo>
                  <a:pt x="145" y="162"/>
                </a:moveTo>
                <a:cubicBezTo>
                  <a:pt x="142" y="162"/>
                  <a:pt x="142" y="162"/>
                  <a:pt x="142" y="162"/>
                </a:cubicBezTo>
                <a:cubicBezTo>
                  <a:pt x="141" y="162"/>
                  <a:pt x="140" y="162"/>
                  <a:pt x="140" y="163"/>
                </a:cubicBezTo>
                <a:cubicBezTo>
                  <a:pt x="140" y="164"/>
                  <a:pt x="141" y="165"/>
                  <a:pt x="142" y="165"/>
                </a:cubicBezTo>
                <a:cubicBezTo>
                  <a:pt x="145" y="165"/>
                  <a:pt x="145" y="165"/>
                  <a:pt x="145" y="165"/>
                </a:cubicBezTo>
                <a:cubicBezTo>
                  <a:pt x="146" y="165"/>
                  <a:pt x="147" y="164"/>
                  <a:pt x="147" y="163"/>
                </a:cubicBezTo>
                <a:cubicBezTo>
                  <a:pt x="147" y="162"/>
                  <a:pt x="146" y="162"/>
                  <a:pt x="145" y="162"/>
                </a:cubicBezTo>
                <a:moveTo>
                  <a:pt x="156" y="162"/>
                </a:moveTo>
                <a:cubicBezTo>
                  <a:pt x="152" y="162"/>
                  <a:pt x="152" y="162"/>
                  <a:pt x="152" y="162"/>
                </a:cubicBezTo>
                <a:cubicBezTo>
                  <a:pt x="151" y="162"/>
                  <a:pt x="151" y="162"/>
                  <a:pt x="151" y="163"/>
                </a:cubicBezTo>
                <a:cubicBezTo>
                  <a:pt x="151" y="164"/>
                  <a:pt x="151" y="165"/>
                  <a:pt x="152" y="165"/>
                </a:cubicBezTo>
                <a:cubicBezTo>
                  <a:pt x="156" y="165"/>
                  <a:pt x="156" y="165"/>
                  <a:pt x="156" y="165"/>
                </a:cubicBezTo>
                <a:cubicBezTo>
                  <a:pt x="157" y="165"/>
                  <a:pt x="158" y="164"/>
                  <a:pt x="158" y="163"/>
                </a:cubicBezTo>
                <a:cubicBezTo>
                  <a:pt x="158" y="162"/>
                  <a:pt x="157" y="162"/>
                  <a:pt x="156" y="162"/>
                </a:cubicBezTo>
                <a:moveTo>
                  <a:pt x="167" y="162"/>
                </a:moveTo>
                <a:cubicBezTo>
                  <a:pt x="163" y="162"/>
                  <a:pt x="163" y="162"/>
                  <a:pt x="163" y="162"/>
                </a:cubicBezTo>
                <a:cubicBezTo>
                  <a:pt x="162" y="162"/>
                  <a:pt x="161" y="162"/>
                  <a:pt x="161" y="163"/>
                </a:cubicBezTo>
                <a:cubicBezTo>
                  <a:pt x="161" y="164"/>
                  <a:pt x="162" y="165"/>
                  <a:pt x="163" y="165"/>
                </a:cubicBezTo>
                <a:cubicBezTo>
                  <a:pt x="167" y="165"/>
                  <a:pt x="167" y="165"/>
                  <a:pt x="167" y="165"/>
                </a:cubicBezTo>
                <a:cubicBezTo>
                  <a:pt x="168" y="165"/>
                  <a:pt x="168" y="164"/>
                  <a:pt x="168" y="163"/>
                </a:cubicBezTo>
                <a:cubicBezTo>
                  <a:pt x="168" y="162"/>
                  <a:pt x="168" y="162"/>
                  <a:pt x="167" y="162"/>
                </a:cubicBezTo>
                <a:moveTo>
                  <a:pt x="177" y="162"/>
                </a:moveTo>
                <a:cubicBezTo>
                  <a:pt x="174" y="162"/>
                  <a:pt x="174" y="162"/>
                  <a:pt x="174" y="162"/>
                </a:cubicBezTo>
                <a:cubicBezTo>
                  <a:pt x="173" y="162"/>
                  <a:pt x="172" y="162"/>
                  <a:pt x="172" y="163"/>
                </a:cubicBezTo>
                <a:cubicBezTo>
                  <a:pt x="172" y="164"/>
                  <a:pt x="173" y="165"/>
                  <a:pt x="174" y="165"/>
                </a:cubicBezTo>
                <a:cubicBezTo>
                  <a:pt x="177" y="165"/>
                  <a:pt x="177" y="165"/>
                  <a:pt x="177" y="165"/>
                </a:cubicBezTo>
                <a:cubicBezTo>
                  <a:pt x="178" y="165"/>
                  <a:pt x="179" y="164"/>
                  <a:pt x="179" y="163"/>
                </a:cubicBezTo>
                <a:cubicBezTo>
                  <a:pt x="179" y="162"/>
                  <a:pt x="178" y="162"/>
                  <a:pt x="177" y="162"/>
                </a:cubicBezTo>
                <a:moveTo>
                  <a:pt x="188" y="162"/>
                </a:moveTo>
                <a:cubicBezTo>
                  <a:pt x="185" y="162"/>
                  <a:pt x="185" y="162"/>
                  <a:pt x="185" y="162"/>
                </a:cubicBezTo>
                <a:cubicBezTo>
                  <a:pt x="184" y="162"/>
                  <a:pt x="183" y="162"/>
                  <a:pt x="183" y="163"/>
                </a:cubicBezTo>
                <a:cubicBezTo>
                  <a:pt x="183" y="164"/>
                  <a:pt x="184" y="165"/>
                  <a:pt x="185" y="165"/>
                </a:cubicBezTo>
                <a:cubicBezTo>
                  <a:pt x="188" y="165"/>
                  <a:pt x="188" y="165"/>
                  <a:pt x="188" y="165"/>
                </a:cubicBezTo>
                <a:cubicBezTo>
                  <a:pt x="189" y="165"/>
                  <a:pt x="190" y="164"/>
                  <a:pt x="190" y="163"/>
                </a:cubicBezTo>
                <a:cubicBezTo>
                  <a:pt x="190" y="162"/>
                  <a:pt x="189" y="162"/>
                  <a:pt x="188" y="162"/>
                </a:cubicBezTo>
                <a:moveTo>
                  <a:pt x="199" y="162"/>
                </a:moveTo>
                <a:cubicBezTo>
                  <a:pt x="195" y="162"/>
                  <a:pt x="195" y="162"/>
                  <a:pt x="195" y="162"/>
                </a:cubicBezTo>
                <a:cubicBezTo>
                  <a:pt x="194" y="162"/>
                  <a:pt x="194" y="162"/>
                  <a:pt x="194" y="163"/>
                </a:cubicBezTo>
                <a:cubicBezTo>
                  <a:pt x="194" y="164"/>
                  <a:pt x="194" y="165"/>
                  <a:pt x="195" y="165"/>
                </a:cubicBezTo>
                <a:cubicBezTo>
                  <a:pt x="199" y="165"/>
                  <a:pt x="199" y="165"/>
                  <a:pt x="199" y="165"/>
                </a:cubicBezTo>
                <a:cubicBezTo>
                  <a:pt x="200" y="165"/>
                  <a:pt x="201" y="164"/>
                  <a:pt x="201" y="163"/>
                </a:cubicBezTo>
                <a:cubicBezTo>
                  <a:pt x="201" y="162"/>
                  <a:pt x="200" y="162"/>
                  <a:pt x="199" y="162"/>
                </a:cubicBezTo>
                <a:moveTo>
                  <a:pt x="210" y="162"/>
                </a:moveTo>
                <a:cubicBezTo>
                  <a:pt x="206" y="162"/>
                  <a:pt x="206" y="162"/>
                  <a:pt x="206" y="162"/>
                </a:cubicBezTo>
                <a:cubicBezTo>
                  <a:pt x="205" y="162"/>
                  <a:pt x="204" y="162"/>
                  <a:pt x="204" y="163"/>
                </a:cubicBezTo>
                <a:cubicBezTo>
                  <a:pt x="204" y="164"/>
                  <a:pt x="205" y="165"/>
                  <a:pt x="206" y="165"/>
                </a:cubicBezTo>
                <a:cubicBezTo>
                  <a:pt x="210" y="165"/>
                  <a:pt x="210" y="165"/>
                  <a:pt x="210" y="165"/>
                </a:cubicBezTo>
                <a:cubicBezTo>
                  <a:pt x="211" y="165"/>
                  <a:pt x="211" y="164"/>
                  <a:pt x="211" y="163"/>
                </a:cubicBezTo>
                <a:cubicBezTo>
                  <a:pt x="211" y="162"/>
                  <a:pt x="211" y="162"/>
                  <a:pt x="210" y="162"/>
                </a:cubicBezTo>
                <a:moveTo>
                  <a:pt x="220" y="162"/>
                </a:moveTo>
                <a:cubicBezTo>
                  <a:pt x="217" y="162"/>
                  <a:pt x="217" y="162"/>
                  <a:pt x="217" y="162"/>
                </a:cubicBezTo>
                <a:cubicBezTo>
                  <a:pt x="216" y="162"/>
                  <a:pt x="215" y="162"/>
                  <a:pt x="215" y="163"/>
                </a:cubicBezTo>
                <a:cubicBezTo>
                  <a:pt x="215" y="164"/>
                  <a:pt x="216" y="165"/>
                  <a:pt x="217" y="165"/>
                </a:cubicBezTo>
                <a:cubicBezTo>
                  <a:pt x="220" y="165"/>
                  <a:pt x="220" y="165"/>
                  <a:pt x="220" y="165"/>
                </a:cubicBezTo>
                <a:cubicBezTo>
                  <a:pt x="221" y="165"/>
                  <a:pt x="222" y="164"/>
                  <a:pt x="222" y="163"/>
                </a:cubicBezTo>
                <a:cubicBezTo>
                  <a:pt x="222" y="162"/>
                  <a:pt x="221" y="162"/>
                  <a:pt x="220" y="162"/>
                </a:cubicBezTo>
                <a:moveTo>
                  <a:pt x="231" y="162"/>
                </a:moveTo>
                <a:cubicBezTo>
                  <a:pt x="228" y="162"/>
                  <a:pt x="228" y="162"/>
                  <a:pt x="228" y="162"/>
                </a:cubicBezTo>
                <a:cubicBezTo>
                  <a:pt x="227" y="162"/>
                  <a:pt x="226" y="162"/>
                  <a:pt x="226" y="163"/>
                </a:cubicBezTo>
                <a:cubicBezTo>
                  <a:pt x="226" y="164"/>
                  <a:pt x="227" y="165"/>
                  <a:pt x="228" y="165"/>
                </a:cubicBezTo>
                <a:cubicBezTo>
                  <a:pt x="231" y="165"/>
                  <a:pt x="231" y="165"/>
                  <a:pt x="231" y="165"/>
                </a:cubicBezTo>
                <a:cubicBezTo>
                  <a:pt x="232" y="165"/>
                  <a:pt x="233" y="164"/>
                  <a:pt x="233" y="163"/>
                </a:cubicBezTo>
                <a:cubicBezTo>
                  <a:pt x="233" y="162"/>
                  <a:pt x="232" y="162"/>
                  <a:pt x="231" y="162"/>
                </a:cubicBezTo>
                <a:moveTo>
                  <a:pt x="242" y="162"/>
                </a:moveTo>
                <a:cubicBezTo>
                  <a:pt x="238" y="162"/>
                  <a:pt x="238" y="162"/>
                  <a:pt x="238" y="162"/>
                </a:cubicBezTo>
                <a:cubicBezTo>
                  <a:pt x="237" y="162"/>
                  <a:pt x="237" y="162"/>
                  <a:pt x="237" y="163"/>
                </a:cubicBezTo>
                <a:cubicBezTo>
                  <a:pt x="237" y="164"/>
                  <a:pt x="237" y="165"/>
                  <a:pt x="238" y="165"/>
                </a:cubicBezTo>
                <a:cubicBezTo>
                  <a:pt x="242" y="165"/>
                  <a:pt x="242" y="165"/>
                  <a:pt x="242" y="165"/>
                </a:cubicBezTo>
                <a:cubicBezTo>
                  <a:pt x="243" y="165"/>
                  <a:pt x="244" y="164"/>
                  <a:pt x="244" y="163"/>
                </a:cubicBezTo>
                <a:cubicBezTo>
                  <a:pt x="244" y="162"/>
                  <a:pt x="243" y="162"/>
                  <a:pt x="242" y="162"/>
                </a:cubicBezTo>
                <a:moveTo>
                  <a:pt x="253" y="162"/>
                </a:moveTo>
                <a:cubicBezTo>
                  <a:pt x="249" y="162"/>
                  <a:pt x="249" y="162"/>
                  <a:pt x="249" y="162"/>
                </a:cubicBezTo>
                <a:cubicBezTo>
                  <a:pt x="248" y="162"/>
                  <a:pt x="247" y="162"/>
                  <a:pt x="247" y="163"/>
                </a:cubicBezTo>
                <a:cubicBezTo>
                  <a:pt x="247" y="164"/>
                  <a:pt x="248" y="165"/>
                  <a:pt x="249" y="165"/>
                </a:cubicBezTo>
                <a:cubicBezTo>
                  <a:pt x="253" y="165"/>
                  <a:pt x="253" y="165"/>
                  <a:pt x="253" y="165"/>
                </a:cubicBezTo>
                <a:cubicBezTo>
                  <a:pt x="254" y="165"/>
                  <a:pt x="254" y="164"/>
                  <a:pt x="254" y="163"/>
                </a:cubicBezTo>
                <a:cubicBezTo>
                  <a:pt x="254" y="162"/>
                  <a:pt x="254" y="162"/>
                  <a:pt x="253" y="162"/>
                </a:cubicBezTo>
                <a:moveTo>
                  <a:pt x="263" y="162"/>
                </a:moveTo>
                <a:cubicBezTo>
                  <a:pt x="260" y="162"/>
                  <a:pt x="260" y="162"/>
                  <a:pt x="260" y="162"/>
                </a:cubicBezTo>
                <a:cubicBezTo>
                  <a:pt x="259" y="162"/>
                  <a:pt x="258" y="162"/>
                  <a:pt x="258" y="163"/>
                </a:cubicBezTo>
                <a:cubicBezTo>
                  <a:pt x="258" y="164"/>
                  <a:pt x="259" y="165"/>
                  <a:pt x="260" y="165"/>
                </a:cubicBezTo>
                <a:cubicBezTo>
                  <a:pt x="263" y="165"/>
                  <a:pt x="263" y="165"/>
                  <a:pt x="263" y="165"/>
                </a:cubicBezTo>
                <a:cubicBezTo>
                  <a:pt x="264" y="165"/>
                  <a:pt x="265" y="164"/>
                  <a:pt x="265" y="163"/>
                </a:cubicBezTo>
                <a:cubicBezTo>
                  <a:pt x="265" y="162"/>
                  <a:pt x="264" y="162"/>
                  <a:pt x="263" y="162"/>
                </a:cubicBezTo>
                <a:moveTo>
                  <a:pt x="274" y="162"/>
                </a:moveTo>
                <a:cubicBezTo>
                  <a:pt x="271" y="162"/>
                  <a:pt x="271" y="162"/>
                  <a:pt x="271" y="162"/>
                </a:cubicBezTo>
                <a:cubicBezTo>
                  <a:pt x="270" y="162"/>
                  <a:pt x="269" y="162"/>
                  <a:pt x="269" y="163"/>
                </a:cubicBezTo>
                <a:cubicBezTo>
                  <a:pt x="269" y="164"/>
                  <a:pt x="270" y="165"/>
                  <a:pt x="271" y="165"/>
                </a:cubicBezTo>
                <a:cubicBezTo>
                  <a:pt x="274" y="165"/>
                  <a:pt x="274" y="165"/>
                  <a:pt x="274" y="165"/>
                </a:cubicBezTo>
                <a:cubicBezTo>
                  <a:pt x="275" y="165"/>
                  <a:pt x="276" y="164"/>
                  <a:pt x="276" y="163"/>
                </a:cubicBezTo>
                <a:cubicBezTo>
                  <a:pt x="276" y="162"/>
                  <a:pt x="275" y="162"/>
                  <a:pt x="274" y="162"/>
                </a:cubicBezTo>
                <a:moveTo>
                  <a:pt x="285" y="162"/>
                </a:moveTo>
                <a:cubicBezTo>
                  <a:pt x="281" y="162"/>
                  <a:pt x="281" y="162"/>
                  <a:pt x="281" y="162"/>
                </a:cubicBezTo>
                <a:cubicBezTo>
                  <a:pt x="280" y="162"/>
                  <a:pt x="279" y="162"/>
                  <a:pt x="279" y="163"/>
                </a:cubicBezTo>
                <a:cubicBezTo>
                  <a:pt x="279" y="164"/>
                  <a:pt x="280" y="165"/>
                  <a:pt x="281" y="165"/>
                </a:cubicBezTo>
                <a:cubicBezTo>
                  <a:pt x="285" y="165"/>
                  <a:pt x="285" y="165"/>
                  <a:pt x="285" y="165"/>
                </a:cubicBezTo>
                <a:cubicBezTo>
                  <a:pt x="286" y="165"/>
                  <a:pt x="286" y="165"/>
                  <a:pt x="286" y="165"/>
                </a:cubicBezTo>
                <a:cubicBezTo>
                  <a:pt x="286" y="162"/>
                  <a:pt x="286" y="162"/>
                  <a:pt x="286" y="162"/>
                </a:cubicBezTo>
                <a:cubicBezTo>
                  <a:pt x="285" y="162"/>
                  <a:pt x="285" y="162"/>
                  <a:pt x="285" y="162"/>
                </a:cubicBezTo>
                <a:moveTo>
                  <a:pt x="5" y="0"/>
                </a:moveTo>
                <a:cubicBezTo>
                  <a:pt x="2" y="0"/>
                  <a:pt x="2" y="0"/>
                  <a:pt x="2" y="0"/>
                </a:cubicBezTo>
                <a:cubicBezTo>
                  <a:pt x="1" y="0"/>
                  <a:pt x="0" y="0"/>
                  <a:pt x="0" y="1"/>
                </a:cubicBezTo>
                <a:cubicBezTo>
                  <a:pt x="0" y="2"/>
                  <a:pt x="1" y="3"/>
                  <a:pt x="2" y="3"/>
                </a:cubicBezTo>
                <a:cubicBezTo>
                  <a:pt x="5" y="3"/>
                  <a:pt x="5" y="3"/>
                  <a:pt x="5" y="3"/>
                </a:cubicBezTo>
                <a:cubicBezTo>
                  <a:pt x="6" y="3"/>
                  <a:pt x="7" y="2"/>
                  <a:pt x="7" y="1"/>
                </a:cubicBezTo>
                <a:cubicBezTo>
                  <a:pt x="7" y="0"/>
                  <a:pt x="6" y="0"/>
                  <a:pt x="5" y="0"/>
                </a:cubicBezTo>
                <a:moveTo>
                  <a:pt x="16" y="0"/>
                </a:moveTo>
                <a:cubicBezTo>
                  <a:pt x="13" y="0"/>
                  <a:pt x="13" y="0"/>
                  <a:pt x="13" y="0"/>
                </a:cubicBezTo>
                <a:cubicBezTo>
                  <a:pt x="12" y="0"/>
                  <a:pt x="11" y="0"/>
                  <a:pt x="11" y="1"/>
                </a:cubicBezTo>
                <a:cubicBezTo>
                  <a:pt x="11" y="2"/>
                  <a:pt x="12" y="3"/>
                  <a:pt x="13" y="3"/>
                </a:cubicBezTo>
                <a:cubicBezTo>
                  <a:pt x="16" y="3"/>
                  <a:pt x="16" y="3"/>
                  <a:pt x="16" y="3"/>
                </a:cubicBezTo>
                <a:cubicBezTo>
                  <a:pt x="17" y="3"/>
                  <a:pt x="18" y="2"/>
                  <a:pt x="18" y="1"/>
                </a:cubicBezTo>
                <a:cubicBezTo>
                  <a:pt x="18" y="0"/>
                  <a:pt x="17" y="0"/>
                  <a:pt x="16" y="0"/>
                </a:cubicBezTo>
                <a:moveTo>
                  <a:pt x="27" y="0"/>
                </a:moveTo>
                <a:cubicBezTo>
                  <a:pt x="23" y="0"/>
                  <a:pt x="23" y="0"/>
                  <a:pt x="23" y="0"/>
                </a:cubicBezTo>
                <a:cubicBezTo>
                  <a:pt x="22" y="0"/>
                  <a:pt x="22" y="0"/>
                  <a:pt x="22" y="1"/>
                </a:cubicBezTo>
                <a:cubicBezTo>
                  <a:pt x="22" y="2"/>
                  <a:pt x="22" y="3"/>
                  <a:pt x="23" y="3"/>
                </a:cubicBezTo>
                <a:cubicBezTo>
                  <a:pt x="27" y="3"/>
                  <a:pt x="27" y="3"/>
                  <a:pt x="27" y="3"/>
                </a:cubicBezTo>
                <a:cubicBezTo>
                  <a:pt x="28" y="3"/>
                  <a:pt x="29" y="2"/>
                  <a:pt x="29" y="1"/>
                </a:cubicBezTo>
                <a:cubicBezTo>
                  <a:pt x="29" y="0"/>
                  <a:pt x="28" y="0"/>
                  <a:pt x="27" y="0"/>
                </a:cubicBezTo>
                <a:moveTo>
                  <a:pt x="38" y="0"/>
                </a:moveTo>
                <a:cubicBezTo>
                  <a:pt x="34" y="0"/>
                  <a:pt x="34" y="0"/>
                  <a:pt x="34" y="0"/>
                </a:cubicBezTo>
                <a:cubicBezTo>
                  <a:pt x="33" y="0"/>
                  <a:pt x="32" y="0"/>
                  <a:pt x="32" y="1"/>
                </a:cubicBezTo>
                <a:cubicBezTo>
                  <a:pt x="32" y="2"/>
                  <a:pt x="33" y="3"/>
                  <a:pt x="34" y="3"/>
                </a:cubicBezTo>
                <a:cubicBezTo>
                  <a:pt x="38" y="3"/>
                  <a:pt x="38" y="3"/>
                  <a:pt x="38" y="3"/>
                </a:cubicBezTo>
                <a:cubicBezTo>
                  <a:pt x="39" y="3"/>
                  <a:pt x="39" y="2"/>
                  <a:pt x="39" y="1"/>
                </a:cubicBezTo>
                <a:cubicBezTo>
                  <a:pt x="39" y="0"/>
                  <a:pt x="39" y="0"/>
                  <a:pt x="38" y="0"/>
                </a:cubicBezTo>
                <a:moveTo>
                  <a:pt x="48" y="0"/>
                </a:moveTo>
                <a:cubicBezTo>
                  <a:pt x="45" y="0"/>
                  <a:pt x="45" y="0"/>
                  <a:pt x="45" y="0"/>
                </a:cubicBezTo>
                <a:cubicBezTo>
                  <a:pt x="44" y="0"/>
                  <a:pt x="43" y="0"/>
                  <a:pt x="43" y="1"/>
                </a:cubicBezTo>
                <a:cubicBezTo>
                  <a:pt x="43" y="2"/>
                  <a:pt x="44" y="3"/>
                  <a:pt x="45" y="3"/>
                </a:cubicBezTo>
                <a:cubicBezTo>
                  <a:pt x="48" y="3"/>
                  <a:pt x="48" y="3"/>
                  <a:pt x="48" y="3"/>
                </a:cubicBezTo>
                <a:cubicBezTo>
                  <a:pt x="49" y="3"/>
                  <a:pt x="50" y="2"/>
                  <a:pt x="50" y="1"/>
                </a:cubicBezTo>
                <a:cubicBezTo>
                  <a:pt x="50" y="0"/>
                  <a:pt x="49" y="0"/>
                  <a:pt x="48" y="0"/>
                </a:cubicBezTo>
                <a:moveTo>
                  <a:pt x="59" y="0"/>
                </a:moveTo>
                <a:cubicBezTo>
                  <a:pt x="56" y="0"/>
                  <a:pt x="56" y="0"/>
                  <a:pt x="56" y="0"/>
                </a:cubicBezTo>
                <a:cubicBezTo>
                  <a:pt x="55" y="0"/>
                  <a:pt x="54" y="0"/>
                  <a:pt x="54" y="1"/>
                </a:cubicBezTo>
                <a:cubicBezTo>
                  <a:pt x="54" y="2"/>
                  <a:pt x="55" y="3"/>
                  <a:pt x="56" y="3"/>
                </a:cubicBezTo>
                <a:cubicBezTo>
                  <a:pt x="59" y="3"/>
                  <a:pt x="59" y="3"/>
                  <a:pt x="59" y="3"/>
                </a:cubicBezTo>
                <a:cubicBezTo>
                  <a:pt x="60" y="3"/>
                  <a:pt x="61" y="2"/>
                  <a:pt x="61" y="1"/>
                </a:cubicBezTo>
                <a:cubicBezTo>
                  <a:pt x="61" y="0"/>
                  <a:pt x="60" y="0"/>
                  <a:pt x="59" y="0"/>
                </a:cubicBezTo>
                <a:moveTo>
                  <a:pt x="70" y="0"/>
                </a:moveTo>
                <a:cubicBezTo>
                  <a:pt x="66" y="0"/>
                  <a:pt x="66" y="0"/>
                  <a:pt x="66" y="0"/>
                </a:cubicBezTo>
                <a:cubicBezTo>
                  <a:pt x="65" y="0"/>
                  <a:pt x="65" y="0"/>
                  <a:pt x="65" y="1"/>
                </a:cubicBezTo>
                <a:cubicBezTo>
                  <a:pt x="65" y="2"/>
                  <a:pt x="65" y="3"/>
                  <a:pt x="66" y="3"/>
                </a:cubicBezTo>
                <a:cubicBezTo>
                  <a:pt x="70" y="3"/>
                  <a:pt x="70" y="3"/>
                  <a:pt x="70" y="3"/>
                </a:cubicBezTo>
                <a:cubicBezTo>
                  <a:pt x="71" y="3"/>
                  <a:pt x="72" y="2"/>
                  <a:pt x="72" y="1"/>
                </a:cubicBezTo>
                <a:cubicBezTo>
                  <a:pt x="72" y="0"/>
                  <a:pt x="71" y="0"/>
                  <a:pt x="70" y="0"/>
                </a:cubicBezTo>
                <a:moveTo>
                  <a:pt x="81" y="0"/>
                </a:moveTo>
                <a:cubicBezTo>
                  <a:pt x="77" y="0"/>
                  <a:pt x="77" y="0"/>
                  <a:pt x="77" y="0"/>
                </a:cubicBezTo>
                <a:cubicBezTo>
                  <a:pt x="76" y="0"/>
                  <a:pt x="75" y="0"/>
                  <a:pt x="75" y="1"/>
                </a:cubicBezTo>
                <a:cubicBezTo>
                  <a:pt x="75" y="2"/>
                  <a:pt x="76" y="3"/>
                  <a:pt x="77" y="3"/>
                </a:cubicBezTo>
                <a:cubicBezTo>
                  <a:pt x="81" y="3"/>
                  <a:pt x="81" y="3"/>
                  <a:pt x="81" y="3"/>
                </a:cubicBezTo>
                <a:cubicBezTo>
                  <a:pt x="82" y="3"/>
                  <a:pt x="82" y="2"/>
                  <a:pt x="82" y="1"/>
                </a:cubicBezTo>
                <a:cubicBezTo>
                  <a:pt x="82" y="0"/>
                  <a:pt x="82" y="0"/>
                  <a:pt x="81" y="0"/>
                </a:cubicBezTo>
                <a:moveTo>
                  <a:pt x="91" y="0"/>
                </a:moveTo>
                <a:cubicBezTo>
                  <a:pt x="88" y="0"/>
                  <a:pt x="88" y="0"/>
                  <a:pt x="88" y="0"/>
                </a:cubicBezTo>
                <a:cubicBezTo>
                  <a:pt x="87" y="0"/>
                  <a:pt x="86" y="0"/>
                  <a:pt x="86" y="1"/>
                </a:cubicBezTo>
                <a:cubicBezTo>
                  <a:pt x="86" y="2"/>
                  <a:pt x="87" y="3"/>
                  <a:pt x="88" y="3"/>
                </a:cubicBezTo>
                <a:cubicBezTo>
                  <a:pt x="91" y="3"/>
                  <a:pt x="91" y="3"/>
                  <a:pt x="91" y="3"/>
                </a:cubicBezTo>
                <a:cubicBezTo>
                  <a:pt x="92" y="3"/>
                  <a:pt x="93" y="2"/>
                  <a:pt x="93" y="1"/>
                </a:cubicBezTo>
                <a:cubicBezTo>
                  <a:pt x="93" y="0"/>
                  <a:pt x="92" y="0"/>
                  <a:pt x="91" y="0"/>
                </a:cubicBezTo>
                <a:moveTo>
                  <a:pt x="102" y="0"/>
                </a:moveTo>
                <a:cubicBezTo>
                  <a:pt x="99" y="0"/>
                  <a:pt x="99" y="0"/>
                  <a:pt x="99" y="0"/>
                </a:cubicBezTo>
                <a:cubicBezTo>
                  <a:pt x="98" y="0"/>
                  <a:pt x="97" y="0"/>
                  <a:pt x="97" y="1"/>
                </a:cubicBezTo>
                <a:cubicBezTo>
                  <a:pt x="97" y="2"/>
                  <a:pt x="98" y="3"/>
                  <a:pt x="99" y="3"/>
                </a:cubicBezTo>
                <a:cubicBezTo>
                  <a:pt x="102" y="3"/>
                  <a:pt x="102" y="3"/>
                  <a:pt x="102" y="3"/>
                </a:cubicBezTo>
                <a:cubicBezTo>
                  <a:pt x="103" y="3"/>
                  <a:pt x="104" y="2"/>
                  <a:pt x="104" y="1"/>
                </a:cubicBezTo>
                <a:cubicBezTo>
                  <a:pt x="104" y="0"/>
                  <a:pt x="103" y="0"/>
                  <a:pt x="102" y="0"/>
                </a:cubicBezTo>
                <a:moveTo>
                  <a:pt x="113" y="0"/>
                </a:moveTo>
                <a:cubicBezTo>
                  <a:pt x="109" y="0"/>
                  <a:pt x="109" y="0"/>
                  <a:pt x="109" y="0"/>
                </a:cubicBezTo>
                <a:cubicBezTo>
                  <a:pt x="108" y="0"/>
                  <a:pt x="108" y="0"/>
                  <a:pt x="108" y="1"/>
                </a:cubicBezTo>
                <a:cubicBezTo>
                  <a:pt x="108" y="2"/>
                  <a:pt x="108" y="3"/>
                  <a:pt x="109" y="3"/>
                </a:cubicBezTo>
                <a:cubicBezTo>
                  <a:pt x="113" y="3"/>
                  <a:pt x="113" y="3"/>
                  <a:pt x="113" y="3"/>
                </a:cubicBezTo>
                <a:cubicBezTo>
                  <a:pt x="114" y="3"/>
                  <a:pt x="115" y="2"/>
                  <a:pt x="115" y="1"/>
                </a:cubicBezTo>
                <a:cubicBezTo>
                  <a:pt x="115" y="0"/>
                  <a:pt x="114" y="0"/>
                  <a:pt x="113" y="0"/>
                </a:cubicBezTo>
                <a:moveTo>
                  <a:pt x="124" y="0"/>
                </a:moveTo>
                <a:cubicBezTo>
                  <a:pt x="120" y="0"/>
                  <a:pt x="120" y="0"/>
                  <a:pt x="120" y="0"/>
                </a:cubicBezTo>
                <a:cubicBezTo>
                  <a:pt x="119" y="0"/>
                  <a:pt x="118" y="0"/>
                  <a:pt x="118" y="1"/>
                </a:cubicBezTo>
                <a:cubicBezTo>
                  <a:pt x="118" y="2"/>
                  <a:pt x="119" y="3"/>
                  <a:pt x="120" y="3"/>
                </a:cubicBezTo>
                <a:cubicBezTo>
                  <a:pt x="124" y="3"/>
                  <a:pt x="124" y="3"/>
                  <a:pt x="124" y="3"/>
                </a:cubicBezTo>
                <a:cubicBezTo>
                  <a:pt x="125" y="3"/>
                  <a:pt x="125" y="2"/>
                  <a:pt x="125" y="1"/>
                </a:cubicBezTo>
                <a:cubicBezTo>
                  <a:pt x="125" y="0"/>
                  <a:pt x="125" y="0"/>
                  <a:pt x="124" y="0"/>
                </a:cubicBezTo>
                <a:moveTo>
                  <a:pt x="134" y="0"/>
                </a:moveTo>
                <a:cubicBezTo>
                  <a:pt x="131" y="0"/>
                  <a:pt x="131" y="0"/>
                  <a:pt x="131" y="0"/>
                </a:cubicBezTo>
                <a:cubicBezTo>
                  <a:pt x="130" y="0"/>
                  <a:pt x="129" y="0"/>
                  <a:pt x="129" y="1"/>
                </a:cubicBezTo>
                <a:cubicBezTo>
                  <a:pt x="129" y="2"/>
                  <a:pt x="130" y="3"/>
                  <a:pt x="131" y="3"/>
                </a:cubicBezTo>
                <a:cubicBezTo>
                  <a:pt x="134" y="3"/>
                  <a:pt x="134" y="3"/>
                  <a:pt x="134" y="3"/>
                </a:cubicBezTo>
                <a:cubicBezTo>
                  <a:pt x="135" y="3"/>
                  <a:pt x="136" y="2"/>
                  <a:pt x="136" y="1"/>
                </a:cubicBezTo>
                <a:cubicBezTo>
                  <a:pt x="136" y="0"/>
                  <a:pt x="135" y="0"/>
                  <a:pt x="134" y="0"/>
                </a:cubicBezTo>
                <a:moveTo>
                  <a:pt x="145" y="0"/>
                </a:moveTo>
                <a:cubicBezTo>
                  <a:pt x="142" y="0"/>
                  <a:pt x="142" y="0"/>
                  <a:pt x="142" y="0"/>
                </a:cubicBezTo>
                <a:cubicBezTo>
                  <a:pt x="141" y="0"/>
                  <a:pt x="140" y="0"/>
                  <a:pt x="140" y="1"/>
                </a:cubicBezTo>
                <a:cubicBezTo>
                  <a:pt x="140" y="2"/>
                  <a:pt x="141" y="3"/>
                  <a:pt x="142" y="3"/>
                </a:cubicBezTo>
                <a:cubicBezTo>
                  <a:pt x="145" y="3"/>
                  <a:pt x="145" y="3"/>
                  <a:pt x="145" y="3"/>
                </a:cubicBezTo>
                <a:cubicBezTo>
                  <a:pt x="146" y="3"/>
                  <a:pt x="147" y="2"/>
                  <a:pt x="147" y="1"/>
                </a:cubicBezTo>
                <a:cubicBezTo>
                  <a:pt x="147" y="0"/>
                  <a:pt x="146" y="0"/>
                  <a:pt x="145" y="0"/>
                </a:cubicBezTo>
                <a:moveTo>
                  <a:pt x="156" y="0"/>
                </a:moveTo>
                <a:cubicBezTo>
                  <a:pt x="152" y="0"/>
                  <a:pt x="152" y="0"/>
                  <a:pt x="152" y="0"/>
                </a:cubicBezTo>
                <a:cubicBezTo>
                  <a:pt x="151" y="0"/>
                  <a:pt x="151" y="0"/>
                  <a:pt x="151" y="1"/>
                </a:cubicBezTo>
                <a:cubicBezTo>
                  <a:pt x="151" y="2"/>
                  <a:pt x="151" y="3"/>
                  <a:pt x="152" y="3"/>
                </a:cubicBezTo>
                <a:cubicBezTo>
                  <a:pt x="156" y="3"/>
                  <a:pt x="156" y="3"/>
                  <a:pt x="156" y="3"/>
                </a:cubicBezTo>
                <a:cubicBezTo>
                  <a:pt x="157" y="3"/>
                  <a:pt x="158" y="2"/>
                  <a:pt x="158" y="1"/>
                </a:cubicBezTo>
                <a:cubicBezTo>
                  <a:pt x="158" y="0"/>
                  <a:pt x="157" y="0"/>
                  <a:pt x="156" y="0"/>
                </a:cubicBezTo>
                <a:moveTo>
                  <a:pt x="167" y="0"/>
                </a:moveTo>
                <a:cubicBezTo>
                  <a:pt x="163" y="0"/>
                  <a:pt x="163" y="0"/>
                  <a:pt x="163" y="0"/>
                </a:cubicBezTo>
                <a:cubicBezTo>
                  <a:pt x="162" y="0"/>
                  <a:pt x="161" y="0"/>
                  <a:pt x="161" y="1"/>
                </a:cubicBezTo>
                <a:cubicBezTo>
                  <a:pt x="161" y="2"/>
                  <a:pt x="162" y="3"/>
                  <a:pt x="163" y="3"/>
                </a:cubicBezTo>
                <a:cubicBezTo>
                  <a:pt x="167" y="3"/>
                  <a:pt x="167" y="3"/>
                  <a:pt x="167" y="3"/>
                </a:cubicBezTo>
                <a:cubicBezTo>
                  <a:pt x="168" y="3"/>
                  <a:pt x="168" y="2"/>
                  <a:pt x="168" y="1"/>
                </a:cubicBezTo>
                <a:cubicBezTo>
                  <a:pt x="168" y="0"/>
                  <a:pt x="168" y="0"/>
                  <a:pt x="167" y="0"/>
                </a:cubicBezTo>
                <a:moveTo>
                  <a:pt x="177" y="0"/>
                </a:moveTo>
                <a:cubicBezTo>
                  <a:pt x="174" y="0"/>
                  <a:pt x="174" y="0"/>
                  <a:pt x="174" y="0"/>
                </a:cubicBezTo>
                <a:cubicBezTo>
                  <a:pt x="173" y="0"/>
                  <a:pt x="172" y="0"/>
                  <a:pt x="172" y="1"/>
                </a:cubicBezTo>
                <a:cubicBezTo>
                  <a:pt x="172" y="2"/>
                  <a:pt x="173" y="3"/>
                  <a:pt x="174" y="3"/>
                </a:cubicBezTo>
                <a:cubicBezTo>
                  <a:pt x="177" y="3"/>
                  <a:pt x="177" y="3"/>
                  <a:pt x="177" y="3"/>
                </a:cubicBezTo>
                <a:cubicBezTo>
                  <a:pt x="178" y="3"/>
                  <a:pt x="179" y="2"/>
                  <a:pt x="179" y="1"/>
                </a:cubicBezTo>
                <a:cubicBezTo>
                  <a:pt x="179" y="0"/>
                  <a:pt x="178" y="0"/>
                  <a:pt x="177" y="0"/>
                </a:cubicBezTo>
                <a:moveTo>
                  <a:pt x="188" y="0"/>
                </a:moveTo>
                <a:cubicBezTo>
                  <a:pt x="185" y="0"/>
                  <a:pt x="185" y="0"/>
                  <a:pt x="185" y="0"/>
                </a:cubicBezTo>
                <a:cubicBezTo>
                  <a:pt x="184" y="0"/>
                  <a:pt x="183" y="0"/>
                  <a:pt x="183" y="1"/>
                </a:cubicBezTo>
                <a:cubicBezTo>
                  <a:pt x="183" y="2"/>
                  <a:pt x="184" y="3"/>
                  <a:pt x="185" y="3"/>
                </a:cubicBezTo>
                <a:cubicBezTo>
                  <a:pt x="188" y="3"/>
                  <a:pt x="188" y="3"/>
                  <a:pt x="188" y="3"/>
                </a:cubicBezTo>
                <a:cubicBezTo>
                  <a:pt x="189" y="3"/>
                  <a:pt x="190" y="2"/>
                  <a:pt x="190" y="1"/>
                </a:cubicBezTo>
                <a:cubicBezTo>
                  <a:pt x="190" y="0"/>
                  <a:pt x="189" y="0"/>
                  <a:pt x="188" y="0"/>
                </a:cubicBezTo>
                <a:moveTo>
                  <a:pt x="199" y="0"/>
                </a:moveTo>
                <a:cubicBezTo>
                  <a:pt x="195" y="0"/>
                  <a:pt x="195" y="0"/>
                  <a:pt x="195" y="0"/>
                </a:cubicBezTo>
                <a:cubicBezTo>
                  <a:pt x="194" y="0"/>
                  <a:pt x="194" y="0"/>
                  <a:pt x="194" y="1"/>
                </a:cubicBezTo>
                <a:cubicBezTo>
                  <a:pt x="194" y="2"/>
                  <a:pt x="194" y="3"/>
                  <a:pt x="195" y="3"/>
                </a:cubicBezTo>
                <a:cubicBezTo>
                  <a:pt x="199" y="3"/>
                  <a:pt x="199" y="3"/>
                  <a:pt x="199" y="3"/>
                </a:cubicBezTo>
                <a:cubicBezTo>
                  <a:pt x="200" y="3"/>
                  <a:pt x="201" y="2"/>
                  <a:pt x="201" y="1"/>
                </a:cubicBezTo>
                <a:cubicBezTo>
                  <a:pt x="201" y="0"/>
                  <a:pt x="200" y="0"/>
                  <a:pt x="199" y="0"/>
                </a:cubicBezTo>
                <a:moveTo>
                  <a:pt x="210" y="0"/>
                </a:moveTo>
                <a:cubicBezTo>
                  <a:pt x="206" y="0"/>
                  <a:pt x="206" y="0"/>
                  <a:pt x="206" y="0"/>
                </a:cubicBezTo>
                <a:cubicBezTo>
                  <a:pt x="205" y="0"/>
                  <a:pt x="204" y="0"/>
                  <a:pt x="204" y="1"/>
                </a:cubicBezTo>
                <a:cubicBezTo>
                  <a:pt x="204" y="2"/>
                  <a:pt x="205" y="3"/>
                  <a:pt x="206" y="3"/>
                </a:cubicBezTo>
                <a:cubicBezTo>
                  <a:pt x="210" y="3"/>
                  <a:pt x="210" y="3"/>
                  <a:pt x="210" y="3"/>
                </a:cubicBezTo>
                <a:cubicBezTo>
                  <a:pt x="211" y="3"/>
                  <a:pt x="211" y="2"/>
                  <a:pt x="211" y="1"/>
                </a:cubicBezTo>
                <a:cubicBezTo>
                  <a:pt x="211" y="0"/>
                  <a:pt x="211" y="0"/>
                  <a:pt x="210" y="0"/>
                </a:cubicBezTo>
                <a:moveTo>
                  <a:pt x="220" y="0"/>
                </a:moveTo>
                <a:cubicBezTo>
                  <a:pt x="217" y="0"/>
                  <a:pt x="217" y="0"/>
                  <a:pt x="217" y="0"/>
                </a:cubicBezTo>
                <a:cubicBezTo>
                  <a:pt x="216" y="0"/>
                  <a:pt x="215" y="0"/>
                  <a:pt x="215" y="1"/>
                </a:cubicBezTo>
                <a:cubicBezTo>
                  <a:pt x="215" y="2"/>
                  <a:pt x="216" y="3"/>
                  <a:pt x="217" y="3"/>
                </a:cubicBezTo>
                <a:cubicBezTo>
                  <a:pt x="220" y="3"/>
                  <a:pt x="220" y="3"/>
                  <a:pt x="220" y="3"/>
                </a:cubicBezTo>
                <a:cubicBezTo>
                  <a:pt x="221" y="3"/>
                  <a:pt x="222" y="2"/>
                  <a:pt x="222" y="1"/>
                </a:cubicBezTo>
                <a:cubicBezTo>
                  <a:pt x="222" y="0"/>
                  <a:pt x="221" y="0"/>
                  <a:pt x="220" y="0"/>
                </a:cubicBezTo>
                <a:moveTo>
                  <a:pt x="231" y="0"/>
                </a:moveTo>
                <a:cubicBezTo>
                  <a:pt x="228" y="0"/>
                  <a:pt x="228" y="0"/>
                  <a:pt x="228" y="0"/>
                </a:cubicBezTo>
                <a:cubicBezTo>
                  <a:pt x="227" y="0"/>
                  <a:pt x="226" y="0"/>
                  <a:pt x="226" y="1"/>
                </a:cubicBezTo>
                <a:cubicBezTo>
                  <a:pt x="226" y="2"/>
                  <a:pt x="227" y="3"/>
                  <a:pt x="228" y="3"/>
                </a:cubicBezTo>
                <a:cubicBezTo>
                  <a:pt x="231" y="3"/>
                  <a:pt x="231" y="3"/>
                  <a:pt x="231" y="3"/>
                </a:cubicBezTo>
                <a:cubicBezTo>
                  <a:pt x="232" y="3"/>
                  <a:pt x="233" y="2"/>
                  <a:pt x="233" y="1"/>
                </a:cubicBezTo>
                <a:cubicBezTo>
                  <a:pt x="233" y="0"/>
                  <a:pt x="232" y="0"/>
                  <a:pt x="231" y="0"/>
                </a:cubicBezTo>
                <a:moveTo>
                  <a:pt x="242" y="0"/>
                </a:moveTo>
                <a:cubicBezTo>
                  <a:pt x="238" y="0"/>
                  <a:pt x="238" y="0"/>
                  <a:pt x="238" y="0"/>
                </a:cubicBezTo>
                <a:cubicBezTo>
                  <a:pt x="237" y="0"/>
                  <a:pt x="237" y="0"/>
                  <a:pt x="237" y="1"/>
                </a:cubicBezTo>
                <a:cubicBezTo>
                  <a:pt x="237" y="2"/>
                  <a:pt x="237" y="3"/>
                  <a:pt x="238" y="3"/>
                </a:cubicBezTo>
                <a:cubicBezTo>
                  <a:pt x="242" y="3"/>
                  <a:pt x="242" y="3"/>
                  <a:pt x="242" y="3"/>
                </a:cubicBezTo>
                <a:cubicBezTo>
                  <a:pt x="243" y="3"/>
                  <a:pt x="244" y="2"/>
                  <a:pt x="244" y="1"/>
                </a:cubicBezTo>
                <a:cubicBezTo>
                  <a:pt x="244" y="0"/>
                  <a:pt x="243" y="0"/>
                  <a:pt x="242" y="0"/>
                </a:cubicBezTo>
                <a:moveTo>
                  <a:pt x="253" y="0"/>
                </a:moveTo>
                <a:cubicBezTo>
                  <a:pt x="249" y="0"/>
                  <a:pt x="249" y="0"/>
                  <a:pt x="249" y="0"/>
                </a:cubicBezTo>
                <a:cubicBezTo>
                  <a:pt x="248" y="0"/>
                  <a:pt x="247" y="0"/>
                  <a:pt x="247" y="1"/>
                </a:cubicBezTo>
                <a:cubicBezTo>
                  <a:pt x="247" y="2"/>
                  <a:pt x="248" y="3"/>
                  <a:pt x="249" y="3"/>
                </a:cubicBezTo>
                <a:cubicBezTo>
                  <a:pt x="253" y="3"/>
                  <a:pt x="253" y="3"/>
                  <a:pt x="253" y="3"/>
                </a:cubicBezTo>
                <a:cubicBezTo>
                  <a:pt x="254" y="3"/>
                  <a:pt x="254" y="2"/>
                  <a:pt x="254" y="1"/>
                </a:cubicBezTo>
                <a:cubicBezTo>
                  <a:pt x="254" y="0"/>
                  <a:pt x="254" y="0"/>
                  <a:pt x="253" y="0"/>
                </a:cubicBezTo>
                <a:moveTo>
                  <a:pt x="263" y="0"/>
                </a:moveTo>
                <a:cubicBezTo>
                  <a:pt x="260" y="0"/>
                  <a:pt x="260" y="0"/>
                  <a:pt x="260" y="0"/>
                </a:cubicBezTo>
                <a:cubicBezTo>
                  <a:pt x="259" y="0"/>
                  <a:pt x="258" y="0"/>
                  <a:pt x="258" y="1"/>
                </a:cubicBezTo>
                <a:cubicBezTo>
                  <a:pt x="258" y="2"/>
                  <a:pt x="259" y="3"/>
                  <a:pt x="260" y="3"/>
                </a:cubicBezTo>
                <a:cubicBezTo>
                  <a:pt x="263" y="3"/>
                  <a:pt x="263" y="3"/>
                  <a:pt x="263" y="3"/>
                </a:cubicBezTo>
                <a:cubicBezTo>
                  <a:pt x="264" y="3"/>
                  <a:pt x="265" y="2"/>
                  <a:pt x="265" y="1"/>
                </a:cubicBezTo>
                <a:cubicBezTo>
                  <a:pt x="265" y="0"/>
                  <a:pt x="264" y="0"/>
                  <a:pt x="263" y="0"/>
                </a:cubicBezTo>
                <a:moveTo>
                  <a:pt x="274" y="0"/>
                </a:moveTo>
                <a:cubicBezTo>
                  <a:pt x="271" y="0"/>
                  <a:pt x="271" y="0"/>
                  <a:pt x="271" y="0"/>
                </a:cubicBezTo>
                <a:cubicBezTo>
                  <a:pt x="270" y="0"/>
                  <a:pt x="269" y="0"/>
                  <a:pt x="269" y="1"/>
                </a:cubicBezTo>
                <a:cubicBezTo>
                  <a:pt x="269" y="2"/>
                  <a:pt x="270" y="3"/>
                  <a:pt x="271" y="3"/>
                </a:cubicBezTo>
                <a:cubicBezTo>
                  <a:pt x="274" y="3"/>
                  <a:pt x="274" y="3"/>
                  <a:pt x="274" y="3"/>
                </a:cubicBezTo>
                <a:cubicBezTo>
                  <a:pt x="275" y="3"/>
                  <a:pt x="276" y="2"/>
                  <a:pt x="276" y="1"/>
                </a:cubicBezTo>
                <a:cubicBezTo>
                  <a:pt x="276" y="0"/>
                  <a:pt x="275" y="0"/>
                  <a:pt x="274" y="0"/>
                </a:cubicBezTo>
                <a:moveTo>
                  <a:pt x="285" y="0"/>
                </a:moveTo>
                <a:cubicBezTo>
                  <a:pt x="281" y="0"/>
                  <a:pt x="281" y="0"/>
                  <a:pt x="281" y="0"/>
                </a:cubicBezTo>
                <a:cubicBezTo>
                  <a:pt x="280" y="0"/>
                  <a:pt x="279" y="0"/>
                  <a:pt x="279" y="1"/>
                </a:cubicBezTo>
                <a:cubicBezTo>
                  <a:pt x="279" y="2"/>
                  <a:pt x="280" y="3"/>
                  <a:pt x="281" y="3"/>
                </a:cubicBezTo>
                <a:cubicBezTo>
                  <a:pt x="285" y="3"/>
                  <a:pt x="285" y="3"/>
                  <a:pt x="285" y="3"/>
                </a:cubicBezTo>
                <a:cubicBezTo>
                  <a:pt x="286" y="3"/>
                  <a:pt x="286" y="3"/>
                  <a:pt x="286" y="3"/>
                </a:cubicBezTo>
                <a:cubicBezTo>
                  <a:pt x="286" y="0"/>
                  <a:pt x="286" y="0"/>
                  <a:pt x="286" y="0"/>
                </a:cubicBezTo>
                <a:cubicBezTo>
                  <a:pt x="285" y="0"/>
                  <a:pt x="285" y="0"/>
                  <a:pt x="285" y="0"/>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1" name="Shape 1541"/>
          <p:cNvSpPr/>
          <p:nvPr/>
        </p:nvSpPr>
        <p:spPr>
          <a:xfrm>
            <a:off x="5176653" y="2740809"/>
            <a:ext cx="336535" cy="336535"/>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42" name="Shape 1542"/>
          <p:cNvSpPr txBox="1"/>
          <p:nvPr/>
        </p:nvSpPr>
        <p:spPr>
          <a:xfrm>
            <a:off x="5216333" y="2755912"/>
            <a:ext cx="257175"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2</a:t>
            </a:r>
            <a:endParaRPr sz="1100"/>
          </a:p>
        </p:txBody>
      </p:sp>
      <p:sp>
        <p:nvSpPr>
          <p:cNvPr id="1543" name="Shape 1543"/>
          <p:cNvSpPr/>
          <p:nvPr/>
        </p:nvSpPr>
        <p:spPr>
          <a:xfrm>
            <a:off x="6103477" y="2560672"/>
            <a:ext cx="355996" cy="345281"/>
          </a:xfrm>
          <a:custGeom>
            <a:pathLst>
              <a:path extrusionOk="0" h="93" w="94">
                <a:moveTo>
                  <a:pt x="4" y="78"/>
                </a:moveTo>
                <a:cubicBezTo>
                  <a:pt x="0" y="82"/>
                  <a:pt x="0" y="87"/>
                  <a:pt x="4" y="91"/>
                </a:cubicBezTo>
                <a:cubicBezTo>
                  <a:pt x="5" y="92"/>
                  <a:pt x="8" y="93"/>
                  <a:pt x="10" y="93"/>
                </a:cubicBezTo>
                <a:cubicBezTo>
                  <a:pt x="12" y="93"/>
                  <a:pt x="14" y="92"/>
                  <a:pt x="16" y="91"/>
                </a:cubicBezTo>
                <a:cubicBezTo>
                  <a:pt x="45" y="62"/>
                  <a:pt x="45" y="62"/>
                  <a:pt x="45" y="62"/>
                </a:cubicBezTo>
                <a:cubicBezTo>
                  <a:pt x="32" y="50"/>
                  <a:pt x="32" y="50"/>
                  <a:pt x="32" y="50"/>
                </a:cubicBezTo>
                <a:lnTo>
                  <a:pt x="4" y="78"/>
                </a:lnTo>
                <a:close/>
                <a:moveTo>
                  <a:pt x="75" y="25"/>
                </a:moveTo>
                <a:cubicBezTo>
                  <a:pt x="88" y="19"/>
                  <a:pt x="88" y="19"/>
                  <a:pt x="88" y="19"/>
                </a:cubicBezTo>
                <a:cubicBezTo>
                  <a:pt x="94" y="6"/>
                  <a:pt x="94" y="6"/>
                  <a:pt x="94" y="6"/>
                </a:cubicBezTo>
                <a:cubicBezTo>
                  <a:pt x="88" y="0"/>
                  <a:pt x="88" y="0"/>
                  <a:pt x="88" y="0"/>
                </a:cubicBezTo>
                <a:cubicBezTo>
                  <a:pt x="76" y="7"/>
                  <a:pt x="76" y="7"/>
                  <a:pt x="76" y="7"/>
                </a:cubicBezTo>
                <a:cubicBezTo>
                  <a:pt x="69" y="19"/>
                  <a:pt x="69" y="19"/>
                  <a:pt x="69" y="19"/>
                </a:cubicBezTo>
                <a:cubicBezTo>
                  <a:pt x="54" y="34"/>
                  <a:pt x="54" y="34"/>
                  <a:pt x="54" y="34"/>
                </a:cubicBezTo>
                <a:cubicBezTo>
                  <a:pt x="60" y="41"/>
                  <a:pt x="60" y="41"/>
                  <a:pt x="60" y="41"/>
                </a:cubicBezTo>
                <a:lnTo>
                  <a:pt x="75" y="25"/>
                </a:lnTo>
                <a:close/>
                <a:moveTo>
                  <a:pt x="78" y="58"/>
                </a:moveTo>
                <a:cubicBezTo>
                  <a:pt x="77" y="58"/>
                  <a:pt x="77" y="58"/>
                  <a:pt x="77" y="58"/>
                </a:cubicBezTo>
                <a:cubicBezTo>
                  <a:pt x="75" y="58"/>
                  <a:pt x="73" y="59"/>
                  <a:pt x="71" y="59"/>
                </a:cubicBezTo>
                <a:cubicBezTo>
                  <a:pt x="35" y="24"/>
                  <a:pt x="35" y="24"/>
                  <a:pt x="35" y="24"/>
                </a:cubicBezTo>
                <a:cubicBezTo>
                  <a:pt x="36" y="22"/>
                  <a:pt x="36" y="20"/>
                  <a:pt x="36" y="18"/>
                </a:cubicBezTo>
                <a:cubicBezTo>
                  <a:pt x="36" y="16"/>
                  <a:pt x="36" y="16"/>
                  <a:pt x="36" y="16"/>
                </a:cubicBezTo>
                <a:cubicBezTo>
                  <a:pt x="35" y="7"/>
                  <a:pt x="28" y="0"/>
                  <a:pt x="19" y="0"/>
                </a:cubicBezTo>
                <a:cubicBezTo>
                  <a:pt x="16" y="0"/>
                  <a:pt x="13" y="1"/>
                  <a:pt x="11" y="2"/>
                </a:cubicBezTo>
                <a:cubicBezTo>
                  <a:pt x="23" y="14"/>
                  <a:pt x="23" y="14"/>
                  <a:pt x="23" y="14"/>
                </a:cubicBezTo>
                <a:cubicBezTo>
                  <a:pt x="23" y="14"/>
                  <a:pt x="24" y="15"/>
                  <a:pt x="24" y="16"/>
                </a:cubicBezTo>
                <a:cubicBezTo>
                  <a:pt x="25" y="18"/>
                  <a:pt x="24" y="20"/>
                  <a:pt x="23" y="22"/>
                </a:cubicBezTo>
                <a:cubicBezTo>
                  <a:pt x="22" y="23"/>
                  <a:pt x="20" y="23"/>
                  <a:pt x="19" y="23"/>
                </a:cubicBezTo>
                <a:cubicBezTo>
                  <a:pt x="18" y="23"/>
                  <a:pt x="17" y="23"/>
                  <a:pt x="17" y="23"/>
                </a:cubicBezTo>
                <a:cubicBezTo>
                  <a:pt x="16" y="23"/>
                  <a:pt x="15" y="22"/>
                  <a:pt x="15" y="22"/>
                </a:cubicBezTo>
                <a:cubicBezTo>
                  <a:pt x="3" y="10"/>
                  <a:pt x="3" y="10"/>
                  <a:pt x="3" y="10"/>
                </a:cubicBezTo>
                <a:cubicBezTo>
                  <a:pt x="2" y="12"/>
                  <a:pt x="1" y="15"/>
                  <a:pt x="1" y="18"/>
                </a:cubicBezTo>
                <a:cubicBezTo>
                  <a:pt x="1" y="27"/>
                  <a:pt x="8" y="34"/>
                  <a:pt x="17" y="35"/>
                </a:cubicBezTo>
                <a:cubicBezTo>
                  <a:pt x="19" y="35"/>
                  <a:pt x="19" y="35"/>
                  <a:pt x="19" y="35"/>
                </a:cubicBezTo>
                <a:cubicBezTo>
                  <a:pt x="21" y="35"/>
                  <a:pt x="23" y="35"/>
                  <a:pt x="25" y="34"/>
                </a:cubicBezTo>
                <a:cubicBezTo>
                  <a:pt x="60" y="70"/>
                  <a:pt x="60" y="70"/>
                  <a:pt x="60" y="70"/>
                </a:cubicBezTo>
                <a:cubicBezTo>
                  <a:pt x="60" y="72"/>
                  <a:pt x="59" y="74"/>
                  <a:pt x="59" y="76"/>
                </a:cubicBezTo>
                <a:cubicBezTo>
                  <a:pt x="59" y="77"/>
                  <a:pt x="59" y="77"/>
                  <a:pt x="59" y="77"/>
                </a:cubicBezTo>
                <a:cubicBezTo>
                  <a:pt x="60" y="86"/>
                  <a:pt x="68" y="93"/>
                  <a:pt x="77" y="93"/>
                </a:cubicBezTo>
                <a:cubicBezTo>
                  <a:pt x="79" y="93"/>
                  <a:pt x="82" y="93"/>
                  <a:pt x="84" y="91"/>
                </a:cubicBezTo>
                <a:cubicBezTo>
                  <a:pt x="73" y="80"/>
                  <a:pt x="73" y="80"/>
                  <a:pt x="73" y="80"/>
                </a:cubicBezTo>
                <a:cubicBezTo>
                  <a:pt x="72" y="79"/>
                  <a:pt x="72" y="79"/>
                  <a:pt x="71" y="78"/>
                </a:cubicBezTo>
                <a:cubicBezTo>
                  <a:pt x="71" y="76"/>
                  <a:pt x="71" y="73"/>
                  <a:pt x="73" y="72"/>
                </a:cubicBezTo>
                <a:cubicBezTo>
                  <a:pt x="74" y="71"/>
                  <a:pt x="75" y="70"/>
                  <a:pt x="77" y="70"/>
                </a:cubicBezTo>
                <a:cubicBezTo>
                  <a:pt x="77" y="70"/>
                  <a:pt x="78" y="70"/>
                  <a:pt x="79" y="70"/>
                </a:cubicBezTo>
                <a:cubicBezTo>
                  <a:pt x="80" y="71"/>
                  <a:pt x="80" y="71"/>
                  <a:pt x="81" y="72"/>
                </a:cubicBezTo>
                <a:cubicBezTo>
                  <a:pt x="92" y="83"/>
                  <a:pt x="92" y="83"/>
                  <a:pt x="92" y="83"/>
                </a:cubicBezTo>
                <a:cubicBezTo>
                  <a:pt x="94" y="81"/>
                  <a:pt x="94" y="78"/>
                  <a:pt x="94" y="76"/>
                </a:cubicBezTo>
                <a:cubicBezTo>
                  <a:pt x="94" y="67"/>
                  <a:pt x="87" y="59"/>
                  <a:pt x="78" y="5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4" name="Shape 1544"/>
          <p:cNvSpPr/>
          <p:nvPr/>
        </p:nvSpPr>
        <p:spPr>
          <a:xfrm>
            <a:off x="6648429" y="2467855"/>
            <a:ext cx="948817"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lt1"/>
                </a:solidFill>
                <a:latin typeface="Montserrat"/>
                <a:ea typeface="Montserrat"/>
                <a:cs typeface="Montserrat"/>
                <a:sym typeface="Montserrat"/>
              </a:rPr>
              <a:t>26%</a:t>
            </a:r>
            <a:endParaRPr sz="1100"/>
          </a:p>
        </p:txBody>
      </p:sp>
      <p:sp>
        <p:nvSpPr>
          <p:cNvPr id="1545" name="Shape 1545"/>
          <p:cNvSpPr/>
          <p:nvPr/>
        </p:nvSpPr>
        <p:spPr>
          <a:xfrm>
            <a:off x="7603259" y="2493231"/>
            <a:ext cx="985435" cy="530915"/>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lt1"/>
                </a:solidFill>
                <a:latin typeface="Montserrat"/>
                <a:ea typeface="Montserrat"/>
                <a:cs typeface="Montserrat"/>
                <a:sym typeface="Montserrat"/>
              </a:rPr>
              <a:t>Your sample text text is you</a:t>
            </a:r>
            <a:endParaRPr sz="1100"/>
          </a:p>
          <a:p>
            <a:pPr indent="0" lvl="0" marL="0" marR="0" rtl="0" algn="l">
              <a:lnSpc>
                <a:spcPct val="130000"/>
              </a:lnSpc>
              <a:spcBef>
                <a:spcPts val="0"/>
              </a:spcBef>
              <a:spcAft>
                <a:spcPts val="0"/>
              </a:spcAft>
              <a:buNone/>
            </a:pPr>
            <a:r>
              <a:rPr lang="en" sz="800">
                <a:solidFill>
                  <a:schemeClr val="lt1"/>
                </a:solidFill>
                <a:latin typeface="Montserrat"/>
                <a:ea typeface="Montserrat"/>
                <a:cs typeface="Montserrat"/>
                <a:sym typeface="Montserrat"/>
              </a:rPr>
              <a:t>here to give</a:t>
            </a:r>
            <a:endParaRPr sz="1100"/>
          </a:p>
        </p:txBody>
      </p:sp>
      <p:sp>
        <p:nvSpPr>
          <p:cNvPr id="1546" name="Shape 1546"/>
          <p:cNvSpPr/>
          <p:nvPr/>
        </p:nvSpPr>
        <p:spPr>
          <a:xfrm>
            <a:off x="5180094" y="3410423"/>
            <a:ext cx="3963906" cy="748182"/>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7" name="Shape 1547"/>
          <p:cNvSpPr/>
          <p:nvPr/>
        </p:nvSpPr>
        <p:spPr>
          <a:xfrm>
            <a:off x="5180094" y="3410423"/>
            <a:ext cx="3963906" cy="7481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8" name="Shape 1548"/>
          <p:cNvSpPr/>
          <p:nvPr/>
        </p:nvSpPr>
        <p:spPr>
          <a:xfrm>
            <a:off x="5595391" y="3476677"/>
            <a:ext cx="3534065" cy="615674"/>
          </a:xfrm>
          <a:custGeom>
            <a:pathLst>
              <a:path extrusionOk="0" h="166" w="961">
                <a:moveTo>
                  <a:pt x="78" y="162"/>
                </a:moveTo>
                <a:cubicBezTo>
                  <a:pt x="76" y="162"/>
                  <a:pt x="76" y="162"/>
                  <a:pt x="76" y="162"/>
                </a:cubicBezTo>
                <a:cubicBezTo>
                  <a:pt x="76" y="166"/>
                  <a:pt x="76" y="166"/>
                  <a:pt x="76" y="166"/>
                </a:cubicBezTo>
                <a:cubicBezTo>
                  <a:pt x="78" y="166"/>
                  <a:pt x="78" y="166"/>
                  <a:pt x="78" y="166"/>
                </a:cubicBezTo>
                <a:cubicBezTo>
                  <a:pt x="79" y="166"/>
                  <a:pt x="80" y="165"/>
                  <a:pt x="80" y="164"/>
                </a:cubicBezTo>
                <a:cubicBezTo>
                  <a:pt x="80" y="163"/>
                  <a:pt x="79" y="162"/>
                  <a:pt x="78" y="162"/>
                </a:cubicBezTo>
                <a:moveTo>
                  <a:pt x="90" y="162"/>
                </a:moveTo>
                <a:cubicBezTo>
                  <a:pt x="86" y="162"/>
                  <a:pt x="86" y="162"/>
                  <a:pt x="86" y="162"/>
                </a:cubicBezTo>
                <a:cubicBezTo>
                  <a:pt x="85" y="162"/>
                  <a:pt x="84" y="163"/>
                  <a:pt x="84" y="164"/>
                </a:cubicBezTo>
                <a:cubicBezTo>
                  <a:pt x="84" y="165"/>
                  <a:pt x="85" y="166"/>
                  <a:pt x="86" y="166"/>
                </a:cubicBezTo>
                <a:cubicBezTo>
                  <a:pt x="90" y="166"/>
                  <a:pt x="90" y="166"/>
                  <a:pt x="90" y="166"/>
                </a:cubicBezTo>
                <a:cubicBezTo>
                  <a:pt x="91" y="166"/>
                  <a:pt x="92" y="165"/>
                  <a:pt x="92" y="164"/>
                </a:cubicBezTo>
                <a:cubicBezTo>
                  <a:pt x="92" y="163"/>
                  <a:pt x="91" y="162"/>
                  <a:pt x="90" y="162"/>
                </a:cubicBezTo>
                <a:moveTo>
                  <a:pt x="102" y="162"/>
                </a:moveTo>
                <a:cubicBezTo>
                  <a:pt x="98" y="162"/>
                  <a:pt x="98" y="162"/>
                  <a:pt x="98" y="162"/>
                </a:cubicBezTo>
                <a:cubicBezTo>
                  <a:pt x="97" y="162"/>
                  <a:pt x="96" y="163"/>
                  <a:pt x="96" y="164"/>
                </a:cubicBezTo>
                <a:cubicBezTo>
                  <a:pt x="96" y="165"/>
                  <a:pt x="97" y="166"/>
                  <a:pt x="98" y="166"/>
                </a:cubicBezTo>
                <a:cubicBezTo>
                  <a:pt x="102" y="166"/>
                  <a:pt x="102" y="166"/>
                  <a:pt x="102" y="166"/>
                </a:cubicBezTo>
                <a:cubicBezTo>
                  <a:pt x="103" y="166"/>
                  <a:pt x="104" y="165"/>
                  <a:pt x="104" y="164"/>
                </a:cubicBezTo>
                <a:cubicBezTo>
                  <a:pt x="104" y="163"/>
                  <a:pt x="103" y="162"/>
                  <a:pt x="102" y="162"/>
                </a:cubicBezTo>
                <a:moveTo>
                  <a:pt x="114" y="162"/>
                </a:moveTo>
                <a:cubicBezTo>
                  <a:pt x="110" y="162"/>
                  <a:pt x="110" y="162"/>
                  <a:pt x="110" y="162"/>
                </a:cubicBezTo>
                <a:cubicBezTo>
                  <a:pt x="109" y="162"/>
                  <a:pt x="108" y="163"/>
                  <a:pt x="108" y="164"/>
                </a:cubicBezTo>
                <a:cubicBezTo>
                  <a:pt x="108" y="165"/>
                  <a:pt x="109" y="166"/>
                  <a:pt x="110" y="166"/>
                </a:cubicBezTo>
                <a:cubicBezTo>
                  <a:pt x="114" y="166"/>
                  <a:pt x="114" y="166"/>
                  <a:pt x="114" y="166"/>
                </a:cubicBezTo>
                <a:cubicBezTo>
                  <a:pt x="116" y="166"/>
                  <a:pt x="116" y="165"/>
                  <a:pt x="116" y="164"/>
                </a:cubicBezTo>
                <a:cubicBezTo>
                  <a:pt x="116" y="163"/>
                  <a:pt x="116" y="162"/>
                  <a:pt x="114" y="162"/>
                </a:cubicBezTo>
                <a:moveTo>
                  <a:pt x="126" y="162"/>
                </a:moveTo>
                <a:cubicBezTo>
                  <a:pt x="122" y="162"/>
                  <a:pt x="122" y="162"/>
                  <a:pt x="122" y="162"/>
                </a:cubicBezTo>
                <a:cubicBezTo>
                  <a:pt x="121" y="162"/>
                  <a:pt x="120" y="163"/>
                  <a:pt x="120" y="164"/>
                </a:cubicBezTo>
                <a:cubicBezTo>
                  <a:pt x="120" y="165"/>
                  <a:pt x="121" y="166"/>
                  <a:pt x="122" y="166"/>
                </a:cubicBezTo>
                <a:cubicBezTo>
                  <a:pt x="126" y="166"/>
                  <a:pt x="126" y="166"/>
                  <a:pt x="126" y="166"/>
                </a:cubicBezTo>
                <a:cubicBezTo>
                  <a:pt x="128" y="166"/>
                  <a:pt x="129" y="165"/>
                  <a:pt x="129" y="164"/>
                </a:cubicBezTo>
                <a:cubicBezTo>
                  <a:pt x="129" y="163"/>
                  <a:pt x="128" y="162"/>
                  <a:pt x="126" y="162"/>
                </a:cubicBezTo>
                <a:moveTo>
                  <a:pt x="139" y="162"/>
                </a:moveTo>
                <a:cubicBezTo>
                  <a:pt x="135" y="162"/>
                  <a:pt x="135" y="162"/>
                  <a:pt x="135" y="162"/>
                </a:cubicBezTo>
                <a:cubicBezTo>
                  <a:pt x="133" y="162"/>
                  <a:pt x="133" y="163"/>
                  <a:pt x="133" y="164"/>
                </a:cubicBezTo>
                <a:cubicBezTo>
                  <a:pt x="133" y="165"/>
                  <a:pt x="133" y="166"/>
                  <a:pt x="135" y="166"/>
                </a:cubicBezTo>
                <a:cubicBezTo>
                  <a:pt x="139" y="166"/>
                  <a:pt x="139" y="166"/>
                  <a:pt x="139" y="166"/>
                </a:cubicBezTo>
                <a:cubicBezTo>
                  <a:pt x="140" y="166"/>
                  <a:pt x="141" y="165"/>
                  <a:pt x="141" y="164"/>
                </a:cubicBezTo>
                <a:cubicBezTo>
                  <a:pt x="141" y="163"/>
                  <a:pt x="140" y="162"/>
                  <a:pt x="139" y="162"/>
                </a:cubicBezTo>
                <a:moveTo>
                  <a:pt x="151" y="162"/>
                </a:moveTo>
                <a:cubicBezTo>
                  <a:pt x="147" y="162"/>
                  <a:pt x="147" y="162"/>
                  <a:pt x="147" y="162"/>
                </a:cubicBezTo>
                <a:cubicBezTo>
                  <a:pt x="145" y="162"/>
                  <a:pt x="145" y="163"/>
                  <a:pt x="145" y="164"/>
                </a:cubicBezTo>
                <a:cubicBezTo>
                  <a:pt x="145" y="165"/>
                  <a:pt x="145" y="166"/>
                  <a:pt x="147" y="166"/>
                </a:cubicBezTo>
                <a:cubicBezTo>
                  <a:pt x="151" y="166"/>
                  <a:pt x="151" y="166"/>
                  <a:pt x="151" y="166"/>
                </a:cubicBezTo>
                <a:cubicBezTo>
                  <a:pt x="152" y="166"/>
                  <a:pt x="153" y="165"/>
                  <a:pt x="153" y="164"/>
                </a:cubicBezTo>
                <a:cubicBezTo>
                  <a:pt x="153" y="163"/>
                  <a:pt x="152" y="162"/>
                  <a:pt x="151" y="162"/>
                </a:cubicBezTo>
                <a:moveTo>
                  <a:pt x="163" y="162"/>
                </a:moveTo>
                <a:cubicBezTo>
                  <a:pt x="159" y="162"/>
                  <a:pt x="159" y="162"/>
                  <a:pt x="159" y="162"/>
                </a:cubicBezTo>
                <a:cubicBezTo>
                  <a:pt x="158" y="162"/>
                  <a:pt x="157" y="163"/>
                  <a:pt x="157" y="164"/>
                </a:cubicBezTo>
                <a:cubicBezTo>
                  <a:pt x="157" y="165"/>
                  <a:pt x="158" y="166"/>
                  <a:pt x="159" y="166"/>
                </a:cubicBezTo>
                <a:cubicBezTo>
                  <a:pt x="163" y="166"/>
                  <a:pt x="163" y="166"/>
                  <a:pt x="163" y="166"/>
                </a:cubicBezTo>
                <a:cubicBezTo>
                  <a:pt x="164" y="166"/>
                  <a:pt x="165" y="165"/>
                  <a:pt x="165" y="164"/>
                </a:cubicBezTo>
                <a:cubicBezTo>
                  <a:pt x="165" y="163"/>
                  <a:pt x="164" y="162"/>
                  <a:pt x="163" y="162"/>
                </a:cubicBezTo>
                <a:moveTo>
                  <a:pt x="175" y="162"/>
                </a:moveTo>
                <a:cubicBezTo>
                  <a:pt x="171" y="162"/>
                  <a:pt x="171" y="162"/>
                  <a:pt x="171" y="162"/>
                </a:cubicBezTo>
                <a:cubicBezTo>
                  <a:pt x="170" y="162"/>
                  <a:pt x="169" y="163"/>
                  <a:pt x="169" y="164"/>
                </a:cubicBezTo>
                <a:cubicBezTo>
                  <a:pt x="169" y="165"/>
                  <a:pt x="170" y="166"/>
                  <a:pt x="171" y="166"/>
                </a:cubicBezTo>
                <a:cubicBezTo>
                  <a:pt x="175" y="166"/>
                  <a:pt x="175" y="166"/>
                  <a:pt x="175" y="166"/>
                </a:cubicBezTo>
                <a:cubicBezTo>
                  <a:pt x="176" y="166"/>
                  <a:pt x="177" y="165"/>
                  <a:pt x="177" y="164"/>
                </a:cubicBezTo>
                <a:cubicBezTo>
                  <a:pt x="177" y="163"/>
                  <a:pt x="176" y="162"/>
                  <a:pt x="175" y="162"/>
                </a:cubicBezTo>
                <a:moveTo>
                  <a:pt x="187" y="162"/>
                </a:moveTo>
                <a:cubicBezTo>
                  <a:pt x="183" y="162"/>
                  <a:pt x="183" y="162"/>
                  <a:pt x="183" y="162"/>
                </a:cubicBezTo>
                <a:cubicBezTo>
                  <a:pt x="182" y="162"/>
                  <a:pt x="181" y="163"/>
                  <a:pt x="181" y="164"/>
                </a:cubicBezTo>
                <a:cubicBezTo>
                  <a:pt x="181" y="165"/>
                  <a:pt x="182" y="166"/>
                  <a:pt x="183" y="166"/>
                </a:cubicBezTo>
                <a:cubicBezTo>
                  <a:pt x="187" y="166"/>
                  <a:pt x="187" y="166"/>
                  <a:pt x="187" y="166"/>
                </a:cubicBezTo>
                <a:cubicBezTo>
                  <a:pt x="188" y="166"/>
                  <a:pt x="189" y="165"/>
                  <a:pt x="189" y="164"/>
                </a:cubicBezTo>
                <a:cubicBezTo>
                  <a:pt x="189" y="163"/>
                  <a:pt x="188" y="162"/>
                  <a:pt x="187" y="162"/>
                </a:cubicBezTo>
                <a:moveTo>
                  <a:pt x="199" y="162"/>
                </a:moveTo>
                <a:cubicBezTo>
                  <a:pt x="195" y="162"/>
                  <a:pt x="195" y="162"/>
                  <a:pt x="195" y="162"/>
                </a:cubicBezTo>
                <a:cubicBezTo>
                  <a:pt x="194" y="162"/>
                  <a:pt x="193" y="163"/>
                  <a:pt x="193" y="164"/>
                </a:cubicBezTo>
                <a:cubicBezTo>
                  <a:pt x="193" y="165"/>
                  <a:pt x="194" y="166"/>
                  <a:pt x="195" y="166"/>
                </a:cubicBezTo>
                <a:cubicBezTo>
                  <a:pt x="199" y="166"/>
                  <a:pt x="199" y="166"/>
                  <a:pt x="199" y="166"/>
                </a:cubicBezTo>
                <a:cubicBezTo>
                  <a:pt x="200" y="166"/>
                  <a:pt x="201" y="165"/>
                  <a:pt x="201" y="164"/>
                </a:cubicBezTo>
                <a:cubicBezTo>
                  <a:pt x="201" y="163"/>
                  <a:pt x="200" y="162"/>
                  <a:pt x="199" y="162"/>
                </a:cubicBezTo>
                <a:moveTo>
                  <a:pt x="211" y="162"/>
                </a:moveTo>
                <a:cubicBezTo>
                  <a:pt x="207" y="162"/>
                  <a:pt x="207" y="162"/>
                  <a:pt x="207" y="162"/>
                </a:cubicBezTo>
                <a:cubicBezTo>
                  <a:pt x="206" y="162"/>
                  <a:pt x="205" y="163"/>
                  <a:pt x="205" y="164"/>
                </a:cubicBezTo>
                <a:cubicBezTo>
                  <a:pt x="205" y="165"/>
                  <a:pt x="206" y="166"/>
                  <a:pt x="207" y="166"/>
                </a:cubicBezTo>
                <a:cubicBezTo>
                  <a:pt x="211" y="166"/>
                  <a:pt x="211" y="166"/>
                  <a:pt x="211" y="166"/>
                </a:cubicBezTo>
                <a:cubicBezTo>
                  <a:pt x="212" y="166"/>
                  <a:pt x="213" y="165"/>
                  <a:pt x="213" y="164"/>
                </a:cubicBezTo>
                <a:cubicBezTo>
                  <a:pt x="213" y="163"/>
                  <a:pt x="212" y="162"/>
                  <a:pt x="211" y="162"/>
                </a:cubicBezTo>
                <a:moveTo>
                  <a:pt x="223" y="162"/>
                </a:moveTo>
                <a:cubicBezTo>
                  <a:pt x="219" y="162"/>
                  <a:pt x="219" y="162"/>
                  <a:pt x="219" y="162"/>
                </a:cubicBezTo>
                <a:cubicBezTo>
                  <a:pt x="218" y="162"/>
                  <a:pt x="217" y="163"/>
                  <a:pt x="217" y="164"/>
                </a:cubicBezTo>
                <a:cubicBezTo>
                  <a:pt x="217" y="165"/>
                  <a:pt x="218" y="166"/>
                  <a:pt x="219" y="166"/>
                </a:cubicBezTo>
                <a:cubicBezTo>
                  <a:pt x="223" y="166"/>
                  <a:pt x="223" y="166"/>
                  <a:pt x="223" y="166"/>
                </a:cubicBezTo>
                <a:cubicBezTo>
                  <a:pt x="224" y="166"/>
                  <a:pt x="225" y="165"/>
                  <a:pt x="225" y="164"/>
                </a:cubicBezTo>
                <a:cubicBezTo>
                  <a:pt x="225" y="163"/>
                  <a:pt x="224" y="162"/>
                  <a:pt x="223" y="162"/>
                </a:cubicBezTo>
                <a:moveTo>
                  <a:pt x="235" y="162"/>
                </a:moveTo>
                <a:cubicBezTo>
                  <a:pt x="231" y="162"/>
                  <a:pt x="231" y="162"/>
                  <a:pt x="231" y="162"/>
                </a:cubicBezTo>
                <a:cubicBezTo>
                  <a:pt x="230" y="162"/>
                  <a:pt x="229" y="163"/>
                  <a:pt x="229" y="164"/>
                </a:cubicBezTo>
                <a:cubicBezTo>
                  <a:pt x="229" y="165"/>
                  <a:pt x="230" y="166"/>
                  <a:pt x="231" y="166"/>
                </a:cubicBezTo>
                <a:cubicBezTo>
                  <a:pt x="235" y="166"/>
                  <a:pt x="235" y="166"/>
                  <a:pt x="235" y="166"/>
                </a:cubicBezTo>
                <a:cubicBezTo>
                  <a:pt x="236" y="166"/>
                  <a:pt x="237" y="165"/>
                  <a:pt x="237" y="164"/>
                </a:cubicBezTo>
                <a:cubicBezTo>
                  <a:pt x="237" y="163"/>
                  <a:pt x="236" y="162"/>
                  <a:pt x="235" y="162"/>
                </a:cubicBezTo>
                <a:moveTo>
                  <a:pt x="247" y="162"/>
                </a:moveTo>
                <a:cubicBezTo>
                  <a:pt x="243" y="162"/>
                  <a:pt x="243" y="162"/>
                  <a:pt x="243" y="162"/>
                </a:cubicBezTo>
                <a:cubicBezTo>
                  <a:pt x="242" y="162"/>
                  <a:pt x="241" y="163"/>
                  <a:pt x="241" y="164"/>
                </a:cubicBezTo>
                <a:cubicBezTo>
                  <a:pt x="241" y="165"/>
                  <a:pt x="242" y="166"/>
                  <a:pt x="243" y="166"/>
                </a:cubicBezTo>
                <a:cubicBezTo>
                  <a:pt x="247" y="166"/>
                  <a:pt x="247" y="166"/>
                  <a:pt x="247" y="166"/>
                </a:cubicBezTo>
                <a:cubicBezTo>
                  <a:pt x="248" y="166"/>
                  <a:pt x="249" y="165"/>
                  <a:pt x="249" y="164"/>
                </a:cubicBezTo>
                <a:cubicBezTo>
                  <a:pt x="249" y="163"/>
                  <a:pt x="248" y="162"/>
                  <a:pt x="247" y="162"/>
                </a:cubicBezTo>
                <a:moveTo>
                  <a:pt x="259" y="162"/>
                </a:moveTo>
                <a:cubicBezTo>
                  <a:pt x="255" y="162"/>
                  <a:pt x="255" y="162"/>
                  <a:pt x="255" y="162"/>
                </a:cubicBezTo>
                <a:cubicBezTo>
                  <a:pt x="254" y="162"/>
                  <a:pt x="253" y="163"/>
                  <a:pt x="253" y="164"/>
                </a:cubicBezTo>
                <a:cubicBezTo>
                  <a:pt x="253" y="165"/>
                  <a:pt x="254" y="166"/>
                  <a:pt x="255" y="166"/>
                </a:cubicBezTo>
                <a:cubicBezTo>
                  <a:pt x="259" y="166"/>
                  <a:pt x="259" y="166"/>
                  <a:pt x="259" y="166"/>
                </a:cubicBezTo>
                <a:cubicBezTo>
                  <a:pt x="260" y="166"/>
                  <a:pt x="261" y="165"/>
                  <a:pt x="261" y="164"/>
                </a:cubicBezTo>
                <a:cubicBezTo>
                  <a:pt x="261" y="163"/>
                  <a:pt x="260" y="162"/>
                  <a:pt x="259" y="162"/>
                </a:cubicBezTo>
                <a:moveTo>
                  <a:pt x="271" y="162"/>
                </a:moveTo>
                <a:cubicBezTo>
                  <a:pt x="267" y="162"/>
                  <a:pt x="267" y="162"/>
                  <a:pt x="267" y="162"/>
                </a:cubicBezTo>
                <a:cubicBezTo>
                  <a:pt x="266" y="162"/>
                  <a:pt x="265" y="163"/>
                  <a:pt x="265" y="164"/>
                </a:cubicBezTo>
                <a:cubicBezTo>
                  <a:pt x="265" y="165"/>
                  <a:pt x="266" y="166"/>
                  <a:pt x="267" y="166"/>
                </a:cubicBezTo>
                <a:cubicBezTo>
                  <a:pt x="271" y="166"/>
                  <a:pt x="271" y="166"/>
                  <a:pt x="271" y="166"/>
                </a:cubicBezTo>
                <a:cubicBezTo>
                  <a:pt x="272" y="166"/>
                  <a:pt x="273" y="165"/>
                  <a:pt x="273" y="164"/>
                </a:cubicBezTo>
                <a:cubicBezTo>
                  <a:pt x="273" y="163"/>
                  <a:pt x="272" y="162"/>
                  <a:pt x="271" y="162"/>
                </a:cubicBezTo>
                <a:moveTo>
                  <a:pt x="283" y="162"/>
                </a:moveTo>
                <a:cubicBezTo>
                  <a:pt x="279" y="162"/>
                  <a:pt x="279" y="162"/>
                  <a:pt x="279" y="162"/>
                </a:cubicBezTo>
                <a:cubicBezTo>
                  <a:pt x="278" y="162"/>
                  <a:pt x="277" y="163"/>
                  <a:pt x="277" y="164"/>
                </a:cubicBezTo>
                <a:cubicBezTo>
                  <a:pt x="277" y="165"/>
                  <a:pt x="278" y="166"/>
                  <a:pt x="279" y="166"/>
                </a:cubicBezTo>
                <a:cubicBezTo>
                  <a:pt x="283" y="166"/>
                  <a:pt x="283" y="166"/>
                  <a:pt x="283" y="166"/>
                </a:cubicBezTo>
                <a:cubicBezTo>
                  <a:pt x="284" y="166"/>
                  <a:pt x="285" y="165"/>
                  <a:pt x="285" y="164"/>
                </a:cubicBezTo>
                <a:cubicBezTo>
                  <a:pt x="285" y="163"/>
                  <a:pt x="284" y="162"/>
                  <a:pt x="283" y="162"/>
                </a:cubicBezTo>
                <a:moveTo>
                  <a:pt x="295" y="162"/>
                </a:moveTo>
                <a:cubicBezTo>
                  <a:pt x="291" y="162"/>
                  <a:pt x="291" y="162"/>
                  <a:pt x="291" y="162"/>
                </a:cubicBezTo>
                <a:cubicBezTo>
                  <a:pt x="290" y="162"/>
                  <a:pt x="289" y="163"/>
                  <a:pt x="289" y="164"/>
                </a:cubicBezTo>
                <a:cubicBezTo>
                  <a:pt x="289" y="165"/>
                  <a:pt x="290" y="166"/>
                  <a:pt x="291" y="166"/>
                </a:cubicBezTo>
                <a:cubicBezTo>
                  <a:pt x="295" y="166"/>
                  <a:pt x="295" y="166"/>
                  <a:pt x="295" y="166"/>
                </a:cubicBezTo>
                <a:cubicBezTo>
                  <a:pt x="297" y="166"/>
                  <a:pt x="297" y="165"/>
                  <a:pt x="297" y="164"/>
                </a:cubicBezTo>
                <a:cubicBezTo>
                  <a:pt x="297" y="163"/>
                  <a:pt x="297" y="162"/>
                  <a:pt x="295" y="162"/>
                </a:cubicBezTo>
                <a:moveTo>
                  <a:pt x="307" y="162"/>
                </a:moveTo>
                <a:cubicBezTo>
                  <a:pt x="303" y="162"/>
                  <a:pt x="303" y="162"/>
                  <a:pt x="303" y="162"/>
                </a:cubicBezTo>
                <a:cubicBezTo>
                  <a:pt x="302" y="162"/>
                  <a:pt x="301" y="163"/>
                  <a:pt x="301" y="164"/>
                </a:cubicBezTo>
                <a:cubicBezTo>
                  <a:pt x="301" y="165"/>
                  <a:pt x="302" y="166"/>
                  <a:pt x="303" y="166"/>
                </a:cubicBezTo>
                <a:cubicBezTo>
                  <a:pt x="307" y="166"/>
                  <a:pt x="307" y="166"/>
                  <a:pt x="307" y="166"/>
                </a:cubicBezTo>
                <a:cubicBezTo>
                  <a:pt x="309" y="166"/>
                  <a:pt x="309" y="165"/>
                  <a:pt x="309" y="164"/>
                </a:cubicBezTo>
                <a:cubicBezTo>
                  <a:pt x="309" y="163"/>
                  <a:pt x="309" y="162"/>
                  <a:pt x="307" y="162"/>
                </a:cubicBezTo>
                <a:moveTo>
                  <a:pt x="320" y="162"/>
                </a:moveTo>
                <a:cubicBezTo>
                  <a:pt x="316" y="162"/>
                  <a:pt x="316" y="162"/>
                  <a:pt x="316" y="162"/>
                </a:cubicBezTo>
                <a:cubicBezTo>
                  <a:pt x="314" y="162"/>
                  <a:pt x="313" y="163"/>
                  <a:pt x="313" y="164"/>
                </a:cubicBezTo>
                <a:cubicBezTo>
                  <a:pt x="313" y="165"/>
                  <a:pt x="314" y="166"/>
                  <a:pt x="316" y="166"/>
                </a:cubicBezTo>
                <a:cubicBezTo>
                  <a:pt x="320" y="166"/>
                  <a:pt x="320" y="166"/>
                  <a:pt x="320" y="166"/>
                </a:cubicBezTo>
                <a:cubicBezTo>
                  <a:pt x="321" y="166"/>
                  <a:pt x="322" y="165"/>
                  <a:pt x="322" y="164"/>
                </a:cubicBezTo>
                <a:cubicBezTo>
                  <a:pt x="322" y="163"/>
                  <a:pt x="321" y="162"/>
                  <a:pt x="320" y="162"/>
                </a:cubicBezTo>
                <a:moveTo>
                  <a:pt x="332" y="162"/>
                </a:moveTo>
                <a:cubicBezTo>
                  <a:pt x="328" y="162"/>
                  <a:pt x="328" y="162"/>
                  <a:pt x="328" y="162"/>
                </a:cubicBezTo>
                <a:cubicBezTo>
                  <a:pt x="326" y="162"/>
                  <a:pt x="326" y="163"/>
                  <a:pt x="326" y="164"/>
                </a:cubicBezTo>
                <a:cubicBezTo>
                  <a:pt x="326" y="165"/>
                  <a:pt x="326" y="166"/>
                  <a:pt x="328" y="166"/>
                </a:cubicBezTo>
                <a:cubicBezTo>
                  <a:pt x="332" y="166"/>
                  <a:pt x="332" y="166"/>
                  <a:pt x="332" y="166"/>
                </a:cubicBezTo>
                <a:cubicBezTo>
                  <a:pt x="333" y="166"/>
                  <a:pt x="334" y="165"/>
                  <a:pt x="334" y="164"/>
                </a:cubicBezTo>
                <a:cubicBezTo>
                  <a:pt x="334" y="163"/>
                  <a:pt x="333" y="162"/>
                  <a:pt x="332" y="162"/>
                </a:cubicBezTo>
                <a:moveTo>
                  <a:pt x="344" y="162"/>
                </a:moveTo>
                <a:cubicBezTo>
                  <a:pt x="340" y="162"/>
                  <a:pt x="340" y="162"/>
                  <a:pt x="340" y="162"/>
                </a:cubicBezTo>
                <a:cubicBezTo>
                  <a:pt x="339" y="162"/>
                  <a:pt x="338" y="163"/>
                  <a:pt x="338" y="164"/>
                </a:cubicBezTo>
                <a:cubicBezTo>
                  <a:pt x="338" y="165"/>
                  <a:pt x="339" y="166"/>
                  <a:pt x="340" y="166"/>
                </a:cubicBezTo>
                <a:cubicBezTo>
                  <a:pt x="344" y="166"/>
                  <a:pt x="344" y="166"/>
                  <a:pt x="344" y="166"/>
                </a:cubicBezTo>
                <a:cubicBezTo>
                  <a:pt x="345" y="166"/>
                  <a:pt x="346" y="165"/>
                  <a:pt x="346" y="164"/>
                </a:cubicBezTo>
                <a:cubicBezTo>
                  <a:pt x="346" y="163"/>
                  <a:pt x="345" y="162"/>
                  <a:pt x="344" y="162"/>
                </a:cubicBezTo>
                <a:moveTo>
                  <a:pt x="356" y="162"/>
                </a:moveTo>
                <a:cubicBezTo>
                  <a:pt x="352" y="162"/>
                  <a:pt x="352" y="162"/>
                  <a:pt x="352" y="162"/>
                </a:cubicBezTo>
                <a:cubicBezTo>
                  <a:pt x="351" y="162"/>
                  <a:pt x="350" y="163"/>
                  <a:pt x="350" y="164"/>
                </a:cubicBezTo>
                <a:cubicBezTo>
                  <a:pt x="350" y="165"/>
                  <a:pt x="351" y="166"/>
                  <a:pt x="352" y="166"/>
                </a:cubicBezTo>
                <a:cubicBezTo>
                  <a:pt x="356" y="166"/>
                  <a:pt x="356" y="166"/>
                  <a:pt x="356" y="166"/>
                </a:cubicBezTo>
                <a:cubicBezTo>
                  <a:pt x="357" y="166"/>
                  <a:pt x="358" y="165"/>
                  <a:pt x="358" y="164"/>
                </a:cubicBezTo>
                <a:cubicBezTo>
                  <a:pt x="358" y="163"/>
                  <a:pt x="357" y="162"/>
                  <a:pt x="356" y="162"/>
                </a:cubicBezTo>
                <a:moveTo>
                  <a:pt x="368" y="162"/>
                </a:moveTo>
                <a:cubicBezTo>
                  <a:pt x="364" y="162"/>
                  <a:pt x="364" y="162"/>
                  <a:pt x="364" y="162"/>
                </a:cubicBezTo>
                <a:cubicBezTo>
                  <a:pt x="363" y="162"/>
                  <a:pt x="362" y="163"/>
                  <a:pt x="362" y="164"/>
                </a:cubicBezTo>
                <a:cubicBezTo>
                  <a:pt x="362" y="165"/>
                  <a:pt x="363" y="166"/>
                  <a:pt x="364" y="166"/>
                </a:cubicBezTo>
                <a:cubicBezTo>
                  <a:pt x="368" y="166"/>
                  <a:pt x="368" y="166"/>
                  <a:pt x="368" y="166"/>
                </a:cubicBezTo>
                <a:cubicBezTo>
                  <a:pt x="369" y="166"/>
                  <a:pt x="370" y="165"/>
                  <a:pt x="370" y="164"/>
                </a:cubicBezTo>
                <a:cubicBezTo>
                  <a:pt x="370" y="163"/>
                  <a:pt x="369" y="162"/>
                  <a:pt x="368" y="162"/>
                </a:cubicBezTo>
                <a:moveTo>
                  <a:pt x="380" y="162"/>
                </a:moveTo>
                <a:cubicBezTo>
                  <a:pt x="376" y="162"/>
                  <a:pt x="376" y="162"/>
                  <a:pt x="376" y="162"/>
                </a:cubicBezTo>
                <a:cubicBezTo>
                  <a:pt x="375" y="162"/>
                  <a:pt x="374" y="163"/>
                  <a:pt x="374" y="164"/>
                </a:cubicBezTo>
                <a:cubicBezTo>
                  <a:pt x="374" y="165"/>
                  <a:pt x="375" y="166"/>
                  <a:pt x="376" y="166"/>
                </a:cubicBezTo>
                <a:cubicBezTo>
                  <a:pt x="380" y="166"/>
                  <a:pt x="380" y="166"/>
                  <a:pt x="380" y="166"/>
                </a:cubicBezTo>
                <a:cubicBezTo>
                  <a:pt x="381" y="166"/>
                  <a:pt x="382" y="165"/>
                  <a:pt x="382" y="164"/>
                </a:cubicBezTo>
                <a:cubicBezTo>
                  <a:pt x="382" y="163"/>
                  <a:pt x="381" y="162"/>
                  <a:pt x="380" y="162"/>
                </a:cubicBezTo>
                <a:moveTo>
                  <a:pt x="392" y="162"/>
                </a:moveTo>
                <a:cubicBezTo>
                  <a:pt x="388" y="162"/>
                  <a:pt x="388" y="162"/>
                  <a:pt x="388" y="162"/>
                </a:cubicBezTo>
                <a:cubicBezTo>
                  <a:pt x="387" y="162"/>
                  <a:pt x="386" y="163"/>
                  <a:pt x="386" y="164"/>
                </a:cubicBezTo>
                <a:cubicBezTo>
                  <a:pt x="386" y="165"/>
                  <a:pt x="387" y="166"/>
                  <a:pt x="388" y="166"/>
                </a:cubicBezTo>
                <a:cubicBezTo>
                  <a:pt x="392" y="166"/>
                  <a:pt x="392" y="166"/>
                  <a:pt x="392" y="166"/>
                </a:cubicBezTo>
                <a:cubicBezTo>
                  <a:pt x="393" y="166"/>
                  <a:pt x="394" y="165"/>
                  <a:pt x="394" y="164"/>
                </a:cubicBezTo>
                <a:cubicBezTo>
                  <a:pt x="394" y="163"/>
                  <a:pt x="393" y="162"/>
                  <a:pt x="392" y="162"/>
                </a:cubicBezTo>
                <a:moveTo>
                  <a:pt x="404" y="162"/>
                </a:moveTo>
                <a:cubicBezTo>
                  <a:pt x="400" y="162"/>
                  <a:pt x="400" y="162"/>
                  <a:pt x="400" y="162"/>
                </a:cubicBezTo>
                <a:cubicBezTo>
                  <a:pt x="399" y="162"/>
                  <a:pt x="398" y="163"/>
                  <a:pt x="398" y="164"/>
                </a:cubicBezTo>
                <a:cubicBezTo>
                  <a:pt x="398" y="165"/>
                  <a:pt x="399" y="166"/>
                  <a:pt x="400" y="166"/>
                </a:cubicBezTo>
                <a:cubicBezTo>
                  <a:pt x="404" y="166"/>
                  <a:pt x="404" y="166"/>
                  <a:pt x="404" y="166"/>
                </a:cubicBezTo>
                <a:cubicBezTo>
                  <a:pt x="405" y="166"/>
                  <a:pt x="406" y="165"/>
                  <a:pt x="406" y="164"/>
                </a:cubicBezTo>
                <a:cubicBezTo>
                  <a:pt x="406" y="163"/>
                  <a:pt x="405" y="162"/>
                  <a:pt x="404" y="162"/>
                </a:cubicBezTo>
                <a:moveTo>
                  <a:pt x="416" y="162"/>
                </a:moveTo>
                <a:cubicBezTo>
                  <a:pt x="412" y="162"/>
                  <a:pt x="412" y="162"/>
                  <a:pt x="412" y="162"/>
                </a:cubicBezTo>
                <a:cubicBezTo>
                  <a:pt x="411" y="162"/>
                  <a:pt x="410" y="163"/>
                  <a:pt x="410" y="164"/>
                </a:cubicBezTo>
                <a:cubicBezTo>
                  <a:pt x="410" y="165"/>
                  <a:pt x="411" y="166"/>
                  <a:pt x="412" y="166"/>
                </a:cubicBezTo>
                <a:cubicBezTo>
                  <a:pt x="416" y="166"/>
                  <a:pt x="416" y="166"/>
                  <a:pt x="416" y="166"/>
                </a:cubicBezTo>
                <a:cubicBezTo>
                  <a:pt x="417" y="166"/>
                  <a:pt x="418" y="165"/>
                  <a:pt x="418" y="164"/>
                </a:cubicBezTo>
                <a:cubicBezTo>
                  <a:pt x="418" y="163"/>
                  <a:pt x="417" y="162"/>
                  <a:pt x="416" y="162"/>
                </a:cubicBezTo>
                <a:moveTo>
                  <a:pt x="428" y="162"/>
                </a:moveTo>
                <a:cubicBezTo>
                  <a:pt x="424" y="162"/>
                  <a:pt x="424" y="162"/>
                  <a:pt x="424" y="162"/>
                </a:cubicBezTo>
                <a:cubicBezTo>
                  <a:pt x="423" y="162"/>
                  <a:pt x="422" y="163"/>
                  <a:pt x="422" y="164"/>
                </a:cubicBezTo>
                <a:cubicBezTo>
                  <a:pt x="422" y="165"/>
                  <a:pt x="423" y="166"/>
                  <a:pt x="424" y="166"/>
                </a:cubicBezTo>
                <a:cubicBezTo>
                  <a:pt x="428" y="166"/>
                  <a:pt x="428" y="166"/>
                  <a:pt x="428" y="166"/>
                </a:cubicBezTo>
                <a:cubicBezTo>
                  <a:pt x="429" y="166"/>
                  <a:pt x="430" y="165"/>
                  <a:pt x="430" y="164"/>
                </a:cubicBezTo>
                <a:cubicBezTo>
                  <a:pt x="430" y="163"/>
                  <a:pt x="429" y="162"/>
                  <a:pt x="428" y="162"/>
                </a:cubicBezTo>
                <a:moveTo>
                  <a:pt x="440" y="162"/>
                </a:moveTo>
                <a:cubicBezTo>
                  <a:pt x="436" y="162"/>
                  <a:pt x="436" y="162"/>
                  <a:pt x="436" y="162"/>
                </a:cubicBezTo>
                <a:cubicBezTo>
                  <a:pt x="435" y="162"/>
                  <a:pt x="434" y="163"/>
                  <a:pt x="434" y="164"/>
                </a:cubicBezTo>
                <a:cubicBezTo>
                  <a:pt x="434" y="165"/>
                  <a:pt x="435" y="166"/>
                  <a:pt x="436" y="166"/>
                </a:cubicBezTo>
                <a:cubicBezTo>
                  <a:pt x="440" y="166"/>
                  <a:pt x="440" y="166"/>
                  <a:pt x="440" y="166"/>
                </a:cubicBezTo>
                <a:cubicBezTo>
                  <a:pt x="441" y="166"/>
                  <a:pt x="442" y="165"/>
                  <a:pt x="442" y="164"/>
                </a:cubicBezTo>
                <a:cubicBezTo>
                  <a:pt x="442" y="163"/>
                  <a:pt x="441" y="162"/>
                  <a:pt x="440" y="162"/>
                </a:cubicBezTo>
                <a:moveTo>
                  <a:pt x="452" y="162"/>
                </a:moveTo>
                <a:cubicBezTo>
                  <a:pt x="448" y="162"/>
                  <a:pt x="448" y="162"/>
                  <a:pt x="448" y="162"/>
                </a:cubicBezTo>
                <a:cubicBezTo>
                  <a:pt x="447" y="162"/>
                  <a:pt x="446" y="163"/>
                  <a:pt x="446" y="164"/>
                </a:cubicBezTo>
                <a:cubicBezTo>
                  <a:pt x="446" y="165"/>
                  <a:pt x="447" y="166"/>
                  <a:pt x="448" y="166"/>
                </a:cubicBezTo>
                <a:cubicBezTo>
                  <a:pt x="452" y="166"/>
                  <a:pt x="452" y="166"/>
                  <a:pt x="452" y="166"/>
                </a:cubicBezTo>
                <a:cubicBezTo>
                  <a:pt x="453" y="166"/>
                  <a:pt x="454" y="165"/>
                  <a:pt x="454" y="164"/>
                </a:cubicBezTo>
                <a:cubicBezTo>
                  <a:pt x="454" y="163"/>
                  <a:pt x="453" y="162"/>
                  <a:pt x="452" y="162"/>
                </a:cubicBezTo>
                <a:moveTo>
                  <a:pt x="464" y="162"/>
                </a:moveTo>
                <a:cubicBezTo>
                  <a:pt x="460" y="162"/>
                  <a:pt x="460" y="162"/>
                  <a:pt x="460" y="162"/>
                </a:cubicBezTo>
                <a:cubicBezTo>
                  <a:pt x="459" y="162"/>
                  <a:pt x="458" y="163"/>
                  <a:pt x="458" y="164"/>
                </a:cubicBezTo>
                <a:cubicBezTo>
                  <a:pt x="458" y="165"/>
                  <a:pt x="459" y="166"/>
                  <a:pt x="460" y="166"/>
                </a:cubicBezTo>
                <a:cubicBezTo>
                  <a:pt x="464" y="166"/>
                  <a:pt x="464" y="166"/>
                  <a:pt x="464" y="166"/>
                </a:cubicBezTo>
                <a:cubicBezTo>
                  <a:pt x="465" y="166"/>
                  <a:pt x="466" y="165"/>
                  <a:pt x="466" y="164"/>
                </a:cubicBezTo>
                <a:cubicBezTo>
                  <a:pt x="466" y="163"/>
                  <a:pt x="465" y="162"/>
                  <a:pt x="464" y="162"/>
                </a:cubicBezTo>
                <a:moveTo>
                  <a:pt x="476" y="162"/>
                </a:moveTo>
                <a:cubicBezTo>
                  <a:pt x="472" y="162"/>
                  <a:pt x="472" y="162"/>
                  <a:pt x="472" y="162"/>
                </a:cubicBezTo>
                <a:cubicBezTo>
                  <a:pt x="471" y="162"/>
                  <a:pt x="470" y="163"/>
                  <a:pt x="470" y="164"/>
                </a:cubicBezTo>
                <a:cubicBezTo>
                  <a:pt x="470" y="165"/>
                  <a:pt x="471" y="166"/>
                  <a:pt x="472" y="166"/>
                </a:cubicBezTo>
                <a:cubicBezTo>
                  <a:pt x="476" y="166"/>
                  <a:pt x="476" y="166"/>
                  <a:pt x="476" y="166"/>
                </a:cubicBezTo>
                <a:cubicBezTo>
                  <a:pt x="477" y="166"/>
                  <a:pt x="478" y="165"/>
                  <a:pt x="478" y="164"/>
                </a:cubicBezTo>
                <a:cubicBezTo>
                  <a:pt x="478" y="163"/>
                  <a:pt x="477" y="162"/>
                  <a:pt x="476" y="162"/>
                </a:cubicBezTo>
                <a:moveTo>
                  <a:pt x="488" y="162"/>
                </a:moveTo>
                <a:cubicBezTo>
                  <a:pt x="484" y="162"/>
                  <a:pt x="484" y="162"/>
                  <a:pt x="484" y="162"/>
                </a:cubicBezTo>
                <a:cubicBezTo>
                  <a:pt x="483" y="162"/>
                  <a:pt x="482" y="163"/>
                  <a:pt x="482" y="164"/>
                </a:cubicBezTo>
                <a:cubicBezTo>
                  <a:pt x="482" y="165"/>
                  <a:pt x="483" y="166"/>
                  <a:pt x="484" y="166"/>
                </a:cubicBezTo>
                <a:cubicBezTo>
                  <a:pt x="488" y="166"/>
                  <a:pt x="488" y="166"/>
                  <a:pt x="488" y="166"/>
                </a:cubicBezTo>
                <a:cubicBezTo>
                  <a:pt x="490" y="166"/>
                  <a:pt x="490" y="165"/>
                  <a:pt x="490" y="164"/>
                </a:cubicBezTo>
                <a:cubicBezTo>
                  <a:pt x="490" y="163"/>
                  <a:pt x="490" y="162"/>
                  <a:pt x="488" y="162"/>
                </a:cubicBezTo>
                <a:moveTo>
                  <a:pt x="501" y="162"/>
                </a:moveTo>
                <a:cubicBezTo>
                  <a:pt x="496" y="162"/>
                  <a:pt x="496" y="162"/>
                  <a:pt x="496" y="162"/>
                </a:cubicBezTo>
                <a:cubicBezTo>
                  <a:pt x="495" y="162"/>
                  <a:pt x="494" y="163"/>
                  <a:pt x="494" y="164"/>
                </a:cubicBezTo>
                <a:cubicBezTo>
                  <a:pt x="494" y="165"/>
                  <a:pt x="495" y="166"/>
                  <a:pt x="496" y="166"/>
                </a:cubicBezTo>
                <a:cubicBezTo>
                  <a:pt x="501" y="166"/>
                  <a:pt x="501" y="166"/>
                  <a:pt x="501" y="166"/>
                </a:cubicBezTo>
                <a:cubicBezTo>
                  <a:pt x="502" y="166"/>
                  <a:pt x="503" y="165"/>
                  <a:pt x="503" y="164"/>
                </a:cubicBezTo>
                <a:cubicBezTo>
                  <a:pt x="503" y="163"/>
                  <a:pt x="502" y="162"/>
                  <a:pt x="501" y="162"/>
                </a:cubicBezTo>
                <a:moveTo>
                  <a:pt x="513" y="162"/>
                </a:moveTo>
                <a:cubicBezTo>
                  <a:pt x="509" y="162"/>
                  <a:pt x="509" y="162"/>
                  <a:pt x="509" y="162"/>
                </a:cubicBezTo>
                <a:cubicBezTo>
                  <a:pt x="507" y="162"/>
                  <a:pt x="507" y="163"/>
                  <a:pt x="507" y="164"/>
                </a:cubicBezTo>
                <a:cubicBezTo>
                  <a:pt x="507" y="165"/>
                  <a:pt x="507" y="166"/>
                  <a:pt x="509" y="166"/>
                </a:cubicBezTo>
                <a:cubicBezTo>
                  <a:pt x="513" y="166"/>
                  <a:pt x="513" y="166"/>
                  <a:pt x="513" y="166"/>
                </a:cubicBezTo>
                <a:cubicBezTo>
                  <a:pt x="514" y="166"/>
                  <a:pt x="515" y="165"/>
                  <a:pt x="515" y="164"/>
                </a:cubicBezTo>
                <a:cubicBezTo>
                  <a:pt x="515" y="163"/>
                  <a:pt x="514" y="162"/>
                  <a:pt x="513" y="162"/>
                </a:cubicBezTo>
                <a:moveTo>
                  <a:pt x="525" y="162"/>
                </a:moveTo>
                <a:cubicBezTo>
                  <a:pt x="521" y="162"/>
                  <a:pt x="521" y="162"/>
                  <a:pt x="521" y="162"/>
                </a:cubicBezTo>
                <a:cubicBezTo>
                  <a:pt x="520" y="162"/>
                  <a:pt x="519" y="163"/>
                  <a:pt x="519" y="164"/>
                </a:cubicBezTo>
                <a:cubicBezTo>
                  <a:pt x="519" y="165"/>
                  <a:pt x="520" y="166"/>
                  <a:pt x="521" y="166"/>
                </a:cubicBezTo>
                <a:cubicBezTo>
                  <a:pt x="525" y="166"/>
                  <a:pt x="525" y="166"/>
                  <a:pt x="525" y="166"/>
                </a:cubicBezTo>
                <a:cubicBezTo>
                  <a:pt x="526" y="166"/>
                  <a:pt x="527" y="165"/>
                  <a:pt x="527" y="164"/>
                </a:cubicBezTo>
                <a:cubicBezTo>
                  <a:pt x="527" y="163"/>
                  <a:pt x="526" y="162"/>
                  <a:pt x="525" y="162"/>
                </a:cubicBezTo>
                <a:moveTo>
                  <a:pt x="537" y="162"/>
                </a:moveTo>
                <a:cubicBezTo>
                  <a:pt x="533" y="162"/>
                  <a:pt x="533" y="162"/>
                  <a:pt x="533" y="162"/>
                </a:cubicBezTo>
                <a:cubicBezTo>
                  <a:pt x="532" y="162"/>
                  <a:pt x="531" y="163"/>
                  <a:pt x="531" y="164"/>
                </a:cubicBezTo>
                <a:cubicBezTo>
                  <a:pt x="531" y="165"/>
                  <a:pt x="532" y="166"/>
                  <a:pt x="533" y="166"/>
                </a:cubicBezTo>
                <a:cubicBezTo>
                  <a:pt x="537" y="166"/>
                  <a:pt x="537" y="166"/>
                  <a:pt x="537" y="166"/>
                </a:cubicBezTo>
                <a:cubicBezTo>
                  <a:pt x="538" y="166"/>
                  <a:pt x="539" y="165"/>
                  <a:pt x="539" y="164"/>
                </a:cubicBezTo>
                <a:cubicBezTo>
                  <a:pt x="539" y="163"/>
                  <a:pt x="538" y="162"/>
                  <a:pt x="537" y="162"/>
                </a:cubicBezTo>
                <a:moveTo>
                  <a:pt x="549" y="162"/>
                </a:moveTo>
                <a:cubicBezTo>
                  <a:pt x="545" y="162"/>
                  <a:pt x="545" y="162"/>
                  <a:pt x="545" y="162"/>
                </a:cubicBezTo>
                <a:cubicBezTo>
                  <a:pt x="544" y="162"/>
                  <a:pt x="543" y="163"/>
                  <a:pt x="543" y="164"/>
                </a:cubicBezTo>
                <a:cubicBezTo>
                  <a:pt x="543" y="165"/>
                  <a:pt x="544" y="166"/>
                  <a:pt x="545" y="166"/>
                </a:cubicBezTo>
                <a:cubicBezTo>
                  <a:pt x="549" y="166"/>
                  <a:pt x="549" y="166"/>
                  <a:pt x="549" y="166"/>
                </a:cubicBezTo>
                <a:cubicBezTo>
                  <a:pt x="550" y="166"/>
                  <a:pt x="551" y="165"/>
                  <a:pt x="551" y="164"/>
                </a:cubicBezTo>
                <a:cubicBezTo>
                  <a:pt x="551" y="163"/>
                  <a:pt x="550" y="162"/>
                  <a:pt x="549" y="162"/>
                </a:cubicBezTo>
                <a:moveTo>
                  <a:pt x="561" y="162"/>
                </a:moveTo>
                <a:cubicBezTo>
                  <a:pt x="557" y="162"/>
                  <a:pt x="557" y="162"/>
                  <a:pt x="557" y="162"/>
                </a:cubicBezTo>
                <a:cubicBezTo>
                  <a:pt x="556" y="162"/>
                  <a:pt x="555" y="163"/>
                  <a:pt x="555" y="164"/>
                </a:cubicBezTo>
                <a:cubicBezTo>
                  <a:pt x="555" y="165"/>
                  <a:pt x="556" y="166"/>
                  <a:pt x="557" y="166"/>
                </a:cubicBezTo>
                <a:cubicBezTo>
                  <a:pt x="561" y="166"/>
                  <a:pt x="561" y="166"/>
                  <a:pt x="561" y="166"/>
                </a:cubicBezTo>
                <a:cubicBezTo>
                  <a:pt x="562" y="166"/>
                  <a:pt x="563" y="165"/>
                  <a:pt x="563" y="164"/>
                </a:cubicBezTo>
                <a:cubicBezTo>
                  <a:pt x="563" y="163"/>
                  <a:pt x="562" y="162"/>
                  <a:pt x="561" y="162"/>
                </a:cubicBezTo>
                <a:moveTo>
                  <a:pt x="573" y="162"/>
                </a:moveTo>
                <a:cubicBezTo>
                  <a:pt x="569" y="162"/>
                  <a:pt x="569" y="162"/>
                  <a:pt x="569" y="162"/>
                </a:cubicBezTo>
                <a:cubicBezTo>
                  <a:pt x="568" y="162"/>
                  <a:pt x="567" y="163"/>
                  <a:pt x="567" y="164"/>
                </a:cubicBezTo>
                <a:cubicBezTo>
                  <a:pt x="567" y="165"/>
                  <a:pt x="568" y="166"/>
                  <a:pt x="569" y="166"/>
                </a:cubicBezTo>
                <a:cubicBezTo>
                  <a:pt x="573" y="166"/>
                  <a:pt x="573" y="166"/>
                  <a:pt x="573" y="166"/>
                </a:cubicBezTo>
                <a:cubicBezTo>
                  <a:pt x="574" y="166"/>
                  <a:pt x="575" y="165"/>
                  <a:pt x="575" y="164"/>
                </a:cubicBezTo>
                <a:cubicBezTo>
                  <a:pt x="575" y="163"/>
                  <a:pt x="574" y="162"/>
                  <a:pt x="573" y="162"/>
                </a:cubicBezTo>
                <a:moveTo>
                  <a:pt x="585" y="162"/>
                </a:moveTo>
                <a:cubicBezTo>
                  <a:pt x="581" y="162"/>
                  <a:pt x="581" y="162"/>
                  <a:pt x="581" y="162"/>
                </a:cubicBezTo>
                <a:cubicBezTo>
                  <a:pt x="580" y="162"/>
                  <a:pt x="579" y="163"/>
                  <a:pt x="579" y="164"/>
                </a:cubicBezTo>
                <a:cubicBezTo>
                  <a:pt x="579" y="165"/>
                  <a:pt x="580" y="166"/>
                  <a:pt x="581" y="166"/>
                </a:cubicBezTo>
                <a:cubicBezTo>
                  <a:pt x="585" y="166"/>
                  <a:pt x="585" y="166"/>
                  <a:pt x="585" y="166"/>
                </a:cubicBezTo>
                <a:cubicBezTo>
                  <a:pt x="586" y="166"/>
                  <a:pt x="587" y="165"/>
                  <a:pt x="587" y="164"/>
                </a:cubicBezTo>
                <a:cubicBezTo>
                  <a:pt x="587" y="163"/>
                  <a:pt x="586" y="162"/>
                  <a:pt x="585" y="162"/>
                </a:cubicBezTo>
                <a:moveTo>
                  <a:pt x="597" y="162"/>
                </a:moveTo>
                <a:cubicBezTo>
                  <a:pt x="593" y="162"/>
                  <a:pt x="593" y="162"/>
                  <a:pt x="593" y="162"/>
                </a:cubicBezTo>
                <a:cubicBezTo>
                  <a:pt x="592" y="162"/>
                  <a:pt x="591" y="163"/>
                  <a:pt x="591" y="164"/>
                </a:cubicBezTo>
                <a:cubicBezTo>
                  <a:pt x="591" y="165"/>
                  <a:pt x="592" y="166"/>
                  <a:pt x="593" y="166"/>
                </a:cubicBezTo>
                <a:cubicBezTo>
                  <a:pt x="597" y="166"/>
                  <a:pt x="597" y="166"/>
                  <a:pt x="597" y="166"/>
                </a:cubicBezTo>
                <a:cubicBezTo>
                  <a:pt x="598" y="166"/>
                  <a:pt x="599" y="165"/>
                  <a:pt x="599" y="164"/>
                </a:cubicBezTo>
                <a:cubicBezTo>
                  <a:pt x="599" y="163"/>
                  <a:pt x="598" y="162"/>
                  <a:pt x="597" y="162"/>
                </a:cubicBezTo>
                <a:moveTo>
                  <a:pt x="609" y="162"/>
                </a:moveTo>
                <a:cubicBezTo>
                  <a:pt x="605" y="162"/>
                  <a:pt x="605" y="162"/>
                  <a:pt x="605" y="162"/>
                </a:cubicBezTo>
                <a:cubicBezTo>
                  <a:pt x="604" y="162"/>
                  <a:pt x="603" y="163"/>
                  <a:pt x="603" y="164"/>
                </a:cubicBezTo>
                <a:cubicBezTo>
                  <a:pt x="603" y="165"/>
                  <a:pt x="604" y="166"/>
                  <a:pt x="605" y="166"/>
                </a:cubicBezTo>
                <a:cubicBezTo>
                  <a:pt x="609" y="166"/>
                  <a:pt x="609" y="166"/>
                  <a:pt x="609" y="166"/>
                </a:cubicBezTo>
                <a:cubicBezTo>
                  <a:pt x="610" y="166"/>
                  <a:pt x="611" y="165"/>
                  <a:pt x="611" y="164"/>
                </a:cubicBezTo>
                <a:cubicBezTo>
                  <a:pt x="611" y="163"/>
                  <a:pt x="610" y="162"/>
                  <a:pt x="609" y="162"/>
                </a:cubicBezTo>
                <a:moveTo>
                  <a:pt x="621" y="162"/>
                </a:moveTo>
                <a:cubicBezTo>
                  <a:pt x="617" y="162"/>
                  <a:pt x="617" y="162"/>
                  <a:pt x="617" y="162"/>
                </a:cubicBezTo>
                <a:cubicBezTo>
                  <a:pt x="616" y="162"/>
                  <a:pt x="615" y="163"/>
                  <a:pt x="615" y="164"/>
                </a:cubicBezTo>
                <a:cubicBezTo>
                  <a:pt x="615" y="165"/>
                  <a:pt x="616" y="166"/>
                  <a:pt x="617" y="166"/>
                </a:cubicBezTo>
                <a:cubicBezTo>
                  <a:pt x="621" y="166"/>
                  <a:pt x="621" y="166"/>
                  <a:pt x="621" y="166"/>
                </a:cubicBezTo>
                <a:cubicBezTo>
                  <a:pt x="622" y="166"/>
                  <a:pt x="623" y="165"/>
                  <a:pt x="623" y="164"/>
                </a:cubicBezTo>
                <a:cubicBezTo>
                  <a:pt x="623" y="163"/>
                  <a:pt x="622" y="162"/>
                  <a:pt x="621" y="162"/>
                </a:cubicBezTo>
                <a:moveTo>
                  <a:pt x="633" y="162"/>
                </a:moveTo>
                <a:cubicBezTo>
                  <a:pt x="629" y="162"/>
                  <a:pt x="629" y="162"/>
                  <a:pt x="629" y="162"/>
                </a:cubicBezTo>
                <a:cubicBezTo>
                  <a:pt x="628" y="162"/>
                  <a:pt x="627" y="163"/>
                  <a:pt x="627" y="164"/>
                </a:cubicBezTo>
                <a:cubicBezTo>
                  <a:pt x="627" y="165"/>
                  <a:pt x="628" y="166"/>
                  <a:pt x="629" y="166"/>
                </a:cubicBezTo>
                <a:cubicBezTo>
                  <a:pt x="633" y="166"/>
                  <a:pt x="633" y="166"/>
                  <a:pt x="633" y="166"/>
                </a:cubicBezTo>
                <a:cubicBezTo>
                  <a:pt x="634" y="166"/>
                  <a:pt x="635" y="165"/>
                  <a:pt x="635" y="164"/>
                </a:cubicBezTo>
                <a:cubicBezTo>
                  <a:pt x="635" y="163"/>
                  <a:pt x="634" y="162"/>
                  <a:pt x="633" y="162"/>
                </a:cubicBezTo>
                <a:moveTo>
                  <a:pt x="645" y="162"/>
                </a:moveTo>
                <a:cubicBezTo>
                  <a:pt x="641" y="162"/>
                  <a:pt x="641" y="162"/>
                  <a:pt x="641" y="162"/>
                </a:cubicBezTo>
                <a:cubicBezTo>
                  <a:pt x="640" y="162"/>
                  <a:pt x="639" y="163"/>
                  <a:pt x="639" y="164"/>
                </a:cubicBezTo>
                <a:cubicBezTo>
                  <a:pt x="639" y="165"/>
                  <a:pt x="640" y="166"/>
                  <a:pt x="641" y="166"/>
                </a:cubicBezTo>
                <a:cubicBezTo>
                  <a:pt x="645" y="166"/>
                  <a:pt x="645" y="166"/>
                  <a:pt x="645" y="166"/>
                </a:cubicBezTo>
                <a:cubicBezTo>
                  <a:pt x="646" y="166"/>
                  <a:pt x="647" y="165"/>
                  <a:pt x="647" y="164"/>
                </a:cubicBezTo>
                <a:cubicBezTo>
                  <a:pt x="647" y="163"/>
                  <a:pt x="646" y="162"/>
                  <a:pt x="645" y="162"/>
                </a:cubicBezTo>
                <a:moveTo>
                  <a:pt x="657" y="162"/>
                </a:moveTo>
                <a:cubicBezTo>
                  <a:pt x="653" y="162"/>
                  <a:pt x="653" y="162"/>
                  <a:pt x="653" y="162"/>
                </a:cubicBezTo>
                <a:cubicBezTo>
                  <a:pt x="652" y="162"/>
                  <a:pt x="651" y="163"/>
                  <a:pt x="651" y="164"/>
                </a:cubicBezTo>
                <a:cubicBezTo>
                  <a:pt x="651" y="165"/>
                  <a:pt x="652" y="166"/>
                  <a:pt x="653" y="166"/>
                </a:cubicBezTo>
                <a:cubicBezTo>
                  <a:pt x="657" y="166"/>
                  <a:pt x="657" y="166"/>
                  <a:pt x="657" y="166"/>
                </a:cubicBezTo>
                <a:cubicBezTo>
                  <a:pt x="658" y="166"/>
                  <a:pt x="659" y="165"/>
                  <a:pt x="659" y="164"/>
                </a:cubicBezTo>
                <a:cubicBezTo>
                  <a:pt x="659" y="163"/>
                  <a:pt x="658" y="162"/>
                  <a:pt x="657" y="162"/>
                </a:cubicBezTo>
                <a:moveTo>
                  <a:pt x="669" y="162"/>
                </a:moveTo>
                <a:cubicBezTo>
                  <a:pt x="665" y="162"/>
                  <a:pt x="665" y="162"/>
                  <a:pt x="665" y="162"/>
                </a:cubicBezTo>
                <a:cubicBezTo>
                  <a:pt x="664" y="162"/>
                  <a:pt x="663" y="163"/>
                  <a:pt x="663" y="164"/>
                </a:cubicBezTo>
                <a:cubicBezTo>
                  <a:pt x="663" y="165"/>
                  <a:pt x="664" y="166"/>
                  <a:pt x="665" y="166"/>
                </a:cubicBezTo>
                <a:cubicBezTo>
                  <a:pt x="669" y="166"/>
                  <a:pt x="669" y="166"/>
                  <a:pt x="669" y="166"/>
                </a:cubicBezTo>
                <a:cubicBezTo>
                  <a:pt x="671" y="166"/>
                  <a:pt x="671" y="165"/>
                  <a:pt x="671" y="164"/>
                </a:cubicBezTo>
                <a:cubicBezTo>
                  <a:pt x="671" y="163"/>
                  <a:pt x="671" y="162"/>
                  <a:pt x="669" y="162"/>
                </a:cubicBezTo>
                <a:moveTo>
                  <a:pt x="681" y="162"/>
                </a:moveTo>
                <a:cubicBezTo>
                  <a:pt x="677" y="162"/>
                  <a:pt x="677" y="162"/>
                  <a:pt x="677" y="162"/>
                </a:cubicBezTo>
                <a:cubicBezTo>
                  <a:pt x="676" y="162"/>
                  <a:pt x="675" y="163"/>
                  <a:pt x="675" y="164"/>
                </a:cubicBezTo>
                <a:cubicBezTo>
                  <a:pt x="675" y="165"/>
                  <a:pt x="676" y="166"/>
                  <a:pt x="677" y="166"/>
                </a:cubicBezTo>
                <a:cubicBezTo>
                  <a:pt x="681" y="166"/>
                  <a:pt x="681" y="166"/>
                  <a:pt x="681" y="166"/>
                </a:cubicBezTo>
                <a:cubicBezTo>
                  <a:pt x="683" y="166"/>
                  <a:pt x="684" y="165"/>
                  <a:pt x="684" y="164"/>
                </a:cubicBezTo>
                <a:cubicBezTo>
                  <a:pt x="684" y="163"/>
                  <a:pt x="683" y="162"/>
                  <a:pt x="681" y="162"/>
                </a:cubicBezTo>
                <a:moveTo>
                  <a:pt x="694" y="162"/>
                </a:moveTo>
                <a:cubicBezTo>
                  <a:pt x="690" y="162"/>
                  <a:pt x="690" y="162"/>
                  <a:pt x="690" y="162"/>
                </a:cubicBezTo>
                <a:cubicBezTo>
                  <a:pt x="688" y="162"/>
                  <a:pt x="688" y="163"/>
                  <a:pt x="688" y="164"/>
                </a:cubicBezTo>
                <a:cubicBezTo>
                  <a:pt x="688" y="165"/>
                  <a:pt x="688" y="166"/>
                  <a:pt x="690" y="166"/>
                </a:cubicBezTo>
                <a:cubicBezTo>
                  <a:pt x="694" y="166"/>
                  <a:pt x="694" y="166"/>
                  <a:pt x="694" y="166"/>
                </a:cubicBezTo>
                <a:cubicBezTo>
                  <a:pt x="695" y="166"/>
                  <a:pt x="696" y="165"/>
                  <a:pt x="696" y="164"/>
                </a:cubicBezTo>
                <a:cubicBezTo>
                  <a:pt x="696" y="163"/>
                  <a:pt x="695" y="162"/>
                  <a:pt x="694" y="162"/>
                </a:cubicBezTo>
                <a:moveTo>
                  <a:pt x="706" y="162"/>
                </a:moveTo>
                <a:cubicBezTo>
                  <a:pt x="702" y="162"/>
                  <a:pt x="702" y="162"/>
                  <a:pt x="702" y="162"/>
                </a:cubicBezTo>
                <a:cubicBezTo>
                  <a:pt x="700" y="162"/>
                  <a:pt x="700" y="163"/>
                  <a:pt x="700" y="164"/>
                </a:cubicBezTo>
                <a:cubicBezTo>
                  <a:pt x="700" y="165"/>
                  <a:pt x="700" y="166"/>
                  <a:pt x="702" y="166"/>
                </a:cubicBezTo>
                <a:cubicBezTo>
                  <a:pt x="706" y="166"/>
                  <a:pt x="706" y="166"/>
                  <a:pt x="706" y="166"/>
                </a:cubicBezTo>
                <a:cubicBezTo>
                  <a:pt x="707" y="166"/>
                  <a:pt x="708" y="165"/>
                  <a:pt x="708" y="164"/>
                </a:cubicBezTo>
                <a:cubicBezTo>
                  <a:pt x="708" y="163"/>
                  <a:pt x="707" y="162"/>
                  <a:pt x="706" y="162"/>
                </a:cubicBezTo>
                <a:moveTo>
                  <a:pt x="718" y="162"/>
                </a:moveTo>
                <a:cubicBezTo>
                  <a:pt x="714" y="162"/>
                  <a:pt x="714" y="162"/>
                  <a:pt x="714" y="162"/>
                </a:cubicBezTo>
                <a:cubicBezTo>
                  <a:pt x="713" y="162"/>
                  <a:pt x="712" y="163"/>
                  <a:pt x="712" y="164"/>
                </a:cubicBezTo>
                <a:cubicBezTo>
                  <a:pt x="712" y="165"/>
                  <a:pt x="713" y="166"/>
                  <a:pt x="714" y="166"/>
                </a:cubicBezTo>
                <a:cubicBezTo>
                  <a:pt x="718" y="166"/>
                  <a:pt x="718" y="166"/>
                  <a:pt x="718" y="166"/>
                </a:cubicBezTo>
                <a:cubicBezTo>
                  <a:pt x="719" y="166"/>
                  <a:pt x="720" y="165"/>
                  <a:pt x="720" y="164"/>
                </a:cubicBezTo>
                <a:cubicBezTo>
                  <a:pt x="720" y="163"/>
                  <a:pt x="719" y="162"/>
                  <a:pt x="718" y="162"/>
                </a:cubicBezTo>
                <a:moveTo>
                  <a:pt x="730" y="162"/>
                </a:moveTo>
                <a:cubicBezTo>
                  <a:pt x="726" y="162"/>
                  <a:pt x="726" y="162"/>
                  <a:pt x="726" y="162"/>
                </a:cubicBezTo>
                <a:cubicBezTo>
                  <a:pt x="725" y="162"/>
                  <a:pt x="724" y="163"/>
                  <a:pt x="724" y="164"/>
                </a:cubicBezTo>
                <a:cubicBezTo>
                  <a:pt x="724" y="165"/>
                  <a:pt x="725" y="166"/>
                  <a:pt x="726" y="166"/>
                </a:cubicBezTo>
                <a:cubicBezTo>
                  <a:pt x="730" y="166"/>
                  <a:pt x="730" y="166"/>
                  <a:pt x="730" y="166"/>
                </a:cubicBezTo>
                <a:cubicBezTo>
                  <a:pt x="731" y="166"/>
                  <a:pt x="732" y="165"/>
                  <a:pt x="732" y="164"/>
                </a:cubicBezTo>
                <a:cubicBezTo>
                  <a:pt x="732" y="163"/>
                  <a:pt x="731" y="162"/>
                  <a:pt x="730" y="162"/>
                </a:cubicBezTo>
                <a:moveTo>
                  <a:pt x="742" y="162"/>
                </a:moveTo>
                <a:cubicBezTo>
                  <a:pt x="738" y="162"/>
                  <a:pt x="738" y="162"/>
                  <a:pt x="738" y="162"/>
                </a:cubicBezTo>
                <a:cubicBezTo>
                  <a:pt x="737" y="162"/>
                  <a:pt x="736" y="163"/>
                  <a:pt x="736" y="164"/>
                </a:cubicBezTo>
                <a:cubicBezTo>
                  <a:pt x="736" y="165"/>
                  <a:pt x="737" y="166"/>
                  <a:pt x="738" y="166"/>
                </a:cubicBezTo>
                <a:cubicBezTo>
                  <a:pt x="742" y="166"/>
                  <a:pt x="742" y="166"/>
                  <a:pt x="742" y="166"/>
                </a:cubicBezTo>
                <a:cubicBezTo>
                  <a:pt x="743" y="166"/>
                  <a:pt x="744" y="165"/>
                  <a:pt x="744" y="164"/>
                </a:cubicBezTo>
                <a:cubicBezTo>
                  <a:pt x="744" y="163"/>
                  <a:pt x="743" y="162"/>
                  <a:pt x="742" y="162"/>
                </a:cubicBezTo>
                <a:moveTo>
                  <a:pt x="754" y="162"/>
                </a:moveTo>
                <a:cubicBezTo>
                  <a:pt x="750" y="162"/>
                  <a:pt x="750" y="162"/>
                  <a:pt x="750" y="162"/>
                </a:cubicBezTo>
                <a:cubicBezTo>
                  <a:pt x="749" y="162"/>
                  <a:pt x="748" y="163"/>
                  <a:pt x="748" y="164"/>
                </a:cubicBezTo>
                <a:cubicBezTo>
                  <a:pt x="748" y="165"/>
                  <a:pt x="749" y="166"/>
                  <a:pt x="750" y="166"/>
                </a:cubicBezTo>
                <a:cubicBezTo>
                  <a:pt x="754" y="166"/>
                  <a:pt x="754" y="166"/>
                  <a:pt x="754" y="166"/>
                </a:cubicBezTo>
                <a:cubicBezTo>
                  <a:pt x="755" y="166"/>
                  <a:pt x="756" y="165"/>
                  <a:pt x="756" y="164"/>
                </a:cubicBezTo>
                <a:cubicBezTo>
                  <a:pt x="756" y="163"/>
                  <a:pt x="755" y="162"/>
                  <a:pt x="754" y="162"/>
                </a:cubicBezTo>
                <a:moveTo>
                  <a:pt x="766" y="162"/>
                </a:moveTo>
                <a:cubicBezTo>
                  <a:pt x="762" y="162"/>
                  <a:pt x="762" y="162"/>
                  <a:pt x="762" y="162"/>
                </a:cubicBezTo>
                <a:cubicBezTo>
                  <a:pt x="761" y="162"/>
                  <a:pt x="760" y="163"/>
                  <a:pt x="760" y="164"/>
                </a:cubicBezTo>
                <a:cubicBezTo>
                  <a:pt x="760" y="165"/>
                  <a:pt x="761" y="166"/>
                  <a:pt x="762" y="166"/>
                </a:cubicBezTo>
                <a:cubicBezTo>
                  <a:pt x="766" y="166"/>
                  <a:pt x="766" y="166"/>
                  <a:pt x="766" y="166"/>
                </a:cubicBezTo>
                <a:cubicBezTo>
                  <a:pt x="767" y="166"/>
                  <a:pt x="768" y="165"/>
                  <a:pt x="768" y="164"/>
                </a:cubicBezTo>
                <a:cubicBezTo>
                  <a:pt x="768" y="163"/>
                  <a:pt x="767" y="162"/>
                  <a:pt x="766" y="162"/>
                </a:cubicBezTo>
                <a:moveTo>
                  <a:pt x="778" y="162"/>
                </a:moveTo>
                <a:cubicBezTo>
                  <a:pt x="774" y="162"/>
                  <a:pt x="774" y="162"/>
                  <a:pt x="774" y="162"/>
                </a:cubicBezTo>
                <a:cubicBezTo>
                  <a:pt x="773" y="162"/>
                  <a:pt x="772" y="163"/>
                  <a:pt x="772" y="164"/>
                </a:cubicBezTo>
                <a:cubicBezTo>
                  <a:pt x="772" y="165"/>
                  <a:pt x="773" y="166"/>
                  <a:pt x="774" y="166"/>
                </a:cubicBezTo>
                <a:cubicBezTo>
                  <a:pt x="778" y="166"/>
                  <a:pt x="778" y="166"/>
                  <a:pt x="778" y="166"/>
                </a:cubicBezTo>
                <a:cubicBezTo>
                  <a:pt x="779" y="166"/>
                  <a:pt x="780" y="165"/>
                  <a:pt x="780" y="164"/>
                </a:cubicBezTo>
                <a:cubicBezTo>
                  <a:pt x="780" y="163"/>
                  <a:pt x="779" y="162"/>
                  <a:pt x="778" y="162"/>
                </a:cubicBezTo>
                <a:moveTo>
                  <a:pt x="790" y="162"/>
                </a:moveTo>
                <a:cubicBezTo>
                  <a:pt x="786" y="162"/>
                  <a:pt x="786" y="162"/>
                  <a:pt x="786" y="162"/>
                </a:cubicBezTo>
                <a:cubicBezTo>
                  <a:pt x="785" y="162"/>
                  <a:pt x="784" y="163"/>
                  <a:pt x="784" y="164"/>
                </a:cubicBezTo>
                <a:cubicBezTo>
                  <a:pt x="784" y="165"/>
                  <a:pt x="785" y="166"/>
                  <a:pt x="786" y="166"/>
                </a:cubicBezTo>
                <a:cubicBezTo>
                  <a:pt x="790" y="166"/>
                  <a:pt x="790" y="166"/>
                  <a:pt x="790" y="166"/>
                </a:cubicBezTo>
                <a:cubicBezTo>
                  <a:pt x="791" y="166"/>
                  <a:pt x="792" y="165"/>
                  <a:pt x="792" y="164"/>
                </a:cubicBezTo>
                <a:cubicBezTo>
                  <a:pt x="792" y="163"/>
                  <a:pt x="791" y="162"/>
                  <a:pt x="790" y="162"/>
                </a:cubicBezTo>
                <a:moveTo>
                  <a:pt x="802" y="162"/>
                </a:moveTo>
                <a:cubicBezTo>
                  <a:pt x="798" y="162"/>
                  <a:pt x="798" y="162"/>
                  <a:pt x="798" y="162"/>
                </a:cubicBezTo>
                <a:cubicBezTo>
                  <a:pt x="797" y="162"/>
                  <a:pt x="796" y="163"/>
                  <a:pt x="796" y="164"/>
                </a:cubicBezTo>
                <a:cubicBezTo>
                  <a:pt x="796" y="165"/>
                  <a:pt x="797" y="166"/>
                  <a:pt x="798" y="166"/>
                </a:cubicBezTo>
                <a:cubicBezTo>
                  <a:pt x="802" y="166"/>
                  <a:pt x="802" y="166"/>
                  <a:pt x="802" y="166"/>
                </a:cubicBezTo>
                <a:cubicBezTo>
                  <a:pt x="803" y="166"/>
                  <a:pt x="804" y="165"/>
                  <a:pt x="804" y="164"/>
                </a:cubicBezTo>
                <a:cubicBezTo>
                  <a:pt x="804" y="163"/>
                  <a:pt x="803" y="162"/>
                  <a:pt x="802" y="162"/>
                </a:cubicBezTo>
                <a:moveTo>
                  <a:pt x="814" y="162"/>
                </a:moveTo>
                <a:cubicBezTo>
                  <a:pt x="810" y="162"/>
                  <a:pt x="810" y="162"/>
                  <a:pt x="810" y="162"/>
                </a:cubicBezTo>
                <a:cubicBezTo>
                  <a:pt x="809" y="162"/>
                  <a:pt x="808" y="163"/>
                  <a:pt x="808" y="164"/>
                </a:cubicBezTo>
                <a:cubicBezTo>
                  <a:pt x="808" y="165"/>
                  <a:pt x="809" y="166"/>
                  <a:pt x="810" y="166"/>
                </a:cubicBezTo>
                <a:cubicBezTo>
                  <a:pt x="814" y="166"/>
                  <a:pt x="814" y="166"/>
                  <a:pt x="814" y="166"/>
                </a:cubicBezTo>
                <a:cubicBezTo>
                  <a:pt x="815" y="166"/>
                  <a:pt x="816" y="165"/>
                  <a:pt x="816" y="164"/>
                </a:cubicBezTo>
                <a:cubicBezTo>
                  <a:pt x="816" y="163"/>
                  <a:pt x="815" y="162"/>
                  <a:pt x="814" y="162"/>
                </a:cubicBezTo>
                <a:moveTo>
                  <a:pt x="826" y="162"/>
                </a:moveTo>
                <a:cubicBezTo>
                  <a:pt x="822" y="162"/>
                  <a:pt x="822" y="162"/>
                  <a:pt x="822" y="162"/>
                </a:cubicBezTo>
                <a:cubicBezTo>
                  <a:pt x="821" y="162"/>
                  <a:pt x="820" y="163"/>
                  <a:pt x="820" y="164"/>
                </a:cubicBezTo>
                <a:cubicBezTo>
                  <a:pt x="820" y="165"/>
                  <a:pt x="821" y="166"/>
                  <a:pt x="822" y="166"/>
                </a:cubicBezTo>
                <a:cubicBezTo>
                  <a:pt x="826" y="166"/>
                  <a:pt x="826" y="166"/>
                  <a:pt x="826" y="166"/>
                </a:cubicBezTo>
                <a:cubicBezTo>
                  <a:pt x="827" y="166"/>
                  <a:pt x="828" y="165"/>
                  <a:pt x="828" y="164"/>
                </a:cubicBezTo>
                <a:cubicBezTo>
                  <a:pt x="828" y="163"/>
                  <a:pt x="827" y="162"/>
                  <a:pt x="826" y="162"/>
                </a:cubicBezTo>
                <a:moveTo>
                  <a:pt x="838" y="162"/>
                </a:moveTo>
                <a:cubicBezTo>
                  <a:pt x="834" y="162"/>
                  <a:pt x="834" y="162"/>
                  <a:pt x="834" y="162"/>
                </a:cubicBezTo>
                <a:cubicBezTo>
                  <a:pt x="833" y="162"/>
                  <a:pt x="832" y="163"/>
                  <a:pt x="832" y="164"/>
                </a:cubicBezTo>
                <a:cubicBezTo>
                  <a:pt x="832" y="165"/>
                  <a:pt x="833" y="166"/>
                  <a:pt x="834" y="166"/>
                </a:cubicBezTo>
                <a:cubicBezTo>
                  <a:pt x="838" y="166"/>
                  <a:pt x="838" y="166"/>
                  <a:pt x="838" y="166"/>
                </a:cubicBezTo>
                <a:cubicBezTo>
                  <a:pt x="839" y="166"/>
                  <a:pt x="840" y="165"/>
                  <a:pt x="840" y="164"/>
                </a:cubicBezTo>
                <a:cubicBezTo>
                  <a:pt x="840" y="163"/>
                  <a:pt x="839" y="162"/>
                  <a:pt x="838" y="162"/>
                </a:cubicBezTo>
                <a:moveTo>
                  <a:pt x="850" y="162"/>
                </a:moveTo>
                <a:cubicBezTo>
                  <a:pt x="846" y="162"/>
                  <a:pt x="846" y="162"/>
                  <a:pt x="846" y="162"/>
                </a:cubicBezTo>
                <a:cubicBezTo>
                  <a:pt x="845" y="162"/>
                  <a:pt x="844" y="163"/>
                  <a:pt x="844" y="164"/>
                </a:cubicBezTo>
                <a:cubicBezTo>
                  <a:pt x="844" y="165"/>
                  <a:pt x="845" y="166"/>
                  <a:pt x="846" y="166"/>
                </a:cubicBezTo>
                <a:cubicBezTo>
                  <a:pt x="850" y="166"/>
                  <a:pt x="850" y="166"/>
                  <a:pt x="850" y="166"/>
                </a:cubicBezTo>
                <a:cubicBezTo>
                  <a:pt x="852" y="166"/>
                  <a:pt x="852" y="165"/>
                  <a:pt x="852" y="164"/>
                </a:cubicBezTo>
                <a:cubicBezTo>
                  <a:pt x="852" y="163"/>
                  <a:pt x="852" y="162"/>
                  <a:pt x="850" y="162"/>
                </a:cubicBezTo>
                <a:moveTo>
                  <a:pt x="862" y="162"/>
                </a:moveTo>
                <a:cubicBezTo>
                  <a:pt x="858" y="162"/>
                  <a:pt x="858" y="162"/>
                  <a:pt x="858" y="162"/>
                </a:cubicBezTo>
                <a:cubicBezTo>
                  <a:pt x="857" y="162"/>
                  <a:pt x="856" y="163"/>
                  <a:pt x="856" y="164"/>
                </a:cubicBezTo>
                <a:cubicBezTo>
                  <a:pt x="856" y="165"/>
                  <a:pt x="857" y="166"/>
                  <a:pt x="858" y="166"/>
                </a:cubicBezTo>
                <a:cubicBezTo>
                  <a:pt x="862" y="166"/>
                  <a:pt x="862" y="166"/>
                  <a:pt x="862" y="166"/>
                </a:cubicBezTo>
                <a:cubicBezTo>
                  <a:pt x="864" y="166"/>
                  <a:pt x="864" y="165"/>
                  <a:pt x="864" y="164"/>
                </a:cubicBezTo>
                <a:cubicBezTo>
                  <a:pt x="864" y="163"/>
                  <a:pt x="864" y="162"/>
                  <a:pt x="862" y="162"/>
                </a:cubicBezTo>
                <a:moveTo>
                  <a:pt x="875" y="162"/>
                </a:moveTo>
                <a:cubicBezTo>
                  <a:pt x="871" y="162"/>
                  <a:pt x="871" y="162"/>
                  <a:pt x="871" y="162"/>
                </a:cubicBezTo>
                <a:cubicBezTo>
                  <a:pt x="869" y="162"/>
                  <a:pt x="869" y="163"/>
                  <a:pt x="869" y="164"/>
                </a:cubicBezTo>
                <a:cubicBezTo>
                  <a:pt x="869" y="165"/>
                  <a:pt x="869" y="166"/>
                  <a:pt x="871" y="166"/>
                </a:cubicBezTo>
                <a:cubicBezTo>
                  <a:pt x="875" y="166"/>
                  <a:pt x="875" y="166"/>
                  <a:pt x="875" y="166"/>
                </a:cubicBezTo>
                <a:cubicBezTo>
                  <a:pt x="876" y="166"/>
                  <a:pt x="877" y="165"/>
                  <a:pt x="877" y="164"/>
                </a:cubicBezTo>
                <a:cubicBezTo>
                  <a:pt x="877" y="163"/>
                  <a:pt x="876" y="162"/>
                  <a:pt x="875" y="162"/>
                </a:cubicBezTo>
                <a:moveTo>
                  <a:pt x="887" y="162"/>
                </a:moveTo>
                <a:cubicBezTo>
                  <a:pt x="883" y="162"/>
                  <a:pt x="883" y="162"/>
                  <a:pt x="883" y="162"/>
                </a:cubicBezTo>
                <a:cubicBezTo>
                  <a:pt x="881" y="162"/>
                  <a:pt x="881" y="163"/>
                  <a:pt x="881" y="164"/>
                </a:cubicBezTo>
                <a:cubicBezTo>
                  <a:pt x="881" y="165"/>
                  <a:pt x="881" y="166"/>
                  <a:pt x="883" y="166"/>
                </a:cubicBezTo>
                <a:cubicBezTo>
                  <a:pt x="887" y="166"/>
                  <a:pt x="887" y="166"/>
                  <a:pt x="887" y="166"/>
                </a:cubicBezTo>
                <a:cubicBezTo>
                  <a:pt x="888" y="166"/>
                  <a:pt x="889" y="165"/>
                  <a:pt x="889" y="164"/>
                </a:cubicBezTo>
                <a:cubicBezTo>
                  <a:pt x="889" y="163"/>
                  <a:pt x="888" y="162"/>
                  <a:pt x="887" y="162"/>
                </a:cubicBezTo>
                <a:moveTo>
                  <a:pt x="899" y="162"/>
                </a:moveTo>
                <a:cubicBezTo>
                  <a:pt x="895" y="162"/>
                  <a:pt x="895" y="162"/>
                  <a:pt x="895" y="162"/>
                </a:cubicBezTo>
                <a:cubicBezTo>
                  <a:pt x="894" y="162"/>
                  <a:pt x="893" y="163"/>
                  <a:pt x="893" y="164"/>
                </a:cubicBezTo>
                <a:cubicBezTo>
                  <a:pt x="893" y="165"/>
                  <a:pt x="894" y="166"/>
                  <a:pt x="895" y="166"/>
                </a:cubicBezTo>
                <a:cubicBezTo>
                  <a:pt x="899" y="166"/>
                  <a:pt x="899" y="166"/>
                  <a:pt x="899" y="166"/>
                </a:cubicBezTo>
                <a:cubicBezTo>
                  <a:pt x="900" y="166"/>
                  <a:pt x="901" y="165"/>
                  <a:pt x="901" y="164"/>
                </a:cubicBezTo>
                <a:cubicBezTo>
                  <a:pt x="901" y="163"/>
                  <a:pt x="900" y="162"/>
                  <a:pt x="899" y="162"/>
                </a:cubicBezTo>
                <a:moveTo>
                  <a:pt x="911" y="162"/>
                </a:moveTo>
                <a:cubicBezTo>
                  <a:pt x="907" y="162"/>
                  <a:pt x="907" y="162"/>
                  <a:pt x="907" y="162"/>
                </a:cubicBezTo>
                <a:cubicBezTo>
                  <a:pt x="906" y="162"/>
                  <a:pt x="905" y="163"/>
                  <a:pt x="905" y="164"/>
                </a:cubicBezTo>
                <a:cubicBezTo>
                  <a:pt x="905" y="165"/>
                  <a:pt x="906" y="166"/>
                  <a:pt x="907" y="166"/>
                </a:cubicBezTo>
                <a:cubicBezTo>
                  <a:pt x="911" y="166"/>
                  <a:pt x="911" y="166"/>
                  <a:pt x="911" y="166"/>
                </a:cubicBezTo>
                <a:cubicBezTo>
                  <a:pt x="912" y="166"/>
                  <a:pt x="913" y="165"/>
                  <a:pt x="913" y="164"/>
                </a:cubicBezTo>
                <a:cubicBezTo>
                  <a:pt x="913" y="163"/>
                  <a:pt x="912" y="162"/>
                  <a:pt x="911" y="162"/>
                </a:cubicBezTo>
                <a:moveTo>
                  <a:pt x="923" y="162"/>
                </a:moveTo>
                <a:cubicBezTo>
                  <a:pt x="919" y="162"/>
                  <a:pt x="919" y="162"/>
                  <a:pt x="919" y="162"/>
                </a:cubicBezTo>
                <a:cubicBezTo>
                  <a:pt x="918" y="162"/>
                  <a:pt x="917" y="163"/>
                  <a:pt x="917" y="164"/>
                </a:cubicBezTo>
                <a:cubicBezTo>
                  <a:pt x="917" y="165"/>
                  <a:pt x="918" y="166"/>
                  <a:pt x="919" y="166"/>
                </a:cubicBezTo>
                <a:cubicBezTo>
                  <a:pt x="923" y="166"/>
                  <a:pt x="923" y="166"/>
                  <a:pt x="923" y="166"/>
                </a:cubicBezTo>
                <a:cubicBezTo>
                  <a:pt x="924" y="166"/>
                  <a:pt x="925" y="165"/>
                  <a:pt x="925" y="164"/>
                </a:cubicBezTo>
                <a:cubicBezTo>
                  <a:pt x="925" y="163"/>
                  <a:pt x="924" y="162"/>
                  <a:pt x="923" y="162"/>
                </a:cubicBezTo>
                <a:moveTo>
                  <a:pt x="935" y="162"/>
                </a:moveTo>
                <a:cubicBezTo>
                  <a:pt x="931" y="162"/>
                  <a:pt x="931" y="162"/>
                  <a:pt x="931" y="162"/>
                </a:cubicBezTo>
                <a:cubicBezTo>
                  <a:pt x="930" y="162"/>
                  <a:pt x="929" y="163"/>
                  <a:pt x="929" y="164"/>
                </a:cubicBezTo>
                <a:cubicBezTo>
                  <a:pt x="929" y="165"/>
                  <a:pt x="930" y="166"/>
                  <a:pt x="931" y="166"/>
                </a:cubicBezTo>
                <a:cubicBezTo>
                  <a:pt x="935" y="166"/>
                  <a:pt x="935" y="166"/>
                  <a:pt x="935" y="166"/>
                </a:cubicBezTo>
                <a:cubicBezTo>
                  <a:pt x="936" y="166"/>
                  <a:pt x="937" y="165"/>
                  <a:pt x="937" y="164"/>
                </a:cubicBezTo>
                <a:cubicBezTo>
                  <a:pt x="937" y="163"/>
                  <a:pt x="936" y="162"/>
                  <a:pt x="935" y="162"/>
                </a:cubicBezTo>
                <a:moveTo>
                  <a:pt x="947" y="162"/>
                </a:moveTo>
                <a:cubicBezTo>
                  <a:pt x="943" y="162"/>
                  <a:pt x="943" y="162"/>
                  <a:pt x="943" y="162"/>
                </a:cubicBezTo>
                <a:cubicBezTo>
                  <a:pt x="942" y="162"/>
                  <a:pt x="941" y="163"/>
                  <a:pt x="941" y="164"/>
                </a:cubicBezTo>
                <a:cubicBezTo>
                  <a:pt x="941" y="165"/>
                  <a:pt x="942" y="166"/>
                  <a:pt x="943" y="166"/>
                </a:cubicBezTo>
                <a:cubicBezTo>
                  <a:pt x="947" y="166"/>
                  <a:pt x="947" y="166"/>
                  <a:pt x="947" y="166"/>
                </a:cubicBezTo>
                <a:cubicBezTo>
                  <a:pt x="948" y="166"/>
                  <a:pt x="949" y="165"/>
                  <a:pt x="949" y="164"/>
                </a:cubicBezTo>
                <a:cubicBezTo>
                  <a:pt x="949" y="163"/>
                  <a:pt x="948" y="162"/>
                  <a:pt x="947" y="162"/>
                </a:cubicBezTo>
                <a:moveTo>
                  <a:pt x="959" y="162"/>
                </a:moveTo>
                <a:cubicBezTo>
                  <a:pt x="955" y="162"/>
                  <a:pt x="955" y="162"/>
                  <a:pt x="955" y="162"/>
                </a:cubicBezTo>
                <a:cubicBezTo>
                  <a:pt x="954" y="162"/>
                  <a:pt x="953" y="163"/>
                  <a:pt x="953" y="164"/>
                </a:cubicBezTo>
                <a:cubicBezTo>
                  <a:pt x="953" y="165"/>
                  <a:pt x="954" y="166"/>
                  <a:pt x="955" y="166"/>
                </a:cubicBezTo>
                <a:cubicBezTo>
                  <a:pt x="959" y="166"/>
                  <a:pt x="959" y="166"/>
                  <a:pt x="959" y="166"/>
                </a:cubicBezTo>
                <a:cubicBezTo>
                  <a:pt x="960" y="166"/>
                  <a:pt x="961" y="165"/>
                  <a:pt x="961" y="164"/>
                </a:cubicBezTo>
                <a:cubicBezTo>
                  <a:pt x="961" y="163"/>
                  <a:pt x="960" y="162"/>
                  <a:pt x="959" y="162"/>
                </a:cubicBezTo>
                <a:moveTo>
                  <a:pt x="6" y="0"/>
                </a:moveTo>
                <a:cubicBezTo>
                  <a:pt x="2" y="0"/>
                  <a:pt x="2" y="0"/>
                  <a:pt x="2" y="0"/>
                </a:cubicBezTo>
                <a:cubicBezTo>
                  <a:pt x="1" y="0"/>
                  <a:pt x="1" y="0"/>
                  <a:pt x="0" y="1"/>
                </a:cubicBezTo>
                <a:cubicBezTo>
                  <a:pt x="8" y="3"/>
                  <a:pt x="8" y="3"/>
                  <a:pt x="8" y="3"/>
                </a:cubicBezTo>
                <a:cubicBezTo>
                  <a:pt x="8" y="3"/>
                  <a:pt x="8" y="2"/>
                  <a:pt x="8" y="2"/>
                </a:cubicBezTo>
                <a:cubicBezTo>
                  <a:pt x="8" y="1"/>
                  <a:pt x="7" y="0"/>
                  <a:pt x="6" y="0"/>
                </a:cubicBezTo>
                <a:moveTo>
                  <a:pt x="18" y="0"/>
                </a:moveTo>
                <a:cubicBezTo>
                  <a:pt x="14" y="0"/>
                  <a:pt x="14" y="0"/>
                  <a:pt x="14" y="0"/>
                </a:cubicBezTo>
                <a:cubicBezTo>
                  <a:pt x="13" y="0"/>
                  <a:pt x="12" y="1"/>
                  <a:pt x="12" y="2"/>
                </a:cubicBezTo>
                <a:cubicBezTo>
                  <a:pt x="12" y="3"/>
                  <a:pt x="13" y="4"/>
                  <a:pt x="14" y="4"/>
                </a:cubicBezTo>
                <a:cubicBezTo>
                  <a:pt x="18" y="4"/>
                  <a:pt x="18" y="4"/>
                  <a:pt x="18" y="4"/>
                </a:cubicBezTo>
                <a:cubicBezTo>
                  <a:pt x="19" y="4"/>
                  <a:pt x="20" y="3"/>
                  <a:pt x="20" y="2"/>
                </a:cubicBezTo>
                <a:cubicBezTo>
                  <a:pt x="20" y="1"/>
                  <a:pt x="19" y="0"/>
                  <a:pt x="18" y="0"/>
                </a:cubicBezTo>
                <a:moveTo>
                  <a:pt x="30" y="0"/>
                </a:moveTo>
                <a:cubicBezTo>
                  <a:pt x="26" y="0"/>
                  <a:pt x="26" y="0"/>
                  <a:pt x="26" y="0"/>
                </a:cubicBezTo>
                <a:cubicBezTo>
                  <a:pt x="25" y="0"/>
                  <a:pt x="24" y="1"/>
                  <a:pt x="24" y="2"/>
                </a:cubicBezTo>
                <a:cubicBezTo>
                  <a:pt x="24" y="3"/>
                  <a:pt x="25" y="4"/>
                  <a:pt x="26" y="4"/>
                </a:cubicBezTo>
                <a:cubicBezTo>
                  <a:pt x="30" y="4"/>
                  <a:pt x="30" y="4"/>
                  <a:pt x="30" y="4"/>
                </a:cubicBezTo>
                <a:cubicBezTo>
                  <a:pt x="31" y="4"/>
                  <a:pt x="32" y="3"/>
                  <a:pt x="32" y="2"/>
                </a:cubicBezTo>
                <a:cubicBezTo>
                  <a:pt x="32" y="1"/>
                  <a:pt x="31" y="0"/>
                  <a:pt x="30" y="0"/>
                </a:cubicBezTo>
                <a:moveTo>
                  <a:pt x="42" y="0"/>
                </a:moveTo>
                <a:cubicBezTo>
                  <a:pt x="38" y="0"/>
                  <a:pt x="38" y="0"/>
                  <a:pt x="38" y="0"/>
                </a:cubicBezTo>
                <a:cubicBezTo>
                  <a:pt x="37" y="0"/>
                  <a:pt x="36" y="1"/>
                  <a:pt x="36" y="2"/>
                </a:cubicBezTo>
                <a:cubicBezTo>
                  <a:pt x="36" y="3"/>
                  <a:pt x="37" y="4"/>
                  <a:pt x="38" y="4"/>
                </a:cubicBezTo>
                <a:cubicBezTo>
                  <a:pt x="42" y="4"/>
                  <a:pt x="42" y="4"/>
                  <a:pt x="42" y="4"/>
                </a:cubicBezTo>
                <a:cubicBezTo>
                  <a:pt x="43" y="4"/>
                  <a:pt x="44" y="3"/>
                  <a:pt x="44" y="2"/>
                </a:cubicBezTo>
                <a:cubicBezTo>
                  <a:pt x="44" y="1"/>
                  <a:pt x="43" y="0"/>
                  <a:pt x="42" y="0"/>
                </a:cubicBezTo>
                <a:moveTo>
                  <a:pt x="54" y="0"/>
                </a:moveTo>
                <a:cubicBezTo>
                  <a:pt x="50" y="0"/>
                  <a:pt x="50" y="0"/>
                  <a:pt x="50" y="0"/>
                </a:cubicBezTo>
                <a:cubicBezTo>
                  <a:pt x="49" y="0"/>
                  <a:pt x="48" y="1"/>
                  <a:pt x="48" y="2"/>
                </a:cubicBezTo>
                <a:cubicBezTo>
                  <a:pt x="48" y="3"/>
                  <a:pt x="49" y="4"/>
                  <a:pt x="50" y="4"/>
                </a:cubicBezTo>
                <a:cubicBezTo>
                  <a:pt x="54" y="4"/>
                  <a:pt x="54" y="4"/>
                  <a:pt x="54" y="4"/>
                </a:cubicBezTo>
                <a:cubicBezTo>
                  <a:pt x="55" y="4"/>
                  <a:pt x="56" y="3"/>
                  <a:pt x="56" y="2"/>
                </a:cubicBezTo>
                <a:cubicBezTo>
                  <a:pt x="56" y="1"/>
                  <a:pt x="55" y="0"/>
                  <a:pt x="54" y="0"/>
                </a:cubicBezTo>
                <a:moveTo>
                  <a:pt x="66" y="0"/>
                </a:moveTo>
                <a:cubicBezTo>
                  <a:pt x="62" y="0"/>
                  <a:pt x="62" y="0"/>
                  <a:pt x="62" y="0"/>
                </a:cubicBezTo>
                <a:cubicBezTo>
                  <a:pt x="61" y="0"/>
                  <a:pt x="60" y="1"/>
                  <a:pt x="60" y="2"/>
                </a:cubicBezTo>
                <a:cubicBezTo>
                  <a:pt x="60" y="3"/>
                  <a:pt x="61" y="4"/>
                  <a:pt x="62" y="4"/>
                </a:cubicBezTo>
                <a:cubicBezTo>
                  <a:pt x="66" y="4"/>
                  <a:pt x="66" y="4"/>
                  <a:pt x="66" y="4"/>
                </a:cubicBezTo>
                <a:cubicBezTo>
                  <a:pt x="67" y="4"/>
                  <a:pt x="68" y="3"/>
                  <a:pt x="68" y="2"/>
                </a:cubicBezTo>
                <a:cubicBezTo>
                  <a:pt x="68" y="1"/>
                  <a:pt x="67" y="0"/>
                  <a:pt x="66" y="0"/>
                </a:cubicBezTo>
                <a:moveTo>
                  <a:pt x="78" y="0"/>
                </a:moveTo>
                <a:cubicBezTo>
                  <a:pt x="74" y="0"/>
                  <a:pt x="74" y="0"/>
                  <a:pt x="74" y="0"/>
                </a:cubicBezTo>
                <a:cubicBezTo>
                  <a:pt x="73" y="0"/>
                  <a:pt x="72" y="1"/>
                  <a:pt x="72" y="2"/>
                </a:cubicBezTo>
                <a:cubicBezTo>
                  <a:pt x="72" y="3"/>
                  <a:pt x="73" y="4"/>
                  <a:pt x="74" y="4"/>
                </a:cubicBezTo>
                <a:cubicBezTo>
                  <a:pt x="78" y="4"/>
                  <a:pt x="78" y="4"/>
                  <a:pt x="78" y="4"/>
                </a:cubicBezTo>
                <a:cubicBezTo>
                  <a:pt x="79" y="4"/>
                  <a:pt x="80" y="3"/>
                  <a:pt x="80" y="2"/>
                </a:cubicBezTo>
                <a:cubicBezTo>
                  <a:pt x="80" y="1"/>
                  <a:pt x="79" y="0"/>
                  <a:pt x="78" y="0"/>
                </a:cubicBezTo>
                <a:moveTo>
                  <a:pt x="90" y="0"/>
                </a:moveTo>
                <a:cubicBezTo>
                  <a:pt x="86" y="0"/>
                  <a:pt x="86" y="0"/>
                  <a:pt x="86" y="0"/>
                </a:cubicBezTo>
                <a:cubicBezTo>
                  <a:pt x="85" y="0"/>
                  <a:pt x="84" y="1"/>
                  <a:pt x="84" y="2"/>
                </a:cubicBezTo>
                <a:cubicBezTo>
                  <a:pt x="84" y="3"/>
                  <a:pt x="85" y="4"/>
                  <a:pt x="86" y="4"/>
                </a:cubicBezTo>
                <a:cubicBezTo>
                  <a:pt x="90" y="4"/>
                  <a:pt x="90" y="4"/>
                  <a:pt x="90" y="4"/>
                </a:cubicBezTo>
                <a:cubicBezTo>
                  <a:pt x="91" y="4"/>
                  <a:pt x="92" y="3"/>
                  <a:pt x="92" y="2"/>
                </a:cubicBezTo>
                <a:cubicBezTo>
                  <a:pt x="92" y="1"/>
                  <a:pt x="91" y="0"/>
                  <a:pt x="90" y="0"/>
                </a:cubicBezTo>
                <a:moveTo>
                  <a:pt x="102" y="0"/>
                </a:moveTo>
                <a:cubicBezTo>
                  <a:pt x="98" y="0"/>
                  <a:pt x="98" y="0"/>
                  <a:pt x="98" y="0"/>
                </a:cubicBezTo>
                <a:cubicBezTo>
                  <a:pt x="97" y="0"/>
                  <a:pt x="96" y="1"/>
                  <a:pt x="96" y="2"/>
                </a:cubicBezTo>
                <a:cubicBezTo>
                  <a:pt x="96" y="3"/>
                  <a:pt x="97" y="4"/>
                  <a:pt x="98" y="4"/>
                </a:cubicBezTo>
                <a:cubicBezTo>
                  <a:pt x="102" y="4"/>
                  <a:pt x="102" y="4"/>
                  <a:pt x="102" y="4"/>
                </a:cubicBezTo>
                <a:cubicBezTo>
                  <a:pt x="103" y="4"/>
                  <a:pt x="104" y="3"/>
                  <a:pt x="104" y="2"/>
                </a:cubicBezTo>
                <a:cubicBezTo>
                  <a:pt x="104" y="1"/>
                  <a:pt x="103" y="0"/>
                  <a:pt x="102" y="0"/>
                </a:cubicBezTo>
                <a:moveTo>
                  <a:pt x="114" y="0"/>
                </a:moveTo>
                <a:cubicBezTo>
                  <a:pt x="110" y="0"/>
                  <a:pt x="110" y="0"/>
                  <a:pt x="110" y="0"/>
                </a:cubicBezTo>
                <a:cubicBezTo>
                  <a:pt x="109" y="0"/>
                  <a:pt x="108" y="1"/>
                  <a:pt x="108" y="2"/>
                </a:cubicBezTo>
                <a:cubicBezTo>
                  <a:pt x="108" y="3"/>
                  <a:pt x="109" y="4"/>
                  <a:pt x="110" y="4"/>
                </a:cubicBezTo>
                <a:cubicBezTo>
                  <a:pt x="114" y="4"/>
                  <a:pt x="114" y="4"/>
                  <a:pt x="114" y="4"/>
                </a:cubicBezTo>
                <a:cubicBezTo>
                  <a:pt x="116" y="4"/>
                  <a:pt x="116" y="3"/>
                  <a:pt x="116" y="2"/>
                </a:cubicBezTo>
                <a:cubicBezTo>
                  <a:pt x="116" y="1"/>
                  <a:pt x="116" y="0"/>
                  <a:pt x="114" y="0"/>
                </a:cubicBezTo>
                <a:moveTo>
                  <a:pt x="126" y="0"/>
                </a:moveTo>
                <a:cubicBezTo>
                  <a:pt x="122" y="0"/>
                  <a:pt x="122" y="0"/>
                  <a:pt x="122" y="0"/>
                </a:cubicBezTo>
                <a:cubicBezTo>
                  <a:pt x="121" y="0"/>
                  <a:pt x="120" y="1"/>
                  <a:pt x="120" y="2"/>
                </a:cubicBezTo>
                <a:cubicBezTo>
                  <a:pt x="120" y="3"/>
                  <a:pt x="121" y="4"/>
                  <a:pt x="122" y="4"/>
                </a:cubicBezTo>
                <a:cubicBezTo>
                  <a:pt x="126" y="4"/>
                  <a:pt x="126" y="4"/>
                  <a:pt x="126" y="4"/>
                </a:cubicBezTo>
                <a:cubicBezTo>
                  <a:pt x="128" y="4"/>
                  <a:pt x="129" y="3"/>
                  <a:pt x="129" y="2"/>
                </a:cubicBezTo>
                <a:cubicBezTo>
                  <a:pt x="129" y="1"/>
                  <a:pt x="128" y="0"/>
                  <a:pt x="126" y="0"/>
                </a:cubicBezTo>
                <a:moveTo>
                  <a:pt x="139" y="0"/>
                </a:moveTo>
                <a:cubicBezTo>
                  <a:pt x="135" y="0"/>
                  <a:pt x="135" y="0"/>
                  <a:pt x="135" y="0"/>
                </a:cubicBezTo>
                <a:cubicBezTo>
                  <a:pt x="133" y="0"/>
                  <a:pt x="133" y="1"/>
                  <a:pt x="133" y="2"/>
                </a:cubicBezTo>
                <a:cubicBezTo>
                  <a:pt x="133" y="3"/>
                  <a:pt x="133" y="4"/>
                  <a:pt x="135" y="4"/>
                </a:cubicBezTo>
                <a:cubicBezTo>
                  <a:pt x="139" y="4"/>
                  <a:pt x="139" y="4"/>
                  <a:pt x="139" y="4"/>
                </a:cubicBezTo>
                <a:cubicBezTo>
                  <a:pt x="140" y="4"/>
                  <a:pt x="141" y="3"/>
                  <a:pt x="141" y="2"/>
                </a:cubicBezTo>
                <a:cubicBezTo>
                  <a:pt x="141" y="1"/>
                  <a:pt x="140" y="0"/>
                  <a:pt x="139" y="0"/>
                </a:cubicBezTo>
                <a:moveTo>
                  <a:pt x="151" y="0"/>
                </a:moveTo>
                <a:cubicBezTo>
                  <a:pt x="147" y="0"/>
                  <a:pt x="147" y="0"/>
                  <a:pt x="147" y="0"/>
                </a:cubicBezTo>
                <a:cubicBezTo>
                  <a:pt x="145" y="0"/>
                  <a:pt x="145" y="1"/>
                  <a:pt x="145" y="2"/>
                </a:cubicBezTo>
                <a:cubicBezTo>
                  <a:pt x="145" y="3"/>
                  <a:pt x="145" y="4"/>
                  <a:pt x="147" y="4"/>
                </a:cubicBezTo>
                <a:cubicBezTo>
                  <a:pt x="151" y="4"/>
                  <a:pt x="151" y="4"/>
                  <a:pt x="151" y="4"/>
                </a:cubicBezTo>
                <a:cubicBezTo>
                  <a:pt x="152" y="4"/>
                  <a:pt x="153" y="3"/>
                  <a:pt x="153" y="2"/>
                </a:cubicBezTo>
                <a:cubicBezTo>
                  <a:pt x="153" y="1"/>
                  <a:pt x="152" y="0"/>
                  <a:pt x="151" y="0"/>
                </a:cubicBezTo>
                <a:moveTo>
                  <a:pt x="163" y="0"/>
                </a:moveTo>
                <a:cubicBezTo>
                  <a:pt x="159" y="0"/>
                  <a:pt x="159" y="0"/>
                  <a:pt x="159" y="0"/>
                </a:cubicBezTo>
                <a:cubicBezTo>
                  <a:pt x="158" y="0"/>
                  <a:pt x="157" y="1"/>
                  <a:pt x="157" y="2"/>
                </a:cubicBezTo>
                <a:cubicBezTo>
                  <a:pt x="157" y="3"/>
                  <a:pt x="158" y="4"/>
                  <a:pt x="159" y="4"/>
                </a:cubicBezTo>
                <a:cubicBezTo>
                  <a:pt x="163" y="4"/>
                  <a:pt x="163" y="4"/>
                  <a:pt x="163" y="4"/>
                </a:cubicBezTo>
                <a:cubicBezTo>
                  <a:pt x="164" y="4"/>
                  <a:pt x="165" y="3"/>
                  <a:pt x="165" y="2"/>
                </a:cubicBezTo>
                <a:cubicBezTo>
                  <a:pt x="165" y="1"/>
                  <a:pt x="164" y="0"/>
                  <a:pt x="163" y="0"/>
                </a:cubicBezTo>
                <a:moveTo>
                  <a:pt x="175" y="0"/>
                </a:moveTo>
                <a:cubicBezTo>
                  <a:pt x="171" y="0"/>
                  <a:pt x="171" y="0"/>
                  <a:pt x="171" y="0"/>
                </a:cubicBezTo>
                <a:cubicBezTo>
                  <a:pt x="170" y="0"/>
                  <a:pt x="169" y="1"/>
                  <a:pt x="169" y="2"/>
                </a:cubicBezTo>
                <a:cubicBezTo>
                  <a:pt x="169" y="3"/>
                  <a:pt x="170" y="4"/>
                  <a:pt x="171" y="4"/>
                </a:cubicBezTo>
                <a:cubicBezTo>
                  <a:pt x="175" y="4"/>
                  <a:pt x="175" y="4"/>
                  <a:pt x="175" y="4"/>
                </a:cubicBezTo>
                <a:cubicBezTo>
                  <a:pt x="176" y="4"/>
                  <a:pt x="177" y="3"/>
                  <a:pt x="177" y="2"/>
                </a:cubicBezTo>
                <a:cubicBezTo>
                  <a:pt x="177" y="1"/>
                  <a:pt x="176" y="0"/>
                  <a:pt x="175" y="0"/>
                </a:cubicBezTo>
                <a:moveTo>
                  <a:pt x="187" y="0"/>
                </a:moveTo>
                <a:cubicBezTo>
                  <a:pt x="183" y="0"/>
                  <a:pt x="183" y="0"/>
                  <a:pt x="183" y="0"/>
                </a:cubicBezTo>
                <a:cubicBezTo>
                  <a:pt x="182" y="0"/>
                  <a:pt x="181" y="1"/>
                  <a:pt x="181" y="2"/>
                </a:cubicBezTo>
                <a:cubicBezTo>
                  <a:pt x="181" y="3"/>
                  <a:pt x="182" y="4"/>
                  <a:pt x="183" y="4"/>
                </a:cubicBezTo>
                <a:cubicBezTo>
                  <a:pt x="187" y="4"/>
                  <a:pt x="187" y="4"/>
                  <a:pt x="187" y="4"/>
                </a:cubicBezTo>
                <a:cubicBezTo>
                  <a:pt x="188" y="4"/>
                  <a:pt x="189" y="3"/>
                  <a:pt x="189" y="2"/>
                </a:cubicBezTo>
                <a:cubicBezTo>
                  <a:pt x="189" y="1"/>
                  <a:pt x="188" y="0"/>
                  <a:pt x="187" y="0"/>
                </a:cubicBezTo>
                <a:moveTo>
                  <a:pt x="199" y="0"/>
                </a:moveTo>
                <a:cubicBezTo>
                  <a:pt x="195" y="0"/>
                  <a:pt x="195" y="0"/>
                  <a:pt x="195" y="0"/>
                </a:cubicBezTo>
                <a:cubicBezTo>
                  <a:pt x="194" y="0"/>
                  <a:pt x="193" y="1"/>
                  <a:pt x="193" y="2"/>
                </a:cubicBezTo>
                <a:cubicBezTo>
                  <a:pt x="193" y="3"/>
                  <a:pt x="194" y="4"/>
                  <a:pt x="195" y="4"/>
                </a:cubicBezTo>
                <a:cubicBezTo>
                  <a:pt x="199" y="4"/>
                  <a:pt x="199" y="4"/>
                  <a:pt x="199" y="4"/>
                </a:cubicBezTo>
                <a:cubicBezTo>
                  <a:pt x="200" y="4"/>
                  <a:pt x="201" y="3"/>
                  <a:pt x="201" y="2"/>
                </a:cubicBezTo>
                <a:cubicBezTo>
                  <a:pt x="201" y="1"/>
                  <a:pt x="200" y="0"/>
                  <a:pt x="199" y="0"/>
                </a:cubicBezTo>
                <a:moveTo>
                  <a:pt x="211" y="0"/>
                </a:moveTo>
                <a:cubicBezTo>
                  <a:pt x="207" y="0"/>
                  <a:pt x="207" y="0"/>
                  <a:pt x="207" y="0"/>
                </a:cubicBezTo>
                <a:cubicBezTo>
                  <a:pt x="206" y="0"/>
                  <a:pt x="205" y="1"/>
                  <a:pt x="205" y="2"/>
                </a:cubicBezTo>
                <a:cubicBezTo>
                  <a:pt x="205" y="3"/>
                  <a:pt x="206" y="4"/>
                  <a:pt x="207" y="4"/>
                </a:cubicBezTo>
                <a:cubicBezTo>
                  <a:pt x="211" y="4"/>
                  <a:pt x="211" y="4"/>
                  <a:pt x="211" y="4"/>
                </a:cubicBezTo>
                <a:cubicBezTo>
                  <a:pt x="212" y="4"/>
                  <a:pt x="213" y="3"/>
                  <a:pt x="213" y="2"/>
                </a:cubicBezTo>
                <a:cubicBezTo>
                  <a:pt x="213" y="1"/>
                  <a:pt x="212" y="0"/>
                  <a:pt x="211" y="0"/>
                </a:cubicBezTo>
                <a:moveTo>
                  <a:pt x="223" y="0"/>
                </a:moveTo>
                <a:cubicBezTo>
                  <a:pt x="219" y="0"/>
                  <a:pt x="219" y="0"/>
                  <a:pt x="219" y="0"/>
                </a:cubicBezTo>
                <a:cubicBezTo>
                  <a:pt x="218" y="0"/>
                  <a:pt x="217" y="1"/>
                  <a:pt x="217" y="2"/>
                </a:cubicBezTo>
                <a:cubicBezTo>
                  <a:pt x="217" y="3"/>
                  <a:pt x="218" y="4"/>
                  <a:pt x="219" y="4"/>
                </a:cubicBezTo>
                <a:cubicBezTo>
                  <a:pt x="223" y="4"/>
                  <a:pt x="223" y="4"/>
                  <a:pt x="223" y="4"/>
                </a:cubicBezTo>
                <a:cubicBezTo>
                  <a:pt x="224" y="4"/>
                  <a:pt x="225" y="3"/>
                  <a:pt x="225" y="2"/>
                </a:cubicBezTo>
                <a:cubicBezTo>
                  <a:pt x="225" y="1"/>
                  <a:pt x="224" y="0"/>
                  <a:pt x="223" y="0"/>
                </a:cubicBezTo>
                <a:moveTo>
                  <a:pt x="235" y="0"/>
                </a:moveTo>
                <a:cubicBezTo>
                  <a:pt x="231" y="0"/>
                  <a:pt x="231" y="0"/>
                  <a:pt x="231" y="0"/>
                </a:cubicBezTo>
                <a:cubicBezTo>
                  <a:pt x="230" y="0"/>
                  <a:pt x="229" y="1"/>
                  <a:pt x="229" y="2"/>
                </a:cubicBezTo>
                <a:cubicBezTo>
                  <a:pt x="229" y="3"/>
                  <a:pt x="230" y="4"/>
                  <a:pt x="231" y="4"/>
                </a:cubicBezTo>
                <a:cubicBezTo>
                  <a:pt x="235" y="4"/>
                  <a:pt x="235" y="4"/>
                  <a:pt x="235" y="4"/>
                </a:cubicBezTo>
                <a:cubicBezTo>
                  <a:pt x="236" y="4"/>
                  <a:pt x="237" y="3"/>
                  <a:pt x="237" y="2"/>
                </a:cubicBezTo>
                <a:cubicBezTo>
                  <a:pt x="237" y="1"/>
                  <a:pt x="236" y="0"/>
                  <a:pt x="235" y="0"/>
                </a:cubicBezTo>
                <a:moveTo>
                  <a:pt x="247" y="0"/>
                </a:moveTo>
                <a:cubicBezTo>
                  <a:pt x="243" y="0"/>
                  <a:pt x="243" y="0"/>
                  <a:pt x="243" y="0"/>
                </a:cubicBezTo>
                <a:cubicBezTo>
                  <a:pt x="242" y="0"/>
                  <a:pt x="241" y="1"/>
                  <a:pt x="241" y="2"/>
                </a:cubicBezTo>
                <a:cubicBezTo>
                  <a:pt x="241" y="3"/>
                  <a:pt x="242" y="4"/>
                  <a:pt x="243" y="4"/>
                </a:cubicBezTo>
                <a:cubicBezTo>
                  <a:pt x="247" y="4"/>
                  <a:pt x="247" y="4"/>
                  <a:pt x="247" y="4"/>
                </a:cubicBezTo>
                <a:cubicBezTo>
                  <a:pt x="248" y="4"/>
                  <a:pt x="249" y="3"/>
                  <a:pt x="249" y="2"/>
                </a:cubicBezTo>
                <a:cubicBezTo>
                  <a:pt x="249" y="1"/>
                  <a:pt x="248" y="0"/>
                  <a:pt x="247" y="0"/>
                </a:cubicBezTo>
                <a:moveTo>
                  <a:pt x="259" y="0"/>
                </a:moveTo>
                <a:cubicBezTo>
                  <a:pt x="255" y="0"/>
                  <a:pt x="255" y="0"/>
                  <a:pt x="255" y="0"/>
                </a:cubicBezTo>
                <a:cubicBezTo>
                  <a:pt x="254" y="0"/>
                  <a:pt x="253" y="1"/>
                  <a:pt x="253" y="2"/>
                </a:cubicBezTo>
                <a:cubicBezTo>
                  <a:pt x="253" y="3"/>
                  <a:pt x="254" y="4"/>
                  <a:pt x="255" y="4"/>
                </a:cubicBezTo>
                <a:cubicBezTo>
                  <a:pt x="259" y="4"/>
                  <a:pt x="259" y="4"/>
                  <a:pt x="259" y="4"/>
                </a:cubicBezTo>
                <a:cubicBezTo>
                  <a:pt x="260" y="4"/>
                  <a:pt x="261" y="3"/>
                  <a:pt x="261" y="2"/>
                </a:cubicBezTo>
                <a:cubicBezTo>
                  <a:pt x="261" y="1"/>
                  <a:pt x="260" y="0"/>
                  <a:pt x="259" y="0"/>
                </a:cubicBezTo>
                <a:moveTo>
                  <a:pt x="271" y="0"/>
                </a:moveTo>
                <a:cubicBezTo>
                  <a:pt x="267" y="0"/>
                  <a:pt x="267" y="0"/>
                  <a:pt x="267" y="0"/>
                </a:cubicBezTo>
                <a:cubicBezTo>
                  <a:pt x="266" y="0"/>
                  <a:pt x="265" y="1"/>
                  <a:pt x="265" y="2"/>
                </a:cubicBezTo>
                <a:cubicBezTo>
                  <a:pt x="265" y="3"/>
                  <a:pt x="266" y="4"/>
                  <a:pt x="267" y="4"/>
                </a:cubicBezTo>
                <a:cubicBezTo>
                  <a:pt x="271" y="4"/>
                  <a:pt x="271" y="4"/>
                  <a:pt x="271" y="4"/>
                </a:cubicBezTo>
                <a:cubicBezTo>
                  <a:pt x="272" y="4"/>
                  <a:pt x="273" y="3"/>
                  <a:pt x="273" y="2"/>
                </a:cubicBezTo>
                <a:cubicBezTo>
                  <a:pt x="273" y="1"/>
                  <a:pt x="272" y="0"/>
                  <a:pt x="271" y="0"/>
                </a:cubicBezTo>
                <a:moveTo>
                  <a:pt x="283" y="0"/>
                </a:moveTo>
                <a:cubicBezTo>
                  <a:pt x="279" y="0"/>
                  <a:pt x="279" y="0"/>
                  <a:pt x="279" y="0"/>
                </a:cubicBezTo>
                <a:cubicBezTo>
                  <a:pt x="278" y="0"/>
                  <a:pt x="277" y="1"/>
                  <a:pt x="277" y="2"/>
                </a:cubicBezTo>
                <a:cubicBezTo>
                  <a:pt x="277" y="3"/>
                  <a:pt x="278" y="4"/>
                  <a:pt x="279" y="4"/>
                </a:cubicBezTo>
                <a:cubicBezTo>
                  <a:pt x="283" y="4"/>
                  <a:pt x="283" y="4"/>
                  <a:pt x="283" y="4"/>
                </a:cubicBezTo>
                <a:cubicBezTo>
                  <a:pt x="284" y="4"/>
                  <a:pt x="285" y="3"/>
                  <a:pt x="285" y="2"/>
                </a:cubicBezTo>
                <a:cubicBezTo>
                  <a:pt x="285" y="1"/>
                  <a:pt x="284" y="0"/>
                  <a:pt x="283" y="0"/>
                </a:cubicBezTo>
                <a:moveTo>
                  <a:pt x="295" y="0"/>
                </a:moveTo>
                <a:cubicBezTo>
                  <a:pt x="291" y="0"/>
                  <a:pt x="291" y="0"/>
                  <a:pt x="291" y="0"/>
                </a:cubicBezTo>
                <a:cubicBezTo>
                  <a:pt x="290" y="0"/>
                  <a:pt x="289" y="1"/>
                  <a:pt x="289" y="2"/>
                </a:cubicBezTo>
                <a:cubicBezTo>
                  <a:pt x="289" y="3"/>
                  <a:pt x="290" y="4"/>
                  <a:pt x="291" y="4"/>
                </a:cubicBezTo>
                <a:cubicBezTo>
                  <a:pt x="295" y="4"/>
                  <a:pt x="295" y="4"/>
                  <a:pt x="295" y="4"/>
                </a:cubicBezTo>
                <a:cubicBezTo>
                  <a:pt x="297" y="4"/>
                  <a:pt x="297" y="3"/>
                  <a:pt x="297" y="2"/>
                </a:cubicBezTo>
                <a:cubicBezTo>
                  <a:pt x="297" y="1"/>
                  <a:pt x="297" y="0"/>
                  <a:pt x="295" y="0"/>
                </a:cubicBezTo>
                <a:moveTo>
                  <a:pt x="307" y="0"/>
                </a:moveTo>
                <a:cubicBezTo>
                  <a:pt x="303" y="0"/>
                  <a:pt x="303" y="0"/>
                  <a:pt x="303" y="0"/>
                </a:cubicBezTo>
                <a:cubicBezTo>
                  <a:pt x="302" y="0"/>
                  <a:pt x="301" y="1"/>
                  <a:pt x="301" y="2"/>
                </a:cubicBezTo>
                <a:cubicBezTo>
                  <a:pt x="301" y="3"/>
                  <a:pt x="302" y="4"/>
                  <a:pt x="303" y="4"/>
                </a:cubicBezTo>
                <a:cubicBezTo>
                  <a:pt x="307" y="4"/>
                  <a:pt x="307" y="4"/>
                  <a:pt x="307" y="4"/>
                </a:cubicBezTo>
                <a:cubicBezTo>
                  <a:pt x="309" y="4"/>
                  <a:pt x="309" y="3"/>
                  <a:pt x="309" y="2"/>
                </a:cubicBezTo>
                <a:cubicBezTo>
                  <a:pt x="309" y="1"/>
                  <a:pt x="309" y="0"/>
                  <a:pt x="307" y="0"/>
                </a:cubicBezTo>
                <a:moveTo>
                  <a:pt x="320" y="0"/>
                </a:moveTo>
                <a:cubicBezTo>
                  <a:pt x="316" y="0"/>
                  <a:pt x="316" y="0"/>
                  <a:pt x="316" y="0"/>
                </a:cubicBezTo>
                <a:cubicBezTo>
                  <a:pt x="314" y="0"/>
                  <a:pt x="313" y="1"/>
                  <a:pt x="313" y="2"/>
                </a:cubicBezTo>
                <a:cubicBezTo>
                  <a:pt x="313" y="3"/>
                  <a:pt x="314" y="4"/>
                  <a:pt x="316" y="4"/>
                </a:cubicBezTo>
                <a:cubicBezTo>
                  <a:pt x="320" y="4"/>
                  <a:pt x="320" y="4"/>
                  <a:pt x="320" y="4"/>
                </a:cubicBezTo>
                <a:cubicBezTo>
                  <a:pt x="321" y="4"/>
                  <a:pt x="322" y="3"/>
                  <a:pt x="322" y="2"/>
                </a:cubicBezTo>
                <a:cubicBezTo>
                  <a:pt x="322" y="1"/>
                  <a:pt x="321" y="0"/>
                  <a:pt x="320" y="0"/>
                </a:cubicBezTo>
                <a:moveTo>
                  <a:pt x="332" y="0"/>
                </a:moveTo>
                <a:cubicBezTo>
                  <a:pt x="328" y="0"/>
                  <a:pt x="328" y="0"/>
                  <a:pt x="328" y="0"/>
                </a:cubicBezTo>
                <a:cubicBezTo>
                  <a:pt x="326" y="0"/>
                  <a:pt x="326" y="1"/>
                  <a:pt x="326" y="2"/>
                </a:cubicBezTo>
                <a:cubicBezTo>
                  <a:pt x="326" y="3"/>
                  <a:pt x="326" y="4"/>
                  <a:pt x="328" y="4"/>
                </a:cubicBezTo>
                <a:cubicBezTo>
                  <a:pt x="332" y="4"/>
                  <a:pt x="332" y="4"/>
                  <a:pt x="332" y="4"/>
                </a:cubicBezTo>
                <a:cubicBezTo>
                  <a:pt x="333" y="4"/>
                  <a:pt x="334" y="3"/>
                  <a:pt x="334" y="2"/>
                </a:cubicBezTo>
                <a:cubicBezTo>
                  <a:pt x="334" y="1"/>
                  <a:pt x="333" y="0"/>
                  <a:pt x="332" y="0"/>
                </a:cubicBezTo>
                <a:moveTo>
                  <a:pt x="344" y="0"/>
                </a:moveTo>
                <a:cubicBezTo>
                  <a:pt x="340" y="0"/>
                  <a:pt x="340" y="0"/>
                  <a:pt x="340" y="0"/>
                </a:cubicBezTo>
                <a:cubicBezTo>
                  <a:pt x="339" y="0"/>
                  <a:pt x="338" y="1"/>
                  <a:pt x="338" y="2"/>
                </a:cubicBezTo>
                <a:cubicBezTo>
                  <a:pt x="338" y="3"/>
                  <a:pt x="339" y="4"/>
                  <a:pt x="340" y="4"/>
                </a:cubicBezTo>
                <a:cubicBezTo>
                  <a:pt x="344" y="4"/>
                  <a:pt x="344" y="4"/>
                  <a:pt x="344" y="4"/>
                </a:cubicBezTo>
                <a:cubicBezTo>
                  <a:pt x="345" y="4"/>
                  <a:pt x="346" y="3"/>
                  <a:pt x="346" y="2"/>
                </a:cubicBezTo>
                <a:cubicBezTo>
                  <a:pt x="346" y="1"/>
                  <a:pt x="345" y="0"/>
                  <a:pt x="344" y="0"/>
                </a:cubicBezTo>
                <a:moveTo>
                  <a:pt x="356" y="0"/>
                </a:moveTo>
                <a:cubicBezTo>
                  <a:pt x="352" y="0"/>
                  <a:pt x="352" y="0"/>
                  <a:pt x="352" y="0"/>
                </a:cubicBezTo>
                <a:cubicBezTo>
                  <a:pt x="351" y="0"/>
                  <a:pt x="350" y="1"/>
                  <a:pt x="350" y="2"/>
                </a:cubicBezTo>
                <a:cubicBezTo>
                  <a:pt x="350" y="3"/>
                  <a:pt x="351" y="4"/>
                  <a:pt x="352" y="4"/>
                </a:cubicBezTo>
                <a:cubicBezTo>
                  <a:pt x="356" y="4"/>
                  <a:pt x="356" y="4"/>
                  <a:pt x="356" y="4"/>
                </a:cubicBezTo>
                <a:cubicBezTo>
                  <a:pt x="357" y="4"/>
                  <a:pt x="358" y="3"/>
                  <a:pt x="358" y="2"/>
                </a:cubicBezTo>
                <a:cubicBezTo>
                  <a:pt x="358" y="1"/>
                  <a:pt x="357" y="0"/>
                  <a:pt x="356" y="0"/>
                </a:cubicBezTo>
                <a:moveTo>
                  <a:pt x="368" y="0"/>
                </a:moveTo>
                <a:cubicBezTo>
                  <a:pt x="364" y="0"/>
                  <a:pt x="364" y="0"/>
                  <a:pt x="364" y="0"/>
                </a:cubicBezTo>
                <a:cubicBezTo>
                  <a:pt x="363" y="0"/>
                  <a:pt x="362" y="1"/>
                  <a:pt x="362" y="2"/>
                </a:cubicBezTo>
                <a:cubicBezTo>
                  <a:pt x="362" y="3"/>
                  <a:pt x="363" y="4"/>
                  <a:pt x="364" y="4"/>
                </a:cubicBezTo>
                <a:cubicBezTo>
                  <a:pt x="368" y="4"/>
                  <a:pt x="368" y="4"/>
                  <a:pt x="368" y="4"/>
                </a:cubicBezTo>
                <a:cubicBezTo>
                  <a:pt x="369" y="4"/>
                  <a:pt x="370" y="3"/>
                  <a:pt x="370" y="2"/>
                </a:cubicBezTo>
                <a:cubicBezTo>
                  <a:pt x="370" y="1"/>
                  <a:pt x="369" y="0"/>
                  <a:pt x="368" y="0"/>
                </a:cubicBezTo>
                <a:moveTo>
                  <a:pt x="380" y="0"/>
                </a:moveTo>
                <a:cubicBezTo>
                  <a:pt x="376" y="0"/>
                  <a:pt x="376" y="0"/>
                  <a:pt x="376" y="0"/>
                </a:cubicBezTo>
                <a:cubicBezTo>
                  <a:pt x="375" y="0"/>
                  <a:pt x="374" y="1"/>
                  <a:pt x="374" y="2"/>
                </a:cubicBezTo>
                <a:cubicBezTo>
                  <a:pt x="374" y="3"/>
                  <a:pt x="375" y="4"/>
                  <a:pt x="376" y="4"/>
                </a:cubicBezTo>
                <a:cubicBezTo>
                  <a:pt x="380" y="4"/>
                  <a:pt x="380" y="4"/>
                  <a:pt x="380" y="4"/>
                </a:cubicBezTo>
                <a:cubicBezTo>
                  <a:pt x="381" y="4"/>
                  <a:pt x="382" y="3"/>
                  <a:pt x="382" y="2"/>
                </a:cubicBezTo>
                <a:cubicBezTo>
                  <a:pt x="382" y="1"/>
                  <a:pt x="381" y="0"/>
                  <a:pt x="380" y="0"/>
                </a:cubicBezTo>
                <a:moveTo>
                  <a:pt x="392" y="0"/>
                </a:moveTo>
                <a:cubicBezTo>
                  <a:pt x="388" y="0"/>
                  <a:pt x="388" y="0"/>
                  <a:pt x="388" y="0"/>
                </a:cubicBezTo>
                <a:cubicBezTo>
                  <a:pt x="387" y="0"/>
                  <a:pt x="386" y="1"/>
                  <a:pt x="386" y="2"/>
                </a:cubicBezTo>
                <a:cubicBezTo>
                  <a:pt x="386" y="3"/>
                  <a:pt x="387" y="4"/>
                  <a:pt x="388" y="4"/>
                </a:cubicBezTo>
                <a:cubicBezTo>
                  <a:pt x="392" y="4"/>
                  <a:pt x="392" y="4"/>
                  <a:pt x="392" y="4"/>
                </a:cubicBezTo>
                <a:cubicBezTo>
                  <a:pt x="393" y="4"/>
                  <a:pt x="394" y="3"/>
                  <a:pt x="394" y="2"/>
                </a:cubicBezTo>
                <a:cubicBezTo>
                  <a:pt x="394" y="1"/>
                  <a:pt x="393" y="0"/>
                  <a:pt x="392" y="0"/>
                </a:cubicBezTo>
                <a:moveTo>
                  <a:pt x="404" y="0"/>
                </a:moveTo>
                <a:cubicBezTo>
                  <a:pt x="400" y="0"/>
                  <a:pt x="400" y="0"/>
                  <a:pt x="400" y="0"/>
                </a:cubicBezTo>
                <a:cubicBezTo>
                  <a:pt x="399" y="0"/>
                  <a:pt x="398" y="1"/>
                  <a:pt x="398" y="2"/>
                </a:cubicBezTo>
                <a:cubicBezTo>
                  <a:pt x="398" y="3"/>
                  <a:pt x="399" y="4"/>
                  <a:pt x="400" y="4"/>
                </a:cubicBezTo>
                <a:cubicBezTo>
                  <a:pt x="404" y="4"/>
                  <a:pt x="404" y="4"/>
                  <a:pt x="404" y="4"/>
                </a:cubicBezTo>
                <a:cubicBezTo>
                  <a:pt x="405" y="4"/>
                  <a:pt x="406" y="3"/>
                  <a:pt x="406" y="2"/>
                </a:cubicBezTo>
                <a:cubicBezTo>
                  <a:pt x="406" y="1"/>
                  <a:pt x="405" y="0"/>
                  <a:pt x="404" y="0"/>
                </a:cubicBezTo>
                <a:moveTo>
                  <a:pt x="416" y="0"/>
                </a:moveTo>
                <a:cubicBezTo>
                  <a:pt x="412" y="0"/>
                  <a:pt x="412" y="0"/>
                  <a:pt x="412" y="0"/>
                </a:cubicBezTo>
                <a:cubicBezTo>
                  <a:pt x="411" y="0"/>
                  <a:pt x="410" y="1"/>
                  <a:pt x="410" y="2"/>
                </a:cubicBezTo>
                <a:cubicBezTo>
                  <a:pt x="410" y="3"/>
                  <a:pt x="411" y="4"/>
                  <a:pt x="412" y="4"/>
                </a:cubicBezTo>
                <a:cubicBezTo>
                  <a:pt x="416" y="4"/>
                  <a:pt x="416" y="4"/>
                  <a:pt x="416" y="4"/>
                </a:cubicBezTo>
                <a:cubicBezTo>
                  <a:pt x="417" y="4"/>
                  <a:pt x="418" y="3"/>
                  <a:pt x="418" y="2"/>
                </a:cubicBezTo>
                <a:cubicBezTo>
                  <a:pt x="418" y="1"/>
                  <a:pt x="417" y="0"/>
                  <a:pt x="416" y="0"/>
                </a:cubicBezTo>
                <a:moveTo>
                  <a:pt x="428" y="0"/>
                </a:moveTo>
                <a:cubicBezTo>
                  <a:pt x="424" y="0"/>
                  <a:pt x="424" y="0"/>
                  <a:pt x="424" y="0"/>
                </a:cubicBezTo>
                <a:cubicBezTo>
                  <a:pt x="423" y="0"/>
                  <a:pt x="422" y="1"/>
                  <a:pt x="422" y="2"/>
                </a:cubicBezTo>
                <a:cubicBezTo>
                  <a:pt x="422" y="3"/>
                  <a:pt x="423" y="4"/>
                  <a:pt x="424" y="4"/>
                </a:cubicBezTo>
                <a:cubicBezTo>
                  <a:pt x="428" y="4"/>
                  <a:pt x="428" y="4"/>
                  <a:pt x="428" y="4"/>
                </a:cubicBezTo>
                <a:cubicBezTo>
                  <a:pt x="429" y="4"/>
                  <a:pt x="430" y="3"/>
                  <a:pt x="430" y="2"/>
                </a:cubicBezTo>
                <a:cubicBezTo>
                  <a:pt x="430" y="1"/>
                  <a:pt x="429" y="0"/>
                  <a:pt x="428" y="0"/>
                </a:cubicBezTo>
                <a:moveTo>
                  <a:pt x="440" y="0"/>
                </a:moveTo>
                <a:cubicBezTo>
                  <a:pt x="436" y="0"/>
                  <a:pt x="436" y="0"/>
                  <a:pt x="436" y="0"/>
                </a:cubicBezTo>
                <a:cubicBezTo>
                  <a:pt x="435" y="0"/>
                  <a:pt x="434" y="1"/>
                  <a:pt x="434" y="2"/>
                </a:cubicBezTo>
                <a:cubicBezTo>
                  <a:pt x="434" y="3"/>
                  <a:pt x="435" y="4"/>
                  <a:pt x="436" y="4"/>
                </a:cubicBezTo>
                <a:cubicBezTo>
                  <a:pt x="440" y="4"/>
                  <a:pt x="440" y="4"/>
                  <a:pt x="440" y="4"/>
                </a:cubicBezTo>
                <a:cubicBezTo>
                  <a:pt x="441" y="4"/>
                  <a:pt x="442" y="3"/>
                  <a:pt x="442" y="2"/>
                </a:cubicBezTo>
                <a:cubicBezTo>
                  <a:pt x="442" y="1"/>
                  <a:pt x="441" y="0"/>
                  <a:pt x="440" y="0"/>
                </a:cubicBezTo>
                <a:moveTo>
                  <a:pt x="452" y="0"/>
                </a:moveTo>
                <a:cubicBezTo>
                  <a:pt x="448" y="0"/>
                  <a:pt x="448" y="0"/>
                  <a:pt x="448" y="0"/>
                </a:cubicBezTo>
                <a:cubicBezTo>
                  <a:pt x="447" y="0"/>
                  <a:pt x="446" y="1"/>
                  <a:pt x="446" y="2"/>
                </a:cubicBezTo>
                <a:cubicBezTo>
                  <a:pt x="446" y="3"/>
                  <a:pt x="447" y="4"/>
                  <a:pt x="448" y="4"/>
                </a:cubicBezTo>
                <a:cubicBezTo>
                  <a:pt x="452" y="4"/>
                  <a:pt x="452" y="4"/>
                  <a:pt x="452" y="4"/>
                </a:cubicBezTo>
                <a:cubicBezTo>
                  <a:pt x="453" y="4"/>
                  <a:pt x="454" y="3"/>
                  <a:pt x="454" y="2"/>
                </a:cubicBezTo>
                <a:cubicBezTo>
                  <a:pt x="454" y="1"/>
                  <a:pt x="453" y="0"/>
                  <a:pt x="452" y="0"/>
                </a:cubicBezTo>
                <a:moveTo>
                  <a:pt x="464" y="0"/>
                </a:moveTo>
                <a:cubicBezTo>
                  <a:pt x="460" y="0"/>
                  <a:pt x="460" y="0"/>
                  <a:pt x="460" y="0"/>
                </a:cubicBezTo>
                <a:cubicBezTo>
                  <a:pt x="459" y="0"/>
                  <a:pt x="458" y="1"/>
                  <a:pt x="458" y="2"/>
                </a:cubicBezTo>
                <a:cubicBezTo>
                  <a:pt x="458" y="3"/>
                  <a:pt x="459" y="4"/>
                  <a:pt x="460" y="4"/>
                </a:cubicBezTo>
                <a:cubicBezTo>
                  <a:pt x="464" y="4"/>
                  <a:pt x="464" y="4"/>
                  <a:pt x="464" y="4"/>
                </a:cubicBezTo>
                <a:cubicBezTo>
                  <a:pt x="465" y="4"/>
                  <a:pt x="466" y="3"/>
                  <a:pt x="466" y="2"/>
                </a:cubicBezTo>
                <a:cubicBezTo>
                  <a:pt x="466" y="1"/>
                  <a:pt x="465" y="0"/>
                  <a:pt x="464" y="0"/>
                </a:cubicBezTo>
                <a:moveTo>
                  <a:pt x="476" y="0"/>
                </a:moveTo>
                <a:cubicBezTo>
                  <a:pt x="472" y="0"/>
                  <a:pt x="472" y="0"/>
                  <a:pt x="472" y="0"/>
                </a:cubicBezTo>
                <a:cubicBezTo>
                  <a:pt x="471" y="0"/>
                  <a:pt x="470" y="1"/>
                  <a:pt x="470" y="2"/>
                </a:cubicBezTo>
                <a:cubicBezTo>
                  <a:pt x="470" y="3"/>
                  <a:pt x="471" y="4"/>
                  <a:pt x="472" y="4"/>
                </a:cubicBezTo>
                <a:cubicBezTo>
                  <a:pt x="476" y="4"/>
                  <a:pt x="476" y="4"/>
                  <a:pt x="476" y="4"/>
                </a:cubicBezTo>
                <a:cubicBezTo>
                  <a:pt x="477" y="4"/>
                  <a:pt x="478" y="3"/>
                  <a:pt x="478" y="2"/>
                </a:cubicBezTo>
                <a:cubicBezTo>
                  <a:pt x="478" y="1"/>
                  <a:pt x="477" y="0"/>
                  <a:pt x="476" y="0"/>
                </a:cubicBezTo>
                <a:moveTo>
                  <a:pt x="488" y="0"/>
                </a:moveTo>
                <a:cubicBezTo>
                  <a:pt x="484" y="0"/>
                  <a:pt x="484" y="0"/>
                  <a:pt x="484" y="0"/>
                </a:cubicBezTo>
                <a:cubicBezTo>
                  <a:pt x="483" y="0"/>
                  <a:pt x="482" y="1"/>
                  <a:pt x="482" y="2"/>
                </a:cubicBezTo>
                <a:cubicBezTo>
                  <a:pt x="482" y="3"/>
                  <a:pt x="483" y="4"/>
                  <a:pt x="484" y="4"/>
                </a:cubicBezTo>
                <a:cubicBezTo>
                  <a:pt x="488" y="4"/>
                  <a:pt x="488" y="4"/>
                  <a:pt x="488" y="4"/>
                </a:cubicBezTo>
                <a:cubicBezTo>
                  <a:pt x="490" y="4"/>
                  <a:pt x="490" y="3"/>
                  <a:pt x="490" y="2"/>
                </a:cubicBezTo>
                <a:cubicBezTo>
                  <a:pt x="490" y="1"/>
                  <a:pt x="490" y="0"/>
                  <a:pt x="488" y="0"/>
                </a:cubicBezTo>
                <a:moveTo>
                  <a:pt x="501" y="0"/>
                </a:moveTo>
                <a:cubicBezTo>
                  <a:pt x="496" y="0"/>
                  <a:pt x="496" y="0"/>
                  <a:pt x="496" y="0"/>
                </a:cubicBezTo>
                <a:cubicBezTo>
                  <a:pt x="495" y="0"/>
                  <a:pt x="494" y="1"/>
                  <a:pt x="494" y="2"/>
                </a:cubicBezTo>
                <a:cubicBezTo>
                  <a:pt x="494" y="3"/>
                  <a:pt x="495" y="4"/>
                  <a:pt x="496" y="4"/>
                </a:cubicBezTo>
                <a:cubicBezTo>
                  <a:pt x="501" y="4"/>
                  <a:pt x="501" y="4"/>
                  <a:pt x="501" y="4"/>
                </a:cubicBezTo>
                <a:cubicBezTo>
                  <a:pt x="502" y="4"/>
                  <a:pt x="503" y="3"/>
                  <a:pt x="503" y="2"/>
                </a:cubicBezTo>
                <a:cubicBezTo>
                  <a:pt x="503" y="1"/>
                  <a:pt x="502" y="0"/>
                  <a:pt x="501" y="0"/>
                </a:cubicBezTo>
                <a:moveTo>
                  <a:pt x="513" y="0"/>
                </a:moveTo>
                <a:cubicBezTo>
                  <a:pt x="509" y="0"/>
                  <a:pt x="509" y="0"/>
                  <a:pt x="509" y="0"/>
                </a:cubicBezTo>
                <a:cubicBezTo>
                  <a:pt x="507" y="0"/>
                  <a:pt x="507" y="1"/>
                  <a:pt x="507" y="2"/>
                </a:cubicBezTo>
                <a:cubicBezTo>
                  <a:pt x="507" y="3"/>
                  <a:pt x="507" y="4"/>
                  <a:pt x="509" y="4"/>
                </a:cubicBezTo>
                <a:cubicBezTo>
                  <a:pt x="513" y="4"/>
                  <a:pt x="513" y="4"/>
                  <a:pt x="513" y="4"/>
                </a:cubicBezTo>
                <a:cubicBezTo>
                  <a:pt x="514" y="4"/>
                  <a:pt x="515" y="3"/>
                  <a:pt x="515" y="2"/>
                </a:cubicBezTo>
                <a:cubicBezTo>
                  <a:pt x="515" y="1"/>
                  <a:pt x="514" y="0"/>
                  <a:pt x="513" y="0"/>
                </a:cubicBezTo>
                <a:moveTo>
                  <a:pt x="525" y="0"/>
                </a:moveTo>
                <a:cubicBezTo>
                  <a:pt x="521" y="0"/>
                  <a:pt x="521" y="0"/>
                  <a:pt x="521" y="0"/>
                </a:cubicBezTo>
                <a:cubicBezTo>
                  <a:pt x="520" y="0"/>
                  <a:pt x="519" y="1"/>
                  <a:pt x="519" y="2"/>
                </a:cubicBezTo>
                <a:cubicBezTo>
                  <a:pt x="519" y="3"/>
                  <a:pt x="520" y="4"/>
                  <a:pt x="521" y="4"/>
                </a:cubicBezTo>
                <a:cubicBezTo>
                  <a:pt x="525" y="4"/>
                  <a:pt x="525" y="4"/>
                  <a:pt x="525" y="4"/>
                </a:cubicBezTo>
                <a:cubicBezTo>
                  <a:pt x="526" y="4"/>
                  <a:pt x="527" y="3"/>
                  <a:pt x="527" y="2"/>
                </a:cubicBezTo>
                <a:cubicBezTo>
                  <a:pt x="527" y="1"/>
                  <a:pt x="526" y="0"/>
                  <a:pt x="525" y="0"/>
                </a:cubicBezTo>
                <a:moveTo>
                  <a:pt x="537" y="0"/>
                </a:moveTo>
                <a:cubicBezTo>
                  <a:pt x="533" y="0"/>
                  <a:pt x="533" y="0"/>
                  <a:pt x="533" y="0"/>
                </a:cubicBezTo>
                <a:cubicBezTo>
                  <a:pt x="532" y="0"/>
                  <a:pt x="531" y="1"/>
                  <a:pt x="531" y="2"/>
                </a:cubicBezTo>
                <a:cubicBezTo>
                  <a:pt x="531" y="3"/>
                  <a:pt x="532" y="4"/>
                  <a:pt x="533" y="4"/>
                </a:cubicBezTo>
                <a:cubicBezTo>
                  <a:pt x="537" y="4"/>
                  <a:pt x="537" y="4"/>
                  <a:pt x="537" y="4"/>
                </a:cubicBezTo>
                <a:cubicBezTo>
                  <a:pt x="538" y="4"/>
                  <a:pt x="539" y="3"/>
                  <a:pt x="539" y="2"/>
                </a:cubicBezTo>
                <a:cubicBezTo>
                  <a:pt x="539" y="1"/>
                  <a:pt x="538" y="0"/>
                  <a:pt x="537" y="0"/>
                </a:cubicBezTo>
                <a:moveTo>
                  <a:pt x="549" y="0"/>
                </a:moveTo>
                <a:cubicBezTo>
                  <a:pt x="545" y="0"/>
                  <a:pt x="545" y="0"/>
                  <a:pt x="545" y="0"/>
                </a:cubicBezTo>
                <a:cubicBezTo>
                  <a:pt x="544" y="0"/>
                  <a:pt x="543" y="1"/>
                  <a:pt x="543" y="2"/>
                </a:cubicBezTo>
                <a:cubicBezTo>
                  <a:pt x="543" y="3"/>
                  <a:pt x="544" y="4"/>
                  <a:pt x="545" y="4"/>
                </a:cubicBezTo>
                <a:cubicBezTo>
                  <a:pt x="549" y="4"/>
                  <a:pt x="549" y="4"/>
                  <a:pt x="549" y="4"/>
                </a:cubicBezTo>
                <a:cubicBezTo>
                  <a:pt x="550" y="4"/>
                  <a:pt x="551" y="3"/>
                  <a:pt x="551" y="2"/>
                </a:cubicBezTo>
                <a:cubicBezTo>
                  <a:pt x="551" y="1"/>
                  <a:pt x="550" y="0"/>
                  <a:pt x="549" y="0"/>
                </a:cubicBezTo>
                <a:moveTo>
                  <a:pt x="561" y="0"/>
                </a:moveTo>
                <a:cubicBezTo>
                  <a:pt x="557" y="0"/>
                  <a:pt x="557" y="0"/>
                  <a:pt x="557" y="0"/>
                </a:cubicBezTo>
                <a:cubicBezTo>
                  <a:pt x="556" y="0"/>
                  <a:pt x="555" y="1"/>
                  <a:pt x="555" y="2"/>
                </a:cubicBezTo>
                <a:cubicBezTo>
                  <a:pt x="555" y="3"/>
                  <a:pt x="556" y="4"/>
                  <a:pt x="557" y="4"/>
                </a:cubicBezTo>
                <a:cubicBezTo>
                  <a:pt x="561" y="4"/>
                  <a:pt x="561" y="4"/>
                  <a:pt x="561" y="4"/>
                </a:cubicBezTo>
                <a:cubicBezTo>
                  <a:pt x="562" y="4"/>
                  <a:pt x="563" y="3"/>
                  <a:pt x="563" y="2"/>
                </a:cubicBezTo>
                <a:cubicBezTo>
                  <a:pt x="563" y="1"/>
                  <a:pt x="562" y="0"/>
                  <a:pt x="561" y="0"/>
                </a:cubicBezTo>
                <a:moveTo>
                  <a:pt x="573" y="0"/>
                </a:moveTo>
                <a:cubicBezTo>
                  <a:pt x="569" y="0"/>
                  <a:pt x="569" y="0"/>
                  <a:pt x="569" y="0"/>
                </a:cubicBezTo>
                <a:cubicBezTo>
                  <a:pt x="568" y="0"/>
                  <a:pt x="567" y="1"/>
                  <a:pt x="567" y="2"/>
                </a:cubicBezTo>
                <a:cubicBezTo>
                  <a:pt x="567" y="3"/>
                  <a:pt x="568" y="4"/>
                  <a:pt x="569" y="4"/>
                </a:cubicBezTo>
                <a:cubicBezTo>
                  <a:pt x="573" y="4"/>
                  <a:pt x="573" y="4"/>
                  <a:pt x="573" y="4"/>
                </a:cubicBezTo>
                <a:cubicBezTo>
                  <a:pt x="574" y="4"/>
                  <a:pt x="575" y="3"/>
                  <a:pt x="575" y="2"/>
                </a:cubicBezTo>
                <a:cubicBezTo>
                  <a:pt x="575" y="1"/>
                  <a:pt x="574" y="0"/>
                  <a:pt x="573" y="0"/>
                </a:cubicBezTo>
                <a:moveTo>
                  <a:pt x="585" y="0"/>
                </a:moveTo>
                <a:cubicBezTo>
                  <a:pt x="581" y="0"/>
                  <a:pt x="581" y="0"/>
                  <a:pt x="581" y="0"/>
                </a:cubicBezTo>
                <a:cubicBezTo>
                  <a:pt x="580" y="0"/>
                  <a:pt x="579" y="1"/>
                  <a:pt x="579" y="2"/>
                </a:cubicBezTo>
                <a:cubicBezTo>
                  <a:pt x="579" y="3"/>
                  <a:pt x="580" y="4"/>
                  <a:pt x="581" y="4"/>
                </a:cubicBezTo>
                <a:cubicBezTo>
                  <a:pt x="585" y="4"/>
                  <a:pt x="585" y="4"/>
                  <a:pt x="585" y="4"/>
                </a:cubicBezTo>
                <a:cubicBezTo>
                  <a:pt x="586" y="4"/>
                  <a:pt x="587" y="3"/>
                  <a:pt x="587" y="2"/>
                </a:cubicBezTo>
                <a:cubicBezTo>
                  <a:pt x="587" y="1"/>
                  <a:pt x="586" y="0"/>
                  <a:pt x="585" y="0"/>
                </a:cubicBezTo>
                <a:moveTo>
                  <a:pt x="597" y="0"/>
                </a:moveTo>
                <a:cubicBezTo>
                  <a:pt x="593" y="0"/>
                  <a:pt x="593" y="0"/>
                  <a:pt x="593" y="0"/>
                </a:cubicBezTo>
                <a:cubicBezTo>
                  <a:pt x="592" y="0"/>
                  <a:pt x="591" y="1"/>
                  <a:pt x="591" y="2"/>
                </a:cubicBezTo>
                <a:cubicBezTo>
                  <a:pt x="591" y="3"/>
                  <a:pt x="592" y="4"/>
                  <a:pt x="593" y="4"/>
                </a:cubicBezTo>
                <a:cubicBezTo>
                  <a:pt x="597" y="4"/>
                  <a:pt x="597" y="4"/>
                  <a:pt x="597" y="4"/>
                </a:cubicBezTo>
                <a:cubicBezTo>
                  <a:pt x="598" y="4"/>
                  <a:pt x="599" y="3"/>
                  <a:pt x="599" y="2"/>
                </a:cubicBezTo>
                <a:cubicBezTo>
                  <a:pt x="599" y="1"/>
                  <a:pt x="598" y="0"/>
                  <a:pt x="597" y="0"/>
                </a:cubicBezTo>
                <a:moveTo>
                  <a:pt x="609" y="0"/>
                </a:moveTo>
                <a:cubicBezTo>
                  <a:pt x="605" y="0"/>
                  <a:pt x="605" y="0"/>
                  <a:pt x="605" y="0"/>
                </a:cubicBezTo>
                <a:cubicBezTo>
                  <a:pt x="604" y="0"/>
                  <a:pt x="603" y="1"/>
                  <a:pt x="603" y="2"/>
                </a:cubicBezTo>
                <a:cubicBezTo>
                  <a:pt x="603" y="3"/>
                  <a:pt x="604" y="4"/>
                  <a:pt x="605" y="4"/>
                </a:cubicBezTo>
                <a:cubicBezTo>
                  <a:pt x="609" y="4"/>
                  <a:pt x="609" y="4"/>
                  <a:pt x="609" y="4"/>
                </a:cubicBezTo>
                <a:cubicBezTo>
                  <a:pt x="610" y="4"/>
                  <a:pt x="611" y="3"/>
                  <a:pt x="611" y="2"/>
                </a:cubicBezTo>
                <a:cubicBezTo>
                  <a:pt x="611" y="1"/>
                  <a:pt x="610" y="0"/>
                  <a:pt x="609" y="0"/>
                </a:cubicBezTo>
                <a:moveTo>
                  <a:pt x="621" y="0"/>
                </a:moveTo>
                <a:cubicBezTo>
                  <a:pt x="617" y="0"/>
                  <a:pt x="617" y="0"/>
                  <a:pt x="617" y="0"/>
                </a:cubicBezTo>
                <a:cubicBezTo>
                  <a:pt x="616" y="0"/>
                  <a:pt x="615" y="1"/>
                  <a:pt x="615" y="2"/>
                </a:cubicBezTo>
                <a:cubicBezTo>
                  <a:pt x="615" y="3"/>
                  <a:pt x="616" y="4"/>
                  <a:pt x="617" y="4"/>
                </a:cubicBezTo>
                <a:cubicBezTo>
                  <a:pt x="621" y="4"/>
                  <a:pt x="621" y="4"/>
                  <a:pt x="621" y="4"/>
                </a:cubicBezTo>
                <a:cubicBezTo>
                  <a:pt x="622" y="4"/>
                  <a:pt x="623" y="3"/>
                  <a:pt x="623" y="2"/>
                </a:cubicBezTo>
                <a:cubicBezTo>
                  <a:pt x="623" y="1"/>
                  <a:pt x="622" y="0"/>
                  <a:pt x="621" y="0"/>
                </a:cubicBezTo>
                <a:moveTo>
                  <a:pt x="633" y="0"/>
                </a:moveTo>
                <a:cubicBezTo>
                  <a:pt x="629" y="0"/>
                  <a:pt x="629" y="0"/>
                  <a:pt x="629" y="0"/>
                </a:cubicBezTo>
                <a:cubicBezTo>
                  <a:pt x="628" y="0"/>
                  <a:pt x="627" y="1"/>
                  <a:pt x="627" y="2"/>
                </a:cubicBezTo>
                <a:cubicBezTo>
                  <a:pt x="627" y="3"/>
                  <a:pt x="628" y="4"/>
                  <a:pt x="629" y="4"/>
                </a:cubicBezTo>
                <a:cubicBezTo>
                  <a:pt x="633" y="4"/>
                  <a:pt x="633" y="4"/>
                  <a:pt x="633" y="4"/>
                </a:cubicBezTo>
                <a:cubicBezTo>
                  <a:pt x="634" y="4"/>
                  <a:pt x="635" y="3"/>
                  <a:pt x="635" y="2"/>
                </a:cubicBezTo>
                <a:cubicBezTo>
                  <a:pt x="635" y="1"/>
                  <a:pt x="634" y="0"/>
                  <a:pt x="633" y="0"/>
                </a:cubicBezTo>
                <a:moveTo>
                  <a:pt x="645" y="0"/>
                </a:moveTo>
                <a:cubicBezTo>
                  <a:pt x="641" y="0"/>
                  <a:pt x="641" y="0"/>
                  <a:pt x="641" y="0"/>
                </a:cubicBezTo>
                <a:cubicBezTo>
                  <a:pt x="640" y="0"/>
                  <a:pt x="639" y="1"/>
                  <a:pt x="639" y="2"/>
                </a:cubicBezTo>
                <a:cubicBezTo>
                  <a:pt x="639" y="3"/>
                  <a:pt x="640" y="4"/>
                  <a:pt x="641" y="4"/>
                </a:cubicBezTo>
                <a:cubicBezTo>
                  <a:pt x="645" y="4"/>
                  <a:pt x="645" y="4"/>
                  <a:pt x="645" y="4"/>
                </a:cubicBezTo>
                <a:cubicBezTo>
                  <a:pt x="646" y="4"/>
                  <a:pt x="647" y="3"/>
                  <a:pt x="647" y="2"/>
                </a:cubicBezTo>
                <a:cubicBezTo>
                  <a:pt x="647" y="1"/>
                  <a:pt x="646" y="0"/>
                  <a:pt x="645" y="0"/>
                </a:cubicBezTo>
                <a:moveTo>
                  <a:pt x="657" y="0"/>
                </a:moveTo>
                <a:cubicBezTo>
                  <a:pt x="653" y="0"/>
                  <a:pt x="653" y="0"/>
                  <a:pt x="653" y="0"/>
                </a:cubicBezTo>
                <a:cubicBezTo>
                  <a:pt x="652" y="0"/>
                  <a:pt x="651" y="1"/>
                  <a:pt x="651" y="2"/>
                </a:cubicBezTo>
                <a:cubicBezTo>
                  <a:pt x="651" y="3"/>
                  <a:pt x="652" y="4"/>
                  <a:pt x="653" y="4"/>
                </a:cubicBezTo>
                <a:cubicBezTo>
                  <a:pt x="657" y="4"/>
                  <a:pt x="657" y="4"/>
                  <a:pt x="657" y="4"/>
                </a:cubicBezTo>
                <a:cubicBezTo>
                  <a:pt x="658" y="4"/>
                  <a:pt x="659" y="3"/>
                  <a:pt x="659" y="2"/>
                </a:cubicBezTo>
                <a:cubicBezTo>
                  <a:pt x="659" y="1"/>
                  <a:pt x="658" y="0"/>
                  <a:pt x="657" y="0"/>
                </a:cubicBezTo>
                <a:moveTo>
                  <a:pt x="669" y="0"/>
                </a:moveTo>
                <a:cubicBezTo>
                  <a:pt x="665" y="0"/>
                  <a:pt x="665" y="0"/>
                  <a:pt x="665" y="0"/>
                </a:cubicBezTo>
                <a:cubicBezTo>
                  <a:pt x="664" y="0"/>
                  <a:pt x="663" y="1"/>
                  <a:pt x="663" y="2"/>
                </a:cubicBezTo>
                <a:cubicBezTo>
                  <a:pt x="663" y="3"/>
                  <a:pt x="664" y="4"/>
                  <a:pt x="665" y="4"/>
                </a:cubicBezTo>
                <a:cubicBezTo>
                  <a:pt x="669" y="4"/>
                  <a:pt x="669" y="4"/>
                  <a:pt x="669" y="4"/>
                </a:cubicBezTo>
                <a:cubicBezTo>
                  <a:pt x="671" y="4"/>
                  <a:pt x="671" y="3"/>
                  <a:pt x="671" y="2"/>
                </a:cubicBezTo>
                <a:cubicBezTo>
                  <a:pt x="671" y="1"/>
                  <a:pt x="671" y="0"/>
                  <a:pt x="669" y="0"/>
                </a:cubicBezTo>
                <a:moveTo>
                  <a:pt x="681" y="0"/>
                </a:moveTo>
                <a:cubicBezTo>
                  <a:pt x="677" y="0"/>
                  <a:pt x="677" y="0"/>
                  <a:pt x="677" y="0"/>
                </a:cubicBezTo>
                <a:cubicBezTo>
                  <a:pt x="676" y="0"/>
                  <a:pt x="675" y="1"/>
                  <a:pt x="675" y="2"/>
                </a:cubicBezTo>
                <a:cubicBezTo>
                  <a:pt x="675" y="3"/>
                  <a:pt x="676" y="4"/>
                  <a:pt x="677" y="4"/>
                </a:cubicBezTo>
                <a:cubicBezTo>
                  <a:pt x="681" y="4"/>
                  <a:pt x="681" y="4"/>
                  <a:pt x="681" y="4"/>
                </a:cubicBezTo>
                <a:cubicBezTo>
                  <a:pt x="683" y="4"/>
                  <a:pt x="684" y="3"/>
                  <a:pt x="684" y="2"/>
                </a:cubicBezTo>
                <a:cubicBezTo>
                  <a:pt x="684" y="1"/>
                  <a:pt x="683" y="0"/>
                  <a:pt x="681" y="0"/>
                </a:cubicBezTo>
                <a:moveTo>
                  <a:pt x="694" y="0"/>
                </a:moveTo>
                <a:cubicBezTo>
                  <a:pt x="690" y="0"/>
                  <a:pt x="690" y="0"/>
                  <a:pt x="690" y="0"/>
                </a:cubicBezTo>
                <a:cubicBezTo>
                  <a:pt x="688" y="0"/>
                  <a:pt x="688" y="1"/>
                  <a:pt x="688" y="2"/>
                </a:cubicBezTo>
                <a:cubicBezTo>
                  <a:pt x="688" y="3"/>
                  <a:pt x="688" y="4"/>
                  <a:pt x="690" y="4"/>
                </a:cubicBezTo>
                <a:cubicBezTo>
                  <a:pt x="694" y="4"/>
                  <a:pt x="694" y="4"/>
                  <a:pt x="694" y="4"/>
                </a:cubicBezTo>
                <a:cubicBezTo>
                  <a:pt x="695" y="4"/>
                  <a:pt x="696" y="3"/>
                  <a:pt x="696" y="2"/>
                </a:cubicBezTo>
                <a:cubicBezTo>
                  <a:pt x="696" y="1"/>
                  <a:pt x="695" y="0"/>
                  <a:pt x="694" y="0"/>
                </a:cubicBezTo>
                <a:moveTo>
                  <a:pt x="706" y="0"/>
                </a:moveTo>
                <a:cubicBezTo>
                  <a:pt x="702" y="0"/>
                  <a:pt x="702" y="0"/>
                  <a:pt x="702" y="0"/>
                </a:cubicBezTo>
                <a:cubicBezTo>
                  <a:pt x="700" y="0"/>
                  <a:pt x="700" y="1"/>
                  <a:pt x="700" y="2"/>
                </a:cubicBezTo>
                <a:cubicBezTo>
                  <a:pt x="700" y="3"/>
                  <a:pt x="700" y="4"/>
                  <a:pt x="702" y="4"/>
                </a:cubicBezTo>
                <a:cubicBezTo>
                  <a:pt x="706" y="4"/>
                  <a:pt x="706" y="4"/>
                  <a:pt x="706" y="4"/>
                </a:cubicBezTo>
                <a:cubicBezTo>
                  <a:pt x="707" y="4"/>
                  <a:pt x="708" y="3"/>
                  <a:pt x="708" y="2"/>
                </a:cubicBezTo>
                <a:cubicBezTo>
                  <a:pt x="708" y="1"/>
                  <a:pt x="707" y="0"/>
                  <a:pt x="706" y="0"/>
                </a:cubicBezTo>
                <a:moveTo>
                  <a:pt x="718" y="0"/>
                </a:moveTo>
                <a:cubicBezTo>
                  <a:pt x="714" y="0"/>
                  <a:pt x="714" y="0"/>
                  <a:pt x="714" y="0"/>
                </a:cubicBezTo>
                <a:cubicBezTo>
                  <a:pt x="713" y="0"/>
                  <a:pt x="712" y="1"/>
                  <a:pt x="712" y="2"/>
                </a:cubicBezTo>
                <a:cubicBezTo>
                  <a:pt x="712" y="3"/>
                  <a:pt x="713" y="4"/>
                  <a:pt x="714" y="4"/>
                </a:cubicBezTo>
                <a:cubicBezTo>
                  <a:pt x="718" y="4"/>
                  <a:pt x="718" y="4"/>
                  <a:pt x="718" y="4"/>
                </a:cubicBezTo>
                <a:cubicBezTo>
                  <a:pt x="719" y="4"/>
                  <a:pt x="720" y="3"/>
                  <a:pt x="720" y="2"/>
                </a:cubicBezTo>
                <a:cubicBezTo>
                  <a:pt x="720" y="1"/>
                  <a:pt x="719" y="0"/>
                  <a:pt x="718" y="0"/>
                </a:cubicBezTo>
                <a:moveTo>
                  <a:pt x="730" y="0"/>
                </a:moveTo>
                <a:cubicBezTo>
                  <a:pt x="726" y="0"/>
                  <a:pt x="726" y="0"/>
                  <a:pt x="726" y="0"/>
                </a:cubicBezTo>
                <a:cubicBezTo>
                  <a:pt x="725" y="0"/>
                  <a:pt x="724" y="1"/>
                  <a:pt x="724" y="2"/>
                </a:cubicBezTo>
                <a:cubicBezTo>
                  <a:pt x="724" y="3"/>
                  <a:pt x="725" y="4"/>
                  <a:pt x="726" y="4"/>
                </a:cubicBezTo>
                <a:cubicBezTo>
                  <a:pt x="730" y="4"/>
                  <a:pt x="730" y="4"/>
                  <a:pt x="730" y="4"/>
                </a:cubicBezTo>
                <a:cubicBezTo>
                  <a:pt x="731" y="4"/>
                  <a:pt x="732" y="3"/>
                  <a:pt x="732" y="2"/>
                </a:cubicBezTo>
                <a:cubicBezTo>
                  <a:pt x="732" y="1"/>
                  <a:pt x="731" y="0"/>
                  <a:pt x="730" y="0"/>
                </a:cubicBezTo>
                <a:moveTo>
                  <a:pt x="742" y="0"/>
                </a:moveTo>
                <a:cubicBezTo>
                  <a:pt x="738" y="0"/>
                  <a:pt x="738" y="0"/>
                  <a:pt x="738" y="0"/>
                </a:cubicBezTo>
                <a:cubicBezTo>
                  <a:pt x="737" y="0"/>
                  <a:pt x="736" y="1"/>
                  <a:pt x="736" y="2"/>
                </a:cubicBezTo>
                <a:cubicBezTo>
                  <a:pt x="736" y="3"/>
                  <a:pt x="737" y="4"/>
                  <a:pt x="738" y="4"/>
                </a:cubicBezTo>
                <a:cubicBezTo>
                  <a:pt x="742" y="4"/>
                  <a:pt x="742" y="4"/>
                  <a:pt x="742" y="4"/>
                </a:cubicBezTo>
                <a:cubicBezTo>
                  <a:pt x="743" y="4"/>
                  <a:pt x="744" y="3"/>
                  <a:pt x="744" y="2"/>
                </a:cubicBezTo>
                <a:cubicBezTo>
                  <a:pt x="744" y="1"/>
                  <a:pt x="743" y="0"/>
                  <a:pt x="742" y="0"/>
                </a:cubicBezTo>
                <a:moveTo>
                  <a:pt x="754" y="0"/>
                </a:moveTo>
                <a:cubicBezTo>
                  <a:pt x="750" y="0"/>
                  <a:pt x="750" y="0"/>
                  <a:pt x="750" y="0"/>
                </a:cubicBezTo>
                <a:cubicBezTo>
                  <a:pt x="749" y="0"/>
                  <a:pt x="748" y="1"/>
                  <a:pt x="748" y="2"/>
                </a:cubicBezTo>
                <a:cubicBezTo>
                  <a:pt x="748" y="3"/>
                  <a:pt x="749" y="4"/>
                  <a:pt x="750" y="4"/>
                </a:cubicBezTo>
                <a:cubicBezTo>
                  <a:pt x="754" y="4"/>
                  <a:pt x="754" y="4"/>
                  <a:pt x="754" y="4"/>
                </a:cubicBezTo>
                <a:cubicBezTo>
                  <a:pt x="755" y="4"/>
                  <a:pt x="756" y="3"/>
                  <a:pt x="756" y="2"/>
                </a:cubicBezTo>
                <a:cubicBezTo>
                  <a:pt x="756" y="1"/>
                  <a:pt x="755" y="0"/>
                  <a:pt x="754" y="0"/>
                </a:cubicBezTo>
                <a:moveTo>
                  <a:pt x="766" y="0"/>
                </a:moveTo>
                <a:cubicBezTo>
                  <a:pt x="762" y="0"/>
                  <a:pt x="762" y="0"/>
                  <a:pt x="762" y="0"/>
                </a:cubicBezTo>
                <a:cubicBezTo>
                  <a:pt x="761" y="0"/>
                  <a:pt x="760" y="1"/>
                  <a:pt x="760" y="2"/>
                </a:cubicBezTo>
                <a:cubicBezTo>
                  <a:pt x="760" y="3"/>
                  <a:pt x="761" y="4"/>
                  <a:pt x="762" y="4"/>
                </a:cubicBezTo>
                <a:cubicBezTo>
                  <a:pt x="766" y="4"/>
                  <a:pt x="766" y="4"/>
                  <a:pt x="766" y="4"/>
                </a:cubicBezTo>
                <a:cubicBezTo>
                  <a:pt x="767" y="4"/>
                  <a:pt x="768" y="3"/>
                  <a:pt x="768" y="2"/>
                </a:cubicBezTo>
                <a:cubicBezTo>
                  <a:pt x="768" y="1"/>
                  <a:pt x="767" y="0"/>
                  <a:pt x="766" y="0"/>
                </a:cubicBezTo>
                <a:moveTo>
                  <a:pt x="778" y="0"/>
                </a:moveTo>
                <a:cubicBezTo>
                  <a:pt x="774" y="0"/>
                  <a:pt x="774" y="0"/>
                  <a:pt x="774" y="0"/>
                </a:cubicBezTo>
                <a:cubicBezTo>
                  <a:pt x="773" y="0"/>
                  <a:pt x="772" y="1"/>
                  <a:pt x="772" y="2"/>
                </a:cubicBezTo>
                <a:cubicBezTo>
                  <a:pt x="772" y="3"/>
                  <a:pt x="773" y="4"/>
                  <a:pt x="774" y="4"/>
                </a:cubicBezTo>
                <a:cubicBezTo>
                  <a:pt x="778" y="4"/>
                  <a:pt x="778" y="4"/>
                  <a:pt x="778" y="4"/>
                </a:cubicBezTo>
                <a:cubicBezTo>
                  <a:pt x="779" y="4"/>
                  <a:pt x="780" y="3"/>
                  <a:pt x="780" y="2"/>
                </a:cubicBezTo>
                <a:cubicBezTo>
                  <a:pt x="780" y="1"/>
                  <a:pt x="779" y="0"/>
                  <a:pt x="778" y="0"/>
                </a:cubicBezTo>
                <a:moveTo>
                  <a:pt x="790" y="0"/>
                </a:moveTo>
                <a:cubicBezTo>
                  <a:pt x="786" y="0"/>
                  <a:pt x="786" y="0"/>
                  <a:pt x="786" y="0"/>
                </a:cubicBezTo>
                <a:cubicBezTo>
                  <a:pt x="785" y="0"/>
                  <a:pt x="784" y="1"/>
                  <a:pt x="784" y="2"/>
                </a:cubicBezTo>
                <a:cubicBezTo>
                  <a:pt x="784" y="3"/>
                  <a:pt x="785" y="4"/>
                  <a:pt x="786" y="4"/>
                </a:cubicBezTo>
                <a:cubicBezTo>
                  <a:pt x="790" y="4"/>
                  <a:pt x="790" y="4"/>
                  <a:pt x="790" y="4"/>
                </a:cubicBezTo>
                <a:cubicBezTo>
                  <a:pt x="791" y="4"/>
                  <a:pt x="792" y="3"/>
                  <a:pt x="792" y="2"/>
                </a:cubicBezTo>
                <a:cubicBezTo>
                  <a:pt x="792" y="1"/>
                  <a:pt x="791" y="0"/>
                  <a:pt x="790" y="0"/>
                </a:cubicBezTo>
                <a:moveTo>
                  <a:pt x="802" y="0"/>
                </a:moveTo>
                <a:cubicBezTo>
                  <a:pt x="798" y="0"/>
                  <a:pt x="798" y="0"/>
                  <a:pt x="798" y="0"/>
                </a:cubicBezTo>
                <a:cubicBezTo>
                  <a:pt x="797" y="0"/>
                  <a:pt x="796" y="1"/>
                  <a:pt x="796" y="2"/>
                </a:cubicBezTo>
                <a:cubicBezTo>
                  <a:pt x="796" y="3"/>
                  <a:pt x="797" y="4"/>
                  <a:pt x="798" y="4"/>
                </a:cubicBezTo>
                <a:cubicBezTo>
                  <a:pt x="802" y="4"/>
                  <a:pt x="802" y="4"/>
                  <a:pt x="802" y="4"/>
                </a:cubicBezTo>
                <a:cubicBezTo>
                  <a:pt x="803" y="4"/>
                  <a:pt x="804" y="3"/>
                  <a:pt x="804" y="2"/>
                </a:cubicBezTo>
                <a:cubicBezTo>
                  <a:pt x="804" y="1"/>
                  <a:pt x="803" y="0"/>
                  <a:pt x="802" y="0"/>
                </a:cubicBezTo>
                <a:moveTo>
                  <a:pt x="814" y="0"/>
                </a:moveTo>
                <a:cubicBezTo>
                  <a:pt x="810" y="0"/>
                  <a:pt x="810" y="0"/>
                  <a:pt x="810" y="0"/>
                </a:cubicBezTo>
                <a:cubicBezTo>
                  <a:pt x="809" y="0"/>
                  <a:pt x="808" y="1"/>
                  <a:pt x="808" y="2"/>
                </a:cubicBezTo>
                <a:cubicBezTo>
                  <a:pt x="808" y="3"/>
                  <a:pt x="809" y="4"/>
                  <a:pt x="810" y="4"/>
                </a:cubicBezTo>
                <a:cubicBezTo>
                  <a:pt x="814" y="4"/>
                  <a:pt x="814" y="4"/>
                  <a:pt x="814" y="4"/>
                </a:cubicBezTo>
                <a:cubicBezTo>
                  <a:pt x="815" y="4"/>
                  <a:pt x="816" y="3"/>
                  <a:pt x="816" y="2"/>
                </a:cubicBezTo>
                <a:cubicBezTo>
                  <a:pt x="816" y="1"/>
                  <a:pt x="815" y="0"/>
                  <a:pt x="814" y="0"/>
                </a:cubicBezTo>
                <a:moveTo>
                  <a:pt x="826" y="0"/>
                </a:moveTo>
                <a:cubicBezTo>
                  <a:pt x="822" y="0"/>
                  <a:pt x="822" y="0"/>
                  <a:pt x="822" y="0"/>
                </a:cubicBezTo>
                <a:cubicBezTo>
                  <a:pt x="821" y="0"/>
                  <a:pt x="820" y="1"/>
                  <a:pt x="820" y="2"/>
                </a:cubicBezTo>
                <a:cubicBezTo>
                  <a:pt x="820" y="3"/>
                  <a:pt x="821" y="4"/>
                  <a:pt x="822" y="4"/>
                </a:cubicBezTo>
                <a:cubicBezTo>
                  <a:pt x="826" y="4"/>
                  <a:pt x="826" y="4"/>
                  <a:pt x="826" y="4"/>
                </a:cubicBezTo>
                <a:cubicBezTo>
                  <a:pt x="827" y="4"/>
                  <a:pt x="828" y="3"/>
                  <a:pt x="828" y="2"/>
                </a:cubicBezTo>
                <a:cubicBezTo>
                  <a:pt x="828" y="1"/>
                  <a:pt x="827" y="0"/>
                  <a:pt x="826" y="0"/>
                </a:cubicBezTo>
                <a:moveTo>
                  <a:pt x="838" y="0"/>
                </a:moveTo>
                <a:cubicBezTo>
                  <a:pt x="834" y="0"/>
                  <a:pt x="834" y="0"/>
                  <a:pt x="834" y="0"/>
                </a:cubicBezTo>
                <a:cubicBezTo>
                  <a:pt x="833" y="0"/>
                  <a:pt x="832" y="1"/>
                  <a:pt x="832" y="2"/>
                </a:cubicBezTo>
                <a:cubicBezTo>
                  <a:pt x="832" y="3"/>
                  <a:pt x="833" y="4"/>
                  <a:pt x="834" y="4"/>
                </a:cubicBezTo>
                <a:cubicBezTo>
                  <a:pt x="838" y="4"/>
                  <a:pt x="838" y="4"/>
                  <a:pt x="838" y="4"/>
                </a:cubicBezTo>
                <a:cubicBezTo>
                  <a:pt x="839" y="4"/>
                  <a:pt x="840" y="3"/>
                  <a:pt x="840" y="2"/>
                </a:cubicBezTo>
                <a:cubicBezTo>
                  <a:pt x="840" y="1"/>
                  <a:pt x="839" y="0"/>
                  <a:pt x="838" y="0"/>
                </a:cubicBezTo>
                <a:moveTo>
                  <a:pt x="850" y="0"/>
                </a:moveTo>
                <a:cubicBezTo>
                  <a:pt x="846" y="0"/>
                  <a:pt x="846" y="0"/>
                  <a:pt x="846" y="0"/>
                </a:cubicBezTo>
                <a:cubicBezTo>
                  <a:pt x="845" y="0"/>
                  <a:pt x="844" y="1"/>
                  <a:pt x="844" y="2"/>
                </a:cubicBezTo>
                <a:cubicBezTo>
                  <a:pt x="844" y="3"/>
                  <a:pt x="845" y="4"/>
                  <a:pt x="846" y="4"/>
                </a:cubicBezTo>
                <a:cubicBezTo>
                  <a:pt x="850" y="4"/>
                  <a:pt x="850" y="4"/>
                  <a:pt x="850" y="4"/>
                </a:cubicBezTo>
                <a:cubicBezTo>
                  <a:pt x="852" y="4"/>
                  <a:pt x="852" y="3"/>
                  <a:pt x="852" y="2"/>
                </a:cubicBezTo>
                <a:cubicBezTo>
                  <a:pt x="852" y="1"/>
                  <a:pt x="852" y="0"/>
                  <a:pt x="850" y="0"/>
                </a:cubicBezTo>
                <a:moveTo>
                  <a:pt x="862" y="0"/>
                </a:moveTo>
                <a:cubicBezTo>
                  <a:pt x="858" y="0"/>
                  <a:pt x="858" y="0"/>
                  <a:pt x="858" y="0"/>
                </a:cubicBezTo>
                <a:cubicBezTo>
                  <a:pt x="857" y="0"/>
                  <a:pt x="856" y="1"/>
                  <a:pt x="856" y="2"/>
                </a:cubicBezTo>
                <a:cubicBezTo>
                  <a:pt x="856" y="3"/>
                  <a:pt x="857" y="4"/>
                  <a:pt x="858" y="4"/>
                </a:cubicBezTo>
                <a:cubicBezTo>
                  <a:pt x="862" y="4"/>
                  <a:pt x="862" y="4"/>
                  <a:pt x="862" y="4"/>
                </a:cubicBezTo>
                <a:cubicBezTo>
                  <a:pt x="864" y="4"/>
                  <a:pt x="864" y="3"/>
                  <a:pt x="864" y="2"/>
                </a:cubicBezTo>
                <a:cubicBezTo>
                  <a:pt x="864" y="1"/>
                  <a:pt x="864" y="0"/>
                  <a:pt x="862" y="0"/>
                </a:cubicBezTo>
                <a:moveTo>
                  <a:pt x="875" y="0"/>
                </a:moveTo>
                <a:cubicBezTo>
                  <a:pt x="871" y="0"/>
                  <a:pt x="871" y="0"/>
                  <a:pt x="871" y="0"/>
                </a:cubicBezTo>
                <a:cubicBezTo>
                  <a:pt x="869" y="0"/>
                  <a:pt x="869" y="1"/>
                  <a:pt x="869" y="2"/>
                </a:cubicBezTo>
                <a:cubicBezTo>
                  <a:pt x="869" y="3"/>
                  <a:pt x="869" y="4"/>
                  <a:pt x="871" y="4"/>
                </a:cubicBezTo>
                <a:cubicBezTo>
                  <a:pt x="875" y="4"/>
                  <a:pt x="875" y="4"/>
                  <a:pt x="875" y="4"/>
                </a:cubicBezTo>
                <a:cubicBezTo>
                  <a:pt x="876" y="4"/>
                  <a:pt x="877" y="3"/>
                  <a:pt x="877" y="2"/>
                </a:cubicBezTo>
                <a:cubicBezTo>
                  <a:pt x="877" y="1"/>
                  <a:pt x="876" y="0"/>
                  <a:pt x="875" y="0"/>
                </a:cubicBezTo>
                <a:moveTo>
                  <a:pt x="887" y="0"/>
                </a:moveTo>
                <a:cubicBezTo>
                  <a:pt x="883" y="0"/>
                  <a:pt x="883" y="0"/>
                  <a:pt x="883" y="0"/>
                </a:cubicBezTo>
                <a:cubicBezTo>
                  <a:pt x="881" y="0"/>
                  <a:pt x="881" y="1"/>
                  <a:pt x="881" y="2"/>
                </a:cubicBezTo>
                <a:cubicBezTo>
                  <a:pt x="881" y="3"/>
                  <a:pt x="881" y="4"/>
                  <a:pt x="883" y="4"/>
                </a:cubicBezTo>
                <a:cubicBezTo>
                  <a:pt x="887" y="4"/>
                  <a:pt x="887" y="4"/>
                  <a:pt x="887" y="4"/>
                </a:cubicBezTo>
                <a:cubicBezTo>
                  <a:pt x="888" y="4"/>
                  <a:pt x="889" y="3"/>
                  <a:pt x="889" y="2"/>
                </a:cubicBezTo>
                <a:cubicBezTo>
                  <a:pt x="889" y="1"/>
                  <a:pt x="888" y="0"/>
                  <a:pt x="887" y="0"/>
                </a:cubicBezTo>
                <a:moveTo>
                  <a:pt x="899" y="0"/>
                </a:moveTo>
                <a:cubicBezTo>
                  <a:pt x="895" y="0"/>
                  <a:pt x="895" y="0"/>
                  <a:pt x="895" y="0"/>
                </a:cubicBezTo>
                <a:cubicBezTo>
                  <a:pt x="894" y="0"/>
                  <a:pt x="893" y="1"/>
                  <a:pt x="893" y="2"/>
                </a:cubicBezTo>
                <a:cubicBezTo>
                  <a:pt x="893" y="3"/>
                  <a:pt x="894" y="4"/>
                  <a:pt x="895" y="4"/>
                </a:cubicBezTo>
                <a:cubicBezTo>
                  <a:pt x="899" y="4"/>
                  <a:pt x="899" y="4"/>
                  <a:pt x="899" y="4"/>
                </a:cubicBezTo>
                <a:cubicBezTo>
                  <a:pt x="900" y="4"/>
                  <a:pt x="901" y="3"/>
                  <a:pt x="901" y="2"/>
                </a:cubicBezTo>
                <a:cubicBezTo>
                  <a:pt x="901" y="1"/>
                  <a:pt x="900" y="0"/>
                  <a:pt x="899" y="0"/>
                </a:cubicBezTo>
                <a:moveTo>
                  <a:pt x="911" y="0"/>
                </a:moveTo>
                <a:cubicBezTo>
                  <a:pt x="907" y="0"/>
                  <a:pt x="907" y="0"/>
                  <a:pt x="907" y="0"/>
                </a:cubicBezTo>
                <a:cubicBezTo>
                  <a:pt x="906" y="0"/>
                  <a:pt x="905" y="1"/>
                  <a:pt x="905" y="2"/>
                </a:cubicBezTo>
                <a:cubicBezTo>
                  <a:pt x="905" y="3"/>
                  <a:pt x="906" y="4"/>
                  <a:pt x="907" y="4"/>
                </a:cubicBezTo>
                <a:cubicBezTo>
                  <a:pt x="911" y="4"/>
                  <a:pt x="911" y="4"/>
                  <a:pt x="911" y="4"/>
                </a:cubicBezTo>
                <a:cubicBezTo>
                  <a:pt x="912" y="4"/>
                  <a:pt x="913" y="3"/>
                  <a:pt x="913" y="2"/>
                </a:cubicBezTo>
                <a:cubicBezTo>
                  <a:pt x="913" y="1"/>
                  <a:pt x="912" y="0"/>
                  <a:pt x="911" y="0"/>
                </a:cubicBezTo>
                <a:moveTo>
                  <a:pt x="923" y="0"/>
                </a:moveTo>
                <a:cubicBezTo>
                  <a:pt x="919" y="0"/>
                  <a:pt x="919" y="0"/>
                  <a:pt x="919" y="0"/>
                </a:cubicBezTo>
                <a:cubicBezTo>
                  <a:pt x="918" y="0"/>
                  <a:pt x="917" y="1"/>
                  <a:pt x="917" y="2"/>
                </a:cubicBezTo>
                <a:cubicBezTo>
                  <a:pt x="917" y="3"/>
                  <a:pt x="918" y="4"/>
                  <a:pt x="919" y="4"/>
                </a:cubicBezTo>
                <a:cubicBezTo>
                  <a:pt x="923" y="4"/>
                  <a:pt x="923" y="4"/>
                  <a:pt x="923" y="4"/>
                </a:cubicBezTo>
                <a:cubicBezTo>
                  <a:pt x="924" y="4"/>
                  <a:pt x="925" y="3"/>
                  <a:pt x="925" y="2"/>
                </a:cubicBezTo>
                <a:cubicBezTo>
                  <a:pt x="925" y="1"/>
                  <a:pt x="924" y="0"/>
                  <a:pt x="923" y="0"/>
                </a:cubicBezTo>
                <a:moveTo>
                  <a:pt x="935" y="0"/>
                </a:moveTo>
                <a:cubicBezTo>
                  <a:pt x="931" y="0"/>
                  <a:pt x="931" y="0"/>
                  <a:pt x="931" y="0"/>
                </a:cubicBezTo>
                <a:cubicBezTo>
                  <a:pt x="930" y="0"/>
                  <a:pt x="929" y="1"/>
                  <a:pt x="929" y="2"/>
                </a:cubicBezTo>
                <a:cubicBezTo>
                  <a:pt x="929" y="3"/>
                  <a:pt x="930" y="4"/>
                  <a:pt x="931" y="4"/>
                </a:cubicBezTo>
                <a:cubicBezTo>
                  <a:pt x="935" y="4"/>
                  <a:pt x="935" y="4"/>
                  <a:pt x="935" y="4"/>
                </a:cubicBezTo>
                <a:cubicBezTo>
                  <a:pt x="936" y="4"/>
                  <a:pt x="937" y="3"/>
                  <a:pt x="937" y="2"/>
                </a:cubicBezTo>
                <a:cubicBezTo>
                  <a:pt x="937" y="1"/>
                  <a:pt x="936" y="0"/>
                  <a:pt x="935" y="0"/>
                </a:cubicBezTo>
                <a:moveTo>
                  <a:pt x="947" y="0"/>
                </a:moveTo>
                <a:cubicBezTo>
                  <a:pt x="943" y="0"/>
                  <a:pt x="943" y="0"/>
                  <a:pt x="943" y="0"/>
                </a:cubicBezTo>
                <a:cubicBezTo>
                  <a:pt x="942" y="0"/>
                  <a:pt x="941" y="1"/>
                  <a:pt x="941" y="2"/>
                </a:cubicBezTo>
                <a:cubicBezTo>
                  <a:pt x="941" y="3"/>
                  <a:pt x="942" y="4"/>
                  <a:pt x="943" y="4"/>
                </a:cubicBezTo>
                <a:cubicBezTo>
                  <a:pt x="947" y="4"/>
                  <a:pt x="947" y="4"/>
                  <a:pt x="947" y="4"/>
                </a:cubicBezTo>
                <a:cubicBezTo>
                  <a:pt x="948" y="4"/>
                  <a:pt x="949" y="3"/>
                  <a:pt x="949" y="2"/>
                </a:cubicBezTo>
                <a:cubicBezTo>
                  <a:pt x="949" y="1"/>
                  <a:pt x="948" y="0"/>
                  <a:pt x="947" y="0"/>
                </a:cubicBezTo>
                <a:moveTo>
                  <a:pt x="959" y="0"/>
                </a:moveTo>
                <a:cubicBezTo>
                  <a:pt x="955" y="0"/>
                  <a:pt x="955" y="0"/>
                  <a:pt x="955" y="0"/>
                </a:cubicBezTo>
                <a:cubicBezTo>
                  <a:pt x="954" y="0"/>
                  <a:pt x="953" y="1"/>
                  <a:pt x="953" y="2"/>
                </a:cubicBezTo>
                <a:cubicBezTo>
                  <a:pt x="953" y="3"/>
                  <a:pt x="954" y="4"/>
                  <a:pt x="955" y="4"/>
                </a:cubicBezTo>
                <a:cubicBezTo>
                  <a:pt x="959" y="4"/>
                  <a:pt x="959" y="4"/>
                  <a:pt x="959" y="4"/>
                </a:cubicBezTo>
                <a:cubicBezTo>
                  <a:pt x="960" y="4"/>
                  <a:pt x="961" y="3"/>
                  <a:pt x="961" y="2"/>
                </a:cubicBezTo>
                <a:cubicBezTo>
                  <a:pt x="961" y="1"/>
                  <a:pt x="960" y="0"/>
                  <a:pt x="959"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9" name="Shape 1549"/>
          <p:cNvSpPr/>
          <p:nvPr/>
        </p:nvSpPr>
        <p:spPr>
          <a:xfrm>
            <a:off x="5180094" y="3410423"/>
            <a:ext cx="694855" cy="748182"/>
          </a:xfrm>
          <a:custGeom>
            <a:pathLst>
              <a:path extrusionOk="0" h="202" w="189">
                <a:moveTo>
                  <a:pt x="91" y="22"/>
                </a:moveTo>
                <a:cubicBezTo>
                  <a:pt x="90" y="22"/>
                  <a:pt x="89" y="21"/>
                  <a:pt x="89" y="20"/>
                </a:cubicBezTo>
                <a:cubicBezTo>
                  <a:pt x="89" y="19"/>
                  <a:pt x="90" y="18"/>
                  <a:pt x="91" y="18"/>
                </a:cubicBezTo>
                <a:cubicBezTo>
                  <a:pt x="95" y="18"/>
                  <a:pt x="95" y="18"/>
                  <a:pt x="95" y="18"/>
                </a:cubicBezTo>
                <a:cubicBezTo>
                  <a:pt x="96" y="18"/>
                  <a:pt x="97" y="19"/>
                  <a:pt x="97" y="20"/>
                </a:cubicBezTo>
                <a:cubicBezTo>
                  <a:pt x="97" y="21"/>
                  <a:pt x="96" y="22"/>
                  <a:pt x="95" y="22"/>
                </a:cubicBezTo>
                <a:cubicBezTo>
                  <a:pt x="91" y="22"/>
                  <a:pt x="91" y="22"/>
                  <a:pt x="91" y="22"/>
                </a:cubicBezTo>
                <a:moveTo>
                  <a:pt x="103" y="22"/>
                </a:moveTo>
                <a:cubicBezTo>
                  <a:pt x="102" y="22"/>
                  <a:pt x="101" y="21"/>
                  <a:pt x="101" y="20"/>
                </a:cubicBezTo>
                <a:cubicBezTo>
                  <a:pt x="101" y="19"/>
                  <a:pt x="102" y="18"/>
                  <a:pt x="103" y="18"/>
                </a:cubicBezTo>
                <a:cubicBezTo>
                  <a:pt x="107" y="18"/>
                  <a:pt x="107" y="18"/>
                  <a:pt x="107" y="18"/>
                </a:cubicBezTo>
                <a:cubicBezTo>
                  <a:pt x="108" y="18"/>
                  <a:pt x="109" y="19"/>
                  <a:pt x="109" y="20"/>
                </a:cubicBezTo>
                <a:cubicBezTo>
                  <a:pt x="109" y="21"/>
                  <a:pt x="108" y="22"/>
                  <a:pt x="107" y="22"/>
                </a:cubicBezTo>
                <a:cubicBezTo>
                  <a:pt x="103" y="22"/>
                  <a:pt x="103" y="22"/>
                  <a:pt x="103" y="22"/>
                </a:cubicBezTo>
                <a:moveTo>
                  <a:pt x="42" y="0"/>
                </a:moveTo>
                <a:cubicBezTo>
                  <a:pt x="0" y="0"/>
                  <a:pt x="0" y="0"/>
                  <a:pt x="0" y="0"/>
                </a:cubicBezTo>
                <a:cubicBezTo>
                  <a:pt x="68" y="18"/>
                  <a:pt x="68" y="18"/>
                  <a:pt x="68" y="18"/>
                </a:cubicBezTo>
                <a:cubicBezTo>
                  <a:pt x="71" y="18"/>
                  <a:pt x="71" y="18"/>
                  <a:pt x="71" y="18"/>
                </a:cubicBezTo>
                <a:cubicBezTo>
                  <a:pt x="71" y="18"/>
                  <a:pt x="72" y="19"/>
                  <a:pt x="72" y="19"/>
                </a:cubicBezTo>
                <a:cubicBezTo>
                  <a:pt x="77" y="20"/>
                  <a:pt x="77" y="20"/>
                  <a:pt x="77" y="20"/>
                </a:cubicBezTo>
                <a:cubicBezTo>
                  <a:pt x="77" y="20"/>
                  <a:pt x="77" y="20"/>
                  <a:pt x="77" y="20"/>
                </a:cubicBezTo>
                <a:cubicBezTo>
                  <a:pt x="77" y="19"/>
                  <a:pt x="78" y="18"/>
                  <a:pt x="79" y="18"/>
                </a:cubicBezTo>
                <a:cubicBezTo>
                  <a:pt x="83" y="18"/>
                  <a:pt x="83" y="18"/>
                  <a:pt x="83" y="18"/>
                </a:cubicBezTo>
                <a:cubicBezTo>
                  <a:pt x="84" y="18"/>
                  <a:pt x="85" y="19"/>
                  <a:pt x="85" y="20"/>
                </a:cubicBezTo>
                <a:cubicBezTo>
                  <a:pt x="85" y="21"/>
                  <a:pt x="84" y="22"/>
                  <a:pt x="83" y="22"/>
                </a:cubicBezTo>
                <a:cubicBezTo>
                  <a:pt x="81" y="22"/>
                  <a:pt x="81" y="22"/>
                  <a:pt x="81" y="22"/>
                </a:cubicBezTo>
                <a:cubicBezTo>
                  <a:pt x="178" y="48"/>
                  <a:pt x="178" y="48"/>
                  <a:pt x="178" y="48"/>
                </a:cubicBezTo>
                <a:cubicBezTo>
                  <a:pt x="178" y="67"/>
                  <a:pt x="178" y="67"/>
                  <a:pt x="178" y="67"/>
                </a:cubicBezTo>
                <a:cubicBezTo>
                  <a:pt x="178" y="70"/>
                  <a:pt x="178" y="70"/>
                  <a:pt x="178" y="70"/>
                </a:cubicBezTo>
                <a:cubicBezTo>
                  <a:pt x="178" y="180"/>
                  <a:pt x="178" y="180"/>
                  <a:pt x="178" y="180"/>
                </a:cubicBezTo>
                <a:cubicBezTo>
                  <a:pt x="179" y="180"/>
                  <a:pt x="179" y="180"/>
                  <a:pt x="179" y="180"/>
                </a:cubicBezTo>
                <a:cubicBezTo>
                  <a:pt x="180" y="180"/>
                  <a:pt x="181" y="181"/>
                  <a:pt x="181" y="182"/>
                </a:cubicBezTo>
                <a:cubicBezTo>
                  <a:pt x="181" y="183"/>
                  <a:pt x="180" y="184"/>
                  <a:pt x="179" y="184"/>
                </a:cubicBezTo>
                <a:cubicBezTo>
                  <a:pt x="178" y="184"/>
                  <a:pt x="178" y="184"/>
                  <a:pt x="178" y="184"/>
                </a:cubicBezTo>
                <a:cubicBezTo>
                  <a:pt x="178" y="202"/>
                  <a:pt x="178" y="202"/>
                  <a:pt x="178" y="202"/>
                </a:cubicBezTo>
                <a:cubicBezTo>
                  <a:pt x="189" y="202"/>
                  <a:pt x="189" y="202"/>
                  <a:pt x="189" y="202"/>
                </a:cubicBezTo>
                <a:cubicBezTo>
                  <a:pt x="189" y="184"/>
                  <a:pt x="189" y="184"/>
                  <a:pt x="189" y="184"/>
                </a:cubicBezTo>
                <a:cubicBezTo>
                  <a:pt x="187" y="184"/>
                  <a:pt x="187" y="184"/>
                  <a:pt x="187" y="184"/>
                </a:cubicBezTo>
                <a:cubicBezTo>
                  <a:pt x="186" y="184"/>
                  <a:pt x="185" y="183"/>
                  <a:pt x="185" y="182"/>
                </a:cubicBezTo>
                <a:cubicBezTo>
                  <a:pt x="185" y="181"/>
                  <a:pt x="186" y="180"/>
                  <a:pt x="187" y="180"/>
                </a:cubicBezTo>
                <a:cubicBezTo>
                  <a:pt x="189" y="180"/>
                  <a:pt x="189" y="180"/>
                  <a:pt x="189" y="180"/>
                </a:cubicBezTo>
                <a:cubicBezTo>
                  <a:pt x="189" y="40"/>
                  <a:pt x="189" y="40"/>
                  <a:pt x="189" y="40"/>
                </a:cubicBezTo>
                <a:cubicBezTo>
                  <a:pt x="121" y="21"/>
                  <a:pt x="121" y="21"/>
                  <a:pt x="121" y="21"/>
                </a:cubicBezTo>
                <a:cubicBezTo>
                  <a:pt x="120" y="21"/>
                  <a:pt x="120" y="22"/>
                  <a:pt x="119" y="22"/>
                </a:cubicBezTo>
                <a:cubicBezTo>
                  <a:pt x="115" y="22"/>
                  <a:pt x="115" y="22"/>
                  <a:pt x="115" y="22"/>
                </a:cubicBezTo>
                <a:cubicBezTo>
                  <a:pt x="114" y="22"/>
                  <a:pt x="113" y="21"/>
                  <a:pt x="113" y="20"/>
                </a:cubicBezTo>
                <a:cubicBezTo>
                  <a:pt x="113" y="20"/>
                  <a:pt x="113" y="19"/>
                  <a:pt x="113" y="19"/>
                </a:cubicBezTo>
                <a:cubicBezTo>
                  <a:pt x="42" y="0"/>
                  <a:pt x="42" y="0"/>
                  <a:pt x="42"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0" name="Shape 1550"/>
          <p:cNvSpPr/>
          <p:nvPr/>
        </p:nvSpPr>
        <p:spPr>
          <a:xfrm>
            <a:off x="5430565" y="3476677"/>
            <a:ext cx="444385" cy="615674"/>
          </a:xfrm>
          <a:custGeom>
            <a:pathLst>
              <a:path extrusionOk="0" h="166" w="121">
                <a:moveTo>
                  <a:pt x="111" y="162"/>
                </a:moveTo>
                <a:cubicBezTo>
                  <a:pt x="110" y="162"/>
                  <a:pt x="110" y="162"/>
                  <a:pt x="110" y="162"/>
                </a:cubicBezTo>
                <a:cubicBezTo>
                  <a:pt x="110" y="166"/>
                  <a:pt x="110" y="166"/>
                  <a:pt x="110" y="166"/>
                </a:cubicBezTo>
                <a:cubicBezTo>
                  <a:pt x="111" y="166"/>
                  <a:pt x="111" y="166"/>
                  <a:pt x="111" y="166"/>
                </a:cubicBezTo>
                <a:cubicBezTo>
                  <a:pt x="112" y="166"/>
                  <a:pt x="113" y="165"/>
                  <a:pt x="113" y="164"/>
                </a:cubicBezTo>
                <a:cubicBezTo>
                  <a:pt x="113" y="163"/>
                  <a:pt x="112" y="162"/>
                  <a:pt x="111" y="162"/>
                </a:cubicBezTo>
                <a:moveTo>
                  <a:pt x="121" y="162"/>
                </a:moveTo>
                <a:cubicBezTo>
                  <a:pt x="119" y="162"/>
                  <a:pt x="119" y="162"/>
                  <a:pt x="119" y="162"/>
                </a:cubicBezTo>
                <a:cubicBezTo>
                  <a:pt x="118" y="162"/>
                  <a:pt x="117" y="163"/>
                  <a:pt x="117" y="164"/>
                </a:cubicBezTo>
                <a:cubicBezTo>
                  <a:pt x="117" y="165"/>
                  <a:pt x="118" y="166"/>
                  <a:pt x="119" y="166"/>
                </a:cubicBezTo>
                <a:cubicBezTo>
                  <a:pt x="121" y="166"/>
                  <a:pt x="121" y="166"/>
                  <a:pt x="121" y="166"/>
                </a:cubicBezTo>
                <a:cubicBezTo>
                  <a:pt x="121" y="162"/>
                  <a:pt x="121" y="162"/>
                  <a:pt x="121" y="162"/>
                </a:cubicBezTo>
                <a:moveTo>
                  <a:pt x="45" y="1"/>
                </a:moveTo>
                <a:cubicBezTo>
                  <a:pt x="45" y="1"/>
                  <a:pt x="45" y="2"/>
                  <a:pt x="45" y="2"/>
                </a:cubicBezTo>
                <a:cubicBezTo>
                  <a:pt x="45" y="3"/>
                  <a:pt x="46" y="4"/>
                  <a:pt x="47" y="4"/>
                </a:cubicBezTo>
                <a:cubicBezTo>
                  <a:pt x="51" y="4"/>
                  <a:pt x="51" y="4"/>
                  <a:pt x="51" y="4"/>
                </a:cubicBezTo>
                <a:cubicBezTo>
                  <a:pt x="52" y="4"/>
                  <a:pt x="52" y="3"/>
                  <a:pt x="53" y="3"/>
                </a:cubicBezTo>
                <a:cubicBezTo>
                  <a:pt x="45" y="1"/>
                  <a:pt x="45" y="1"/>
                  <a:pt x="45" y="1"/>
                </a:cubicBezTo>
                <a:moveTo>
                  <a:pt x="3" y="0"/>
                </a:moveTo>
                <a:cubicBezTo>
                  <a:pt x="0" y="0"/>
                  <a:pt x="0" y="0"/>
                  <a:pt x="0" y="0"/>
                </a:cubicBezTo>
                <a:cubicBezTo>
                  <a:pt x="4" y="1"/>
                  <a:pt x="4" y="1"/>
                  <a:pt x="4" y="1"/>
                </a:cubicBezTo>
                <a:cubicBezTo>
                  <a:pt x="4" y="1"/>
                  <a:pt x="3" y="0"/>
                  <a:pt x="3" y="0"/>
                </a:cubicBezTo>
                <a:moveTo>
                  <a:pt x="15" y="0"/>
                </a:moveTo>
                <a:cubicBezTo>
                  <a:pt x="11" y="0"/>
                  <a:pt x="11" y="0"/>
                  <a:pt x="11" y="0"/>
                </a:cubicBezTo>
                <a:cubicBezTo>
                  <a:pt x="10" y="0"/>
                  <a:pt x="9" y="1"/>
                  <a:pt x="9" y="2"/>
                </a:cubicBezTo>
                <a:cubicBezTo>
                  <a:pt x="9" y="2"/>
                  <a:pt x="9" y="2"/>
                  <a:pt x="9" y="2"/>
                </a:cubicBezTo>
                <a:cubicBezTo>
                  <a:pt x="13" y="4"/>
                  <a:pt x="13" y="4"/>
                  <a:pt x="13" y="4"/>
                </a:cubicBezTo>
                <a:cubicBezTo>
                  <a:pt x="15" y="4"/>
                  <a:pt x="15" y="4"/>
                  <a:pt x="15" y="4"/>
                </a:cubicBezTo>
                <a:cubicBezTo>
                  <a:pt x="16" y="4"/>
                  <a:pt x="17" y="3"/>
                  <a:pt x="17" y="2"/>
                </a:cubicBezTo>
                <a:cubicBezTo>
                  <a:pt x="17" y="1"/>
                  <a:pt x="16" y="0"/>
                  <a:pt x="15" y="0"/>
                </a:cubicBezTo>
                <a:moveTo>
                  <a:pt x="27" y="0"/>
                </a:moveTo>
                <a:cubicBezTo>
                  <a:pt x="23" y="0"/>
                  <a:pt x="23" y="0"/>
                  <a:pt x="23" y="0"/>
                </a:cubicBezTo>
                <a:cubicBezTo>
                  <a:pt x="22" y="0"/>
                  <a:pt x="21" y="1"/>
                  <a:pt x="21" y="2"/>
                </a:cubicBezTo>
                <a:cubicBezTo>
                  <a:pt x="21" y="3"/>
                  <a:pt x="22" y="4"/>
                  <a:pt x="23" y="4"/>
                </a:cubicBezTo>
                <a:cubicBezTo>
                  <a:pt x="27" y="4"/>
                  <a:pt x="27" y="4"/>
                  <a:pt x="27" y="4"/>
                </a:cubicBezTo>
                <a:cubicBezTo>
                  <a:pt x="28" y="4"/>
                  <a:pt x="29" y="3"/>
                  <a:pt x="29" y="2"/>
                </a:cubicBezTo>
                <a:cubicBezTo>
                  <a:pt x="29" y="1"/>
                  <a:pt x="28" y="0"/>
                  <a:pt x="27" y="0"/>
                </a:cubicBezTo>
                <a:moveTo>
                  <a:pt x="39" y="0"/>
                </a:moveTo>
                <a:cubicBezTo>
                  <a:pt x="35" y="0"/>
                  <a:pt x="35" y="0"/>
                  <a:pt x="35" y="0"/>
                </a:cubicBezTo>
                <a:cubicBezTo>
                  <a:pt x="34" y="0"/>
                  <a:pt x="33" y="1"/>
                  <a:pt x="33" y="2"/>
                </a:cubicBezTo>
                <a:cubicBezTo>
                  <a:pt x="33" y="3"/>
                  <a:pt x="34" y="4"/>
                  <a:pt x="35" y="4"/>
                </a:cubicBezTo>
                <a:cubicBezTo>
                  <a:pt x="39" y="4"/>
                  <a:pt x="39" y="4"/>
                  <a:pt x="39" y="4"/>
                </a:cubicBezTo>
                <a:cubicBezTo>
                  <a:pt x="40" y="4"/>
                  <a:pt x="41" y="3"/>
                  <a:pt x="41" y="2"/>
                </a:cubicBezTo>
                <a:cubicBezTo>
                  <a:pt x="41" y="1"/>
                  <a:pt x="40" y="0"/>
                  <a:pt x="39"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1" name="Shape 1551"/>
          <p:cNvSpPr/>
          <p:nvPr/>
        </p:nvSpPr>
        <p:spPr>
          <a:xfrm>
            <a:off x="5180094" y="3410423"/>
            <a:ext cx="654457" cy="930783"/>
          </a:xfrm>
          <a:custGeom>
            <a:pathLst>
              <a:path extrusionOk="0" h="576" w="405">
                <a:moveTo>
                  <a:pt x="405" y="576"/>
                </a:moveTo>
                <a:lnTo>
                  <a:pt x="0" y="463"/>
                </a:lnTo>
                <a:lnTo>
                  <a:pt x="0" y="0"/>
                </a:lnTo>
                <a:lnTo>
                  <a:pt x="405" y="110"/>
                </a:lnTo>
                <a:lnTo>
                  <a:pt x="405" y="576"/>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2" name="Shape 1552"/>
          <p:cNvSpPr/>
          <p:nvPr/>
        </p:nvSpPr>
        <p:spPr>
          <a:xfrm>
            <a:off x="5180094" y="3410423"/>
            <a:ext cx="654457" cy="930783"/>
          </a:xfrm>
          <a:custGeom>
            <a:pathLst>
              <a:path extrusionOk="0" h="576" w="405">
                <a:moveTo>
                  <a:pt x="405" y="576"/>
                </a:moveTo>
                <a:lnTo>
                  <a:pt x="0" y="463"/>
                </a:lnTo>
                <a:lnTo>
                  <a:pt x="0" y="0"/>
                </a:lnTo>
                <a:lnTo>
                  <a:pt x="405" y="110"/>
                </a:lnTo>
                <a:lnTo>
                  <a:pt x="405" y="57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3" name="Shape 1553"/>
          <p:cNvSpPr/>
          <p:nvPr/>
        </p:nvSpPr>
        <p:spPr>
          <a:xfrm>
            <a:off x="5180094" y="3481524"/>
            <a:ext cx="478318" cy="106652"/>
          </a:xfrm>
          <a:custGeom>
            <a:pathLst>
              <a:path extrusionOk="0" h="29" w="130">
                <a:moveTo>
                  <a:pt x="125" y="27"/>
                </a:moveTo>
                <a:cubicBezTo>
                  <a:pt x="124" y="27"/>
                  <a:pt x="123" y="28"/>
                  <a:pt x="123" y="29"/>
                </a:cubicBezTo>
                <a:cubicBezTo>
                  <a:pt x="123" y="29"/>
                  <a:pt x="123" y="29"/>
                  <a:pt x="123" y="29"/>
                </a:cubicBezTo>
                <a:cubicBezTo>
                  <a:pt x="130" y="29"/>
                  <a:pt x="130" y="29"/>
                  <a:pt x="130" y="29"/>
                </a:cubicBezTo>
                <a:cubicBezTo>
                  <a:pt x="130" y="29"/>
                  <a:pt x="129" y="28"/>
                  <a:pt x="129" y="28"/>
                </a:cubicBezTo>
                <a:cubicBezTo>
                  <a:pt x="125" y="27"/>
                  <a:pt x="125" y="27"/>
                  <a:pt x="125" y="27"/>
                </a:cubicBezTo>
                <a:cubicBezTo>
                  <a:pt x="125" y="27"/>
                  <a:pt x="125" y="27"/>
                  <a:pt x="125" y="27"/>
                </a:cubicBezTo>
                <a:moveTo>
                  <a:pt x="114" y="25"/>
                </a:moveTo>
                <a:cubicBezTo>
                  <a:pt x="113" y="25"/>
                  <a:pt x="113" y="26"/>
                  <a:pt x="112" y="26"/>
                </a:cubicBezTo>
                <a:cubicBezTo>
                  <a:pt x="112" y="27"/>
                  <a:pt x="113" y="28"/>
                  <a:pt x="114" y="29"/>
                </a:cubicBezTo>
                <a:cubicBezTo>
                  <a:pt x="116" y="29"/>
                  <a:pt x="116" y="29"/>
                  <a:pt x="116" y="29"/>
                </a:cubicBezTo>
                <a:cubicBezTo>
                  <a:pt x="119" y="29"/>
                  <a:pt x="119" y="29"/>
                  <a:pt x="119" y="29"/>
                </a:cubicBezTo>
                <a:cubicBezTo>
                  <a:pt x="119" y="29"/>
                  <a:pt x="119" y="28"/>
                  <a:pt x="119" y="28"/>
                </a:cubicBezTo>
                <a:cubicBezTo>
                  <a:pt x="120" y="27"/>
                  <a:pt x="119" y="26"/>
                  <a:pt x="118" y="26"/>
                </a:cubicBezTo>
                <a:cubicBezTo>
                  <a:pt x="114" y="25"/>
                  <a:pt x="114" y="25"/>
                  <a:pt x="114" y="25"/>
                </a:cubicBezTo>
                <a:cubicBezTo>
                  <a:pt x="114" y="25"/>
                  <a:pt x="114" y="25"/>
                  <a:pt x="114" y="25"/>
                </a:cubicBezTo>
                <a:moveTo>
                  <a:pt x="103" y="23"/>
                </a:moveTo>
                <a:cubicBezTo>
                  <a:pt x="103" y="23"/>
                  <a:pt x="102" y="23"/>
                  <a:pt x="102" y="24"/>
                </a:cubicBezTo>
                <a:cubicBezTo>
                  <a:pt x="101" y="25"/>
                  <a:pt x="102" y="26"/>
                  <a:pt x="103" y="26"/>
                </a:cubicBezTo>
                <a:cubicBezTo>
                  <a:pt x="107" y="27"/>
                  <a:pt x="107" y="27"/>
                  <a:pt x="107" y="27"/>
                </a:cubicBezTo>
                <a:cubicBezTo>
                  <a:pt x="107" y="27"/>
                  <a:pt x="107" y="27"/>
                  <a:pt x="107" y="27"/>
                </a:cubicBezTo>
                <a:cubicBezTo>
                  <a:pt x="108" y="27"/>
                  <a:pt x="108" y="26"/>
                  <a:pt x="109" y="26"/>
                </a:cubicBezTo>
                <a:cubicBezTo>
                  <a:pt x="109" y="25"/>
                  <a:pt x="108" y="24"/>
                  <a:pt x="107" y="23"/>
                </a:cubicBezTo>
                <a:cubicBezTo>
                  <a:pt x="104" y="23"/>
                  <a:pt x="104" y="23"/>
                  <a:pt x="104" y="23"/>
                </a:cubicBezTo>
                <a:cubicBezTo>
                  <a:pt x="104" y="23"/>
                  <a:pt x="103" y="23"/>
                  <a:pt x="103" y="23"/>
                </a:cubicBezTo>
                <a:moveTo>
                  <a:pt x="93" y="20"/>
                </a:moveTo>
                <a:cubicBezTo>
                  <a:pt x="92" y="20"/>
                  <a:pt x="91" y="21"/>
                  <a:pt x="91" y="22"/>
                </a:cubicBezTo>
                <a:cubicBezTo>
                  <a:pt x="91" y="23"/>
                  <a:pt x="91" y="24"/>
                  <a:pt x="92" y="24"/>
                </a:cubicBezTo>
                <a:cubicBezTo>
                  <a:pt x="96" y="25"/>
                  <a:pt x="96" y="25"/>
                  <a:pt x="96" y="25"/>
                </a:cubicBezTo>
                <a:cubicBezTo>
                  <a:pt x="96" y="25"/>
                  <a:pt x="96" y="25"/>
                  <a:pt x="96" y="25"/>
                </a:cubicBezTo>
                <a:cubicBezTo>
                  <a:pt x="97" y="25"/>
                  <a:pt x="98" y="24"/>
                  <a:pt x="98" y="23"/>
                </a:cubicBezTo>
                <a:cubicBezTo>
                  <a:pt x="98" y="22"/>
                  <a:pt x="98" y="21"/>
                  <a:pt x="97" y="21"/>
                </a:cubicBezTo>
                <a:cubicBezTo>
                  <a:pt x="93" y="20"/>
                  <a:pt x="93" y="20"/>
                  <a:pt x="93" y="20"/>
                </a:cubicBezTo>
                <a:cubicBezTo>
                  <a:pt x="93" y="20"/>
                  <a:pt x="93" y="20"/>
                  <a:pt x="93" y="20"/>
                </a:cubicBezTo>
                <a:moveTo>
                  <a:pt x="82" y="18"/>
                </a:moveTo>
                <a:cubicBezTo>
                  <a:pt x="81" y="18"/>
                  <a:pt x="80" y="18"/>
                  <a:pt x="80" y="19"/>
                </a:cubicBezTo>
                <a:cubicBezTo>
                  <a:pt x="80" y="20"/>
                  <a:pt x="80" y="21"/>
                  <a:pt x="81" y="21"/>
                </a:cubicBezTo>
                <a:cubicBezTo>
                  <a:pt x="85" y="22"/>
                  <a:pt x="85" y="22"/>
                  <a:pt x="85" y="22"/>
                </a:cubicBezTo>
                <a:cubicBezTo>
                  <a:pt x="85" y="22"/>
                  <a:pt x="85" y="22"/>
                  <a:pt x="85" y="22"/>
                </a:cubicBezTo>
                <a:cubicBezTo>
                  <a:pt x="86" y="22"/>
                  <a:pt x="87" y="22"/>
                  <a:pt x="87" y="21"/>
                </a:cubicBezTo>
                <a:cubicBezTo>
                  <a:pt x="87" y="20"/>
                  <a:pt x="87" y="19"/>
                  <a:pt x="86" y="19"/>
                </a:cubicBezTo>
                <a:cubicBezTo>
                  <a:pt x="82" y="18"/>
                  <a:pt x="82" y="18"/>
                  <a:pt x="82" y="18"/>
                </a:cubicBezTo>
                <a:cubicBezTo>
                  <a:pt x="82" y="18"/>
                  <a:pt x="82" y="18"/>
                  <a:pt x="82" y="18"/>
                </a:cubicBezTo>
                <a:moveTo>
                  <a:pt x="71" y="15"/>
                </a:moveTo>
                <a:cubicBezTo>
                  <a:pt x="70" y="15"/>
                  <a:pt x="69" y="16"/>
                  <a:pt x="69" y="17"/>
                </a:cubicBezTo>
                <a:cubicBezTo>
                  <a:pt x="69" y="18"/>
                  <a:pt x="70" y="19"/>
                  <a:pt x="71" y="19"/>
                </a:cubicBezTo>
                <a:cubicBezTo>
                  <a:pt x="74" y="20"/>
                  <a:pt x="74" y="20"/>
                  <a:pt x="74" y="20"/>
                </a:cubicBezTo>
                <a:cubicBezTo>
                  <a:pt x="75" y="20"/>
                  <a:pt x="75" y="20"/>
                  <a:pt x="75" y="20"/>
                </a:cubicBezTo>
                <a:cubicBezTo>
                  <a:pt x="75" y="20"/>
                  <a:pt x="76" y="19"/>
                  <a:pt x="76" y="18"/>
                </a:cubicBezTo>
                <a:cubicBezTo>
                  <a:pt x="77" y="17"/>
                  <a:pt x="76" y="16"/>
                  <a:pt x="75" y="16"/>
                </a:cubicBezTo>
                <a:cubicBezTo>
                  <a:pt x="71" y="15"/>
                  <a:pt x="71" y="15"/>
                  <a:pt x="71" y="15"/>
                </a:cubicBezTo>
                <a:cubicBezTo>
                  <a:pt x="71" y="15"/>
                  <a:pt x="71" y="15"/>
                  <a:pt x="71" y="15"/>
                </a:cubicBezTo>
                <a:moveTo>
                  <a:pt x="60" y="13"/>
                </a:moveTo>
                <a:cubicBezTo>
                  <a:pt x="59" y="13"/>
                  <a:pt x="59" y="14"/>
                  <a:pt x="59" y="14"/>
                </a:cubicBezTo>
                <a:cubicBezTo>
                  <a:pt x="58" y="15"/>
                  <a:pt x="59" y="16"/>
                  <a:pt x="60" y="17"/>
                </a:cubicBezTo>
                <a:cubicBezTo>
                  <a:pt x="63" y="17"/>
                  <a:pt x="63" y="17"/>
                  <a:pt x="63" y="17"/>
                </a:cubicBezTo>
                <a:cubicBezTo>
                  <a:pt x="64" y="17"/>
                  <a:pt x="64" y="17"/>
                  <a:pt x="64" y="17"/>
                </a:cubicBezTo>
                <a:cubicBezTo>
                  <a:pt x="65" y="17"/>
                  <a:pt x="65" y="17"/>
                  <a:pt x="66" y="16"/>
                </a:cubicBezTo>
                <a:cubicBezTo>
                  <a:pt x="66" y="15"/>
                  <a:pt x="65" y="14"/>
                  <a:pt x="64" y="14"/>
                </a:cubicBezTo>
                <a:cubicBezTo>
                  <a:pt x="61" y="13"/>
                  <a:pt x="61" y="13"/>
                  <a:pt x="61" y="13"/>
                </a:cubicBezTo>
                <a:cubicBezTo>
                  <a:pt x="61" y="13"/>
                  <a:pt x="60" y="13"/>
                  <a:pt x="60" y="13"/>
                </a:cubicBezTo>
                <a:moveTo>
                  <a:pt x="50" y="11"/>
                </a:moveTo>
                <a:cubicBezTo>
                  <a:pt x="49" y="11"/>
                  <a:pt x="48" y="11"/>
                  <a:pt x="48" y="12"/>
                </a:cubicBezTo>
                <a:cubicBezTo>
                  <a:pt x="48" y="13"/>
                  <a:pt x="48" y="14"/>
                  <a:pt x="49" y="14"/>
                </a:cubicBezTo>
                <a:cubicBezTo>
                  <a:pt x="53" y="15"/>
                  <a:pt x="53" y="15"/>
                  <a:pt x="53" y="15"/>
                </a:cubicBezTo>
                <a:cubicBezTo>
                  <a:pt x="53" y="15"/>
                  <a:pt x="53" y="15"/>
                  <a:pt x="53" y="15"/>
                </a:cubicBezTo>
                <a:cubicBezTo>
                  <a:pt x="54" y="15"/>
                  <a:pt x="55" y="14"/>
                  <a:pt x="55" y="14"/>
                </a:cubicBezTo>
                <a:cubicBezTo>
                  <a:pt x="55" y="13"/>
                  <a:pt x="54" y="12"/>
                  <a:pt x="53" y="11"/>
                </a:cubicBezTo>
                <a:cubicBezTo>
                  <a:pt x="50" y="11"/>
                  <a:pt x="50" y="11"/>
                  <a:pt x="50" y="11"/>
                </a:cubicBezTo>
                <a:cubicBezTo>
                  <a:pt x="50" y="11"/>
                  <a:pt x="50" y="11"/>
                  <a:pt x="50" y="11"/>
                </a:cubicBezTo>
                <a:moveTo>
                  <a:pt x="39" y="8"/>
                </a:moveTo>
                <a:cubicBezTo>
                  <a:pt x="38" y="8"/>
                  <a:pt x="37" y="9"/>
                  <a:pt x="37" y="10"/>
                </a:cubicBezTo>
                <a:cubicBezTo>
                  <a:pt x="37" y="11"/>
                  <a:pt x="37" y="12"/>
                  <a:pt x="38" y="12"/>
                </a:cubicBezTo>
                <a:cubicBezTo>
                  <a:pt x="42" y="13"/>
                  <a:pt x="42" y="13"/>
                  <a:pt x="42" y="13"/>
                </a:cubicBezTo>
                <a:cubicBezTo>
                  <a:pt x="42" y="13"/>
                  <a:pt x="42" y="13"/>
                  <a:pt x="42" y="13"/>
                </a:cubicBezTo>
                <a:cubicBezTo>
                  <a:pt x="43" y="13"/>
                  <a:pt x="44" y="12"/>
                  <a:pt x="44" y="11"/>
                </a:cubicBezTo>
                <a:cubicBezTo>
                  <a:pt x="44" y="10"/>
                  <a:pt x="44" y="9"/>
                  <a:pt x="43" y="9"/>
                </a:cubicBezTo>
                <a:cubicBezTo>
                  <a:pt x="39" y="8"/>
                  <a:pt x="39" y="8"/>
                  <a:pt x="39" y="8"/>
                </a:cubicBezTo>
                <a:cubicBezTo>
                  <a:pt x="39" y="8"/>
                  <a:pt x="39" y="8"/>
                  <a:pt x="39" y="8"/>
                </a:cubicBezTo>
                <a:moveTo>
                  <a:pt x="28" y="6"/>
                </a:moveTo>
                <a:cubicBezTo>
                  <a:pt x="27" y="6"/>
                  <a:pt x="26" y="6"/>
                  <a:pt x="26" y="7"/>
                </a:cubicBezTo>
                <a:cubicBezTo>
                  <a:pt x="26" y="8"/>
                  <a:pt x="27" y="9"/>
                  <a:pt x="28" y="9"/>
                </a:cubicBezTo>
                <a:cubicBezTo>
                  <a:pt x="31" y="10"/>
                  <a:pt x="31" y="10"/>
                  <a:pt x="31" y="10"/>
                </a:cubicBezTo>
                <a:cubicBezTo>
                  <a:pt x="32" y="10"/>
                  <a:pt x="32" y="10"/>
                  <a:pt x="32" y="10"/>
                </a:cubicBezTo>
                <a:cubicBezTo>
                  <a:pt x="32" y="10"/>
                  <a:pt x="33" y="10"/>
                  <a:pt x="33" y="9"/>
                </a:cubicBezTo>
                <a:cubicBezTo>
                  <a:pt x="34" y="8"/>
                  <a:pt x="33" y="7"/>
                  <a:pt x="32" y="7"/>
                </a:cubicBezTo>
                <a:cubicBezTo>
                  <a:pt x="28" y="6"/>
                  <a:pt x="28" y="6"/>
                  <a:pt x="28" y="6"/>
                </a:cubicBezTo>
                <a:cubicBezTo>
                  <a:pt x="28" y="6"/>
                  <a:pt x="28" y="6"/>
                  <a:pt x="28" y="6"/>
                </a:cubicBezTo>
                <a:moveTo>
                  <a:pt x="17" y="3"/>
                </a:moveTo>
                <a:cubicBezTo>
                  <a:pt x="16" y="3"/>
                  <a:pt x="16" y="4"/>
                  <a:pt x="15" y="5"/>
                </a:cubicBezTo>
                <a:cubicBezTo>
                  <a:pt x="15" y="6"/>
                  <a:pt x="16" y="7"/>
                  <a:pt x="17" y="7"/>
                </a:cubicBezTo>
                <a:cubicBezTo>
                  <a:pt x="20" y="8"/>
                  <a:pt x="20" y="8"/>
                  <a:pt x="20" y="8"/>
                </a:cubicBezTo>
                <a:cubicBezTo>
                  <a:pt x="21" y="8"/>
                  <a:pt x="21" y="8"/>
                  <a:pt x="21" y="8"/>
                </a:cubicBezTo>
                <a:cubicBezTo>
                  <a:pt x="22" y="8"/>
                  <a:pt x="22" y="7"/>
                  <a:pt x="23" y="6"/>
                </a:cubicBezTo>
                <a:cubicBezTo>
                  <a:pt x="23" y="5"/>
                  <a:pt x="22" y="5"/>
                  <a:pt x="21" y="4"/>
                </a:cubicBezTo>
                <a:cubicBezTo>
                  <a:pt x="18" y="4"/>
                  <a:pt x="18" y="4"/>
                  <a:pt x="18" y="4"/>
                </a:cubicBezTo>
                <a:cubicBezTo>
                  <a:pt x="17" y="3"/>
                  <a:pt x="17" y="3"/>
                  <a:pt x="17" y="3"/>
                </a:cubicBezTo>
                <a:moveTo>
                  <a:pt x="6" y="1"/>
                </a:moveTo>
                <a:cubicBezTo>
                  <a:pt x="6" y="1"/>
                  <a:pt x="5" y="2"/>
                  <a:pt x="5" y="2"/>
                </a:cubicBezTo>
                <a:cubicBezTo>
                  <a:pt x="4" y="3"/>
                  <a:pt x="5" y="4"/>
                  <a:pt x="6" y="5"/>
                </a:cubicBezTo>
                <a:cubicBezTo>
                  <a:pt x="10" y="5"/>
                  <a:pt x="10" y="5"/>
                  <a:pt x="10" y="5"/>
                </a:cubicBezTo>
                <a:cubicBezTo>
                  <a:pt x="10" y="5"/>
                  <a:pt x="10" y="5"/>
                  <a:pt x="10" y="5"/>
                </a:cubicBezTo>
                <a:cubicBezTo>
                  <a:pt x="11" y="5"/>
                  <a:pt x="12" y="5"/>
                  <a:pt x="12" y="4"/>
                </a:cubicBezTo>
                <a:cubicBezTo>
                  <a:pt x="12" y="3"/>
                  <a:pt x="11" y="2"/>
                  <a:pt x="10" y="2"/>
                </a:cubicBezTo>
                <a:cubicBezTo>
                  <a:pt x="7" y="1"/>
                  <a:pt x="7" y="1"/>
                  <a:pt x="7" y="1"/>
                </a:cubicBezTo>
                <a:cubicBezTo>
                  <a:pt x="7" y="1"/>
                  <a:pt x="7" y="1"/>
                  <a:pt x="6" y="1"/>
                </a:cubicBezTo>
                <a:moveTo>
                  <a:pt x="0" y="0"/>
                </a:moveTo>
                <a:cubicBezTo>
                  <a:pt x="0" y="3"/>
                  <a:pt x="0" y="3"/>
                  <a:pt x="0" y="3"/>
                </a:cubicBezTo>
                <a:cubicBezTo>
                  <a:pt x="1" y="3"/>
                  <a:pt x="1" y="2"/>
                  <a:pt x="1" y="2"/>
                </a:cubicBezTo>
                <a:cubicBezTo>
                  <a:pt x="1" y="1"/>
                  <a:pt x="1" y="0"/>
                  <a:pt x="0"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4" name="Shape 1554"/>
          <p:cNvSpPr/>
          <p:nvPr/>
        </p:nvSpPr>
        <p:spPr>
          <a:xfrm>
            <a:off x="4747022" y="3588176"/>
            <a:ext cx="1087529" cy="753029"/>
          </a:xfrm>
          <a:custGeom>
            <a:pathLst>
              <a:path extrusionOk="0" h="466" w="673">
                <a:moveTo>
                  <a:pt x="0" y="466"/>
                </a:moveTo>
                <a:lnTo>
                  <a:pt x="98" y="227"/>
                </a:lnTo>
                <a:lnTo>
                  <a:pt x="0" y="0"/>
                </a:lnTo>
                <a:lnTo>
                  <a:pt x="673" y="0"/>
                </a:lnTo>
                <a:lnTo>
                  <a:pt x="673" y="466"/>
                </a:lnTo>
                <a:lnTo>
                  <a:pt x="0" y="466"/>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5" name="Shape 1555"/>
          <p:cNvSpPr/>
          <p:nvPr/>
        </p:nvSpPr>
        <p:spPr>
          <a:xfrm>
            <a:off x="4747022" y="3588176"/>
            <a:ext cx="1087529" cy="753029"/>
          </a:xfrm>
          <a:custGeom>
            <a:pathLst>
              <a:path extrusionOk="0" h="466" w="673">
                <a:moveTo>
                  <a:pt x="0" y="466"/>
                </a:moveTo>
                <a:lnTo>
                  <a:pt x="98" y="227"/>
                </a:lnTo>
                <a:lnTo>
                  <a:pt x="0" y="0"/>
                </a:lnTo>
                <a:lnTo>
                  <a:pt x="673" y="0"/>
                </a:lnTo>
                <a:lnTo>
                  <a:pt x="673" y="466"/>
                </a:lnTo>
                <a:lnTo>
                  <a:pt x="0" y="46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6" name="Shape 1556"/>
          <p:cNvSpPr/>
          <p:nvPr/>
        </p:nvSpPr>
        <p:spPr>
          <a:xfrm>
            <a:off x="4784188" y="3659278"/>
            <a:ext cx="1050362" cy="610826"/>
          </a:xfrm>
          <a:custGeom>
            <a:pathLst>
              <a:path extrusionOk="0" h="165" w="286">
                <a:moveTo>
                  <a:pt x="5" y="162"/>
                </a:moveTo>
                <a:cubicBezTo>
                  <a:pt x="2" y="162"/>
                  <a:pt x="2" y="162"/>
                  <a:pt x="2" y="162"/>
                </a:cubicBezTo>
                <a:cubicBezTo>
                  <a:pt x="1" y="162"/>
                  <a:pt x="0" y="162"/>
                  <a:pt x="0" y="163"/>
                </a:cubicBezTo>
                <a:cubicBezTo>
                  <a:pt x="0" y="164"/>
                  <a:pt x="1" y="165"/>
                  <a:pt x="2" y="165"/>
                </a:cubicBezTo>
                <a:cubicBezTo>
                  <a:pt x="5" y="165"/>
                  <a:pt x="5" y="165"/>
                  <a:pt x="5" y="165"/>
                </a:cubicBezTo>
                <a:cubicBezTo>
                  <a:pt x="6" y="165"/>
                  <a:pt x="7" y="164"/>
                  <a:pt x="7" y="163"/>
                </a:cubicBezTo>
                <a:cubicBezTo>
                  <a:pt x="7" y="162"/>
                  <a:pt x="6" y="162"/>
                  <a:pt x="5" y="162"/>
                </a:cubicBezTo>
                <a:moveTo>
                  <a:pt x="16" y="162"/>
                </a:moveTo>
                <a:cubicBezTo>
                  <a:pt x="13" y="162"/>
                  <a:pt x="13" y="162"/>
                  <a:pt x="13" y="162"/>
                </a:cubicBezTo>
                <a:cubicBezTo>
                  <a:pt x="12" y="162"/>
                  <a:pt x="11" y="162"/>
                  <a:pt x="11" y="163"/>
                </a:cubicBezTo>
                <a:cubicBezTo>
                  <a:pt x="11" y="164"/>
                  <a:pt x="12" y="165"/>
                  <a:pt x="13" y="165"/>
                </a:cubicBezTo>
                <a:cubicBezTo>
                  <a:pt x="16" y="165"/>
                  <a:pt x="16" y="165"/>
                  <a:pt x="16" y="165"/>
                </a:cubicBezTo>
                <a:cubicBezTo>
                  <a:pt x="17" y="165"/>
                  <a:pt x="18" y="164"/>
                  <a:pt x="18" y="163"/>
                </a:cubicBezTo>
                <a:cubicBezTo>
                  <a:pt x="18" y="162"/>
                  <a:pt x="17" y="162"/>
                  <a:pt x="16" y="162"/>
                </a:cubicBezTo>
                <a:moveTo>
                  <a:pt x="27" y="162"/>
                </a:moveTo>
                <a:cubicBezTo>
                  <a:pt x="23" y="162"/>
                  <a:pt x="23" y="162"/>
                  <a:pt x="23" y="162"/>
                </a:cubicBezTo>
                <a:cubicBezTo>
                  <a:pt x="22" y="162"/>
                  <a:pt x="22" y="162"/>
                  <a:pt x="22" y="163"/>
                </a:cubicBezTo>
                <a:cubicBezTo>
                  <a:pt x="22" y="164"/>
                  <a:pt x="22" y="165"/>
                  <a:pt x="23" y="165"/>
                </a:cubicBezTo>
                <a:cubicBezTo>
                  <a:pt x="27" y="165"/>
                  <a:pt x="27" y="165"/>
                  <a:pt x="27" y="165"/>
                </a:cubicBezTo>
                <a:cubicBezTo>
                  <a:pt x="28" y="165"/>
                  <a:pt x="29" y="164"/>
                  <a:pt x="29" y="163"/>
                </a:cubicBezTo>
                <a:cubicBezTo>
                  <a:pt x="29" y="162"/>
                  <a:pt x="28" y="162"/>
                  <a:pt x="27" y="162"/>
                </a:cubicBezTo>
                <a:moveTo>
                  <a:pt x="38" y="162"/>
                </a:moveTo>
                <a:cubicBezTo>
                  <a:pt x="34" y="162"/>
                  <a:pt x="34" y="162"/>
                  <a:pt x="34" y="162"/>
                </a:cubicBezTo>
                <a:cubicBezTo>
                  <a:pt x="33" y="162"/>
                  <a:pt x="32" y="162"/>
                  <a:pt x="32" y="163"/>
                </a:cubicBezTo>
                <a:cubicBezTo>
                  <a:pt x="32" y="164"/>
                  <a:pt x="33" y="165"/>
                  <a:pt x="34" y="165"/>
                </a:cubicBezTo>
                <a:cubicBezTo>
                  <a:pt x="38" y="165"/>
                  <a:pt x="38" y="165"/>
                  <a:pt x="38" y="165"/>
                </a:cubicBezTo>
                <a:cubicBezTo>
                  <a:pt x="39" y="165"/>
                  <a:pt x="39" y="164"/>
                  <a:pt x="39" y="163"/>
                </a:cubicBezTo>
                <a:cubicBezTo>
                  <a:pt x="39" y="162"/>
                  <a:pt x="39" y="162"/>
                  <a:pt x="38" y="162"/>
                </a:cubicBezTo>
                <a:moveTo>
                  <a:pt x="48" y="162"/>
                </a:moveTo>
                <a:cubicBezTo>
                  <a:pt x="45" y="162"/>
                  <a:pt x="45" y="162"/>
                  <a:pt x="45" y="162"/>
                </a:cubicBezTo>
                <a:cubicBezTo>
                  <a:pt x="44" y="162"/>
                  <a:pt x="43" y="162"/>
                  <a:pt x="43" y="163"/>
                </a:cubicBezTo>
                <a:cubicBezTo>
                  <a:pt x="43" y="164"/>
                  <a:pt x="44" y="165"/>
                  <a:pt x="45" y="165"/>
                </a:cubicBezTo>
                <a:cubicBezTo>
                  <a:pt x="48" y="165"/>
                  <a:pt x="48" y="165"/>
                  <a:pt x="48" y="165"/>
                </a:cubicBezTo>
                <a:cubicBezTo>
                  <a:pt x="49" y="165"/>
                  <a:pt x="50" y="164"/>
                  <a:pt x="50" y="163"/>
                </a:cubicBezTo>
                <a:cubicBezTo>
                  <a:pt x="50" y="162"/>
                  <a:pt x="49" y="162"/>
                  <a:pt x="48" y="162"/>
                </a:cubicBezTo>
                <a:moveTo>
                  <a:pt x="59" y="162"/>
                </a:moveTo>
                <a:cubicBezTo>
                  <a:pt x="56" y="162"/>
                  <a:pt x="56" y="162"/>
                  <a:pt x="56" y="162"/>
                </a:cubicBezTo>
                <a:cubicBezTo>
                  <a:pt x="55" y="162"/>
                  <a:pt x="54" y="162"/>
                  <a:pt x="54" y="163"/>
                </a:cubicBezTo>
                <a:cubicBezTo>
                  <a:pt x="54" y="164"/>
                  <a:pt x="55" y="165"/>
                  <a:pt x="56" y="165"/>
                </a:cubicBezTo>
                <a:cubicBezTo>
                  <a:pt x="59" y="165"/>
                  <a:pt x="59" y="165"/>
                  <a:pt x="59" y="165"/>
                </a:cubicBezTo>
                <a:cubicBezTo>
                  <a:pt x="60" y="165"/>
                  <a:pt x="61" y="164"/>
                  <a:pt x="61" y="163"/>
                </a:cubicBezTo>
                <a:cubicBezTo>
                  <a:pt x="61" y="162"/>
                  <a:pt x="60" y="162"/>
                  <a:pt x="59" y="162"/>
                </a:cubicBezTo>
                <a:moveTo>
                  <a:pt x="70" y="162"/>
                </a:moveTo>
                <a:cubicBezTo>
                  <a:pt x="66" y="162"/>
                  <a:pt x="66" y="162"/>
                  <a:pt x="66" y="162"/>
                </a:cubicBezTo>
                <a:cubicBezTo>
                  <a:pt x="65" y="162"/>
                  <a:pt x="65" y="162"/>
                  <a:pt x="65" y="163"/>
                </a:cubicBezTo>
                <a:cubicBezTo>
                  <a:pt x="65" y="164"/>
                  <a:pt x="65" y="165"/>
                  <a:pt x="66" y="165"/>
                </a:cubicBezTo>
                <a:cubicBezTo>
                  <a:pt x="70" y="165"/>
                  <a:pt x="70" y="165"/>
                  <a:pt x="70" y="165"/>
                </a:cubicBezTo>
                <a:cubicBezTo>
                  <a:pt x="71" y="165"/>
                  <a:pt x="72" y="164"/>
                  <a:pt x="72" y="163"/>
                </a:cubicBezTo>
                <a:cubicBezTo>
                  <a:pt x="72" y="162"/>
                  <a:pt x="71" y="162"/>
                  <a:pt x="70" y="162"/>
                </a:cubicBezTo>
                <a:moveTo>
                  <a:pt x="81" y="162"/>
                </a:moveTo>
                <a:cubicBezTo>
                  <a:pt x="77" y="162"/>
                  <a:pt x="77" y="162"/>
                  <a:pt x="77" y="162"/>
                </a:cubicBezTo>
                <a:cubicBezTo>
                  <a:pt x="76" y="162"/>
                  <a:pt x="75" y="162"/>
                  <a:pt x="75" y="163"/>
                </a:cubicBezTo>
                <a:cubicBezTo>
                  <a:pt x="75" y="164"/>
                  <a:pt x="76" y="165"/>
                  <a:pt x="77" y="165"/>
                </a:cubicBezTo>
                <a:cubicBezTo>
                  <a:pt x="81" y="165"/>
                  <a:pt x="81" y="165"/>
                  <a:pt x="81" y="165"/>
                </a:cubicBezTo>
                <a:cubicBezTo>
                  <a:pt x="82" y="165"/>
                  <a:pt x="82" y="164"/>
                  <a:pt x="82" y="163"/>
                </a:cubicBezTo>
                <a:cubicBezTo>
                  <a:pt x="82" y="162"/>
                  <a:pt x="82" y="162"/>
                  <a:pt x="81" y="162"/>
                </a:cubicBezTo>
                <a:moveTo>
                  <a:pt x="91" y="162"/>
                </a:moveTo>
                <a:cubicBezTo>
                  <a:pt x="88" y="162"/>
                  <a:pt x="88" y="162"/>
                  <a:pt x="88" y="162"/>
                </a:cubicBezTo>
                <a:cubicBezTo>
                  <a:pt x="87" y="162"/>
                  <a:pt x="86" y="162"/>
                  <a:pt x="86" y="163"/>
                </a:cubicBezTo>
                <a:cubicBezTo>
                  <a:pt x="86" y="164"/>
                  <a:pt x="87" y="165"/>
                  <a:pt x="88" y="165"/>
                </a:cubicBezTo>
                <a:cubicBezTo>
                  <a:pt x="91" y="165"/>
                  <a:pt x="91" y="165"/>
                  <a:pt x="91" y="165"/>
                </a:cubicBezTo>
                <a:cubicBezTo>
                  <a:pt x="92" y="165"/>
                  <a:pt x="93" y="164"/>
                  <a:pt x="93" y="163"/>
                </a:cubicBezTo>
                <a:cubicBezTo>
                  <a:pt x="93" y="162"/>
                  <a:pt x="92" y="162"/>
                  <a:pt x="91" y="162"/>
                </a:cubicBezTo>
                <a:moveTo>
                  <a:pt x="102" y="162"/>
                </a:moveTo>
                <a:cubicBezTo>
                  <a:pt x="99" y="162"/>
                  <a:pt x="99" y="162"/>
                  <a:pt x="99" y="162"/>
                </a:cubicBezTo>
                <a:cubicBezTo>
                  <a:pt x="98" y="162"/>
                  <a:pt x="97" y="162"/>
                  <a:pt x="97" y="163"/>
                </a:cubicBezTo>
                <a:cubicBezTo>
                  <a:pt x="97" y="164"/>
                  <a:pt x="98" y="165"/>
                  <a:pt x="99" y="165"/>
                </a:cubicBezTo>
                <a:cubicBezTo>
                  <a:pt x="102" y="165"/>
                  <a:pt x="102" y="165"/>
                  <a:pt x="102" y="165"/>
                </a:cubicBezTo>
                <a:cubicBezTo>
                  <a:pt x="103" y="165"/>
                  <a:pt x="104" y="164"/>
                  <a:pt x="104" y="163"/>
                </a:cubicBezTo>
                <a:cubicBezTo>
                  <a:pt x="104" y="162"/>
                  <a:pt x="103" y="162"/>
                  <a:pt x="102" y="162"/>
                </a:cubicBezTo>
                <a:moveTo>
                  <a:pt x="113" y="162"/>
                </a:moveTo>
                <a:cubicBezTo>
                  <a:pt x="109" y="162"/>
                  <a:pt x="109" y="162"/>
                  <a:pt x="109" y="162"/>
                </a:cubicBezTo>
                <a:cubicBezTo>
                  <a:pt x="108" y="162"/>
                  <a:pt x="108" y="162"/>
                  <a:pt x="108" y="163"/>
                </a:cubicBezTo>
                <a:cubicBezTo>
                  <a:pt x="108" y="164"/>
                  <a:pt x="108" y="165"/>
                  <a:pt x="109" y="165"/>
                </a:cubicBezTo>
                <a:cubicBezTo>
                  <a:pt x="113" y="165"/>
                  <a:pt x="113" y="165"/>
                  <a:pt x="113" y="165"/>
                </a:cubicBezTo>
                <a:cubicBezTo>
                  <a:pt x="114" y="165"/>
                  <a:pt x="115" y="164"/>
                  <a:pt x="115" y="163"/>
                </a:cubicBezTo>
                <a:cubicBezTo>
                  <a:pt x="115" y="162"/>
                  <a:pt x="114" y="162"/>
                  <a:pt x="113" y="162"/>
                </a:cubicBezTo>
                <a:moveTo>
                  <a:pt x="124" y="162"/>
                </a:moveTo>
                <a:cubicBezTo>
                  <a:pt x="120" y="162"/>
                  <a:pt x="120" y="162"/>
                  <a:pt x="120" y="162"/>
                </a:cubicBezTo>
                <a:cubicBezTo>
                  <a:pt x="119" y="162"/>
                  <a:pt x="118" y="162"/>
                  <a:pt x="118" y="163"/>
                </a:cubicBezTo>
                <a:cubicBezTo>
                  <a:pt x="118" y="164"/>
                  <a:pt x="119" y="165"/>
                  <a:pt x="120" y="165"/>
                </a:cubicBezTo>
                <a:cubicBezTo>
                  <a:pt x="124" y="165"/>
                  <a:pt x="124" y="165"/>
                  <a:pt x="124" y="165"/>
                </a:cubicBezTo>
                <a:cubicBezTo>
                  <a:pt x="125" y="165"/>
                  <a:pt x="125" y="164"/>
                  <a:pt x="125" y="163"/>
                </a:cubicBezTo>
                <a:cubicBezTo>
                  <a:pt x="125" y="162"/>
                  <a:pt x="125" y="162"/>
                  <a:pt x="124" y="162"/>
                </a:cubicBezTo>
                <a:moveTo>
                  <a:pt x="134" y="162"/>
                </a:moveTo>
                <a:cubicBezTo>
                  <a:pt x="131" y="162"/>
                  <a:pt x="131" y="162"/>
                  <a:pt x="131" y="162"/>
                </a:cubicBezTo>
                <a:cubicBezTo>
                  <a:pt x="130" y="162"/>
                  <a:pt x="129" y="162"/>
                  <a:pt x="129" y="163"/>
                </a:cubicBezTo>
                <a:cubicBezTo>
                  <a:pt x="129" y="164"/>
                  <a:pt x="130" y="165"/>
                  <a:pt x="131" y="165"/>
                </a:cubicBezTo>
                <a:cubicBezTo>
                  <a:pt x="134" y="165"/>
                  <a:pt x="134" y="165"/>
                  <a:pt x="134" y="165"/>
                </a:cubicBezTo>
                <a:cubicBezTo>
                  <a:pt x="135" y="165"/>
                  <a:pt x="136" y="164"/>
                  <a:pt x="136" y="163"/>
                </a:cubicBezTo>
                <a:cubicBezTo>
                  <a:pt x="136" y="162"/>
                  <a:pt x="135" y="162"/>
                  <a:pt x="134" y="162"/>
                </a:cubicBezTo>
                <a:moveTo>
                  <a:pt x="145" y="162"/>
                </a:moveTo>
                <a:cubicBezTo>
                  <a:pt x="142" y="162"/>
                  <a:pt x="142" y="162"/>
                  <a:pt x="142" y="162"/>
                </a:cubicBezTo>
                <a:cubicBezTo>
                  <a:pt x="141" y="162"/>
                  <a:pt x="140" y="162"/>
                  <a:pt x="140" y="163"/>
                </a:cubicBezTo>
                <a:cubicBezTo>
                  <a:pt x="140" y="164"/>
                  <a:pt x="141" y="165"/>
                  <a:pt x="142" y="165"/>
                </a:cubicBezTo>
                <a:cubicBezTo>
                  <a:pt x="145" y="165"/>
                  <a:pt x="145" y="165"/>
                  <a:pt x="145" y="165"/>
                </a:cubicBezTo>
                <a:cubicBezTo>
                  <a:pt x="146" y="165"/>
                  <a:pt x="147" y="164"/>
                  <a:pt x="147" y="163"/>
                </a:cubicBezTo>
                <a:cubicBezTo>
                  <a:pt x="147" y="162"/>
                  <a:pt x="146" y="162"/>
                  <a:pt x="145" y="162"/>
                </a:cubicBezTo>
                <a:moveTo>
                  <a:pt x="156" y="162"/>
                </a:moveTo>
                <a:cubicBezTo>
                  <a:pt x="152" y="162"/>
                  <a:pt x="152" y="162"/>
                  <a:pt x="152" y="162"/>
                </a:cubicBezTo>
                <a:cubicBezTo>
                  <a:pt x="151" y="162"/>
                  <a:pt x="151" y="162"/>
                  <a:pt x="151" y="163"/>
                </a:cubicBezTo>
                <a:cubicBezTo>
                  <a:pt x="151" y="164"/>
                  <a:pt x="151" y="165"/>
                  <a:pt x="152" y="165"/>
                </a:cubicBezTo>
                <a:cubicBezTo>
                  <a:pt x="156" y="165"/>
                  <a:pt x="156" y="165"/>
                  <a:pt x="156" y="165"/>
                </a:cubicBezTo>
                <a:cubicBezTo>
                  <a:pt x="157" y="165"/>
                  <a:pt x="158" y="164"/>
                  <a:pt x="158" y="163"/>
                </a:cubicBezTo>
                <a:cubicBezTo>
                  <a:pt x="158" y="162"/>
                  <a:pt x="157" y="162"/>
                  <a:pt x="156" y="162"/>
                </a:cubicBezTo>
                <a:moveTo>
                  <a:pt x="167" y="162"/>
                </a:moveTo>
                <a:cubicBezTo>
                  <a:pt x="163" y="162"/>
                  <a:pt x="163" y="162"/>
                  <a:pt x="163" y="162"/>
                </a:cubicBezTo>
                <a:cubicBezTo>
                  <a:pt x="162" y="162"/>
                  <a:pt x="161" y="162"/>
                  <a:pt x="161" y="163"/>
                </a:cubicBezTo>
                <a:cubicBezTo>
                  <a:pt x="161" y="164"/>
                  <a:pt x="162" y="165"/>
                  <a:pt x="163" y="165"/>
                </a:cubicBezTo>
                <a:cubicBezTo>
                  <a:pt x="167" y="165"/>
                  <a:pt x="167" y="165"/>
                  <a:pt x="167" y="165"/>
                </a:cubicBezTo>
                <a:cubicBezTo>
                  <a:pt x="168" y="165"/>
                  <a:pt x="168" y="164"/>
                  <a:pt x="168" y="163"/>
                </a:cubicBezTo>
                <a:cubicBezTo>
                  <a:pt x="168" y="162"/>
                  <a:pt x="168" y="162"/>
                  <a:pt x="167" y="162"/>
                </a:cubicBezTo>
                <a:moveTo>
                  <a:pt x="177" y="162"/>
                </a:moveTo>
                <a:cubicBezTo>
                  <a:pt x="174" y="162"/>
                  <a:pt x="174" y="162"/>
                  <a:pt x="174" y="162"/>
                </a:cubicBezTo>
                <a:cubicBezTo>
                  <a:pt x="173" y="162"/>
                  <a:pt x="172" y="162"/>
                  <a:pt x="172" y="163"/>
                </a:cubicBezTo>
                <a:cubicBezTo>
                  <a:pt x="172" y="164"/>
                  <a:pt x="173" y="165"/>
                  <a:pt x="174" y="165"/>
                </a:cubicBezTo>
                <a:cubicBezTo>
                  <a:pt x="177" y="165"/>
                  <a:pt x="177" y="165"/>
                  <a:pt x="177" y="165"/>
                </a:cubicBezTo>
                <a:cubicBezTo>
                  <a:pt x="178" y="165"/>
                  <a:pt x="179" y="164"/>
                  <a:pt x="179" y="163"/>
                </a:cubicBezTo>
                <a:cubicBezTo>
                  <a:pt x="179" y="162"/>
                  <a:pt x="178" y="162"/>
                  <a:pt x="177" y="162"/>
                </a:cubicBezTo>
                <a:moveTo>
                  <a:pt x="188" y="162"/>
                </a:moveTo>
                <a:cubicBezTo>
                  <a:pt x="185" y="162"/>
                  <a:pt x="185" y="162"/>
                  <a:pt x="185" y="162"/>
                </a:cubicBezTo>
                <a:cubicBezTo>
                  <a:pt x="184" y="162"/>
                  <a:pt x="183" y="162"/>
                  <a:pt x="183" y="163"/>
                </a:cubicBezTo>
                <a:cubicBezTo>
                  <a:pt x="183" y="164"/>
                  <a:pt x="184" y="165"/>
                  <a:pt x="185" y="165"/>
                </a:cubicBezTo>
                <a:cubicBezTo>
                  <a:pt x="188" y="165"/>
                  <a:pt x="188" y="165"/>
                  <a:pt x="188" y="165"/>
                </a:cubicBezTo>
                <a:cubicBezTo>
                  <a:pt x="189" y="165"/>
                  <a:pt x="190" y="164"/>
                  <a:pt x="190" y="163"/>
                </a:cubicBezTo>
                <a:cubicBezTo>
                  <a:pt x="190" y="162"/>
                  <a:pt x="189" y="162"/>
                  <a:pt x="188" y="162"/>
                </a:cubicBezTo>
                <a:moveTo>
                  <a:pt x="199" y="162"/>
                </a:moveTo>
                <a:cubicBezTo>
                  <a:pt x="195" y="162"/>
                  <a:pt x="195" y="162"/>
                  <a:pt x="195" y="162"/>
                </a:cubicBezTo>
                <a:cubicBezTo>
                  <a:pt x="194" y="162"/>
                  <a:pt x="194" y="162"/>
                  <a:pt x="194" y="163"/>
                </a:cubicBezTo>
                <a:cubicBezTo>
                  <a:pt x="194" y="164"/>
                  <a:pt x="194" y="165"/>
                  <a:pt x="195" y="165"/>
                </a:cubicBezTo>
                <a:cubicBezTo>
                  <a:pt x="199" y="165"/>
                  <a:pt x="199" y="165"/>
                  <a:pt x="199" y="165"/>
                </a:cubicBezTo>
                <a:cubicBezTo>
                  <a:pt x="200" y="165"/>
                  <a:pt x="201" y="164"/>
                  <a:pt x="201" y="163"/>
                </a:cubicBezTo>
                <a:cubicBezTo>
                  <a:pt x="201" y="162"/>
                  <a:pt x="200" y="162"/>
                  <a:pt x="199" y="162"/>
                </a:cubicBezTo>
                <a:moveTo>
                  <a:pt x="210" y="162"/>
                </a:moveTo>
                <a:cubicBezTo>
                  <a:pt x="206" y="162"/>
                  <a:pt x="206" y="162"/>
                  <a:pt x="206" y="162"/>
                </a:cubicBezTo>
                <a:cubicBezTo>
                  <a:pt x="205" y="162"/>
                  <a:pt x="204" y="162"/>
                  <a:pt x="204" y="163"/>
                </a:cubicBezTo>
                <a:cubicBezTo>
                  <a:pt x="204" y="164"/>
                  <a:pt x="205" y="165"/>
                  <a:pt x="206" y="165"/>
                </a:cubicBezTo>
                <a:cubicBezTo>
                  <a:pt x="210" y="165"/>
                  <a:pt x="210" y="165"/>
                  <a:pt x="210" y="165"/>
                </a:cubicBezTo>
                <a:cubicBezTo>
                  <a:pt x="211" y="165"/>
                  <a:pt x="211" y="164"/>
                  <a:pt x="211" y="163"/>
                </a:cubicBezTo>
                <a:cubicBezTo>
                  <a:pt x="211" y="162"/>
                  <a:pt x="211" y="162"/>
                  <a:pt x="210" y="162"/>
                </a:cubicBezTo>
                <a:moveTo>
                  <a:pt x="220" y="162"/>
                </a:moveTo>
                <a:cubicBezTo>
                  <a:pt x="217" y="162"/>
                  <a:pt x="217" y="162"/>
                  <a:pt x="217" y="162"/>
                </a:cubicBezTo>
                <a:cubicBezTo>
                  <a:pt x="216" y="162"/>
                  <a:pt x="215" y="162"/>
                  <a:pt x="215" y="163"/>
                </a:cubicBezTo>
                <a:cubicBezTo>
                  <a:pt x="215" y="164"/>
                  <a:pt x="216" y="165"/>
                  <a:pt x="217" y="165"/>
                </a:cubicBezTo>
                <a:cubicBezTo>
                  <a:pt x="220" y="165"/>
                  <a:pt x="220" y="165"/>
                  <a:pt x="220" y="165"/>
                </a:cubicBezTo>
                <a:cubicBezTo>
                  <a:pt x="221" y="165"/>
                  <a:pt x="222" y="164"/>
                  <a:pt x="222" y="163"/>
                </a:cubicBezTo>
                <a:cubicBezTo>
                  <a:pt x="222" y="162"/>
                  <a:pt x="221" y="162"/>
                  <a:pt x="220" y="162"/>
                </a:cubicBezTo>
                <a:moveTo>
                  <a:pt x="231" y="162"/>
                </a:moveTo>
                <a:cubicBezTo>
                  <a:pt x="228" y="162"/>
                  <a:pt x="228" y="162"/>
                  <a:pt x="228" y="162"/>
                </a:cubicBezTo>
                <a:cubicBezTo>
                  <a:pt x="227" y="162"/>
                  <a:pt x="226" y="162"/>
                  <a:pt x="226" y="163"/>
                </a:cubicBezTo>
                <a:cubicBezTo>
                  <a:pt x="226" y="164"/>
                  <a:pt x="227" y="165"/>
                  <a:pt x="228" y="165"/>
                </a:cubicBezTo>
                <a:cubicBezTo>
                  <a:pt x="231" y="165"/>
                  <a:pt x="231" y="165"/>
                  <a:pt x="231" y="165"/>
                </a:cubicBezTo>
                <a:cubicBezTo>
                  <a:pt x="232" y="165"/>
                  <a:pt x="233" y="164"/>
                  <a:pt x="233" y="163"/>
                </a:cubicBezTo>
                <a:cubicBezTo>
                  <a:pt x="233" y="162"/>
                  <a:pt x="232" y="162"/>
                  <a:pt x="231" y="162"/>
                </a:cubicBezTo>
                <a:moveTo>
                  <a:pt x="242" y="162"/>
                </a:moveTo>
                <a:cubicBezTo>
                  <a:pt x="238" y="162"/>
                  <a:pt x="238" y="162"/>
                  <a:pt x="238" y="162"/>
                </a:cubicBezTo>
                <a:cubicBezTo>
                  <a:pt x="237" y="162"/>
                  <a:pt x="237" y="162"/>
                  <a:pt x="237" y="163"/>
                </a:cubicBezTo>
                <a:cubicBezTo>
                  <a:pt x="237" y="164"/>
                  <a:pt x="237" y="165"/>
                  <a:pt x="238" y="165"/>
                </a:cubicBezTo>
                <a:cubicBezTo>
                  <a:pt x="242" y="165"/>
                  <a:pt x="242" y="165"/>
                  <a:pt x="242" y="165"/>
                </a:cubicBezTo>
                <a:cubicBezTo>
                  <a:pt x="243" y="165"/>
                  <a:pt x="244" y="164"/>
                  <a:pt x="244" y="163"/>
                </a:cubicBezTo>
                <a:cubicBezTo>
                  <a:pt x="244" y="162"/>
                  <a:pt x="243" y="162"/>
                  <a:pt x="242" y="162"/>
                </a:cubicBezTo>
                <a:moveTo>
                  <a:pt x="253" y="162"/>
                </a:moveTo>
                <a:cubicBezTo>
                  <a:pt x="249" y="162"/>
                  <a:pt x="249" y="162"/>
                  <a:pt x="249" y="162"/>
                </a:cubicBezTo>
                <a:cubicBezTo>
                  <a:pt x="248" y="162"/>
                  <a:pt x="247" y="162"/>
                  <a:pt x="247" y="163"/>
                </a:cubicBezTo>
                <a:cubicBezTo>
                  <a:pt x="247" y="164"/>
                  <a:pt x="248" y="165"/>
                  <a:pt x="249" y="165"/>
                </a:cubicBezTo>
                <a:cubicBezTo>
                  <a:pt x="253" y="165"/>
                  <a:pt x="253" y="165"/>
                  <a:pt x="253" y="165"/>
                </a:cubicBezTo>
                <a:cubicBezTo>
                  <a:pt x="254" y="165"/>
                  <a:pt x="254" y="164"/>
                  <a:pt x="254" y="163"/>
                </a:cubicBezTo>
                <a:cubicBezTo>
                  <a:pt x="254" y="162"/>
                  <a:pt x="254" y="162"/>
                  <a:pt x="253" y="162"/>
                </a:cubicBezTo>
                <a:moveTo>
                  <a:pt x="263" y="162"/>
                </a:moveTo>
                <a:cubicBezTo>
                  <a:pt x="260" y="162"/>
                  <a:pt x="260" y="162"/>
                  <a:pt x="260" y="162"/>
                </a:cubicBezTo>
                <a:cubicBezTo>
                  <a:pt x="259" y="162"/>
                  <a:pt x="258" y="162"/>
                  <a:pt x="258" y="163"/>
                </a:cubicBezTo>
                <a:cubicBezTo>
                  <a:pt x="258" y="164"/>
                  <a:pt x="259" y="165"/>
                  <a:pt x="260" y="165"/>
                </a:cubicBezTo>
                <a:cubicBezTo>
                  <a:pt x="263" y="165"/>
                  <a:pt x="263" y="165"/>
                  <a:pt x="263" y="165"/>
                </a:cubicBezTo>
                <a:cubicBezTo>
                  <a:pt x="264" y="165"/>
                  <a:pt x="265" y="164"/>
                  <a:pt x="265" y="163"/>
                </a:cubicBezTo>
                <a:cubicBezTo>
                  <a:pt x="265" y="162"/>
                  <a:pt x="264" y="162"/>
                  <a:pt x="263" y="162"/>
                </a:cubicBezTo>
                <a:moveTo>
                  <a:pt x="274" y="162"/>
                </a:moveTo>
                <a:cubicBezTo>
                  <a:pt x="271" y="162"/>
                  <a:pt x="271" y="162"/>
                  <a:pt x="271" y="162"/>
                </a:cubicBezTo>
                <a:cubicBezTo>
                  <a:pt x="270" y="162"/>
                  <a:pt x="269" y="162"/>
                  <a:pt x="269" y="163"/>
                </a:cubicBezTo>
                <a:cubicBezTo>
                  <a:pt x="269" y="164"/>
                  <a:pt x="270" y="165"/>
                  <a:pt x="271" y="165"/>
                </a:cubicBezTo>
                <a:cubicBezTo>
                  <a:pt x="274" y="165"/>
                  <a:pt x="274" y="165"/>
                  <a:pt x="274" y="165"/>
                </a:cubicBezTo>
                <a:cubicBezTo>
                  <a:pt x="275" y="165"/>
                  <a:pt x="276" y="164"/>
                  <a:pt x="276" y="163"/>
                </a:cubicBezTo>
                <a:cubicBezTo>
                  <a:pt x="276" y="162"/>
                  <a:pt x="275" y="162"/>
                  <a:pt x="274" y="162"/>
                </a:cubicBezTo>
                <a:moveTo>
                  <a:pt x="285" y="162"/>
                </a:moveTo>
                <a:cubicBezTo>
                  <a:pt x="281" y="162"/>
                  <a:pt x="281" y="162"/>
                  <a:pt x="281" y="162"/>
                </a:cubicBezTo>
                <a:cubicBezTo>
                  <a:pt x="280" y="162"/>
                  <a:pt x="279" y="162"/>
                  <a:pt x="279" y="163"/>
                </a:cubicBezTo>
                <a:cubicBezTo>
                  <a:pt x="279" y="164"/>
                  <a:pt x="280" y="165"/>
                  <a:pt x="281" y="165"/>
                </a:cubicBezTo>
                <a:cubicBezTo>
                  <a:pt x="285" y="165"/>
                  <a:pt x="285" y="165"/>
                  <a:pt x="285" y="165"/>
                </a:cubicBezTo>
                <a:cubicBezTo>
                  <a:pt x="286" y="165"/>
                  <a:pt x="286" y="165"/>
                  <a:pt x="286" y="165"/>
                </a:cubicBezTo>
                <a:cubicBezTo>
                  <a:pt x="286" y="162"/>
                  <a:pt x="286" y="162"/>
                  <a:pt x="286" y="162"/>
                </a:cubicBezTo>
                <a:cubicBezTo>
                  <a:pt x="285" y="162"/>
                  <a:pt x="285" y="162"/>
                  <a:pt x="285" y="162"/>
                </a:cubicBezTo>
                <a:moveTo>
                  <a:pt x="5" y="0"/>
                </a:moveTo>
                <a:cubicBezTo>
                  <a:pt x="2" y="0"/>
                  <a:pt x="2" y="0"/>
                  <a:pt x="2" y="0"/>
                </a:cubicBezTo>
                <a:cubicBezTo>
                  <a:pt x="1" y="0"/>
                  <a:pt x="0" y="0"/>
                  <a:pt x="0" y="1"/>
                </a:cubicBezTo>
                <a:cubicBezTo>
                  <a:pt x="0" y="2"/>
                  <a:pt x="1" y="3"/>
                  <a:pt x="2" y="3"/>
                </a:cubicBezTo>
                <a:cubicBezTo>
                  <a:pt x="5" y="3"/>
                  <a:pt x="5" y="3"/>
                  <a:pt x="5" y="3"/>
                </a:cubicBezTo>
                <a:cubicBezTo>
                  <a:pt x="6" y="3"/>
                  <a:pt x="7" y="2"/>
                  <a:pt x="7" y="1"/>
                </a:cubicBezTo>
                <a:cubicBezTo>
                  <a:pt x="7" y="0"/>
                  <a:pt x="6" y="0"/>
                  <a:pt x="5" y="0"/>
                </a:cubicBezTo>
                <a:moveTo>
                  <a:pt x="16" y="0"/>
                </a:moveTo>
                <a:cubicBezTo>
                  <a:pt x="13" y="0"/>
                  <a:pt x="13" y="0"/>
                  <a:pt x="13" y="0"/>
                </a:cubicBezTo>
                <a:cubicBezTo>
                  <a:pt x="12" y="0"/>
                  <a:pt x="11" y="0"/>
                  <a:pt x="11" y="1"/>
                </a:cubicBezTo>
                <a:cubicBezTo>
                  <a:pt x="11" y="2"/>
                  <a:pt x="12" y="3"/>
                  <a:pt x="13" y="3"/>
                </a:cubicBezTo>
                <a:cubicBezTo>
                  <a:pt x="16" y="3"/>
                  <a:pt x="16" y="3"/>
                  <a:pt x="16" y="3"/>
                </a:cubicBezTo>
                <a:cubicBezTo>
                  <a:pt x="17" y="3"/>
                  <a:pt x="18" y="2"/>
                  <a:pt x="18" y="1"/>
                </a:cubicBezTo>
                <a:cubicBezTo>
                  <a:pt x="18" y="0"/>
                  <a:pt x="17" y="0"/>
                  <a:pt x="16" y="0"/>
                </a:cubicBezTo>
                <a:moveTo>
                  <a:pt x="27" y="0"/>
                </a:moveTo>
                <a:cubicBezTo>
                  <a:pt x="23" y="0"/>
                  <a:pt x="23" y="0"/>
                  <a:pt x="23" y="0"/>
                </a:cubicBezTo>
                <a:cubicBezTo>
                  <a:pt x="22" y="0"/>
                  <a:pt x="22" y="0"/>
                  <a:pt x="22" y="1"/>
                </a:cubicBezTo>
                <a:cubicBezTo>
                  <a:pt x="22" y="2"/>
                  <a:pt x="22" y="3"/>
                  <a:pt x="23" y="3"/>
                </a:cubicBezTo>
                <a:cubicBezTo>
                  <a:pt x="27" y="3"/>
                  <a:pt x="27" y="3"/>
                  <a:pt x="27" y="3"/>
                </a:cubicBezTo>
                <a:cubicBezTo>
                  <a:pt x="28" y="3"/>
                  <a:pt x="29" y="2"/>
                  <a:pt x="29" y="1"/>
                </a:cubicBezTo>
                <a:cubicBezTo>
                  <a:pt x="29" y="0"/>
                  <a:pt x="28" y="0"/>
                  <a:pt x="27" y="0"/>
                </a:cubicBezTo>
                <a:moveTo>
                  <a:pt x="38" y="0"/>
                </a:moveTo>
                <a:cubicBezTo>
                  <a:pt x="34" y="0"/>
                  <a:pt x="34" y="0"/>
                  <a:pt x="34" y="0"/>
                </a:cubicBezTo>
                <a:cubicBezTo>
                  <a:pt x="33" y="0"/>
                  <a:pt x="32" y="0"/>
                  <a:pt x="32" y="1"/>
                </a:cubicBezTo>
                <a:cubicBezTo>
                  <a:pt x="32" y="2"/>
                  <a:pt x="33" y="3"/>
                  <a:pt x="34" y="3"/>
                </a:cubicBezTo>
                <a:cubicBezTo>
                  <a:pt x="38" y="3"/>
                  <a:pt x="38" y="3"/>
                  <a:pt x="38" y="3"/>
                </a:cubicBezTo>
                <a:cubicBezTo>
                  <a:pt x="39" y="3"/>
                  <a:pt x="39" y="2"/>
                  <a:pt x="39" y="1"/>
                </a:cubicBezTo>
                <a:cubicBezTo>
                  <a:pt x="39" y="0"/>
                  <a:pt x="39" y="0"/>
                  <a:pt x="38" y="0"/>
                </a:cubicBezTo>
                <a:moveTo>
                  <a:pt x="48" y="0"/>
                </a:moveTo>
                <a:cubicBezTo>
                  <a:pt x="45" y="0"/>
                  <a:pt x="45" y="0"/>
                  <a:pt x="45" y="0"/>
                </a:cubicBezTo>
                <a:cubicBezTo>
                  <a:pt x="44" y="0"/>
                  <a:pt x="43" y="0"/>
                  <a:pt x="43" y="1"/>
                </a:cubicBezTo>
                <a:cubicBezTo>
                  <a:pt x="43" y="2"/>
                  <a:pt x="44" y="3"/>
                  <a:pt x="45" y="3"/>
                </a:cubicBezTo>
                <a:cubicBezTo>
                  <a:pt x="48" y="3"/>
                  <a:pt x="48" y="3"/>
                  <a:pt x="48" y="3"/>
                </a:cubicBezTo>
                <a:cubicBezTo>
                  <a:pt x="49" y="3"/>
                  <a:pt x="50" y="2"/>
                  <a:pt x="50" y="1"/>
                </a:cubicBezTo>
                <a:cubicBezTo>
                  <a:pt x="50" y="0"/>
                  <a:pt x="49" y="0"/>
                  <a:pt x="48" y="0"/>
                </a:cubicBezTo>
                <a:moveTo>
                  <a:pt x="59" y="0"/>
                </a:moveTo>
                <a:cubicBezTo>
                  <a:pt x="56" y="0"/>
                  <a:pt x="56" y="0"/>
                  <a:pt x="56" y="0"/>
                </a:cubicBezTo>
                <a:cubicBezTo>
                  <a:pt x="55" y="0"/>
                  <a:pt x="54" y="0"/>
                  <a:pt x="54" y="1"/>
                </a:cubicBezTo>
                <a:cubicBezTo>
                  <a:pt x="54" y="2"/>
                  <a:pt x="55" y="3"/>
                  <a:pt x="56" y="3"/>
                </a:cubicBezTo>
                <a:cubicBezTo>
                  <a:pt x="59" y="3"/>
                  <a:pt x="59" y="3"/>
                  <a:pt x="59" y="3"/>
                </a:cubicBezTo>
                <a:cubicBezTo>
                  <a:pt x="60" y="3"/>
                  <a:pt x="61" y="2"/>
                  <a:pt x="61" y="1"/>
                </a:cubicBezTo>
                <a:cubicBezTo>
                  <a:pt x="61" y="0"/>
                  <a:pt x="60" y="0"/>
                  <a:pt x="59" y="0"/>
                </a:cubicBezTo>
                <a:moveTo>
                  <a:pt x="70" y="0"/>
                </a:moveTo>
                <a:cubicBezTo>
                  <a:pt x="66" y="0"/>
                  <a:pt x="66" y="0"/>
                  <a:pt x="66" y="0"/>
                </a:cubicBezTo>
                <a:cubicBezTo>
                  <a:pt x="65" y="0"/>
                  <a:pt x="65" y="0"/>
                  <a:pt x="65" y="1"/>
                </a:cubicBezTo>
                <a:cubicBezTo>
                  <a:pt x="65" y="2"/>
                  <a:pt x="65" y="3"/>
                  <a:pt x="66" y="3"/>
                </a:cubicBezTo>
                <a:cubicBezTo>
                  <a:pt x="70" y="3"/>
                  <a:pt x="70" y="3"/>
                  <a:pt x="70" y="3"/>
                </a:cubicBezTo>
                <a:cubicBezTo>
                  <a:pt x="71" y="3"/>
                  <a:pt x="72" y="2"/>
                  <a:pt x="72" y="1"/>
                </a:cubicBezTo>
                <a:cubicBezTo>
                  <a:pt x="72" y="0"/>
                  <a:pt x="71" y="0"/>
                  <a:pt x="70" y="0"/>
                </a:cubicBezTo>
                <a:moveTo>
                  <a:pt x="81" y="0"/>
                </a:moveTo>
                <a:cubicBezTo>
                  <a:pt x="77" y="0"/>
                  <a:pt x="77" y="0"/>
                  <a:pt x="77" y="0"/>
                </a:cubicBezTo>
                <a:cubicBezTo>
                  <a:pt x="76" y="0"/>
                  <a:pt x="75" y="0"/>
                  <a:pt x="75" y="1"/>
                </a:cubicBezTo>
                <a:cubicBezTo>
                  <a:pt x="75" y="2"/>
                  <a:pt x="76" y="3"/>
                  <a:pt x="77" y="3"/>
                </a:cubicBezTo>
                <a:cubicBezTo>
                  <a:pt x="81" y="3"/>
                  <a:pt x="81" y="3"/>
                  <a:pt x="81" y="3"/>
                </a:cubicBezTo>
                <a:cubicBezTo>
                  <a:pt x="82" y="3"/>
                  <a:pt x="82" y="2"/>
                  <a:pt x="82" y="1"/>
                </a:cubicBezTo>
                <a:cubicBezTo>
                  <a:pt x="82" y="0"/>
                  <a:pt x="82" y="0"/>
                  <a:pt x="81" y="0"/>
                </a:cubicBezTo>
                <a:moveTo>
                  <a:pt x="91" y="0"/>
                </a:moveTo>
                <a:cubicBezTo>
                  <a:pt x="88" y="0"/>
                  <a:pt x="88" y="0"/>
                  <a:pt x="88" y="0"/>
                </a:cubicBezTo>
                <a:cubicBezTo>
                  <a:pt x="87" y="0"/>
                  <a:pt x="86" y="0"/>
                  <a:pt x="86" y="1"/>
                </a:cubicBezTo>
                <a:cubicBezTo>
                  <a:pt x="86" y="2"/>
                  <a:pt x="87" y="3"/>
                  <a:pt x="88" y="3"/>
                </a:cubicBezTo>
                <a:cubicBezTo>
                  <a:pt x="91" y="3"/>
                  <a:pt x="91" y="3"/>
                  <a:pt x="91" y="3"/>
                </a:cubicBezTo>
                <a:cubicBezTo>
                  <a:pt x="92" y="3"/>
                  <a:pt x="93" y="2"/>
                  <a:pt x="93" y="1"/>
                </a:cubicBezTo>
                <a:cubicBezTo>
                  <a:pt x="93" y="0"/>
                  <a:pt x="92" y="0"/>
                  <a:pt x="91" y="0"/>
                </a:cubicBezTo>
                <a:moveTo>
                  <a:pt x="102" y="0"/>
                </a:moveTo>
                <a:cubicBezTo>
                  <a:pt x="99" y="0"/>
                  <a:pt x="99" y="0"/>
                  <a:pt x="99" y="0"/>
                </a:cubicBezTo>
                <a:cubicBezTo>
                  <a:pt x="98" y="0"/>
                  <a:pt x="97" y="0"/>
                  <a:pt x="97" y="1"/>
                </a:cubicBezTo>
                <a:cubicBezTo>
                  <a:pt x="97" y="2"/>
                  <a:pt x="98" y="3"/>
                  <a:pt x="99" y="3"/>
                </a:cubicBezTo>
                <a:cubicBezTo>
                  <a:pt x="102" y="3"/>
                  <a:pt x="102" y="3"/>
                  <a:pt x="102" y="3"/>
                </a:cubicBezTo>
                <a:cubicBezTo>
                  <a:pt x="103" y="3"/>
                  <a:pt x="104" y="2"/>
                  <a:pt x="104" y="1"/>
                </a:cubicBezTo>
                <a:cubicBezTo>
                  <a:pt x="104" y="0"/>
                  <a:pt x="103" y="0"/>
                  <a:pt x="102" y="0"/>
                </a:cubicBezTo>
                <a:moveTo>
                  <a:pt x="113" y="0"/>
                </a:moveTo>
                <a:cubicBezTo>
                  <a:pt x="109" y="0"/>
                  <a:pt x="109" y="0"/>
                  <a:pt x="109" y="0"/>
                </a:cubicBezTo>
                <a:cubicBezTo>
                  <a:pt x="108" y="0"/>
                  <a:pt x="108" y="0"/>
                  <a:pt x="108" y="1"/>
                </a:cubicBezTo>
                <a:cubicBezTo>
                  <a:pt x="108" y="2"/>
                  <a:pt x="108" y="3"/>
                  <a:pt x="109" y="3"/>
                </a:cubicBezTo>
                <a:cubicBezTo>
                  <a:pt x="113" y="3"/>
                  <a:pt x="113" y="3"/>
                  <a:pt x="113" y="3"/>
                </a:cubicBezTo>
                <a:cubicBezTo>
                  <a:pt x="114" y="3"/>
                  <a:pt x="115" y="2"/>
                  <a:pt x="115" y="1"/>
                </a:cubicBezTo>
                <a:cubicBezTo>
                  <a:pt x="115" y="0"/>
                  <a:pt x="114" y="0"/>
                  <a:pt x="113" y="0"/>
                </a:cubicBezTo>
                <a:moveTo>
                  <a:pt x="124" y="0"/>
                </a:moveTo>
                <a:cubicBezTo>
                  <a:pt x="120" y="0"/>
                  <a:pt x="120" y="0"/>
                  <a:pt x="120" y="0"/>
                </a:cubicBezTo>
                <a:cubicBezTo>
                  <a:pt x="119" y="0"/>
                  <a:pt x="118" y="0"/>
                  <a:pt x="118" y="1"/>
                </a:cubicBezTo>
                <a:cubicBezTo>
                  <a:pt x="118" y="2"/>
                  <a:pt x="119" y="3"/>
                  <a:pt x="120" y="3"/>
                </a:cubicBezTo>
                <a:cubicBezTo>
                  <a:pt x="124" y="3"/>
                  <a:pt x="124" y="3"/>
                  <a:pt x="124" y="3"/>
                </a:cubicBezTo>
                <a:cubicBezTo>
                  <a:pt x="125" y="3"/>
                  <a:pt x="125" y="2"/>
                  <a:pt x="125" y="1"/>
                </a:cubicBezTo>
                <a:cubicBezTo>
                  <a:pt x="125" y="0"/>
                  <a:pt x="125" y="0"/>
                  <a:pt x="124" y="0"/>
                </a:cubicBezTo>
                <a:moveTo>
                  <a:pt x="134" y="0"/>
                </a:moveTo>
                <a:cubicBezTo>
                  <a:pt x="131" y="0"/>
                  <a:pt x="131" y="0"/>
                  <a:pt x="131" y="0"/>
                </a:cubicBezTo>
                <a:cubicBezTo>
                  <a:pt x="130" y="0"/>
                  <a:pt x="129" y="0"/>
                  <a:pt x="129" y="1"/>
                </a:cubicBezTo>
                <a:cubicBezTo>
                  <a:pt x="129" y="2"/>
                  <a:pt x="130" y="3"/>
                  <a:pt x="131" y="3"/>
                </a:cubicBezTo>
                <a:cubicBezTo>
                  <a:pt x="134" y="3"/>
                  <a:pt x="134" y="3"/>
                  <a:pt x="134" y="3"/>
                </a:cubicBezTo>
                <a:cubicBezTo>
                  <a:pt x="135" y="3"/>
                  <a:pt x="136" y="2"/>
                  <a:pt x="136" y="1"/>
                </a:cubicBezTo>
                <a:cubicBezTo>
                  <a:pt x="136" y="0"/>
                  <a:pt x="135" y="0"/>
                  <a:pt x="134" y="0"/>
                </a:cubicBezTo>
                <a:moveTo>
                  <a:pt x="145" y="0"/>
                </a:moveTo>
                <a:cubicBezTo>
                  <a:pt x="142" y="0"/>
                  <a:pt x="142" y="0"/>
                  <a:pt x="142" y="0"/>
                </a:cubicBezTo>
                <a:cubicBezTo>
                  <a:pt x="141" y="0"/>
                  <a:pt x="140" y="0"/>
                  <a:pt x="140" y="1"/>
                </a:cubicBezTo>
                <a:cubicBezTo>
                  <a:pt x="140" y="2"/>
                  <a:pt x="141" y="3"/>
                  <a:pt x="142" y="3"/>
                </a:cubicBezTo>
                <a:cubicBezTo>
                  <a:pt x="145" y="3"/>
                  <a:pt x="145" y="3"/>
                  <a:pt x="145" y="3"/>
                </a:cubicBezTo>
                <a:cubicBezTo>
                  <a:pt x="146" y="3"/>
                  <a:pt x="147" y="2"/>
                  <a:pt x="147" y="1"/>
                </a:cubicBezTo>
                <a:cubicBezTo>
                  <a:pt x="147" y="0"/>
                  <a:pt x="146" y="0"/>
                  <a:pt x="145" y="0"/>
                </a:cubicBezTo>
                <a:moveTo>
                  <a:pt x="156" y="0"/>
                </a:moveTo>
                <a:cubicBezTo>
                  <a:pt x="152" y="0"/>
                  <a:pt x="152" y="0"/>
                  <a:pt x="152" y="0"/>
                </a:cubicBezTo>
                <a:cubicBezTo>
                  <a:pt x="151" y="0"/>
                  <a:pt x="151" y="0"/>
                  <a:pt x="151" y="1"/>
                </a:cubicBezTo>
                <a:cubicBezTo>
                  <a:pt x="151" y="2"/>
                  <a:pt x="151" y="3"/>
                  <a:pt x="152" y="3"/>
                </a:cubicBezTo>
                <a:cubicBezTo>
                  <a:pt x="156" y="3"/>
                  <a:pt x="156" y="3"/>
                  <a:pt x="156" y="3"/>
                </a:cubicBezTo>
                <a:cubicBezTo>
                  <a:pt x="157" y="3"/>
                  <a:pt x="158" y="2"/>
                  <a:pt x="158" y="1"/>
                </a:cubicBezTo>
                <a:cubicBezTo>
                  <a:pt x="158" y="0"/>
                  <a:pt x="157" y="0"/>
                  <a:pt x="156" y="0"/>
                </a:cubicBezTo>
                <a:moveTo>
                  <a:pt x="167" y="0"/>
                </a:moveTo>
                <a:cubicBezTo>
                  <a:pt x="163" y="0"/>
                  <a:pt x="163" y="0"/>
                  <a:pt x="163" y="0"/>
                </a:cubicBezTo>
                <a:cubicBezTo>
                  <a:pt x="162" y="0"/>
                  <a:pt x="161" y="0"/>
                  <a:pt x="161" y="1"/>
                </a:cubicBezTo>
                <a:cubicBezTo>
                  <a:pt x="161" y="2"/>
                  <a:pt x="162" y="3"/>
                  <a:pt x="163" y="3"/>
                </a:cubicBezTo>
                <a:cubicBezTo>
                  <a:pt x="167" y="3"/>
                  <a:pt x="167" y="3"/>
                  <a:pt x="167" y="3"/>
                </a:cubicBezTo>
                <a:cubicBezTo>
                  <a:pt x="168" y="3"/>
                  <a:pt x="168" y="2"/>
                  <a:pt x="168" y="1"/>
                </a:cubicBezTo>
                <a:cubicBezTo>
                  <a:pt x="168" y="0"/>
                  <a:pt x="168" y="0"/>
                  <a:pt x="167" y="0"/>
                </a:cubicBezTo>
                <a:moveTo>
                  <a:pt x="177" y="0"/>
                </a:moveTo>
                <a:cubicBezTo>
                  <a:pt x="174" y="0"/>
                  <a:pt x="174" y="0"/>
                  <a:pt x="174" y="0"/>
                </a:cubicBezTo>
                <a:cubicBezTo>
                  <a:pt x="173" y="0"/>
                  <a:pt x="172" y="0"/>
                  <a:pt x="172" y="1"/>
                </a:cubicBezTo>
                <a:cubicBezTo>
                  <a:pt x="172" y="2"/>
                  <a:pt x="173" y="3"/>
                  <a:pt x="174" y="3"/>
                </a:cubicBezTo>
                <a:cubicBezTo>
                  <a:pt x="177" y="3"/>
                  <a:pt x="177" y="3"/>
                  <a:pt x="177" y="3"/>
                </a:cubicBezTo>
                <a:cubicBezTo>
                  <a:pt x="178" y="3"/>
                  <a:pt x="179" y="2"/>
                  <a:pt x="179" y="1"/>
                </a:cubicBezTo>
                <a:cubicBezTo>
                  <a:pt x="179" y="0"/>
                  <a:pt x="178" y="0"/>
                  <a:pt x="177" y="0"/>
                </a:cubicBezTo>
                <a:moveTo>
                  <a:pt x="188" y="0"/>
                </a:moveTo>
                <a:cubicBezTo>
                  <a:pt x="185" y="0"/>
                  <a:pt x="185" y="0"/>
                  <a:pt x="185" y="0"/>
                </a:cubicBezTo>
                <a:cubicBezTo>
                  <a:pt x="184" y="0"/>
                  <a:pt x="183" y="0"/>
                  <a:pt x="183" y="1"/>
                </a:cubicBezTo>
                <a:cubicBezTo>
                  <a:pt x="183" y="2"/>
                  <a:pt x="184" y="3"/>
                  <a:pt x="185" y="3"/>
                </a:cubicBezTo>
                <a:cubicBezTo>
                  <a:pt x="188" y="3"/>
                  <a:pt x="188" y="3"/>
                  <a:pt x="188" y="3"/>
                </a:cubicBezTo>
                <a:cubicBezTo>
                  <a:pt x="189" y="3"/>
                  <a:pt x="190" y="2"/>
                  <a:pt x="190" y="1"/>
                </a:cubicBezTo>
                <a:cubicBezTo>
                  <a:pt x="190" y="0"/>
                  <a:pt x="189" y="0"/>
                  <a:pt x="188" y="0"/>
                </a:cubicBezTo>
                <a:moveTo>
                  <a:pt x="199" y="0"/>
                </a:moveTo>
                <a:cubicBezTo>
                  <a:pt x="195" y="0"/>
                  <a:pt x="195" y="0"/>
                  <a:pt x="195" y="0"/>
                </a:cubicBezTo>
                <a:cubicBezTo>
                  <a:pt x="194" y="0"/>
                  <a:pt x="194" y="0"/>
                  <a:pt x="194" y="1"/>
                </a:cubicBezTo>
                <a:cubicBezTo>
                  <a:pt x="194" y="2"/>
                  <a:pt x="194" y="3"/>
                  <a:pt x="195" y="3"/>
                </a:cubicBezTo>
                <a:cubicBezTo>
                  <a:pt x="199" y="3"/>
                  <a:pt x="199" y="3"/>
                  <a:pt x="199" y="3"/>
                </a:cubicBezTo>
                <a:cubicBezTo>
                  <a:pt x="200" y="3"/>
                  <a:pt x="201" y="2"/>
                  <a:pt x="201" y="1"/>
                </a:cubicBezTo>
                <a:cubicBezTo>
                  <a:pt x="201" y="0"/>
                  <a:pt x="200" y="0"/>
                  <a:pt x="199" y="0"/>
                </a:cubicBezTo>
                <a:moveTo>
                  <a:pt x="210" y="0"/>
                </a:moveTo>
                <a:cubicBezTo>
                  <a:pt x="206" y="0"/>
                  <a:pt x="206" y="0"/>
                  <a:pt x="206" y="0"/>
                </a:cubicBezTo>
                <a:cubicBezTo>
                  <a:pt x="205" y="0"/>
                  <a:pt x="204" y="0"/>
                  <a:pt x="204" y="1"/>
                </a:cubicBezTo>
                <a:cubicBezTo>
                  <a:pt x="204" y="2"/>
                  <a:pt x="205" y="3"/>
                  <a:pt x="206" y="3"/>
                </a:cubicBezTo>
                <a:cubicBezTo>
                  <a:pt x="210" y="3"/>
                  <a:pt x="210" y="3"/>
                  <a:pt x="210" y="3"/>
                </a:cubicBezTo>
                <a:cubicBezTo>
                  <a:pt x="211" y="3"/>
                  <a:pt x="211" y="2"/>
                  <a:pt x="211" y="1"/>
                </a:cubicBezTo>
                <a:cubicBezTo>
                  <a:pt x="211" y="0"/>
                  <a:pt x="211" y="0"/>
                  <a:pt x="210" y="0"/>
                </a:cubicBezTo>
                <a:moveTo>
                  <a:pt x="220" y="0"/>
                </a:moveTo>
                <a:cubicBezTo>
                  <a:pt x="217" y="0"/>
                  <a:pt x="217" y="0"/>
                  <a:pt x="217" y="0"/>
                </a:cubicBezTo>
                <a:cubicBezTo>
                  <a:pt x="216" y="0"/>
                  <a:pt x="215" y="0"/>
                  <a:pt x="215" y="1"/>
                </a:cubicBezTo>
                <a:cubicBezTo>
                  <a:pt x="215" y="2"/>
                  <a:pt x="216" y="3"/>
                  <a:pt x="217" y="3"/>
                </a:cubicBezTo>
                <a:cubicBezTo>
                  <a:pt x="220" y="3"/>
                  <a:pt x="220" y="3"/>
                  <a:pt x="220" y="3"/>
                </a:cubicBezTo>
                <a:cubicBezTo>
                  <a:pt x="221" y="3"/>
                  <a:pt x="222" y="2"/>
                  <a:pt x="222" y="1"/>
                </a:cubicBezTo>
                <a:cubicBezTo>
                  <a:pt x="222" y="0"/>
                  <a:pt x="221" y="0"/>
                  <a:pt x="220" y="0"/>
                </a:cubicBezTo>
                <a:moveTo>
                  <a:pt x="231" y="0"/>
                </a:moveTo>
                <a:cubicBezTo>
                  <a:pt x="228" y="0"/>
                  <a:pt x="228" y="0"/>
                  <a:pt x="228" y="0"/>
                </a:cubicBezTo>
                <a:cubicBezTo>
                  <a:pt x="227" y="0"/>
                  <a:pt x="226" y="0"/>
                  <a:pt x="226" y="1"/>
                </a:cubicBezTo>
                <a:cubicBezTo>
                  <a:pt x="226" y="2"/>
                  <a:pt x="227" y="3"/>
                  <a:pt x="228" y="3"/>
                </a:cubicBezTo>
                <a:cubicBezTo>
                  <a:pt x="231" y="3"/>
                  <a:pt x="231" y="3"/>
                  <a:pt x="231" y="3"/>
                </a:cubicBezTo>
                <a:cubicBezTo>
                  <a:pt x="232" y="3"/>
                  <a:pt x="233" y="2"/>
                  <a:pt x="233" y="1"/>
                </a:cubicBezTo>
                <a:cubicBezTo>
                  <a:pt x="233" y="0"/>
                  <a:pt x="232" y="0"/>
                  <a:pt x="231" y="0"/>
                </a:cubicBezTo>
                <a:moveTo>
                  <a:pt x="242" y="0"/>
                </a:moveTo>
                <a:cubicBezTo>
                  <a:pt x="238" y="0"/>
                  <a:pt x="238" y="0"/>
                  <a:pt x="238" y="0"/>
                </a:cubicBezTo>
                <a:cubicBezTo>
                  <a:pt x="237" y="0"/>
                  <a:pt x="237" y="0"/>
                  <a:pt x="237" y="1"/>
                </a:cubicBezTo>
                <a:cubicBezTo>
                  <a:pt x="237" y="2"/>
                  <a:pt x="237" y="3"/>
                  <a:pt x="238" y="3"/>
                </a:cubicBezTo>
                <a:cubicBezTo>
                  <a:pt x="242" y="3"/>
                  <a:pt x="242" y="3"/>
                  <a:pt x="242" y="3"/>
                </a:cubicBezTo>
                <a:cubicBezTo>
                  <a:pt x="243" y="3"/>
                  <a:pt x="244" y="2"/>
                  <a:pt x="244" y="1"/>
                </a:cubicBezTo>
                <a:cubicBezTo>
                  <a:pt x="244" y="0"/>
                  <a:pt x="243" y="0"/>
                  <a:pt x="242" y="0"/>
                </a:cubicBezTo>
                <a:moveTo>
                  <a:pt x="253" y="0"/>
                </a:moveTo>
                <a:cubicBezTo>
                  <a:pt x="249" y="0"/>
                  <a:pt x="249" y="0"/>
                  <a:pt x="249" y="0"/>
                </a:cubicBezTo>
                <a:cubicBezTo>
                  <a:pt x="248" y="0"/>
                  <a:pt x="247" y="0"/>
                  <a:pt x="247" y="1"/>
                </a:cubicBezTo>
                <a:cubicBezTo>
                  <a:pt x="247" y="2"/>
                  <a:pt x="248" y="3"/>
                  <a:pt x="249" y="3"/>
                </a:cubicBezTo>
                <a:cubicBezTo>
                  <a:pt x="253" y="3"/>
                  <a:pt x="253" y="3"/>
                  <a:pt x="253" y="3"/>
                </a:cubicBezTo>
                <a:cubicBezTo>
                  <a:pt x="254" y="3"/>
                  <a:pt x="254" y="2"/>
                  <a:pt x="254" y="1"/>
                </a:cubicBezTo>
                <a:cubicBezTo>
                  <a:pt x="254" y="0"/>
                  <a:pt x="254" y="0"/>
                  <a:pt x="253" y="0"/>
                </a:cubicBezTo>
                <a:moveTo>
                  <a:pt x="263" y="0"/>
                </a:moveTo>
                <a:cubicBezTo>
                  <a:pt x="260" y="0"/>
                  <a:pt x="260" y="0"/>
                  <a:pt x="260" y="0"/>
                </a:cubicBezTo>
                <a:cubicBezTo>
                  <a:pt x="259" y="0"/>
                  <a:pt x="258" y="0"/>
                  <a:pt x="258" y="1"/>
                </a:cubicBezTo>
                <a:cubicBezTo>
                  <a:pt x="258" y="2"/>
                  <a:pt x="259" y="3"/>
                  <a:pt x="260" y="3"/>
                </a:cubicBezTo>
                <a:cubicBezTo>
                  <a:pt x="263" y="3"/>
                  <a:pt x="263" y="3"/>
                  <a:pt x="263" y="3"/>
                </a:cubicBezTo>
                <a:cubicBezTo>
                  <a:pt x="264" y="3"/>
                  <a:pt x="265" y="2"/>
                  <a:pt x="265" y="1"/>
                </a:cubicBezTo>
                <a:cubicBezTo>
                  <a:pt x="265" y="0"/>
                  <a:pt x="264" y="0"/>
                  <a:pt x="263" y="0"/>
                </a:cubicBezTo>
                <a:moveTo>
                  <a:pt x="274" y="0"/>
                </a:moveTo>
                <a:cubicBezTo>
                  <a:pt x="271" y="0"/>
                  <a:pt x="271" y="0"/>
                  <a:pt x="271" y="0"/>
                </a:cubicBezTo>
                <a:cubicBezTo>
                  <a:pt x="270" y="0"/>
                  <a:pt x="269" y="0"/>
                  <a:pt x="269" y="1"/>
                </a:cubicBezTo>
                <a:cubicBezTo>
                  <a:pt x="269" y="2"/>
                  <a:pt x="270" y="3"/>
                  <a:pt x="271" y="3"/>
                </a:cubicBezTo>
                <a:cubicBezTo>
                  <a:pt x="274" y="3"/>
                  <a:pt x="274" y="3"/>
                  <a:pt x="274" y="3"/>
                </a:cubicBezTo>
                <a:cubicBezTo>
                  <a:pt x="275" y="3"/>
                  <a:pt x="276" y="2"/>
                  <a:pt x="276" y="1"/>
                </a:cubicBezTo>
                <a:cubicBezTo>
                  <a:pt x="276" y="0"/>
                  <a:pt x="275" y="0"/>
                  <a:pt x="274" y="0"/>
                </a:cubicBezTo>
                <a:moveTo>
                  <a:pt x="285" y="0"/>
                </a:moveTo>
                <a:cubicBezTo>
                  <a:pt x="281" y="0"/>
                  <a:pt x="281" y="0"/>
                  <a:pt x="281" y="0"/>
                </a:cubicBezTo>
                <a:cubicBezTo>
                  <a:pt x="280" y="0"/>
                  <a:pt x="279" y="0"/>
                  <a:pt x="279" y="1"/>
                </a:cubicBezTo>
                <a:cubicBezTo>
                  <a:pt x="279" y="2"/>
                  <a:pt x="280" y="3"/>
                  <a:pt x="281" y="3"/>
                </a:cubicBezTo>
                <a:cubicBezTo>
                  <a:pt x="285" y="3"/>
                  <a:pt x="285" y="3"/>
                  <a:pt x="285" y="3"/>
                </a:cubicBezTo>
                <a:cubicBezTo>
                  <a:pt x="286" y="3"/>
                  <a:pt x="286" y="3"/>
                  <a:pt x="286" y="3"/>
                </a:cubicBezTo>
                <a:cubicBezTo>
                  <a:pt x="286" y="0"/>
                  <a:pt x="286" y="0"/>
                  <a:pt x="286" y="0"/>
                </a:cubicBezTo>
                <a:cubicBezTo>
                  <a:pt x="285" y="0"/>
                  <a:pt x="285" y="0"/>
                  <a:pt x="285"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7" name="Shape 1557"/>
          <p:cNvSpPr/>
          <p:nvPr/>
        </p:nvSpPr>
        <p:spPr>
          <a:xfrm>
            <a:off x="5176653" y="3796423"/>
            <a:ext cx="336535" cy="336535"/>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58" name="Shape 1558"/>
          <p:cNvSpPr txBox="1"/>
          <p:nvPr/>
        </p:nvSpPr>
        <p:spPr>
          <a:xfrm>
            <a:off x="5216333" y="3812573"/>
            <a:ext cx="257175"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3</a:t>
            </a:r>
            <a:endParaRPr sz="1100"/>
          </a:p>
        </p:txBody>
      </p:sp>
      <p:sp>
        <p:nvSpPr>
          <p:cNvPr id="1559" name="Shape 1559"/>
          <p:cNvSpPr/>
          <p:nvPr/>
        </p:nvSpPr>
        <p:spPr>
          <a:xfrm>
            <a:off x="6087999" y="3592506"/>
            <a:ext cx="386953" cy="394097"/>
          </a:xfrm>
          <a:custGeom>
            <a:pathLst>
              <a:path extrusionOk="0" h="106" w="102">
                <a:moveTo>
                  <a:pt x="63" y="93"/>
                </a:moveTo>
                <a:cubicBezTo>
                  <a:pt x="63" y="96"/>
                  <a:pt x="63" y="96"/>
                  <a:pt x="63" y="96"/>
                </a:cubicBezTo>
                <a:cubicBezTo>
                  <a:pt x="63" y="98"/>
                  <a:pt x="61" y="100"/>
                  <a:pt x="59" y="101"/>
                </a:cubicBezTo>
                <a:cubicBezTo>
                  <a:pt x="58" y="103"/>
                  <a:pt x="58" y="103"/>
                  <a:pt x="58" y="103"/>
                </a:cubicBezTo>
                <a:cubicBezTo>
                  <a:pt x="58" y="105"/>
                  <a:pt x="56" y="106"/>
                  <a:pt x="55" y="106"/>
                </a:cubicBezTo>
                <a:cubicBezTo>
                  <a:pt x="47" y="106"/>
                  <a:pt x="47" y="106"/>
                  <a:pt x="47" y="106"/>
                </a:cubicBezTo>
                <a:cubicBezTo>
                  <a:pt x="45" y="106"/>
                  <a:pt x="44" y="105"/>
                  <a:pt x="44" y="103"/>
                </a:cubicBezTo>
                <a:cubicBezTo>
                  <a:pt x="43" y="101"/>
                  <a:pt x="43" y="101"/>
                  <a:pt x="43" y="101"/>
                </a:cubicBezTo>
                <a:cubicBezTo>
                  <a:pt x="41" y="100"/>
                  <a:pt x="39" y="98"/>
                  <a:pt x="39" y="96"/>
                </a:cubicBezTo>
                <a:cubicBezTo>
                  <a:pt x="39" y="93"/>
                  <a:pt x="39" y="93"/>
                  <a:pt x="39" y="93"/>
                </a:cubicBezTo>
                <a:cubicBezTo>
                  <a:pt x="39" y="91"/>
                  <a:pt x="40" y="90"/>
                  <a:pt x="42" y="90"/>
                </a:cubicBezTo>
                <a:cubicBezTo>
                  <a:pt x="60" y="90"/>
                  <a:pt x="60" y="90"/>
                  <a:pt x="60" y="90"/>
                </a:cubicBezTo>
                <a:cubicBezTo>
                  <a:pt x="62" y="90"/>
                  <a:pt x="63" y="91"/>
                  <a:pt x="63" y="93"/>
                </a:cubicBezTo>
                <a:close/>
                <a:moveTo>
                  <a:pt x="77" y="51"/>
                </a:moveTo>
                <a:cubicBezTo>
                  <a:pt x="77" y="58"/>
                  <a:pt x="74" y="64"/>
                  <a:pt x="70" y="69"/>
                </a:cubicBezTo>
                <a:cubicBezTo>
                  <a:pt x="66" y="73"/>
                  <a:pt x="64" y="77"/>
                  <a:pt x="63" y="82"/>
                </a:cubicBezTo>
                <a:cubicBezTo>
                  <a:pt x="63" y="84"/>
                  <a:pt x="61" y="86"/>
                  <a:pt x="59" y="86"/>
                </a:cubicBezTo>
                <a:cubicBezTo>
                  <a:pt x="43" y="86"/>
                  <a:pt x="43" y="86"/>
                  <a:pt x="43" y="86"/>
                </a:cubicBezTo>
                <a:cubicBezTo>
                  <a:pt x="41" y="86"/>
                  <a:pt x="39" y="84"/>
                  <a:pt x="38" y="82"/>
                </a:cubicBezTo>
                <a:cubicBezTo>
                  <a:pt x="38" y="77"/>
                  <a:pt x="35" y="73"/>
                  <a:pt x="32" y="69"/>
                </a:cubicBezTo>
                <a:cubicBezTo>
                  <a:pt x="28" y="64"/>
                  <a:pt x="25" y="58"/>
                  <a:pt x="25" y="51"/>
                </a:cubicBezTo>
                <a:cubicBezTo>
                  <a:pt x="25" y="37"/>
                  <a:pt x="36" y="25"/>
                  <a:pt x="51" y="25"/>
                </a:cubicBezTo>
                <a:cubicBezTo>
                  <a:pt x="65" y="25"/>
                  <a:pt x="77" y="36"/>
                  <a:pt x="77" y="51"/>
                </a:cubicBezTo>
                <a:close/>
                <a:moveTo>
                  <a:pt x="54" y="35"/>
                </a:moveTo>
                <a:cubicBezTo>
                  <a:pt x="54" y="33"/>
                  <a:pt x="52" y="32"/>
                  <a:pt x="51" y="32"/>
                </a:cubicBezTo>
                <a:cubicBezTo>
                  <a:pt x="40" y="32"/>
                  <a:pt x="32" y="40"/>
                  <a:pt x="32" y="51"/>
                </a:cubicBezTo>
                <a:cubicBezTo>
                  <a:pt x="32" y="53"/>
                  <a:pt x="33" y="54"/>
                  <a:pt x="35" y="54"/>
                </a:cubicBezTo>
                <a:cubicBezTo>
                  <a:pt x="37" y="54"/>
                  <a:pt x="38" y="53"/>
                  <a:pt x="38" y="51"/>
                </a:cubicBezTo>
                <a:cubicBezTo>
                  <a:pt x="38" y="44"/>
                  <a:pt x="44" y="38"/>
                  <a:pt x="51" y="38"/>
                </a:cubicBezTo>
                <a:cubicBezTo>
                  <a:pt x="52" y="38"/>
                  <a:pt x="54" y="37"/>
                  <a:pt x="54" y="35"/>
                </a:cubicBezTo>
                <a:close/>
                <a:moveTo>
                  <a:pt x="51" y="16"/>
                </a:moveTo>
                <a:cubicBezTo>
                  <a:pt x="52" y="16"/>
                  <a:pt x="54" y="15"/>
                  <a:pt x="54" y="13"/>
                </a:cubicBezTo>
                <a:cubicBezTo>
                  <a:pt x="54" y="3"/>
                  <a:pt x="54" y="3"/>
                  <a:pt x="54" y="3"/>
                </a:cubicBezTo>
                <a:cubicBezTo>
                  <a:pt x="54" y="1"/>
                  <a:pt x="52" y="0"/>
                  <a:pt x="51" y="0"/>
                </a:cubicBezTo>
                <a:cubicBezTo>
                  <a:pt x="49" y="0"/>
                  <a:pt x="48" y="1"/>
                  <a:pt x="48" y="3"/>
                </a:cubicBezTo>
                <a:cubicBezTo>
                  <a:pt x="48" y="13"/>
                  <a:pt x="48" y="13"/>
                  <a:pt x="48" y="13"/>
                </a:cubicBezTo>
                <a:cubicBezTo>
                  <a:pt x="48" y="15"/>
                  <a:pt x="49" y="16"/>
                  <a:pt x="51" y="16"/>
                </a:cubicBezTo>
                <a:close/>
                <a:moveTo>
                  <a:pt x="16" y="51"/>
                </a:moveTo>
                <a:cubicBezTo>
                  <a:pt x="16" y="49"/>
                  <a:pt x="15" y="48"/>
                  <a:pt x="13" y="48"/>
                </a:cubicBezTo>
                <a:cubicBezTo>
                  <a:pt x="3" y="48"/>
                  <a:pt x="3" y="48"/>
                  <a:pt x="3" y="48"/>
                </a:cubicBezTo>
                <a:cubicBezTo>
                  <a:pt x="1" y="48"/>
                  <a:pt x="0" y="49"/>
                  <a:pt x="0" y="51"/>
                </a:cubicBezTo>
                <a:cubicBezTo>
                  <a:pt x="0" y="52"/>
                  <a:pt x="1" y="54"/>
                  <a:pt x="3" y="54"/>
                </a:cubicBezTo>
                <a:cubicBezTo>
                  <a:pt x="13" y="54"/>
                  <a:pt x="13" y="54"/>
                  <a:pt x="13" y="54"/>
                </a:cubicBezTo>
                <a:cubicBezTo>
                  <a:pt x="15" y="54"/>
                  <a:pt x="16" y="52"/>
                  <a:pt x="16" y="51"/>
                </a:cubicBezTo>
                <a:close/>
                <a:moveTo>
                  <a:pt x="99" y="48"/>
                </a:moveTo>
                <a:cubicBezTo>
                  <a:pt x="88" y="48"/>
                  <a:pt x="88" y="48"/>
                  <a:pt x="88" y="48"/>
                </a:cubicBezTo>
                <a:cubicBezTo>
                  <a:pt x="87" y="48"/>
                  <a:pt x="86" y="49"/>
                  <a:pt x="86" y="51"/>
                </a:cubicBezTo>
                <a:cubicBezTo>
                  <a:pt x="86" y="52"/>
                  <a:pt x="87" y="54"/>
                  <a:pt x="88" y="54"/>
                </a:cubicBezTo>
                <a:cubicBezTo>
                  <a:pt x="99" y="54"/>
                  <a:pt x="99" y="54"/>
                  <a:pt x="99" y="54"/>
                </a:cubicBezTo>
                <a:cubicBezTo>
                  <a:pt x="100" y="54"/>
                  <a:pt x="102" y="52"/>
                  <a:pt x="102" y="51"/>
                </a:cubicBezTo>
                <a:cubicBezTo>
                  <a:pt x="102" y="49"/>
                  <a:pt x="100" y="48"/>
                  <a:pt x="99" y="48"/>
                </a:cubicBezTo>
                <a:close/>
                <a:moveTo>
                  <a:pt x="22" y="75"/>
                </a:moveTo>
                <a:cubicBezTo>
                  <a:pt x="15" y="83"/>
                  <a:pt x="15" y="83"/>
                  <a:pt x="15" y="83"/>
                </a:cubicBezTo>
                <a:cubicBezTo>
                  <a:pt x="14" y="84"/>
                  <a:pt x="14" y="86"/>
                  <a:pt x="15" y="87"/>
                </a:cubicBezTo>
                <a:cubicBezTo>
                  <a:pt x="15" y="87"/>
                  <a:pt x="16" y="88"/>
                  <a:pt x="17" y="88"/>
                </a:cubicBezTo>
                <a:cubicBezTo>
                  <a:pt x="18" y="88"/>
                  <a:pt x="18" y="87"/>
                  <a:pt x="19" y="87"/>
                </a:cubicBezTo>
                <a:cubicBezTo>
                  <a:pt x="26" y="80"/>
                  <a:pt x="26" y="80"/>
                  <a:pt x="26" y="80"/>
                </a:cubicBezTo>
                <a:cubicBezTo>
                  <a:pt x="27" y="78"/>
                  <a:pt x="27" y="77"/>
                  <a:pt x="26" y="75"/>
                </a:cubicBezTo>
                <a:cubicBezTo>
                  <a:pt x="25" y="74"/>
                  <a:pt x="23" y="74"/>
                  <a:pt x="22" y="75"/>
                </a:cubicBezTo>
                <a:close/>
                <a:moveTo>
                  <a:pt x="77" y="27"/>
                </a:moveTo>
                <a:cubicBezTo>
                  <a:pt x="78" y="27"/>
                  <a:pt x="79" y="27"/>
                  <a:pt x="80" y="26"/>
                </a:cubicBezTo>
                <a:cubicBezTo>
                  <a:pt x="87" y="19"/>
                  <a:pt x="87" y="19"/>
                  <a:pt x="87" y="19"/>
                </a:cubicBezTo>
                <a:cubicBezTo>
                  <a:pt x="88" y="18"/>
                  <a:pt x="88" y="16"/>
                  <a:pt x="87" y="15"/>
                </a:cubicBezTo>
                <a:cubicBezTo>
                  <a:pt x="86" y="14"/>
                  <a:pt x="84" y="14"/>
                  <a:pt x="83" y="15"/>
                </a:cubicBezTo>
                <a:cubicBezTo>
                  <a:pt x="75" y="22"/>
                  <a:pt x="75" y="22"/>
                  <a:pt x="75" y="22"/>
                </a:cubicBezTo>
                <a:cubicBezTo>
                  <a:pt x="74" y="23"/>
                  <a:pt x="74" y="25"/>
                  <a:pt x="75" y="26"/>
                </a:cubicBezTo>
                <a:cubicBezTo>
                  <a:pt x="76" y="27"/>
                  <a:pt x="77" y="27"/>
                  <a:pt x="77" y="27"/>
                </a:cubicBezTo>
                <a:close/>
                <a:moveTo>
                  <a:pt x="22" y="26"/>
                </a:moveTo>
                <a:cubicBezTo>
                  <a:pt x="23" y="27"/>
                  <a:pt x="23" y="27"/>
                  <a:pt x="24" y="27"/>
                </a:cubicBezTo>
                <a:cubicBezTo>
                  <a:pt x="25" y="27"/>
                  <a:pt x="26" y="27"/>
                  <a:pt x="26" y="26"/>
                </a:cubicBezTo>
                <a:cubicBezTo>
                  <a:pt x="27" y="25"/>
                  <a:pt x="27" y="23"/>
                  <a:pt x="26" y="22"/>
                </a:cubicBezTo>
                <a:cubicBezTo>
                  <a:pt x="19" y="15"/>
                  <a:pt x="19" y="15"/>
                  <a:pt x="19" y="15"/>
                </a:cubicBezTo>
                <a:cubicBezTo>
                  <a:pt x="18" y="14"/>
                  <a:pt x="16" y="14"/>
                  <a:pt x="15" y="15"/>
                </a:cubicBezTo>
                <a:cubicBezTo>
                  <a:pt x="14" y="16"/>
                  <a:pt x="14" y="18"/>
                  <a:pt x="15" y="19"/>
                </a:cubicBezTo>
                <a:lnTo>
                  <a:pt x="22" y="26"/>
                </a:lnTo>
                <a:close/>
                <a:moveTo>
                  <a:pt x="80" y="75"/>
                </a:moveTo>
                <a:cubicBezTo>
                  <a:pt x="78" y="74"/>
                  <a:pt x="77" y="74"/>
                  <a:pt x="75" y="75"/>
                </a:cubicBezTo>
                <a:cubicBezTo>
                  <a:pt x="74" y="77"/>
                  <a:pt x="74" y="78"/>
                  <a:pt x="75" y="80"/>
                </a:cubicBezTo>
                <a:cubicBezTo>
                  <a:pt x="83" y="87"/>
                  <a:pt x="83" y="87"/>
                  <a:pt x="83" y="87"/>
                </a:cubicBezTo>
                <a:cubicBezTo>
                  <a:pt x="83" y="87"/>
                  <a:pt x="84" y="88"/>
                  <a:pt x="85" y="88"/>
                </a:cubicBezTo>
                <a:cubicBezTo>
                  <a:pt x="85" y="88"/>
                  <a:pt x="86" y="87"/>
                  <a:pt x="87" y="87"/>
                </a:cubicBezTo>
                <a:cubicBezTo>
                  <a:pt x="88" y="86"/>
                  <a:pt x="88" y="84"/>
                  <a:pt x="87" y="83"/>
                </a:cubicBezTo>
                <a:lnTo>
                  <a:pt x="80" y="75"/>
                </a:lnTo>
                <a:close/>
                <a:moveTo>
                  <a:pt x="80" y="75"/>
                </a:moveTo>
                <a:cubicBezTo>
                  <a:pt x="80" y="75"/>
                  <a:pt x="80" y="75"/>
                  <a:pt x="80" y="75"/>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0" name="Shape 1560"/>
          <p:cNvSpPr/>
          <p:nvPr/>
        </p:nvSpPr>
        <p:spPr>
          <a:xfrm>
            <a:off x="6648429" y="3527518"/>
            <a:ext cx="668693"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
                <a:solidFill>
                  <a:schemeClr val="dk1"/>
                </a:solidFill>
                <a:latin typeface="Montserrat"/>
                <a:ea typeface="Montserrat"/>
                <a:cs typeface="Montserrat"/>
                <a:sym typeface="Montserrat"/>
              </a:rPr>
              <a:t>9K</a:t>
            </a:r>
            <a:endParaRPr sz="1100"/>
          </a:p>
        </p:txBody>
      </p:sp>
      <p:sp>
        <p:nvSpPr>
          <p:cNvPr id="1561" name="Shape 1561"/>
          <p:cNvSpPr/>
          <p:nvPr/>
        </p:nvSpPr>
        <p:spPr>
          <a:xfrm>
            <a:off x="7274078" y="3547115"/>
            <a:ext cx="1304441" cy="530915"/>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None/>
            </a:pPr>
            <a:r>
              <a:rPr lang="en" sz="800">
                <a:solidFill>
                  <a:schemeClr val="dk1"/>
                </a:solidFill>
                <a:latin typeface="Montserrat"/>
                <a:ea typeface="Montserrat"/>
                <a:cs typeface="Montserrat"/>
                <a:sym typeface="Montserrat"/>
              </a:rPr>
              <a:t>Your sample text is</a:t>
            </a:r>
            <a:endParaRPr sz="1100"/>
          </a:p>
          <a:p>
            <a:pPr indent="0" lvl="0" marL="0" marR="0" rtl="0" algn="l">
              <a:lnSpc>
                <a:spcPct val="130000"/>
              </a:lnSpc>
              <a:spcBef>
                <a:spcPts val="0"/>
              </a:spcBef>
              <a:spcAft>
                <a:spcPts val="0"/>
              </a:spcAft>
              <a:buNone/>
            </a:pPr>
            <a:r>
              <a:rPr lang="en" sz="800">
                <a:solidFill>
                  <a:schemeClr val="dk1"/>
                </a:solidFill>
                <a:latin typeface="Montserrat"/>
                <a:ea typeface="Montserrat"/>
                <a:cs typeface="Montserrat"/>
                <a:sym typeface="Montserrat"/>
              </a:rPr>
              <a:t>here to give you more</a:t>
            </a:r>
            <a:endParaRPr sz="1100"/>
          </a:p>
          <a:p>
            <a:pPr indent="0" lvl="0" marL="0" marR="0" rtl="0" algn="l">
              <a:lnSpc>
                <a:spcPct val="130000"/>
              </a:lnSpc>
              <a:spcBef>
                <a:spcPts val="0"/>
              </a:spcBef>
              <a:spcAft>
                <a:spcPts val="0"/>
              </a:spcAft>
              <a:buNone/>
            </a:pPr>
            <a:r>
              <a:rPr lang="en" sz="800">
                <a:solidFill>
                  <a:schemeClr val="dk1"/>
                </a:solidFill>
                <a:latin typeface="Montserrat"/>
                <a:ea typeface="Montserrat"/>
                <a:cs typeface="Montserrat"/>
                <a:sym typeface="Montserrat"/>
              </a:rPr>
              <a:t>confort to write.</a:t>
            </a:r>
            <a:endParaRPr sz="1100"/>
          </a:p>
        </p:txBody>
      </p:sp>
      <p:sp>
        <p:nvSpPr>
          <p:cNvPr id="1562" name="Shape 1562"/>
          <p:cNvSpPr txBox="1"/>
          <p:nvPr/>
        </p:nvSpPr>
        <p:spPr>
          <a:xfrm>
            <a:off x="569669" y="3278818"/>
            <a:ext cx="3827311" cy="593743"/>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There are many variations of passages of Lorem Ipsum available, but the majority have suffered alteration in some form, by injected humour, or randomised words which don't look even slightly believable.</a:t>
            </a:r>
            <a:endParaRPr sz="1100"/>
          </a:p>
        </p:txBody>
      </p:sp>
      <p:sp>
        <p:nvSpPr>
          <p:cNvPr id="1563" name="Shape 1563"/>
          <p:cNvSpPr txBox="1"/>
          <p:nvPr/>
        </p:nvSpPr>
        <p:spPr>
          <a:xfrm>
            <a:off x="569669" y="3929764"/>
            <a:ext cx="3827311" cy="411441"/>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Clr>
                <a:schemeClr val="accent4"/>
              </a:buClr>
              <a:buSzPts val="800"/>
              <a:buFont typeface="Arial"/>
              <a:buNone/>
            </a:pPr>
            <a:r>
              <a:rPr b="0" i="0" lang="en" sz="800">
                <a:solidFill>
                  <a:schemeClr val="accent4"/>
                </a:solidFill>
                <a:latin typeface="Montserrat"/>
                <a:ea typeface="Montserrat"/>
                <a:cs typeface="Montserrat"/>
                <a:sym typeface="Montserrat"/>
              </a:rPr>
              <a:t>Suffered alteration in some form, by injected humour, or randomised words which don't look even slightly believable. If you are going to use a</a:t>
            </a:r>
            <a:endParaRPr sz="1100"/>
          </a:p>
        </p:txBody>
      </p:sp>
      <p:sp>
        <p:nvSpPr>
          <p:cNvPr id="1564" name="Shape 1564"/>
          <p:cNvSpPr/>
          <p:nvPr>
            <p:ph idx="2" type="pic"/>
          </p:nvPr>
        </p:nvSpPr>
        <p:spPr>
          <a:xfrm>
            <a:off x="628651" y="1299196"/>
            <a:ext cx="3768329" cy="180379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8" name="Shape 1568"/>
        <p:cNvGrpSpPr/>
        <p:nvPr/>
      </p:nvGrpSpPr>
      <p:grpSpPr>
        <a:xfrm>
          <a:off x="0" y="0"/>
          <a:ext cx="0" cy="0"/>
          <a:chOff x="0" y="0"/>
          <a:chExt cx="0" cy="0"/>
        </a:xfrm>
      </p:grpSpPr>
      <p:sp>
        <p:nvSpPr>
          <p:cNvPr id="1569" name="Shape 1569"/>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 to edit Master subtitle text dummy</a:t>
            </a:r>
            <a:endParaRPr sz="1100"/>
          </a:p>
        </p:txBody>
      </p:sp>
      <p:sp>
        <p:nvSpPr>
          <p:cNvPr id="1570" name="Shape 1570"/>
          <p:cNvSpPr txBox="1"/>
          <p:nvPr>
            <p:ph idx="11" type="ftr"/>
          </p:nvPr>
        </p:nvSpPr>
        <p:spPr>
          <a:xfrm>
            <a:off x="3864600" y="4707775"/>
            <a:ext cx="1414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571" name="Shape 1571"/>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572" name="Shape 1572"/>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Mission &amp; Vision</a:t>
            </a:r>
            <a:endParaRPr sz="1100"/>
          </a:p>
        </p:txBody>
      </p:sp>
      <p:grpSp>
        <p:nvGrpSpPr>
          <p:cNvPr id="1573" name="Shape 1573"/>
          <p:cNvGrpSpPr/>
          <p:nvPr/>
        </p:nvGrpSpPr>
        <p:grpSpPr>
          <a:xfrm>
            <a:off x="628650" y="1185485"/>
            <a:ext cx="7886700" cy="3195710"/>
            <a:chOff x="838200" y="1579915"/>
            <a:chExt cx="10515600" cy="4260947"/>
          </a:xfrm>
        </p:grpSpPr>
        <p:grpSp>
          <p:nvGrpSpPr>
            <p:cNvPr id="1574" name="Shape 1574"/>
            <p:cNvGrpSpPr/>
            <p:nvPr/>
          </p:nvGrpSpPr>
          <p:grpSpPr>
            <a:xfrm>
              <a:off x="838200" y="1579915"/>
              <a:ext cx="6234370" cy="4260947"/>
              <a:chOff x="934954" y="1204391"/>
              <a:chExt cx="6234370" cy="4260947"/>
            </a:xfrm>
          </p:grpSpPr>
          <p:grpSp>
            <p:nvGrpSpPr>
              <p:cNvPr id="1575" name="Shape 1575"/>
              <p:cNvGrpSpPr/>
              <p:nvPr/>
            </p:nvGrpSpPr>
            <p:grpSpPr>
              <a:xfrm rot="900000">
                <a:off x="3338183" y="4033407"/>
                <a:ext cx="3601657" cy="982582"/>
                <a:chOff x="3567667" y="2936576"/>
                <a:chExt cx="3601657" cy="982582"/>
              </a:xfrm>
            </p:grpSpPr>
            <p:grpSp>
              <p:nvGrpSpPr>
                <p:cNvPr id="1576" name="Shape 1576"/>
                <p:cNvGrpSpPr/>
                <p:nvPr/>
              </p:nvGrpSpPr>
              <p:grpSpPr>
                <a:xfrm>
                  <a:off x="4603924" y="3000389"/>
                  <a:ext cx="2565400" cy="857223"/>
                  <a:chOff x="5486400" y="2774977"/>
                  <a:chExt cx="2565400" cy="857223"/>
                </a:xfrm>
              </p:grpSpPr>
              <p:sp>
                <p:nvSpPr>
                  <p:cNvPr id="1577" name="Shape 1577"/>
                  <p:cNvSpPr/>
                  <p:nvPr/>
                </p:nvSpPr>
                <p:spPr>
                  <a:xfrm>
                    <a:off x="5486400" y="2774977"/>
                    <a:ext cx="2565400" cy="857223"/>
                  </a:xfrm>
                  <a:prstGeom prst="roundRect">
                    <a:avLst>
                      <a:gd fmla="val 26727"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78" name="Shape 1578"/>
                  <p:cNvSpPr/>
                  <p:nvPr/>
                </p:nvSpPr>
                <p:spPr>
                  <a:xfrm>
                    <a:off x="5765800" y="3038488"/>
                    <a:ext cx="330200" cy="330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79" name="Shape 1579"/>
                  <p:cNvSpPr txBox="1"/>
                  <p:nvPr/>
                </p:nvSpPr>
                <p:spPr>
                  <a:xfrm>
                    <a:off x="6235700" y="3033178"/>
                    <a:ext cx="138430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dk1"/>
                        </a:solidFill>
                        <a:latin typeface="Montserrat"/>
                        <a:ea typeface="Montserrat"/>
                        <a:cs typeface="Montserrat"/>
                        <a:sym typeface="Montserrat"/>
                      </a:rPr>
                      <a:t>Text Here</a:t>
                    </a:r>
                    <a:endParaRPr sz="1100"/>
                  </a:p>
                </p:txBody>
              </p:sp>
            </p:grpSp>
            <p:cxnSp>
              <p:nvCxnSpPr>
                <p:cNvPr id="1580" name="Shape 1580"/>
                <p:cNvCxnSpPr/>
                <p:nvPr/>
              </p:nvCxnSpPr>
              <p:spPr>
                <a:xfrm flipH="1" rot="1289433">
                  <a:off x="3617766" y="3163868"/>
                  <a:ext cx="1341052" cy="527998"/>
                </a:xfrm>
                <a:prstGeom prst="straightConnector1">
                  <a:avLst/>
                </a:prstGeom>
                <a:noFill/>
                <a:ln cap="flat" cmpd="sng" w="28575">
                  <a:solidFill>
                    <a:srgbClr val="3E4143"/>
                  </a:solidFill>
                  <a:prstDash val="solid"/>
                  <a:miter lim="800000"/>
                  <a:headEnd len="sm" w="sm" type="none"/>
                  <a:tailEnd len="sm" w="sm" type="none"/>
                </a:ln>
              </p:spPr>
            </p:cxnSp>
          </p:grpSp>
          <p:grpSp>
            <p:nvGrpSpPr>
              <p:cNvPr id="1581" name="Shape 1581"/>
              <p:cNvGrpSpPr/>
              <p:nvPr/>
            </p:nvGrpSpPr>
            <p:grpSpPr>
              <a:xfrm rot="-1289433">
                <a:off x="3321503" y="1829965"/>
                <a:ext cx="3601657" cy="982582"/>
                <a:chOff x="3567667" y="2936576"/>
                <a:chExt cx="3601657" cy="982582"/>
              </a:xfrm>
            </p:grpSpPr>
            <p:grpSp>
              <p:nvGrpSpPr>
                <p:cNvPr id="1582" name="Shape 1582"/>
                <p:cNvGrpSpPr/>
                <p:nvPr/>
              </p:nvGrpSpPr>
              <p:grpSpPr>
                <a:xfrm>
                  <a:off x="4603924" y="3000389"/>
                  <a:ext cx="2565400" cy="857223"/>
                  <a:chOff x="5486400" y="2774977"/>
                  <a:chExt cx="2565400" cy="857223"/>
                </a:xfrm>
              </p:grpSpPr>
              <p:sp>
                <p:nvSpPr>
                  <p:cNvPr id="1583" name="Shape 1583"/>
                  <p:cNvSpPr/>
                  <p:nvPr/>
                </p:nvSpPr>
                <p:spPr>
                  <a:xfrm>
                    <a:off x="5486400" y="2774977"/>
                    <a:ext cx="2565400" cy="857223"/>
                  </a:xfrm>
                  <a:prstGeom prst="roundRect">
                    <a:avLst>
                      <a:gd fmla="val 26727"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84" name="Shape 1584"/>
                  <p:cNvSpPr/>
                  <p:nvPr/>
                </p:nvSpPr>
                <p:spPr>
                  <a:xfrm>
                    <a:off x="5765800" y="3038488"/>
                    <a:ext cx="330200" cy="330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85" name="Shape 1585"/>
                  <p:cNvSpPr txBox="1"/>
                  <p:nvPr/>
                </p:nvSpPr>
                <p:spPr>
                  <a:xfrm>
                    <a:off x="6235700" y="3033178"/>
                    <a:ext cx="138430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dk1"/>
                        </a:solidFill>
                        <a:latin typeface="Montserrat"/>
                        <a:ea typeface="Montserrat"/>
                        <a:cs typeface="Montserrat"/>
                        <a:sym typeface="Montserrat"/>
                      </a:rPr>
                      <a:t>Text Here</a:t>
                    </a:r>
                    <a:endParaRPr sz="1100"/>
                  </a:p>
                </p:txBody>
              </p:sp>
            </p:grpSp>
            <p:cxnSp>
              <p:nvCxnSpPr>
                <p:cNvPr id="1586" name="Shape 1586"/>
                <p:cNvCxnSpPr/>
                <p:nvPr/>
              </p:nvCxnSpPr>
              <p:spPr>
                <a:xfrm flipH="1" rot="1289433">
                  <a:off x="3617766" y="3163868"/>
                  <a:ext cx="1341052" cy="527998"/>
                </a:xfrm>
                <a:prstGeom prst="straightConnector1">
                  <a:avLst/>
                </a:prstGeom>
                <a:noFill/>
                <a:ln cap="flat" cmpd="sng" w="28575">
                  <a:solidFill>
                    <a:srgbClr val="3E4143"/>
                  </a:solidFill>
                  <a:prstDash val="solid"/>
                  <a:miter lim="800000"/>
                  <a:headEnd len="sm" w="sm" type="none"/>
                  <a:tailEnd len="sm" w="sm" type="none"/>
                </a:ln>
              </p:spPr>
            </p:cxnSp>
          </p:grpSp>
          <p:grpSp>
            <p:nvGrpSpPr>
              <p:cNvPr id="1587" name="Shape 1587"/>
              <p:cNvGrpSpPr/>
              <p:nvPr/>
            </p:nvGrpSpPr>
            <p:grpSpPr>
              <a:xfrm>
                <a:off x="3643389" y="3000389"/>
                <a:ext cx="3525935" cy="857223"/>
                <a:chOff x="3643389" y="3000389"/>
                <a:chExt cx="3525935" cy="857223"/>
              </a:xfrm>
            </p:grpSpPr>
            <p:grpSp>
              <p:nvGrpSpPr>
                <p:cNvPr id="1588" name="Shape 1588"/>
                <p:cNvGrpSpPr/>
                <p:nvPr/>
              </p:nvGrpSpPr>
              <p:grpSpPr>
                <a:xfrm>
                  <a:off x="4603924" y="3000389"/>
                  <a:ext cx="2565400" cy="857223"/>
                  <a:chOff x="5486400" y="2774977"/>
                  <a:chExt cx="2565400" cy="857223"/>
                </a:xfrm>
              </p:grpSpPr>
              <p:sp>
                <p:nvSpPr>
                  <p:cNvPr id="1589" name="Shape 1589"/>
                  <p:cNvSpPr/>
                  <p:nvPr/>
                </p:nvSpPr>
                <p:spPr>
                  <a:xfrm>
                    <a:off x="5486400" y="2774977"/>
                    <a:ext cx="2565400" cy="857223"/>
                  </a:xfrm>
                  <a:prstGeom prst="roundRect">
                    <a:avLst>
                      <a:gd fmla="val 26727"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90" name="Shape 1590"/>
                  <p:cNvSpPr/>
                  <p:nvPr/>
                </p:nvSpPr>
                <p:spPr>
                  <a:xfrm>
                    <a:off x="5765800" y="3038488"/>
                    <a:ext cx="330200" cy="330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91" name="Shape 1591"/>
                  <p:cNvSpPr txBox="1"/>
                  <p:nvPr/>
                </p:nvSpPr>
                <p:spPr>
                  <a:xfrm>
                    <a:off x="6235700" y="3033178"/>
                    <a:ext cx="1384300"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200">
                        <a:solidFill>
                          <a:schemeClr val="dk1"/>
                        </a:solidFill>
                        <a:latin typeface="Montserrat"/>
                        <a:ea typeface="Montserrat"/>
                        <a:cs typeface="Montserrat"/>
                        <a:sym typeface="Montserrat"/>
                      </a:rPr>
                      <a:t>Text Here</a:t>
                    </a:r>
                    <a:endParaRPr sz="1100"/>
                  </a:p>
                </p:txBody>
              </p:sp>
            </p:grpSp>
            <p:cxnSp>
              <p:nvCxnSpPr>
                <p:cNvPr id="1592" name="Shape 1592"/>
                <p:cNvCxnSpPr/>
                <p:nvPr/>
              </p:nvCxnSpPr>
              <p:spPr>
                <a:xfrm rot="10800000">
                  <a:off x="3643389" y="3427867"/>
                  <a:ext cx="1365527" cy="0"/>
                </a:xfrm>
                <a:prstGeom prst="straightConnector1">
                  <a:avLst/>
                </a:prstGeom>
                <a:noFill/>
                <a:ln cap="flat" cmpd="sng" w="28575">
                  <a:solidFill>
                    <a:srgbClr val="3E4143"/>
                  </a:solidFill>
                  <a:prstDash val="solid"/>
                  <a:miter lim="800000"/>
                  <a:headEnd len="sm" w="sm" type="none"/>
                  <a:tailEnd len="sm" w="sm" type="none"/>
                </a:ln>
              </p:spPr>
            </p:cxnSp>
          </p:grpSp>
          <p:grpSp>
            <p:nvGrpSpPr>
              <p:cNvPr id="1593" name="Shape 1593"/>
              <p:cNvGrpSpPr/>
              <p:nvPr/>
            </p:nvGrpSpPr>
            <p:grpSpPr>
              <a:xfrm>
                <a:off x="934954" y="1479659"/>
                <a:ext cx="3460995" cy="3696473"/>
                <a:chOff x="4135354" y="2236343"/>
                <a:chExt cx="3460995" cy="3696473"/>
              </a:xfrm>
            </p:grpSpPr>
            <p:sp>
              <p:nvSpPr>
                <p:cNvPr id="1594" name="Shape 1594"/>
                <p:cNvSpPr/>
                <p:nvPr/>
              </p:nvSpPr>
              <p:spPr>
                <a:xfrm>
                  <a:off x="4135354" y="3135841"/>
                  <a:ext cx="2797103" cy="2796975"/>
                </a:xfrm>
                <a:custGeom>
                  <a:pathLst>
                    <a:path extrusionOk="0" h="21600" w="21600">
                      <a:moveTo>
                        <a:pt x="21600" y="10802"/>
                      </a:moveTo>
                      <a:cubicBezTo>
                        <a:pt x="21600" y="16765"/>
                        <a:pt x="16764" y="21600"/>
                        <a:pt x="10802" y="21600"/>
                      </a:cubicBezTo>
                      <a:cubicBezTo>
                        <a:pt x="4837" y="21600"/>
                        <a:pt x="0" y="16765"/>
                        <a:pt x="0" y="10802"/>
                      </a:cubicBezTo>
                      <a:cubicBezTo>
                        <a:pt x="0" y="4836"/>
                        <a:pt x="4837" y="0"/>
                        <a:pt x="10802" y="0"/>
                      </a:cubicBezTo>
                      <a:cubicBezTo>
                        <a:pt x="16764" y="0"/>
                        <a:pt x="21600" y="4836"/>
                        <a:pt x="21600" y="10802"/>
                      </a:cubicBezTo>
                      <a:close/>
                    </a:path>
                  </a:pathLst>
                </a:custGeom>
                <a:solidFill>
                  <a:srgbClr val="3E414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95" name="Shape 1595"/>
                <p:cNvSpPr/>
                <p:nvPr/>
              </p:nvSpPr>
              <p:spPr>
                <a:xfrm>
                  <a:off x="4387154" y="3445747"/>
                  <a:ext cx="2456635" cy="2456516"/>
                </a:xfrm>
                <a:custGeom>
                  <a:pathLst>
                    <a:path extrusionOk="0" h="21600" w="2160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rgbClr val="26262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96" name="Shape 1596"/>
                <p:cNvSpPr/>
                <p:nvPr/>
              </p:nvSpPr>
              <p:spPr>
                <a:xfrm>
                  <a:off x="4454946" y="3445747"/>
                  <a:ext cx="2167013" cy="2166909"/>
                </a:xfrm>
                <a:custGeom>
                  <a:pathLst>
                    <a:path extrusionOk="0" h="21600" w="2160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rgbClr val="5D616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97" name="Shape 1597"/>
                <p:cNvSpPr/>
                <p:nvPr/>
              </p:nvSpPr>
              <p:spPr>
                <a:xfrm>
                  <a:off x="4735800" y="3726601"/>
                  <a:ext cx="1602358" cy="1602337"/>
                </a:xfrm>
                <a:custGeom>
                  <a:pathLst>
                    <a:path extrusionOk="0" h="21600" w="21600">
                      <a:moveTo>
                        <a:pt x="21600" y="10802"/>
                      </a:moveTo>
                      <a:cubicBezTo>
                        <a:pt x="21600" y="16764"/>
                        <a:pt x="16764" y="21600"/>
                        <a:pt x="10801" y="21600"/>
                      </a:cubicBezTo>
                      <a:cubicBezTo>
                        <a:pt x="4834" y="21600"/>
                        <a:pt x="0" y="16764"/>
                        <a:pt x="0" y="10802"/>
                      </a:cubicBezTo>
                      <a:cubicBezTo>
                        <a:pt x="0" y="4834"/>
                        <a:pt x="4834" y="0"/>
                        <a:pt x="10801" y="0"/>
                      </a:cubicBezTo>
                      <a:cubicBezTo>
                        <a:pt x="16764" y="0"/>
                        <a:pt x="21600" y="4834"/>
                        <a:pt x="21600" y="10802"/>
                      </a:cubicBezTo>
                      <a:close/>
                    </a:path>
                  </a:pathLst>
                </a:custGeom>
                <a:solidFill>
                  <a:srgbClr val="B0B3B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98" name="Shape 1598"/>
                <p:cNvSpPr/>
                <p:nvPr/>
              </p:nvSpPr>
              <p:spPr>
                <a:xfrm>
                  <a:off x="5016651" y="4007452"/>
                  <a:ext cx="1037651" cy="1037591"/>
                </a:xfrm>
                <a:custGeom>
                  <a:pathLst>
                    <a:path extrusionOk="0" h="21600" w="21600">
                      <a:moveTo>
                        <a:pt x="21600" y="10804"/>
                      </a:moveTo>
                      <a:cubicBezTo>
                        <a:pt x="21600" y="16765"/>
                        <a:pt x="16764" y="21600"/>
                        <a:pt x="10804" y="21600"/>
                      </a:cubicBezTo>
                      <a:cubicBezTo>
                        <a:pt x="4837" y="21600"/>
                        <a:pt x="0" y="16765"/>
                        <a:pt x="0" y="10804"/>
                      </a:cubicBezTo>
                      <a:cubicBezTo>
                        <a:pt x="0" y="4837"/>
                        <a:pt x="4837" y="0"/>
                        <a:pt x="10804" y="0"/>
                      </a:cubicBezTo>
                      <a:cubicBezTo>
                        <a:pt x="16764" y="0"/>
                        <a:pt x="21600" y="4837"/>
                        <a:pt x="21600" y="10804"/>
                      </a:cubicBezTo>
                      <a:close/>
                    </a:path>
                  </a:pathLst>
                </a:custGeom>
                <a:solidFill>
                  <a:srgbClr val="E4E6E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99" name="Shape 1599"/>
                <p:cNvSpPr/>
                <p:nvPr/>
              </p:nvSpPr>
              <p:spPr>
                <a:xfrm>
                  <a:off x="5297506" y="4297990"/>
                  <a:ext cx="473078" cy="472940"/>
                </a:xfrm>
                <a:custGeom>
                  <a:pathLst>
                    <a:path extrusionOk="0" h="21600" w="21600">
                      <a:moveTo>
                        <a:pt x="21600" y="10809"/>
                      </a:moveTo>
                      <a:cubicBezTo>
                        <a:pt x="21600" y="16771"/>
                        <a:pt x="16765" y="21600"/>
                        <a:pt x="10807" y="21600"/>
                      </a:cubicBezTo>
                      <a:cubicBezTo>
                        <a:pt x="4834" y="21600"/>
                        <a:pt x="0" y="16771"/>
                        <a:pt x="0" y="10809"/>
                      </a:cubicBezTo>
                      <a:cubicBezTo>
                        <a:pt x="0" y="4835"/>
                        <a:pt x="4834" y="0"/>
                        <a:pt x="10807" y="0"/>
                      </a:cubicBezTo>
                      <a:cubicBezTo>
                        <a:pt x="16765" y="0"/>
                        <a:pt x="21600" y="4835"/>
                        <a:pt x="21600" y="10809"/>
                      </a:cubicBezTo>
                      <a:close/>
                    </a:path>
                  </a:pathLst>
                </a:custGeom>
                <a:solidFill>
                  <a:schemeClr val="lt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0" name="Shape 1600"/>
                <p:cNvSpPr/>
                <p:nvPr/>
              </p:nvSpPr>
              <p:spPr>
                <a:xfrm rot="-390431">
                  <a:off x="5384025" y="2348575"/>
                  <a:ext cx="2100068" cy="2100470"/>
                </a:xfrm>
                <a:custGeom>
                  <a:pathLst>
                    <a:path extrusionOk="0" h="21600" w="21600">
                      <a:moveTo>
                        <a:pt x="18372" y="7845"/>
                      </a:moveTo>
                      <a:lnTo>
                        <a:pt x="21600" y="4612"/>
                      </a:lnTo>
                      <a:lnTo>
                        <a:pt x="17962" y="3640"/>
                      </a:lnTo>
                      <a:lnTo>
                        <a:pt x="16992" y="0"/>
                      </a:lnTo>
                      <a:lnTo>
                        <a:pt x="13760" y="3233"/>
                      </a:lnTo>
                      <a:lnTo>
                        <a:pt x="14548" y="6180"/>
                      </a:lnTo>
                      <a:lnTo>
                        <a:pt x="3582" y="17152"/>
                      </a:lnTo>
                      <a:lnTo>
                        <a:pt x="2027" y="14044"/>
                      </a:lnTo>
                      <a:lnTo>
                        <a:pt x="1014" y="17822"/>
                      </a:lnTo>
                      <a:lnTo>
                        <a:pt x="0" y="21600"/>
                      </a:lnTo>
                      <a:lnTo>
                        <a:pt x="3779" y="20586"/>
                      </a:lnTo>
                      <a:lnTo>
                        <a:pt x="7556" y="19577"/>
                      </a:lnTo>
                      <a:lnTo>
                        <a:pt x="4452" y="18018"/>
                      </a:lnTo>
                      <a:lnTo>
                        <a:pt x="15420" y="7054"/>
                      </a:lnTo>
                      <a:cubicBezTo>
                        <a:pt x="15420" y="7054"/>
                        <a:pt x="18372" y="7845"/>
                        <a:pt x="18372" y="7845"/>
                      </a:cubicBezTo>
                      <a:close/>
                    </a:path>
                  </a:pathLst>
                </a:custGeom>
                <a:solidFill>
                  <a:srgbClr val="FFD56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1" name="Shape 1601"/>
                <p:cNvSpPr/>
                <p:nvPr/>
              </p:nvSpPr>
              <p:spPr>
                <a:xfrm rot="-390431">
                  <a:off x="5384025" y="2348575"/>
                  <a:ext cx="1746365" cy="2100470"/>
                </a:xfrm>
                <a:custGeom>
                  <a:pathLst>
                    <a:path extrusionOk="0" h="21600" w="21600">
                      <a:moveTo>
                        <a:pt x="21600" y="3640"/>
                      </a:moveTo>
                      <a:lnTo>
                        <a:pt x="20433" y="0"/>
                      </a:lnTo>
                      <a:lnTo>
                        <a:pt x="16546" y="3233"/>
                      </a:lnTo>
                      <a:lnTo>
                        <a:pt x="17500" y="6180"/>
                      </a:lnTo>
                      <a:lnTo>
                        <a:pt x="4302" y="17152"/>
                      </a:lnTo>
                      <a:lnTo>
                        <a:pt x="2438" y="14044"/>
                      </a:lnTo>
                      <a:lnTo>
                        <a:pt x="1219" y="17822"/>
                      </a:lnTo>
                      <a:lnTo>
                        <a:pt x="0" y="21600"/>
                      </a:lnTo>
                      <a:cubicBezTo>
                        <a:pt x="0" y="21600"/>
                        <a:pt x="21600" y="3640"/>
                        <a:pt x="21600" y="364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1602" name="Shape 1602"/>
            <p:cNvGrpSpPr/>
            <p:nvPr/>
          </p:nvGrpSpPr>
          <p:grpSpPr>
            <a:xfrm>
              <a:off x="7693253" y="1967415"/>
              <a:ext cx="1021976" cy="1021976"/>
              <a:chOff x="7937651" y="1975207"/>
              <a:chExt cx="1021976" cy="1021976"/>
            </a:xfrm>
          </p:grpSpPr>
          <p:sp>
            <p:nvSpPr>
              <p:cNvPr id="1603" name="Shape 1603"/>
              <p:cNvSpPr/>
              <p:nvPr/>
            </p:nvSpPr>
            <p:spPr>
              <a:xfrm>
                <a:off x="7937651" y="1975207"/>
                <a:ext cx="1021976" cy="1021976"/>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04" name="Shape 1604"/>
              <p:cNvSpPr/>
              <p:nvPr/>
            </p:nvSpPr>
            <p:spPr>
              <a:xfrm>
                <a:off x="8132365" y="2145119"/>
                <a:ext cx="660757"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rgbClr val="000000"/>
                    </a:solidFill>
                    <a:latin typeface="Arial"/>
                    <a:ea typeface="Arial"/>
                    <a:cs typeface="Arial"/>
                    <a:sym typeface="Arial"/>
                  </a:rPr>
                  <a:t></a:t>
                </a:r>
                <a:endParaRPr sz="3000">
                  <a:solidFill>
                    <a:srgbClr val="000000"/>
                  </a:solidFill>
                  <a:latin typeface="Calibri"/>
                  <a:ea typeface="Calibri"/>
                  <a:cs typeface="Calibri"/>
                  <a:sym typeface="Calibri"/>
                </a:endParaRPr>
              </a:p>
            </p:txBody>
          </p:sp>
        </p:grpSp>
        <p:grpSp>
          <p:nvGrpSpPr>
            <p:cNvPr id="1605" name="Shape 1605"/>
            <p:cNvGrpSpPr/>
            <p:nvPr/>
          </p:nvGrpSpPr>
          <p:grpSpPr>
            <a:xfrm>
              <a:off x="7693253" y="3248547"/>
              <a:ext cx="1021976" cy="1021976"/>
              <a:chOff x="8633013" y="3281065"/>
              <a:chExt cx="1021976" cy="1021976"/>
            </a:xfrm>
          </p:grpSpPr>
          <p:sp>
            <p:nvSpPr>
              <p:cNvPr id="1606" name="Shape 1606"/>
              <p:cNvSpPr/>
              <p:nvPr/>
            </p:nvSpPr>
            <p:spPr>
              <a:xfrm>
                <a:off x="8633013" y="3281065"/>
                <a:ext cx="1021976" cy="1021976"/>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1607" name="Shape 1607"/>
              <p:cNvSpPr/>
              <p:nvPr/>
            </p:nvSpPr>
            <p:spPr>
              <a:xfrm>
                <a:off x="8928988" y="3453519"/>
                <a:ext cx="478016"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lt1"/>
                    </a:solidFill>
                    <a:latin typeface="Arial"/>
                    <a:ea typeface="Arial"/>
                    <a:cs typeface="Arial"/>
                    <a:sym typeface="Arial"/>
                  </a:rPr>
                  <a:t></a:t>
                </a:r>
                <a:endParaRPr sz="3000">
                  <a:solidFill>
                    <a:schemeClr val="lt1"/>
                  </a:solidFill>
                  <a:latin typeface="Calibri"/>
                  <a:ea typeface="Calibri"/>
                  <a:cs typeface="Calibri"/>
                  <a:sym typeface="Calibri"/>
                </a:endParaRPr>
              </a:p>
            </p:txBody>
          </p:sp>
        </p:grpSp>
        <p:grpSp>
          <p:nvGrpSpPr>
            <p:cNvPr id="1608" name="Shape 1608"/>
            <p:cNvGrpSpPr/>
            <p:nvPr/>
          </p:nvGrpSpPr>
          <p:grpSpPr>
            <a:xfrm>
              <a:off x="7693253" y="4529680"/>
              <a:ext cx="1021976" cy="1021976"/>
              <a:chOff x="9923931" y="4733348"/>
              <a:chExt cx="1021976" cy="1021976"/>
            </a:xfrm>
          </p:grpSpPr>
          <p:sp>
            <p:nvSpPr>
              <p:cNvPr id="1609" name="Shape 1609"/>
              <p:cNvSpPr/>
              <p:nvPr/>
            </p:nvSpPr>
            <p:spPr>
              <a:xfrm>
                <a:off x="9923931" y="4733348"/>
                <a:ext cx="1021976" cy="1021976"/>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10" name="Shape 1610"/>
              <p:cNvSpPr/>
              <p:nvPr/>
            </p:nvSpPr>
            <p:spPr>
              <a:xfrm>
                <a:off x="10078302" y="4889813"/>
                <a:ext cx="660758"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dk1"/>
                    </a:solidFill>
                    <a:latin typeface="Arial"/>
                    <a:ea typeface="Arial"/>
                    <a:cs typeface="Arial"/>
                    <a:sym typeface="Arial"/>
                  </a:rPr>
                  <a:t></a:t>
                </a:r>
                <a:endParaRPr sz="3000">
                  <a:solidFill>
                    <a:schemeClr val="dk1"/>
                  </a:solidFill>
                  <a:latin typeface="Calibri"/>
                  <a:ea typeface="Calibri"/>
                  <a:cs typeface="Calibri"/>
                  <a:sym typeface="Calibri"/>
                </a:endParaRPr>
              </a:p>
            </p:txBody>
          </p:sp>
        </p:grpSp>
        <p:grpSp>
          <p:nvGrpSpPr>
            <p:cNvPr id="1611" name="Shape 1611"/>
            <p:cNvGrpSpPr/>
            <p:nvPr/>
          </p:nvGrpSpPr>
          <p:grpSpPr>
            <a:xfrm>
              <a:off x="8909943" y="2074819"/>
              <a:ext cx="2443857" cy="859351"/>
              <a:chOff x="6512379" y="3265288"/>
              <a:chExt cx="2443857" cy="859351"/>
            </a:xfrm>
          </p:grpSpPr>
          <p:sp>
            <p:nvSpPr>
              <p:cNvPr id="1612" name="Shape 1612"/>
              <p:cNvSpPr txBox="1"/>
              <p:nvPr/>
            </p:nvSpPr>
            <p:spPr>
              <a:xfrm>
                <a:off x="6512379" y="3647585"/>
                <a:ext cx="2443857"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a:t>
                </a:r>
                <a:endParaRPr sz="1100"/>
              </a:p>
            </p:txBody>
          </p:sp>
          <p:sp>
            <p:nvSpPr>
              <p:cNvPr id="1613" name="Shape 1613"/>
              <p:cNvSpPr txBox="1"/>
              <p:nvPr/>
            </p:nvSpPr>
            <p:spPr>
              <a:xfrm>
                <a:off x="6880679" y="3265288"/>
                <a:ext cx="2075557"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a:t>
                </a:r>
                <a:endParaRPr sz="1100"/>
              </a:p>
            </p:txBody>
          </p:sp>
          <p:sp>
            <p:nvSpPr>
              <p:cNvPr id="1614" name="Shape 1614"/>
              <p:cNvSpPr/>
              <p:nvPr/>
            </p:nvSpPr>
            <p:spPr>
              <a:xfrm>
                <a:off x="6576982" y="3302755"/>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15" name="Shape 1615"/>
              <p:cNvGrpSpPr/>
              <p:nvPr/>
            </p:nvGrpSpPr>
            <p:grpSpPr>
              <a:xfrm>
                <a:off x="6621547" y="3372101"/>
                <a:ext cx="159101" cy="109538"/>
                <a:chOff x="5148706" y="2457450"/>
                <a:chExt cx="159101" cy="109538"/>
              </a:xfrm>
            </p:grpSpPr>
            <p:cxnSp>
              <p:nvCxnSpPr>
                <p:cNvPr id="1616" name="Shape 1616"/>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617" name="Shape 1617"/>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nvGrpSpPr>
            <p:cNvPr id="1618" name="Shape 1618"/>
            <p:cNvGrpSpPr/>
            <p:nvPr/>
          </p:nvGrpSpPr>
          <p:grpSpPr>
            <a:xfrm>
              <a:off x="8909943" y="3332552"/>
              <a:ext cx="2443857" cy="859351"/>
              <a:chOff x="6512379" y="3265288"/>
              <a:chExt cx="2443857" cy="859351"/>
            </a:xfrm>
          </p:grpSpPr>
          <p:sp>
            <p:nvSpPr>
              <p:cNvPr id="1619" name="Shape 1619"/>
              <p:cNvSpPr txBox="1"/>
              <p:nvPr/>
            </p:nvSpPr>
            <p:spPr>
              <a:xfrm>
                <a:off x="6512379" y="3647585"/>
                <a:ext cx="2443857"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a:t>
                </a:r>
                <a:endParaRPr sz="1100"/>
              </a:p>
            </p:txBody>
          </p:sp>
          <p:sp>
            <p:nvSpPr>
              <p:cNvPr id="1620" name="Shape 1620"/>
              <p:cNvSpPr txBox="1"/>
              <p:nvPr/>
            </p:nvSpPr>
            <p:spPr>
              <a:xfrm>
                <a:off x="6880679" y="3265288"/>
                <a:ext cx="2075557"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a:t>
                </a:r>
                <a:endParaRPr sz="1100"/>
              </a:p>
            </p:txBody>
          </p:sp>
          <p:sp>
            <p:nvSpPr>
              <p:cNvPr id="1621" name="Shape 1621"/>
              <p:cNvSpPr/>
              <p:nvPr/>
            </p:nvSpPr>
            <p:spPr>
              <a:xfrm>
                <a:off x="6576982" y="3302755"/>
                <a:ext cx="248230" cy="248230"/>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22" name="Shape 1622"/>
              <p:cNvGrpSpPr/>
              <p:nvPr/>
            </p:nvGrpSpPr>
            <p:grpSpPr>
              <a:xfrm>
                <a:off x="6621547" y="3372101"/>
                <a:ext cx="159101" cy="109538"/>
                <a:chOff x="5148706" y="2457450"/>
                <a:chExt cx="159101" cy="109538"/>
              </a:xfrm>
            </p:grpSpPr>
            <p:cxnSp>
              <p:nvCxnSpPr>
                <p:cNvPr id="1623" name="Shape 1623"/>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624" name="Shape 1624"/>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nvGrpSpPr>
            <p:cNvPr id="1625" name="Shape 1625"/>
            <p:cNvGrpSpPr/>
            <p:nvPr/>
          </p:nvGrpSpPr>
          <p:grpSpPr>
            <a:xfrm>
              <a:off x="8909943" y="4591006"/>
              <a:ext cx="2443857" cy="859351"/>
              <a:chOff x="6512379" y="3265288"/>
              <a:chExt cx="2443857" cy="859351"/>
            </a:xfrm>
          </p:grpSpPr>
          <p:sp>
            <p:nvSpPr>
              <p:cNvPr id="1626" name="Shape 1626"/>
              <p:cNvSpPr txBox="1"/>
              <p:nvPr/>
            </p:nvSpPr>
            <p:spPr>
              <a:xfrm>
                <a:off x="6512379" y="3647585"/>
                <a:ext cx="2443857"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a:t>
                </a:r>
                <a:endParaRPr sz="1100"/>
              </a:p>
            </p:txBody>
          </p:sp>
          <p:sp>
            <p:nvSpPr>
              <p:cNvPr id="1627" name="Shape 1627"/>
              <p:cNvSpPr txBox="1"/>
              <p:nvPr/>
            </p:nvSpPr>
            <p:spPr>
              <a:xfrm>
                <a:off x="6880679" y="3265288"/>
                <a:ext cx="2075557"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a:t>
                </a:r>
                <a:endParaRPr sz="1100"/>
              </a:p>
            </p:txBody>
          </p:sp>
          <p:sp>
            <p:nvSpPr>
              <p:cNvPr id="1628" name="Shape 1628"/>
              <p:cNvSpPr/>
              <p:nvPr/>
            </p:nvSpPr>
            <p:spPr>
              <a:xfrm>
                <a:off x="6576982" y="3302755"/>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29" name="Shape 1629"/>
              <p:cNvGrpSpPr/>
              <p:nvPr/>
            </p:nvGrpSpPr>
            <p:grpSpPr>
              <a:xfrm>
                <a:off x="6621547" y="3372101"/>
                <a:ext cx="159101" cy="109538"/>
                <a:chOff x="5148706" y="2457450"/>
                <a:chExt cx="159101" cy="109538"/>
              </a:xfrm>
            </p:grpSpPr>
            <p:cxnSp>
              <p:nvCxnSpPr>
                <p:cNvPr id="1630" name="Shape 1630"/>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631" name="Shape 1631"/>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5" name="Shape 1635"/>
        <p:cNvGrpSpPr/>
        <p:nvPr/>
      </p:nvGrpSpPr>
      <p:grpSpPr>
        <a:xfrm>
          <a:off x="0" y="0"/>
          <a:ext cx="0" cy="0"/>
          <a:chOff x="0" y="0"/>
          <a:chExt cx="0" cy="0"/>
        </a:xfrm>
      </p:grpSpPr>
      <p:sp>
        <p:nvSpPr>
          <p:cNvPr id="1636" name="Shape 163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 to edit Master subtitle text dummy</a:t>
            </a:r>
            <a:endParaRPr sz="1100"/>
          </a:p>
        </p:txBody>
      </p:sp>
      <p:sp>
        <p:nvSpPr>
          <p:cNvPr id="1637" name="Shape 1637"/>
          <p:cNvSpPr txBox="1"/>
          <p:nvPr>
            <p:ph idx="11" type="ftr"/>
          </p:nvPr>
        </p:nvSpPr>
        <p:spPr>
          <a:xfrm>
            <a:off x="3843675" y="4707775"/>
            <a:ext cx="1456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638" name="Shape 163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639" name="Shape 1639"/>
          <p:cNvSpPr/>
          <p:nvPr/>
        </p:nvSpPr>
        <p:spPr>
          <a:xfrm>
            <a:off x="628651" y="1402652"/>
            <a:ext cx="2953669" cy="2793163"/>
          </a:xfrm>
          <a:prstGeom prst="rect">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40" name="Shape 164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Mission &amp; Vision</a:t>
            </a:r>
            <a:endParaRPr sz="1100"/>
          </a:p>
        </p:txBody>
      </p:sp>
      <p:grpSp>
        <p:nvGrpSpPr>
          <p:cNvPr id="1641" name="Shape 1641"/>
          <p:cNvGrpSpPr/>
          <p:nvPr/>
        </p:nvGrpSpPr>
        <p:grpSpPr>
          <a:xfrm>
            <a:off x="3863381" y="1402653"/>
            <a:ext cx="4487636" cy="2793163"/>
            <a:chOff x="5151175" y="1870204"/>
            <a:chExt cx="5983514" cy="3724217"/>
          </a:xfrm>
        </p:grpSpPr>
        <p:grpSp>
          <p:nvGrpSpPr>
            <p:cNvPr id="1642" name="Shape 1642"/>
            <p:cNvGrpSpPr/>
            <p:nvPr/>
          </p:nvGrpSpPr>
          <p:grpSpPr>
            <a:xfrm>
              <a:off x="5151175" y="1870204"/>
              <a:ext cx="5983514" cy="859351"/>
              <a:chOff x="5370286" y="2342669"/>
              <a:chExt cx="5983514" cy="859351"/>
            </a:xfrm>
          </p:grpSpPr>
          <p:sp>
            <p:nvSpPr>
              <p:cNvPr id="1643" name="Shape 1643"/>
              <p:cNvSpPr txBox="1"/>
              <p:nvPr/>
            </p:nvSpPr>
            <p:spPr>
              <a:xfrm>
                <a:off x="5370286" y="2724966"/>
                <a:ext cx="5983514"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a:t>
                </a:r>
                <a:endParaRPr sz="1100"/>
              </a:p>
            </p:txBody>
          </p:sp>
          <p:sp>
            <p:nvSpPr>
              <p:cNvPr id="1644" name="Shape 1644"/>
              <p:cNvSpPr txBox="1"/>
              <p:nvPr/>
            </p:nvSpPr>
            <p:spPr>
              <a:xfrm>
                <a:off x="5738586" y="2342669"/>
                <a:ext cx="450523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 HAS BEEN THE INDUSTRY'S</a:t>
                </a:r>
                <a:endParaRPr sz="1100"/>
              </a:p>
            </p:txBody>
          </p:sp>
          <p:sp>
            <p:nvSpPr>
              <p:cNvPr id="1645" name="Shape 1645"/>
              <p:cNvSpPr/>
              <p:nvPr/>
            </p:nvSpPr>
            <p:spPr>
              <a:xfrm>
                <a:off x="5434889" y="2380136"/>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46" name="Shape 1646"/>
              <p:cNvGrpSpPr/>
              <p:nvPr/>
            </p:nvGrpSpPr>
            <p:grpSpPr>
              <a:xfrm>
                <a:off x="5479454" y="2449482"/>
                <a:ext cx="159101" cy="109538"/>
                <a:chOff x="5148706" y="2457450"/>
                <a:chExt cx="159101" cy="109538"/>
              </a:xfrm>
            </p:grpSpPr>
            <p:cxnSp>
              <p:nvCxnSpPr>
                <p:cNvPr id="1647" name="Shape 1647"/>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648" name="Shape 1648"/>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nvGrpSpPr>
            <p:cNvPr id="1649" name="Shape 1649"/>
            <p:cNvGrpSpPr/>
            <p:nvPr/>
          </p:nvGrpSpPr>
          <p:grpSpPr>
            <a:xfrm>
              <a:off x="5151175" y="2969743"/>
              <a:ext cx="5983514" cy="859351"/>
              <a:chOff x="5370286" y="2342669"/>
              <a:chExt cx="5983514" cy="859351"/>
            </a:xfrm>
          </p:grpSpPr>
          <p:sp>
            <p:nvSpPr>
              <p:cNvPr id="1650" name="Shape 1650"/>
              <p:cNvSpPr txBox="1"/>
              <p:nvPr/>
            </p:nvSpPr>
            <p:spPr>
              <a:xfrm>
                <a:off x="5370286" y="2724966"/>
                <a:ext cx="5983514" cy="47705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a:t>
                </a:r>
                <a:endParaRPr sz="1100"/>
              </a:p>
            </p:txBody>
          </p:sp>
          <p:sp>
            <p:nvSpPr>
              <p:cNvPr id="1651" name="Shape 1651"/>
              <p:cNvSpPr txBox="1"/>
              <p:nvPr/>
            </p:nvSpPr>
            <p:spPr>
              <a:xfrm>
                <a:off x="5738586" y="2342669"/>
                <a:ext cx="450523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 HAS BEEN THE INDUSTRY'S</a:t>
                </a:r>
                <a:endParaRPr sz="1100"/>
              </a:p>
            </p:txBody>
          </p:sp>
          <p:sp>
            <p:nvSpPr>
              <p:cNvPr id="1652" name="Shape 1652"/>
              <p:cNvSpPr/>
              <p:nvPr/>
            </p:nvSpPr>
            <p:spPr>
              <a:xfrm>
                <a:off x="5434889" y="2380136"/>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53" name="Shape 1653"/>
              <p:cNvGrpSpPr/>
              <p:nvPr/>
            </p:nvGrpSpPr>
            <p:grpSpPr>
              <a:xfrm>
                <a:off x="5479454" y="2449482"/>
                <a:ext cx="159101" cy="109538"/>
                <a:chOff x="5148706" y="2457450"/>
                <a:chExt cx="159101" cy="109538"/>
              </a:xfrm>
            </p:grpSpPr>
            <p:cxnSp>
              <p:nvCxnSpPr>
                <p:cNvPr id="1654" name="Shape 1654"/>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655" name="Shape 1655"/>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nvGrpSpPr>
            <p:cNvPr id="1656" name="Shape 1656"/>
            <p:cNvGrpSpPr/>
            <p:nvPr/>
          </p:nvGrpSpPr>
          <p:grpSpPr>
            <a:xfrm>
              <a:off x="5151175" y="4368303"/>
              <a:ext cx="5983514" cy="1226118"/>
              <a:chOff x="5370286" y="2342669"/>
              <a:chExt cx="5983514" cy="1226118"/>
            </a:xfrm>
          </p:grpSpPr>
          <p:sp>
            <p:nvSpPr>
              <p:cNvPr id="1657" name="Shape 1657"/>
              <p:cNvSpPr txBox="1"/>
              <p:nvPr/>
            </p:nvSpPr>
            <p:spPr>
              <a:xfrm>
                <a:off x="5370286" y="2724966"/>
                <a:ext cx="5983514" cy="843821"/>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i="1"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 sheets containing Lorem Ipsum passages, and more recently with desktop publishing software like Aldus PageMaker</a:t>
                </a:r>
                <a:endParaRPr sz="1100"/>
              </a:p>
            </p:txBody>
          </p:sp>
          <p:sp>
            <p:nvSpPr>
              <p:cNvPr id="1658" name="Shape 1658"/>
              <p:cNvSpPr txBox="1"/>
              <p:nvPr/>
            </p:nvSpPr>
            <p:spPr>
              <a:xfrm>
                <a:off x="5738586" y="2342669"/>
                <a:ext cx="4505234"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LOREM IPSUM HAS BEEN THE INDUSTRY'S</a:t>
                </a:r>
                <a:endParaRPr sz="1100"/>
              </a:p>
            </p:txBody>
          </p:sp>
          <p:sp>
            <p:nvSpPr>
              <p:cNvPr id="1659" name="Shape 1659"/>
              <p:cNvSpPr/>
              <p:nvPr/>
            </p:nvSpPr>
            <p:spPr>
              <a:xfrm>
                <a:off x="5434889" y="2380136"/>
                <a:ext cx="248230" cy="24823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660" name="Shape 1660"/>
              <p:cNvGrpSpPr/>
              <p:nvPr/>
            </p:nvGrpSpPr>
            <p:grpSpPr>
              <a:xfrm>
                <a:off x="5479454" y="2449482"/>
                <a:ext cx="159101" cy="109538"/>
                <a:chOff x="5148706" y="2457450"/>
                <a:chExt cx="159101" cy="109538"/>
              </a:xfrm>
            </p:grpSpPr>
            <p:cxnSp>
              <p:nvCxnSpPr>
                <p:cNvPr id="1661" name="Shape 1661"/>
                <p:cNvCxnSpPr/>
                <p:nvPr/>
              </p:nvCxnSpPr>
              <p:spPr>
                <a:xfrm>
                  <a:off x="5148706" y="2504251"/>
                  <a:ext cx="52739" cy="62737"/>
                </a:xfrm>
                <a:prstGeom prst="straightConnector1">
                  <a:avLst/>
                </a:prstGeom>
                <a:noFill/>
                <a:ln cap="flat" cmpd="sng" w="28575">
                  <a:solidFill>
                    <a:schemeClr val="lt1"/>
                  </a:solidFill>
                  <a:prstDash val="solid"/>
                  <a:miter lim="800000"/>
                  <a:headEnd len="sm" w="sm" type="none"/>
                  <a:tailEnd len="sm" w="sm" type="none"/>
                </a:ln>
              </p:spPr>
            </p:cxnSp>
            <p:cxnSp>
              <p:nvCxnSpPr>
                <p:cNvPr id="1662" name="Shape 1662"/>
                <p:cNvCxnSpPr/>
                <p:nvPr/>
              </p:nvCxnSpPr>
              <p:spPr>
                <a:xfrm flipH="1">
                  <a:off x="5201793" y="2457450"/>
                  <a:ext cx="106014" cy="92868"/>
                </a:xfrm>
                <a:prstGeom prst="straightConnector1">
                  <a:avLst/>
                </a:prstGeom>
                <a:noFill/>
                <a:ln cap="flat" cmpd="sng" w="28575">
                  <a:solidFill>
                    <a:schemeClr val="lt1"/>
                  </a:solidFill>
                  <a:prstDash val="solid"/>
                  <a:miter lim="800000"/>
                  <a:headEnd len="sm" w="sm" type="none"/>
                  <a:tailEnd len="sm" w="sm" type="none"/>
                </a:ln>
              </p:spPr>
            </p:cxnSp>
          </p:grpSp>
        </p:grpSp>
      </p:grpSp>
      <p:grpSp>
        <p:nvGrpSpPr>
          <p:cNvPr id="1663" name="Shape 1663"/>
          <p:cNvGrpSpPr/>
          <p:nvPr/>
        </p:nvGrpSpPr>
        <p:grpSpPr>
          <a:xfrm>
            <a:off x="1106405" y="1845164"/>
            <a:ext cx="1998160" cy="1908140"/>
            <a:chOff x="1098241" y="2368173"/>
            <a:chExt cx="2664213" cy="2544187"/>
          </a:xfrm>
        </p:grpSpPr>
        <p:sp>
          <p:nvSpPr>
            <p:cNvPr id="1664" name="Shape 1664"/>
            <p:cNvSpPr/>
            <p:nvPr/>
          </p:nvSpPr>
          <p:spPr>
            <a:xfrm>
              <a:off x="1181303" y="2368173"/>
              <a:ext cx="1203764" cy="1203764"/>
            </a:xfrm>
            <a:prstGeom prst="ellipse">
              <a:avLst/>
            </a:prstGeom>
            <a:noFill/>
            <a:ln cap="flat" cmpd="sng" w="381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65" name="Shape 1665"/>
            <p:cNvSpPr txBox="1"/>
            <p:nvPr/>
          </p:nvSpPr>
          <p:spPr>
            <a:xfrm>
              <a:off x="1218949" y="2674325"/>
              <a:ext cx="1128472" cy="590835"/>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accent4"/>
                </a:buClr>
                <a:buSzPts val="2300"/>
                <a:buFont typeface="Montserrat"/>
                <a:buNone/>
              </a:pPr>
              <a:r>
                <a:rPr b="1" lang="en" sz="2300">
                  <a:solidFill>
                    <a:schemeClr val="accent4"/>
                  </a:solidFill>
                  <a:latin typeface="Montserrat"/>
                  <a:ea typeface="Montserrat"/>
                  <a:cs typeface="Montserrat"/>
                  <a:sym typeface="Montserrat"/>
                </a:rPr>
                <a:t>89%</a:t>
              </a:r>
              <a:endParaRPr sz="1100"/>
            </a:p>
          </p:txBody>
        </p:sp>
        <p:sp>
          <p:nvSpPr>
            <p:cNvPr id="1666" name="Shape 1666"/>
            <p:cNvSpPr txBox="1"/>
            <p:nvPr/>
          </p:nvSpPr>
          <p:spPr>
            <a:xfrm>
              <a:off x="1098241" y="3771284"/>
              <a:ext cx="2664213" cy="1141076"/>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Clr>
                  <a:schemeClr val="lt1"/>
                </a:buClr>
                <a:buSzPts val="800"/>
                <a:buFont typeface="Arial"/>
                <a:buNone/>
              </a:pPr>
              <a:r>
                <a:rPr b="0" i="0" lang="en" sz="800">
                  <a:solidFill>
                    <a:schemeClr val="lt1"/>
                  </a:solidFill>
                  <a:latin typeface="Montserrat"/>
                  <a:ea typeface="Montserrat"/>
                  <a:cs typeface="Montserrat"/>
                  <a:sym typeface="Montserrat"/>
                </a:rPr>
                <a:t>There are many variations of passages majority have suffered alteration in some form, by injected humour, or randomised words which don't look even slightly believable. If you are</a:t>
              </a:r>
              <a:endParaRPr sz="1100"/>
            </a:p>
          </p:txBody>
        </p:sp>
        <p:sp>
          <p:nvSpPr>
            <p:cNvPr id="1667" name="Shape 1667"/>
            <p:cNvSpPr/>
            <p:nvPr/>
          </p:nvSpPr>
          <p:spPr>
            <a:xfrm>
              <a:off x="2558690" y="2368173"/>
              <a:ext cx="1203764" cy="1203764"/>
            </a:xfrm>
            <a:prstGeom prst="ellipse">
              <a:avLst/>
            </a:prstGeom>
            <a:noFill/>
            <a:ln cap="flat" cmpd="sng" w="381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68" name="Shape 1668"/>
            <p:cNvSpPr txBox="1"/>
            <p:nvPr/>
          </p:nvSpPr>
          <p:spPr>
            <a:xfrm>
              <a:off x="2596336" y="2674325"/>
              <a:ext cx="1128472" cy="590835"/>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lt1"/>
                </a:buClr>
                <a:buSzPts val="2300"/>
                <a:buFont typeface="Montserrat"/>
                <a:buNone/>
              </a:pPr>
              <a:r>
                <a:rPr b="1" lang="en" sz="2300">
                  <a:solidFill>
                    <a:schemeClr val="lt1"/>
                  </a:solidFill>
                  <a:latin typeface="Montserrat"/>
                  <a:ea typeface="Montserrat"/>
                  <a:cs typeface="Montserrat"/>
                  <a:sym typeface="Montserrat"/>
                </a:rPr>
                <a:t>63%</a:t>
              </a:r>
              <a:endParaRPr sz="1100"/>
            </a:p>
          </p:txBody>
        </p:sp>
      </p:grpSp>
      <p:sp>
        <p:nvSpPr>
          <p:cNvPr id="1669" name="Shape 1669"/>
          <p:cNvSpPr/>
          <p:nvPr>
            <p:ph idx="2" type="pic"/>
          </p:nvPr>
        </p:nvSpPr>
        <p:spPr>
          <a:xfrm>
            <a:off x="628650" y="1402651"/>
            <a:ext cx="2953669" cy="279316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3" name="Shape 1673"/>
        <p:cNvGrpSpPr/>
        <p:nvPr/>
      </p:nvGrpSpPr>
      <p:grpSpPr>
        <a:xfrm>
          <a:off x="0" y="0"/>
          <a:ext cx="0" cy="0"/>
          <a:chOff x="0" y="0"/>
          <a:chExt cx="0" cy="0"/>
        </a:xfrm>
      </p:grpSpPr>
      <p:sp>
        <p:nvSpPr>
          <p:cNvPr id="1674" name="Shape 1674"/>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 to edit Master subtitle text dummy</a:t>
            </a:r>
            <a:endParaRPr sz="1100"/>
          </a:p>
        </p:txBody>
      </p:sp>
      <p:sp>
        <p:nvSpPr>
          <p:cNvPr id="1675" name="Shape 1675"/>
          <p:cNvSpPr txBox="1"/>
          <p:nvPr>
            <p:ph idx="11" type="ftr"/>
          </p:nvPr>
        </p:nvSpPr>
        <p:spPr>
          <a:xfrm>
            <a:off x="3843675" y="4707775"/>
            <a:ext cx="1456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676" name="Shape 167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677" name="Shape 1677"/>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Portfolio</a:t>
            </a:r>
            <a:endParaRPr sz="1100"/>
          </a:p>
        </p:txBody>
      </p:sp>
      <p:sp>
        <p:nvSpPr>
          <p:cNvPr id="1678" name="Shape 1678"/>
          <p:cNvSpPr txBox="1"/>
          <p:nvPr/>
        </p:nvSpPr>
        <p:spPr>
          <a:xfrm>
            <a:off x="4531864" y="3991939"/>
            <a:ext cx="3983485" cy="36115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i="1" lang="en" sz="800">
                <a:solidFill>
                  <a:schemeClr val="accent4"/>
                </a:solidFill>
                <a:latin typeface="Montserrat"/>
                <a:ea typeface="Montserrat"/>
                <a:cs typeface="Montserrat"/>
                <a:sym typeface="Montserrat"/>
              </a:rPr>
              <a:t>subdue which i two set had seasons. Fifth you'll, man wherein seas our creeping. Very. Make won't appear him, were they're and years unto doesn't</a:t>
            </a:r>
            <a:endParaRPr sz="1100"/>
          </a:p>
        </p:txBody>
      </p:sp>
      <p:sp>
        <p:nvSpPr>
          <p:cNvPr id="1679" name="Shape 1679"/>
          <p:cNvSpPr txBox="1"/>
          <p:nvPr/>
        </p:nvSpPr>
        <p:spPr>
          <a:xfrm>
            <a:off x="6836228" y="1602254"/>
            <a:ext cx="1679121" cy="2146742"/>
          </a:xfrm>
          <a:prstGeom prst="rect">
            <a:avLst/>
          </a:prstGeom>
          <a:noFill/>
          <a:ln>
            <a:noFill/>
          </a:ln>
        </p:spPr>
        <p:txBody>
          <a:bodyPr anchorCtr="0" anchor="t" bIns="34275" lIns="68575" spcFirstLastPara="1" rIns="68575" wrap="square" tIns="34275">
            <a:noAutofit/>
          </a:bodyPr>
          <a:lstStyle/>
          <a:p>
            <a:pPr indent="-133350" lvl="0" marL="127000" marR="0" rtl="0" algn="l">
              <a:lnSpc>
                <a:spcPct val="200000"/>
              </a:lnSpc>
              <a:spcBef>
                <a:spcPts val="0"/>
              </a:spcBef>
              <a:spcAft>
                <a:spcPts val="0"/>
              </a:spcAft>
              <a:buClr>
                <a:schemeClr val="accent4"/>
              </a:buClr>
              <a:buSzPts val="700"/>
              <a:buFont typeface="Noto Sans Symbols"/>
              <a:buChar char="▪"/>
            </a:pPr>
            <a:r>
              <a:rPr lang="en" sz="700">
                <a:solidFill>
                  <a:schemeClr val="lt2"/>
                </a:solidFill>
                <a:latin typeface="Montserrat"/>
                <a:ea typeface="Montserrat"/>
                <a:cs typeface="Montserrat"/>
                <a:sym typeface="Montserrat"/>
              </a:rPr>
              <a:t>Living grass to for can't gathered </a:t>
            </a:r>
            <a:endParaRPr sz="1100"/>
          </a:p>
          <a:p>
            <a:pPr indent="-133350" lvl="0" marL="127000" marR="0" rtl="0" algn="l">
              <a:lnSpc>
                <a:spcPct val="200000"/>
              </a:lnSpc>
              <a:spcBef>
                <a:spcPts val="0"/>
              </a:spcBef>
              <a:spcAft>
                <a:spcPts val="0"/>
              </a:spcAft>
              <a:buClr>
                <a:schemeClr val="accent4"/>
              </a:buClr>
              <a:buSzPts val="700"/>
              <a:buFont typeface="Noto Sans Symbols"/>
              <a:buChar char="▪"/>
            </a:pPr>
            <a:r>
              <a:rPr lang="en" sz="700">
                <a:solidFill>
                  <a:schemeClr val="lt2"/>
                </a:solidFill>
                <a:latin typeface="Montserrat"/>
                <a:ea typeface="Montserrat"/>
                <a:cs typeface="Montserrat"/>
                <a:sym typeface="Montserrat"/>
              </a:rPr>
              <a:t>Creped don't subdue which I two</a:t>
            </a:r>
            <a:endParaRPr sz="1100"/>
          </a:p>
          <a:p>
            <a:pPr indent="-133350" lvl="0" marL="127000" marR="0" rtl="0" algn="l">
              <a:lnSpc>
                <a:spcPct val="200000"/>
              </a:lnSpc>
              <a:spcBef>
                <a:spcPts val="0"/>
              </a:spcBef>
              <a:spcAft>
                <a:spcPts val="0"/>
              </a:spcAft>
              <a:buClr>
                <a:schemeClr val="accent4"/>
              </a:buClr>
              <a:buSzPts val="700"/>
              <a:buFont typeface="Noto Sans Symbols"/>
              <a:buChar char="▪"/>
            </a:pPr>
            <a:r>
              <a:rPr lang="en" sz="700">
                <a:solidFill>
                  <a:schemeClr val="lt2"/>
                </a:solidFill>
                <a:latin typeface="Montserrat"/>
                <a:ea typeface="Montserrat"/>
                <a:cs typeface="Montserrat"/>
                <a:sym typeface="Montserrat"/>
              </a:rPr>
              <a:t>Fifth you'll, man wherein seas </a:t>
            </a:r>
            <a:endParaRPr sz="1100"/>
          </a:p>
          <a:p>
            <a:pPr indent="-88900" lvl="0" marL="127000" marR="0" rtl="0" algn="l">
              <a:lnSpc>
                <a:spcPct val="200000"/>
              </a:lnSpc>
              <a:spcBef>
                <a:spcPts val="0"/>
              </a:spcBef>
              <a:spcAft>
                <a:spcPts val="0"/>
              </a:spcAft>
              <a:buClr>
                <a:schemeClr val="accent4"/>
              </a:buClr>
              <a:buSzPts val="700"/>
              <a:buFont typeface="Noto Sans Symbols"/>
              <a:buNone/>
            </a:pPr>
            <a:r>
              <a:t/>
            </a:r>
            <a:endParaRPr sz="700">
              <a:solidFill>
                <a:schemeClr val="lt2"/>
              </a:solidFill>
              <a:latin typeface="Montserrat"/>
              <a:ea typeface="Montserrat"/>
              <a:cs typeface="Montserrat"/>
              <a:sym typeface="Montserrat"/>
            </a:endParaRPr>
          </a:p>
          <a:p>
            <a:pPr indent="-133350" lvl="0" marL="127000" marR="0" rtl="0" algn="l">
              <a:lnSpc>
                <a:spcPct val="200000"/>
              </a:lnSpc>
              <a:spcBef>
                <a:spcPts val="0"/>
              </a:spcBef>
              <a:spcAft>
                <a:spcPts val="0"/>
              </a:spcAft>
              <a:buClr>
                <a:schemeClr val="accent4"/>
              </a:buClr>
              <a:buSzPts val="700"/>
              <a:buFont typeface="Noto Sans Symbols"/>
              <a:buChar char="▪"/>
            </a:pPr>
            <a:r>
              <a:rPr lang="en" sz="700">
                <a:solidFill>
                  <a:schemeClr val="lt2"/>
                </a:solidFill>
                <a:latin typeface="Montserrat"/>
                <a:ea typeface="Montserrat"/>
                <a:cs typeface="Montserrat"/>
                <a:sym typeface="Montserrat"/>
              </a:rPr>
              <a:t>Make from for seas place and won't appear him.</a:t>
            </a:r>
            <a:endParaRPr sz="1100"/>
          </a:p>
          <a:p>
            <a:pPr indent="-133350" lvl="0" marL="127000" marR="0" rtl="0" algn="l">
              <a:lnSpc>
                <a:spcPct val="200000"/>
              </a:lnSpc>
              <a:spcBef>
                <a:spcPts val="0"/>
              </a:spcBef>
              <a:spcAft>
                <a:spcPts val="0"/>
              </a:spcAft>
              <a:buClr>
                <a:schemeClr val="accent4"/>
              </a:buClr>
              <a:buSzPts val="700"/>
              <a:buFont typeface="Noto Sans Symbols"/>
              <a:buChar char="▪"/>
            </a:pPr>
            <a:r>
              <a:rPr lang="en" sz="700">
                <a:solidFill>
                  <a:schemeClr val="lt2"/>
                </a:solidFill>
                <a:latin typeface="Montserrat"/>
                <a:ea typeface="Montserrat"/>
                <a:cs typeface="Montserrat"/>
                <a:sym typeface="Montserrat"/>
              </a:rPr>
              <a:t>Dry heaven she'd whose years, Bring two saying have from.</a:t>
            </a:r>
            <a:endParaRPr sz="1100"/>
          </a:p>
          <a:p>
            <a:pPr indent="-133350" lvl="0" marL="127000" marR="0" rtl="0" algn="l">
              <a:lnSpc>
                <a:spcPct val="200000"/>
              </a:lnSpc>
              <a:spcBef>
                <a:spcPts val="0"/>
              </a:spcBef>
              <a:spcAft>
                <a:spcPts val="0"/>
              </a:spcAft>
              <a:buClr>
                <a:schemeClr val="accent4"/>
              </a:buClr>
              <a:buSzPts val="700"/>
              <a:buFont typeface="Noto Sans Symbols"/>
              <a:buChar char="▪"/>
            </a:pPr>
            <a:r>
              <a:rPr lang="en" sz="700">
                <a:solidFill>
                  <a:schemeClr val="lt2"/>
                </a:solidFill>
                <a:latin typeface="Montserrat"/>
                <a:ea typeface="Montserrat"/>
                <a:cs typeface="Montserrat"/>
                <a:sym typeface="Montserrat"/>
              </a:rPr>
              <a:t>Called unto replenish given male</a:t>
            </a:r>
            <a:endParaRPr sz="1100"/>
          </a:p>
        </p:txBody>
      </p:sp>
      <p:sp>
        <p:nvSpPr>
          <p:cNvPr id="1680" name="Shape 1680"/>
          <p:cNvSpPr txBox="1"/>
          <p:nvPr/>
        </p:nvSpPr>
        <p:spPr>
          <a:xfrm>
            <a:off x="2449292" y="1405989"/>
            <a:ext cx="1676394"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random text. It has roots in a piece of College in Virginia, </a:t>
            </a:r>
            <a:endParaRPr sz="1100"/>
          </a:p>
        </p:txBody>
      </p:sp>
      <p:sp>
        <p:nvSpPr>
          <p:cNvPr id="1681" name="Shape 1681"/>
          <p:cNvSpPr/>
          <p:nvPr>
            <p:ph idx="2" type="pic"/>
          </p:nvPr>
        </p:nvSpPr>
        <p:spPr>
          <a:xfrm>
            <a:off x="628649" y="1364032"/>
            <a:ext cx="1504951" cy="243198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682" name="Shape 1682"/>
          <p:cNvSpPr/>
          <p:nvPr>
            <p:ph idx="3" type="pic"/>
          </p:nvPr>
        </p:nvSpPr>
        <p:spPr>
          <a:xfrm>
            <a:off x="2198919" y="2085583"/>
            <a:ext cx="2177139" cy="243198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683" name="Shape 1683"/>
          <p:cNvSpPr/>
          <p:nvPr>
            <p:ph idx="4" type="pic"/>
          </p:nvPr>
        </p:nvSpPr>
        <p:spPr>
          <a:xfrm>
            <a:off x="4441375" y="1364031"/>
            <a:ext cx="2177139" cy="243198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7" name="Shape 1687"/>
        <p:cNvGrpSpPr/>
        <p:nvPr/>
      </p:nvGrpSpPr>
      <p:grpSpPr>
        <a:xfrm>
          <a:off x="0" y="0"/>
          <a:ext cx="0" cy="0"/>
          <a:chOff x="0" y="0"/>
          <a:chExt cx="0" cy="0"/>
        </a:xfrm>
      </p:grpSpPr>
      <p:sp>
        <p:nvSpPr>
          <p:cNvPr id="1688" name="Shape 1688"/>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 to edit Master subtitle text dummy</a:t>
            </a:r>
            <a:endParaRPr sz="1100"/>
          </a:p>
        </p:txBody>
      </p:sp>
      <p:sp>
        <p:nvSpPr>
          <p:cNvPr id="1689" name="Shape 1689"/>
          <p:cNvSpPr txBox="1"/>
          <p:nvPr>
            <p:ph idx="11" type="ftr"/>
          </p:nvPr>
        </p:nvSpPr>
        <p:spPr>
          <a:xfrm>
            <a:off x="3864600" y="4707775"/>
            <a:ext cx="1414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690" name="Shape 169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691" name="Shape 1691"/>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Portfolio</a:t>
            </a:r>
            <a:endParaRPr sz="1100"/>
          </a:p>
        </p:txBody>
      </p:sp>
      <p:sp>
        <p:nvSpPr>
          <p:cNvPr id="1692" name="Shape 1692"/>
          <p:cNvSpPr txBox="1"/>
          <p:nvPr/>
        </p:nvSpPr>
        <p:spPr>
          <a:xfrm>
            <a:off x="540944" y="3900148"/>
            <a:ext cx="2329846" cy="5385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There are many variations of passages of Loren Epsom available, but the majority have suffered alteration.</a:t>
            </a:r>
            <a:endParaRPr sz="1100"/>
          </a:p>
        </p:txBody>
      </p:sp>
      <p:sp>
        <p:nvSpPr>
          <p:cNvPr id="1693" name="Shape 1693"/>
          <p:cNvSpPr txBox="1"/>
          <p:nvPr/>
        </p:nvSpPr>
        <p:spPr>
          <a:xfrm>
            <a:off x="3292118" y="3900148"/>
            <a:ext cx="2329846" cy="5385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There are many variations of passages of Loren Epsom available, but the majority have suffered alteration.</a:t>
            </a:r>
            <a:endParaRPr sz="1100"/>
          </a:p>
        </p:txBody>
      </p:sp>
      <p:sp>
        <p:nvSpPr>
          <p:cNvPr id="1694" name="Shape 1694"/>
          <p:cNvSpPr txBox="1"/>
          <p:nvPr/>
        </p:nvSpPr>
        <p:spPr>
          <a:xfrm>
            <a:off x="6059242" y="3900148"/>
            <a:ext cx="2329846" cy="5385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There are many variations of passages of Loren Epsom available, but the majority have suffered alteration.</a:t>
            </a:r>
            <a:endParaRPr sz="1100"/>
          </a:p>
        </p:txBody>
      </p:sp>
      <p:sp>
        <p:nvSpPr>
          <p:cNvPr id="1695" name="Shape 1695"/>
          <p:cNvSpPr/>
          <p:nvPr>
            <p:ph idx="4" type="pic"/>
          </p:nvPr>
        </p:nvSpPr>
        <p:spPr>
          <a:xfrm>
            <a:off x="612058" y="1440756"/>
            <a:ext cx="2419810" cy="229914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696" name="Shape 1696"/>
          <p:cNvSpPr/>
          <p:nvPr>
            <p:ph idx="3" type="pic"/>
          </p:nvPr>
        </p:nvSpPr>
        <p:spPr>
          <a:xfrm>
            <a:off x="3362095" y="1440756"/>
            <a:ext cx="2419810" cy="229914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697" name="Shape 1697"/>
          <p:cNvSpPr/>
          <p:nvPr>
            <p:ph idx="2" type="pic"/>
          </p:nvPr>
        </p:nvSpPr>
        <p:spPr>
          <a:xfrm>
            <a:off x="6112132" y="1440756"/>
            <a:ext cx="2419810" cy="229914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1" name="Shape 1701"/>
        <p:cNvGrpSpPr/>
        <p:nvPr/>
      </p:nvGrpSpPr>
      <p:grpSpPr>
        <a:xfrm>
          <a:off x="0" y="0"/>
          <a:ext cx="0" cy="0"/>
          <a:chOff x="0" y="0"/>
          <a:chExt cx="0" cy="0"/>
        </a:xfrm>
      </p:grpSpPr>
      <p:sp>
        <p:nvSpPr>
          <p:cNvPr id="1702" name="Shape 1702"/>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 to edit Master subtitle text dummy</a:t>
            </a:r>
            <a:endParaRPr sz="1100"/>
          </a:p>
        </p:txBody>
      </p:sp>
      <p:sp>
        <p:nvSpPr>
          <p:cNvPr id="1703" name="Shape 1703"/>
          <p:cNvSpPr txBox="1"/>
          <p:nvPr>
            <p:ph idx="11" type="ftr"/>
          </p:nvPr>
        </p:nvSpPr>
        <p:spPr>
          <a:xfrm>
            <a:off x="3791425" y="4707775"/>
            <a:ext cx="1561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704" name="Shape 170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705" name="Shape 170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Portfolio</a:t>
            </a:r>
            <a:endParaRPr sz="1100"/>
          </a:p>
        </p:txBody>
      </p:sp>
      <p:sp>
        <p:nvSpPr>
          <p:cNvPr id="1706" name="Shape 1706"/>
          <p:cNvSpPr txBox="1"/>
          <p:nvPr/>
        </p:nvSpPr>
        <p:spPr>
          <a:xfrm>
            <a:off x="1551046" y="3860276"/>
            <a:ext cx="6025411" cy="551468"/>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Clr>
                <a:schemeClr val="accent4"/>
              </a:buClr>
              <a:buSzPts val="800"/>
              <a:buFont typeface="Arial"/>
              <a:buNone/>
            </a:pPr>
            <a:r>
              <a:rPr b="0" i="0" lang="en" sz="800">
                <a:solidFill>
                  <a:schemeClr val="accent4"/>
                </a:solidFill>
                <a:latin typeface="Montserrat"/>
                <a:ea typeface="Montserrat"/>
                <a:cs typeface="Montserrat"/>
                <a:sym typeface="Montserrat"/>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a:t>
            </a:r>
            <a:endParaRPr sz="1100"/>
          </a:p>
        </p:txBody>
      </p:sp>
      <p:sp>
        <p:nvSpPr>
          <p:cNvPr id="1707" name="Shape 1707"/>
          <p:cNvSpPr/>
          <p:nvPr/>
        </p:nvSpPr>
        <p:spPr>
          <a:xfrm>
            <a:off x="2784448" y="2958657"/>
            <a:ext cx="533823" cy="53382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08" name="Shape 1708"/>
          <p:cNvSpPr txBox="1"/>
          <p:nvPr/>
        </p:nvSpPr>
        <p:spPr>
          <a:xfrm>
            <a:off x="2846747" y="3061124"/>
            <a:ext cx="3874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01</a:t>
            </a:r>
            <a:endParaRPr sz="1100"/>
          </a:p>
        </p:txBody>
      </p:sp>
      <p:sp>
        <p:nvSpPr>
          <p:cNvPr id="1709" name="Shape 1709"/>
          <p:cNvSpPr/>
          <p:nvPr/>
        </p:nvSpPr>
        <p:spPr>
          <a:xfrm>
            <a:off x="4305088" y="2304838"/>
            <a:ext cx="533823" cy="53382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10" name="Shape 1710"/>
          <p:cNvSpPr txBox="1"/>
          <p:nvPr/>
        </p:nvSpPr>
        <p:spPr>
          <a:xfrm>
            <a:off x="4367388" y="2407305"/>
            <a:ext cx="3874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02</a:t>
            </a:r>
            <a:endParaRPr sz="1100"/>
          </a:p>
        </p:txBody>
      </p:sp>
      <p:sp>
        <p:nvSpPr>
          <p:cNvPr id="1711" name="Shape 1711"/>
          <p:cNvSpPr/>
          <p:nvPr/>
        </p:nvSpPr>
        <p:spPr>
          <a:xfrm>
            <a:off x="5958925" y="2958657"/>
            <a:ext cx="533823" cy="533823"/>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12" name="Shape 1712"/>
          <p:cNvSpPr txBox="1"/>
          <p:nvPr/>
        </p:nvSpPr>
        <p:spPr>
          <a:xfrm>
            <a:off x="6021224" y="3061124"/>
            <a:ext cx="3874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03</a:t>
            </a:r>
            <a:endParaRPr sz="1100"/>
          </a:p>
        </p:txBody>
      </p:sp>
      <p:sp>
        <p:nvSpPr>
          <p:cNvPr id="1713" name="Shape 1713"/>
          <p:cNvSpPr/>
          <p:nvPr>
            <p:ph idx="4" type="pic"/>
          </p:nvPr>
        </p:nvSpPr>
        <p:spPr>
          <a:xfrm>
            <a:off x="1103351" y="1471398"/>
            <a:ext cx="2200706" cy="220070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14" name="Shape 1714"/>
          <p:cNvSpPr/>
          <p:nvPr>
            <p:ph idx="2" type="pic"/>
          </p:nvPr>
        </p:nvSpPr>
        <p:spPr>
          <a:xfrm>
            <a:off x="3471647" y="1471398"/>
            <a:ext cx="2200706" cy="220070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15" name="Shape 1715"/>
          <p:cNvSpPr/>
          <p:nvPr>
            <p:ph idx="3" type="pic"/>
          </p:nvPr>
        </p:nvSpPr>
        <p:spPr>
          <a:xfrm>
            <a:off x="5839943" y="1471398"/>
            <a:ext cx="2200706" cy="220070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9" name="Shape 1719"/>
        <p:cNvGrpSpPr/>
        <p:nvPr/>
      </p:nvGrpSpPr>
      <p:grpSpPr>
        <a:xfrm>
          <a:off x="0" y="0"/>
          <a:ext cx="0" cy="0"/>
          <a:chOff x="0" y="0"/>
          <a:chExt cx="0" cy="0"/>
        </a:xfrm>
      </p:grpSpPr>
      <p:sp>
        <p:nvSpPr>
          <p:cNvPr id="1720" name="Shape 1720"/>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 to edit Master subtitle text dummy</a:t>
            </a:r>
            <a:endParaRPr sz="1100"/>
          </a:p>
        </p:txBody>
      </p:sp>
      <p:sp>
        <p:nvSpPr>
          <p:cNvPr id="1721" name="Shape 1721"/>
          <p:cNvSpPr txBox="1"/>
          <p:nvPr>
            <p:ph idx="11" type="ftr"/>
          </p:nvPr>
        </p:nvSpPr>
        <p:spPr>
          <a:xfrm>
            <a:off x="3799125" y="4707775"/>
            <a:ext cx="15459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722" name="Shape 172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723" name="Shape 172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Portfolio</a:t>
            </a:r>
            <a:endParaRPr sz="1100"/>
          </a:p>
        </p:txBody>
      </p:sp>
      <p:sp>
        <p:nvSpPr>
          <p:cNvPr id="1724" name="Shape 1724"/>
          <p:cNvSpPr/>
          <p:nvPr/>
        </p:nvSpPr>
        <p:spPr>
          <a:xfrm>
            <a:off x="3279442" y="1364031"/>
            <a:ext cx="2585115" cy="2990405"/>
          </a:xfrm>
          <a:prstGeom prst="rect">
            <a:avLst/>
          </a:prstGeom>
          <a:gradFill>
            <a:gsLst>
              <a:gs pos="0">
                <a:srgbClr val="3E4143">
                  <a:alpha val="88627"/>
                </a:srgbClr>
              </a:gs>
              <a:gs pos="99000">
                <a:srgbClr val="7D8287">
                  <a:alpha val="75686"/>
                </a:srgbClr>
              </a:gs>
              <a:gs pos="100000">
                <a:srgbClr val="7D8287">
                  <a:alpha val="75686"/>
                </a:srgbClr>
              </a:gs>
            </a:gsLst>
            <a:lin ang="135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25" name="Shape 1725"/>
          <p:cNvSpPr/>
          <p:nvPr/>
        </p:nvSpPr>
        <p:spPr>
          <a:xfrm>
            <a:off x="3799114" y="1923062"/>
            <a:ext cx="1545771" cy="1872342"/>
          </a:xfrm>
          <a:prstGeom prst="rect">
            <a:avLst/>
          </a:prstGeom>
          <a:no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26" name="Shape 1726"/>
          <p:cNvSpPr txBox="1"/>
          <p:nvPr/>
        </p:nvSpPr>
        <p:spPr>
          <a:xfrm>
            <a:off x="4029750" y="2155024"/>
            <a:ext cx="1084500" cy="1479900"/>
          </a:xfrm>
          <a:prstGeom prst="rect">
            <a:avLst/>
          </a:prstGeom>
          <a:noFill/>
          <a:ln>
            <a:noFill/>
          </a:ln>
        </p:spPr>
        <p:txBody>
          <a:bodyPr anchorCtr="0" anchor="t" bIns="34275" lIns="68575" spcFirstLastPara="1" rIns="68575" wrap="square" tIns="34275">
            <a:noAutofit/>
          </a:bodyPr>
          <a:lstStyle/>
          <a:p>
            <a:pPr indent="0" lvl="0" marL="0" marR="0" rtl="0" algn="l">
              <a:lnSpc>
                <a:spcPct val="130000"/>
              </a:lnSpc>
              <a:spcBef>
                <a:spcPts val="0"/>
              </a:spcBef>
              <a:spcAft>
                <a:spcPts val="0"/>
              </a:spcAft>
              <a:buClr>
                <a:schemeClr val="lt1"/>
              </a:buClr>
              <a:buSzPts val="800"/>
              <a:buFont typeface="Arial"/>
              <a:buNone/>
            </a:pPr>
            <a:r>
              <a:rPr b="0" i="0" lang="en" sz="800">
                <a:solidFill>
                  <a:schemeClr val="lt1"/>
                </a:solidFill>
                <a:latin typeface="Montserrat"/>
                <a:ea typeface="Montserrat"/>
                <a:cs typeface="Montserrat"/>
                <a:sym typeface="Montserrat"/>
              </a:rPr>
              <a:t>There are many variations of passages of Lorem Ipsum available, but the majority have suffered alteration in some form by inject.</a:t>
            </a:r>
            <a:endParaRPr sz="1100"/>
          </a:p>
        </p:txBody>
      </p:sp>
      <p:sp>
        <p:nvSpPr>
          <p:cNvPr id="1727" name="Shape 1727"/>
          <p:cNvSpPr/>
          <p:nvPr/>
        </p:nvSpPr>
        <p:spPr>
          <a:xfrm>
            <a:off x="1839686" y="3080657"/>
            <a:ext cx="1374079" cy="1273779"/>
          </a:xfrm>
          <a:prstGeom prst="rect">
            <a:avLst/>
          </a:prstGeom>
          <a:solidFill>
            <a:schemeClr val="accent4">
              <a:alpha val="8196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28" name="Shape 1728"/>
          <p:cNvSpPr/>
          <p:nvPr/>
        </p:nvSpPr>
        <p:spPr>
          <a:xfrm>
            <a:off x="2168936" y="3278965"/>
            <a:ext cx="715580" cy="877163"/>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5300">
                <a:solidFill>
                  <a:schemeClr val="dk1"/>
                </a:solidFill>
                <a:latin typeface="Arial"/>
                <a:ea typeface="Arial"/>
                <a:cs typeface="Arial"/>
                <a:sym typeface="Arial"/>
              </a:rPr>
              <a:t></a:t>
            </a:r>
            <a:endParaRPr sz="5300">
              <a:solidFill>
                <a:schemeClr val="dk1"/>
              </a:solidFill>
              <a:latin typeface="Calibri"/>
              <a:ea typeface="Calibri"/>
              <a:cs typeface="Calibri"/>
              <a:sym typeface="Calibri"/>
            </a:endParaRPr>
          </a:p>
        </p:txBody>
      </p:sp>
      <p:sp>
        <p:nvSpPr>
          <p:cNvPr id="1729" name="Shape 1729"/>
          <p:cNvSpPr/>
          <p:nvPr>
            <p:ph idx="2" type="pic"/>
          </p:nvPr>
        </p:nvSpPr>
        <p:spPr>
          <a:xfrm>
            <a:off x="628650" y="1364031"/>
            <a:ext cx="2585115" cy="299040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30" name="Shape 1730"/>
          <p:cNvSpPr/>
          <p:nvPr>
            <p:ph idx="3" type="pic"/>
          </p:nvPr>
        </p:nvSpPr>
        <p:spPr>
          <a:xfrm>
            <a:off x="3279442" y="1364031"/>
            <a:ext cx="2585100" cy="29904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31" name="Shape 1731"/>
          <p:cNvSpPr/>
          <p:nvPr>
            <p:ph idx="4" type="pic"/>
          </p:nvPr>
        </p:nvSpPr>
        <p:spPr>
          <a:xfrm>
            <a:off x="5930235" y="1364031"/>
            <a:ext cx="2585115" cy="299040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5" name="Shape 1735"/>
        <p:cNvGrpSpPr/>
        <p:nvPr/>
      </p:nvGrpSpPr>
      <p:grpSpPr>
        <a:xfrm>
          <a:off x="0" y="0"/>
          <a:ext cx="0" cy="0"/>
          <a:chOff x="0" y="0"/>
          <a:chExt cx="0" cy="0"/>
        </a:xfrm>
      </p:grpSpPr>
      <p:sp>
        <p:nvSpPr>
          <p:cNvPr id="1736" name="Shape 173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 to edit Master subtitle text dummy</a:t>
            </a:r>
            <a:endParaRPr sz="1100"/>
          </a:p>
        </p:txBody>
      </p:sp>
      <p:sp>
        <p:nvSpPr>
          <p:cNvPr id="1737" name="Shape 1737"/>
          <p:cNvSpPr txBox="1"/>
          <p:nvPr>
            <p:ph idx="11" type="ftr"/>
          </p:nvPr>
        </p:nvSpPr>
        <p:spPr>
          <a:xfrm>
            <a:off x="3843675" y="4707775"/>
            <a:ext cx="1456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738" name="Shape 173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739" name="Shape 173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Our Portfolio</a:t>
            </a:r>
            <a:endParaRPr sz="1100"/>
          </a:p>
        </p:txBody>
      </p:sp>
      <p:grpSp>
        <p:nvGrpSpPr>
          <p:cNvPr id="1740" name="Shape 1740"/>
          <p:cNvGrpSpPr/>
          <p:nvPr/>
        </p:nvGrpSpPr>
        <p:grpSpPr>
          <a:xfrm>
            <a:off x="628650" y="3506285"/>
            <a:ext cx="1887852" cy="451352"/>
            <a:chOff x="665468" y="4518837"/>
            <a:chExt cx="2517136" cy="601803"/>
          </a:xfrm>
        </p:grpSpPr>
        <p:sp>
          <p:nvSpPr>
            <p:cNvPr id="1741" name="Shape 1741"/>
            <p:cNvSpPr/>
            <p:nvPr/>
          </p:nvSpPr>
          <p:spPr>
            <a:xfrm>
              <a:off x="665468" y="4518837"/>
              <a:ext cx="2517136" cy="601803"/>
            </a:xfrm>
            <a:prstGeom prst="rect">
              <a:avLst/>
            </a:prstGeom>
            <a:solidFill>
              <a:schemeClr val="accent4">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42" name="Shape 1742"/>
            <p:cNvSpPr txBox="1"/>
            <p:nvPr/>
          </p:nvSpPr>
          <p:spPr>
            <a:xfrm>
              <a:off x="897118" y="4623474"/>
              <a:ext cx="2053837" cy="392528"/>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Clr>
                  <a:srgbClr val="FFFFFF"/>
                </a:buClr>
                <a:buSzPts val="1100"/>
                <a:buFont typeface="Arial"/>
                <a:buNone/>
              </a:pPr>
              <a:r>
                <a:rPr b="0" i="0" lang="en" sz="1100">
                  <a:solidFill>
                    <a:srgbClr val="FFFFFF"/>
                  </a:solidFill>
                  <a:latin typeface="Montserrat"/>
                  <a:ea typeface="Montserrat"/>
                  <a:cs typeface="Montserrat"/>
                  <a:sym typeface="Montserrat"/>
                </a:rPr>
                <a:t>The Product Name</a:t>
              </a:r>
              <a:endParaRPr sz="1100"/>
            </a:p>
          </p:txBody>
        </p:sp>
      </p:grpSp>
      <p:grpSp>
        <p:nvGrpSpPr>
          <p:cNvPr id="1743" name="Shape 1743"/>
          <p:cNvGrpSpPr/>
          <p:nvPr/>
        </p:nvGrpSpPr>
        <p:grpSpPr>
          <a:xfrm>
            <a:off x="2628265" y="3506285"/>
            <a:ext cx="1887852" cy="451352"/>
            <a:chOff x="665468" y="4518837"/>
            <a:chExt cx="2517136" cy="601803"/>
          </a:xfrm>
        </p:grpSpPr>
        <p:sp>
          <p:nvSpPr>
            <p:cNvPr id="1744" name="Shape 1744"/>
            <p:cNvSpPr/>
            <p:nvPr/>
          </p:nvSpPr>
          <p:spPr>
            <a:xfrm>
              <a:off x="665468" y="4518837"/>
              <a:ext cx="2517136" cy="601803"/>
            </a:xfrm>
            <a:prstGeom prst="rect">
              <a:avLst/>
            </a:prstGeom>
            <a:solidFill>
              <a:schemeClr val="lt2">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45" name="Shape 1745"/>
            <p:cNvSpPr txBox="1"/>
            <p:nvPr/>
          </p:nvSpPr>
          <p:spPr>
            <a:xfrm>
              <a:off x="897118" y="4623474"/>
              <a:ext cx="2053837" cy="392528"/>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Clr>
                  <a:srgbClr val="FFFFFF"/>
                </a:buClr>
                <a:buSzPts val="1100"/>
                <a:buFont typeface="Arial"/>
                <a:buNone/>
              </a:pPr>
              <a:r>
                <a:rPr b="0" i="0" lang="en" sz="1100">
                  <a:solidFill>
                    <a:srgbClr val="FFFFFF"/>
                  </a:solidFill>
                  <a:latin typeface="Montserrat"/>
                  <a:ea typeface="Montserrat"/>
                  <a:cs typeface="Montserrat"/>
                  <a:sym typeface="Montserrat"/>
                </a:rPr>
                <a:t>The Product Name</a:t>
              </a:r>
              <a:endParaRPr sz="1100"/>
            </a:p>
          </p:txBody>
        </p:sp>
      </p:grpSp>
      <p:grpSp>
        <p:nvGrpSpPr>
          <p:cNvPr id="1746" name="Shape 1746"/>
          <p:cNvGrpSpPr/>
          <p:nvPr/>
        </p:nvGrpSpPr>
        <p:grpSpPr>
          <a:xfrm>
            <a:off x="4627883" y="3506285"/>
            <a:ext cx="1887852" cy="451352"/>
            <a:chOff x="665468" y="4518837"/>
            <a:chExt cx="2517136" cy="601803"/>
          </a:xfrm>
        </p:grpSpPr>
        <p:sp>
          <p:nvSpPr>
            <p:cNvPr id="1747" name="Shape 1747"/>
            <p:cNvSpPr/>
            <p:nvPr/>
          </p:nvSpPr>
          <p:spPr>
            <a:xfrm>
              <a:off x="665468" y="4518837"/>
              <a:ext cx="2517136" cy="601803"/>
            </a:xfrm>
            <a:prstGeom prst="rect">
              <a:avLst/>
            </a:prstGeom>
            <a:solidFill>
              <a:srgbClr val="3E4143">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48" name="Shape 1748"/>
            <p:cNvSpPr txBox="1"/>
            <p:nvPr/>
          </p:nvSpPr>
          <p:spPr>
            <a:xfrm>
              <a:off x="897118" y="4623474"/>
              <a:ext cx="2053837" cy="392528"/>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Clr>
                  <a:srgbClr val="FFFFFF"/>
                </a:buClr>
                <a:buSzPts val="1100"/>
                <a:buFont typeface="Arial"/>
                <a:buNone/>
              </a:pPr>
              <a:r>
                <a:rPr b="0" i="0" lang="en" sz="1100">
                  <a:solidFill>
                    <a:srgbClr val="FFFFFF"/>
                  </a:solidFill>
                  <a:latin typeface="Montserrat"/>
                  <a:ea typeface="Montserrat"/>
                  <a:cs typeface="Montserrat"/>
                  <a:sym typeface="Montserrat"/>
                </a:rPr>
                <a:t>The Product Name</a:t>
              </a:r>
              <a:endParaRPr sz="1100"/>
            </a:p>
          </p:txBody>
        </p:sp>
      </p:grpSp>
      <p:grpSp>
        <p:nvGrpSpPr>
          <p:cNvPr id="1749" name="Shape 1749"/>
          <p:cNvGrpSpPr/>
          <p:nvPr/>
        </p:nvGrpSpPr>
        <p:grpSpPr>
          <a:xfrm>
            <a:off x="6627497" y="3506285"/>
            <a:ext cx="1887852" cy="451352"/>
            <a:chOff x="665468" y="4518837"/>
            <a:chExt cx="2517136" cy="601803"/>
          </a:xfrm>
        </p:grpSpPr>
        <p:sp>
          <p:nvSpPr>
            <p:cNvPr id="1750" name="Shape 1750"/>
            <p:cNvSpPr/>
            <p:nvPr/>
          </p:nvSpPr>
          <p:spPr>
            <a:xfrm>
              <a:off x="665468" y="4518837"/>
              <a:ext cx="2517136" cy="601803"/>
            </a:xfrm>
            <a:prstGeom prst="rect">
              <a:avLst/>
            </a:prstGeom>
            <a:solidFill>
              <a:schemeClr val="accent4">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51" name="Shape 1751"/>
            <p:cNvSpPr txBox="1"/>
            <p:nvPr/>
          </p:nvSpPr>
          <p:spPr>
            <a:xfrm>
              <a:off x="897118" y="4623474"/>
              <a:ext cx="2053837" cy="392528"/>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Clr>
                  <a:srgbClr val="FFFFFF"/>
                </a:buClr>
                <a:buSzPts val="1100"/>
                <a:buFont typeface="Arial"/>
                <a:buNone/>
              </a:pPr>
              <a:r>
                <a:rPr b="0" i="0" lang="en" sz="1100">
                  <a:solidFill>
                    <a:srgbClr val="FFFFFF"/>
                  </a:solidFill>
                  <a:latin typeface="Montserrat"/>
                  <a:ea typeface="Montserrat"/>
                  <a:cs typeface="Montserrat"/>
                  <a:sym typeface="Montserrat"/>
                </a:rPr>
                <a:t>The Product Name</a:t>
              </a:r>
              <a:endParaRPr sz="1100"/>
            </a:p>
          </p:txBody>
        </p:sp>
      </p:grpSp>
      <p:sp>
        <p:nvSpPr>
          <p:cNvPr id="1752" name="Shape 1752"/>
          <p:cNvSpPr txBox="1"/>
          <p:nvPr/>
        </p:nvSpPr>
        <p:spPr>
          <a:xfrm>
            <a:off x="690745" y="4058759"/>
            <a:ext cx="1763662" cy="371878"/>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There are many variations of passages Epsom.</a:t>
            </a:r>
            <a:endParaRPr sz="1100"/>
          </a:p>
        </p:txBody>
      </p:sp>
      <p:sp>
        <p:nvSpPr>
          <p:cNvPr id="1753" name="Shape 1753"/>
          <p:cNvSpPr txBox="1"/>
          <p:nvPr/>
        </p:nvSpPr>
        <p:spPr>
          <a:xfrm>
            <a:off x="2690360" y="4058759"/>
            <a:ext cx="1763662" cy="371878"/>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There are many variations of passages Epsom.</a:t>
            </a:r>
            <a:endParaRPr sz="1100"/>
          </a:p>
        </p:txBody>
      </p:sp>
      <p:sp>
        <p:nvSpPr>
          <p:cNvPr id="1754" name="Shape 1754"/>
          <p:cNvSpPr txBox="1"/>
          <p:nvPr/>
        </p:nvSpPr>
        <p:spPr>
          <a:xfrm>
            <a:off x="4689977" y="4058759"/>
            <a:ext cx="1763662" cy="371878"/>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There are many variations of passages Epsom.</a:t>
            </a:r>
            <a:endParaRPr sz="1100"/>
          </a:p>
        </p:txBody>
      </p:sp>
      <p:sp>
        <p:nvSpPr>
          <p:cNvPr id="1755" name="Shape 1755"/>
          <p:cNvSpPr txBox="1"/>
          <p:nvPr/>
        </p:nvSpPr>
        <p:spPr>
          <a:xfrm>
            <a:off x="6689592" y="4058759"/>
            <a:ext cx="1763662" cy="371878"/>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Clr>
                <a:schemeClr val="dk1"/>
              </a:buClr>
              <a:buSzPts val="800"/>
              <a:buFont typeface="Arial"/>
              <a:buNone/>
            </a:pPr>
            <a:r>
              <a:rPr b="0" i="0" lang="en" sz="800">
                <a:solidFill>
                  <a:schemeClr val="dk1"/>
                </a:solidFill>
                <a:latin typeface="Montserrat"/>
                <a:ea typeface="Montserrat"/>
                <a:cs typeface="Montserrat"/>
                <a:sym typeface="Montserrat"/>
              </a:rPr>
              <a:t>There are many variations of passages Epsom.</a:t>
            </a:r>
            <a:endParaRPr sz="1100"/>
          </a:p>
        </p:txBody>
      </p:sp>
      <p:sp>
        <p:nvSpPr>
          <p:cNvPr id="1756" name="Shape 1756"/>
          <p:cNvSpPr/>
          <p:nvPr>
            <p:ph idx="2" type="pic"/>
          </p:nvPr>
        </p:nvSpPr>
        <p:spPr>
          <a:xfrm>
            <a:off x="628649" y="1364032"/>
            <a:ext cx="1887851" cy="259360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757" name="Shape 1757"/>
          <p:cNvSpPr/>
          <p:nvPr>
            <p:ph idx="3" type="pic"/>
          </p:nvPr>
        </p:nvSpPr>
        <p:spPr>
          <a:xfrm>
            <a:off x="2628267" y="1364032"/>
            <a:ext cx="1887851" cy="259360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758" name="Shape 1758"/>
          <p:cNvSpPr/>
          <p:nvPr>
            <p:ph idx="4" type="pic"/>
          </p:nvPr>
        </p:nvSpPr>
        <p:spPr>
          <a:xfrm>
            <a:off x="4627883" y="1364032"/>
            <a:ext cx="1887851" cy="259360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759" name="Shape 1759"/>
          <p:cNvSpPr/>
          <p:nvPr>
            <p:ph idx="5" type="pic"/>
          </p:nvPr>
        </p:nvSpPr>
        <p:spPr>
          <a:xfrm>
            <a:off x="6627499" y="1364032"/>
            <a:ext cx="1887851" cy="2593606"/>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3" name="Shape 1763"/>
        <p:cNvGrpSpPr/>
        <p:nvPr/>
      </p:nvGrpSpPr>
      <p:grpSpPr>
        <a:xfrm>
          <a:off x="0" y="0"/>
          <a:ext cx="0" cy="0"/>
          <a:chOff x="0" y="0"/>
          <a:chExt cx="0" cy="0"/>
        </a:xfrm>
      </p:grpSpPr>
      <p:sp>
        <p:nvSpPr>
          <p:cNvPr id="1764" name="Shape 1764"/>
          <p:cNvSpPr/>
          <p:nvPr/>
        </p:nvSpPr>
        <p:spPr>
          <a:xfrm>
            <a:off x="3857624" y="391886"/>
            <a:ext cx="2565625" cy="3222851"/>
          </a:xfrm>
          <a:prstGeom prst="rect">
            <a:avLst/>
          </a:prstGeom>
          <a:solidFill>
            <a:schemeClr val="accent4">
              <a:alpha val="8784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65" name="Shape 1765"/>
          <p:cNvSpPr/>
          <p:nvPr/>
        </p:nvSpPr>
        <p:spPr>
          <a:xfrm>
            <a:off x="2514600" y="1100137"/>
            <a:ext cx="1343021" cy="1328738"/>
          </a:xfrm>
          <a:prstGeom prst="rect">
            <a:avLst/>
          </a:prstGeom>
          <a:solidFill>
            <a:srgbClr val="3E4143">
              <a:alpha val="77647"/>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66" name="Shape 1766"/>
          <p:cNvSpPr txBox="1"/>
          <p:nvPr/>
        </p:nvSpPr>
        <p:spPr>
          <a:xfrm>
            <a:off x="4140674" y="1115808"/>
            <a:ext cx="1999527" cy="1800493"/>
          </a:xfrm>
          <a:prstGeom prst="rect">
            <a:avLst/>
          </a:prstGeom>
          <a:noFill/>
          <a:ln>
            <a:noFill/>
          </a:ln>
        </p:spPr>
        <p:txBody>
          <a:bodyPr anchorCtr="0" anchor="t" bIns="34275" lIns="68575" spcFirstLastPara="1" rIns="68575" wrap="square" tIns="34275">
            <a:noAutofit/>
          </a:bodyPr>
          <a:lstStyle/>
          <a:p>
            <a:pPr indent="-127000" lvl="0" marL="127000" marR="0" rtl="0" algn="l">
              <a:lnSpc>
                <a:spcPct val="200000"/>
              </a:lnSpc>
              <a:spcBef>
                <a:spcPts val="0"/>
              </a:spcBef>
              <a:spcAft>
                <a:spcPts val="0"/>
              </a:spcAft>
              <a:buClr>
                <a:schemeClr val="dk1"/>
              </a:buClr>
              <a:buSzPts val="800"/>
              <a:buFont typeface="Noto Sans Symbols"/>
              <a:buChar char="✓"/>
            </a:pPr>
            <a:r>
              <a:rPr lang="en" sz="800">
                <a:solidFill>
                  <a:schemeClr val="dk1"/>
                </a:solidFill>
                <a:latin typeface="Montserrat"/>
                <a:ea typeface="Montserrat"/>
                <a:cs typeface="Montserrat"/>
                <a:sym typeface="Montserrat"/>
              </a:rPr>
              <a:t>Living grass to for can't gathered </a:t>
            </a:r>
            <a:endParaRPr sz="1100"/>
          </a:p>
          <a:p>
            <a:pPr indent="-127000" lvl="0" marL="127000" marR="0" rtl="0" algn="l">
              <a:lnSpc>
                <a:spcPct val="200000"/>
              </a:lnSpc>
              <a:spcBef>
                <a:spcPts val="0"/>
              </a:spcBef>
              <a:spcAft>
                <a:spcPts val="0"/>
              </a:spcAft>
              <a:buClr>
                <a:schemeClr val="dk1"/>
              </a:buClr>
              <a:buSzPts val="800"/>
              <a:buFont typeface="Noto Sans Symbols"/>
              <a:buChar char="✓"/>
            </a:pPr>
            <a:r>
              <a:rPr lang="en" sz="800">
                <a:solidFill>
                  <a:schemeClr val="dk1"/>
                </a:solidFill>
                <a:latin typeface="Montserrat"/>
                <a:ea typeface="Montserrat"/>
                <a:cs typeface="Montserrat"/>
                <a:sym typeface="Montserrat"/>
              </a:rPr>
              <a:t>Creped don't subdue which I two</a:t>
            </a:r>
            <a:endParaRPr sz="1100"/>
          </a:p>
          <a:p>
            <a:pPr indent="-127000" lvl="0" marL="127000" marR="0" rtl="0" algn="l">
              <a:lnSpc>
                <a:spcPct val="200000"/>
              </a:lnSpc>
              <a:spcBef>
                <a:spcPts val="0"/>
              </a:spcBef>
              <a:spcAft>
                <a:spcPts val="0"/>
              </a:spcAft>
              <a:buClr>
                <a:schemeClr val="dk1"/>
              </a:buClr>
              <a:buSzPts val="800"/>
              <a:buFont typeface="Noto Sans Symbols"/>
              <a:buChar char="✓"/>
            </a:pPr>
            <a:r>
              <a:rPr lang="en" sz="800">
                <a:solidFill>
                  <a:schemeClr val="dk1"/>
                </a:solidFill>
                <a:latin typeface="Montserrat"/>
                <a:ea typeface="Montserrat"/>
                <a:cs typeface="Montserrat"/>
                <a:sym typeface="Montserrat"/>
              </a:rPr>
              <a:t>Fifth you'll, man wherein seas </a:t>
            </a:r>
            <a:endParaRPr sz="1100"/>
          </a:p>
          <a:p>
            <a:pPr indent="-76200" lvl="0" marL="127000" marR="0" rtl="0" algn="l">
              <a:lnSpc>
                <a:spcPct val="200000"/>
              </a:lnSpc>
              <a:spcBef>
                <a:spcPts val="0"/>
              </a:spcBef>
              <a:spcAft>
                <a:spcPts val="0"/>
              </a:spcAft>
              <a:buClr>
                <a:schemeClr val="dk1"/>
              </a:buClr>
              <a:buSzPts val="800"/>
              <a:buFont typeface="Noto Sans Symbols"/>
              <a:buNone/>
            </a:pPr>
            <a:r>
              <a:t/>
            </a:r>
            <a:endParaRPr sz="800">
              <a:solidFill>
                <a:schemeClr val="dk1"/>
              </a:solidFill>
              <a:latin typeface="Montserrat"/>
              <a:ea typeface="Montserrat"/>
              <a:cs typeface="Montserrat"/>
              <a:sym typeface="Montserrat"/>
            </a:endParaRPr>
          </a:p>
          <a:p>
            <a:pPr indent="-127000" lvl="0" marL="127000" marR="0" rtl="0" algn="l">
              <a:lnSpc>
                <a:spcPct val="200000"/>
              </a:lnSpc>
              <a:spcBef>
                <a:spcPts val="0"/>
              </a:spcBef>
              <a:spcAft>
                <a:spcPts val="0"/>
              </a:spcAft>
              <a:buClr>
                <a:schemeClr val="dk1"/>
              </a:buClr>
              <a:buSzPts val="800"/>
              <a:buFont typeface="Noto Sans Symbols"/>
              <a:buChar char="✓"/>
            </a:pPr>
            <a:r>
              <a:rPr lang="en" sz="800">
                <a:solidFill>
                  <a:schemeClr val="dk1"/>
                </a:solidFill>
                <a:latin typeface="Montserrat"/>
                <a:ea typeface="Montserrat"/>
                <a:cs typeface="Montserrat"/>
                <a:sym typeface="Montserrat"/>
              </a:rPr>
              <a:t>Make from for seas place and won't appear </a:t>
            </a:r>
            <a:endParaRPr sz="1100"/>
          </a:p>
          <a:p>
            <a:pPr indent="-127000" lvl="0" marL="127000" marR="0" rtl="0" algn="l">
              <a:lnSpc>
                <a:spcPct val="200000"/>
              </a:lnSpc>
              <a:spcBef>
                <a:spcPts val="0"/>
              </a:spcBef>
              <a:spcAft>
                <a:spcPts val="0"/>
              </a:spcAft>
              <a:buClr>
                <a:schemeClr val="dk1"/>
              </a:buClr>
              <a:buSzPts val="800"/>
              <a:buFont typeface="Noto Sans Symbols"/>
              <a:buChar char="✓"/>
            </a:pPr>
            <a:r>
              <a:rPr lang="en" sz="800">
                <a:solidFill>
                  <a:schemeClr val="dk1"/>
                </a:solidFill>
                <a:latin typeface="Montserrat"/>
                <a:ea typeface="Montserrat"/>
                <a:cs typeface="Montserrat"/>
                <a:sym typeface="Montserrat"/>
              </a:rPr>
              <a:t>Dry heaven she'd whose years, Bring two </a:t>
            </a:r>
            <a:endParaRPr sz="1100"/>
          </a:p>
          <a:p>
            <a:pPr indent="-127000" lvl="0" marL="127000" marR="0" rtl="0" algn="l">
              <a:lnSpc>
                <a:spcPct val="200000"/>
              </a:lnSpc>
              <a:spcBef>
                <a:spcPts val="0"/>
              </a:spcBef>
              <a:spcAft>
                <a:spcPts val="0"/>
              </a:spcAft>
              <a:buClr>
                <a:schemeClr val="dk1"/>
              </a:buClr>
              <a:buSzPts val="800"/>
              <a:buFont typeface="Noto Sans Symbols"/>
              <a:buChar char="✓"/>
            </a:pPr>
            <a:r>
              <a:rPr lang="en" sz="800">
                <a:solidFill>
                  <a:schemeClr val="dk1"/>
                </a:solidFill>
                <a:latin typeface="Montserrat"/>
                <a:ea typeface="Montserrat"/>
                <a:cs typeface="Montserrat"/>
                <a:sym typeface="Montserrat"/>
              </a:rPr>
              <a:t>alled unto replenish given male</a:t>
            </a:r>
            <a:endParaRPr sz="1100"/>
          </a:p>
        </p:txBody>
      </p:sp>
      <p:sp>
        <p:nvSpPr>
          <p:cNvPr id="1767" name="Shape 1767"/>
          <p:cNvSpPr/>
          <p:nvPr>
            <p:ph idx="2" type="pic"/>
          </p:nvPr>
        </p:nvSpPr>
        <p:spPr>
          <a:xfrm>
            <a:off x="1291996" y="1100138"/>
            <a:ext cx="2565628" cy="132873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68" name="Shape 1768"/>
          <p:cNvSpPr/>
          <p:nvPr>
            <p:ph idx="3" type="pic"/>
          </p:nvPr>
        </p:nvSpPr>
        <p:spPr>
          <a:xfrm>
            <a:off x="391886" y="2428874"/>
            <a:ext cx="3465739" cy="232274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69" name="Shape 1769"/>
          <p:cNvSpPr/>
          <p:nvPr>
            <p:ph idx="5" type="pic"/>
          </p:nvPr>
        </p:nvSpPr>
        <p:spPr>
          <a:xfrm>
            <a:off x="6423254" y="391884"/>
            <a:ext cx="2328861" cy="435972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70" name="Shape 1770"/>
          <p:cNvSpPr/>
          <p:nvPr>
            <p:ph idx="4" type="pic"/>
          </p:nvPr>
        </p:nvSpPr>
        <p:spPr>
          <a:xfrm>
            <a:off x="3857626" y="391885"/>
            <a:ext cx="2565628" cy="322285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4" name="Shape 1774"/>
        <p:cNvGrpSpPr/>
        <p:nvPr/>
      </p:nvGrpSpPr>
      <p:grpSpPr>
        <a:xfrm>
          <a:off x="0" y="0"/>
          <a:ext cx="0" cy="0"/>
          <a:chOff x="0" y="0"/>
          <a:chExt cx="0" cy="0"/>
        </a:xfrm>
      </p:grpSpPr>
      <p:sp>
        <p:nvSpPr>
          <p:cNvPr id="1775" name="Shape 1775"/>
          <p:cNvSpPr txBox="1"/>
          <p:nvPr>
            <p:ph idx="11" type="ftr"/>
          </p:nvPr>
        </p:nvSpPr>
        <p:spPr>
          <a:xfrm>
            <a:off x="3895950" y="4707775"/>
            <a:ext cx="13521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776" name="Shape 177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777" name="Shape 1777"/>
          <p:cNvSpPr/>
          <p:nvPr>
            <p:ph idx="2" type="pic"/>
          </p:nvPr>
        </p:nvSpPr>
        <p:spPr>
          <a:xfrm>
            <a:off x="0" y="598714"/>
            <a:ext cx="2238041" cy="194106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78" name="Shape 1778"/>
          <p:cNvSpPr/>
          <p:nvPr>
            <p:ph idx="3" type="pic"/>
          </p:nvPr>
        </p:nvSpPr>
        <p:spPr>
          <a:xfrm>
            <a:off x="2301986" y="598714"/>
            <a:ext cx="2238041" cy="194106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79" name="Shape 1779"/>
          <p:cNvSpPr/>
          <p:nvPr>
            <p:ph idx="4" type="pic"/>
          </p:nvPr>
        </p:nvSpPr>
        <p:spPr>
          <a:xfrm>
            <a:off x="4603973" y="598714"/>
            <a:ext cx="2238041" cy="194106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80" name="Shape 1780"/>
          <p:cNvSpPr/>
          <p:nvPr>
            <p:ph idx="5" type="pic"/>
          </p:nvPr>
        </p:nvSpPr>
        <p:spPr>
          <a:xfrm>
            <a:off x="6905959" y="598714"/>
            <a:ext cx="2238041" cy="194106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81" name="Shape 1781"/>
          <p:cNvSpPr/>
          <p:nvPr>
            <p:ph idx="9" type="pic"/>
          </p:nvPr>
        </p:nvSpPr>
        <p:spPr>
          <a:xfrm>
            <a:off x="6905959" y="2603723"/>
            <a:ext cx="2238041" cy="194106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82" name="Shape 1782"/>
          <p:cNvSpPr/>
          <p:nvPr>
            <p:ph idx="8" type="pic"/>
          </p:nvPr>
        </p:nvSpPr>
        <p:spPr>
          <a:xfrm>
            <a:off x="4603973" y="2603723"/>
            <a:ext cx="2238041" cy="194106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83" name="Shape 1783"/>
          <p:cNvSpPr/>
          <p:nvPr>
            <p:ph idx="7" type="pic"/>
          </p:nvPr>
        </p:nvSpPr>
        <p:spPr>
          <a:xfrm>
            <a:off x="2301986" y="2603723"/>
            <a:ext cx="2238041" cy="194106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784" name="Shape 1784"/>
          <p:cNvSpPr/>
          <p:nvPr>
            <p:ph idx="6" type="pic"/>
          </p:nvPr>
        </p:nvSpPr>
        <p:spPr>
          <a:xfrm>
            <a:off x="0" y="2603723"/>
            <a:ext cx="2238041" cy="194106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Shape 373"/>
          <p:cNvSpPr txBox="1"/>
          <p:nvPr>
            <p:ph idx="1" type="subTitle"/>
          </p:nvPr>
        </p:nvSpPr>
        <p:spPr>
          <a:xfrm>
            <a:off x="628650"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374" name="Shape 374"/>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General Topic</a:t>
            </a:r>
            <a:endParaRPr sz="1100"/>
          </a:p>
        </p:txBody>
      </p:sp>
      <p:sp>
        <p:nvSpPr>
          <p:cNvPr id="375" name="Shape 375"/>
          <p:cNvSpPr txBox="1"/>
          <p:nvPr>
            <p:ph idx="11" type="ftr"/>
          </p:nvPr>
        </p:nvSpPr>
        <p:spPr>
          <a:xfrm>
            <a:off x="3875050" y="4707775"/>
            <a:ext cx="1393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376" name="Shape 37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377" name="Shape 377"/>
          <p:cNvSpPr/>
          <p:nvPr/>
        </p:nvSpPr>
        <p:spPr>
          <a:xfrm>
            <a:off x="661539" y="1647028"/>
            <a:ext cx="1245751" cy="104461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8" name="Shape 378"/>
          <p:cNvSpPr/>
          <p:nvPr/>
        </p:nvSpPr>
        <p:spPr>
          <a:xfrm>
            <a:off x="1989729" y="1647028"/>
            <a:ext cx="1245751" cy="104461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9" name="Shape 379"/>
          <p:cNvSpPr/>
          <p:nvPr/>
        </p:nvSpPr>
        <p:spPr>
          <a:xfrm>
            <a:off x="3317919" y="1647028"/>
            <a:ext cx="1245751" cy="104461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0" name="Shape 380"/>
          <p:cNvSpPr/>
          <p:nvPr/>
        </p:nvSpPr>
        <p:spPr>
          <a:xfrm>
            <a:off x="4646109" y="1647028"/>
            <a:ext cx="1245751" cy="104461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1" name="Shape 381"/>
          <p:cNvSpPr/>
          <p:nvPr/>
        </p:nvSpPr>
        <p:spPr>
          <a:xfrm>
            <a:off x="5974298" y="1647028"/>
            <a:ext cx="1245751" cy="104461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2" name="Shape 382"/>
          <p:cNvSpPr/>
          <p:nvPr/>
        </p:nvSpPr>
        <p:spPr>
          <a:xfrm>
            <a:off x="7302488" y="1647028"/>
            <a:ext cx="1245751" cy="104461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3" name="Shape 383"/>
          <p:cNvSpPr/>
          <p:nvPr/>
        </p:nvSpPr>
        <p:spPr>
          <a:xfrm>
            <a:off x="844150" y="1903876"/>
            <a:ext cx="88052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384" name="Shape 384"/>
          <p:cNvSpPr/>
          <p:nvPr/>
        </p:nvSpPr>
        <p:spPr>
          <a:xfrm>
            <a:off x="2172340" y="1903876"/>
            <a:ext cx="88052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385" name="Shape 385"/>
          <p:cNvSpPr/>
          <p:nvPr/>
        </p:nvSpPr>
        <p:spPr>
          <a:xfrm>
            <a:off x="3500530" y="1903876"/>
            <a:ext cx="88052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386" name="Shape 386"/>
          <p:cNvSpPr/>
          <p:nvPr/>
        </p:nvSpPr>
        <p:spPr>
          <a:xfrm>
            <a:off x="4828720" y="1903876"/>
            <a:ext cx="88052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387" name="Shape 387"/>
          <p:cNvSpPr/>
          <p:nvPr/>
        </p:nvSpPr>
        <p:spPr>
          <a:xfrm>
            <a:off x="6156909" y="1903876"/>
            <a:ext cx="88052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388" name="Shape 388"/>
          <p:cNvSpPr/>
          <p:nvPr/>
        </p:nvSpPr>
        <p:spPr>
          <a:xfrm>
            <a:off x="7485099" y="1903876"/>
            <a:ext cx="88052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389" name="Shape 389"/>
          <p:cNvSpPr txBox="1"/>
          <p:nvPr/>
        </p:nvSpPr>
        <p:spPr>
          <a:xfrm>
            <a:off x="595762" y="1370451"/>
            <a:ext cx="113770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ABOUT</a:t>
            </a:r>
            <a:endParaRPr sz="1100"/>
          </a:p>
        </p:txBody>
      </p:sp>
      <p:sp>
        <p:nvSpPr>
          <p:cNvPr id="390" name="Shape 390"/>
          <p:cNvSpPr txBox="1"/>
          <p:nvPr/>
        </p:nvSpPr>
        <p:spPr>
          <a:xfrm>
            <a:off x="1918138" y="1370451"/>
            <a:ext cx="113770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SERVICE</a:t>
            </a:r>
            <a:endParaRPr sz="1100"/>
          </a:p>
        </p:txBody>
      </p:sp>
      <p:sp>
        <p:nvSpPr>
          <p:cNvPr id="391" name="Shape 391"/>
          <p:cNvSpPr txBox="1"/>
          <p:nvPr/>
        </p:nvSpPr>
        <p:spPr>
          <a:xfrm>
            <a:off x="3247762" y="1370451"/>
            <a:ext cx="113770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TEAM</a:t>
            </a:r>
            <a:endParaRPr sz="1100"/>
          </a:p>
        </p:txBody>
      </p:sp>
      <p:sp>
        <p:nvSpPr>
          <p:cNvPr id="392" name="Shape 392"/>
          <p:cNvSpPr txBox="1"/>
          <p:nvPr/>
        </p:nvSpPr>
        <p:spPr>
          <a:xfrm>
            <a:off x="4498286" y="1370451"/>
            <a:ext cx="1137701"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HISTORY</a:t>
            </a:r>
            <a:endParaRPr sz="1100"/>
          </a:p>
        </p:txBody>
      </p:sp>
      <p:sp>
        <p:nvSpPr>
          <p:cNvPr id="393" name="Shape 393"/>
          <p:cNvSpPr txBox="1"/>
          <p:nvPr/>
        </p:nvSpPr>
        <p:spPr>
          <a:xfrm>
            <a:off x="5908528" y="1370451"/>
            <a:ext cx="113770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VISION</a:t>
            </a:r>
            <a:endParaRPr sz="1100"/>
          </a:p>
        </p:txBody>
      </p:sp>
      <p:sp>
        <p:nvSpPr>
          <p:cNvPr id="394" name="Shape 394"/>
          <p:cNvSpPr txBox="1"/>
          <p:nvPr/>
        </p:nvSpPr>
        <p:spPr>
          <a:xfrm>
            <a:off x="7222138" y="1370451"/>
            <a:ext cx="1302578"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PORTFOLIO</a:t>
            </a:r>
            <a:endParaRPr sz="1100"/>
          </a:p>
        </p:txBody>
      </p:sp>
      <p:sp>
        <p:nvSpPr>
          <p:cNvPr id="395" name="Shape 395"/>
          <p:cNvSpPr txBox="1"/>
          <p:nvPr/>
        </p:nvSpPr>
        <p:spPr>
          <a:xfrm>
            <a:off x="595762" y="2859012"/>
            <a:ext cx="1267449" cy="50206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the 1500s, </a:t>
            </a:r>
            <a:endParaRPr sz="1100"/>
          </a:p>
        </p:txBody>
      </p:sp>
      <p:sp>
        <p:nvSpPr>
          <p:cNvPr id="396" name="Shape 396"/>
          <p:cNvSpPr txBox="1"/>
          <p:nvPr/>
        </p:nvSpPr>
        <p:spPr>
          <a:xfrm>
            <a:off x="1932767" y="2859012"/>
            <a:ext cx="1267449" cy="50206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the 1500s, </a:t>
            </a:r>
            <a:endParaRPr sz="1100"/>
          </a:p>
        </p:txBody>
      </p:sp>
      <p:sp>
        <p:nvSpPr>
          <p:cNvPr id="397" name="Shape 397"/>
          <p:cNvSpPr txBox="1"/>
          <p:nvPr/>
        </p:nvSpPr>
        <p:spPr>
          <a:xfrm>
            <a:off x="3269773" y="2859012"/>
            <a:ext cx="1267449" cy="50206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the 1500s, </a:t>
            </a:r>
            <a:endParaRPr sz="1100"/>
          </a:p>
        </p:txBody>
      </p:sp>
      <p:sp>
        <p:nvSpPr>
          <p:cNvPr id="398" name="Shape 398"/>
          <p:cNvSpPr txBox="1"/>
          <p:nvPr/>
        </p:nvSpPr>
        <p:spPr>
          <a:xfrm>
            <a:off x="4606778" y="2859012"/>
            <a:ext cx="1267449" cy="50206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the 1500s, </a:t>
            </a:r>
            <a:endParaRPr sz="1100"/>
          </a:p>
        </p:txBody>
      </p:sp>
      <p:sp>
        <p:nvSpPr>
          <p:cNvPr id="399" name="Shape 399"/>
          <p:cNvSpPr txBox="1"/>
          <p:nvPr/>
        </p:nvSpPr>
        <p:spPr>
          <a:xfrm>
            <a:off x="5943784" y="2859012"/>
            <a:ext cx="1267449" cy="50206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the 1500s, </a:t>
            </a:r>
            <a:endParaRPr sz="1100"/>
          </a:p>
        </p:txBody>
      </p:sp>
      <p:sp>
        <p:nvSpPr>
          <p:cNvPr id="400" name="Shape 400"/>
          <p:cNvSpPr txBox="1"/>
          <p:nvPr/>
        </p:nvSpPr>
        <p:spPr>
          <a:xfrm>
            <a:off x="7280790" y="2859012"/>
            <a:ext cx="1267449" cy="50206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the 1500s, </a:t>
            </a:r>
            <a:endParaRPr sz="1100"/>
          </a:p>
        </p:txBody>
      </p:sp>
      <p:cxnSp>
        <p:nvCxnSpPr>
          <p:cNvPr id="401" name="Shape 401"/>
          <p:cNvCxnSpPr/>
          <p:nvPr/>
        </p:nvCxnSpPr>
        <p:spPr>
          <a:xfrm>
            <a:off x="661539" y="3577671"/>
            <a:ext cx="7886700" cy="0"/>
          </a:xfrm>
          <a:prstGeom prst="straightConnector1">
            <a:avLst/>
          </a:prstGeom>
          <a:noFill/>
          <a:ln cap="flat" cmpd="sng" w="12700">
            <a:solidFill>
              <a:schemeClr val="dk1"/>
            </a:solidFill>
            <a:prstDash val="solid"/>
            <a:miter lim="800000"/>
            <a:headEnd len="sm" w="sm" type="none"/>
            <a:tailEnd len="sm" w="sm" type="none"/>
          </a:ln>
        </p:spPr>
      </p:cxnSp>
      <p:sp>
        <p:nvSpPr>
          <p:cNvPr id="402" name="Shape 402"/>
          <p:cNvSpPr txBox="1"/>
          <p:nvPr/>
        </p:nvSpPr>
        <p:spPr>
          <a:xfrm>
            <a:off x="595761" y="3767889"/>
            <a:ext cx="7952478" cy="50206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 sheets containing Lorem Ipsum passages, and more recently with desktop publishing software like Aldus PageMaker including v</a:t>
            </a:r>
            <a:endParaRPr sz="1100"/>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8" name="Shape 1788"/>
        <p:cNvGrpSpPr/>
        <p:nvPr/>
      </p:nvGrpSpPr>
      <p:grpSpPr>
        <a:xfrm>
          <a:off x="0" y="0"/>
          <a:ext cx="0" cy="0"/>
          <a:chOff x="0" y="0"/>
          <a:chExt cx="0" cy="0"/>
        </a:xfrm>
      </p:grpSpPr>
      <p:sp>
        <p:nvSpPr>
          <p:cNvPr id="1789" name="Shape 1789"/>
          <p:cNvSpPr/>
          <p:nvPr/>
        </p:nvSpPr>
        <p:spPr>
          <a:xfrm>
            <a:off x="425842" y="2571749"/>
            <a:ext cx="5525592" cy="2215834"/>
          </a:xfrm>
          <a:prstGeom prst="rect">
            <a:avLst/>
          </a:prstGeom>
          <a:solidFill>
            <a:schemeClr val="accent4">
              <a:alpha val="7098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90" name="Shape 1790"/>
          <p:cNvSpPr txBox="1"/>
          <p:nvPr/>
        </p:nvSpPr>
        <p:spPr>
          <a:xfrm>
            <a:off x="1476410" y="3125590"/>
            <a:ext cx="3424457" cy="110799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900">
                <a:solidFill>
                  <a:srgbClr val="FEFEFE"/>
                </a:solidFill>
                <a:latin typeface="Montserrat"/>
                <a:ea typeface="Montserrat"/>
                <a:cs typeface="Montserrat"/>
                <a:sym typeface="Montserrat"/>
              </a:rPr>
              <a:t>Lesser first day kind god us earth. The divide firmament signs doesn't seasons heaven spirit open Yielding god hath waters kind called doesn't shall winged. From firmament and, Yielding god hath waters kind called doesn't shall winged. From firmament and,</a:t>
            </a:r>
            <a:endParaRPr sz="1100"/>
          </a:p>
        </p:txBody>
      </p:sp>
      <p:sp>
        <p:nvSpPr>
          <p:cNvPr id="1791" name="Shape 1791"/>
          <p:cNvSpPr/>
          <p:nvPr>
            <p:ph idx="2" type="pic"/>
          </p:nvPr>
        </p:nvSpPr>
        <p:spPr>
          <a:xfrm>
            <a:off x="427151" y="355916"/>
            <a:ext cx="2764105" cy="22158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792" name="Shape 1792"/>
          <p:cNvSpPr/>
          <p:nvPr>
            <p:ph idx="3" type="pic"/>
          </p:nvPr>
        </p:nvSpPr>
        <p:spPr>
          <a:xfrm>
            <a:off x="3189947" y="355916"/>
            <a:ext cx="2764105" cy="22158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793" name="Shape 1793"/>
          <p:cNvSpPr/>
          <p:nvPr>
            <p:ph idx="4" type="pic"/>
          </p:nvPr>
        </p:nvSpPr>
        <p:spPr>
          <a:xfrm>
            <a:off x="5952743" y="355916"/>
            <a:ext cx="2764105" cy="22158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794" name="Shape 1794"/>
          <p:cNvSpPr/>
          <p:nvPr>
            <p:ph idx="6" type="pic"/>
          </p:nvPr>
        </p:nvSpPr>
        <p:spPr>
          <a:xfrm>
            <a:off x="5952743" y="2571750"/>
            <a:ext cx="2764105" cy="22158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1795" name="Shape 1795"/>
          <p:cNvSpPr/>
          <p:nvPr>
            <p:ph idx="5" type="pic"/>
          </p:nvPr>
        </p:nvSpPr>
        <p:spPr>
          <a:xfrm>
            <a:off x="427151" y="2571750"/>
            <a:ext cx="5525592" cy="2215834"/>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9" name="Shape 1799"/>
        <p:cNvGrpSpPr/>
        <p:nvPr/>
      </p:nvGrpSpPr>
      <p:grpSpPr>
        <a:xfrm>
          <a:off x="0" y="0"/>
          <a:ext cx="0" cy="0"/>
          <a:chOff x="0" y="0"/>
          <a:chExt cx="0" cy="0"/>
        </a:xfrm>
      </p:grpSpPr>
      <p:sp>
        <p:nvSpPr>
          <p:cNvPr id="1800" name="Shape 1800"/>
          <p:cNvSpPr/>
          <p:nvPr/>
        </p:nvSpPr>
        <p:spPr>
          <a:xfrm>
            <a:off x="2987715" y="2715054"/>
            <a:ext cx="3168570" cy="119881"/>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01" name="Shape 1801"/>
          <p:cNvSpPr txBox="1"/>
          <p:nvPr/>
        </p:nvSpPr>
        <p:spPr>
          <a:xfrm>
            <a:off x="2256132" y="3715744"/>
            <a:ext cx="4631736" cy="411508"/>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2300"/>
              <a:buFont typeface="Montserrat"/>
              <a:buNone/>
            </a:pPr>
            <a:r>
              <a:rPr b="1" lang="en" sz="2300">
                <a:solidFill>
                  <a:schemeClr val="dk1"/>
                </a:solidFill>
                <a:latin typeface="Montserrat"/>
                <a:ea typeface="Montserrat"/>
                <a:cs typeface="Montserrat"/>
                <a:sym typeface="Montserrat"/>
              </a:rPr>
              <a:t>Infographic / Graph</a:t>
            </a:r>
            <a:endParaRPr b="1" sz="2300">
              <a:solidFill>
                <a:schemeClr val="accent4"/>
              </a:solidFill>
              <a:latin typeface="Montserrat"/>
              <a:ea typeface="Montserrat"/>
              <a:cs typeface="Montserrat"/>
              <a:sym typeface="Montserrat"/>
            </a:endParaRPr>
          </a:p>
        </p:txBody>
      </p:sp>
      <p:sp>
        <p:nvSpPr>
          <p:cNvPr id="1802" name="Shape 1802"/>
          <p:cNvSpPr/>
          <p:nvPr/>
        </p:nvSpPr>
        <p:spPr>
          <a:xfrm>
            <a:off x="4235040" y="2953997"/>
            <a:ext cx="673920"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4500">
                <a:solidFill>
                  <a:schemeClr val="accent4"/>
                </a:solidFill>
                <a:latin typeface="Arial"/>
                <a:ea typeface="Arial"/>
                <a:cs typeface="Arial"/>
                <a:sym typeface="Arial"/>
              </a:rPr>
              <a:t></a:t>
            </a:r>
            <a:endParaRPr b="1" sz="4500">
              <a:solidFill>
                <a:schemeClr val="accent4"/>
              </a:solidFill>
              <a:latin typeface="Arial"/>
              <a:ea typeface="Arial"/>
              <a:cs typeface="Arial"/>
              <a:sym typeface="Arial"/>
            </a:endParaRPr>
          </a:p>
        </p:txBody>
      </p:sp>
      <p:sp>
        <p:nvSpPr>
          <p:cNvPr id="1803" name="Shape 1803"/>
          <p:cNvSpPr txBox="1"/>
          <p:nvPr/>
        </p:nvSpPr>
        <p:spPr>
          <a:xfrm>
            <a:off x="1320659" y="4194776"/>
            <a:ext cx="6502682"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 galley of type and scrambled it to make a type specimen book. It was popularised in the 1960s with the release of Letraset sheets containing Lorem Ipsum passages, and more recently with desktop publishing software like Aldus PageMaker including </a:t>
            </a:r>
            <a:endParaRPr sz="1100"/>
          </a:p>
        </p:txBody>
      </p:sp>
      <p:grpSp>
        <p:nvGrpSpPr>
          <p:cNvPr id="1804" name="Shape 1804"/>
          <p:cNvGrpSpPr/>
          <p:nvPr/>
        </p:nvGrpSpPr>
        <p:grpSpPr>
          <a:xfrm>
            <a:off x="1954348" y="-713304"/>
            <a:ext cx="4851524" cy="3125395"/>
            <a:chOff x="1974659" y="-1111529"/>
            <a:chExt cx="7504832" cy="4834680"/>
          </a:xfrm>
        </p:grpSpPr>
        <p:grpSp>
          <p:nvGrpSpPr>
            <p:cNvPr id="1805" name="Shape 1805"/>
            <p:cNvGrpSpPr/>
            <p:nvPr/>
          </p:nvGrpSpPr>
          <p:grpSpPr>
            <a:xfrm rot="2392773">
              <a:off x="2783748" y="-736862"/>
              <a:ext cx="2400144" cy="3394492"/>
              <a:chOff x="6813659" y="1030162"/>
              <a:chExt cx="949162" cy="1342388"/>
            </a:xfrm>
          </p:grpSpPr>
          <p:sp>
            <p:nvSpPr>
              <p:cNvPr id="1806" name="Shape 1806"/>
              <p:cNvSpPr/>
              <p:nvPr/>
            </p:nvSpPr>
            <p:spPr>
              <a:xfrm>
                <a:off x="6813659" y="1030162"/>
                <a:ext cx="949162" cy="1342388"/>
              </a:xfrm>
              <a:custGeom>
                <a:pathLst>
                  <a:path extrusionOk="0" h="21600" w="21600">
                    <a:moveTo>
                      <a:pt x="0" y="0"/>
                    </a:moveTo>
                    <a:lnTo>
                      <a:pt x="18496" y="0"/>
                    </a:lnTo>
                    <a:lnTo>
                      <a:pt x="21600" y="0"/>
                    </a:lnTo>
                    <a:lnTo>
                      <a:pt x="21600" y="21600"/>
                    </a:lnTo>
                    <a:lnTo>
                      <a:pt x="0" y="21600"/>
                    </a:lnTo>
                    <a:cubicBezTo>
                      <a:pt x="0" y="21600"/>
                      <a:pt x="0" y="0"/>
                      <a:pt x="0" y="0"/>
                    </a:cubicBezTo>
                    <a:close/>
                  </a:path>
                </a:pathLst>
              </a:custGeom>
              <a:solidFill>
                <a:srgbClr val="FEFEFE">
                  <a:alpha val="65882"/>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07" name="Shape 1807"/>
              <p:cNvSpPr/>
              <p:nvPr/>
            </p:nvSpPr>
            <p:spPr>
              <a:xfrm>
                <a:off x="6900729" y="1173709"/>
                <a:ext cx="775643" cy="753086"/>
              </a:xfrm>
              <a:custGeom>
                <a:pathLst>
                  <a:path extrusionOk="0" h="753086" w="775643">
                    <a:moveTo>
                      <a:pt x="583615" y="731857"/>
                    </a:moveTo>
                    <a:lnTo>
                      <a:pt x="625353" y="731857"/>
                    </a:lnTo>
                    <a:lnTo>
                      <a:pt x="625353" y="753074"/>
                    </a:lnTo>
                    <a:lnTo>
                      <a:pt x="583603" y="753074"/>
                    </a:lnTo>
                    <a:cubicBezTo>
                      <a:pt x="583603" y="753074"/>
                      <a:pt x="583615" y="731857"/>
                      <a:pt x="583615" y="731857"/>
                    </a:cubicBezTo>
                    <a:close/>
                    <a:moveTo>
                      <a:pt x="447115" y="731857"/>
                    </a:moveTo>
                    <a:lnTo>
                      <a:pt x="488864" y="731869"/>
                    </a:lnTo>
                    <a:lnTo>
                      <a:pt x="488864" y="753074"/>
                    </a:lnTo>
                    <a:lnTo>
                      <a:pt x="447115" y="753086"/>
                    </a:lnTo>
                    <a:cubicBezTo>
                      <a:pt x="447115" y="753086"/>
                      <a:pt x="447115" y="731857"/>
                      <a:pt x="447115" y="731857"/>
                    </a:cubicBezTo>
                    <a:close/>
                    <a:moveTo>
                      <a:pt x="310627" y="731857"/>
                    </a:moveTo>
                    <a:lnTo>
                      <a:pt x="352377" y="731869"/>
                    </a:lnTo>
                    <a:lnTo>
                      <a:pt x="352377" y="753074"/>
                    </a:lnTo>
                    <a:lnTo>
                      <a:pt x="310627" y="753086"/>
                    </a:lnTo>
                    <a:cubicBezTo>
                      <a:pt x="310627" y="753086"/>
                      <a:pt x="310627" y="731857"/>
                      <a:pt x="310627" y="731857"/>
                    </a:cubicBezTo>
                    <a:close/>
                    <a:moveTo>
                      <a:pt x="171786" y="731857"/>
                    </a:moveTo>
                    <a:lnTo>
                      <a:pt x="213536" y="731869"/>
                    </a:lnTo>
                    <a:lnTo>
                      <a:pt x="213536" y="753086"/>
                    </a:lnTo>
                    <a:lnTo>
                      <a:pt x="171786" y="753086"/>
                    </a:lnTo>
                    <a:cubicBezTo>
                      <a:pt x="171786" y="753086"/>
                      <a:pt x="171786" y="731857"/>
                      <a:pt x="171786" y="731857"/>
                    </a:cubicBezTo>
                    <a:close/>
                    <a:moveTo>
                      <a:pt x="35298" y="731857"/>
                    </a:moveTo>
                    <a:lnTo>
                      <a:pt x="77047" y="731857"/>
                    </a:lnTo>
                    <a:lnTo>
                      <a:pt x="77047" y="753074"/>
                    </a:lnTo>
                    <a:lnTo>
                      <a:pt x="35298" y="753086"/>
                    </a:lnTo>
                    <a:cubicBezTo>
                      <a:pt x="35298" y="753086"/>
                      <a:pt x="35298" y="731857"/>
                      <a:pt x="35298" y="731857"/>
                    </a:cubicBezTo>
                    <a:close/>
                    <a:moveTo>
                      <a:pt x="611197" y="615590"/>
                    </a:moveTo>
                    <a:lnTo>
                      <a:pt x="609990" y="713047"/>
                    </a:lnTo>
                    <a:lnTo>
                      <a:pt x="737405" y="713047"/>
                    </a:lnTo>
                    <a:cubicBezTo>
                      <a:pt x="737405" y="713047"/>
                      <a:pt x="737405" y="615590"/>
                      <a:pt x="737405" y="615590"/>
                    </a:cubicBezTo>
                    <a:close/>
                    <a:moveTo>
                      <a:pt x="472823" y="615590"/>
                    </a:moveTo>
                    <a:lnTo>
                      <a:pt x="472823" y="713047"/>
                    </a:lnTo>
                    <a:lnTo>
                      <a:pt x="600339" y="713047"/>
                    </a:lnTo>
                    <a:cubicBezTo>
                      <a:pt x="600339" y="713047"/>
                      <a:pt x="601545" y="615590"/>
                      <a:pt x="601545" y="615590"/>
                    </a:cubicBezTo>
                    <a:close/>
                    <a:moveTo>
                      <a:pt x="335723" y="615590"/>
                    </a:moveTo>
                    <a:lnTo>
                      <a:pt x="335723" y="713047"/>
                    </a:lnTo>
                    <a:lnTo>
                      <a:pt x="463138" y="713047"/>
                    </a:lnTo>
                    <a:cubicBezTo>
                      <a:pt x="463138" y="713047"/>
                      <a:pt x="463138" y="615590"/>
                      <a:pt x="463138" y="615590"/>
                    </a:cubicBezTo>
                    <a:close/>
                    <a:moveTo>
                      <a:pt x="198590" y="615590"/>
                    </a:moveTo>
                    <a:lnTo>
                      <a:pt x="198590" y="713047"/>
                    </a:lnTo>
                    <a:lnTo>
                      <a:pt x="326038" y="713047"/>
                    </a:lnTo>
                    <a:cubicBezTo>
                      <a:pt x="326038" y="713047"/>
                      <a:pt x="326038" y="615590"/>
                      <a:pt x="326038" y="615590"/>
                    </a:cubicBezTo>
                    <a:close/>
                    <a:moveTo>
                      <a:pt x="61490" y="615590"/>
                    </a:moveTo>
                    <a:lnTo>
                      <a:pt x="61490" y="713047"/>
                    </a:lnTo>
                    <a:lnTo>
                      <a:pt x="188905" y="713047"/>
                    </a:lnTo>
                    <a:cubicBezTo>
                      <a:pt x="188905" y="713047"/>
                      <a:pt x="188905" y="615590"/>
                      <a:pt x="188905" y="615590"/>
                    </a:cubicBezTo>
                    <a:close/>
                    <a:moveTo>
                      <a:pt x="0" y="600075"/>
                    </a:moveTo>
                    <a:lnTo>
                      <a:pt x="41739" y="600075"/>
                    </a:lnTo>
                    <a:cubicBezTo>
                      <a:pt x="41739" y="600075"/>
                      <a:pt x="41739" y="621304"/>
                      <a:pt x="41739" y="621304"/>
                    </a:cubicBezTo>
                    <a:lnTo>
                      <a:pt x="0" y="621304"/>
                    </a:lnTo>
                    <a:close/>
                    <a:moveTo>
                      <a:pt x="612437" y="512427"/>
                    </a:moveTo>
                    <a:lnTo>
                      <a:pt x="611297" y="605889"/>
                    </a:lnTo>
                    <a:lnTo>
                      <a:pt x="737405" y="605889"/>
                    </a:lnTo>
                    <a:cubicBezTo>
                      <a:pt x="737405" y="605889"/>
                      <a:pt x="737405" y="513325"/>
                      <a:pt x="737405" y="513325"/>
                    </a:cubicBezTo>
                    <a:close/>
                    <a:moveTo>
                      <a:pt x="472823" y="511402"/>
                    </a:moveTo>
                    <a:lnTo>
                      <a:pt x="472823" y="605889"/>
                    </a:lnTo>
                    <a:lnTo>
                      <a:pt x="601646" y="605889"/>
                    </a:lnTo>
                    <a:cubicBezTo>
                      <a:pt x="601646" y="605889"/>
                      <a:pt x="602785" y="512342"/>
                      <a:pt x="602785" y="512342"/>
                    </a:cubicBezTo>
                    <a:close/>
                    <a:moveTo>
                      <a:pt x="335723" y="510419"/>
                    </a:moveTo>
                    <a:lnTo>
                      <a:pt x="335723" y="605889"/>
                    </a:lnTo>
                    <a:lnTo>
                      <a:pt x="463138" y="605889"/>
                    </a:lnTo>
                    <a:cubicBezTo>
                      <a:pt x="463138" y="605889"/>
                      <a:pt x="463138" y="511338"/>
                      <a:pt x="463138" y="511338"/>
                    </a:cubicBezTo>
                    <a:close/>
                    <a:moveTo>
                      <a:pt x="198590" y="509436"/>
                    </a:moveTo>
                    <a:lnTo>
                      <a:pt x="198590" y="605889"/>
                    </a:lnTo>
                    <a:lnTo>
                      <a:pt x="326038" y="605889"/>
                    </a:lnTo>
                    <a:cubicBezTo>
                      <a:pt x="326038" y="605889"/>
                      <a:pt x="326038" y="510355"/>
                      <a:pt x="326038" y="510355"/>
                    </a:cubicBezTo>
                    <a:close/>
                    <a:moveTo>
                      <a:pt x="61490" y="508432"/>
                    </a:moveTo>
                    <a:lnTo>
                      <a:pt x="61490" y="605889"/>
                    </a:lnTo>
                    <a:lnTo>
                      <a:pt x="188905" y="605889"/>
                    </a:lnTo>
                    <a:cubicBezTo>
                      <a:pt x="188905" y="605889"/>
                      <a:pt x="188905" y="509351"/>
                      <a:pt x="188905" y="509351"/>
                    </a:cubicBezTo>
                    <a:close/>
                    <a:moveTo>
                      <a:pt x="41738" y="491827"/>
                    </a:moveTo>
                    <a:cubicBezTo>
                      <a:pt x="41738" y="491827"/>
                      <a:pt x="41750" y="513054"/>
                      <a:pt x="41750" y="513054"/>
                    </a:cubicBezTo>
                    <a:lnTo>
                      <a:pt x="0" y="513054"/>
                    </a:lnTo>
                    <a:lnTo>
                      <a:pt x="0" y="491838"/>
                    </a:lnTo>
                    <a:close/>
                    <a:moveTo>
                      <a:pt x="198590" y="401274"/>
                    </a:moveTo>
                    <a:lnTo>
                      <a:pt x="198590" y="499757"/>
                    </a:lnTo>
                    <a:lnTo>
                      <a:pt x="326038" y="500675"/>
                    </a:lnTo>
                    <a:cubicBezTo>
                      <a:pt x="326038" y="500675"/>
                      <a:pt x="326038" y="401274"/>
                      <a:pt x="326038" y="401274"/>
                    </a:cubicBezTo>
                    <a:close/>
                    <a:moveTo>
                      <a:pt x="61490" y="401274"/>
                    </a:moveTo>
                    <a:lnTo>
                      <a:pt x="61490" y="498774"/>
                    </a:lnTo>
                    <a:lnTo>
                      <a:pt x="188905" y="499692"/>
                    </a:lnTo>
                    <a:cubicBezTo>
                      <a:pt x="188905" y="499692"/>
                      <a:pt x="188905" y="401274"/>
                      <a:pt x="188905" y="401274"/>
                    </a:cubicBezTo>
                    <a:close/>
                    <a:moveTo>
                      <a:pt x="613777" y="401252"/>
                    </a:moveTo>
                    <a:lnTo>
                      <a:pt x="612537" y="502748"/>
                    </a:lnTo>
                    <a:lnTo>
                      <a:pt x="737405" y="503645"/>
                    </a:lnTo>
                    <a:cubicBezTo>
                      <a:pt x="737405" y="503645"/>
                      <a:pt x="737405" y="401252"/>
                      <a:pt x="737405" y="401252"/>
                    </a:cubicBezTo>
                    <a:close/>
                    <a:moveTo>
                      <a:pt x="472857" y="401252"/>
                    </a:moveTo>
                    <a:lnTo>
                      <a:pt x="472823" y="501744"/>
                    </a:lnTo>
                    <a:lnTo>
                      <a:pt x="602886" y="502684"/>
                    </a:lnTo>
                    <a:cubicBezTo>
                      <a:pt x="602886" y="502684"/>
                      <a:pt x="604126" y="401252"/>
                      <a:pt x="604126" y="401252"/>
                    </a:cubicBezTo>
                    <a:close/>
                    <a:moveTo>
                      <a:pt x="463138" y="401252"/>
                    </a:moveTo>
                    <a:lnTo>
                      <a:pt x="335723" y="401274"/>
                    </a:lnTo>
                    <a:lnTo>
                      <a:pt x="335723" y="500761"/>
                    </a:lnTo>
                    <a:lnTo>
                      <a:pt x="463138" y="501680"/>
                    </a:lnTo>
                    <a:cubicBezTo>
                      <a:pt x="463138" y="501680"/>
                      <a:pt x="463138" y="401252"/>
                      <a:pt x="463138" y="401252"/>
                    </a:cubicBezTo>
                    <a:close/>
                    <a:moveTo>
                      <a:pt x="0" y="385931"/>
                    </a:moveTo>
                    <a:lnTo>
                      <a:pt x="41738" y="385931"/>
                    </a:lnTo>
                    <a:cubicBezTo>
                      <a:pt x="41738" y="385931"/>
                      <a:pt x="41750" y="407158"/>
                      <a:pt x="41750" y="407158"/>
                    </a:cubicBezTo>
                    <a:lnTo>
                      <a:pt x="0" y="407158"/>
                    </a:lnTo>
                    <a:close/>
                    <a:moveTo>
                      <a:pt x="615084" y="294094"/>
                    </a:moveTo>
                    <a:lnTo>
                      <a:pt x="613911" y="391573"/>
                    </a:lnTo>
                    <a:lnTo>
                      <a:pt x="737405" y="391573"/>
                    </a:lnTo>
                    <a:cubicBezTo>
                      <a:pt x="737405" y="391573"/>
                      <a:pt x="737405" y="294094"/>
                      <a:pt x="737405" y="294094"/>
                    </a:cubicBezTo>
                    <a:close/>
                    <a:moveTo>
                      <a:pt x="472857" y="294094"/>
                    </a:moveTo>
                    <a:lnTo>
                      <a:pt x="472857" y="391573"/>
                    </a:lnTo>
                    <a:lnTo>
                      <a:pt x="604260" y="391573"/>
                    </a:lnTo>
                    <a:cubicBezTo>
                      <a:pt x="604260" y="391573"/>
                      <a:pt x="605433" y="294094"/>
                      <a:pt x="605433" y="294094"/>
                    </a:cubicBezTo>
                    <a:close/>
                    <a:moveTo>
                      <a:pt x="335723" y="294094"/>
                    </a:moveTo>
                    <a:lnTo>
                      <a:pt x="335723" y="391573"/>
                    </a:lnTo>
                    <a:lnTo>
                      <a:pt x="463138" y="391573"/>
                    </a:lnTo>
                    <a:cubicBezTo>
                      <a:pt x="463138" y="391573"/>
                      <a:pt x="463138" y="294094"/>
                      <a:pt x="463138" y="294094"/>
                    </a:cubicBezTo>
                    <a:close/>
                    <a:moveTo>
                      <a:pt x="198590" y="294094"/>
                    </a:moveTo>
                    <a:lnTo>
                      <a:pt x="198590" y="391573"/>
                    </a:lnTo>
                    <a:lnTo>
                      <a:pt x="326038" y="391573"/>
                    </a:lnTo>
                    <a:cubicBezTo>
                      <a:pt x="326038" y="391573"/>
                      <a:pt x="326038" y="294094"/>
                      <a:pt x="326038" y="294094"/>
                    </a:cubicBezTo>
                    <a:close/>
                    <a:moveTo>
                      <a:pt x="61490" y="294094"/>
                    </a:moveTo>
                    <a:lnTo>
                      <a:pt x="61490" y="391573"/>
                    </a:lnTo>
                    <a:lnTo>
                      <a:pt x="188905" y="391573"/>
                    </a:lnTo>
                    <a:cubicBezTo>
                      <a:pt x="188905" y="391573"/>
                      <a:pt x="188905" y="294094"/>
                      <a:pt x="188905" y="294094"/>
                    </a:cubicBezTo>
                    <a:close/>
                    <a:moveTo>
                      <a:pt x="41750" y="291801"/>
                    </a:moveTo>
                    <a:cubicBezTo>
                      <a:pt x="41750" y="291801"/>
                      <a:pt x="41738" y="313030"/>
                      <a:pt x="41738" y="313030"/>
                    </a:cubicBezTo>
                    <a:lnTo>
                      <a:pt x="0" y="313030"/>
                    </a:lnTo>
                    <a:lnTo>
                      <a:pt x="0" y="291813"/>
                    </a:lnTo>
                    <a:close/>
                    <a:moveTo>
                      <a:pt x="51771" y="261209"/>
                    </a:moveTo>
                    <a:lnTo>
                      <a:pt x="61490" y="261209"/>
                    </a:lnTo>
                    <a:lnTo>
                      <a:pt x="61490" y="284414"/>
                    </a:lnTo>
                    <a:lnTo>
                      <a:pt x="188905" y="284414"/>
                    </a:lnTo>
                    <a:lnTo>
                      <a:pt x="188905" y="261209"/>
                    </a:lnTo>
                    <a:lnTo>
                      <a:pt x="198590" y="261209"/>
                    </a:lnTo>
                    <a:lnTo>
                      <a:pt x="198590" y="284414"/>
                    </a:lnTo>
                    <a:lnTo>
                      <a:pt x="326038" y="284414"/>
                    </a:lnTo>
                    <a:lnTo>
                      <a:pt x="326038" y="261209"/>
                    </a:lnTo>
                    <a:lnTo>
                      <a:pt x="335723" y="261209"/>
                    </a:lnTo>
                    <a:lnTo>
                      <a:pt x="335723" y="284414"/>
                    </a:lnTo>
                    <a:lnTo>
                      <a:pt x="463138" y="284414"/>
                    </a:lnTo>
                    <a:lnTo>
                      <a:pt x="463138" y="261209"/>
                    </a:lnTo>
                    <a:lnTo>
                      <a:pt x="472857" y="261209"/>
                    </a:lnTo>
                    <a:lnTo>
                      <a:pt x="472857" y="284414"/>
                    </a:lnTo>
                    <a:lnTo>
                      <a:pt x="605533" y="284414"/>
                    </a:lnTo>
                    <a:lnTo>
                      <a:pt x="605835" y="261465"/>
                    </a:lnTo>
                    <a:lnTo>
                      <a:pt x="615486" y="261593"/>
                    </a:lnTo>
                    <a:lnTo>
                      <a:pt x="615218" y="284414"/>
                    </a:lnTo>
                    <a:lnTo>
                      <a:pt x="737405" y="284414"/>
                    </a:lnTo>
                    <a:lnTo>
                      <a:pt x="737405" y="261209"/>
                    </a:lnTo>
                    <a:lnTo>
                      <a:pt x="747090" y="261209"/>
                    </a:lnTo>
                    <a:lnTo>
                      <a:pt x="747090" y="284414"/>
                    </a:lnTo>
                    <a:lnTo>
                      <a:pt x="775643" y="284414"/>
                    </a:lnTo>
                    <a:lnTo>
                      <a:pt x="775643" y="294094"/>
                    </a:lnTo>
                    <a:cubicBezTo>
                      <a:pt x="775643" y="294094"/>
                      <a:pt x="747090" y="294094"/>
                      <a:pt x="747090" y="294094"/>
                    </a:cubicBezTo>
                    <a:lnTo>
                      <a:pt x="747090" y="391573"/>
                    </a:lnTo>
                    <a:lnTo>
                      <a:pt x="775643" y="391573"/>
                    </a:lnTo>
                    <a:lnTo>
                      <a:pt x="775643" y="401252"/>
                    </a:lnTo>
                    <a:lnTo>
                      <a:pt x="747090" y="401252"/>
                    </a:lnTo>
                    <a:lnTo>
                      <a:pt x="747090" y="503731"/>
                    </a:lnTo>
                    <a:lnTo>
                      <a:pt x="775543" y="503923"/>
                    </a:lnTo>
                    <a:lnTo>
                      <a:pt x="775509" y="513603"/>
                    </a:lnTo>
                    <a:lnTo>
                      <a:pt x="747090" y="513389"/>
                    </a:lnTo>
                    <a:lnTo>
                      <a:pt x="747090" y="605889"/>
                    </a:lnTo>
                    <a:lnTo>
                      <a:pt x="775643" y="605889"/>
                    </a:lnTo>
                    <a:lnTo>
                      <a:pt x="775643" y="615590"/>
                    </a:lnTo>
                    <a:lnTo>
                      <a:pt x="747090" y="615590"/>
                    </a:lnTo>
                    <a:lnTo>
                      <a:pt x="747090" y="713047"/>
                    </a:lnTo>
                    <a:lnTo>
                      <a:pt x="775643" y="713047"/>
                    </a:lnTo>
                    <a:lnTo>
                      <a:pt x="775643" y="722727"/>
                    </a:lnTo>
                    <a:lnTo>
                      <a:pt x="56630" y="722748"/>
                    </a:lnTo>
                    <a:lnTo>
                      <a:pt x="56630" y="717898"/>
                    </a:lnTo>
                    <a:lnTo>
                      <a:pt x="51771" y="717898"/>
                    </a:lnTo>
                    <a:close/>
                    <a:moveTo>
                      <a:pt x="157068" y="0"/>
                    </a:moveTo>
                    <a:lnTo>
                      <a:pt x="617868" y="0"/>
                    </a:lnTo>
                    <a:lnTo>
                      <a:pt x="617868" y="56194"/>
                    </a:lnTo>
                    <a:lnTo>
                      <a:pt x="774936" y="56194"/>
                    </a:lnTo>
                    <a:cubicBezTo>
                      <a:pt x="774936" y="56194"/>
                      <a:pt x="774936" y="155998"/>
                      <a:pt x="774936" y="155998"/>
                    </a:cubicBezTo>
                    <a:lnTo>
                      <a:pt x="363180" y="155998"/>
                    </a:lnTo>
                    <a:lnTo>
                      <a:pt x="363180" y="196660"/>
                    </a:lnTo>
                    <a:lnTo>
                      <a:pt x="0" y="196660"/>
                    </a:lnTo>
                    <a:lnTo>
                      <a:pt x="0" y="155998"/>
                    </a:lnTo>
                    <a:lnTo>
                      <a:pt x="0" y="141040"/>
                    </a:lnTo>
                    <a:lnTo>
                      <a:pt x="0" y="56194"/>
                    </a:lnTo>
                    <a:lnTo>
                      <a:pt x="157068" y="56194"/>
                    </a:lnTo>
                    <a:close/>
                  </a:path>
                </a:pathLst>
              </a:custGeom>
              <a:solidFill>
                <a:srgbClr val="010101">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08" name="Shape 1808"/>
              <p:cNvSpPr/>
              <p:nvPr/>
            </p:nvSpPr>
            <p:spPr>
              <a:xfrm>
                <a:off x="6917201" y="2275025"/>
                <a:ext cx="390628" cy="24982"/>
              </a:xfrm>
              <a:custGeom>
                <a:pathLst>
                  <a:path extrusionOk="0" h="21600" w="21600">
                    <a:moveTo>
                      <a:pt x="0" y="0"/>
                    </a:moveTo>
                    <a:lnTo>
                      <a:pt x="21600" y="0"/>
                    </a:lnTo>
                    <a:lnTo>
                      <a:pt x="21600" y="21600"/>
                    </a:lnTo>
                    <a:lnTo>
                      <a:pt x="0" y="21600"/>
                    </a:lnTo>
                    <a:cubicBezTo>
                      <a:pt x="0" y="21600"/>
                      <a:pt x="0" y="0"/>
                      <a:pt x="0" y="0"/>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09" name="Shape 1809"/>
              <p:cNvSpPr/>
              <p:nvPr/>
            </p:nvSpPr>
            <p:spPr>
              <a:xfrm>
                <a:off x="6917201" y="2004402"/>
                <a:ext cx="389487" cy="254078"/>
              </a:xfrm>
              <a:custGeom>
                <a:pathLst>
                  <a:path extrusionOk="0" h="254078" w="389487">
                    <a:moveTo>
                      <a:pt x="160020" y="148254"/>
                    </a:moveTo>
                    <a:lnTo>
                      <a:pt x="229466" y="148254"/>
                    </a:lnTo>
                    <a:lnTo>
                      <a:pt x="229466" y="252926"/>
                    </a:lnTo>
                    <a:lnTo>
                      <a:pt x="160020" y="252926"/>
                    </a:lnTo>
                    <a:cubicBezTo>
                      <a:pt x="160020" y="252926"/>
                      <a:pt x="160020" y="148254"/>
                      <a:pt x="160020" y="148254"/>
                    </a:cubicBezTo>
                    <a:close/>
                    <a:moveTo>
                      <a:pt x="320041" y="143547"/>
                    </a:moveTo>
                    <a:cubicBezTo>
                      <a:pt x="320041" y="143547"/>
                      <a:pt x="389487" y="143547"/>
                      <a:pt x="389487" y="143547"/>
                    </a:cubicBezTo>
                    <a:lnTo>
                      <a:pt x="389487" y="253492"/>
                    </a:lnTo>
                    <a:lnTo>
                      <a:pt x="320041" y="253492"/>
                    </a:lnTo>
                    <a:close/>
                    <a:moveTo>
                      <a:pt x="240031" y="98836"/>
                    </a:moveTo>
                    <a:lnTo>
                      <a:pt x="309468" y="98836"/>
                    </a:lnTo>
                    <a:lnTo>
                      <a:pt x="309468" y="252594"/>
                    </a:lnTo>
                    <a:lnTo>
                      <a:pt x="240031" y="252594"/>
                    </a:lnTo>
                    <a:cubicBezTo>
                      <a:pt x="240031" y="252594"/>
                      <a:pt x="240031" y="98836"/>
                      <a:pt x="240031" y="98836"/>
                    </a:cubicBezTo>
                    <a:close/>
                    <a:moveTo>
                      <a:pt x="80010" y="94129"/>
                    </a:moveTo>
                    <a:lnTo>
                      <a:pt x="149457" y="94129"/>
                    </a:lnTo>
                    <a:lnTo>
                      <a:pt x="149457" y="252401"/>
                    </a:lnTo>
                    <a:lnTo>
                      <a:pt x="80010" y="252401"/>
                    </a:lnTo>
                    <a:cubicBezTo>
                      <a:pt x="80010" y="252401"/>
                      <a:pt x="80010" y="94129"/>
                      <a:pt x="80010" y="94129"/>
                    </a:cubicBezTo>
                    <a:close/>
                    <a:moveTo>
                      <a:pt x="0" y="0"/>
                    </a:moveTo>
                    <a:lnTo>
                      <a:pt x="69434" y="0"/>
                    </a:lnTo>
                    <a:lnTo>
                      <a:pt x="69434" y="254078"/>
                    </a:lnTo>
                    <a:lnTo>
                      <a:pt x="0" y="254078"/>
                    </a:lnTo>
                    <a:cubicBezTo>
                      <a:pt x="0" y="254078"/>
                      <a:pt x="0" y="0"/>
                      <a:pt x="0" y="0"/>
                    </a:cubicBezTo>
                    <a:close/>
                  </a:path>
                </a:pathLst>
              </a:custGeom>
              <a:solidFill>
                <a:srgbClr val="FFD56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0" name="Shape 1810"/>
              <p:cNvSpPr/>
              <p:nvPr/>
            </p:nvSpPr>
            <p:spPr>
              <a:xfrm>
                <a:off x="7361963" y="1994990"/>
                <a:ext cx="294731" cy="294731"/>
              </a:xfrm>
              <a:custGeom>
                <a:pathLst>
                  <a:path extrusionOk="0" h="21600" w="21600">
                    <a:moveTo>
                      <a:pt x="10800" y="0"/>
                    </a:moveTo>
                    <a:cubicBezTo>
                      <a:pt x="16765" y="0"/>
                      <a:pt x="21600" y="4836"/>
                      <a:pt x="21600" y="10800"/>
                    </a:cubicBezTo>
                    <a:cubicBezTo>
                      <a:pt x="21600" y="16765"/>
                      <a:pt x="16765" y="21600"/>
                      <a:pt x="10800" y="21600"/>
                    </a:cubicBezTo>
                    <a:cubicBezTo>
                      <a:pt x="4835" y="21600"/>
                      <a:pt x="0" y="16765"/>
                      <a:pt x="0" y="10800"/>
                    </a:cubicBezTo>
                    <a:cubicBezTo>
                      <a:pt x="0" y="4836"/>
                      <a:pt x="4835" y="0"/>
                      <a:pt x="10800" y="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1" name="Shape 1811"/>
              <p:cNvSpPr/>
              <p:nvPr/>
            </p:nvSpPr>
            <p:spPr>
              <a:xfrm>
                <a:off x="7361963" y="2027935"/>
                <a:ext cx="147365" cy="239112"/>
              </a:xfrm>
              <a:custGeom>
                <a:pathLst>
                  <a:path extrusionOk="0" h="21600" w="21600">
                    <a:moveTo>
                      <a:pt x="8286" y="0"/>
                    </a:moveTo>
                    <a:cubicBezTo>
                      <a:pt x="3242" y="2438"/>
                      <a:pt x="0" y="6227"/>
                      <a:pt x="0" y="10484"/>
                    </a:cubicBezTo>
                    <a:cubicBezTo>
                      <a:pt x="0" y="12668"/>
                      <a:pt x="852" y="14729"/>
                      <a:pt x="2366" y="16548"/>
                    </a:cubicBezTo>
                    <a:cubicBezTo>
                      <a:pt x="4070" y="18597"/>
                      <a:pt x="6612" y="20338"/>
                      <a:pt x="9712" y="21600"/>
                    </a:cubicBezTo>
                    <a:lnTo>
                      <a:pt x="21600" y="10484"/>
                    </a:lnTo>
                    <a:cubicBezTo>
                      <a:pt x="21600" y="10484"/>
                      <a:pt x="8286" y="0"/>
                      <a:pt x="8286" y="0"/>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2" name="Shape 1812"/>
              <p:cNvSpPr/>
              <p:nvPr/>
            </p:nvSpPr>
            <p:spPr>
              <a:xfrm>
                <a:off x="6953988" y="1459850"/>
                <a:ext cx="700827" cy="431768"/>
              </a:xfrm>
              <a:custGeom>
                <a:pathLst>
                  <a:path extrusionOk="0" h="21600" w="21600">
                    <a:moveTo>
                      <a:pt x="4739" y="5204"/>
                    </a:moveTo>
                    <a:lnTo>
                      <a:pt x="0" y="21286"/>
                    </a:lnTo>
                    <a:lnTo>
                      <a:pt x="404" y="21600"/>
                    </a:lnTo>
                    <a:lnTo>
                      <a:pt x="4960" y="6139"/>
                    </a:lnTo>
                    <a:lnTo>
                      <a:pt x="8579" y="16265"/>
                    </a:lnTo>
                    <a:lnTo>
                      <a:pt x="8708" y="16626"/>
                    </a:lnTo>
                    <a:lnTo>
                      <a:pt x="8911" y="16369"/>
                    </a:lnTo>
                    <a:lnTo>
                      <a:pt x="12999" y="11183"/>
                    </a:lnTo>
                    <a:lnTo>
                      <a:pt x="17087" y="16369"/>
                    </a:lnTo>
                    <a:lnTo>
                      <a:pt x="17319" y="16664"/>
                    </a:lnTo>
                    <a:lnTo>
                      <a:pt x="17432" y="16222"/>
                    </a:lnTo>
                    <a:lnTo>
                      <a:pt x="20725" y="3333"/>
                    </a:lnTo>
                    <a:lnTo>
                      <a:pt x="21600" y="3922"/>
                    </a:lnTo>
                    <a:lnTo>
                      <a:pt x="21333" y="0"/>
                    </a:lnTo>
                    <a:lnTo>
                      <a:pt x="19436" y="2466"/>
                    </a:lnTo>
                    <a:lnTo>
                      <a:pt x="20311" y="3054"/>
                    </a:lnTo>
                    <a:lnTo>
                      <a:pt x="17131" y="15501"/>
                    </a:lnTo>
                    <a:lnTo>
                      <a:pt x="13137" y="10435"/>
                    </a:lnTo>
                    <a:lnTo>
                      <a:pt x="12999" y="10259"/>
                    </a:lnTo>
                    <a:lnTo>
                      <a:pt x="12861" y="10435"/>
                    </a:lnTo>
                    <a:lnTo>
                      <a:pt x="8838" y="15539"/>
                    </a:lnTo>
                    <a:lnTo>
                      <a:pt x="5135" y="5178"/>
                    </a:lnTo>
                    <a:lnTo>
                      <a:pt x="4922" y="4582"/>
                    </a:lnTo>
                    <a:cubicBezTo>
                      <a:pt x="4922" y="4582"/>
                      <a:pt x="4739" y="5204"/>
                      <a:pt x="4739" y="5204"/>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813" name="Shape 1813"/>
            <p:cNvGrpSpPr/>
            <p:nvPr/>
          </p:nvGrpSpPr>
          <p:grpSpPr>
            <a:xfrm>
              <a:off x="4232250" y="1233858"/>
              <a:ext cx="2654620" cy="1940653"/>
              <a:chOff x="3433138" y="-44918"/>
              <a:chExt cx="1066600" cy="779735"/>
            </a:xfrm>
          </p:grpSpPr>
          <p:sp>
            <p:nvSpPr>
              <p:cNvPr id="1814" name="Shape 1814"/>
              <p:cNvSpPr/>
              <p:nvPr/>
            </p:nvSpPr>
            <p:spPr>
              <a:xfrm>
                <a:off x="3504016" y="36086"/>
                <a:ext cx="995722" cy="698731"/>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010101">
                  <a:alpha val="17647"/>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5" name="Shape 1815"/>
              <p:cNvSpPr/>
              <p:nvPr/>
            </p:nvSpPr>
            <p:spPr>
              <a:xfrm>
                <a:off x="3433138" y="-44918"/>
                <a:ext cx="995722" cy="698731"/>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6" name="Shape 1816"/>
              <p:cNvSpPr/>
              <p:nvPr/>
            </p:nvSpPr>
            <p:spPr>
              <a:xfrm>
                <a:off x="3520892" y="42836"/>
                <a:ext cx="819976" cy="5260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7" name="Shape 1817"/>
              <p:cNvSpPr/>
              <p:nvPr/>
            </p:nvSpPr>
            <p:spPr>
              <a:xfrm>
                <a:off x="3652523" y="363476"/>
                <a:ext cx="70304" cy="99832"/>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8" name="Shape 1818"/>
              <p:cNvSpPr/>
              <p:nvPr/>
            </p:nvSpPr>
            <p:spPr>
              <a:xfrm>
                <a:off x="3794280" y="268972"/>
                <a:ext cx="70305" cy="194040"/>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9" name="Shape 1819"/>
              <p:cNvSpPr/>
              <p:nvPr/>
            </p:nvSpPr>
            <p:spPr>
              <a:xfrm>
                <a:off x="3939412" y="181218"/>
                <a:ext cx="70305" cy="284029"/>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20" name="Shape 1820"/>
              <p:cNvSpPr/>
              <p:nvPr/>
            </p:nvSpPr>
            <p:spPr>
              <a:xfrm>
                <a:off x="4084543" y="218345"/>
                <a:ext cx="70304" cy="244659"/>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21" name="Shape 1821"/>
              <p:cNvSpPr/>
              <p:nvPr/>
            </p:nvSpPr>
            <p:spPr>
              <a:xfrm>
                <a:off x="4222925" y="400603"/>
                <a:ext cx="6279" cy="16198"/>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2F2A2B"/>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822" name="Shape 1822"/>
            <p:cNvGrpSpPr/>
            <p:nvPr/>
          </p:nvGrpSpPr>
          <p:grpSpPr>
            <a:xfrm rot="-841260">
              <a:off x="5682022" y="-31618"/>
              <a:ext cx="2736277" cy="2271900"/>
              <a:chOff x="6493489" y="166707"/>
              <a:chExt cx="1432187" cy="1189130"/>
            </a:xfrm>
          </p:grpSpPr>
          <p:sp>
            <p:nvSpPr>
              <p:cNvPr id="1823" name="Shape 1823"/>
              <p:cNvSpPr/>
              <p:nvPr/>
            </p:nvSpPr>
            <p:spPr>
              <a:xfrm>
                <a:off x="6997848" y="1139164"/>
                <a:ext cx="423854" cy="185690"/>
              </a:xfrm>
              <a:custGeom>
                <a:pathLst>
                  <a:path extrusionOk="0" h="21600" w="21600">
                    <a:moveTo>
                      <a:pt x="2314" y="0"/>
                    </a:moveTo>
                    <a:cubicBezTo>
                      <a:pt x="1543" y="7199"/>
                      <a:pt x="770" y="14396"/>
                      <a:pt x="0" y="21600"/>
                    </a:cubicBezTo>
                    <a:cubicBezTo>
                      <a:pt x="7201" y="21600"/>
                      <a:pt x="14399" y="21600"/>
                      <a:pt x="21600" y="21600"/>
                    </a:cubicBezTo>
                    <a:cubicBezTo>
                      <a:pt x="20829" y="14396"/>
                      <a:pt x="20054" y="7199"/>
                      <a:pt x="19286" y="0"/>
                    </a:cubicBezTo>
                    <a:cubicBezTo>
                      <a:pt x="13628" y="0"/>
                      <a:pt x="7974" y="0"/>
                      <a:pt x="2314" y="0"/>
                    </a:cubicBezTo>
                    <a:close/>
                  </a:path>
                </a:pathLst>
              </a:custGeom>
              <a:solidFill>
                <a:srgbClr val="CACCC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24" name="Shape 1824"/>
              <p:cNvSpPr/>
              <p:nvPr/>
            </p:nvSpPr>
            <p:spPr>
              <a:xfrm>
                <a:off x="6951698" y="1320469"/>
                <a:ext cx="519985" cy="35368"/>
              </a:xfrm>
              <a:custGeom>
                <a:pathLst>
                  <a:path extrusionOk="0" h="21600" w="21600">
                    <a:moveTo>
                      <a:pt x="20691" y="0"/>
                    </a:moveTo>
                    <a:lnTo>
                      <a:pt x="908" y="0"/>
                    </a:lnTo>
                    <a:cubicBezTo>
                      <a:pt x="409" y="0"/>
                      <a:pt x="0" y="7011"/>
                      <a:pt x="0" y="15713"/>
                    </a:cubicBezTo>
                    <a:lnTo>
                      <a:pt x="0" y="21600"/>
                    </a:lnTo>
                    <a:lnTo>
                      <a:pt x="21600" y="21600"/>
                    </a:lnTo>
                    <a:lnTo>
                      <a:pt x="21600" y="15713"/>
                    </a:lnTo>
                    <a:cubicBezTo>
                      <a:pt x="21600" y="7011"/>
                      <a:pt x="21192" y="0"/>
                      <a:pt x="20691" y="0"/>
                    </a:cubicBezTo>
                    <a:close/>
                  </a:path>
                </a:pathLst>
              </a:custGeom>
              <a:solidFill>
                <a:srgbClr val="E4E6E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25" name="Shape 1825"/>
              <p:cNvSpPr/>
              <p:nvPr/>
            </p:nvSpPr>
            <p:spPr>
              <a:xfrm>
                <a:off x="6493489" y="1066641"/>
                <a:ext cx="1432187" cy="137958"/>
              </a:xfrm>
              <a:custGeom>
                <a:pathLst>
                  <a:path extrusionOk="0" h="21600" w="21600">
                    <a:moveTo>
                      <a:pt x="0" y="0"/>
                    </a:moveTo>
                    <a:lnTo>
                      <a:pt x="0" y="16026"/>
                    </a:lnTo>
                    <a:cubicBezTo>
                      <a:pt x="0" y="19110"/>
                      <a:pt x="241" y="21600"/>
                      <a:pt x="538" y="21600"/>
                    </a:cubicBezTo>
                    <a:lnTo>
                      <a:pt x="21063" y="21600"/>
                    </a:lnTo>
                    <a:cubicBezTo>
                      <a:pt x="21359" y="21600"/>
                      <a:pt x="21600" y="19110"/>
                      <a:pt x="21600" y="16026"/>
                    </a:cubicBezTo>
                    <a:lnTo>
                      <a:pt x="21600" y="0"/>
                    </a:lnTo>
                    <a:cubicBezTo>
                      <a:pt x="21600" y="0"/>
                      <a:pt x="0" y="0"/>
                      <a:pt x="0" y="0"/>
                    </a:cubicBezTo>
                    <a:close/>
                  </a:path>
                </a:pathLst>
              </a:custGeom>
              <a:solidFill>
                <a:srgbClr val="E4E6E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26" name="Shape 1826"/>
              <p:cNvSpPr/>
              <p:nvPr/>
            </p:nvSpPr>
            <p:spPr>
              <a:xfrm>
                <a:off x="6493489" y="166707"/>
                <a:ext cx="1432187" cy="902003"/>
              </a:xfrm>
              <a:custGeom>
                <a:pathLst>
                  <a:path extrusionOk="0" h="21600" w="21600">
                    <a:moveTo>
                      <a:pt x="21600" y="21600"/>
                    </a:moveTo>
                    <a:lnTo>
                      <a:pt x="21600" y="853"/>
                    </a:lnTo>
                    <a:cubicBezTo>
                      <a:pt x="21600" y="382"/>
                      <a:pt x="21359" y="0"/>
                      <a:pt x="21063" y="0"/>
                    </a:cubicBezTo>
                    <a:lnTo>
                      <a:pt x="538" y="0"/>
                    </a:lnTo>
                    <a:cubicBezTo>
                      <a:pt x="241" y="0"/>
                      <a:pt x="0" y="382"/>
                      <a:pt x="0" y="853"/>
                    </a:cubicBezTo>
                    <a:lnTo>
                      <a:pt x="0" y="21600"/>
                    </a:lnTo>
                    <a:cubicBezTo>
                      <a:pt x="0" y="21600"/>
                      <a:pt x="21600" y="21600"/>
                      <a:pt x="21600" y="21600"/>
                    </a:cubicBezTo>
                    <a:close/>
                  </a:path>
                </a:pathLst>
              </a:custGeom>
              <a:solidFill>
                <a:srgbClr val="3E414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27" name="Shape 1827"/>
              <p:cNvSpPr/>
              <p:nvPr/>
            </p:nvSpPr>
            <p:spPr>
              <a:xfrm>
                <a:off x="6552826" y="222747"/>
                <a:ext cx="1314943" cy="787182"/>
              </a:xfrm>
              <a:custGeom>
                <a:pathLst>
                  <a:path extrusionOk="0" h="21600" w="21600">
                    <a:moveTo>
                      <a:pt x="0" y="21600"/>
                    </a:moveTo>
                    <a:lnTo>
                      <a:pt x="0" y="0"/>
                    </a:lnTo>
                    <a:lnTo>
                      <a:pt x="21600" y="0"/>
                    </a:lnTo>
                    <a:lnTo>
                      <a:pt x="21600" y="21600"/>
                    </a:lnTo>
                    <a:cubicBezTo>
                      <a:pt x="21600" y="21600"/>
                      <a:pt x="0" y="21600"/>
                      <a:pt x="0" y="21600"/>
                    </a:cubicBezTo>
                    <a:close/>
                  </a:path>
                </a:pathLst>
              </a:custGeom>
              <a:solidFill>
                <a:srgbClr val="FFFFF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28" name="Shape 1828"/>
              <p:cNvSpPr/>
              <p:nvPr/>
            </p:nvSpPr>
            <p:spPr>
              <a:xfrm>
                <a:off x="7343977" y="453499"/>
                <a:ext cx="370057" cy="524366"/>
              </a:xfrm>
              <a:custGeom>
                <a:pathLst>
                  <a:path extrusionOk="0" h="21600" w="21600">
                    <a:moveTo>
                      <a:pt x="0" y="21600"/>
                    </a:moveTo>
                    <a:lnTo>
                      <a:pt x="10800" y="0"/>
                    </a:lnTo>
                    <a:lnTo>
                      <a:pt x="21600" y="21600"/>
                    </a:lnTo>
                    <a:cubicBezTo>
                      <a:pt x="21600" y="21600"/>
                      <a:pt x="0" y="21600"/>
                      <a:pt x="0" y="2160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29" name="Shape 1829"/>
              <p:cNvSpPr/>
              <p:nvPr/>
            </p:nvSpPr>
            <p:spPr>
              <a:xfrm>
                <a:off x="7159375" y="545800"/>
                <a:ext cx="370072" cy="431094"/>
              </a:xfrm>
              <a:custGeom>
                <a:pathLst>
                  <a:path extrusionOk="0" h="21600" w="21600">
                    <a:moveTo>
                      <a:pt x="0" y="21600"/>
                    </a:moveTo>
                    <a:lnTo>
                      <a:pt x="10799" y="0"/>
                    </a:lnTo>
                    <a:lnTo>
                      <a:pt x="21600" y="21600"/>
                    </a:lnTo>
                    <a:cubicBezTo>
                      <a:pt x="21600" y="21600"/>
                      <a:pt x="0" y="21600"/>
                      <a:pt x="0" y="21600"/>
                    </a:cubicBezTo>
                    <a:close/>
                  </a:path>
                </a:pathLst>
              </a:custGeom>
              <a:solidFill>
                <a:srgbClr val="FFD56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0" name="Shape 1830"/>
              <p:cNvSpPr/>
              <p:nvPr/>
            </p:nvSpPr>
            <p:spPr>
              <a:xfrm>
                <a:off x="6908844" y="308455"/>
                <a:ext cx="370094" cy="668656"/>
              </a:xfrm>
              <a:custGeom>
                <a:pathLst>
                  <a:path extrusionOk="0" h="21600" w="21600">
                    <a:moveTo>
                      <a:pt x="0" y="21600"/>
                    </a:moveTo>
                    <a:lnTo>
                      <a:pt x="10800" y="0"/>
                    </a:lnTo>
                    <a:lnTo>
                      <a:pt x="21600" y="21600"/>
                    </a:lnTo>
                    <a:cubicBezTo>
                      <a:pt x="21600" y="21600"/>
                      <a:pt x="0" y="21600"/>
                      <a:pt x="0" y="2160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1" name="Shape 1831"/>
              <p:cNvSpPr/>
              <p:nvPr/>
            </p:nvSpPr>
            <p:spPr>
              <a:xfrm>
                <a:off x="6608866" y="404052"/>
                <a:ext cx="370043" cy="571265"/>
              </a:xfrm>
              <a:custGeom>
                <a:pathLst>
                  <a:path extrusionOk="0" h="21600" w="21600">
                    <a:moveTo>
                      <a:pt x="0" y="21600"/>
                    </a:moveTo>
                    <a:lnTo>
                      <a:pt x="10800" y="0"/>
                    </a:lnTo>
                    <a:lnTo>
                      <a:pt x="21600" y="21600"/>
                    </a:lnTo>
                    <a:cubicBezTo>
                      <a:pt x="21600" y="21600"/>
                      <a:pt x="0" y="21600"/>
                      <a:pt x="0" y="21600"/>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832" name="Shape 1832"/>
            <p:cNvGrpSpPr/>
            <p:nvPr/>
          </p:nvGrpSpPr>
          <p:grpSpPr>
            <a:xfrm rot="973300">
              <a:off x="8047021" y="785774"/>
              <a:ext cx="1217052" cy="1715704"/>
              <a:chOff x="8069198" y="642783"/>
              <a:chExt cx="1998328" cy="2817088"/>
            </a:xfrm>
          </p:grpSpPr>
          <p:sp>
            <p:nvSpPr>
              <p:cNvPr id="1833" name="Shape 1833"/>
              <p:cNvSpPr/>
              <p:nvPr/>
            </p:nvSpPr>
            <p:spPr>
              <a:xfrm>
                <a:off x="8069198" y="642783"/>
                <a:ext cx="1998328" cy="2817088"/>
              </a:xfrm>
              <a:custGeom>
                <a:pathLst>
                  <a:path extrusionOk="0" h="21600" w="21600">
                    <a:moveTo>
                      <a:pt x="4463" y="0"/>
                    </a:moveTo>
                    <a:lnTo>
                      <a:pt x="17137" y="0"/>
                    </a:lnTo>
                    <a:cubicBezTo>
                      <a:pt x="19592" y="0"/>
                      <a:pt x="21600" y="1018"/>
                      <a:pt x="21600" y="2264"/>
                    </a:cubicBezTo>
                    <a:lnTo>
                      <a:pt x="21600" y="19336"/>
                    </a:lnTo>
                    <a:cubicBezTo>
                      <a:pt x="21600" y="20581"/>
                      <a:pt x="19592" y="21600"/>
                      <a:pt x="17137" y="21600"/>
                    </a:cubicBezTo>
                    <a:lnTo>
                      <a:pt x="4463" y="21600"/>
                    </a:lnTo>
                    <a:cubicBezTo>
                      <a:pt x="2008" y="21600"/>
                      <a:pt x="0" y="20581"/>
                      <a:pt x="0" y="19336"/>
                    </a:cubicBezTo>
                    <a:lnTo>
                      <a:pt x="0" y="2264"/>
                    </a:lnTo>
                    <a:cubicBezTo>
                      <a:pt x="0" y="1018"/>
                      <a:pt x="2008" y="0"/>
                      <a:pt x="4463" y="0"/>
                    </a:cubicBezTo>
                    <a:close/>
                  </a:path>
                </a:pathLst>
              </a:custGeom>
              <a:solidFill>
                <a:srgbClr val="01010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4" name="Shape 1834"/>
              <p:cNvSpPr/>
              <p:nvPr/>
            </p:nvSpPr>
            <p:spPr>
              <a:xfrm>
                <a:off x="8193940" y="937623"/>
                <a:ext cx="1754183" cy="2264613"/>
              </a:xfrm>
              <a:custGeom>
                <a:pathLst>
                  <a:path extrusionOk="0" h="21600" w="21600">
                    <a:moveTo>
                      <a:pt x="76" y="0"/>
                    </a:moveTo>
                    <a:lnTo>
                      <a:pt x="21524" y="0"/>
                    </a:lnTo>
                    <a:cubicBezTo>
                      <a:pt x="21566" y="0"/>
                      <a:pt x="21600" y="18"/>
                      <a:pt x="21600" y="38"/>
                    </a:cubicBezTo>
                    <a:lnTo>
                      <a:pt x="21600" y="21562"/>
                    </a:lnTo>
                    <a:cubicBezTo>
                      <a:pt x="21600" y="21583"/>
                      <a:pt x="21566" y="21600"/>
                      <a:pt x="21524" y="21600"/>
                    </a:cubicBezTo>
                    <a:lnTo>
                      <a:pt x="76" y="21600"/>
                    </a:lnTo>
                    <a:cubicBezTo>
                      <a:pt x="34" y="21600"/>
                      <a:pt x="0" y="21583"/>
                      <a:pt x="0" y="21562"/>
                    </a:cubicBezTo>
                    <a:lnTo>
                      <a:pt x="0" y="38"/>
                    </a:lnTo>
                    <a:cubicBezTo>
                      <a:pt x="0" y="18"/>
                      <a:pt x="34" y="0"/>
                      <a:pt x="76" y="0"/>
                    </a:cubicBezTo>
                    <a:close/>
                  </a:path>
                </a:pathLst>
              </a:custGeom>
              <a:solidFill>
                <a:srgbClr val="3E414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5" name="Shape 1835"/>
              <p:cNvSpPr/>
              <p:nvPr/>
            </p:nvSpPr>
            <p:spPr>
              <a:xfrm>
                <a:off x="8851659" y="744842"/>
                <a:ext cx="476056" cy="42724"/>
              </a:xfrm>
              <a:custGeom>
                <a:pathLst>
                  <a:path extrusionOk="0" h="21600" w="21600">
                    <a:moveTo>
                      <a:pt x="971" y="0"/>
                    </a:moveTo>
                    <a:lnTo>
                      <a:pt x="20629" y="0"/>
                    </a:lnTo>
                    <a:cubicBezTo>
                      <a:pt x="21164" y="0"/>
                      <a:pt x="21600" y="4826"/>
                      <a:pt x="21600" y="10785"/>
                    </a:cubicBezTo>
                    <a:lnTo>
                      <a:pt x="21600" y="10785"/>
                    </a:lnTo>
                    <a:cubicBezTo>
                      <a:pt x="21600" y="16745"/>
                      <a:pt x="21164" y="21600"/>
                      <a:pt x="20629" y="21600"/>
                    </a:cubicBezTo>
                    <a:lnTo>
                      <a:pt x="971" y="21600"/>
                    </a:lnTo>
                    <a:cubicBezTo>
                      <a:pt x="436" y="21600"/>
                      <a:pt x="0" y="16745"/>
                      <a:pt x="0" y="10785"/>
                    </a:cubicBezTo>
                    <a:lnTo>
                      <a:pt x="0" y="10785"/>
                    </a:lnTo>
                    <a:cubicBezTo>
                      <a:pt x="0" y="4826"/>
                      <a:pt x="436" y="0"/>
                      <a:pt x="971" y="0"/>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6" name="Shape 1836"/>
              <p:cNvSpPr/>
              <p:nvPr/>
            </p:nvSpPr>
            <p:spPr>
              <a:xfrm>
                <a:off x="8999080" y="3250980"/>
                <a:ext cx="144391" cy="144448"/>
              </a:xfrm>
              <a:custGeom>
                <a:pathLst>
                  <a:path extrusionOk="0" h="21600" w="21600">
                    <a:moveTo>
                      <a:pt x="10795" y="0"/>
                    </a:moveTo>
                    <a:cubicBezTo>
                      <a:pt x="16765" y="0"/>
                      <a:pt x="21600" y="4833"/>
                      <a:pt x="21600" y="10800"/>
                    </a:cubicBezTo>
                    <a:cubicBezTo>
                      <a:pt x="21600" y="16759"/>
                      <a:pt x="16765" y="21600"/>
                      <a:pt x="10795" y="21600"/>
                    </a:cubicBezTo>
                    <a:cubicBezTo>
                      <a:pt x="4826" y="21600"/>
                      <a:pt x="0" y="16759"/>
                      <a:pt x="0" y="10800"/>
                    </a:cubicBezTo>
                    <a:cubicBezTo>
                      <a:pt x="0" y="4833"/>
                      <a:pt x="4826" y="0"/>
                      <a:pt x="10795" y="0"/>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7" name="Shape 1837"/>
              <p:cNvSpPr/>
              <p:nvPr/>
            </p:nvSpPr>
            <p:spPr>
              <a:xfrm>
                <a:off x="8386721" y="1969563"/>
                <a:ext cx="314328" cy="958272"/>
              </a:xfrm>
              <a:custGeom>
                <a:pathLst>
                  <a:path extrusionOk="0" h="21600" w="21600">
                    <a:moveTo>
                      <a:pt x="0" y="0"/>
                    </a:moveTo>
                    <a:lnTo>
                      <a:pt x="21600" y="0"/>
                    </a:lnTo>
                    <a:lnTo>
                      <a:pt x="21600" y="21600"/>
                    </a:lnTo>
                    <a:lnTo>
                      <a:pt x="0" y="21600"/>
                    </a:lnTo>
                    <a:cubicBezTo>
                      <a:pt x="0" y="21600"/>
                      <a:pt x="0" y="0"/>
                      <a:pt x="0" y="0"/>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8" name="Shape 1838"/>
              <p:cNvSpPr/>
              <p:nvPr/>
            </p:nvSpPr>
            <p:spPr>
              <a:xfrm>
                <a:off x="8749600" y="2196364"/>
                <a:ext cx="314250" cy="736954"/>
              </a:xfrm>
              <a:custGeom>
                <a:pathLst>
                  <a:path extrusionOk="0" h="21600" w="21600">
                    <a:moveTo>
                      <a:pt x="0" y="0"/>
                    </a:moveTo>
                    <a:lnTo>
                      <a:pt x="21600" y="0"/>
                    </a:lnTo>
                    <a:lnTo>
                      <a:pt x="21600" y="21600"/>
                    </a:lnTo>
                    <a:lnTo>
                      <a:pt x="0" y="21600"/>
                    </a:lnTo>
                    <a:cubicBezTo>
                      <a:pt x="0" y="21600"/>
                      <a:pt x="0" y="0"/>
                      <a:pt x="0" y="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9" name="Shape 1839"/>
              <p:cNvSpPr/>
              <p:nvPr/>
            </p:nvSpPr>
            <p:spPr>
              <a:xfrm>
                <a:off x="9112479" y="2445840"/>
                <a:ext cx="314328" cy="487365"/>
              </a:xfrm>
              <a:custGeom>
                <a:pathLst>
                  <a:path extrusionOk="0" h="21600" w="21600">
                    <a:moveTo>
                      <a:pt x="0" y="0"/>
                    </a:moveTo>
                    <a:lnTo>
                      <a:pt x="21600" y="0"/>
                    </a:lnTo>
                    <a:lnTo>
                      <a:pt x="21600" y="21600"/>
                    </a:lnTo>
                    <a:lnTo>
                      <a:pt x="0" y="21600"/>
                    </a:lnTo>
                    <a:cubicBezTo>
                      <a:pt x="0" y="21600"/>
                      <a:pt x="0" y="0"/>
                      <a:pt x="0" y="0"/>
                    </a:cubicBezTo>
                    <a:close/>
                  </a:path>
                </a:pathLst>
              </a:custGeom>
              <a:solidFill>
                <a:srgbClr val="FFD56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40" name="Shape 1840"/>
              <p:cNvSpPr/>
              <p:nvPr/>
            </p:nvSpPr>
            <p:spPr>
              <a:xfrm>
                <a:off x="9475361" y="2207703"/>
                <a:ext cx="314328" cy="715867"/>
              </a:xfrm>
              <a:custGeom>
                <a:pathLst>
                  <a:path extrusionOk="0" h="21600" w="21600">
                    <a:moveTo>
                      <a:pt x="0" y="0"/>
                    </a:moveTo>
                    <a:lnTo>
                      <a:pt x="21600" y="0"/>
                    </a:lnTo>
                    <a:lnTo>
                      <a:pt x="21600" y="21600"/>
                    </a:lnTo>
                    <a:lnTo>
                      <a:pt x="0" y="21600"/>
                    </a:lnTo>
                    <a:cubicBezTo>
                      <a:pt x="0" y="21600"/>
                      <a:pt x="0" y="0"/>
                      <a:pt x="0" y="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41" name="Shape 1841"/>
              <p:cNvSpPr/>
              <p:nvPr/>
            </p:nvSpPr>
            <p:spPr>
              <a:xfrm>
                <a:off x="8386721" y="1096381"/>
                <a:ext cx="619458" cy="157670"/>
              </a:xfrm>
              <a:custGeom>
                <a:pathLst>
                  <a:path extrusionOk="0" h="21600" w="21600">
                    <a:moveTo>
                      <a:pt x="0" y="21600"/>
                    </a:moveTo>
                    <a:lnTo>
                      <a:pt x="21600" y="21600"/>
                    </a:lnTo>
                    <a:lnTo>
                      <a:pt x="21600" y="0"/>
                    </a:lnTo>
                    <a:lnTo>
                      <a:pt x="0" y="0"/>
                    </a:lnTo>
                    <a:cubicBezTo>
                      <a:pt x="0" y="0"/>
                      <a:pt x="0" y="21600"/>
                      <a:pt x="0" y="21600"/>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42" name="Shape 1842"/>
              <p:cNvSpPr/>
              <p:nvPr/>
            </p:nvSpPr>
            <p:spPr>
              <a:xfrm>
                <a:off x="8386721" y="1289162"/>
                <a:ext cx="619461" cy="349026"/>
              </a:xfrm>
              <a:custGeom>
                <a:pathLst>
                  <a:path extrusionOk="0" h="21600" w="21600">
                    <a:moveTo>
                      <a:pt x="0" y="21600"/>
                    </a:moveTo>
                    <a:lnTo>
                      <a:pt x="8052" y="21600"/>
                    </a:lnTo>
                    <a:lnTo>
                      <a:pt x="8052" y="18255"/>
                    </a:lnTo>
                    <a:lnTo>
                      <a:pt x="21600" y="18255"/>
                    </a:lnTo>
                    <a:lnTo>
                      <a:pt x="21600" y="16736"/>
                    </a:lnTo>
                    <a:lnTo>
                      <a:pt x="13031" y="16736"/>
                    </a:lnTo>
                    <a:lnTo>
                      <a:pt x="13031" y="11745"/>
                    </a:lnTo>
                    <a:lnTo>
                      <a:pt x="21600" y="11745"/>
                    </a:lnTo>
                    <a:lnTo>
                      <a:pt x="21600" y="0"/>
                    </a:lnTo>
                    <a:lnTo>
                      <a:pt x="0" y="0"/>
                    </a:lnTo>
                    <a:cubicBezTo>
                      <a:pt x="0" y="0"/>
                      <a:pt x="0" y="21600"/>
                      <a:pt x="0" y="21600"/>
                    </a:cubicBezTo>
                    <a:close/>
                  </a:path>
                </a:pathLst>
              </a:custGeom>
              <a:solidFill>
                <a:schemeClr val="lt2">
                  <a:alpha val="20000"/>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43" name="Shape 1843"/>
              <p:cNvSpPr/>
              <p:nvPr/>
            </p:nvSpPr>
            <p:spPr>
              <a:xfrm>
                <a:off x="9157842" y="1096381"/>
                <a:ext cx="619458" cy="157670"/>
              </a:xfrm>
              <a:custGeom>
                <a:pathLst>
                  <a:path extrusionOk="0" h="21600" w="21600">
                    <a:moveTo>
                      <a:pt x="0" y="21600"/>
                    </a:moveTo>
                    <a:lnTo>
                      <a:pt x="21600" y="21600"/>
                    </a:lnTo>
                    <a:lnTo>
                      <a:pt x="21600" y="0"/>
                    </a:lnTo>
                    <a:lnTo>
                      <a:pt x="0" y="0"/>
                    </a:lnTo>
                    <a:cubicBezTo>
                      <a:pt x="0" y="0"/>
                      <a:pt x="0" y="21600"/>
                      <a:pt x="0" y="21600"/>
                    </a:cubicBezTo>
                    <a:close/>
                  </a:path>
                </a:pathLst>
              </a:custGeom>
              <a:solidFill>
                <a:schemeClr val="lt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44" name="Shape 1844"/>
              <p:cNvSpPr/>
              <p:nvPr/>
            </p:nvSpPr>
            <p:spPr>
              <a:xfrm>
                <a:off x="9157842" y="1289162"/>
                <a:ext cx="619461" cy="349026"/>
              </a:xfrm>
              <a:custGeom>
                <a:pathLst>
                  <a:path extrusionOk="0" h="21600" w="21600">
                    <a:moveTo>
                      <a:pt x="0" y="21600"/>
                    </a:moveTo>
                    <a:lnTo>
                      <a:pt x="8052" y="21600"/>
                    </a:lnTo>
                    <a:lnTo>
                      <a:pt x="8052" y="18255"/>
                    </a:lnTo>
                    <a:lnTo>
                      <a:pt x="21600" y="18255"/>
                    </a:lnTo>
                    <a:lnTo>
                      <a:pt x="21600" y="16736"/>
                    </a:lnTo>
                    <a:lnTo>
                      <a:pt x="13031" y="16736"/>
                    </a:lnTo>
                    <a:lnTo>
                      <a:pt x="13031" y="11745"/>
                    </a:lnTo>
                    <a:lnTo>
                      <a:pt x="21600" y="11745"/>
                    </a:lnTo>
                    <a:lnTo>
                      <a:pt x="21600" y="0"/>
                    </a:lnTo>
                    <a:lnTo>
                      <a:pt x="0" y="0"/>
                    </a:lnTo>
                    <a:cubicBezTo>
                      <a:pt x="0" y="0"/>
                      <a:pt x="0" y="21600"/>
                      <a:pt x="0" y="21600"/>
                    </a:cubicBezTo>
                    <a:close/>
                  </a:path>
                </a:pathLst>
              </a:custGeom>
              <a:solidFill>
                <a:schemeClr val="lt2">
                  <a:alpha val="20000"/>
                </a:scheme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845" name="Shape 1845"/>
            <p:cNvGrpSpPr/>
            <p:nvPr/>
          </p:nvGrpSpPr>
          <p:grpSpPr>
            <a:xfrm rot="-638634">
              <a:off x="7407201" y="2069361"/>
              <a:ext cx="1361322" cy="1541328"/>
              <a:chOff x="2197689" y="5658698"/>
              <a:chExt cx="654706" cy="741278"/>
            </a:xfrm>
          </p:grpSpPr>
          <p:sp>
            <p:nvSpPr>
              <p:cNvPr id="1846" name="Shape 1846"/>
              <p:cNvSpPr/>
              <p:nvPr/>
            </p:nvSpPr>
            <p:spPr>
              <a:xfrm>
                <a:off x="2235340" y="5917554"/>
                <a:ext cx="41739" cy="21217"/>
              </a:xfrm>
              <a:custGeom>
                <a:pathLst>
                  <a:path extrusionOk="0" h="21600" w="21600">
                    <a:moveTo>
                      <a:pt x="0" y="21600"/>
                    </a:moveTo>
                    <a:lnTo>
                      <a:pt x="21600" y="21600"/>
                    </a:lnTo>
                    <a:lnTo>
                      <a:pt x="21600" y="0"/>
                    </a:lnTo>
                    <a:lnTo>
                      <a:pt x="0" y="0"/>
                    </a:lnTo>
                    <a:cubicBezTo>
                      <a:pt x="0" y="0"/>
                      <a:pt x="0" y="21600"/>
                      <a:pt x="0" y="21600"/>
                    </a:cubicBezTo>
                    <a:close/>
                  </a:path>
                </a:pathLst>
              </a:custGeom>
              <a:solidFill>
                <a:srgbClr val="D6D6D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47" name="Shape 1847"/>
              <p:cNvSpPr/>
              <p:nvPr/>
            </p:nvSpPr>
            <p:spPr>
              <a:xfrm>
                <a:off x="2197689" y="5658698"/>
                <a:ext cx="654706" cy="741278"/>
              </a:xfrm>
              <a:custGeom>
                <a:pathLst>
                  <a:path extrusionOk="0" h="21329" w="21294">
                    <a:moveTo>
                      <a:pt x="1121" y="3116"/>
                    </a:moveTo>
                    <a:lnTo>
                      <a:pt x="15042" y="39"/>
                    </a:lnTo>
                    <a:cubicBezTo>
                      <a:pt x="15831" y="-135"/>
                      <a:pt x="16638" y="294"/>
                      <a:pt x="16835" y="992"/>
                    </a:cubicBezTo>
                    <a:lnTo>
                      <a:pt x="21250" y="16628"/>
                    </a:lnTo>
                    <a:cubicBezTo>
                      <a:pt x="21447" y="17326"/>
                      <a:pt x="20963" y="18040"/>
                      <a:pt x="20173" y="18214"/>
                    </a:cubicBezTo>
                    <a:lnTo>
                      <a:pt x="6253" y="21290"/>
                    </a:lnTo>
                    <a:cubicBezTo>
                      <a:pt x="5463" y="21465"/>
                      <a:pt x="4656" y="21036"/>
                      <a:pt x="4459" y="20338"/>
                    </a:cubicBezTo>
                    <a:lnTo>
                      <a:pt x="44" y="4702"/>
                    </a:lnTo>
                    <a:cubicBezTo>
                      <a:pt x="-153" y="4004"/>
                      <a:pt x="331" y="3290"/>
                      <a:pt x="1121" y="3116"/>
                    </a:cubicBezTo>
                    <a:close/>
                  </a:path>
                </a:pathLst>
              </a:custGeom>
              <a:solidFill>
                <a:srgbClr val="FEFEF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48" name="Shape 1848"/>
              <p:cNvSpPr/>
              <p:nvPr/>
            </p:nvSpPr>
            <p:spPr>
              <a:xfrm>
                <a:off x="2677749" y="6049335"/>
                <a:ext cx="114998" cy="116584"/>
              </a:xfrm>
              <a:custGeom>
                <a:pathLst>
                  <a:path extrusionOk="0" h="20818" w="20808">
                    <a:moveTo>
                      <a:pt x="2900" y="2688"/>
                    </a:moveTo>
                    <a:lnTo>
                      <a:pt x="13346" y="112"/>
                    </a:lnTo>
                    <a:cubicBezTo>
                      <a:pt x="15391" y="-391"/>
                      <a:pt x="17479" y="846"/>
                      <a:pt x="17989" y="2864"/>
                    </a:cubicBezTo>
                    <a:lnTo>
                      <a:pt x="20694" y="13548"/>
                    </a:lnTo>
                    <a:cubicBezTo>
                      <a:pt x="21204" y="15564"/>
                      <a:pt x="19951" y="17627"/>
                      <a:pt x="17908" y="18130"/>
                    </a:cubicBezTo>
                    <a:lnTo>
                      <a:pt x="7462" y="20706"/>
                    </a:lnTo>
                    <a:cubicBezTo>
                      <a:pt x="5417" y="21209"/>
                      <a:pt x="3329" y="19972"/>
                      <a:pt x="2819" y="17954"/>
                    </a:cubicBezTo>
                    <a:lnTo>
                      <a:pt x="114" y="7270"/>
                    </a:lnTo>
                    <a:cubicBezTo>
                      <a:pt x="-396" y="5254"/>
                      <a:pt x="857" y="3191"/>
                      <a:pt x="2900" y="2688"/>
                    </a:cubicBezTo>
                    <a:close/>
                  </a:path>
                </a:pathLst>
              </a:custGeom>
              <a:solidFill>
                <a:srgbClr val="B0B3B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49" name="Shape 1849"/>
              <p:cNvSpPr/>
              <p:nvPr/>
            </p:nvSpPr>
            <p:spPr>
              <a:xfrm>
                <a:off x="2232985" y="5696350"/>
                <a:ext cx="531535" cy="671941"/>
              </a:xfrm>
              <a:custGeom>
                <a:pathLst>
                  <a:path extrusionOk="0" h="671941" w="531535">
                    <a:moveTo>
                      <a:pt x="191432" y="555990"/>
                    </a:moveTo>
                    <a:cubicBezTo>
                      <a:pt x="202718" y="553174"/>
                      <a:pt x="214271" y="560101"/>
                      <a:pt x="217089" y="571402"/>
                    </a:cubicBezTo>
                    <a:cubicBezTo>
                      <a:pt x="217089" y="571402"/>
                      <a:pt x="232030" y="631235"/>
                      <a:pt x="232030" y="631235"/>
                    </a:cubicBezTo>
                    <a:cubicBezTo>
                      <a:pt x="234860" y="642524"/>
                      <a:pt x="227934" y="654078"/>
                      <a:pt x="216631" y="656895"/>
                    </a:cubicBezTo>
                    <a:lnTo>
                      <a:pt x="158898" y="671309"/>
                    </a:lnTo>
                    <a:cubicBezTo>
                      <a:pt x="147605" y="674138"/>
                      <a:pt x="136064" y="667199"/>
                      <a:pt x="133251" y="655909"/>
                    </a:cubicBezTo>
                    <a:lnTo>
                      <a:pt x="118300" y="596077"/>
                    </a:lnTo>
                    <a:cubicBezTo>
                      <a:pt x="115470" y="584787"/>
                      <a:pt x="122406" y="573233"/>
                      <a:pt x="133699" y="570417"/>
                    </a:cubicBezTo>
                    <a:close/>
                    <a:moveTo>
                      <a:pt x="309085" y="527758"/>
                    </a:moveTo>
                    <a:cubicBezTo>
                      <a:pt x="320377" y="524930"/>
                      <a:pt x="331927" y="531869"/>
                      <a:pt x="334746" y="543158"/>
                    </a:cubicBezTo>
                    <a:cubicBezTo>
                      <a:pt x="334746" y="543158"/>
                      <a:pt x="349696" y="602990"/>
                      <a:pt x="349696" y="602990"/>
                    </a:cubicBezTo>
                    <a:cubicBezTo>
                      <a:pt x="352514" y="614280"/>
                      <a:pt x="345589" y="625833"/>
                      <a:pt x="334298" y="628650"/>
                    </a:cubicBezTo>
                    <a:lnTo>
                      <a:pt x="276555" y="643076"/>
                    </a:lnTo>
                    <a:cubicBezTo>
                      <a:pt x="265264" y="645893"/>
                      <a:pt x="253724" y="638966"/>
                      <a:pt x="250900" y="627664"/>
                    </a:cubicBezTo>
                    <a:lnTo>
                      <a:pt x="235956" y="567833"/>
                    </a:lnTo>
                    <a:cubicBezTo>
                      <a:pt x="233137" y="556543"/>
                      <a:pt x="240062" y="544990"/>
                      <a:pt x="251353" y="542173"/>
                    </a:cubicBezTo>
                    <a:close/>
                    <a:moveTo>
                      <a:pt x="429100" y="497165"/>
                    </a:moveTo>
                    <a:cubicBezTo>
                      <a:pt x="440391" y="494336"/>
                      <a:pt x="451953" y="501270"/>
                      <a:pt x="454760" y="512566"/>
                    </a:cubicBezTo>
                    <a:cubicBezTo>
                      <a:pt x="454760" y="512566"/>
                      <a:pt x="469710" y="572398"/>
                      <a:pt x="469710" y="572398"/>
                    </a:cubicBezTo>
                    <a:cubicBezTo>
                      <a:pt x="472529" y="583699"/>
                      <a:pt x="465604" y="595241"/>
                      <a:pt x="454313" y="598064"/>
                    </a:cubicBezTo>
                    <a:lnTo>
                      <a:pt x="396581" y="612484"/>
                    </a:lnTo>
                    <a:cubicBezTo>
                      <a:pt x="385279" y="615301"/>
                      <a:pt x="373739" y="608373"/>
                      <a:pt x="370921" y="597084"/>
                    </a:cubicBezTo>
                    <a:lnTo>
                      <a:pt x="355971" y="537240"/>
                    </a:lnTo>
                    <a:cubicBezTo>
                      <a:pt x="353152" y="525950"/>
                      <a:pt x="360077" y="514397"/>
                      <a:pt x="371368" y="511591"/>
                    </a:cubicBezTo>
                    <a:close/>
                    <a:moveTo>
                      <a:pt x="163192" y="443041"/>
                    </a:moveTo>
                    <a:cubicBezTo>
                      <a:pt x="174490" y="440212"/>
                      <a:pt x="186026" y="447151"/>
                      <a:pt x="188856" y="458441"/>
                    </a:cubicBezTo>
                    <a:lnTo>
                      <a:pt x="203796" y="518273"/>
                    </a:lnTo>
                    <a:cubicBezTo>
                      <a:pt x="206626" y="529563"/>
                      <a:pt x="199689" y="541116"/>
                      <a:pt x="188397" y="543933"/>
                    </a:cubicBezTo>
                    <a:lnTo>
                      <a:pt x="130664" y="558359"/>
                    </a:lnTo>
                    <a:cubicBezTo>
                      <a:pt x="119372" y="561176"/>
                      <a:pt x="107825" y="554249"/>
                      <a:pt x="105006" y="542947"/>
                    </a:cubicBezTo>
                    <a:lnTo>
                      <a:pt x="90055" y="483115"/>
                    </a:lnTo>
                    <a:cubicBezTo>
                      <a:pt x="87236" y="471825"/>
                      <a:pt x="94162" y="460272"/>
                      <a:pt x="105454" y="457455"/>
                    </a:cubicBezTo>
                    <a:close/>
                    <a:moveTo>
                      <a:pt x="280860" y="412449"/>
                    </a:moveTo>
                    <a:cubicBezTo>
                      <a:pt x="292147" y="409620"/>
                      <a:pt x="303699" y="416559"/>
                      <a:pt x="306518" y="427849"/>
                    </a:cubicBezTo>
                    <a:lnTo>
                      <a:pt x="321469" y="487692"/>
                    </a:lnTo>
                    <a:cubicBezTo>
                      <a:pt x="324288" y="498982"/>
                      <a:pt x="317351" y="510524"/>
                      <a:pt x="306059" y="513347"/>
                    </a:cubicBezTo>
                    <a:lnTo>
                      <a:pt x="248326" y="527767"/>
                    </a:lnTo>
                    <a:cubicBezTo>
                      <a:pt x="237034" y="530584"/>
                      <a:pt x="225487" y="523657"/>
                      <a:pt x="222668" y="512367"/>
                    </a:cubicBezTo>
                    <a:cubicBezTo>
                      <a:pt x="222668" y="512367"/>
                      <a:pt x="207717" y="452523"/>
                      <a:pt x="207717" y="452523"/>
                    </a:cubicBezTo>
                    <a:cubicBezTo>
                      <a:pt x="204898" y="441233"/>
                      <a:pt x="211835" y="429691"/>
                      <a:pt x="223127" y="426875"/>
                    </a:cubicBezTo>
                    <a:close/>
                    <a:moveTo>
                      <a:pt x="398514" y="381851"/>
                    </a:moveTo>
                    <a:cubicBezTo>
                      <a:pt x="409805" y="379034"/>
                      <a:pt x="421351" y="385961"/>
                      <a:pt x="424170" y="397250"/>
                    </a:cubicBezTo>
                    <a:lnTo>
                      <a:pt x="439121" y="457094"/>
                    </a:lnTo>
                    <a:cubicBezTo>
                      <a:pt x="441940" y="468389"/>
                      <a:pt x="435003" y="479924"/>
                      <a:pt x="423712" y="482752"/>
                    </a:cubicBezTo>
                    <a:lnTo>
                      <a:pt x="365981" y="497172"/>
                    </a:lnTo>
                    <a:cubicBezTo>
                      <a:pt x="354695" y="499989"/>
                      <a:pt x="343143" y="493061"/>
                      <a:pt x="340324" y="481772"/>
                    </a:cubicBezTo>
                    <a:lnTo>
                      <a:pt x="325384" y="421939"/>
                    </a:lnTo>
                    <a:cubicBezTo>
                      <a:pt x="322555" y="410645"/>
                      <a:pt x="329491" y="399098"/>
                      <a:pt x="340783" y="396276"/>
                    </a:cubicBezTo>
                    <a:cubicBezTo>
                      <a:pt x="340783" y="396276"/>
                      <a:pt x="398514" y="381851"/>
                      <a:pt x="398514" y="381851"/>
                    </a:cubicBezTo>
                    <a:close/>
                    <a:moveTo>
                      <a:pt x="132600" y="327726"/>
                    </a:moveTo>
                    <a:cubicBezTo>
                      <a:pt x="143893" y="324909"/>
                      <a:pt x="155439" y="331836"/>
                      <a:pt x="158258" y="343125"/>
                    </a:cubicBezTo>
                    <a:lnTo>
                      <a:pt x="173209" y="402970"/>
                    </a:lnTo>
                    <a:cubicBezTo>
                      <a:pt x="176028" y="414259"/>
                      <a:pt x="169092" y="425800"/>
                      <a:pt x="157799" y="428628"/>
                    </a:cubicBezTo>
                    <a:lnTo>
                      <a:pt x="100067" y="443053"/>
                    </a:lnTo>
                    <a:cubicBezTo>
                      <a:pt x="88780" y="445864"/>
                      <a:pt x="77233" y="438937"/>
                      <a:pt x="74409" y="427648"/>
                    </a:cubicBezTo>
                    <a:lnTo>
                      <a:pt x="59469" y="367814"/>
                    </a:lnTo>
                    <a:cubicBezTo>
                      <a:pt x="56639" y="356509"/>
                      <a:pt x="63575" y="344973"/>
                      <a:pt x="74868" y="342151"/>
                    </a:cubicBezTo>
                    <a:close/>
                    <a:moveTo>
                      <a:pt x="252606" y="297134"/>
                    </a:moveTo>
                    <a:cubicBezTo>
                      <a:pt x="263897" y="294317"/>
                      <a:pt x="275448" y="301245"/>
                      <a:pt x="278266" y="312535"/>
                    </a:cubicBezTo>
                    <a:lnTo>
                      <a:pt x="293216" y="372378"/>
                    </a:lnTo>
                    <a:cubicBezTo>
                      <a:pt x="296034" y="383668"/>
                      <a:pt x="289110" y="395222"/>
                      <a:pt x="277819" y="398038"/>
                    </a:cubicBezTo>
                    <a:cubicBezTo>
                      <a:pt x="277819" y="398038"/>
                      <a:pt x="220077" y="412465"/>
                      <a:pt x="220077" y="412465"/>
                    </a:cubicBezTo>
                    <a:cubicBezTo>
                      <a:pt x="208786" y="415281"/>
                      <a:pt x="197246" y="408354"/>
                      <a:pt x="194427" y="397053"/>
                    </a:cubicBezTo>
                    <a:lnTo>
                      <a:pt x="179478" y="337220"/>
                    </a:lnTo>
                    <a:cubicBezTo>
                      <a:pt x="176659" y="325930"/>
                      <a:pt x="183584" y="314377"/>
                      <a:pt x="194875" y="311560"/>
                    </a:cubicBezTo>
                    <a:close/>
                    <a:moveTo>
                      <a:pt x="370280" y="266542"/>
                    </a:moveTo>
                    <a:cubicBezTo>
                      <a:pt x="381572" y="263725"/>
                      <a:pt x="393118" y="270658"/>
                      <a:pt x="395937" y="281942"/>
                    </a:cubicBezTo>
                    <a:cubicBezTo>
                      <a:pt x="395937" y="281942"/>
                      <a:pt x="410877" y="341786"/>
                      <a:pt x="410877" y="341786"/>
                    </a:cubicBezTo>
                    <a:cubicBezTo>
                      <a:pt x="413706" y="353076"/>
                      <a:pt x="406770" y="364629"/>
                      <a:pt x="395478" y="367446"/>
                    </a:cubicBezTo>
                    <a:lnTo>
                      <a:pt x="337742" y="381872"/>
                    </a:lnTo>
                    <a:cubicBezTo>
                      <a:pt x="326450" y="384688"/>
                      <a:pt x="314910" y="377761"/>
                      <a:pt x="312091" y="366471"/>
                    </a:cubicBezTo>
                    <a:lnTo>
                      <a:pt x="297140" y="306628"/>
                    </a:lnTo>
                    <a:cubicBezTo>
                      <a:pt x="294321" y="295338"/>
                      <a:pt x="301247" y="283785"/>
                      <a:pt x="312538" y="280968"/>
                    </a:cubicBezTo>
                    <a:close/>
                    <a:moveTo>
                      <a:pt x="490298" y="238303"/>
                    </a:moveTo>
                    <a:cubicBezTo>
                      <a:pt x="501591" y="235492"/>
                      <a:pt x="513137" y="242408"/>
                      <a:pt x="515956" y="253708"/>
                    </a:cubicBezTo>
                    <a:lnTo>
                      <a:pt x="530908" y="313542"/>
                    </a:lnTo>
                    <a:cubicBezTo>
                      <a:pt x="533726" y="324836"/>
                      <a:pt x="526790" y="336383"/>
                      <a:pt x="515497" y="339206"/>
                    </a:cubicBezTo>
                    <a:lnTo>
                      <a:pt x="457770" y="353631"/>
                    </a:lnTo>
                    <a:cubicBezTo>
                      <a:pt x="446478" y="356447"/>
                      <a:pt x="434926" y="349520"/>
                      <a:pt x="432107" y="338226"/>
                    </a:cubicBezTo>
                    <a:lnTo>
                      <a:pt x="417155" y="278386"/>
                    </a:lnTo>
                    <a:cubicBezTo>
                      <a:pt x="414336" y="267097"/>
                      <a:pt x="421273" y="255556"/>
                      <a:pt x="432565" y="252728"/>
                    </a:cubicBezTo>
                    <a:close/>
                    <a:moveTo>
                      <a:pt x="104367" y="212418"/>
                    </a:moveTo>
                    <a:cubicBezTo>
                      <a:pt x="115659" y="209601"/>
                      <a:pt x="127206" y="216529"/>
                      <a:pt x="130025" y="227819"/>
                    </a:cubicBezTo>
                    <a:lnTo>
                      <a:pt x="144965" y="287662"/>
                    </a:lnTo>
                    <a:cubicBezTo>
                      <a:pt x="147795" y="298952"/>
                      <a:pt x="140858" y="310506"/>
                      <a:pt x="129566" y="313322"/>
                    </a:cubicBezTo>
                    <a:lnTo>
                      <a:pt x="71833" y="327749"/>
                    </a:lnTo>
                    <a:cubicBezTo>
                      <a:pt x="60541" y="330565"/>
                      <a:pt x="48994" y="323638"/>
                      <a:pt x="46175" y="312348"/>
                    </a:cubicBezTo>
                    <a:lnTo>
                      <a:pt x="31224" y="252504"/>
                    </a:lnTo>
                    <a:cubicBezTo>
                      <a:pt x="28405" y="241214"/>
                      <a:pt x="35342" y="229661"/>
                      <a:pt x="46623" y="226844"/>
                    </a:cubicBezTo>
                    <a:close/>
                    <a:moveTo>
                      <a:pt x="222023" y="181826"/>
                    </a:moveTo>
                    <a:cubicBezTo>
                      <a:pt x="233310" y="179009"/>
                      <a:pt x="244857" y="185942"/>
                      <a:pt x="247681" y="197226"/>
                    </a:cubicBezTo>
                    <a:lnTo>
                      <a:pt x="262632" y="257069"/>
                    </a:lnTo>
                    <a:cubicBezTo>
                      <a:pt x="265451" y="268359"/>
                      <a:pt x="258514" y="279912"/>
                      <a:pt x="247222" y="282729"/>
                    </a:cubicBezTo>
                    <a:lnTo>
                      <a:pt x="189490" y="297155"/>
                    </a:lnTo>
                    <a:cubicBezTo>
                      <a:pt x="178197" y="299971"/>
                      <a:pt x="166651" y="293044"/>
                      <a:pt x="163832" y="281754"/>
                    </a:cubicBezTo>
                    <a:cubicBezTo>
                      <a:pt x="163832" y="281754"/>
                      <a:pt x="148892" y="221912"/>
                      <a:pt x="148892" y="221912"/>
                    </a:cubicBezTo>
                    <a:cubicBezTo>
                      <a:pt x="146062" y="210622"/>
                      <a:pt x="152987" y="199080"/>
                      <a:pt x="164280" y="196252"/>
                    </a:cubicBezTo>
                    <a:close/>
                    <a:moveTo>
                      <a:pt x="342030" y="153587"/>
                    </a:moveTo>
                    <a:cubicBezTo>
                      <a:pt x="353322" y="150770"/>
                      <a:pt x="364873" y="157697"/>
                      <a:pt x="367691" y="168986"/>
                    </a:cubicBezTo>
                    <a:lnTo>
                      <a:pt x="382641" y="228820"/>
                    </a:lnTo>
                    <a:cubicBezTo>
                      <a:pt x="385460" y="240115"/>
                      <a:pt x="378535" y="251661"/>
                      <a:pt x="367244" y="254484"/>
                    </a:cubicBezTo>
                    <a:lnTo>
                      <a:pt x="309500" y="268909"/>
                    </a:lnTo>
                    <a:cubicBezTo>
                      <a:pt x="298209" y="271725"/>
                      <a:pt x="286669" y="264798"/>
                      <a:pt x="283840" y="253504"/>
                    </a:cubicBezTo>
                    <a:cubicBezTo>
                      <a:pt x="283840" y="253504"/>
                      <a:pt x="268901" y="193664"/>
                      <a:pt x="268901" y="193664"/>
                    </a:cubicBezTo>
                    <a:cubicBezTo>
                      <a:pt x="266082" y="182375"/>
                      <a:pt x="273007" y="170834"/>
                      <a:pt x="284298" y="168001"/>
                    </a:cubicBezTo>
                    <a:close/>
                    <a:moveTo>
                      <a:pt x="459703" y="122995"/>
                    </a:moveTo>
                    <a:cubicBezTo>
                      <a:pt x="470983" y="120184"/>
                      <a:pt x="482534" y="127111"/>
                      <a:pt x="485352" y="138401"/>
                    </a:cubicBezTo>
                    <a:lnTo>
                      <a:pt x="500302" y="198245"/>
                    </a:lnTo>
                    <a:cubicBezTo>
                      <a:pt x="503121" y="209535"/>
                      <a:pt x="496196" y="221077"/>
                      <a:pt x="484905" y="223905"/>
                    </a:cubicBezTo>
                    <a:lnTo>
                      <a:pt x="427173" y="238320"/>
                    </a:lnTo>
                    <a:cubicBezTo>
                      <a:pt x="415871" y="241148"/>
                      <a:pt x="404331" y="234209"/>
                      <a:pt x="401513" y="222919"/>
                    </a:cubicBezTo>
                    <a:cubicBezTo>
                      <a:pt x="401513" y="222919"/>
                      <a:pt x="386563" y="163081"/>
                      <a:pt x="386563" y="163081"/>
                    </a:cubicBezTo>
                    <a:cubicBezTo>
                      <a:pt x="383745" y="151786"/>
                      <a:pt x="390669" y="140244"/>
                      <a:pt x="401960" y="137415"/>
                    </a:cubicBezTo>
                    <a:close/>
                    <a:moveTo>
                      <a:pt x="427557" y="677"/>
                    </a:moveTo>
                    <a:cubicBezTo>
                      <a:pt x="439775" y="-2366"/>
                      <a:pt x="452280" y="5137"/>
                      <a:pt x="455346" y="17360"/>
                    </a:cubicBezTo>
                    <a:lnTo>
                      <a:pt x="470960" y="79861"/>
                    </a:lnTo>
                    <a:cubicBezTo>
                      <a:pt x="474004" y="92073"/>
                      <a:pt x="466505" y="104576"/>
                      <a:pt x="454287" y="107629"/>
                    </a:cubicBezTo>
                    <a:lnTo>
                      <a:pt x="44068" y="210101"/>
                    </a:lnTo>
                    <a:cubicBezTo>
                      <a:pt x="31849" y="213154"/>
                      <a:pt x="19344" y="205651"/>
                      <a:pt x="16278" y="193428"/>
                    </a:cubicBezTo>
                    <a:lnTo>
                      <a:pt x="686" y="130927"/>
                    </a:lnTo>
                    <a:cubicBezTo>
                      <a:pt x="-2380" y="118714"/>
                      <a:pt x="5119" y="106202"/>
                      <a:pt x="17359" y="103159"/>
                    </a:cubicBezTo>
                    <a:close/>
                  </a:path>
                </a:pathLst>
              </a:custGeom>
              <a:solidFill>
                <a:srgbClr val="DEE8F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50" name="Shape 1850"/>
              <p:cNvSpPr/>
              <p:nvPr/>
            </p:nvSpPr>
            <p:spPr>
              <a:xfrm>
                <a:off x="2705988" y="6164644"/>
                <a:ext cx="115002" cy="116578"/>
              </a:xfrm>
              <a:custGeom>
                <a:pathLst>
                  <a:path extrusionOk="0" h="20817" w="20806">
                    <a:moveTo>
                      <a:pt x="2902" y="2687"/>
                    </a:moveTo>
                    <a:lnTo>
                      <a:pt x="13347" y="113"/>
                    </a:lnTo>
                    <a:cubicBezTo>
                      <a:pt x="15390" y="-392"/>
                      <a:pt x="17477" y="847"/>
                      <a:pt x="17989" y="2863"/>
                    </a:cubicBezTo>
                    <a:lnTo>
                      <a:pt x="20692" y="13549"/>
                    </a:lnTo>
                    <a:cubicBezTo>
                      <a:pt x="21204" y="15565"/>
                      <a:pt x="19949" y="17626"/>
                      <a:pt x="17906" y="18130"/>
                    </a:cubicBezTo>
                    <a:lnTo>
                      <a:pt x="7461" y="20705"/>
                    </a:lnTo>
                    <a:cubicBezTo>
                      <a:pt x="5418" y="21208"/>
                      <a:pt x="3329" y="19971"/>
                      <a:pt x="2819" y="17955"/>
                    </a:cubicBezTo>
                    <a:lnTo>
                      <a:pt x="114" y="7269"/>
                    </a:lnTo>
                    <a:cubicBezTo>
                      <a:pt x="-396" y="5253"/>
                      <a:pt x="857" y="3190"/>
                      <a:pt x="2902" y="2687"/>
                    </a:cubicBezTo>
                    <a:close/>
                  </a:path>
                </a:pathLst>
              </a:custGeom>
              <a:solidFill>
                <a:schemeClr val="accent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51" name="Shape 1851"/>
              <p:cNvSpPr/>
              <p:nvPr/>
            </p:nvSpPr>
            <p:spPr>
              <a:xfrm>
                <a:off x="2300450" y="5858516"/>
                <a:ext cx="480537" cy="477948"/>
              </a:xfrm>
              <a:custGeom>
                <a:pathLst>
                  <a:path extrusionOk="0" h="477948" w="480537">
                    <a:moveTo>
                      <a:pt x="102082" y="440122"/>
                    </a:moveTo>
                    <a:cubicBezTo>
                      <a:pt x="100142" y="440610"/>
                      <a:pt x="98872" y="441755"/>
                      <a:pt x="98261" y="443562"/>
                    </a:cubicBezTo>
                    <a:cubicBezTo>
                      <a:pt x="97667" y="445376"/>
                      <a:pt x="97782" y="447986"/>
                      <a:pt x="98632" y="451385"/>
                    </a:cubicBezTo>
                    <a:lnTo>
                      <a:pt x="101403" y="462478"/>
                    </a:lnTo>
                    <a:cubicBezTo>
                      <a:pt x="102263" y="465915"/>
                      <a:pt x="103390" y="468295"/>
                      <a:pt x="104795" y="469605"/>
                    </a:cubicBezTo>
                    <a:cubicBezTo>
                      <a:pt x="105149" y="469948"/>
                      <a:pt x="105530" y="470226"/>
                      <a:pt x="105932" y="470444"/>
                    </a:cubicBezTo>
                    <a:cubicBezTo>
                      <a:pt x="107068" y="471075"/>
                      <a:pt x="108358" y="471201"/>
                      <a:pt x="109810" y="470837"/>
                    </a:cubicBezTo>
                    <a:cubicBezTo>
                      <a:pt x="111721" y="470358"/>
                      <a:pt x="112992" y="469223"/>
                      <a:pt x="113593" y="467416"/>
                    </a:cubicBezTo>
                    <a:cubicBezTo>
                      <a:pt x="114196" y="465591"/>
                      <a:pt x="114072" y="462965"/>
                      <a:pt x="113210" y="459524"/>
                    </a:cubicBezTo>
                    <a:lnTo>
                      <a:pt x="110441" y="448433"/>
                    </a:lnTo>
                    <a:cubicBezTo>
                      <a:pt x="109600" y="445052"/>
                      <a:pt x="108463" y="442692"/>
                      <a:pt x="107059" y="441383"/>
                    </a:cubicBezTo>
                    <a:cubicBezTo>
                      <a:pt x="106695" y="441049"/>
                      <a:pt x="106324" y="440762"/>
                      <a:pt x="105932" y="440553"/>
                    </a:cubicBezTo>
                    <a:cubicBezTo>
                      <a:pt x="104785" y="439911"/>
                      <a:pt x="103496" y="439769"/>
                      <a:pt x="102082" y="440122"/>
                    </a:cubicBezTo>
                    <a:close/>
                    <a:moveTo>
                      <a:pt x="105932" y="433062"/>
                    </a:moveTo>
                    <a:cubicBezTo>
                      <a:pt x="108137" y="433271"/>
                      <a:pt x="110183" y="434028"/>
                      <a:pt x="112064" y="435316"/>
                    </a:cubicBezTo>
                    <a:cubicBezTo>
                      <a:pt x="115408" y="437601"/>
                      <a:pt x="117778" y="441555"/>
                      <a:pt x="119181" y="447183"/>
                    </a:cubicBezTo>
                    <a:cubicBezTo>
                      <a:pt x="119181" y="447183"/>
                      <a:pt x="121522" y="456582"/>
                      <a:pt x="121522" y="456582"/>
                    </a:cubicBezTo>
                    <a:cubicBezTo>
                      <a:pt x="122936" y="462229"/>
                      <a:pt x="122717" y="466825"/>
                      <a:pt x="120853" y="470396"/>
                    </a:cubicBezTo>
                    <a:cubicBezTo>
                      <a:pt x="119000" y="473971"/>
                      <a:pt x="115867" y="476291"/>
                      <a:pt x="111453" y="477399"/>
                    </a:cubicBezTo>
                    <a:cubicBezTo>
                      <a:pt x="109504" y="477887"/>
                      <a:pt x="107660" y="478050"/>
                      <a:pt x="105932" y="477887"/>
                    </a:cubicBezTo>
                    <a:cubicBezTo>
                      <a:pt x="103696" y="477678"/>
                      <a:pt x="101651" y="476931"/>
                      <a:pt x="99778" y="475660"/>
                    </a:cubicBezTo>
                    <a:cubicBezTo>
                      <a:pt x="96455" y="473387"/>
                      <a:pt x="94085" y="469442"/>
                      <a:pt x="92671" y="463787"/>
                    </a:cubicBezTo>
                    <a:lnTo>
                      <a:pt x="90321" y="454396"/>
                    </a:lnTo>
                    <a:cubicBezTo>
                      <a:pt x="88927" y="448759"/>
                      <a:pt x="89155" y="444153"/>
                      <a:pt x="91009" y="440572"/>
                    </a:cubicBezTo>
                    <a:cubicBezTo>
                      <a:pt x="92852" y="436988"/>
                      <a:pt x="95997" y="434647"/>
                      <a:pt x="100438" y="433541"/>
                    </a:cubicBezTo>
                    <a:cubicBezTo>
                      <a:pt x="102368" y="433054"/>
                      <a:pt x="104203" y="432891"/>
                      <a:pt x="105932" y="433062"/>
                    </a:cubicBezTo>
                    <a:close/>
                    <a:moveTo>
                      <a:pt x="224372" y="414465"/>
                    </a:moveTo>
                    <a:cubicBezTo>
                      <a:pt x="226522" y="413930"/>
                      <a:pt x="228385" y="414121"/>
                      <a:pt x="229961" y="415038"/>
                    </a:cubicBezTo>
                    <a:cubicBezTo>
                      <a:pt x="231537" y="415965"/>
                      <a:pt x="232578" y="417417"/>
                      <a:pt x="233066" y="419384"/>
                    </a:cubicBezTo>
                    <a:lnTo>
                      <a:pt x="233725" y="422022"/>
                    </a:lnTo>
                    <a:cubicBezTo>
                      <a:pt x="234212" y="423990"/>
                      <a:pt x="233983" y="425747"/>
                      <a:pt x="233028" y="427266"/>
                    </a:cubicBezTo>
                    <a:cubicBezTo>
                      <a:pt x="232072" y="428785"/>
                      <a:pt x="230534" y="429826"/>
                      <a:pt x="228404" y="430352"/>
                    </a:cubicBezTo>
                    <a:cubicBezTo>
                      <a:pt x="226273" y="430887"/>
                      <a:pt x="224420" y="430696"/>
                      <a:pt x="222853" y="429798"/>
                    </a:cubicBezTo>
                    <a:cubicBezTo>
                      <a:pt x="221277" y="428900"/>
                      <a:pt x="220245" y="427467"/>
                      <a:pt x="219758" y="425518"/>
                    </a:cubicBezTo>
                    <a:cubicBezTo>
                      <a:pt x="219758" y="425518"/>
                      <a:pt x="219098" y="422882"/>
                      <a:pt x="219098" y="422882"/>
                    </a:cubicBezTo>
                    <a:cubicBezTo>
                      <a:pt x="218611" y="420923"/>
                      <a:pt x="218841" y="419165"/>
                      <a:pt x="219806" y="417608"/>
                    </a:cubicBezTo>
                    <a:cubicBezTo>
                      <a:pt x="220762" y="416032"/>
                      <a:pt x="222280" y="414990"/>
                      <a:pt x="224372" y="414465"/>
                    </a:cubicBezTo>
                    <a:close/>
                    <a:moveTo>
                      <a:pt x="345255" y="378871"/>
                    </a:moveTo>
                    <a:cubicBezTo>
                      <a:pt x="345255" y="378871"/>
                      <a:pt x="348140" y="390411"/>
                      <a:pt x="348140" y="390411"/>
                    </a:cubicBezTo>
                    <a:lnTo>
                      <a:pt x="358686" y="387774"/>
                    </a:lnTo>
                    <a:lnTo>
                      <a:pt x="360530" y="395159"/>
                    </a:lnTo>
                    <a:lnTo>
                      <a:pt x="349984" y="397795"/>
                    </a:lnTo>
                    <a:lnTo>
                      <a:pt x="353013" y="409920"/>
                    </a:lnTo>
                    <a:lnTo>
                      <a:pt x="344930" y="411934"/>
                    </a:lnTo>
                    <a:lnTo>
                      <a:pt x="341901" y="399811"/>
                    </a:lnTo>
                    <a:lnTo>
                      <a:pt x="331298" y="402458"/>
                    </a:lnTo>
                    <a:lnTo>
                      <a:pt x="329453" y="395083"/>
                    </a:lnTo>
                    <a:lnTo>
                      <a:pt x="340057" y="392436"/>
                    </a:lnTo>
                    <a:lnTo>
                      <a:pt x="337172" y="380896"/>
                    </a:lnTo>
                    <a:close/>
                    <a:moveTo>
                      <a:pt x="478866" y="367958"/>
                    </a:moveTo>
                    <a:lnTo>
                      <a:pt x="480537" y="374665"/>
                    </a:lnTo>
                    <a:cubicBezTo>
                      <a:pt x="480537" y="374665"/>
                      <a:pt x="465003" y="378553"/>
                      <a:pt x="465003" y="378553"/>
                    </a:cubicBezTo>
                    <a:lnTo>
                      <a:pt x="454295" y="381228"/>
                    </a:lnTo>
                    <a:lnTo>
                      <a:pt x="452622" y="374512"/>
                    </a:lnTo>
                    <a:cubicBezTo>
                      <a:pt x="452622" y="374512"/>
                      <a:pt x="465003" y="371426"/>
                      <a:pt x="465003" y="371426"/>
                    </a:cubicBezTo>
                    <a:close/>
                    <a:moveTo>
                      <a:pt x="475712" y="355338"/>
                    </a:moveTo>
                    <a:lnTo>
                      <a:pt x="477384" y="362044"/>
                    </a:lnTo>
                    <a:lnTo>
                      <a:pt x="465003" y="365131"/>
                    </a:lnTo>
                    <a:lnTo>
                      <a:pt x="451140" y="368598"/>
                    </a:lnTo>
                    <a:lnTo>
                      <a:pt x="449469" y="361891"/>
                    </a:lnTo>
                    <a:lnTo>
                      <a:pt x="465003" y="358012"/>
                    </a:lnTo>
                    <a:close/>
                    <a:moveTo>
                      <a:pt x="78027" y="317687"/>
                    </a:moveTo>
                    <a:cubicBezTo>
                      <a:pt x="78027" y="317687"/>
                      <a:pt x="88679" y="360334"/>
                      <a:pt x="88679" y="360334"/>
                    </a:cubicBezTo>
                    <a:lnTo>
                      <a:pt x="80120" y="362474"/>
                    </a:lnTo>
                    <a:lnTo>
                      <a:pt x="71358" y="327383"/>
                    </a:lnTo>
                    <a:lnTo>
                      <a:pt x="62694" y="329543"/>
                    </a:lnTo>
                    <a:lnTo>
                      <a:pt x="61184" y="323514"/>
                    </a:lnTo>
                    <a:close/>
                    <a:moveTo>
                      <a:pt x="190365" y="287756"/>
                    </a:moveTo>
                    <a:cubicBezTo>
                      <a:pt x="194769" y="286656"/>
                      <a:pt x="198505" y="286924"/>
                      <a:pt x="201580" y="288594"/>
                    </a:cubicBezTo>
                    <a:cubicBezTo>
                      <a:pt x="204667" y="290249"/>
                      <a:pt x="206672" y="292981"/>
                      <a:pt x="207627" y="296793"/>
                    </a:cubicBezTo>
                    <a:cubicBezTo>
                      <a:pt x="208268" y="299373"/>
                      <a:pt x="208153" y="301921"/>
                      <a:pt x="207284" y="304445"/>
                    </a:cubicBezTo>
                    <a:cubicBezTo>
                      <a:pt x="206414" y="306985"/>
                      <a:pt x="204782" y="310425"/>
                      <a:pt x="202412" y="314770"/>
                    </a:cubicBezTo>
                    <a:lnTo>
                      <a:pt x="196890" y="324956"/>
                    </a:lnTo>
                    <a:lnTo>
                      <a:pt x="196985" y="325089"/>
                    </a:lnTo>
                    <a:lnTo>
                      <a:pt x="214916" y="320609"/>
                    </a:lnTo>
                    <a:cubicBezTo>
                      <a:pt x="214916" y="320609"/>
                      <a:pt x="216550" y="327162"/>
                      <a:pt x="216550" y="327162"/>
                    </a:cubicBezTo>
                    <a:lnTo>
                      <a:pt x="187442" y="334442"/>
                    </a:lnTo>
                    <a:lnTo>
                      <a:pt x="186037" y="328843"/>
                    </a:lnTo>
                    <a:lnTo>
                      <a:pt x="196145" y="310616"/>
                    </a:lnTo>
                    <a:cubicBezTo>
                      <a:pt x="197569" y="307826"/>
                      <a:pt x="198505" y="305552"/>
                      <a:pt x="198943" y="303755"/>
                    </a:cubicBezTo>
                    <a:cubicBezTo>
                      <a:pt x="199392" y="301979"/>
                      <a:pt x="199449" y="300412"/>
                      <a:pt x="199117" y="299067"/>
                    </a:cubicBezTo>
                    <a:cubicBezTo>
                      <a:pt x="198667" y="297280"/>
                      <a:pt x="197808" y="295932"/>
                      <a:pt x="196556" y="295014"/>
                    </a:cubicBezTo>
                    <a:cubicBezTo>
                      <a:pt x="195303" y="294127"/>
                      <a:pt x="193795" y="293897"/>
                      <a:pt x="192017" y="294337"/>
                    </a:cubicBezTo>
                    <a:cubicBezTo>
                      <a:pt x="190040" y="294833"/>
                      <a:pt x="188713" y="295875"/>
                      <a:pt x="188025" y="297470"/>
                    </a:cubicBezTo>
                    <a:cubicBezTo>
                      <a:pt x="187327" y="299056"/>
                      <a:pt x="187270" y="300977"/>
                      <a:pt x="187824" y="303193"/>
                    </a:cubicBezTo>
                    <a:lnTo>
                      <a:pt x="179504" y="305275"/>
                    </a:lnTo>
                    <a:lnTo>
                      <a:pt x="179408" y="305114"/>
                    </a:lnTo>
                    <a:cubicBezTo>
                      <a:pt x="178347" y="301293"/>
                      <a:pt x="178786" y="297720"/>
                      <a:pt x="180754" y="294404"/>
                    </a:cubicBezTo>
                    <a:cubicBezTo>
                      <a:pt x="182712" y="291081"/>
                      <a:pt x="185922" y="288864"/>
                      <a:pt x="190365" y="287756"/>
                    </a:cubicBezTo>
                    <a:close/>
                    <a:moveTo>
                      <a:pt x="310218" y="257222"/>
                    </a:moveTo>
                    <a:cubicBezTo>
                      <a:pt x="314631" y="256115"/>
                      <a:pt x="318415" y="256285"/>
                      <a:pt x="321577" y="257739"/>
                    </a:cubicBezTo>
                    <a:cubicBezTo>
                      <a:pt x="324729" y="259190"/>
                      <a:pt x="326793" y="261874"/>
                      <a:pt x="327768" y="265781"/>
                    </a:cubicBezTo>
                    <a:cubicBezTo>
                      <a:pt x="328226" y="267635"/>
                      <a:pt x="328082" y="269546"/>
                      <a:pt x="327329" y="271515"/>
                    </a:cubicBezTo>
                    <a:cubicBezTo>
                      <a:pt x="326574" y="273473"/>
                      <a:pt x="325293" y="275173"/>
                      <a:pt x="323468" y="276625"/>
                    </a:cubicBezTo>
                    <a:cubicBezTo>
                      <a:pt x="326038" y="276882"/>
                      <a:pt x="328168" y="277723"/>
                      <a:pt x="329841" y="279149"/>
                    </a:cubicBezTo>
                    <a:cubicBezTo>
                      <a:pt x="331513" y="280570"/>
                      <a:pt x="332639" y="282443"/>
                      <a:pt x="333213" y="284735"/>
                    </a:cubicBezTo>
                    <a:cubicBezTo>
                      <a:pt x="334187" y="288651"/>
                      <a:pt x="333537" y="292071"/>
                      <a:pt x="331254" y="295025"/>
                    </a:cubicBezTo>
                    <a:cubicBezTo>
                      <a:pt x="328971" y="297958"/>
                      <a:pt x="325618" y="299993"/>
                      <a:pt x="321186" y="301091"/>
                    </a:cubicBezTo>
                    <a:cubicBezTo>
                      <a:pt x="317211" y="302085"/>
                      <a:pt x="313553" y="301893"/>
                      <a:pt x="310190" y="300499"/>
                    </a:cubicBezTo>
                    <a:cubicBezTo>
                      <a:pt x="306827" y="299103"/>
                      <a:pt x="304706" y="296485"/>
                      <a:pt x="303856" y="292646"/>
                    </a:cubicBezTo>
                    <a:lnTo>
                      <a:pt x="303865" y="292446"/>
                    </a:lnTo>
                    <a:lnTo>
                      <a:pt x="312148" y="290373"/>
                    </a:lnTo>
                    <a:cubicBezTo>
                      <a:pt x="312569" y="292016"/>
                      <a:pt x="313495" y="293218"/>
                      <a:pt x="314928" y="293993"/>
                    </a:cubicBezTo>
                    <a:cubicBezTo>
                      <a:pt x="316371" y="294766"/>
                      <a:pt x="317976" y="294929"/>
                      <a:pt x="319771" y="294480"/>
                    </a:cubicBezTo>
                    <a:cubicBezTo>
                      <a:pt x="321740" y="293985"/>
                      <a:pt x="323173" y="293048"/>
                      <a:pt x="324042" y="291671"/>
                    </a:cubicBezTo>
                    <a:cubicBezTo>
                      <a:pt x="324912" y="290296"/>
                      <a:pt x="325112" y="288672"/>
                      <a:pt x="324645" y="286800"/>
                    </a:cubicBezTo>
                    <a:cubicBezTo>
                      <a:pt x="324079" y="284544"/>
                      <a:pt x="323115" y="283035"/>
                      <a:pt x="321720" y="282281"/>
                    </a:cubicBezTo>
                    <a:cubicBezTo>
                      <a:pt x="320335" y="281507"/>
                      <a:pt x="318558" y="281402"/>
                      <a:pt x="316371" y="281947"/>
                    </a:cubicBezTo>
                    <a:lnTo>
                      <a:pt x="311565" y="283150"/>
                    </a:lnTo>
                    <a:cubicBezTo>
                      <a:pt x="311565" y="283150"/>
                      <a:pt x="309961" y="276731"/>
                      <a:pt x="309961" y="276731"/>
                    </a:cubicBezTo>
                    <a:lnTo>
                      <a:pt x="314766" y="275526"/>
                    </a:lnTo>
                    <a:cubicBezTo>
                      <a:pt x="316801" y="275031"/>
                      <a:pt x="318166" y="274122"/>
                      <a:pt x="318873" y="272804"/>
                    </a:cubicBezTo>
                    <a:cubicBezTo>
                      <a:pt x="319590" y="271504"/>
                      <a:pt x="319704" y="269899"/>
                      <a:pt x="319226" y="267999"/>
                    </a:cubicBezTo>
                    <a:cubicBezTo>
                      <a:pt x="318797" y="266288"/>
                      <a:pt x="317976" y="265028"/>
                      <a:pt x="316735" y="264234"/>
                    </a:cubicBezTo>
                    <a:cubicBezTo>
                      <a:pt x="315502" y="263451"/>
                      <a:pt x="313964" y="263289"/>
                      <a:pt x="312100" y="263757"/>
                    </a:cubicBezTo>
                    <a:cubicBezTo>
                      <a:pt x="310504" y="264149"/>
                      <a:pt x="309263" y="264962"/>
                      <a:pt x="308413" y="266164"/>
                    </a:cubicBezTo>
                    <a:cubicBezTo>
                      <a:pt x="307542" y="267369"/>
                      <a:pt x="307314" y="268744"/>
                      <a:pt x="307695" y="270272"/>
                    </a:cubicBezTo>
                    <a:lnTo>
                      <a:pt x="299404" y="272336"/>
                    </a:lnTo>
                    <a:lnTo>
                      <a:pt x="299299" y="272174"/>
                    </a:lnTo>
                    <a:cubicBezTo>
                      <a:pt x="298353" y="268859"/>
                      <a:pt x="298936" y="265792"/>
                      <a:pt x="301076" y="262955"/>
                    </a:cubicBezTo>
                    <a:cubicBezTo>
                      <a:pt x="303206" y="260116"/>
                      <a:pt x="306253" y="258215"/>
                      <a:pt x="310218" y="257222"/>
                    </a:cubicBezTo>
                    <a:close/>
                    <a:moveTo>
                      <a:pt x="442444" y="247090"/>
                    </a:moveTo>
                    <a:cubicBezTo>
                      <a:pt x="442444" y="247090"/>
                      <a:pt x="444088" y="253672"/>
                      <a:pt x="444088" y="253672"/>
                    </a:cubicBezTo>
                    <a:lnTo>
                      <a:pt x="427580" y="257799"/>
                    </a:lnTo>
                    <a:lnTo>
                      <a:pt x="425936" y="251208"/>
                    </a:lnTo>
                    <a:close/>
                    <a:moveTo>
                      <a:pt x="48683" y="213573"/>
                    </a:moveTo>
                    <a:lnTo>
                      <a:pt x="48301" y="214938"/>
                    </a:lnTo>
                    <a:lnTo>
                      <a:pt x="47804" y="216476"/>
                    </a:lnTo>
                    <a:lnTo>
                      <a:pt x="42894" y="231380"/>
                    </a:lnTo>
                    <a:lnTo>
                      <a:pt x="47804" y="230157"/>
                    </a:lnTo>
                    <a:lnTo>
                      <a:pt x="52705" y="228934"/>
                    </a:lnTo>
                    <a:lnTo>
                      <a:pt x="48874" y="213582"/>
                    </a:lnTo>
                    <a:close/>
                    <a:moveTo>
                      <a:pt x="54540" y="200025"/>
                    </a:moveTo>
                    <a:cubicBezTo>
                      <a:pt x="54540" y="200025"/>
                      <a:pt x="61236" y="226804"/>
                      <a:pt x="61236" y="226804"/>
                    </a:cubicBezTo>
                    <a:lnTo>
                      <a:pt x="66061" y="225591"/>
                    </a:lnTo>
                    <a:lnTo>
                      <a:pt x="67713" y="232212"/>
                    </a:lnTo>
                    <a:lnTo>
                      <a:pt x="62879" y="233425"/>
                    </a:lnTo>
                    <a:lnTo>
                      <a:pt x="65201" y="242672"/>
                    </a:lnTo>
                    <a:lnTo>
                      <a:pt x="56670" y="244812"/>
                    </a:lnTo>
                    <a:lnTo>
                      <a:pt x="54357" y="235546"/>
                    </a:lnTo>
                    <a:lnTo>
                      <a:pt x="47804" y="237188"/>
                    </a:lnTo>
                    <a:lnTo>
                      <a:pt x="36962" y="239892"/>
                    </a:lnTo>
                    <a:lnTo>
                      <a:pt x="35299" y="234858"/>
                    </a:lnTo>
                    <a:lnTo>
                      <a:pt x="45940" y="202184"/>
                    </a:lnTo>
                    <a:lnTo>
                      <a:pt x="47804" y="201717"/>
                    </a:lnTo>
                    <a:close/>
                    <a:moveTo>
                      <a:pt x="176738" y="169433"/>
                    </a:moveTo>
                    <a:lnTo>
                      <a:pt x="178459" y="176293"/>
                    </a:lnTo>
                    <a:lnTo>
                      <a:pt x="161683" y="180477"/>
                    </a:lnTo>
                    <a:lnTo>
                      <a:pt x="162963" y="190605"/>
                    </a:lnTo>
                    <a:cubicBezTo>
                      <a:pt x="163593" y="189820"/>
                      <a:pt x="164415" y="189113"/>
                      <a:pt x="165446" y="188445"/>
                    </a:cubicBezTo>
                    <a:cubicBezTo>
                      <a:pt x="166460" y="187796"/>
                      <a:pt x="167635" y="187280"/>
                      <a:pt x="168982" y="186935"/>
                    </a:cubicBezTo>
                    <a:cubicBezTo>
                      <a:pt x="173070" y="185845"/>
                      <a:pt x="176558" y="186287"/>
                      <a:pt x="179432" y="188273"/>
                    </a:cubicBezTo>
                    <a:cubicBezTo>
                      <a:pt x="182338" y="190242"/>
                      <a:pt x="184344" y="193499"/>
                      <a:pt x="185481" y="198027"/>
                    </a:cubicBezTo>
                    <a:cubicBezTo>
                      <a:pt x="186502" y="202125"/>
                      <a:pt x="186110" y="205852"/>
                      <a:pt x="184324" y="209177"/>
                    </a:cubicBezTo>
                    <a:cubicBezTo>
                      <a:pt x="182527" y="212510"/>
                      <a:pt x="179308" y="214756"/>
                      <a:pt x="174656" y="215922"/>
                    </a:cubicBezTo>
                    <a:cubicBezTo>
                      <a:pt x="170749" y="216896"/>
                      <a:pt x="167118" y="216665"/>
                      <a:pt x="163794" y="215224"/>
                    </a:cubicBezTo>
                    <a:cubicBezTo>
                      <a:pt x="160460" y="213791"/>
                      <a:pt x="158387" y="211183"/>
                      <a:pt x="157536" y="207408"/>
                    </a:cubicBezTo>
                    <a:lnTo>
                      <a:pt x="157565" y="207236"/>
                    </a:lnTo>
                    <a:lnTo>
                      <a:pt x="165687" y="204782"/>
                    </a:lnTo>
                    <a:cubicBezTo>
                      <a:pt x="166163" y="206674"/>
                      <a:pt x="167072" y="208021"/>
                      <a:pt x="168418" y="208814"/>
                    </a:cubicBezTo>
                    <a:cubicBezTo>
                      <a:pt x="169755" y="209616"/>
                      <a:pt x="171294" y="209787"/>
                      <a:pt x="173024" y="209359"/>
                    </a:cubicBezTo>
                    <a:cubicBezTo>
                      <a:pt x="175019" y="208860"/>
                      <a:pt x="176319" y="207781"/>
                      <a:pt x="176901" y="206129"/>
                    </a:cubicBezTo>
                    <a:cubicBezTo>
                      <a:pt x="177494" y="204485"/>
                      <a:pt x="177504" y="202516"/>
                      <a:pt x="176931" y="200225"/>
                    </a:cubicBezTo>
                    <a:cubicBezTo>
                      <a:pt x="176319" y="197770"/>
                      <a:pt x="175325" y="195916"/>
                      <a:pt x="173931" y="194683"/>
                    </a:cubicBezTo>
                    <a:cubicBezTo>
                      <a:pt x="172544" y="193450"/>
                      <a:pt x="170854" y="193088"/>
                      <a:pt x="168867" y="193584"/>
                    </a:cubicBezTo>
                    <a:cubicBezTo>
                      <a:pt x="167233" y="193995"/>
                      <a:pt x="166039" y="194608"/>
                      <a:pt x="165333" y="195439"/>
                    </a:cubicBezTo>
                    <a:cubicBezTo>
                      <a:pt x="164606" y="196250"/>
                      <a:pt x="164196" y="197225"/>
                      <a:pt x="164081" y="198361"/>
                    </a:cubicBezTo>
                    <a:cubicBezTo>
                      <a:pt x="164081" y="198361"/>
                      <a:pt x="156429" y="199737"/>
                      <a:pt x="156429" y="199737"/>
                    </a:cubicBezTo>
                    <a:lnTo>
                      <a:pt x="152961" y="175366"/>
                    </a:lnTo>
                    <a:close/>
                    <a:moveTo>
                      <a:pt x="288468" y="163280"/>
                    </a:moveTo>
                    <a:cubicBezTo>
                      <a:pt x="288077" y="163299"/>
                      <a:pt x="287684" y="163356"/>
                      <a:pt x="287274" y="163462"/>
                    </a:cubicBezTo>
                    <a:cubicBezTo>
                      <a:pt x="285687" y="163852"/>
                      <a:pt x="284407" y="164435"/>
                      <a:pt x="283414" y="165229"/>
                    </a:cubicBezTo>
                    <a:cubicBezTo>
                      <a:pt x="282429" y="166021"/>
                      <a:pt x="281742" y="166919"/>
                      <a:pt x="281369" y="167952"/>
                    </a:cubicBezTo>
                    <a:lnTo>
                      <a:pt x="282077" y="170798"/>
                    </a:lnTo>
                    <a:cubicBezTo>
                      <a:pt x="282917" y="174180"/>
                      <a:pt x="284177" y="176625"/>
                      <a:pt x="285849" y="178135"/>
                    </a:cubicBezTo>
                    <a:cubicBezTo>
                      <a:pt x="286681" y="178881"/>
                      <a:pt x="287550" y="179387"/>
                      <a:pt x="288468" y="179634"/>
                    </a:cubicBezTo>
                    <a:cubicBezTo>
                      <a:pt x="289403" y="179892"/>
                      <a:pt x="290378" y="179892"/>
                      <a:pt x="291400" y="179645"/>
                    </a:cubicBezTo>
                    <a:cubicBezTo>
                      <a:pt x="293158" y="179204"/>
                      <a:pt x="294371" y="178040"/>
                      <a:pt x="295041" y="176167"/>
                    </a:cubicBezTo>
                    <a:cubicBezTo>
                      <a:pt x="295699" y="174296"/>
                      <a:pt x="295738" y="172211"/>
                      <a:pt x="295165" y="169920"/>
                    </a:cubicBezTo>
                    <a:cubicBezTo>
                      <a:pt x="294573" y="167569"/>
                      <a:pt x="293570" y="165774"/>
                      <a:pt x="292126" y="164590"/>
                    </a:cubicBezTo>
                    <a:cubicBezTo>
                      <a:pt x="291017" y="163652"/>
                      <a:pt x="289796" y="163221"/>
                      <a:pt x="288468" y="163280"/>
                    </a:cubicBezTo>
                    <a:close/>
                    <a:moveTo>
                      <a:pt x="288468" y="141203"/>
                    </a:moveTo>
                    <a:lnTo>
                      <a:pt x="288516" y="141203"/>
                    </a:lnTo>
                    <a:cubicBezTo>
                      <a:pt x="289949" y="141165"/>
                      <a:pt x="291420" y="141260"/>
                      <a:pt x="292929" y="141509"/>
                    </a:cubicBezTo>
                    <a:lnTo>
                      <a:pt x="292968" y="148168"/>
                    </a:lnTo>
                    <a:cubicBezTo>
                      <a:pt x="291573" y="148043"/>
                      <a:pt x="290330" y="147984"/>
                      <a:pt x="289279" y="148013"/>
                    </a:cubicBezTo>
                    <a:cubicBezTo>
                      <a:pt x="289012" y="148024"/>
                      <a:pt x="288745" y="148032"/>
                      <a:pt x="288468" y="148062"/>
                    </a:cubicBezTo>
                    <a:cubicBezTo>
                      <a:pt x="287618" y="148138"/>
                      <a:pt x="286699" y="148301"/>
                      <a:pt x="285696" y="148548"/>
                    </a:cubicBezTo>
                    <a:cubicBezTo>
                      <a:pt x="283099" y="149198"/>
                      <a:pt x="281264" y="150689"/>
                      <a:pt x="280166" y="153029"/>
                    </a:cubicBezTo>
                    <a:cubicBezTo>
                      <a:pt x="279086" y="155361"/>
                      <a:pt x="279019" y="158235"/>
                      <a:pt x="280004" y="161646"/>
                    </a:cubicBezTo>
                    <a:lnTo>
                      <a:pt x="280128" y="161760"/>
                    </a:lnTo>
                    <a:cubicBezTo>
                      <a:pt x="280834" y="160528"/>
                      <a:pt x="281856" y="159449"/>
                      <a:pt x="283174" y="158514"/>
                    </a:cubicBezTo>
                    <a:cubicBezTo>
                      <a:pt x="284502" y="157576"/>
                      <a:pt x="286079" y="156890"/>
                      <a:pt x="287905" y="156429"/>
                    </a:cubicBezTo>
                    <a:lnTo>
                      <a:pt x="288468" y="156296"/>
                    </a:lnTo>
                    <a:cubicBezTo>
                      <a:pt x="292039" y="155532"/>
                      <a:pt x="295174" y="156191"/>
                      <a:pt x="297867" y="158254"/>
                    </a:cubicBezTo>
                    <a:cubicBezTo>
                      <a:pt x="300706" y="160414"/>
                      <a:pt x="302644" y="163605"/>
                      <a:pt x="303695" y="167789"/>
                    </a:cubicBezTo>
                    <a:cubicBezTo>
                      <a:pt x="304765" y="172089"/>
                      <a:pt x="304326" y="175977"/>
                      <a:pt x="302349" y="179425"/>
                    </a:cubicBezTo>
                    <a:cubicBezTo>
                      <a:pt x="300381" y="182883"/>
                      <a:pt x="297286" y="185146"/>
                      <a:pt x="293044" y="186198"/>
                    </a:cubicBezTo>
                    <a:cubicBezTo>
                      <a:pt x="291458" y="186599"/>
                      <a:pt x="289939" y="186781"/>
                      <a:pt x="288468" y="186741"/>
                    </a:cubicBezTo>
                    <a:cubicBezTo>
                      <a:pt x="285745" y="186686"/>
                      <a:pt x="283223" y="185892"/>
                      <a:pt x="280892" y="184363"/>
                    </a:cubicBezTo>
                    <a:cubicBezTo>
                      <a:pt x="277300" y="182023"/>
                      <a:pt x="274816" y="178135"/>
                      <a:pt x="273469" y="172727"/>
                    </a:cubicBezTo>
                    <a:lnTo>
                      <a:pt x="271387" y="164416"/>
                    </a:lnTo>
                    <a:cubicBezTo>
                      <a:pt x="270001" y="158837"/>
                      <a:pt x="270498" y="153984"/>
                      <a:pt x="272885" y="149876"/>
                    </a:cubicBezTo>
                    <a:cubicBezTo>
                      <a:pt x="275293" y="145769"/>
                      <a:pt x="278982" y="143103"/>
                      <a:pt x="283958" y="141853"/>
                    </a:cubicBezTo>
                    <a:cubicBezTo>
                      <a:pt x="285545" y="141460"/>
                      <a:pt x="287043" y="141241"/>
                      <a:pt x="288468" y="141203"/>
                    </a:cubicBezTo>
                    <a:close/>
                    <a:moveTo>
                      <a:pt x="417336" y="120015"/>
                    </a:moveTo>
                    <a:lnTo>
                      <a:pt x="411700" y="138062"/>
                    </a:lnTo>
                    <a:lnTo>
                      <a:pt x="425570" y="151618"/>
                    </a:lnTo>
                    <a:lnTo>
                      <a:pt x="415950" y="154026"/>
                    </a:lnTo>
                    <a:lnTo>
                      <a:pt x="408135" y="144807"/>
                    </a:lnTo>
                    <a:lnTo>
                      <a:pt x="405565" y="156623"/>
                    </a:lnTo>
                    <a:lnTo>
                      <a:pt x="395917" y="159031"/>
                    </a:lnTo>
                    <a:lnTo>
                      <a:pt x="401773" y="140546"/>
                    </a:lnTo>
                    <a:lnTo>
                      <a:pt x="388284" y="127277"/>
                    </a:lnTo>
                    <a:lnTo>
                      <a:pt x="397894" y="124869"/>
                    </a:lnTo>
                    <a:cubicBezTo>
                      <a:pt x="397894" y="124869"/>
                      <a:pt x="405165" y="133763"/>
                      <a:pt x="405165" y="133763"/>
                    </a:cubicBezTo>
                    <a:lnTo>
                      <a:pt x="405337" y="133714"/>
                    </a:lnTo>
                    <a:lnTo>
                      <a:pt x="407676" y="122423"/>
                    </a:lnTo>
                    <a:close/>
                    <a:moveTo>
                      <a:pt x="30122" y="84716"/>
                    </a:moveTo>
                    <a:cubicBezTo>
                      <a:pt x="30122" y="84716"/>
                      <a:pt x="31774" y="91297"/>
                      <a:pt x="31774" y="91297"/>
                    </a:cubicBezTo>
                    <a:cubicBezTo>
                      <a:pt x="28536" y="97796"/>
                      <a:pt x="26673" y="103554"/>
                      <a:pt x="26156" y="108609"/>
                    </a:cubicBezTo>
                    <a:cubicBezTo>
                      <a:pt x="25641" y="113653"/>
                      <a:pt x="25850" y="119539"/>
                      <a:pt x="26758" y="126253"/>
                    </a:cubicBezTo>
                    <a:lnTo>
                      <a:pt x="27436" y="130695"/>
                    </a:lnTo>
                    <a:lnTo>
                      <a:pt x="18876" y="132836"/>
                    </a:lnTo>
                    <a:lnTo>
                      <a:pt x="18208" y="128394"/>
                    </a:lnTo>
                    <a:cubicBezTo>
                      <a:pt x="17301" y="121965"/>
                      <a:pt x="17290" y="115852"/>
                      <a:pt x="18170" y="110062"/>
                    </a:cubicBezTo>
                    <a:cubicBezTo>
                      <a:pt x="19059" y="104272"/>
                      <a:pt x="20836" y="98711"/>
                      <a:pt x="23550" y="93362"/>
                    </a:cubicBezTo>
                    <a:lnTo>
                      <a:pt x="1643" y="98825"/>
                    </a:lnTo>
                    <a:lnTo>
                      <a:pt x="0" y="92244"/>
                    </a:lnTo>
                    <a:close/>
                    <a:moveTo>
                      <a:pt x="141166" y="81547"/>
                    </a:moveTo>
                    <a:cubicBezTo>
                      <a:pt x="140650" y="81566"/>
                      <a:pt x="140105" y="81634"/>
                      <a:pt x="139550" y="81777"/>
                    </a:cubicBezTo>
                    <a:cubicBezTo>
                      <a:pt x="137755" y="82227"/>
                      <a:pt x="136465" y="83164"/>
                      <a:pt x="135671" y="84586"/>
                    </a:cubicBezTo>
                    <a:cubicBezTo>
                      <a:pt x="134859" y="86011"/>
                      <a:pt x="134707" y="87682"/>
                      <a:pt x="135184" y="89592"/>
                    </a:cubicBezTo>
                    <a:cubicBezTo>
                      <a:pt x="135681" y="91550"/>
                      <a:pt x="136617" y="92955"/>
                      <a:pt x="137975" y="93795"/>
                    </a:cubicBezTo>
                    <a:cubicBezTo>
                      <a:pt x="138929" y="94388"/>
                      <a:pt x="139990" y="94675"/>
                      <a:pt x="141166" y="94637"/>
                    </a:cubicBezTo>
                    <a:cubicBezTo>
                      <a:pt x="141682" y="94618"/>
                      <a:pt x="142215" y="94542"/>
                      <a:pt x="142770" y="94398"/>
                    </a:cubicBezTo>
                    <a:cubicBezTo>
                      <a:pt x="144538" y="93957"/>
                      <a:pt x="145837" y="93031"/>
                      <a:pt x="146639" y="91617"/>
                    </a:cubicBezTo>
                    <a:cubicBezTo>
                      <a:pt x="147461" y="90222"/>
                      <a:pt x="147622" y="88541"/>
                      <a:pt x="147136" y="86601"/>
                    </a:cubicBezTo>
                    <a:cubicBezTo>
                      <a:pt x="146658" y="84700"/>
                      <a:pt x="145722" y="83297"/>
                      <a:pt x="144318" y="82427"/>
                    </a:cubicBezTo>
                    <a:cubicBezTo>
                      <a:pt x="143352" y="81826"/>
                      <a:pt x="142303" y="81528"/>
                      <a:pt x="141166" y="81547"/>
                    </a:cubicBezTo>
                    <a:close/>
                    <a:moveTo>
                      <a:pt x="135032" y="63683"/>
                    </a:moveTo>
                    <a:cubicBezTo>
                      <a:pt x="133465" y="64075"/>
                      <a:pt x="132375" y="64888"/>
                      <a:pt x="131765" y="66128"/>
                    </a:cubicBezTo>
                    <a:cubicBezTo>
                      <a:pt x="131134" y="67371"/>
                      <a:pt x="131039" y="68880"/>
                      <a:pt x="131477" y="70638"/>
                    </a:cubicBezTo>
                    <a:cubicBezTo>
                      <a:pt x="131927" y="72415"/>
                      <a:pt x="132720" y="73714"/>
                      <a:pt x="133866" y="74527"/>
                    </a:cubicBezTo>
                    <a:cubicBezTo>
                      <a:pt x="135023" y="75356"/>
                      <a:pt x="136378" y="75567"/>
                      <a:pt x="137965" y="75177"/>
                    </a:cubicBezTo>
                    <a:cubicBezTo>
                      <a:pt x="139464" y="74803"/>
                      <a:pt x="140525" y="74020"/>
                      <a:pt x="141166" y="72796"/>
                    </a:cubicBezTo>
                    <a:lnTo>
                      <a:pt x="141213" y="72693"/>
                    </a:lnTo>
                    <a:cubicBezTo>
                      <a:pt x="141843" y="71440"/>
                      <a:pt x="141939" y="69912"/>
                      <a:pt x="141499" y="68135"/>
                    </a:cubicBezTo>
                    <a:cubicBezTo>
                      <a:pt x="141403" y="67753"/>
                      <a:pt x="141289" y="67399"/>
                      <a:pt x="141166" y="67065"/>
                    </a:cubicBezTo>
                    <a:cubicBezTo>
                      <a:pt x="140697" y="65882"/>
                      <a:pt x="140009" y="64964"/>
                      <a:pt x="139092" y="64333"/>
                    </a:cubicBezTo>
                    <a:cubicBezTo>
                      <a:pt x="137936" y="63512"/>
                      <a:pt x="136569" y="63301"/>
                      <a:pt x="135032" y="63683"/>
                    </a:cubicBezTo>
                    <a:close/>
                    <a:moveTo>
                      <a:pt x="141166" y="56795"/>
                    </a:moveTo>
                    <a:cubicBezTo>
                      <a:pt x="142149" y="57004"/>
                      <a:pt x="143084" y="57329"/>
                      <a:pt x="143974" y="57760"/>
                    </a:cubicBezTo>
                    <a:cubicBezTo>
                      <a:pt x="146993" y="59222"/>
                      <a:pt x="148970" y="61830"/>
                      <a:pt x="149926" y="65622"/>
                    </a:cubicBezTo>
                    <a:cubicBezTo>
                      <a:pt x="150451" y="67753"/>
                      <a:pt x="150366" y="69768"/>
                      <a:pt x="149647" y="71689"/>
                    </a:cubicBezTo>
                    <a:cubicBezTo>
                      <a:pt x="148932" y="73609"/>
                      <a:pt x="147718" y="75280"/>
                      <a:pt x="145961" y="76694"/>
                    </a:cubicBezTo>
                    <a:cubicBezTo>
                      <a:pt x="148473" y="77086"/>
                      <a:pt x="150603" y="77994"/>
                      <a:pt x="152342" y="79456"/>
                    </a:cubicBezTo>
                    <a:cubicBezTo>
                      <a:pt x="154100" y="80897"/>
                      <a:pt x="155266" y="82771"/>
                      <a:pt x="155839" y="85063"/>
                    </a:cubicBezTo>
                    <a:cubicBezTo>
                      <a:pt x="156822" y="89009"/>
                      <a:pt x="156240" y="92373"/>
                      <a:pt x="154090" y="95162"/>
                    </a:cubicBezTo>
                    <a:cubicBezTo>
                      <a:pt x="151951" y="97941"/>
                      <a:pt x="148711" y="99881"/>
                      <a:pt x="144404" y="100961"/>
                    </a:cubicBezTo>
                    <a:cubicBezTo>
                      <a:pt x="143284" y="101237"/>
                      <a:pt x="142206" y="101438"/>
                      <a:pt x="141166" y="101543"/>
                    </a:cubicBezTo>
                    <a:cubicBezTo>
                      <a:pt x="138146" y="101868"/>
                      <a:pt x="135443" y="101495"/>
                      <a:pt x="133045" y="100416"/>
                    </a:cubicBezTo>
                    <a:cubicBezTo>
                      <a:pt x="129834" y="98965"/>
                      <a:pt x="127743" y="96279"/>
                      <a:pt x="126759" y="92324"/>
                    </a:cubicBezTo>
                    <a:cubicBezTo>
                      <a:pt x="126185" y="90014"/>
                      <a:pt x="126319" y="87825"/>
                      <a:pt x="127170" y="85732"/>
                    </a:cubicBezTo>
                    <a:cubicBezTo>
                      <a:pt x="128029" y="83630"/>
                      <a:pt x="129481" y="81815"/>
                      <a:pt x="131516" y="80268"/>
                    </a:cubicBezTo>
                    <a:cubicBezTo>
                      <a:pt x="129300" y="79846"/>
                      <a:pt x="127437" y="78958"/>
                      <a:pt x="125909" y="77612"/>
                    </a:cubicBezTo>
                    <a:cubicBezTo>
                      <a:pt x="124390" y="76255"/>
                      <a:pt x="123358" y="74516"/>
                      <a:pt x="122823" y="72396"/>
                    </a:cubicBezTo>
                    <a:cubicBezTo>
                      <a:pt x="121886" y="68604"/>
                      <a:pt x="122392" y="65365"/>
                      <a:pt x="124351" y="62662"/>
                    </a:cubicBezTo>
                    <a:cubicBezTo>
                      <a:pt x="126310" y="59967"/>
                      <a:pt x="129318" y="58114"/>
                      <a:pt x="133388" y="57091"/>
                    </a:cubicBezTo>
                    <a:cubicBezTo>
                      <a:pt x="136236" y="56384"/>
                      <a:pt x="138824" y="56289"/>
                      <a:pt x="141166" y="56795"/>
                    </a:cubicBezTo>
                    <a:close/>
                    <a:moveTo>
                      <a:pt x="257877" y="35319"/>
                    </a:moveTo>
                    <a:cubicBezTo>
                      <a:pt x="257036" y="35100"/>
                      <a:pt x="256158" y="35108"/>
                      <a:pt x="255231" y="35347"/>
                    </a:cubicBezTo>
                    <a:cubicBezTo>
                      <a:pt x="253512" y="35768"/>
                      <a:pt x="252307" y="36913"/>
                      <a:pt x="251620" y="38797"/>
                    </a:cubicBezTo>
                    <a:cubicBezTo>
                      <a:pt x="250942" y="40659"/>
                      <a:pt x="250894" y="42751"/>
                      <a:pt x="251467" y="45053"/>
                    </a:cubicBezTo>
                    <a:cubicBezTo>
                      <a:pt x="252068" y="47481"/>
                      <a:pt x="253043" y="49315"/>
                      <a:pt x="254410" y="50566"/>
                    </a:cubicBezTo>
                    <a:cubicBezTo>
                      <a:pt x="255432" y="51502"/>
                      <a:pt x="256588" y="51960"/>
                      <a:pt x="257877" y="51932"/>
                    </a:cubicBezTo>
                    <a:cubicBezTo>
                      <a:pt x="258288" y="51932"/>
                      <a:pt x="258728" y="51865"/>
                      <a:pt x="259167" y="51759"/>
                    </a:cubicBezTo>
                    <a:cubicBezTo>
                      <a:pt x="260580" y="51407"/>
                      <a:pt x="261746" y="50844"/>
                      <a:pt x="262653" y="50041"/>
                    </a:cubicBezTo>
                    <a:cubicBezTo>
                      <a:pt x="263590" y="49248"/>
                      <a:pt x="264260" y="48341"/>
                      <a:pt x="264679" y="47299"/>
                    </a:cubicBezTo>
                    <a:lnTo>
                      <a:pt x="263705" y="43373"/>
                    </a:lnTo>
                    <a:cubicBezTo>
                      <a:pt x="262921" y="40250"/>
                      <a:pt x="261775" y="38012"/>
                      <a:pt x="260283" y="36656"/>
                    </a:cubicBezTo>
                    <a:cubicBezTo>
                      <a:pt x="259531" y="35977"/>
                      <a:pt x="258728" y="35538"/>
                      <a:pt x="257877" y="35319"/>
                    </a:cubicBezTo>
                    <a:close/>
                    <a:moveTo>
                      <a:pt x="257877" y="28240"/>
                    </a:moveTo>
                    <a:cubicBezTo>
                      <a:pt x="260532" y="28297"/>
                      <a:pt x="262998" y="29090"/>
                      <a:pt x="265272" y="30608"/>
                    </a:cubicBezTo>
                    <a:cubicBezTo>
                      <a:pt x="268740" y="32930"/>
                      <a:pt x="271146" y="36800"/>
                      <a:pt x="272503" y="42226"/>
                    </a:cubicBezTo>
                    <a:lnTo>
                      <a:pt x="275025" y="52306"/>
                    </a:lnTo>
                    <a:cubicBezTo>
                      <a:pt x="276325" y="57493"/>
                      <a:pt x="275808" y="61934"/>
                      <a:pt x="273516" y="65661"/>
                    </a:cubicBezTo>
                    <a:cubicBezTo>
                      <a:pt x="271223" y="69395"/>
                      <a:pt x="267727" y="71842"/>
                      <a:pt x="263008" y="73016"/>
                    </a:cubicBezTo>
                    <a:cubicBezTo>
                      <a:pt x="261537" y="73379"/>
                      <a:pt x="259969" y="73619"/>
                      <a:pt x="258327" y="73714"/>
                    </a:cubicBezTo>
                    <a:lnTo>
                      <a:pt x="257877" y="73733"/>
                    </a:lnTo>
                    <a:cubicBezTo>
                      <a:pt x="256397" y="73771"/>
                      <a:pt x="254963" y="73695"/>
                      <a:pt x="253607" y="73465"/>
                    </a:cubicBezTo>
                    <a:lnTo>
                      <a:pt x="253063" y="67036"/>
                    </a:lnTo>
                    <a:cubicBezTo>
                      <a:pt x="254457" y="67209"/>
                      <a:pt x="255794" y="67255"/>
                      <a:pt x="257094" y="67160"/>
                    </a:cubicBezTo>
                    <a:lnTo>
                      <a:pt x="257877" y="67103"/>
                    </a:lnTo>
                    <a:cubicBezTo>
                      <a:pt x="258957" y="66989"/>
                      <a:pt x="260122" y="66768"/>
                      <a:pt x="261374" y="66454"/>
                    </a:cubicBezTo>
                    <a:cubicBezTo>
                      <a:pt x="263620" y="65891"/>
                      <a:pt x="265244" y="64600"/>
                      <a:pt x="266245" y="62576"/>
                    </a:cubicBezTo>
                    <a:cubicBezTo>
                      <a:pt x="267240" y="60549"/>
                      <a:pt x="267354" y="57989"/>
                      <a:pt x="266580" y="54885"/>
                    </a:cubicBezTo>
                    <a:lnTo>
                      <a:pt x="266055" y="52772"/>
                    </a:lnTo>
                    <a:cubicBezTo>
                      <a:pt x="265395" y="54225"/>
                      <a:pt x="264488" y="55429"/>
                      <a:pt x="263333" y="56376"/>
                    </a:cubicBezTo>
                    <a:cubicBezTo>
                      <a:pt x="262167" y="57339"/>
                      <a:pt x="260819" y="57999"/>
                      <a:pt x="259299" y="58381"/>
                    </a:cubicBezTo>
                    <a:cubicBezTo>
                      <a:pt x="258813" y="58506"/>
                      <a:pt x="258346" y="58600"/>
                      <a:pt x="257877" y="58676"/>
                    </a:cubicBezTo>
                    <a:cubicBezTo>
                      <a:pt x="254505" y="59231"/>
                      <a:pt x="251534" y="58611"/>
                      <a:pt x="248984" y="56842"/>
                    </a:cubicBezTo>
                    <a:cubicBezTo>
                      <a:pt x="246051" y="54817"/>
                      <a:pt x="244035" y="51608"/>
                      <a:pt x="242936" y="47183"/>
                    </a:cubicBezTo>
                    <a:cubicBezTo>
                      <a:pt x="241875" y="42934"/>
                      <a:pt x="242343" y="39064"/>
                      <a:pt x="244331" y="35557"/>
                    </a:cubicBezTo>
                    <a:cubicBezTo>
                      <a:pt x="246317" y="32061"/>
                      <a:pt x="249394" y="29807"/>
                      <a:pt x="253550" y="28757"/>
                    </a:cubicBezTo>
                    <a:cubicBezTo>
                      <a:pt x="255049" y="28383"/>
                      <a:pt x="256483" y="28221"/>
                      <a:pt x="257877" y="28240"/>
                    </a:cubicBezTo>
                    <a:close/>
                    <a:moveTo>
                      <a:pt x="391632" y="23958"/>
                    </a:moveTo>
                    <a:cubicBezTo>
                      <a:pt x="391223" y="23930"/>
                      <a:pt x="390783" y="23967"/>
                      <a:pt x="390315" y="24071"/>
                    </a:cubicBezTo>
                    <a:cubicBezTo>
                      <a:pt x="389148" y="24378"/>
                      <a:pt x="388356" y="24990"/>
                      <a:pt x="387935" y="25936"/>
                    </a:cubicBezTo>
                    <a:cubicBezTo>
                      <a:pt x="387524" y="26881"/>
                      <a:pt x="387448" y="27914"/>
                      <a:pt x="387725" y="29021"/>
                    </a:cubicBezTo>
                    <a:lnTo>
                      <a:pt x="388291" y="31266"/>
                    </a:lnTo>
                    <a:cubicBezTo>
                      <a:pt x="388566" y="32374"/>
                      <a:pt x="389131" y="33242"/>
                      <a:pt x="390008" y="33864"/>
                    </a:cubicBezTo>
                    <a:cubicBezTo>
                      <a:pt x="390515" y="34217"/>
                      <a:pt x="391049" y="34428"/>
                      <a:pt x="391632" y="34495"/>
                    </a:cubicBezTo>
                    <a:cubicBezTo>
                      <a:pt x="392054" y="34543"/>
                      <a:pt x="392492" y="34504"/>
                      <a:pt x="392951" y="34390"/>
                    </a:cubicBezTo>
                    <a:cubicBezTo>
                      <a:pt x="394222" y="34074"/>
                      <a:pt x="395045" y="33473"/>
                      <a:pt x="395406" y="32614"/>
                    </a:cubicBezTo>
                    <a:cubicBezTo>
                      <a:pt x="395770" y="31743"/>
                      <a:pt x="395798" y="30703"/>
                      <a:pt x="395482" y="29471"/>
                    </a:cubicBezTo>
                    <a:lnTo>
                      <a:pt x="394919" y="27216"/>
                    </a:lnTo>
                    <a:cubicBezTo>
                      <a:pt x="394651" y="26116"/>
                      <a:pt x="394098" y="25238"/>
                      <a:pt x="393286" y="24607"/>
                    </a:cubicBezTo>
                    <a:cubicBezTo>
                      <a:pt x="392788" y="24226"/>
                      <a:pt x="392245" y="24015"/>
                      <a:pt x="391632" y="23958"/>
                    </a:cubicBezTo>
                    <a:close/>
                    <a:moveTo>
                      <a:pt x="391632" y="18941"/>
                    </a:moveTo>
                    <a:cubicBezTo>
                      <a:pt x="393505" y="18837"/>
                      <a:pt x="395157" y="19239"/>
                      <a:pt x="396591" y="20117"/>
                    </a:cubicBezTo>
                    <a:cubicBezTo>
                      <a:pt x="398644" y="21379"/>
                      <a:pt x="399982" y="23280"/>
                      <a:pt x="400612" y="25802"/>
                    </a:cubicBezTo>
                    <a:lnTo>
                      <a:pt x="401177" y="28047"/>
                    </a:lnTo>
                    <a:cubicBezTo>
                      <a:pt x="401807" y="30587"/>
                      <a:pt x="401530" y="32891"/>
                      <a:pt x="400317" y="34952"/>
                    </a:cubicBezTo>
                    <a:cubicBezTo>
                      <a:pt x="399113" y="37018"/>
                      <a:pt x="397050" y="38411"/>
                      <a:pt x="394135" y="39139"/>
                    </a:cubicBezTo>
                    <a:cubicBezTo>
                      <a:pt x="393267" y="39357"/>
                      <a:pt x="392427" y="39491"/>
                      <a:pt x="391632" y="39530"/>
                    </a:cubicBezTo>
                    <a:cubicBezTo>
                      <a:pt x="389761" y="39625"/>
                      <a:pt x="388098" y="39234"/>
                      <a:pt x="386647" y="38354"/>
                    </a:cubicBezTo>
                    <a:cubicBezTo>
                      <a:pt x="385681" y="37762"/>
                      <a:pt x="384861" y="37027"/>
                      <a:pt x="384200" y="36158"/>
                    </a:cubicBezTo>
                    <a:cubicBezTo>
                      <a:pt x="383475" y="35174"/>
                      <a:pt x="382940" y="34017"/>
                      <a:pt x="382604" y="32690"/>
                    </a:cubicBezTo>
                    <a:lnTo>
                      <a:pt x="382041" y="30435"/>
                    </a:lnTo>
                    <a:cubicBezTo>
                      <a:pt x="381411" y="27941"/>
                      <a:pt x="381708" y="25640"/>
                      <a:pt x="382929" y="23556"/>
                    </a:cubicBezTo>
                    <a:cubicBezTo>
                      <a:pt x="383282" y="22955"/>
                      <a:pt x="383713" y="22410"/>
                      <a:pt x="384200" y="21913"/>
                    </a:cubicBezTo>
                    <a:cubicBezTo>
                      <a:pt x="385424" y="20709"/>
                      <a:pt x="387067" y="19849"/>
                      <a:pt x="389131" y="19334"/>
                    </a:cubicBezTo>
                    <a:cubicBezTo>
                      <a:pt x="389999" y="19105"/>
                      <a:pt x="390831" y="18980"/>
                      <a:pt x="391632" y="18941"/>
                    </a:cubicBezTo>
                    <a:close/>
                    <a:moveTo>
                      <a:pt x="365209" y="5033"/>
                    </a:moveTo>
                    <a:cubicBezTo>
                      <a:pt x="364798" y="4994"/>
                      <a:pt x="364367" y="5042"/>
                      <a:pt x="363899" y="5158"/>
                    </a:cubicBezTo>
                    <a:cubicBezTo>
                      <a:pt x="362754" y="5444"/>
                      <a:pt x="361959" y="6064"/>
                      <a:pt x="361550" y="7011"/>
                    </a:cubicBezTo>
                    <a:cubicBezTo>
                      <a:pt x="361130" y="7947"/>
                      <a:pt x="361062" y="8987"/>
                      <a:pt x="361348" y="10116"/>
                    </a:cubicBezTo>
                    <a:lnTo>
                      <a:pt x="361913" y="12360"/>
                    </a:lnTo>
                    <a:cubicBezTo>
                      <a:pt x="362191" y="13497"/>
                      <a:pt x="362743" y="14366"/>
                      <a:pt x="363555" y="14978"/>
                    </a:cubicBezTo>
                    <a:cubicBezTo>
                      <a:pt x="364042" y="15341"/>
                      <a:pt x="364596" y="15551"/>
                      <a:pt x="365209" y="15598"/>
                    </a:cubicBezTo>
                    <a:cubicBezTo>
                      <a:pt x="365629" y="15628"/>
                      <a:pt x="366069" y="15588"/>
                      <a:pt x="366545" y="15464"/>
                    </a:cubicBezTo>
                    <a:cubicBezTo>
                      <a:pt x="367673" y="15188"/>
                      <a:pt x="368457" y="14576"/>
                      <a:pt x="368867" y="13659"/>
                    </a:cubicBezTo>
                    <a:cubicBezTo>
                      <a:pt x="369298" y="12723"/>
                      <a:pt x="369354" y="11711"/>
                      <a:pt x="369077" y="10574"/>
                    </a:cubicBezTo>
                    <a:lnTo>
                      <a:pt x="368514" y="8328"/>
                    </a:lnTo>
                    <a:cubicBezTo>
                      <a:pt x="368236" y="7191"/>
                      <a:pt x="367682" y="6313"/>
                      <a:pt x="366870" y="5682"/>
                    </a:cubicBezTo>
                    <a:cubicBezTo>
                      <a:pt x="366374" y="5301"/>
                      <a:pt x="365820" y="5081"/>
                      <a:pt x="365209" y="5033"/>
                    </a:cubicBezTo>
                    <a:close/>
                    <a:moveTo>
                      <a:pt x="381985" y="418"/>
                    </a:moveTo>
                    <a:lnTo>
                      <a:pt x="384200" y="964"/>
                    </a:lnTo>
                    <a:lnTo>
                      <a:pt x="386695" y="1574"/>
                    </a:lnTo>
                    <a:cubicBezTo>
                      <a:pt x="386695" y="1574"/>
                      <a:pt x="384200" y="9245"/>
                      <a:pt x="384200" y="9245"/>
                    </a:cubicBezTo>
                    <a:lnTo>
                      <a:pt x="374198" y="40103"/>
                    </a:lnTo>
                    <a:lnTo>
                      <a:pt x="372288" y="39643"/>
                    </a:lnTo>
                    <a:lnTo>
                      <a:pt x="369488" y="38947"/>
                    </a:lnTo>
                    <a:cubicBezTo>
                      <a:pt x="369488" y="38947"/>
                      <a:pt x="372288" y="30301"/>
                      <a:pt x="372288" y="30301"/>
                    </a:cubicBezTo>
                    <a:close/>
                    <a:moveTo>
                      <a:pt x="365209" y="16"/>
                    </a:moveTo>
                    <a:cubicBezTo>
                      <a:pt x="367100" y="-88"/>
                      <a:pt x="368763" y="303"/>
                      <a:pt x="370194" y="1192"/>
                    </a:cubicBezTo>
                    <a:cubicBezTo>
                      <a:pt x="371008" y="1699"/>
                      <a:pt x="371703" y="2292"/>
                      <a:pt x="372288" y="2997"/>
                    </a:cubicBezTo>
                    <a:cubicBezTo>
                      <a:pt x="373185" y="4067"/>
                      <a:pt x="373825" y="5368"/>
                      <a:pt x="374209" y="6905"/>
                    </a:cubicBezTo>
                    <a:lnTo>
                      <a:pt x="374761" y="9151"/>
                    </a:lnTo>
                    <a:cubicBezTo>
                      <a:pt x="375393" y="11672"/>
                      <a:pt x="375105" y="13964"/>
                      <a:pt x="373901" y="16028"/>
                    </a:cubicBezTo>
                    <a:cubicBezTo>
                      <a:pt x="373473" y="16764"/>
                      <a:pt x="372938" y="17414"/>
                      <a:pt x="372288" y="17978"/>
                    </a:cubicBezTo>
                    <a:cubicBezTo>
                      <a:pt x="371123" y="18999"/>
                      <a:pt x="369603" y="19745"/>
                      <a:pt x="367730" y="20212"/>
                    </a:cubicBezTo>
                    <a:cubicBezTo>
                      <a:pt x="366851" y="20432"/>
                      <a:pt x="366010" y="20556"/>
                      <a:pt x="365209" y="20605"/>
                    </a:cubicBezTo>
                    <a:cubicBezTo>
                      <a:pt x="363345" y="20700"/>
                      <a:pt x="361684" y="20318"/>
                      <a:pt x="360250" y="19440"/>
                    </a:cubicBezTo>
                    <a:cubicBezTo>
                      <a:pt x="358198" y="18188"/>
                      <a:pt x="356848" y="16307"/>
                      <a:pt x="356218" y="13784"/>
                    </a:cubicBezTo>
                    <a:cubicBezTo>
                      <a:pt x="356218" y="13784"/>
                      <a:pt x="355655" y="11540"/>
                      <a:pt x="355655" y="11540"/>
                    </a:cubicBezTo>
                    <a:cubicBezTo>
                      <a:pt x="355034" y="9017"/>
                      <a:pt x="355330" y="6715"/>
                      <a:pt x="356534" y="4622"/>
                    </a:cubicBezTo>
                    <a:cubicBezTo>
                      <a:pt x="357747" y="2540"/>
                      <a:pt x="359811" y="1135"/>
                      <a:pt x="362715" y="409"/>
                    </a:cubicBezTo>
                    <a:cubicBezTo>
                      <a:pt x="363585" y="190"/>
                      <a:pt x="364414" y="56"/>
                      <a:pt x="365209" y="16"/>
                    </a:cubicBezTo>
                    <a:close/>
                  </a:path>
                </a:pathLst>
              </a:custGeom>
              <a:solidFill>
                <a:srgbClr val="010101">
                  <a:alpha val="6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sp>
        <p:nvSpPr>
          <p:cNvPr id="1852" name="Shape 1852"/>
          <p:cNvSpPr/>
          <p:nvPr>
            <p:ph idx="2" type="pic"/>
          </p:nvPr>
        </p:nvSpPr>
        <p:spPr>
          <a:xfrm>
            <a:off x="0" y="0"/>
            <a:ext cx="9143999" cy="271323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6" name="Shape 1856"/>
        <p:cNvGrpSpPr/>
        <p:nvPr/>
      </p:nvGrpSpPr>
      <p:grpSpPr>
        <a:xfrm>
          <a:off x="0" y="0"/>
          <a:ext cx="0" cy="0"/>
          <a:chOff x="0" y="0"/>
          <a:chExt cx="0" cy="0"/>
        </a:xfrm>
      </p:grpSpPr>
      <p:sp>
        <p:nvSpPr>
          <p:cNvPr id="1857" name="Shape 1857"/>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 to edit Master subtitle text dummy</a:t>
            </a:r>
            <a:endParaRPr sz="1100"/>
          </a:p>
        </p:txBody>
      </p:sp>
      <p:sp>
        <p:nvSpPr>
          <p:cNvPr id="1858" name="Shape 1858"/>
          <p:cNvSpPr txBox="1"/>
          <p:nvPr>
            <p:ph idx="11" type="ftr"/>
          </p:nvPr>
        </p:nvSpPr>
        <p:spPr>
          <a:xfrm>
            <a:off x="3843675" y="4707775"/>
            <a:ext cx="1456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859" name="Shape 185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860" name="Shape 186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Infographic Section</a:t>
            </a:r>
            <a:endParaRPr sz="1100"/>
          </a:p>
        </p:txBody>
      </p:sp>
      <p:cxnSp>
        <p:nvCxnSpPr>
          <p:cNvPr id="1861" name="Shape 1861"/>
          <p:cNvCxnSpPr>
            <a:stCxn id="1862" idx="6"/>
          </p:cNvCxnSpPr>
          <p:nvPr/>
        </p:nvCxnSpPr>
        <p:spPr>
          <a:xfrm>
            <a:off x="1700213" y="2571751"/>
            <a:ext cx="7443600" cy="0"/>
          </a:xfrm>
          <a:prstGeom prst="straightConnector1">
            <a:avLst/>
          </a:prstGeom>
          <a:noFill/>
          <a:ln cap="flat" cmpd="sng" w="12700">
            <a:solidFill>
              <a:schemeClr val="dk1"/>
            </a:solidFill>
            <a:prstDash val="solid"/>
            <a:miter lim="800000"/>
            <a:headEnd len="sm" w="sm" type="none"/>
            <a:tailEnd len="sm" w="sm" type="none"/>
          </a:ln>
        </p:spPr>
      </p:cxnSp>
      <p:sp>
        <p:nvSpPr>
          <p:cNvPr id="1862" name="Shape 1862"/>
          <p:cNvSpPr/>
          <p:nvPr/>
        </p:nvSpPr>
        <p:spPr>
          <a:xfrm>
            <a:off x="628651" y="2035971"/>
            <a:ext cx="1071562" cy="1071560"/>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3" name="Shape 1863"/>
          <p:cNvSpPr txBox="1"/>
          <p:nvPr/>
        </p:nvSpPr>
        <p:spPr>
          <a:xfrm>
            <a:off x="842963" y="2421709"/>
            <a:ext cx="64293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Start</a:t>
            </a:r>
            <a:endParaRPr sz="1100"/>
          </a:p>
        </p:txBody>
      </p:sp>
      <p:sp>
        <p:nvSpPr>
          <p:cNvPr id="1864" name="Shape 1864"/>
          <p:cNvSpPr/>
          <p:nvPr/>
        </p:nvSpPr>
        <p:spPr>
          <a:xfrm>
            <a:off x="2257141" y="2528603"/>
            <a:ext cx="86294" cy="86294"/>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5" name="Shape 1865"/>
          <p:cNvSpPr/>
          <p:nvPr/>
        </p:nvSpPr>
        <p:spPr>
          <a:xfrm>
            <a:off x="7443787" y="2035971"/>
            <a:ext cx="1071562" cy="1071560"/>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6" name="Shape 1866"/>
          <p:cNvSpPr/>
          <p:nvPr/>
        </p:nvSpPr>
        <p:spPr>
          <a:xfrm>
            <a:off x="5172074" y="2035971"/>
            <a:ext cx="1071562" cy="1071560"/>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7" name="Shape 1867"/>
          <p:cNvSpPr/>
          <p:nvPr/>
        </p:nvSpPr>
        <p:spPr>
          <a:xfrm>
            <a:off x="2900363" y="2035971"/>
            <a:ext cx="1071562" cy="1071560"/>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8" name="Shape 1868"/>
          <p:cNvSpPr/>
          <p:nvPr/>
        </p:nvSpPr>
        <p:spPr>
          <a:xfrm>
            <a:off x="4528853" y="2528603"/>
            <a:ext cx="86294" cy="86294"/>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69" name="Shape 1869"/>
          <p:cNvSpPr/>
          <p:nvPr/>
        </p:nvSpPr>
        <p:spPr>
          <a:xfrm>
            <a:off x="6800565" y="2528603"/>
            <a:ext cx="86294" cy="86294"/>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70" name="Shape 1870"/>
          <p:cNvSpPr/>
          <p:nvPr/>
        </p:nvSpPr>
        <p:spPr>
          <a:xfrm>
            <a:off x="3160708" y="2248585"/>
            <a:ext cx="550872"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sp>
        <p:nvSpPr>
          <p:cNvPr id="1871" name="Shape 1871"/>
          <p:cNvSpPr/>
          <p:nvPr/>
        </p:nvSpPr>
        <p:spPr>
          <a:xfrm>
            <a:off x="5415588" y="2246226"/>
            <a:ext cx="584535"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sp>
        <p:nvSpPr>
          <p:cNvPr id="1872" name="Shape 1872"/>
          <p:cNvSpPr/>
          <p:nvPr/>
        </p:nvSpPr>
        <p:spPr>
          <a:xfrm>
            <a:off x="7704133" y="2246226"/>
            <a:ext cx="550871"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grpSp>
        <p:nvGrpSpPr>
          <p:cNvPr id="1873" name="Shape 1873"/>
          <p:cNvGrpSpPr/>
          <p:nvPr/>
        </p:nvGrpSpPr>
        <p:grpSpPr>
          <a:xfrm>
            <a:off x="2111885" y="2730726"/>
            <a:ext cx="376806" cy="376805"/>
            <a:chOff x="2815846" y="3676201"/>
            <a:chExt cx="502408" cy="502406"/>
          </a:xfrm>
        </p:grpSpPr>
        <p:sp>
          <p:nvSpPr>
            <p:cNvPr id="1874" name="Shape 1874"/>
            <p:cNvSpPr/>
            <p:nvPr/>
          </p:nvSpPr>
          <p:spPr>
            <a:xfrm>
              <a:off x="2815846" y="3676201"/>
              <a:ext cx="502408" cy="502406"/>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75" name="Shape 1875"/>
            <p:cNvSpPr txBox="1"/>
            <p:nvPr/>
          </p:nvSpPr>
          <p:spPr>
            <a:xfrm>
              <a:off x="2934371" y="3764081"/>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1</a:t>
              </a:r>
              <a:endParaRPr sz="1100"/>
            </a:p>
          </p:txBody>
        </p:sp>
      </p:grpSp>
      <p:grpSp>
        <p:nvGrpSpPr>
          <p:cNvPr id="1876" name="Shape 1876"/>
          <p:cNvGrpSpPr/>
          <p:nvPr/>
        </p:nvGrpSpPr>
        <p:grpSpPr>
          <a:xfrm>
            <a:off x="1517342" y="3143341"/>
            <a:ext cx="1565888" cy="806273"/>
            <a:chOff x="2023122" y="4539458"/>
            <a:chExt cx="2087851" cy="1075031"/>
          </a:xfrm>
        </p:grpSpPr>
        <p:sp>
          <p:nvSpPr>
            <p:cNvPr id="1877" name="Shape 1877"/>
            <p:cNvSpPr txBox="1"/>
            <p:nvPr/>
          </p:nvSpPr>
          <p:spPr>
            <a:xfrm>
              <a:off x="2422070" y="4539458"/>
              <a:ext cx="1289957"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Layers</a:t>
              </a:r>
              <a:endParaRPr sz="1500">
                <a:solidFill>
                  <a:schemeClr val="dk1"/>
                </a:solidFill>
                <a:latin typeface="Montserrat"/>
                <a:ea typeface="Montserrat"/>
                <a:cs typeface="Montserrat"/>
                <a:sym typeface="Montserrat"/>
              </a:endParaRPr>
            </a:p>
          </p:txBody>
        </p:sp>
        <p:sp>
          <p:nvSpPr>
            <p:cNvPr id="1878" name="Shape 1878"/>
            <p:cNvSpPr txBox="1"/>
            <p:nvPr/>
          </p:nvSpPr>
          <p:spPr>
            <a:xfrm>
              <a:off x="2023122" y="4906603"/>
              <a:ext cx="2087851"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chemeClr val="dk1"/>
                  </a:solidFill>
                  <a:latin typeface="Montserrat"/>
                  <a:ea typeface="Montserrat"/>
                  <a:cs typeface="Montserrat"/>
                  <a:sym typeface="Montserrat"/>
                </a:rPr>
                <a:t>Lorem Ipsum has been the printer took a galley of type </a:t>
              </a:r>
              <a:r>
                <a:rPr lang="en" sz="800">
                  <a:solidFill>
                    <a:schemeClr val="dk1"/>
                  </a:solidFill>
                  <a:latin typeface="Montserrat"/>
                  <a:ea typeface="Montserrat"/>
                  <a:cs typeface="Montserrat"/>
                  <a:sym typeface="Montserrat"/>
                </a:rPr>
                <a:t>god air fish land. </a:t>
              </a:r>
              <a:endParaRPr sz="1100"/>
            </a:p>
          </p:txBody>
        </p:sp>
      </p:grpSp>
      <p:grpSp>
        <p:nvGrpSpPr>
          <p:cNvPr id="1879" name="Shape 1879"/>
          <p:cNvGrpSpPr/>
          <p:nvPr/>
        </p:nvGrpSpPr>
        <p:grpSpPr>
          <a:xfrm>
            <a:off x="6655309" y="2730726"/>
            <a:ext cx="376806" cy="376805"/>
            <a:chOff x="8873745" y="3676201"/>
            <a:chExt cx="502408" cy="502406"/>
          </a:xfrm>
        </p:grpSpPr>
        <p:sp>
          <p:nvSpPr>
            <p:cNvPr id="1880" name="Shape 1880"/>
            <p:cNvSpPr/>
            <p:nvPr/>
          </p:nvSpPr>
          <p:spPr>
            <a:xfrm>
              <a:off x="8873745" y="3676201"/>
              <a:ext cx="502408" cy="502406"/>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81" name="Shape 1881"/>
            <p:cNvSpPr txBox="1"/>
            <p:nvPr/>
          </p:nvSpPr>
          <p:spPr>
            <a:xfrm>
              <a:off x="8992270" y="3764081"/>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3</a:t>
              </a:r>
              <a:endParaRPr sz="1100"/>
            </a:p>
          </p:txBody>
        </p:sp>
      </p:grpSp>
      <p:grpSp>
        <p:nvGrpSpPr>
          <p:cNvPr id="1882" name="Shape 1882"/>
          <p:cNvGrpSpPr/>
          <p:nvPr/>
        </p:nvGrpSpPr>
        <p:grpSpPr>
          <a:xfrm>
            <a:off x="6060767" y="3143341"/>
            <a:ext cx="1565888" cy="806273"/>
            <a:chOff x="2023122" y="4539458"/>
            <a:chExt cx="2087851" cy="1075031"/>
          </a:xfrm>
        </p:grpSpPr>
        <p:sp>
          <p:nvSpPr>
            <p:cNvPr id="1883" name="Shape 1883"/>
            <p:cNvSpPr txBox="1"/>
            <p:nvPr/>
          </p:nvSpPr>
          <p:spPr>
            <a:xfrm>
              <a:off x="2422070" y="4539458"/>
              <a:ext cx="1289957"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Tree</a:t>
              </a:r>
              <a:endParaRPr sz="1500">
                <a:solidFill>
                  <a:schemeClr val="dk1"/>
                </a:solidFill>
                <a:latin typeface="Montserrat"/>
                <a:ea typeface="Montserrat"/>
                <a:cs typeface="Montserrat"/>
                <a:sym typeface="Montserrat"/>
              </a:endParaRPr>
            </a:p>
          </p:txBody>
        </p:sp>
        <p:sp>
          <p:nvSpPr>
            <p:cNvPr id="1884" name="Shape 1884"/>
            <p:cNvSpPr txBox="1"/>
            <p:nvPr/>
          </p:nvSpPr>
          <p:spPr>
            <a:xfrm>
              <a:off x="2023122" y="4906603"/>
              <a:ext cx="2087851"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chemeClr val="dk1"/>
                  </a:solidFill>
                  <a:latin typeface="Montserrat"/>
                  <a:ea typeface="Montserrat"/>
                  <a:cs typeface="Montserrat"/>
                  <a:sym typeface="Montserrat"/>
                </a:rPr>
                <a:t>Lorem Ipsum has been the printer took a galley of type </a:t>
              </a:r>
              <a:r>
                <a:rPr lang="en" sz="800">
                  <a:solidFill>
                    <a:schemeClr val="dk1"/>
                  </a:solidFill>
                  <a:latin typeface="Montserrat"/>
                  <a:ea typeface="Montserrat"/>
                  <a:cs typeface="Montserrat"/>
                  <a:sym typeface="Montserrat"/>
                </a:rPr>
                <a:t>god air fish land. </a:t>
              </a:r>
              <a:endParaRPr sz="1100"/>
            </a:p>
          </p:txBody>
        </p:sp>
      </p:grpSp>
      <p:grpSp>
        <p:nvGrpSpPr>
          <p:cNvPr id="1885" name="Shape 1885"/>
          <p:cNvGrpSpPr/>
          <p:nvPr/>
        </p:nvGrpSpPr>
        <p:grpSpPr>
          <a:xfrm>
            <a:off x="4383596" y="2035971"/>
            <a:ext cx="376806" cy="376805"/>
            <a:chOff x="5844795" y="2681135"/>
            <a:chExt cx="502408" cy="502406"/>
          </a:xfrm>
        </p:grpSpPr>
        <p:sp>
          <p:nvSpPr>
            <p:cNvPr id="1886" name="Shape 1886"/>
            <p:cNvSpPr/>
            <p:nvPr/>
          </p:nvSpPr>
          <p:spPr>
            <a:xfrm>
              <a:off x="5844795" y="2681135"/>
              <a:ext cx="502408" cy="502406"/>
            </a:xfrm>
            <a:prstGeom prst="ellipse">
              <a:avLst/>
            </a:prstGeom>
            <a:solidFill>
              <a:schemeClr val="accent4"/>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87" name="Shape 1887"/>
            <p:cNvSpPr txBox="1"/>
            <p:nvPr/>
          </p:nvSpPr>
          <p:spPr>
            <a:xfrm>
              <a:off x="5963321" y="2770755"/>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2</a:t>
              </a:r>
              <a:endParaRPr sz="1100"/>
            </a:p>
          </p:txBody>
        </p:sp>
      </p:grpSp>
      <p:grpSp>
        <p:nvGrpSpPr>
          <p:cNvPr id="1888" name="Shape 1888"/>
          <p:cNvGrpSpPr/>
          <p:nvPr/>
        </p:nvGrpSpPr>
        <p:grpSpPr>
          <a:xfrm>
            <a:off x="3789055" y="1291861"/>
            <a:ext cx="1565888" cy="652385"/>
            <a:chOff x="2023122" y="4539458"/>
            <a:chExt cx="2087851" cy="869847"/>
          </a:xfrm>
        </p:grpSpPr>
        <p:sp>
          <p:nvSpPr>
            <p:cNvPr id="1889" name="Shape 1889"/>
            <p:cNvSpPr txBox="1"/>
            <p:nvPr/>
          </p:nvSpPr>
          <p:spPr>
            <a:xfrm>
              <a:off x="2422070" y="4539458"/>
              <a:ext cx="1289957"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Process</a:t>
              </a:r>
              <a:endParaRPr sz="1500">
                <a:solidFill>
                  <a:schemeClr val="dk1"/>
                </a:solidFill>
                <a:latin typeface="Montserrat"/>
                <a:ea typeface="Montserrat"/>
                <a:cs typeface="Montserrat"/>
                <a:sym typeface="Montserrat"/>
              </a:endParaRPr>
            </a:p>
          </p:txBody>
        </p:sp>
        <p:sp>
          <p:nvSpPr>
            <p:cNvPr id="1890" name="Shape 1890"/>
            <p:cNvSpPr txBox="1"/>
            <p:nvPr/>
          </p:nvSpPr>
          <p:spPr>
            <a:xfrm>
              <a:off x="2023122" y="4906603"/>
              <a:ext cx="2087851" cy="50270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chemeClr val="dk1"/>
                  </a:solidFill>
                  <a:latin typeface="Montserrat"/>
                  <a:ea typeface="Montserrat"/>
                  <a:cs typeface="Montserrat"/>
                  <a:sym typeface="Montserrat"/>
                </a:rPr>
                <a:t>Lorem Ipsum has been the </a:t>
              </a:r>
              <a:r>
                <a:rPr lang="en" sz="800">
                  <a:solidFill>
                    <a:schemeClr val="dk1"/>
                  </a:solidFill>
                  <a:latin typeface="Montserrat"/>
                  <a:ea typeface="Montserrat"/>
                  <a:cs typeface="Montserrat"/>
                  <a:sym typeface="Montserrat"/>
                </a:rPr>
                <a:t>god air fish land. </a:t>
              </a:r>
              <a:endParaRPr sz="1100"/>
            </a:p>
          </p:txBody>
        </p:sp>
      </p:gr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4" name="Shape 1894"/>
        <p:cNvGrpSpPr/>
        <p:nvPr/>
      </p:nvGrpSpPr>
      <p:grpSpPr>
        <a:xfrm>
          <a:off x="0" y="0"/>
          <a:ext cx="0" cy="0"/>
          <a:chOff x="0" y="0"/>
          <a:chExt cx="0" cy="0"/>
        </a:xfrm>
      </p:grpSpPr>
      <p:sp>
        <p:nvSpPr>
          <p:cNvPr id="1895" name="Shape 1895"/>
          <p:cNvSpPr/>
          <p:nvPr/>
        </p:nvSpPr>
        <p:spPr>
          <a:xfrm>
            <a:off x="0" y="0"/>
            <a:ext cx="9144000" cy="5143500"/>
          </a:xfrm>
          <a:prstGeom prst="rect">
            <a:avLst/>
          </a:prstGeom>
          <a:solidFill>
            <a:schemeClr val="dk1">
              <a:alpha val="8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1896" name="Shape 1896"/>
          <p:cNvCxnSpPr/>
          <p:nvPr/>
        </p:nvCxnSpPr>
        <p:spPr>
          <a:xfrm>
            <a:off x="0" y="2571751"/>
            <a:ext cx="9144000" cy="0"/>
          </a:xfrm>
          <a:prstGeom prst="straightConnector1">
            <a:avLst/>
          </a:prstGeom>
          <a:noFill/>
          <a:ln cap="flat" cmpd="sng" w="12700">
            <a:solidFill>
              <a:schemeClr val="lt1"/>
            </a:solidFill>
            <a:prstDash val="solid"/>
            <a:miter lim="800000"/>
            <a:headEnd len="sm" w="sm" type="none"/>
            <a:tailEnd len="sm" w="sm" type="none"/>
          </a:ln>
        </p:spPr>
      </p:cxnSp>
      <p:grpSp>
        <p:nvGrpSpPr>
          <p:cNvPr id="1897" name="Shape 1897"/>
          <p:cNvGrpSpPr/>
          <p:nvPr/>
        </p:nvGrpSpPr>
        <p:grpSpPr>
          <a:xfrm>
            <a:off x="1072997" y="1291861"/>
            <a:ext cx="6998008" cy="2657753"/>
            <a:chOff x="2023122" y="1722482"/>
            <a:chExt cx="9330677" cy="3543671"/>
          </a:xfrm>
        </p:grpSpPr>
        <p:sp>
          <p:nvSpPr>
            <p:cNvPr id="1898" name="Shape 1898"/>
            <p:cNvSpPr/>
            <p:nvPr/>
          </p:nvSpPr>
          <p:spPr>
            <a:xfrm>
              <a:off x="3009521" y="3371471"/>
              <a:ext cx="115058" cy="115058"/>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99" name="Shape 1899"/>
            <p:cNvSpPr/>
            <p:nvPr/>
          </p:nvSpPr>
          <p:spPr>
            <a:xfrm>
              <a:off x="9925049" y="2714628"/>
              <a:ext cx="1428750" cy="1428746"/>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00" name="Shape 1900"/>
            <p:cNvSpPr/>
            <p:nvPr/>
          </p:nvSpPr>
          <p:spPr>
            <a:xfrm>
              <a:off x="6896099" y="2714628"/>
              <a:ext cx="1428750" cy="1428746"/>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01" name="Shape 1901"/>
            <p:cNvSpPr/>
            <p:nvPr/>
          </p:nvSpPr>
          <p:spPr>
            <a:xfrm>
              <a:off x="3867150" y="2714628"/>
              <a:ext cx="1428750" cy="1428746"/>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02" name="Shape 1902"/>
            <p:cNvSpPr/>
            <p:nvPr/>
          </p:nvSpPr>
          <p:spPr>
            <a:xfrm>
              <a:off x="6038471" y="3371471"/>
              <a:ext cx="115058" cy="115058"/>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03" name="Shape 1903"/>
            <p:cNvSpPr/>
            <p:nvPr/>
          </p:nvSpPr>
          <p:spPr>
            <a:xfrm>
              <a:off x="9067420" y="3371471"/>
              <a:ext cx="115058" cy="115058"/>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04" name="Shape 1904"/>
            <p:cNvSpPr/>
            <p:nvPr/>
          </p:nvSpPr>
          <p:spPr>
            <a:xfrm>
              <a:off x="4305648" y="2994968"/>
              <a:ext cx="551754" cy="8617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sp>
          <p:nvSpPr>
            <p:cNvPr id="1905" name="Shape 1905"/>
            <p:cNvSpPr/>
            <p:nvPr/>
          </p:nvSpPr>
          <p:spPr>
            <a:xfrm>
              <a:off x="7381084" y="2994968"/>
              <a:ext cx="458780" cy="8617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sp>
          <p:nvSpPr>
            <p:cNvPr id="1906" name="Shape 1906"/>
            <p:cNvSpPr/>
            <p:nvPr/>
          </p:nvSpPr>
          <p:spPr>
            <a:xfrm>
              <a:off x="10272176" y="2994968"/>
              <a:ext cx="734495" cy="8617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dk1"/>
                  </a:solidFill>
                  <a:latin typeface="Arial"/>
                  <a:ea typeface="Arial"/>
                  <a:cs typeface="Arial"/>
                  <a:sym typeface="Arial"/>
                </a:rPr>
                <a:t></a:t>
              </a:r>
              <a:endParaRPr sz="3800">
                <a:solidFill>
                  <a:schemeClr val="dk1"/>
                </a:solidFill>
                <a:latin typeface="Calibri"/>
                <a:ea typeface="Calibri"/>
                <a:cs typeface="Calibri"/>
                <a:sym typeface="Calibri"/>
              </a:endParaRPr>
            </a:p>
          </p:txBody>
        </p:sp>
        <p:grpSp>
          <p:nvGrpSpPr>
            <p:cNvPr id="1907" name="Shape 1907"/>
            <p:cNvGrpSpPr/>
            <p:nvPr/>
          </p:nvGrpSpPr>
          <p:grpSpPr>
            <a:xfrm>
              <a:off x="2815846" y="3640968"/>
              <a:ext cx="502408" cy="502406"/>
              <a:chOff x="2815846" y="3676201"/>
              <a:chExt cx="502408" cy="502406"/>
            </a:xfrm>
          </p:grpSpPr>
          <p:sp>
            <p:nvSpPr>
              <p:cNvPr id="1908" name="Shape 1908"/>
              <p:cNvSpPr/>
              <p:nvPr/>
            </p:nvSpPr>
            <p:spPr>
              <a:xfrm>
                <a:off x="2815846" y="3676201"/>
                <a:ext cx="502408" cy="502406"/>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09" name="Shape 1909"/>
              <p:cNvSpPr txBox="1"/>
              <p:nvPr/>
            </p:nvSpPr>
            <p:spPr>
              <a:xfrm>
                <a:off x="2934371" y="3764081"/>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4</a:t>
                </a:r>
                <a:endParaRPr sz="1100"/>
              </a:p>
            </p:txBody>
          </p:sp>
        </p:grpSp>
        <p:grpSp>
          <p:nvGrpSpPr>
            <p:cNvPr id="1910" name="Shape 1910"/>
            <p:cNvGrpSpPr/>
            <p:nvPr/>
          </p:nvGrpSpPr>
          <p:grpSpPr>
            <a:xfrm>
              <a:off x="2023122" y="4191122"/>
              <a:ext cx="2087851" cy="1075031"/>
              <a:chOff x="2023122" y="4539458"/>
              <a:chExt cx="2087851" cy="1075031"/>
            </a:xfrm>
          </p:grpSpPr>
          <p:sp>
            <p:nvSpPr>
              <p:cNvPr id="1911" name="Shape 1911"/>
              <p:cNvSpPr txBox="1"/>
              <p:nvPr/>
            </p:nvSpPr>
            <p:spPr>
              <a:xfrm>
                <a:off x="2266947" y="4539458"/>
                <a:ext cx="160020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a:ea typeface="Montserrat"/>
                    <a:cs typeface="Montserrat"/>
                    <a:sym typeface="Montserrat"/>
                  </a:rPr>
                  <a:t>Pictorial</a:t>
                </a:r>
                <a:endParaRPr sz="1500">
                  <a:solidFill>
                    <a:schemeClr val="lt1"/>
                  </a:solidFill>
                  <a:latin typeface="Montserrat"/>
                  <a:ea typeface="Montserrat"/>
                  <a:cs typeface="Montserrat"/>
                  <a:sym typeface="Montserrat"/>
                </a:endParaRPr>
              </a:p>
            </p:txBody>
          </p:sp>
          <p:sp>
            <p:nvSpPr>
              <p:cNvPr id="1912" name="Shape 1912"/>
              <p:cNvSpPr txBox="1"/>
              <p:nvPr/>
            </p:nvSpPr>
            <p:spPr>
              <a:xfrm>
                <a:off x="2023122" y="4906603"/>
                <a:ext cx="2087851"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chemeClr val="lt1"/>
                    </a:solidFill>
                    <a:latin typeface="Montserrat"/>
                    <a:ea typeface="Montserrat"/>
                    <a:cs typeface="Montserrat"/>
                    <a:sym typeface="Montserrat"/>
                  </a:rPr>
                  <a:t>Lorem Ipsum has been the printer took a galley of type </a:t>
                </a:r>
                <a:r>
                  <a:rPr lang="en" sz="800">
                    <a:solidFill>
                      <a:schemeClr val="lt1"/>
                    </a:solidFill>
                    <a:latin typeface="Montserrat"/>
                    <a:ea typeface="Montserrat"/>
                    <a:cs typeface="Montserrat"/>
                    <a:sym typeface="Montserrat"/>
                  </a:rPr>
                  <a:t>god air fish land. </a:t>
                </a:r>
                <a:endParaRPr sz="1100"/>
              </a:p>
            </p:txBody>
          </p:sp>
        </p:grpSp>
        <p:grpSp>
          <p:nvGrpSpPr>
            <p:cNvPr id="1913" name="Shape 1913"/>
            <p:cNvGrpSpPr/>
            <p:nvPr/>
          </p:nvGrpSpPr>
          <p:grpSpPr>
            <a:xfrm>
              <a:off x="8873745" y="3640968"/>
              <a:ext cx="502408" cy="502406"/>
              <a:chOff x="8873745" y="3676201"/>
              <a:chExt cx="502408" cy="502406"/>
            </a:xfrm>
          </p:grpSpPr>
          <p:sp>
            <p:nvSpPr>
              <p:cNvPr id="1914" name="Shape 1914"/>
              <p:cNvSpPr/>
              <p:nvPr/>
            </p:nvSpPr>
            <p:spPr>
              <a:xfrm>
                <a:off x="8873745" y="3676201"/>
                <a:ext cx="502408" cy="502406"/>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15" name="Shape 1915"/>
              <p:cNvSpPr txBox="1"/>
              <p:nvPr/>
            </p:nvSpPr>
            <p:spPr>
              <a:xfrm>
                <a:off x="8992270" y="3764081"/>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6</a:t>
                </a:r>
                <a:endParaRPr sz="1100"/>
              </a:p>
            </p:txBody>
          </p:sp>
        </p:grpSp>
        <p:grpSp>
          <p:nvGrpSpPr>
            <p:cNvPr id="1916" name="Shape 1916"/>
            <p:cNvGrpSpPr/>
            <p:nvPr/>
          </p:nvGrpSpPr>
          <p:grpSpPr>
            <a:xfrm>
              <a:off x="8081022" y="4191122"/>
              <a:ext cx="2087851" cy="1075031"/>
              <a:chOff x="2023122" y="4539458"/>
              <a:chExt cx="2087851" cy="1075031"/>
            </a:xfrm>
          </p:grpSpPr>
          <p:sp>
            <p:nvSpPr>
              <p:cNvPr id="1917" name="Shape 1917"/>
              <p:cNvSpPr txBox="1"/>
              <p:nvPr/>
            </p:nvSpPr>
            <p:spPr>
              <a:xfrm>
                <a:off x="2023125" y="4539458"/>
                <a:ext cx="2087848"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a:ea typeface="Montserrat"/>
                    <a:cs typeface="Montserrat"/>
                    <a:sym typeface="Montserrat"/>
                  </a:rPr>
                  <a:t>Data &amp; Flow</a:t>
                </a:r>
                <a:endParaRPr sz="1500">
                  <a:solidFill>
                    <a:schemeClr val="lt1"/>
                  </a:solidFill>
                  <a:latin typeface="Montserrat"/>
                  <a:ea typeface="Montserrat"/>
                  <a:cs typeface="Montserrat"/>
                  <a:sym typeface="Montserrat"/>
                </a:endParaRPr>
              </a:p>
            </p:txBody>
          </p:sp>
          <p:sp>
            <p:nvSpPr>
              <p:cNvPr id="1918" name="Shape 1918"/>
              <p:cNvSpPr txBox="1"/>
              <p:nvPr/>
            </p:nvSpPr>
            <p:spPr>
              <a:xfrm>
                <a:off x="2023122" y="4906603"/>
                <a:ext cx="2087851" cy="707886"/>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chemeClr val="lt1"/>
                    </a:solidFill>
                    <a:latin typeface="Montserrat"/>
                    <a:ea typeface="Montserrat"/>
                    <a:cs typeface="Montserrat"/>
                    <a:sym typeface="Montserrat"/>
                  </a:rPr>
                  <a:t>Lorem Ipsum has been the printer took a galley of type </a:t>
                </a:r>
                <a:r>
                  <a:rPr lang="en" sz="800">
                    <a:solidFill>
                      <a:schemeClr val="lt1"/>
                    </a:solidFill>
                    <a:latin typeface="Montserrat"/>
                    <a:ea typeface="Montserrat"/>
                    <a:cs typeface="Montserrat"/>
                    <a:sym typeface="Montserrat"/>
                  </a:rPr>
                  <a:t>god air fish land. </a:t>
                </a:r>
                <a:endParaRPr sz="1100"/>
              </a:p>
            </p:txBody>
          </p:sp>
        </p:grpSp>
        <p:grpSp>
          <p:nvGrpSpPr>
            <p:cNvPr id="1919" name="Shape 1919"/>
            <p:cNvGrpSpPr/>
            <p:nvPr/>
          </p:nvGrpSpPr>
          <p:grpSpPr>
            <a:xfrm>
              <a:off x="5844795" y="2714628"/>
              <a:ext cx="502408" cy="502406"/>
              <a:chOff x="5844795" y="2681135"/>
              <a:chExt cx="502408" cy="502406"/>
            </a:xfrm>
          </p:grpSpPr>
          <p:sp>
            <p:nvSpPr>
              <p:cNvPr id="1920" name="Shape 1920"/>
              <p:cNvSpPr/>
              <p:nvPr/>
            </p:nvSpPr>
            <p:spPr>
              <a:xfrm>
                <a:off x="5844795" y="2681135"/>
                <a:ext cx="502408" cy="502406"/>
              </a:xfrm>
              <a:prstGeom prst="ellipse">
                <a:avLst/>
              </a:prstGeom>
              <a:solidFill>
                <a:schemeClr val="accent4"/>
              </a:solid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21" name="Shape 1921"/>
              <p:cNvSpPr txBox="1"/>
              <p:nvPr/>
            </p:nvSpPr>
            <p:spPr>
              <a:xfrm>
                <a:off x="5963321" y="2770755"/>
                <a:ext cx="265357"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rgbClr val="010101"/>
                    </a:solidFill>
                    <a:latin typeface="Montserrat"/>
                    <a:ea typeface="Montserrat"/>
                    <a:cs typeface="Montserrat"/>
                    <a:sym typeface="Montserrat"/>
                  </a:rPr>
                  <a:t>5</a:t>
                </a:r>
                <a:endParaRPr sz="1100"/>
              </a:p>
            </p:txBody>
          </p:sp>
        </p:grpSp>
        <p:grpSp>
          <p:nvGrpSpPr>
            <p:cNvPr id="1922" name="Shape 1922"/>
            <p:cNvGrpSpPr/>
            <p:nvPr/>
          </p:nvGrpSpPr>
          <p:grpSpPr>
            <a:xfrm>
              <a:off x="5052073" y="1722482"/>
              <a:ext cx="2087851" cy="848687"/>
              <a:chOff x="2023122" y="4539458"/>
              <a:chExt cx="2087851" cy="848687"/>
            </a:xfrm>
          </p:grpSpPr>
          <p:sp>
            <p:nvSpPr>
              <p:cNvPr id="1923" name="Shape 1923"/>
              <p:cNvSpPr txBox="1"/>
              <p:nvPr/>
            </p:nvSpPr>
            <p:spPr>
              <a:xfrm>
                <a:off x="2422070" y="4539458"/>
                <a:ext cx="1289957"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a:ea typeface="Montserrat"/>
                    <a:cs typeface="Montserrat"/>
                    <a:sym typeface="Montserrat"/>
                  </a:rPr>
                  <a:t>Device</a:t>
                </a:r>
                <a:endParaRPr sz="1500">
                  <a:solidFill>
                    <a:schemeClr val="lt1"/>
                  </a:solidFill>
                  <a:latin typeface="Montserrat"/>
                  <a:ea typeface="Montserrat"/>
                  <a:cs typeface="Montserrat"/>
                  <a:sym typeface="Montserrat"/>
                </a:endParaRPr>
              </a:p>
            </p:txBody>
          </p:sp>
          <p:sp>
            <p:nvSpPr>
              <p:cNvPr id="1924" name="Shape 1924"/>
              <p:cNvSpPr txBox="1"/>
              <p:nvPr/>
            </p:nvSpPr>
            <p:spPr>
              <a:xfrm>
                <a:off x="2023122" y="4906603"/>
                <a:ext cx="2087851" cy="48154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chemeClr val="lt1"/>
                    </a:solidFill>
                    <a:latin typeface="Montserrat"/>
                    <a:ea typeface="Montserrat"/>
                    <a:cs typeface="Montserrat"/>
                    <a:sym typeface="Montserrat"/>
                  </a:rPr>
                  <a:t>Lorem Ipsum has been the </a:t>
                </a:r>
                <a:r>
                  <a:rPr lang="en" sz="800">
                    <a:solidFill>
                      <a:schemeClr val="lt1"/>
                    </a:solidFill>
                    <a:latin typeface="Montserrat"/>
                    <a:ea typeface="Montserrat"/>
                    <a:cs typeface="Montserrat"/>
                    <a:sym typeface="Montserrat"/>
                  </a:rPr>
                  <a:t>god air fish land. </a:t>
                </a:r>
                <a:endParaRPr sz="1100"/>
              </a:p>
            </p:txBody>
          </p:sp>
        </p:grpSp>
      </p:gr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8" name="Shape 1928"/>
        <p:cNvGrpSpPr/>
        <p:nvPr/>
      </p:nvGrpSpPr>
      <p:grpSpPr>
        <a:xfrm>
          <a:off x="0" y="0"/>
          <a:ext cx="0" cy="0"/>
          <a:chOff x="0" y="0"/>
          <a:chExt cx="0" cy="0"/>
        </a:xfrm>
      </p:grpSpPr>
      <p:sp>
        <p:nvSpPr>
          <p:cNvPr id="1929" name="Shape 1929"/>
          <p:cNvSpPr txBox="1"/>
          <p:nvPr>
            <p:ph idx="11" type="ftr"/>
          </p:nvPr>
        </p:nvSpPr>
        <p:spPr>
          <a:xfrm>
            <a:off x="3845725" y="4707775"/>
            <a:ext cx="14526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930" name="Shape 193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931" name="Shape 1931"/>
          <p:cNvSpPr txBox="1"/>
          <p:nvPr/>
        </p:nvSpPr>
        <p:spPr>
          <a:xfrm>
            <a:off x="889398" y="1419403"/>
            <a:ext cx="3027201" cy="646330"/>
          </a:xfrm>
          <a:prstGeom prst="rect">
            <a:avLst/>
          </a:prstGeom>
          <a:noFill/>
          <a:ln>
            <a:noFill/>
          </a:ln>
        </p:spPr>
        <p:txBody>
          <a:bodyPr anchorCtr="0" anchor="t" bIns="34275" lIns="68575" spcFirstLastPara="1" rIns="68575" wrap="square" tIns="34275">
            <a:noAutofit/>
          </a:bodyPr>
          <a:lstStyle/>
          <a:p>
            <a:pPr indent="0" lvl="0" marL="0" marR="0" rtl="0" algn="l">
              <a:lnSpc>
                <a:spcPct val="85714"/>
              </a:lnSpc>
              <a:spcBef>
                <a:spcPts val="0"/>
              </a:spcBef>
              <a:spcAft>
                <a:spcPts val="0"/>
              </a:spcAft>
              <a:buNone/>
            </a:pPr>
            <a:r>
              <a:rPr b="1" lang="en" sz="2600">
                <a:solidFill>
                  <a:schemeClr val="accent4"/>
                </a:solidFill>
                <a:latin typeface="Montserrat"/>
                <a:ea typeface="Montserrat"/>
                <a:cs typeface="Montserrat"/>
                <a:sym typeface="Montserrat"/>
              </a:rPr>
              <a:t>Layer 1</a:t>
            </a:r>
            <a:endParaRPr sz="1100"/>
          </a:p>
          <a:p>
            <a:pPr indent="0" lvl="0" marL="0" marR="0" rtl="0" algn="l">
              <a:lnSpc>
                <a:spcPct val="166666"/>
              </a:lnSpc>
              <a:spcBef>
                <a:spcPts val="0"/>
              </a:spcBef>
              <a:spcAft>
                <a:spcPts val="0"/>
              </a:spcAft>
              <a:buNone/>
            </a:pPr>
            <a:r>
              <a:rPr b="1" lang="en" sz="1400">
                <a:solidFill>
                  <a:schemeClr val="dk1"/>
                </a:solidFill>
                <a:latin typeface="Montserrat"/>
                <a:ea typeface="Montserrat"/>
                <a:cs typeface="Montserrat"/>
                <a:sym typeface="Montserrat"/>
              </a:rPr>
              <a:t>Infographic presentation</a:t>
            </a:r>
            <a:endParaRPr sz="1100"/>
          </a:p>
        </p:txBody>
      </p:sp>
      <p:sp>
        <p:nvSpPr>
          <p:cNvPr id="1932" name="Shape 1932"/>
          <p:cNvSpPr txBox="1"/>
          <p:nvPr/>
        </p:nvSpPr>
        <p:spPr>
          <a:xfrm>
            <a:off x="889398" y="2263478"/>
            <a:ext cx="2325290" cy="838691"/>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
        <p:nvSpPr>
          <p:cNvPr id="1933" name="Shape 1933"/>
          <p:cNvSpPr txBox="1"/>
          <p:nvPr/>
        </p:nvSpPr>
        <p:spPr>
          <a:xfrm>
            <a:off x="889398" y="3540458"/>
            <a:ext cx="2325290" cy="3770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accent4"/>
                </a:solidFill>
                <a:latin typeface="Montserrat"/>
                <a:ea typeface="Montserrat"/>
                <a:cs typeface="Montserrat"/>
                <a:sym typeface="Montserrat"/>
              </a:rPr>
              <a:t>Contrary to popular belief, Lorem Ipsum is not simply random text. It</a:t>
            </a:r>
            <a:endParaRPr sz="1100"/>
          </a:p>
        </p:txBody>
      </p:sp>
      <p:sp>
        <p:nvSpPr>
          <p:cNvPr id="1934" name="Shape 1934"/>
          <p:cNvSpPr/>
          <p:nvPr/>
        </p:nvSpPr>
        <p:spPr>
          <a:xfrm>
            <a:off x="3857626" y="1306116"/>
            <a:ext cx="997549" cy="2106215"/>
          </a:xfrm>
          <a:custGeom>
            <a:pathLst>
              <a:path extrusionOk="0" h="1769" w="783">
                <a:moveTo>
                  <a:pt x="0" y="300"/>
                </a:moveTo>
                <a:lnTo>
                  <a:pt x="0" y="1769"/>
                </a:lnTo>
                <a:lnTo>
                  <a:pt x="393" y="1469"/>
                </a:lnTo>
                <a:lnTo>
                  <a:pt x="783" y="1769"/>
                </a:lnTo>
                <a:lnTo>
                  <a:pt x="783" y="300"/>
                </a:lnTo>
                <a:lnTo>
                  <a:pt x="393" y="0"/>
                </a:lnTo>
                <a:lnTo>
                  <a:pt x="0" y="300"/>
                </a:lnTo>
                <a:close/>
              </a:path>
            </a:pathLst>
          </a:custGeom>
          <a:gradFill>
            <a:gsLst>
              <a:gs pos="0">
                <a:srgbClr val="BFBFBF"/>
              </a:gs>
              <a:gs pos="100000">
                <a:srgbClr val="D8D8D8">
                  <a:alpha val="51764"/>
                </a:srgbClr>
              </a:gs>
            </a:gsLst>
            <a:lin ang="1620000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35" name="Shape 1935"/>
          <p:cNvSpPr/>
          <p:nvPr/>
        </p:nvSpPr>
        <p:spPr>
          <a:xfrm>
            <a:off x="4897217" y="979885"/>
            <a:ext cx="995002" cy="2432446"/>
          </a:xfrm>
          <a:custGeom>
            <a:pathLst>
              <a:path extrusionOk="0" h="2043" w="781">
                <a:moveTo>
                  <a:pt x="0" y="300"/>
                </a:moveTo>
                <a:lnTo>
                  <a:pt x="0" y="2043"/>
                </a:lnTo>
                <a:lnTo>
                  <a:pt x="390" y="1743"/>
                </a:lnTo>
                <a:lnTo>
                  <a:pt x="781" y="2043"/>
                </a:lnTo>
                <a:lnTo>
                  <a:pt x="781" y="300"/>
                </a:lnTo>
                <a:lnTo>
                  <a:pt x="390" y="0"/>
                </a:lnTo>
                <a:lnTo>
                  <a:pt x="0" y="300"/>
                </a:lnTo>
                <a:close/>
              </a:path>
            </a:pathLst>
          </a:custGeom>
          <a:gradFill>
            <a:gsLst>
              <a:gs pos="0">
                <a:srgbClr val="7F7F7F">
                  <a:alpha val="61960"/>
                </a:srgbClr>
              </a:gs>
              <a:gs pos="100000">
                <a:srgbClr val="595959"/>
              </a:gs>
            </a:gsLst>
            <a:path path="circle">
              <a:fillToRect b="50%" l="50%" r="50%" t="50%"/>
            </a:path>
            <a:tileRect/>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36" name="Shape 1936"/>
          <p:cNvSpPr/>
          <p:nvPr/>
        </p:nvSpPr>
        <p:spPr>
          <a:xfrm>
            <a:off x="5934261" y="701278"/>
            <a:ext cx="997549" cy="2711053"/>
          </a:xfrm>
          <a:custGeom>
            <a:pathLst>
              <a:path extrusionOk="0" h="2277" w="783">
                <a:moveTo>
                  <a:pt x="0" y="303"/>
                </a:moveTo>
                <a:lnTo>
                  <a:pt x="0" y="2277"/>
                </a:lnTo>
                <a:lnTo>
                  <a:pt x="390" y="1977"/>
                </a:lnTo>
                <a:lnTo>
                  <a:pt x="783" y="2277"/>
                </a:lnTo>
                <a:lnTo>
                  <a:pt x="783" y="303"/>
                </a:lnTo>
                <a:lnTo>
                  <a:pt x="390" y="0"/>
                </a:lnTo>
                <a:lnTo>
                  <a:pt x="0" y="303"/>
                </a:lnTo>
                <a:close/>
              </a:path>
            </a:pathLst>
          </a:custGeom>
          <a:gradFill>
            <a:gsLst>
              <a:gs pos="0">
                <a:srgbClr val="FFD566"/>
              </a:gs>
              <a:gs pos="100000">
                <a:schemeClr val="accent4"/>
              </a:gs>
            </a:gsLst>
            <a:path path="circle">
              <a:fillToRect b="50%" l="50%" r="50%" t="50%"/>
            </a:path>
            <a:tileRect/>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37" name="Shape 1937"/>
          <p:cNvSpPr/>
          <p:nvPr/>
        </p:nvSpPr>
        <p:spPr>
          <a:xfrm>
            <a:off x="6970031" y="1613297"/>
            <a:ext cx="998823" cy="1799034"/>
          </a:xfrm>
          <a:custGeom>
            <a:pathLst>
              <a:path extrusionOk="0" h="1511" w="784">
                <a:moveTo>
                  <a:pt x="394" y="0"/>
                </a:moveTo>
                <a:lnTo>
                  <a:pt x="0" y="300"/>
                </a:lnTo>
                <a:lnTo>
                  <a:pt x="0" y="1511"/>
                </a:lnTo>
                <a:lnTo>
                  <a:pt x="394" y="1211"/>
                </a:lnTo>
                <a:lnTo>
                  <a:pt x="784" y="1511"/>
                </a:lnTo>
                <a:lnTo>
                  <a:pt x="784" y="300"/>
                </a:lnTo>
                <a:lnTo>
                  <a:pt x="394" y="0"/>
                </a:lnTo>
                <a:close/>
              </a:path>
            </a:pathLst>
          </a:custGeom>
          <a:gradFill>
            <a:gsLst>
              <a:gs pos="0">
                <a:srgbClr val="B0B3B6"/>
              </a:gs>
              <a:gs pos="100000">
                <a:srgbClr val="5D6165"/>
              </a:gs>
            </a:gsLst>
            <a:path path="circle">
              <a:fillToRect b="50%" l="50%" r="50%" t="50%"/>
            </a:path>
            <a:tileRect/>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38" name="Shape 1938"/>
          <p:cNvSpPr/>
          <p:nvPr/>
        </p:nvSpPr>
        <p:spPr>
          <a:xfrm>
            <a:off x="3857626" y="3109913"/>
            <a:ext cx="997549" cy="1013222"/>
          </a:xfrm>
          <a:custGeom>
            <a:pathLst>
              <a:path extrusionOk="0" h="851" w="783">
                <a:moveTo>
                  <a:pt x="0" y="300"/>
                </a:moveTo>
                <a:lnTo>
                  <a:pt x="0" y="851"/>
                </a:lnTo>
                <a:lnTo>
                  <a:pt x="783" y="851"/>
                </a:lnTo>
                <a:lnTo>
                  <a:pt x="783" y="300"/>
                </a:lnTo>
                <a:lnTo>
                  <a:pt x="393" y="0"/>
                </a:lnTo>
                <a:lnTo>
                  <a:pt x="0" y="300"/>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39" name="Shape 1939"/>
          <p:cNvSpPr/>
          <p:nvPr/>
        </p:nvSpPr>
        <p:spPr>
          <a:xfrm>
            <a:off x="3857626" y="3109913"/>
            <a:ext cx="997549" cy="1013222"/>
          </a:xfrm>
          <a:custGeom>
            <a:pathLst>
              <a:path extrusionOk="0" h="851" w="783">
                <a:moveTo>
                  <a:pt x="0" y="300"/>
                </a:moveTo>
                <a:lnTo>
                  <a:pt x="0" y="851"/>
                </a:lnTo>
                <a:lnTo>
                  <a:pt x="783" y="851"/>
                </a:lnTo>
                <a:lnTo>
                  <a:pt x="783" y="300"/>
                </a:lnTo>
                <a:lnTo>
                  <a:pt x="393"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0" name="Shape 1940"/>
          <p:cNvSpPr/>
          <p:nvPr/>
        </p:nvSpPr>
        <p:spPr>
          <a:xfrm>
            <a:off x="4897217" y="3109913"/>
            <a:ext cx="995002" cy="1013222"/>
          </a:xfrm>
          <a:custGeom>
            <a:pathLst>
              <a:path extrusionOk="0" h="851" w="781">
                <a:moveTo>
                  <a:pt x="0" y="300"/>
                </a:moveTo>
                <a:lnTo>
                  <a:pt x="0" y="851"/>
                </a:lnTo>
                <a:lnTo>
                  <a:pt x="781" y="851"/>
                </a:lnTo>
                <a:lnTo>
                  <a:pt x="781" y="300"/>
                </a:lnTo>
                <a:lnTo>
                  <a:pt x="390" y="0"/>
                </a:lnTo>
                <a:lnTo>
                  <a:pt x="0" y="300"/>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1" name="Shape 1941"/>
          <p:cNvSpPr/>
          <p:nvPr/>
        </p:nvSpPr>
        <p:spPr>
          <a:xfrm>
            <a:off x="4897217" y="3109913"/>
            <a:ext cx="995002" cy="1013222"/>
          </a:xfrm>
          <a:custGeom>
            <a:pathLst>
              <a:path extrusionOk="0" h="851" w="781">
                <a:moveTo>
                  <a:pt x="0" y="300"/>
                </a:moveTo>
                <a:lnTo>
                  <a:pt x="0" y="851"/>
                </a:lnTo>
                <a:lnTo>
                  <a:pt x="781" y="851"/>
                </a:lnTo>
                <a:lnTo>
                  <a:pt x="781" y="300"/>
                </a:lnTo>
                <a:lnTo>
                  <a:pt x="390"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2" name="Shape 1942"/>
          <p:cNvSpPr/>
          <p:nvPr/>
        </p:nvSpPr>
        <p:spPr>
          <a:xfrm>
            <a:off x="5934261" y="3109913"/>
            <a:ext cx="997549" cy="1013222"/>
          </a:xfrm>
          <a:custGeom>
            <a:pathLst>
              <a:path extrusionOk="0" h="851" w="783">
                <a:moveTo>
                  <a:pt x="0" y="300"/>
                </a:moveTo>
                <a:lnTo>
                  <a:pt x="0" y="851"/>
                </a:lnTo>
                <a:lnTo>
                  <a:pt x="783" y="851"/>
                </a:lnTo>
                <a:lnTo>
                  <a:pt x="783" y="300"/>
                </a:lnTo>
                <a:lnTo>
                  <a:pt x="390" y="0"/>
                </a:lnTo>
                <a:lnTo>
                  <a:pt x="0" y="30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3" name="Shape 1943"/>
          <p:cNvSpPr/>
          <p:nvPr/>
        </p:nvSpPr>
        <p:spPr>
          <a:xfrm>
            <a:off x="5934261" y="3109913"/>
            <a:ext cx="997549" cy="1013222"/>
          </a:xfrm>
          <a:custGeom>
            <a:pathLst>
              <a:path extrusionOk="0" h="851" w="783">
                <a:moveTo>
                  <a:pt x="0" y="300"/>
                </a:moveTo>
                <a:lnTo>
                  <a:pt x="0" y="851"/>
                </a:lnTo>
                <a:lnTo>
                  <a:pt x="783" y="851"/>
                </a:lnTo>
                <a:lnTo>
                  <a:pt x="783" y="300"/>
                </a:lnTo>
                <a:lnTo>
                  <a:pt x="390"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4" name="Shape 1944"/>
          <p:cNvSpPr/>
          <p:nvPr/>
        </p:nvSpPr>
        <p:spPr>
          <a:xfrm>
            <a:off x="6970031" y="3109913"/>
            <a:ext cx="998823" cy="1013222"/>
          </a:xfrm>
          <a:custGeom>
            <a:pathLst>
              <a:path extrusionOk="0" h="851" w="784">
                <a:moveTo>
                  <a:pt x="0" y="300"/>
                </a:moveTo>
                <a:lnTo>
                  <a:pt x="0" y="851"/>
                </a:lnTo>
                <a:lnTo>
                  <a:pt x="784" y="851"/>
                </a:lnTo>
                <a:lnTo>
                  <a:pt x="784" y="300"/>
                </a:lnTo>
                <a:lnTo>
                  <a:pt x="394" y="0"/>
                </a:lnTo>
                <a:lnTo>
                  <a:pt x="0" y="300"/>
                </a:lnTo>
                <a:close/>
              </a:path>
            </a:pathLst>
          </a:cu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5" name="Shape 1945"/>
          <p:cNvSpPr/>
          <p:nvPr/>
        </p:nvSpPr>
        <p:spPr>
          <a:xfrm>
            <a:off x="6970031" y="3109913"/>
            <a:ext cx="998823" cy="1013222"/>
          </a:xfrm>
          <a:custGeom>
            <a:pathLst>
              <a:path extrusionOk="0" h="851" w="784">
                <a:moveTo>
                  <a:pt x="0" y="300"/>
                </a:moveTo>
                <a:lnTo>
                  <a:pt x="0" y="851"/>
                </a:lnTo>
                <a:lnTo>
                  <a:pt x="784" y="851"/>
                </a:lnTo>
                <a:lnTo>
                  <a:pt x="784" y="300"/>
                </a:lnTo>
                <a:lnTo>
                  <a:pt x="394"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6" name="Shape 1946"/>
          <p:cNvSpPr/>
          <p:nvPr/>
        </p:nvSpPr>
        <p:spPr>
          <a:xfrm>
            <a:off x="3857626" y="4013597"/>
            <a:ext cx="997549" cy="109538"/>
          </a:xfrm>
          <a:prstGeom prst="rect">
            <a:avLst/>
          </a:pr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7" name="Shape 1947"/>
          <p:cNvSpPr/>
          <p:nvPr/>
        </p:nvSpPr>
        <p:spPr>
          <a:xfrm>
            <a:off x="3857626" y="4013597"/>
            <a:ext cx="997549" cy="10953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8" name="Shape 1948"/>
          <p:cNvSpPr/>
          <p:nvPr/>
        </p:nvSpPr>
        <p:spPr>
          <a:xfrm>
            <a:off x="4897217" y="4013597"/>
            <a:ext cx="995002" cy="109538"/>
          </a:xfrm>
          <a:prstGeom prst="rect">
            <a:avLst/>
          </a:pr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49" name="Shape 1949"/>
          <p:cNvSpPr/>
          <p:nvPr/>
        </p:nvSpPr>
        <p:spPr>
          <a:xfrm>
            <a:off x="4897217" y="4013597"/>
            <a:ext cx="995002" cy="10953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0" name="Shape 1950"/>
          <p:cNvSpPr/>
          <p:nvPr/>
        </p:nvSpPr>
        <p:spPr>
          <a:xfrm>
            <a:off x="5934261" y="4013597"/>
            <a:ext cx="997549" cy="109538"/>
          </a:xfrm>
          <a:prstGeom prst="rect">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1" name="Shape 1951"/>
          <p:cNvSpPr/>
          <p:nvPr/>
        </p:nvSpPr>
        <p:spPr>
          <a:xfrm>
            <a:off x="5934261" y="4013597"/>
            <a:ext cx="997549" cy="10953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2" name="Shape 1952"/>
          <p:cNvSpPr/>
          <p:nvPr/>
        </p:nvSpPr>
        <p:spPr>
          <a:xfrm>
            <a:off x="6970031" y="4013597"/>
            <a:ext cx="998823" cy="109538"/>
          </a:xfrm>
          <a:prstGeom prst="rect">
            <a:avLst/>
          </a:pr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3" name="Shape 1953"/>
          <p:cNvSpPr/>
          <p:nvPr/>
        </p:nvSpPr>
        <p:spPr>
          <a:xfrm>
            <a:off x="6970031" y="4013597"/>
            <a:ext cx="998823" cy="10953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4" name="Shape 1954"/>
          <p:cNvSpPr/>
          <p:nvPr/>
        </p:nvSpPr>
        <p:spPr>
          <a:xfrm rot="-5400000">
            <a:off x="4232577" y="3748183"/>
            <a:ext cx="247651" cy="997549"/>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707579"/>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5" name="Shape 1955"/>
          <p:cNvSpPr/>
          <p:nvPr/>
        </p:nvSpPr>
        <p:spPr>
          <a:xfrm>
            <a:off x="3857626" y="4123135"/>
            <a:ext cx="997549" cy="247650"/>
          </a:xfrm>
          <a:custGeom>
            <a:pathLst>
              <a:path extrusionOk="0" h="208" w="783">
                <a:moveTo>
                  <a:pt x="783" y="0"/>
                </a:moveTo>
                <a:lnTo>
                  <a:pt x="783" y="0"/>
                </a:lnTo>
                <a:lnTo>
                  <a:pt x="0" y="0"/>
                </a:lnTo>
                <a:lnTo>
                  <a:pt x="0" y="208"/>
                </a:lnTo>
                <a:lnTo>
                  <a:pt x="783" y="208"/>
                </a:lnTo>
                <a:lnTo>
                  <a:pt x="78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6" name="Shape 1956"/>
          <p:cNvSpPr/>
          <p:nvPr/>
        </p:nvSpPr>
        <p:spPr>
          <a:xfrm>
            <a:off x="4897217" y="4123135"/>
            <a:ext cx="995002" cy="247650"/>
          </a:xfrm>
          <a:custGeom>
            <a:pathLst>
              <a:path extrusionOk="0" h="208" w="781">
                <a:moveTo>
                  <a:pt x="781" y="0"/>
                </a:moveTo>
                <a:lnTo>
                  <a:pt x="781" y="0"/>
                </a:lnTo>
                <a:lnTo>
                  <a:pt x="0" y="0"/>
                </a:lnTo>
                <a:lnTo>
                  <a:pt x="0" y="208"/>
                </a:lnTo>
                <a:lnTo>
                  <a:pt x="781" y="208"/>
                </a:lnTo>
                <a:lnTo>
                  <a:pt x="78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7" name="Shape 1957"/>
          <p:cNvSpPr/>
          <p:nvPr/>
        </p:nvSpPr>
        <p:spPr>
          <a:xfrm>
            <a:off x="5934261" y="4123135"/>
            <a:ext cx="997549" cy="247650"/>
          </a:xfrm>
          <a:custGeom>
            <a:pathLst>
              <a:path extrusionOk="0" h="208" w="783">
                <a:moveTo>
                  <a:pt x="783" y="0"/>
                </a:moveTo>
                <a:lnTo>
                  <a:pt x="783" y="0"/>
                </a:lnTo>
                <a:lnTo>
                  <a:pt x="0" y="0"/>
                </a:lnTo>
                <a:lnTo>
                  <a:pt x="0" y="208"/>
                </a:lnTo>
                <a:lnTo>
                  <a:pt x="783" y="208"/>
                </a:lnTo>
                <a:lnTo>
                  <a:pt x="78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8" name="Shape 1958"/>
          <p:cNvSpPr/>
          <p:nvPr/>
        </p:nvSpPr>
        <p:spPr>
          <a:xfrm>
            <a:off x="6970031" y="4123135"/>
            <a:ext cx="998823" cy="247650"/>
          </a:xfrm>
          <a:custGeom>
            <a:pathLst>
              <a:path extrusionOk="0" h="208" w="784">
                <a:moveTo>
                  <a:pt x="784" y="0"/>
                </a:moveTo>
                <a:lnTo>
                  <a:pt x="784" y="0"/>
                </a:lnTo>
                <a:lnTo>
                  <a:pt x="0" y="0"/>
                </a:lnTo>
                <a:lnTo>
                  <a:pt x="0" y="208"/>
                </a:lnTo>
                <a:lnTo>
                  <a:pt x="784" y="208"/>
                </a:lnTo>
                <a:lnTo>
                  <a:pt x="784"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59" name="Shape 1959"/>
          <p:cNvSpPr/>
          <p:nvPr/>
        </p:nvSpPr>
        <p:spPr>
          <a:xfrm rot="-5400000">
            <a:off x="5268345" y="3748183"/>
            <a:ext cx="247651" cy="997549"/>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707579"/>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0" name="Shape 1960"/>
          <p:cNvSpPr/>
          <p:nvPr/>
        </p:nvSpPr>
        <p:spPr>
          <a:xfrm rot="-5400000">
            <a:off x="6309211" y="3748183"/>
            <a:ext cx="247651" cy="997549"/>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707579"/>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1" name="Shape 1961"/>
          <p:cNvSpPr/>
          <p:nvPr/>
        </p:nvSpPr>
        <p:spPr>
          <a:xfrm rot="-5400000">
            <a:off x="7344980" y="3748183"/>
            <a:ext cx="247651" cy="997549"/>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707579"/>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2" name="Shape 1962"/>
          <p:cNvSpPr/>
          <p:nvPr/>
        </p:nvSpPr>
        <p:spPr>
          <a:xfrm>
            <a:off x="4063507" y="3439206"/>
            <a:ext cx="585787" cy="452438"/>
          </a:xfrm>
          <a:custGeom>
            <a:pathLst>
              <a:path extrusionOk="0" h="121" w="160">
                <a:moveTo>
                  <a:pt x="83" y="77"/>
                </a:moveTo>
                <a:cubicBezTo>
                  <a:pt x="83" y="77"/>
                  <a:pt x="82" y="76"/>
                  <a:pt x="82" y="76"/>
                </a:cubicBezTo>
                <a:cubicBezTo>
                  <a:pt x="80" y="75"/>
                  <a:pt x="79" y="75"/>
                  <a:pt x="78" y="75"/>
                </a:cubicBezTo>
                <a:cubicBezTo>
                  <a:pt x="78" y="85"/>
                  <a:pt x="78" y="85"/>
                  <a:pt x="78" y="85"/>
                </a:cubicBezTo>
                <a:cubicBezTo>
                  <a:pt x="80" y="84"/>
                  <a:pt x="82" y="84"/>
                  <a:pt x="83" y="82"/>
                </a:cubicBezTo>
                <a:cubicBezTo>
                  <a:pt x="84" y="81"/>
                  <a:pt x="84" y="80"/>
                  <a:pt x="84" y="79"/>
                </a:cubicBezTo>
                <a:cubicBezTo>
                  <a:pt x="84" y="78"/>
                  <a:pt x="83" y="77"/>
                  <a:pt x="83" y="77"/>
                </a:cubicBezTo>
                <a:close/>
                <a:moveTo>
                  <a:pt x="68" y="61"/>
                </a:moveTo>
                <a:cubicBezTo>
                  <a:pt x="68" y="62"/>
                  <a:pt x="67" y="62"/>
                  <a:pt x="67" y="63"/>
                </a:cubicBezTo>
                <a:cubicBezTo>
                  <a:pt x="67" y="64"/>
                  <a:pt x="67" y="64"/>
                  <a:pt x="68" y="65"/>
                </a:cubicBezTo>
                <a:cubicBezTo>
                  <a:pt x="68" y="65"/>
                  <a:pt x="68" y="66"/>
                  <a:pt x="69" y="66"/>
                </a:cubicBezTo>
                <a:cubicBezTo>
                  <a:pt x="69" y="67"/>
                  <a:pt x="70" y="67"/>
                  <a:pt x="71" y="67"/>
                </a:cubicBezTo>
                <a:cubicBezTo>
                  <a:pt x="71" y="67"/>
                  <a:pt x="72" y="68"/>
                  <a:pt x="72" y="68"/>
                </a:cubicBezTo>
                <a:cubicBezTo>
                  <a:pt x="72" y="59"/>
                  <a:pt x="72" y="59"/>
                  <a:pt x="72" y="59"/>
                </a:cubicBezTo>
                <a:cubicBezTo>
                  <a:pt x="71" y="59"/>
                  <a:pt x="69" y="60"/>
                  <a:pt x="68" y="61"/>
                </a:cubicBezTo>
                <a:close/>
                <a:moveTo>
                  <a:pt x="81" y="27"/>
                </a:moveTo>
                <a:cubicBezTo>
                  <a:pt x="90" y="20"/>
                  <a:pt x="95" y="4"/>
                  <a:pt x="92" y="4"/>
                </a:cubicBezTo>
                <a:cubicBezTo>
                  <a:pt x="87" y="3"/>
                  <a:pt x="77" y="7"/>
                  <a:pt x="72" y="7"/>
                </a:cubicBezTo>
                <a:cubicBezTo>
                  <a:pt x="66" y="8"/>
                  <a:pt x="58" y="0"/>
                  <a:pt x="54" y="5"/>
                </a:cubicBezTo>
                <a:cubicBezTo>
                  <a:pt x="50" y="8"/>
                  <a:pt x="56" y="22"/>
                  <a:pt x="66" y="28"/>
                </a:cubicBezTo>
                <a:cubicBezTo>
                  <a:pt x="38" y="41"/>
                  <a:pt x="0" y="109"/>
                  <a:pt x="67" y="114"/>
                </a:cubicBezTo>
                <a:cubicBezTo>
                  <a:pt x="160" y="121"/>
                  <a:pt x="113" y="41"/>
                  <a:pt x="81" y="27"/>
                </a:cubicBezTo>
                <a:close/>
                <a:moveTo>
                  <a:pt x="89" y="81"/>
                </a:moveTo>
                <a:cubicBezTo>
                  <a:pt x="89" y="83"/>
                  <a:pt x="88" y="86"/>
                  <a:pt x="86" y="87"/>
                </a:cubicBezTo>
                <a:cubicBezTo>
                  <a:pt x="83" y="89"/>
                  <a:pt x="81" y="90"/>
                  <a:pt x="78" y="90"/>
                </a:cubicBezTo>
                <a:cubicBezTo>
                  <a:pt x="78" y="93"/>
                  <a:pt x="78" y="93"/>
                  <a:pt x="78" y="93"/>
                </a:cubicBezTo>
                <a:cubicBezTo>
                  <a:pt x="78" y="94"/>
                  <a:pt x="77" y="95"/>
                  <a:pt x="77" y="95"/>
                </a:cubicBezTo>
                <a:cubicBezTo>
                  <a:pt x="76" y="96"/>
                  <a:pt x="75" y="96"/>
                  <a:pt x="74" y="95"/>
                </a:cubicBezTo>
                <a:cubicBezTo>
                  <a:pt x="73" y="95"/>
                  <a:pt x="72" y="94"/>
                  <a:pt x="72" y="93"/>
                </a:cubicBezTo>
                <a:cubicBezTo>
                  <a:pt x="72" y="90"/>
                  <a:pt x="72" y="90"/>
                  <a:pt x="72" y="90"/>
                </a:cubicBezTo>
                <a:cubicBezTo>
                  <a:pt x="72" y="90"/>
                  <a:pt x="71" y="90"/>
                  <a:pt x="71" y="89"/>
                </a:cubicBezTo>
                <a:cubicBezTo>
                  <a:pt x="68" y="89"/>
                  <a:pt x="66" y="87"/>
                  <a:pt x="64" y="85"/>
                </a:cubicBezTo>
                <a:cubicBezTo>
                  <a:pt x="63" y="84"/>
                  <a:pt x="63" y="83"/>
                  <a:pt x="62" y="82"/>
                </a:cubicBezTo>
                <a:cubicBezTo>
                  <a:pt x="62" y="82"/>
                  <a:pt x="62" y="81"/>
                  <a:pt x="62" y="81"/>
                </a:cubicBezTo>
                <a:cubicBezTo>
                  <a:pt x="62" y="81"/>
                  <a:pt x="62" y="80"/>
                  <a:pt x="62" y="80"/>
                </a:cubicBezTo>
                <a:cubicBezTo>
                  <a:pt x="62" y="80"/>
                  <a:pt x="62" y="79"/>
                  <a:pt x="62" y="79"/>
                </a:cubicBezTo>
                <a:cubicBezTo>
                  <a:pt x="62" y="78"/>
                  <a:pt x="64" y="77"/>
                  <a:pt x="65" y="77"/>
                </a:cubicBezTo>
                <a:cubicBezTo>
                  <a:pt x="66" y="77"/>
                  <a:pt x="67" y="78"/>
                  <a:pt x="67" y="79"/>
                </a:cubicBezTo>
                <a:cubicBezTo>
                  <a:pt x="67" y="79"/>
                  <a:pt x="67" y="80"/>
                  <a:pt x="67" y="80"/>
                </a:cubicBezTo>
                <a:cubicBezTo>
                  <a:pt x="67" y="80"/>
                  <a:pt x="67" y="80"/>
                  <a:pt x="68" y="81"/>
                </a:cubicBezTo>
                <a:cubicBezTo>
                  <a:pt x="68" y="81"/>
                  <a:pt x="68" y="82"/>
                  <a:pt x="69" y="82"/>
                </a:cubicBezTo>
                <a:cubicBezTo>
                  <a:pt x="70" y="83"/>
                  <a:pt x="71" y="84"/>
                  <a:pt x="72" y="84"/>
                </a:cubicBezTo>
                <a:cubicBezTo>
                  <a:pt x="72" y="73"/>
                  <a:pt x="72" y="73"/>
                  <a:pt x="72" y="73"/>
                </a:cubicBezTo>
                <a:cubicBezTo>
                  <a:pt x="70" y="73"/>
                  <a:pt x="67" y="72"/>
                  <a:pt x="65" y="70"/>
                </a:cubicBezTo>
                <a:cubicBezTo>
                  <a:pt x="64" y="70"/>
                  <a:pt x="63" y="69"/>
                  <a:pt x="63" y="67"/>
                </a:cubicBezTo>
                <a:cubicBezTo>
                  <a:pt x="62" y="66"/>
                  <a:pt x="62" y="65"/>
                  <a:pt x="62" y="63"/>
                </a:cubicBezTo>
                <a:cubicBezTo>
                  <a:pt x="62" y="62"/>
                  <a:pt x="62" y="61"/>
                  <a:pt x="63" y="60"/>
                </a:cubicBezTo>
                <a:cubicBezTo>
                  <a:pt x="63" y="58"/>
                  <a:pt x="64" y="57"/>
                  <a:pt x="65" y="56"/>
                </a:cubicBezTo>
                <a:cubicBezTo>
                  <a:pt x="67" y="55"/>
                  <a:pt x="70" y="54"/>
                  <a:pt x="72" y="53"/>
                </a:cubicBezTo>
                <a:cubicBezTo>
                  <a:pt x="72" y="50"/>
                  <a:pt x="72" y="50"/>
                  <a:pt x="72" y="50"/>
                </a:cubicBezTo>
                <a:cubicBezTo>
                  <a:pt x="72" y="49"/>
                  <a:pt x="73" y="49"/>
                  <a:pt x="73" y="48"/>
                </a:cubicBezTo>
                <a:cubicBezTo>
                  <a:pt x="74" y="47"/>
                  <a:pt x="75" y="47"/>
                  <a:pt x="76" y="48"/>
                </a:cubicBezTo>
                <a:cubicBezTo>
                  <a:pt x="77" y="48"/>
                  <a:pt x="78" y="49"/>
                  <a:pt x="78" y="50"/>
                </a:cubicBezTo>
                <a:cubicBezTo>
                  <a:pt x="78" y="53"/>
                  <a:pt x="78" y="53"/>
                  <a:pt x="78" y="53"/>
                </a:cubicBezTo>
                <a:cubicBezTo>
                  <a:pt x="78" y="53"/>
                  <a:pt x="79" y="53"/>
                  <a:pt x="79" y="53"/>
                </a:cubicBezTo>
                <a:cubicBezTo>
                  <a:pt x="82" y="54"/>
                  <a:pt x="84" y="55"/>
                  <a:pt x="86" y="57"/>
                </a:cubicBezTo>
                <a:cubicBezTo>
                  <a:pt x="87" y="58"/>
                  <a:pt x="88" y="59"/>
                  <a:pt x="88" y="60"/>
                </a:cubicBezTo>
                <a:cubicBezTo>
                  <a:pt x="88" y="60"/>
                  <a:pt x="88" y="61"/>
                  <a:pt x="89" y="61"/>
                </a:cubicBezTo>
                <a:cubicBezTo>
                  <a:pt x="89" y="61"/>
                  <a:pt x="89" y="62"/>
                  <a:pt x="89" y="62"/>
                </a:cubicBezTo>
                <a:cubicBezTo>
                  <a:pt x="89" y="62"/>
                  <a:pt x="89" y="63"/>
                  <a:pt x="89" y="63"/>
                </a:cubicBezTo>
                <a:cubicBezTo>
                  <a:pt x="88" y="64"/>
                  <a:pt x="87" y="65"/>
                  <a:pt x="86" y="65"/>
                </a:cubicBezTo>
                <a:cubicBezTo>
                  <a:pt x="85" y="65"/>
                  <a:pt x="84" y="64"/>
                  <a:pt x="84" y="63"/>
                </a:cubicBezTo>
                <a:cubicBezTo>
                  <a:pt x="83" y="63"/>
                  <a:pt x="83" y="63"/>
                  <a:pt x="83" y="62"/>
                </a:cubicBezTo>
                <a:cubicBezTo>
                  <a:pt x="83" y="62"/>
                  <a:pt x="83" y="62"/>
                  <a:pt x="83" y="61"/>
                </a:cubicBezTo>
                <a:cubicBezTo>
                  <a:pt x="83" y="61"/>
                  <a:pt x="82" y="61"/>
                  <a:pt x="82" y="60"/>
                </a:cubicBezTo>
                <a:cubicBezTo>
                  <a:pt x="80" y="59"/>
                  <a:pt x="79" y="59"/>
                  <a:pt x="78" y="59"/>
                </a:cubicBezTo>
                <a:cubicBezTo>
                  <a:pt x="78" y="69"/>
                  <a:pt x="78" y="69"/>
                  <a:pt x="78" y="69"/>
                </a:cubicBezTo>
                <a:cubicBezTo>
                  <a:pt x="79" y="69"/>
                  <a:pt x="81" y="70"/>
                  <a:pt x="82" y="70"/>
                </a:cubicBezTo>
                <a:cubicBezTo>
                  <a:pt x="85" y="71"/>
                  <a:pt x="87" y="73"/>
                  <a:pt x="88" y="75"/>
                </a:cubicBezTo>
                <a:cubicBezTo>
                  <a:pt x="88" y="75"/>
                  <a:pt x="88" y="74"/>
                  <a:pt x="88" y="75"/>
                </a:cubicBezTo>
                <a:cubicBezTo>
                  <a:pt x="89" y="76"/>
                  <a:pt x="88" y="75"/>
                  <a:pt x="88" y="75"/>
                </a:cubicBezTo>
                <a:cubicBezTo>
                  <a:pt x="89" y="77"/>
                  <a:pt x="90" y="79"/>
                  <a:pt x="89" y="81"/>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3" name="Shape 1963"/>
          <p:cNvSpPr/>
          <p:nvPr/>
        </p:nvSpPr>
        <p:spPr>
          <a:xfrm>
            <a:off x="5207790" y="3468972"/>
            <a:ext cx="373856" cy="377429"/>
          </a:xfrm>
          <a:custGeom>
            <a:pathLst>
              <a:path extrusionOk="0" h="101" w="102">
                <a:moveTo>
                  <a:pt x="4" y="85"/>
                </a:moveTo>
                <a:cubicBezTo>
                  <a:pt x="0" y="89"/>
                  <a:pt x="0" y="95"/>
                  <a:pt x="4" y="99"/>
                </a:cubicBezTo>
                <a:cubicBezTo>
                  <a:pt x="5" y="100"/>
                  <a:pt x="8" y="101"/>
                  <a:pt x="10" y="101"/>
                </a:cubicBezTo>
                <a:cubicBezTo>
                  <a:pt x="13" y="101"/>
                  <a:pt x="15" y="100"/>
                  <a:pt x="17" y="99"/>
                </a:cubicBezTo>
                <a:cubicBezTo>
                  <a:pt x="48" y="68"/>
                  <a:pt x="48" y="68"/>
                  <a:pt x="48" y="68"/>
                </a:cubicBezTo>
                <a:cubicBezTo>
                  <a:pt x="35" y="54"/>
                  <a:pt x="35" y="54"/>
                  <a:pt x="35" y="54"/>
                </a:cubicBezTo>
                <a:lnTo>
                  <a:pt x="4" y="85"/>
                </a:lnTo>
                <a:close/>
                <a:moveTo>
                  <a:pt x="81" y="28"/>
                </a:moveTo>
                <a:cubicBezTo>
                  <a:pt x="95" y="21"/>
                  <a:pt x="95" y="21"/>
                  <a:pt x="95" y="21"/>
                </a:cubicBezTo>
                <a:cubicBezTo>
                  <a:pt x="102" y="7"/>
                  <a:pt x="102" y="7"/>
                  <a:pt x="102" y="7"/>
                </a:cubicBezTo>
                <a:cubicBezTo>
                  <a:pt x="95" y="0"/>
                  <a:pt x="95" y="0"/>
                  <a:pt x="95" y="0"/>
                </a:cubicBezTo>
                <a:cubicBezTo>
                  <a:pt x="82" y="7"/>
                  <a:pt x="82" y="7"/>
                  <a:pt x="82" y="7"/>
                </a:cubicBezTo>
                <a:cubicBezTo>
                  <a:pt x="75" y="21"/>
                  <a:pt x="75" y="21"/>
                  <a:pt x="75" y="21"/>
                </a:cubicBezTo>
                <a:cubicBezTo>
                  <a:pt x="58" y="37"/>
                  <a:pt x="58" y="37"/>
                  <a:pt x="58" y="37"/>
                </a:cubicBezTo>
                <a:cubicBezTo>
                  <a:pt x="65" y="44"/>
                  <a:pt x="65" y="44"/>
                  <a:pt x="65" y="44"/>
                </a:cubicBezTo>
                <a:lnTo>
                  <a:pt x="81" y="28"/>
                </a:lnTo>
                <a:close/>
                <a:moveTo>
                  <a:pt x="84" y="64"/>
                </a:moveTo>
                <a:cubicBezTo>
                  <a:pt x="83" y="63"/>
                  <a:pt x="83" y="63"/>
                  <a:pt x="83" y="63"/>
                </a:cubicBezTo>
                <a:cubicBezTo>
                  <a:pt x="81" y="63"/>
                  <a:pt x="79" y="64"/>
                  <a:pt x="77" y="65"/>
                </a:cubicBezTo>
                <a:cubicBezTo>
                  <a:pt x="38" y="26"/>
                  <a:pt x="38" y="26"/>
                  <a:pt x="38" y="26"/>
                </a:cubicBezTo>
                <a:cubicBezTo>
                  <a:pt x="38" y="24"/>
                  <a:pt x="39" y="21"/>
                  <a:pt x="39" y="19"/>
                </a:cubicBezTo>
                <a:cubicBezTo>
                  <a:pt x="39" y="18"/>
                  <a:pt x="39" y="18"/>
                  <a:pt x="39" y="18"/>
                </a:cubicBezTo>
                <a:cubicBezTo>
                  <a:pt x="38" y="8"/>
                  <a:pt x="30" y="0"/>
                  <a:pt x="20" y="0"/>
                </a:cubicBezTo>
                <a:cubicBezTo>
                  <a:pt x="17" y="0"/>
                  <a:pt x="14" y="1"/>
                  <a:pt x="12" y="2"/>
                </a:cubicBezTo>
                <a:cubicBezTo>
                  <a:pt x="24" y="15"/>
                  <a:pt x="24" y="15"/>
                  <a:pt x="24" y="15"/>
                </a:cubicBezTo>
                <a:cubicBezTo>
                  <a:pt x="25" y="15"/>
                  <a:pt x="25" y="16"/>
                  <a:pt x="26" y="17"/>
                </a:cubicBezTo>
                <a:cubicBezTo>
                  <a:pt x="27" y="19"/>
                  <a:pt x="26" y="22"/>
                  <a:pt x="24" y="24"/>
                </a:cubicBezTo>
                <a:cubicBezTo>
                  <a:pt x="23" y="25"/>
                  <a:pt x="22" y="25"/>
                  <a:pt x="20" y="25"/>
                </a:cubicBezTo>
                <a:cubicBezTo>
                  <a:pt x="19" y="25"/>
                  <a:pt x="18" y="25"/>
                  <a:pt x="18" y="25"/>
                </a:cubicBezTo>
                <a:cubicBezTo>
                  <a:pt x="17" y="25"/>
                  <a:pt x="16" y="24"/>
                  <a:pt x="15" y="24"/>
                </a:cubicBezTo>
                <a:cubicBezTo>
                  <a:pt x="3" y="11"/>
                  <a:pt x="3" y="11"/>
                  <a:pt x="3" y="11"/>
                </a:cubicBezTo>
                <a:cubicBezTo>
                  <a:pt x="2" y="14"/>
                  <a:pt x="1" y="16"/>
                  <a:pt x="1" y="19"/>
                </a:cubicBezTo>
                <a:cubicBezTo>
                  <a:pt x="1" y="29"/>
                  <a:pt x="9" y="37"/>
                  <a:pt x="19" y="38"/>
                </a:cubicBezTo>
                <a:cubicBezTo>
                  <a:pt x="20" y="38"/>
                  <a:pt x="20" y="38"/>
                  <a:pt x="20" y="38"/>
                </a:cubicBezTo>
                <a:cubicBezTo>
                  <a:pt x="22" y="38"/>
                  <a:pt x="24" y="38"/>
                  <a:pt x="26" y="37"/>
                </a:cubicBezTo>
                <a:cubicBezTo>
                  <a:pt x="65" y="76"/>
                  <a:pt x="65" y="76"/>
                  <a:pt x="65" y="76"/>
                </a:cubicBezTo>
                <a:cubicBezTo>
                  <a:pt x="65" y="78"/>
                  <a:pt x="64" y="80"/>
                  <a:pt x="64" y="82"/>
                </a:cubicBezTo>
                <a:cubicBezTo>
                  <a:pt x="64" y="84"/>
                  <a:pt x="64" y="84"/>
                  <a:pt x="64" y="84"/>
                </a:cubicBezTo>
                <a:cubicBezTo>
                  <a:pt x="65" y="93"/>
                  <a:pt x="73" y="101"/>
                  <a:pt x="83" y="101"/>
                </a:cubicBezTo>
                <a:cubicBezTo>
                  <a:pt x="86" y="101"/>
                  <a:pt x="89" y="101"/>
                  <a:pt x="91" y="99"/>
                </a:cubicBezTo>
                <a:cubicBezTo>
                  <a:pt x="79" y="87"/>
                  <a:pt x="79" y="87"/>
                  <a:pt x="79" y="87"/>
                </a:cubicBezTo>
                <a:cubicBezTo>
                  <a:pt x="78" y="86"/>
                  <a:pt x="78" y="85"/>
                  <a:pt x="77" y="85"/>
                </a:cubicBezTo>
                <a:cubicBezTo>
                  <a:pt x="76" y="82"/>
                  <a:pt x="77" y="80"/>
                  <a:pt x="79" y="78"/>
                </a:cubicBezTo>
                <a:cubicBezTo>
                  <a:pt x="80" y="77"/>
                  <a:pt x="81" y="76"/>
                  <a:pt x="83" y="76"/>
                </a:cubicBezTo>
                <a:cubicBezTo>
                  <a:pt x="84" y="76"/>
                  <a:pt x="85" y="76"/>
                  <a:pt x="85" y="76"/>
                </a:cubicBezTo>
                <a:cubicBezTo>
                  <a:pt x="86" y="77"/>
                  <a:pt x="87" y="77"/>
                  <a:pt x="88" y="78"/>
                </a:cubicBezTo>
                <a:cubicBezTo>
                  <a:pt x="100" y="90"/>
                  <a:pt x="100" y="90"/>
                  <a:pt x="100" y="90"/>
                </a:cubicBezTo>
                <a:cubicBezTo>
                  <a:pt x="101" y="88"/>
                  <a:pt x="102" y="85"/>
                  <a:pt x="102" y="82"/>
                </a:cubicBezTo>
                <a:cubicBezTo>
                  <a:pt x="102" y="72"/>
                  <a:pt x="94" y="64"/>
                  <a:pt x="84" y="64"/>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4" name="Shape 1964"/>
          <p:cNvSpPr/>
          <p:nvPr/>
        </p:nvSpPr>
        <p:spPr>
          <a:xfrm>
            <a:off x="6229439" y="3449922"/>
            <a:ext cx="407194" cy="415529"/>
          </a:xfrm>
          <a:custGeom>
            <a:pathLst>
              <a:path extrusionOk="0" h="111" w="111">
                <a:moveTo>
                  <a:pt x="110" y="94"/>
                </a:moveTo>
                <a:cubicBezTo>
                  <a:pt x="88" y="72"/>
                  <a:pt x="88" y="72"/>
                  <a:pt x="88" y="72"/>
                </a:cubicBezTo>
                <a:cubicBezTo>
                  <a:pt x="103" y="63"/>
                  <a:pt x="103" y="63"/>
                  <a:pt x="103" y="63"/>
                </a:cubicBezTo>
                <a:cubicBezTo>
                  <a:pt x="105" y="62"/>
                  <a:pt x="105" y="61"/>
                  <a:pt x="105" y="60"/>
                </a:cubicBezTo>
                <a:cubicBezTo>
                  <a:pt x="105" y="58"/>
                  <a:pt x="104" y="57"/>
                  <a:pt x="103" y="56"/>
                </a:cubicBezTo>
                <a:cubicBezTo>
                  <a:pt x="32" y="28"/>
                  <a:pt x="32" y="28"/>
                  <a:pt x="32" y="28"/>
                </a:cubicBezTo>
                <a:cubicBezTo>
                  <a:pt x="31" y="28"/>
                  <a:pt x="30" y="28"/>
                  <a:pt x="28" y="29"/>
                </a:cubicBezTo>
                <a:cubicBezTo>
                  <a:pt x="27" y="30"/>
                  <a:pt x="27" y="32"/>
                  <a:pt x="28" y="33"/>
                </a:cubicBezTo>
                <a:cubicBezTo>
                  <a:pt x="56" y="103"/>
                  <a:pt x="56" y="103"/>
                  <a:pt x="56" y="103"/>
                </a:cubicBezTo>
                <a:cubicBezTo>
                  <a:pt x="56" y="105"/>
                  <a:pt x="57" y="106"/>
                  <a:pt x="59" y="106"/>
                </a:cubicBezTo>
                <a:cubicBezTo>
                  <a:pt x="60" y="106"/>
                  <a:pt x="62" y="105"/>
                  <a:pt x="62" y="104"/>
                </a:cubicBezTo>
                <a:cubicBezTo>
                  <a:pt x="71" y="88"/>
                  <a:pt x="71" y="88"/>
                  <a:pt x="71" y="88"/>
                </a:cubicBezTo>
                <a:cubicBezTo>
                  <a:pt x="94" y="110"/>
                  <a:pt x="94" y="110"/>
                  <a:pt x="94" y="110"/>
                </a:cubicBezTo>
                <a:cubicBezTo>
                  <a:pt x="94" y="111"/>
                  <a:pt x="95" y="111"/>
                  <a:pt x="96" y="111"/>
                </a:cubicBezTo>
                <a:cubicBezTo>
                  <a:pt x="97" y="111"/>
                  <a:pt x="98" y="111"/>
                  <a:pt x="99" y="110"/>
                </a:cubicBezTo>
                <a:cubicBezTo>
                  <a:pt x="110" y="99"/>
                  <a:pt x="110" y="99"/>
                  <a:pt x="110" y="99"/>
                </a:cubicBezTo>
                <a:cubicBezTo>
                  <a:pt x="111" y="98"/>
                  <a:pt x="111" y="96"/>
                  <a:pt x="110" y="94"/>
                </a:cubicBezTo>
                <a:close/>
                <a:moveTo>
                  <a:pt x="16" y="11"/>
                </a:moveTo>
                <a:cubicBezTo>
                  <a:pt x="14" y="10"/>
                  <a:pt x="12" y="10"/>
                  <a:pt x="11" y="11"/>
                </a:cubicBezTo>
                <a:cubicBezTo>
                  <a:pt x="9" y="13"/>
                  <a:pt x="9" y="15"/>
                  <a:pt x="11" y="17"/>
                </a:cubicBezTo>
                <a:cubicBezTo>
                  <a:pt x="19" y="25"/>
                  <a:pt x="19" y="25"/>
                  <a:pt x="19" y="25"/>
                </a:cubicBezTo>
                <a:cubicBezTo>
                  <a:pt x="20" y="26"/>
                  <a:pt x="21" y="26"/>
                  <a:pt x="22" y="26"/>
                </a:cubicBezTo>
                <a:cubicBezTo>
                  <a:pt x="23" y="26"/>
                  <a:pt x="23" y="26"/>
                  <a:pt x="24" y="25"/>
                </a:cubicBezTo>
                <a:cubicBezTo>
                  <a:pt x="26" y="23"/>
                  <a:pt x="26" y="21"/>
                  <a:pt x="24" y="20"/>
                </a:cubicBezTo>
                <a:lnTo>
                  <a:pt x="16" y="11"/>
                </a:lnTo>
                <a:close/>
                <a:moveTo>
                  <a:pt x="19" y="37"/>
                </a:moveTo>
                <a:cubicBezTo>
                  <a:pt x="19" y="35"/>
                  <a:pt x="17" y="33"/>
                  <a:pt x="15" y="33"/>
                </a:cubicBezTo>
                <a:cubicBezTo>
                  <a:pt x="3" y="33"/>
                  <a:pt x="3" y="33"/>
                  <a:pt x="3" y="33"/>
                </a:cubicBezTo>
                <a:cubicBezTo>
                  <a:pt x="1" y="33"/>
                  <a:pt x="0" y="35"/>
                  <a:pt x="0" y="37"/>
                </a:cubicBezTo>
                <a:cubicBezTo>
                  <a:pt x="0" y="39"/>
                  <a:pt x="1" y="41"/>
                  <a:pt x="3" y="41"/>
                </a:cubicBezTo>
                <a:cubicBezTo>
                  <a:pt x="15" y="41"/>
                  <a:pt x="15" y="41"/>
                  <a:pt x="15" y="41"/>
                </a:cubicBezTo>
                <a:cubicBezTo>
                  <a:pt x="17" y="41"/>
                  <a:pt x="19" y="39"/>
                  <a:pt x="19" y="37"/>
                </a:cubicBezTo>
                <a:close/>
                <a:moveTo>
                  <a:pt x="17" y="48"/>
                </a:moveTo>
                <a:cubicBezTo>
                  <a:pt x="9" y="57"/>
                  <a:pt x="9" y="57"/>
                  <a:pt x="9" y="57"/>
                </a:cubicBezTo>
                <a:cubicBezTo>
                  <a:pt x="8" y="58"/>
                  <a:pt x="8" y="61"/>
                  <a:pt x="9" y="62"/>
                </a:cubicBezTo>
                <a:cubicBezTo>
                  <a:pt x="10" y="63"/>
                  <a:pt x="11" y="63"/>
                  <a:pt x="12" y="63"/>
                </a:cubicBezTo>
                <a:cubicBezTo>
                  <a:pt x="13" y="63"/>
                  <a:pt x="14" y="63"/>
                  <a:pt x="14" y="62"/>
                </a:cubicBezTo>
                <a:cubicBezTo>
                  <a:pt x="22" y="54"/>
                  <a:pt x="22" y="54"/>
                  <a:pt x="22" y="54"/>
                </a:cubicBezTo>
                <a:cubicBezTo>
                  <a:pt x="24" y="52"/>
                  <a:pt x="24" y="50"/>
                  <a:pt x="22" y="48"/>
                </a:cubicBezTo>
                <a:cubicBezTo>
                  <a:pt x="21" y="47"/>
                  <a:pt x="19" y="47"/>
                  <a:pt x="17" y="48"/>
                </a:cubicBezTo>
                <a:close/>
                <a:moveTo>
                  <a:pt x="36" y="19"/>
                </a:moveTo>
                <a:cubicBezTo>
                  <a:pt x="38" y="19"/>
                  <a:pt x="40" y="18"/>
                  <a:pt x="40" y="16"/>
                </a:cubicBezTo>
                <a:cubicBezTo>
                  <a:pt x="40" y="4"/>
                  <a:pt x="40" y="4"/>
                  <a:pt x="40" y="4"/>
                </a:cubicBezTo>
                <a:cubicBezTo>
                  <a:pt x="40" y="2"/>
                  <a:pt x="38" y="0"/>
                  <a:pt x="36" y="0"/>
                </a:cubicBezTo>
                <a:cubicBezTo>
                  <a:pt x="34" y="0"/>
                  <a:pt x="33" y="2"/>
                  <a:pt x="33" y="4"/>
                </a:cubicBezTo>
                <a:cubicBezTo>
                  <a:pt x="33" y="16"/>
                  <a:pt x="33" y="16"/>
                  <a:pt x="33" y="16"/>
                </a:cubicBezTo>
                <a:cubicBezTo>
                  <a:pt x="33" y="18"/>
                  <a:pt x="34" y="19"/>
                  <a:pt x="36" y="19"/>
                </a:cubicBezTo>
                <a:close/>
                <a:moveTo>
                  <a:pt x="50" y="24"/>
                </a:moveTo>
                <a:cubicBezTo>
                  <a:pt x="51" y="24"/>
                  <a:pt x="52" y="24"/>
                  <a:pt x="53" y="23"/>
                </a:cubicBezTo>
                <a:cubicBezTo>
                  <a:pt x="61" y="15"/>
                  <a:pt x="61" y="15"/>
                  <a:pt x="61" y="15"/>
                </a:cubicBezTo>
                <a:cubicBezTo>
                  <a:pt x="63" y="13"/>
                  <a:pt x="63" y="11"/>
                  <a:pt x="61" y="10"/>
                </a:cubicBezTo>
                <a:cubicBezTo>
                  <a:pt x="60" y="8"/>
                  <a:pt x="58" y="8"/>
                  <a:pt x="56" y="10"/>
                </a:cubicBezTo>
                <a:cubicBezTo>
                  <a:pt x="48" y="18"/>
                  <a:pt x="48" y="18"/>
                  <a:pt x="48" y="18"/>
                </a:cubicBezTo>
                <a:cubicBezTo>
                  <a:pt x="46" y="19"/>
                  <a:pt x="46" y="22"/>
                  <a:pt x="48" y="23"/>
                </a:cubicBezTo>
                <a:cubicBezTo>
                  <a:pt x="49" y="24"/>
                  <a:pt x="50" y="24"/>
                  <a:pt x="50" y="24"/>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5" name="Shape 1965"/>
          <p:cNvSpPr/>
          <p:nvPr/>
        </p:nvSpPr>
        <p:spPr>
          <a:xfrm>
            <a:off x="7306328" y="3446350"/>
            <a:ext cx="326231" cy="426244"/>
          </a:xfrm>
          <a:custGeom>
            <a:pathLst>
              <a:path extrusionOk="0" h="114" w="89">
                <a:moveTo>
                  <a:pt x="31" y="100"/>
                </a:moveTo>
                <a:cubicBezTo>
                  <a:pt x="31" y="100"/>
                  <a:pt x="31" y="100"/>
                  <a:pt x="31" y="100"/>
                </a:cubicBezTo>
                <a:cubicBezTo>
                  <a:pt x="31" y="108"/>
                  <a:pt x="37" y="114"/>
                  <a:pt x="45" y="114"/>
                </a:cubicBezTo>
                <a:cubicBezTo>
                  <a:pt x="52" y="114"/>
                  <a:pt x="58" y="108"/>
                  <a:pt x="58" y="100"/>
                </a:cubicBezTo>
                <a:cubicBezTo>
                  <a:pt x="58" y="100"/>
                  <a:pt x="58" y="100"/>
                  <a:pt x="58" y="100"/>
                </a:cubicBezTo>
                <a:lnTo>
                  <a:pt x="31" y="100"/>
                </a:lnTo>
                <a:close/>
                <a:moveTo>
                  <a:pt x="88" y="83"/>
                </a:moveTo>
                <a:cubicBezTo>
                  <a:pt x="76" y="65"/>
                  <a:pt x="76" y="65"/>
                  <a:pt x="76" y="65"/>
                </a:cubicBezTo>
                <a:cubicBezTo>
                  <a:pt x="76" y="43"/>
                  <a:pt x="76" y="43"/>
                  <a:pt x="76" y="43"/>
                </a:cubicBezTo>
                <a:cubicBezTo>
                  <a:pt x="76" y="28"/>
                  <a:pt x="65" y="16"/>
                  <a:pt x="51" y="13"/>
                </a:cubicBezTo>
                <a:cubicBezTo>
                  <a:pt x="51" y="6"/>
                  <a:pt x="51" y="6"/>
                  <a:pt x="51" y="6"/>
                </a:cubicBezTo>
                <a:cubicBezTo>
                  <a:pt x="51" y="2"/>
                  <a:pt x="48" y="0"/>
                  <a:pt x="45" y="0"/>
                </a:cubicBezTo>
                <a:cubicBezTo>
                  <a:pt x="41" y="0"/>
                  <a:pt x="39" y="2"/>
                  <a:pt x="39" y="6"/>
                </a:cubicBezTo>
                <a:cubicBezTo>
                  <a:pt x="39" y="13"/>
                  <a:pt x="39" y="13"/>
                  <a:pt x="39" y="13"/>
                </a:cubicBezTo>
                <a:cubicBezTo>
                  <a:pt x="24" y="16"/>
                  <a:pt x="14" y="28"/>
                  <a:pt x="14" y="43"/>
                </a:cubicBezTo>
                <a:cubicBezTo>
                  <a:pt x="14" y="65"/>
                  <a:pt x="14" y="65"/>
                  <a:pt x="14" y="65"/>
                </a:cubicBezTo>
                <a:cubicBezTo>
                  <a:pt x="1" y="83"/>
                  <a:pt x="1" y="83"/>
                  <a:pt x="1" y="83"/>
                </a:cubicBezTo>
                <a:cubicBezTo>
                  <a:pt x="0" y="85"/>
                  <a:pt x="0" y="88"/>
                  <a:pt x="1" y="90"/>
                </a:cubicBezTo>
                <a:cubicBezTo>
                  <a:pt x="2" y="92"/>
                  <a:pt x="4" y="93"/>
                  <a:pt x="7" y="93"/>
                </a:cubicBezTo>
                <a:cubicBezTo>
                  <a:pt x="83" y="93"/>
                  <a:pt x="83" y="93"/>
                  <a:pt x="83" y="93"/>
                </a:cubicBezTo>
                <a:cubicBezTo>
                  <a:pt x="85" y="93"/>
                  <a:pt x="87" y="92"/>
                  <a:pt x="88" y="90"/>
                </a:cubicBezTo>
                <a:cubicBezTo>
                  <a:pt x="89" y="88"/>
                  <a:pt x="89" y="85"/>
                  <a:pt x="88" y="83"/>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66" name="Shape 1966"/>
          <p:cNvSpPr txBox="1"/>
          <p:nvPr/>
        </p:nvSpPr>
        <p:spPr>
          <a:xfrm>
            <a:off x="3930151" y="1742046"/>
            <a:ext cx="852498" cy="3347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dk1"/>
                </a:solidFill>
                <a:latin typeface="Montserrat"/>
                <a:ea typeface="Montserrat"/>
                <a:cs typeface="Montserrat"/>
                <a:sym typeface="Montserrat"/>
              </a:rPr>
              <a:t>0.2%</a:t>
            </a:r>
            <a:endParaRPr sz="1100"/>
          </a:p>
        </p:txBody>
      </p:sp>
      <p:sp>
        <p:nvSpPr>
          <p:cNvPr id="1967" name="Shape 1967"/>
          <p:cNvSpPr txBox="1"/>
          <p:nvPr/>
        </p:nvSpPr>
        <p:spPr>
          <a:xfrm>
            <a:off x="4965921" y="1445496"/>
            <a:ext cx="852498" cy="3347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Montserrat"/>
                <a:ea typeface="Montserrat"/>
                <a:cs typeface="Montserrat"/>
                <a:sym typeface="Montserrat"/>
              </a:rPr>
              <a:t>21%</a:t>
            </a:r>
            <a:endParaRPr sz="1100"/>
          </a:p>
        </p:txBody>
      </p:sp>
      <p:sp>
        <p:nvSpPr>
          <p:cNvPr id="1968" name="Shape 1968"/>
          <p:cNvSpPr txBox="1"/>
          <p:nvPr/>
        </p:nvSpPr>
        <p:spPr>
          <a:xfrm>
            <a:off x="6006787" y="1178974"/>
            <a:ext cx="852498" cy="3347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Montserrat"/>
                <a:ea typeface="Montserrat"/>
                <a:cs typeface="Montserrat"/>
                <a:sym typeface="Montserrat"/>
              </a:rPr>
              <a:t>89K</a:t>
            </a:r>
            <a:endParaRPr sz="1100"/>
          </a:p>
        </p:txBody>
      </p:sp>
      <p:sp>
        <p:nvSpPr>
          <p:cNvPr id="1969" name="Shape 1969"/>
          <p:cNvSpPr txBox="1"/>
          <p:nvPr/>
        </p:nvSpPr>
        <p:spPr>
          <a:xfrm>
            <a:off x="7042556" y="2034219"/>
            <a:ext cx="852498" cy="3347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Montserrat"/>
                <a:ea typeface="Montserrat"/>
                <a:cs typeface="Montserrat"/>
                <a:sym typeface="Montserrat"/>
              </a:rPr>
              <a:t>19K</a:t>
            </a:r>
            <a:endParaRPr sz="1100"/>
          </a:p>
        </p:txBody>
      </p:sp>
      <p:cxnSp>
        <p:nvCxnSpPr>
          <p:cNvPr id="1970" name="Shape 1970"/>
          <p:cNvCxnSpPr/>
          <p:nvPr/>
        </p:nvCxnSpPr>
        <p:spPr>
          <a:xfrm>
            <a:off x="4259960" y="2156318"/>
            <a:ext cx="192881" cy="0"/>
          </a:xfrm>
          <a:prstGeom prst="straightConnector1">
            <a:avLst/>
          </a:prstGeom>
          <a:noFill/>
          <a:ln cap="flat" cmpd="sng" w="28575">
            <a:solidFill>
              <a:schemeClr val="dk1"/>
            </a:solidFill>
            <a:prstDash val="solid"/>
            <a:miter lim="800000"/>
            <a:headEnd len="sm" w="sm" type="none"/>
            <a:tailEnd len="sm" w="sm" type="none"/>
          </a:ln>
        </p:spPr>
      </p:cxnSp>
      <p:cxnSp>
        <p:nvCxnSpPr>
          <p:cNvPr id="1971" name="Shape 1971"/>
          <p:cNvCxnSpPr/>
          <p:nvPr/>
        </p:nvCxnSpPr>
        <p:spPr>
          <a:xfrm>
            <a:off x="5298278" y="1887713"/>
            <a:ext cx="192881" cy="0"/>
          </a:xfrm>
          <a:prstGeom prst="straightConnector1">
            <a:avLst/>
          </a:prstGeom>
          <a:noFill/>
          <a:ln cap="flat" cmpd="sng" w="28575">
            <a:solidFill>
              <a:schemeClr val="lt1"/>
            </a:solidFill>
            <a:prstDash val="solid"/>
            <a:miter lim="800000"/>
            <a:headEnd len="sm" w="sm" type="none"/>
            <a:tailEnd len="sm" w="sm" type="none"/>
          </a:ln>
        </p:spPr>
      </p:cxnSp>
      <p:cxnSp>
        <p:nvCxnSpPr>
          <p:cNvPr id="1972" name="Shape 1972"/>
          <p:cNvCxnSpPr/>
          <p:nvPr/>
        </p:nvCxnSpPr>
        <p:spPr>
          <a:xfrm>
            <a:off x="6336595" y="1613393"/>
            <a:ext cx="192881" cy="0"/>
          </a:xfrm>
          <a:prstGeom prst="straightConnector1">
            <a:avLst/>
          </a:prstGeom>
          <a:noFill/>
          <a:ln cap="flat" cmpd="sng" w="28575">
            <a:solidFill>
              <a:schemeClr val="lt1"/>
            </a:solidFill>
            <a:prstDash val="solid"/>
            <a:miter lim="800000"/>
            <a:headEnd len="sm" w="sm" type="none"/>
            <a:tailEnd len="sm" w="sm" type="none"/>
          </a:ln>
        </p:spPr>
      </p:cxnSp>
      <p:cxnSp>
        <p:nvCxnSpPr>
          <p:cNvPr id="1973" name="Shape 1973"/>
          <p:cNvCxnSpPr/>
          <p:nvPr/>
        </p:nvCxnSpPr>
        <p:spPr>
          <a:xfrm>
            <a:off x="7373003" y="2430638"/>
            <a:ext cx="192881" cy="0"/>
          </a:xfrm>
          <a:prstGeom prst="straightConnector1">
            <a:avLst/>
          </a:prstGeom>
          <a:noFill/>
          <a:ln cap="flat" cmpd="sng" w="28575">
            <a:solidFill>
              <a:schemeClr val="lt1"/>
            </a:solidFill>
            <a:prstDash val="solid"/>
            <a:miter lim="800000"/>
            <a:headEnd len="sm" w="sm" type="none"/>
            <a:tailEnd len="sm" w="sm" type="none"/>
          </a:ln>
        </p:spPr>
      </p:cxnSp>
      <p:sp>
        <p:nvSpPr>
          <p:cNvPr id="1974" name="Shape 1974"/>
          <p:cNvSpPr txBox="1"/>
          <p:nvPr/>
        </p:nvSpPr>
        <p:spPr>
          <a:xfrm>
            <a:off x="3893888" y="2229161"/>
            <a:ext cx="925024" cy="68480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a:t>
            </a:r>
            <a:endParaRPr sz="1100"/>
          </a:p>
        </p:txBody>
      </p:sp>
      <p:sp>
        <p:nvSpPr>
          <p:cNvPr id="1975" name="Shape 1975"/>
          <p:cNvSpPr txBox="1"/>
          <p:nvPr/>
        </p:nvSpPr>
        <p:spPr>
          <a:xfrm>
            <a:off x="4935437" y="1993417"/>
            <a:ext cx="925024" cy="68480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is not simply</a:t>
            </a:r>
            <a:endParaRPr sz="1100"/>
          </a:p>
        </p:txBody>
      </p:sp>
      <p:sp>
        <p:nvSpPr>
          <p:cNvPr id="1976" name="Shape 1976"/>
          <p:cNvSpPr txBox="1"/>
          <p:nvPr/>
        </p:nvSpPr>
        <p:spPr>
          <a:xfrm>
            <a:off x="5971208" y="1736242"/>
            <a:ext cx="925024" cy="684802"/>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is not simply</a:t>
            </a:r>
            <a:endParaRPr sz="1100"/>
          </a:p>
        </p:txBody>
      </p:sp>
      <p:sp>
        <p:nvSpPr>
          <p:cNvPr id="1977" name="Shape 1977"/>
          <p:cNvSpPr txBox="1"/>
          <p:nvPr/>
        </p:nvSpPr>
        <p:spPr>
          <a:xfrm>
            <a:off x="7006931" y="2458013"/>
            <a:ext cx="925024"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is</a:t>
            </a:r>
            <a:endParaRPr sz="1100"/>
          </a:p>
        </p:txBody>
      </p:sp>
      <p:cxnSp>
        <p:nvCxnSpPr>
          <p:cNvPr id="1978" name="Shape 1978"/>
          <p:cNvCxnSpPr/>
          <p:nvPr/>
        </p:nvCxnSpPr>
        <p:spPr>
          <a:xfrm>
            <a:off x="957944" y="3341912"/>
            <a:ext cx="2224087" cy="0"/>
          </a:xfrm>
          <a:prstGeom prst="straightConnector1">
            <a:avLst/>
          </a:prstGeom>
          <a:noFill/>
          <a:ln cap="flat" cmpd="sng" w="12700">
            <a:solidFill>
              <a:schemeClr val="dk1"/>
            </a:solidFill>
            <a:prstDash val="solid"/>
            <a:miter lim="800000"/>
            <a:headEnd len="sm" w="sm" type="none"/>
            <a:tailEnd len="sm" w="sm" type="none"/>
          </a:ln>
        </p:spPr>
      </p:cxn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2" name="Shape 1982"/>
        <p:cNvGrpSpPr/>
        <p:nvPr/>
      </p:nvGrpSpPr>
      <p:grpSpPr>
        <a:xfrm>
          <a:off x="0" y="0"/>
          <a:ext cx="0" cy="0"/>
          <a:chOff x="0" y="0"/>
          <a:chExt cx="0" cy="0"/>
        </a:xfrm>
      </p:grpSpPr>
      <p:sp>
        <p:nvSpPr>
          <p:cNvPr id="1983" name="Shape 1983"/>
          <p:cNvSpPr txBox="1"/>
          <p:nvPr>
            <p:ph idx="11" type="ftr"/>
          </p:nvPr>
        </p:nvSpPr>
        <p:spPr>
          <a:xfrm>
            <a:off x="3843675" y="4707775"/>
            <a:ext cx="1456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1984" name="Shape 198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1985" name="Shape 1985"/>
          <p:cNvSpPr/>
          <p:nvPr/>
        </p:nvSpPr>
        <p:spPr>
          <a:xfrm>
            <a:off x="2749153" y="3559969"/>
            <a:ext cx="3696891" cy="239316"/>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86" name="Shape 1986"/>
          <p:cNvSpPr/>
          <p:nvPr/>
        </p:nvSpPr>
        <p:spPr>
          <a:xfrm>
            <a:off x="4323159" y="3639741"/>
            <a:ext cx="71438" cy="71438"/>
          </a:xfrm>
          <a:prstGeom prst="rect">
            <a:avLst/>
          </a:prstGeom>
          <a:solidFill>
            <a:srgbClr val="595959"/>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87" name="Shape 1987"/>
          <p:cNvSpPr/>
          <p:nvPr/>
        </p:nvSpPr>
        <p:spPr>
          <a:xfrm>
            <a:off x="5854304" y="3639741"/>
            <a:ext cx="71438" cy="71438"/>
          </a:xfrm>
          <a:prstGeom prst="rect">
            <a:avLst/>
          </a:prstGeom>
          <a:solidFill>
            <a:srgbClr val="FFD566"/>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88" name="Shape 1988"/>
          <p:cNvSpPr/>
          <p:nvPr/>
        </p:nvSpPr>
        <p:spPr>
          <a:xfrm>
            <a:off x="2841426" y="3639741"/>
            <a:ext cx="70247" cy="71438"/>
          </a:xfrm>
          <a:prstGeom prst="rect">
            <a:avLst/>
          </a:prstGeom>
          <a:solidFill>
            <a:srgbClr val="BFBFBF"/>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89" name="Shape 1989"/>
          <p:cNvSpPr/>
          <p:nvPr/>
        </p:nvSpPr>
        <p:spPr>
          <a:xfrm>
            <a:off x="3444478" y="3559969"/>
            <a:ext cx="736997" cy="239316"/>
          </a:xfrm>
          <a:prstGeom prst="rect">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90" name="Shape 1990"/>
          <p:cNvSpPr/>
          <p:nvPr/>
        </p:nvSpPr>
        <p:spPr>
          <a:xfrm>
            <a:off x="4962525" y="3559969"/>
            <a:ext cx="736997" cy="239316"/>
          </a:xfrm>
          <a:prstGeom prst="rect">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91" name="Shape 1991"/>
          <p:cNvSpPr/>
          <p:nvPr/>
        </p:nvSpPr>
        <p:spPr>
          <a:xfrm>
            <a:off x="5865019" y="4048125"/>
            <a:ext cx="3572" cy="348854"/>
          </a:xfrm>
          <a:prstGeom prst="rect">
            <a:avLst/>
          </a:prstGeom>
          <a:solidFill>
            <a:srgbClr val="BCBEC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92" name="Shape 1992"/>
          <p:cNvSpPr/>
          <p:nvPr/>
        </p:nvSpPr>
        <p:spPr>
          <a:xfrm>
            <a:off x="5865019" y="4048125"/>
            <a:ext cx="3572" cy="348854"/>
          </a:xfrm>
          <a:custGeom>
            <a:pathLst>
              <a:path extrusionOk="0" h="293" w="3">
                <a:moveTo>
                  <a:pt x="0" y="0"/>
                </a:moveTo>
                <a:lnTo>
                  <a:pt x="0" y="293"/>
                </a:lnTo>
                <a:lnTo>
                  <a:pt x="3" y="293"/>
                </a:lnTo>
                <a:lnTo>
                  <a:pt x="3" y="0"/>
                </a:lnTo>
              </a:path>
            </a:pathLst>
          </a:custGeom>
          <a:noFill/>
          <a:ln cap="flat" cmpd="sng" w="12700">
            <a:solidFill>
              <a:srgbClr val="A5A5A5"/>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93" name="Shape 1993"/>
          <p:cNvSpPr/>
          <p:nvPr/>
        </p:nvSpPr>
        <p:spPr>
          <a:xfrm>
            <a:off x="3584972" y="4048125"/>
            <a:ext cx="4762" cy="348854"/>
          </a:xfrm>
          <a:prstGeom prst="rect">
            <a:avLst/>
          </a:prstGeom>
          <a:solidFill>
            <a:srgbClr val="BCBEC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94" name="Shape 1994"/>
          <p:cNvSpPr/>
          <p:nvPr/>
        </p:nvSpPr>
        <p:spPr>
          <a:xfrm>
            <a:off x="3584972" y="4048125"/>
            <a:ext cx="4763" cy="348854"/>
          </a:xfrm>
          <a:custGeom>
            <a:pathLst>
              <a:path extrusionOk="0" h="293" w="4">
                <a:moveTo>
                  <a:pt x="0" y="0"/>
                </a:moveTo>
                <a:lnTo>
                  <a:pt x="0" y="293"/>
                </a:lnTo>
                <a:lnTo>
                  <a:pt x="4" y="293"/>
                </a:lnTo>
                <a:lnTo>
                  <a:pt x="4" y="0"/>
                </a:lnTo>
              </a:path>
            </a:pathLst>
          </a:custGeom>
          <a:noFill/>
          <a:ln cap="flat" cmpd="sng" w="12700">
            <a:solidFill>
              <a:srgbClr val="A5A5A5"/>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95" name="Shape 1995"/>
          <p:cNvSpPr/>
          <p:nvPr/>
        </p:nvSpPr>
        <p:spPr>
          <a:xfrm>
            <a:off x="3583781" y="3639741"/>
            <a:ext cx="70247" cy="71438"/>
          </a:xfrm>
          <a:prstGeom prst="rect">
            <a:avLst/>
          </a:prstGeom>
          <a:solidFill>
            <a:schemeClr val="accent4"/>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96" name="Shape 1996"/>
          <p:cNvSpPr txBox="1"/>
          <p:nvPr/>
        </p:nvSpPr>
        <p:spPr>
          <a:xfrm>
            <a:off x="5991822" y="3989123"/>
            <a:ext cx="1502567"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a:t>
            </a:r>
            <a:endParaRPr sz="1100"/>
          </a:p>
        </p:txBody>
      </p:sp>
      <p:sp>
        <p:nvSpPr>
          <p:cNvPr id="1997" name="Shape 1997"/>
          <p:cNvSpPr txBox="1"/>
          <p:nvPr/>
        </p:nvSpPr>
        <p:spPr>
          <a:xfrm>
            <a:off x="3976093" y="3989123"/>
            <a:ext cx="1502567"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a:t>
            </a:r>
            <a:endParaRPr sz="1100"/>
          </a:p>
        </p:txBody>
      </p:sp>
      <p:sp>
        <p:nvSpPr>
          <p:cNvPr id="1998" name="Shape 1998"/>
          <p:cNvSpPr txBox="1"/>
          <p:nvPr/>
        </p:nvSpPr>
        <p:spPr>
          <a:xfrm>
            <a:off x="1906193" y="3989123"/>
            <a:ext cx="1502567"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a:t>
            </a:r>
            <a:endParaRPr sz="1100"/>
          </a:p>
        </p:txBody>
      </p:sp>
      <p:sp>
        <p:nvSpPr>
          <p:cNvPr id="1999" name="Shape 1999"/>
          <p:cNvSpPr/>
          <p:nvPr/>
        </p:nvSpPr>
        <p:spPr>
          <a:xfrm>
            <a:off x="5101829" y="3639741"/>
            <a:ext cx="71438" cy="71438"/>
          </a:xfrm>
          <a:prstGeom prst="rect">
            <a:avLst/>
          </a:prstGeom>
          <a:solidFill>
            <a:schemeClr val="accent4"/>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00" name="Shape 2000"/>
          <p:cNvSpPr/>
          <p:nvPr/>
        </p:nvSpPr>
        <p:spPr>
          <a:xfrm>
            <a:off x="-7143" y="1191"/>
            <a:ext cx="9151142" cy="3233737"/>
          </a:xfrm>
          <a:prstGeom prst="rect">
            <a:avLst/>
          </a:prstGeom>
          <a:solidFill>
            <a:srgbClr val="B0B3B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01" name="Shape 2001"/>
          <p:cNvSpPr txBox="1"/>
          <p:nvPr/>
        </p:nvSpPr>
        <p:spPr>
          <a:xfrm>
            <a:off x="2902360" y="3600439"/>
            <a:ext cx="526640" cy="16158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rgbClr val="595959"/>
                </a:solidFill>
                <a:latin typeface="Montserrat"/>
                <a:ea typeface="Montserrat"/>
                <a:cs typeface="Montserrat"/>
                <a:sym typeface="Montserrat"/>
              </a:rPr>
              <a:t>Color One</a:t>
            </a:r>
            <a:endParaRPr sz="1100"/>
          </a:p>
        </p:txBody>
      </p:sp>
      <p:sp>
        <p:nvSpPr>
          <p:cNvPr id="2002" name="Shape 2002"/>
          <p:cNvSpPr txBox="1"/>
          <p:nvPr/>
        </p:nvSpPr>
        <p:spPr>
          <a:xfrm>
            <a:off x="3654835" y="3600439"/>
            <a:ext cx="526640" cy="16158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rgbClr val="595959"/>
                </a:solidFill>
                <a:latin typeface="Montserrat"/>
                <a:ea typeface="Montserrat"/>
                <a:cs typeface="Montserrat"/>
                <a:sym typeface="Montserrat"/>
              </a:rPr>
              <a:t>Color One</a:t>
            </a:r>
            <a:endParaRPr sz="1100"/>
          </a:p>
        </p:txBody>
      </p:sp>
      <p:sp>
        <p:nvSpPr>
          <p:cNvPr id="2003" name="Shape 2003"/>
          <p:cNvSpPr txBox="1"/>
          <p:nvPr/>
        </p:nvSpPr>
        <p:spPr>
          <a:xfrm>
            <a:off x="4394597" y="3600439"/>
            <a:ext cx="526640" cy="16158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rgbClr val="595959"/>
                </a:solidFill>
                <a:latin typeface="Montserrat"/>
                <a:ea typeface="Montserrat"/>
                <a:cs typeface="Montserrat"/>
                <a:sym typeface="Montserrat"/>
              </a:rPr>
              <a:t>Color One</a:t>
            </a:r>
            <a:endParaRPr sz="1100"/>
          </a:p>
        </p:txBody>
      </p:sp>
      <p:sp>
        <p:nvSpPr>
          <p:cNvPr id="2004" name="Shape 2004"/>
          <p:cNvSpPr txBox="1"/>
          <p:nvPr/>
        </p:nvSpPr>
        <p:spPr>
          <a:xfrm>
            <a:off x="5175646" y="3600439"/>
            <a:ext cx="526640" cy="16158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rgbClr val="595959"/>
                </a:solidFill>
                <a:latin typeface="Montserrat"/>
                <a:ea typeface="Montserrat"/>
                <a:cs typeface="Montserrat"/>
                <a:sym typeface="Montserrat"/>
              </a:rPr>
              <a:t>Color One</a:t>
            </a:r>
            <a:endParaRPr sz="1100"/>
          </a:p>
        </p:txBody>
      </p:sp>
      <p:sp>
        <p:nvSpPr>
          <p:cNvPr id="2005" name="Shape 2005"/>
          <p:cNvSpPr txBox="1"/>
          <p:nvPr/>
        </p:nvSpPr>
        <p:spPr>
          <a:xfrm>
            <a:off x="5927142" y="3600439"/>
            <a:ext cx="526640" cy="16158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rgbClr val="595959"/>
                </a:solidFill>
                <a:latin typeface="Montserrat"/>
                <a:ea typeface="Montserrat"/>
                <a:cs typeface="Montserrat"/>
                <a:sym typeface="Montserrat"/>
              </a:rPr>
              <a:t>Color One</a:t>
            </a:r>
            <a:endParaRPr sz="1100"/>
          </a:p>
        </p:txBody>
      </p:sp>
      <p:sp>
        <p:nvSpPr>
          <p:cNvPr id="2006" name="Shape 2006"/>
          <p:cNvSpPr/>
          <p:nvPr/>
        </p:nvSpPr>
        <p:spPr>
          <a:xfrm>
            <a:off x="3231653" y="1631733"/>
            <a:ext cx="889397" cy="1603195"/>
          </a:xfrm>
          <a:custGeom>
            <a:pathLst>
              <a:path extrusionOk="0" h="494" w="274">
                <a:moveTo>
                  <a:pt x="137" y="0"/>
                </a:moveTo>
                <a:cubicBezTo>
                  <a:pt x="110" y="167"/>
                  <a:pt x="51" y="389"/>
                  <a:pt x="0" y="494"/>
                </a:cubicBezTo>
                <a:cubicBezTo>
                  <a:pt x="274" y="494"/>
                  <a:pt x="274" y="494"/>
                  <a:pt x="274" y="494"/>
                </a:cubicBezTo>
                <a:cubicBezTo>
                  <a:pt x="223" y="389"/>
                  <a:pt x="163" y="167"/>
                  <a:pt x="137" y="0"/>
                </a:cubicBezTo>
              </a:path>
            </a:pathLst>
          </a:custGeom>
          <a:solidFill>
            <a:schemeClr val="accent4">
              <a:alpha val="84705"/>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07" name="Shape 2007"/>
          <p:cNvSpPr/>
          <p:nvPr/>
        </p:nvSpPr>
        <p:spPr>
          <a:xfrm>
            <a:off x="4665758" y="1279248"/>
            <a:ext cx="973933" cy="1955680"/>
          </a:xfrm>
          <a:custGeom>
            <a:pathLst>
              <a:path extrusionOk="0" h="550" w="274">
                <a:moveTo>
                  <a:pt x="137" y="0"/>
                </a:moveTo>
                <a:cubicBezTo>
                  <a:pt x="110" y="186"/>
                  <a:pt x="51" y="433"/>
                  <a:pt x="0" y="550"/>
                </a:cubicBezTo>
                <a:cubicBezTo>
                  <a:pt x="274" y="550"/>
                  <a:pt x="274" y="550"/>
                  <a:pt x="274" y="550"/>
                </a:cubicBezTo>
                <a:cubicBezTo>
                  <a:pt x="223" y="433"/>
                  <a:pt x="163" y="186"/>
                  <a:pt x="137" y="0"/>
                </a:cubicBezTo>
              </a:path>
            </a:pathLst>
          </a:custGeom>
          <a:solidFill>
            <a:schemeClr val="accent4">
              <a:alpha val="84705"/>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08" name="Shape 2008"/>
          <p:cNvSpPr/>
          <p:nvPr/>
        </p:nvSpPr>
        <p:spPr>
          <a:xfrm>
            <a:off x="5380433" y="960034"/>
            <a:ext cx="1065611" cy="2274894"/>
          </a:xfrm>
          <a:custGeom>
            <a:pathLst>
              <a:path extrusionOk="0" h="585" w="274">
                <a:moveTo>
                  <a:pt x="137" y="0"/>
                </a:moveTo>
                <a:cubicBezTo>
                  <a:pt x="111" y="198"/>
                  <a:pt x="51" y="460"/>
                  <a:pt x="0" y="585"/>
                </a:cubicBezTo>
                <a:cubicBezTo>
                  <a:pt x="274" y="585"/>
                  <a:pt x="274" y="585"/>
                  <a:pt x="274" y="585"/>
                </a:cubicBezTo>
                <a:cubicBezTo>
                  <a:pt x="223" y="460"/>
                  <a:pt x="163" y="198"/>
                  <a:pt x="137" y="0"/>
                </a:cubicBezTo>
              </a:path>
            </a:pathLst>
          </a:custGeom>
          <a:solidFill>
            <a:srgbClr val="FFD566">
              <a:alpha val="84705"/>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09" name="Shape 2009"/>
          <p:cNvSpPr/>
          <p:nvPr/>
        </p:nvSpPr>
        <p:spPr>
          <a:xfrm>
            <a:off x="2749153" y="2409825"/>
            <a:ext cx="741760" cy="822722"/>
          </a:xfrm>
          <a:custGeom>
            <a:pathLst>
              <a:path extrusionOk="0" h="304" w="274">
                <a:moveTo>
                  <a:pt x="137" y="0"/>
                </a:moveTo>
                <a:cubicBezTo>
                  <a:pt x="110" y="103"/>
                  <a:pt x="51" y="239"/>
                  <a:pt x="0" y="304"/>
                </a:cubicBezTo>
                <a:cubicBezTo>
                  <a:pt x="274" y="304"/>
                  <a:pt x="274" y="304"/>
                  <a:pt x="274" y="304"/>
                </a:cubicBezTo>
                <a:cubicBezTo>
                  <a:pt x="222" y="239"/>
                  <a:pt x="163" y="103"/>
                  <a:pt x="137" y="0"/>
                </a:cubicBezTo>
              </a:path>
            </a:pathLst>
          </a:custGeom>
          <a:solidFill>
            <a:srgbClr val="FFFFFF">
              <a:alpha val="84705"/>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10" name="Shape 2010"/>
          <p:cNvSpPr txBox="1"/>
          <p:nvPr/>
        </p:nvSpPr>
        <p:spPr>
          <a:xfrm>
            <a:off x="889397" y="734284"/>
            <a:ext cx="3283385" cy="598241"/>
          </a:xfrm>
          <a:prstGeom prst="rect">
            <a:avLst/>
          </a:prstGeom>
          <a:noFill/>
          <a:ln>
            <a:noFill/>
          </a:ln>
        </p:spPr>
        <p:txBody>
          <a:bodyPr anchorCtr="0" anchor="t" bIns="34275" lIns="68575" spcFirstLastPara="1" rIns="68575" wrap="square" tIns="34275">
            <a:noAutofit/>
          </a:bodyPr>
          <a:lstStyle/>
          <a:p>
            <a:pPr indent="0" lvl="0" marL="0" marR="0" rtl="0" algn="l">
              <a:lnSpc>
                <a:spcPct val="75000"/>
              </a:lnSpc>
              <a:spcBef>
                <a:spcPts val="0"/>
              </a:spcBef>
              <a:spcAft>
                <a:spcPts val="0"/>
              </a:spcAft>
              <a:buNone/>
            </a:pPr>
            <a:r>
              <a:rPr b="1" lang="en" sz="3000">
                <a:solidFill>
                  <a:schemeClr val="lt1"/>
                </a:solidFill>
                <a:latin typeface="Montserrat"/>
                <a:ea typeface="Montserrat"/>
                <a:cs typeface="Montserrat"/>
                <a:sym typeface="Montserrat"/>
              </a:rPr>
              <a:t>Layer 2</a:t>
            </a:r>
            <a:endParaRPr sz="1100"/>
          </a:p>
          <a:p>
            <a:pPr indent="0" lvl="0" marL="0" marR="0" rtl="0" algn="l">
              <a:lnSpc>
                <a:spcPct val="138888"/>
              </a:lnSpc>
              <a:spcBef>
                <a:spcPts val="0"/>
              </a:spcBef>
              <a:spcAft>
                <a:spcPts val="0"/>
              </a:spcAft>
              <a:buNone/>
            </a:pPr>
            <a:r>
              <a:rPr b="1" lang="en" sz="1400">
                <a:solidFill>
                  <a:schemeClr val="dk1"/>
                </a:solidFill>
                <a:latin typeface="Montserrat"/>
                <a:ea typeface="Montserrat"/>
                <a:cs typeface="Montserrat"/>
                <a:sym typeface="Montserrat"/>
              </a:rPr>
              <a:t>Infographic page</a:t>
            </a:r>
            <a:endParaRPr sz="1100"/>
          </a:p>
        </p:txBody>
      </p:sp>
      <p:sp>
        <p:nvSpPr>
          <p:cNvPr id="2011" name="Shape 2011"/>
          <p:cNvSpPr/>
          <p:nvPr/>
        </p:nvSpPr>
        <p:spPr>
          <a:xfrm>
            <a:off x="3861790" y="526524"/>
            <a:ext cx="1063227" cy="2708405"/>
          </a:xfrm>
          <a:custGeom>
            <a:pathLst>
              <a:path extrusionOk="0" h="698" w="274">
                <a:moveTo>
                  <a:pt x="137" y="0"/>
                </a:moveTo>
                <a:cubicBezTo>
                  <a:pt x="110" y="236"/>
                  <a:pt x="51" y="549"/>
                  <a:pt x="0" y="698"/>
                </a:cubicBezTo>
                <a:cubicBezTo>
                  <a:pt x="274" y="698"/>
                  <a:pt x="274" y="698"/>
                  <a:pt x="274" y="698"/>
                </a:cubicBezTo>
                <a:cubicBezTo>
                  <a:pt x="223" y="549"/>
                  <a:pt x="163" y="236"/>
                  <a:pt x="137" y="0"/>
                </a:cubicBezTo>
              </a:path>
            </a:pathLst>
          </a:custGeom>
          <a:solidFill>
            <a:srgbClr val="3E4143">
              <a:alpha val="84705"/>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12" name="Shape 2012"/>
          <p:cNvSpPr txBox="1"/>
          <p:nvPr/>
        </p:nvSpPr>
        <p:spPr>
          <a:xfrm>
            <a:off x="889398" y="1359285"/>
            <a:ext cx="1859755" cy="668933"/>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Montserrat"/>
                <a:ea typeface="Montserrat"/>
                <a:cs typeface="Montserrat"/>
                <a:sym typeface="Montserrat"/>
              </a:rPr>
              <a:t>Contrary to popular belief, Lorem Ipsum is not simply random text. It has roots in a piece of classical Latin literature from</a:t>
            </a:r>
            <a:endParaRPr sz="1100"/>
          </a:p>
        </p:txBody>
      </p:sp>
      <p:sp>
        <p:nvSpPr>
          <p:cNvPr id="2013" name="Shape 2013"/>
          <p:cNvSpPr/>
          <p:nvPr/>
        </p:nvSpPr>
        <p:spPr>
          <a:xfrm>
            <a:off x="4317204" y="2899040"/>
            <a:ext cx="152400" cy="155971"/>
          </a:xfrm>
          <a:custGeom>
            <a:pathLst>
              <a:path extrusionOk="0" h="55" w="56">
                <a:moveTo>
                  <a:pt x="28" y="18"/>
                </a:moveTo>
                <a:cubicBezTo>
                  <a:pt x="23" y="18"/>
                  <a:pt x="19" y="22"/>
                  <a:pt x="19" y="27"/>
                </a:cubicBezTo>
                <a:cubicBezTo>
                  <a:pt x="19" y="32"/>
                  <a:pt x="23" y="36"/>
                  <a:pt x="28" y="36"/>
                </a:cubicBezTo>
                <a:cubicBezTo>
                  <a:pt x="33" y="36"/>
                  <a:pt x="37" y="32"/>
                  <a:pt x="37" y="27"/>
                </a:cubicBezTo>
                <a:cubicBezTo>
                  <a:pt x="37" y="22"/>
                  <a:pt x="33" y="18"/>
                  <a:pt x="28" y="18"/>
                </a:cubicBezTo>
                <a:close/>
                <a:moveTo>
                  <a:pt x="28" y="33"/>
                </a:moveTo>
                <a:cubicBezTo>
                  <a:pt x="25" y="33"/>
                  <a:pt x="23" y="30"/>
                  <a:pt x="23" y="27"/>
                </a:cubicBezTo>
                <a:cubicBezTo>
                  <a:pt x="23" y="24"/>
                  <a:pt x="25" y="22"/>
                  <a:pt x="28" y="22"/>
                </a:cubicBezTo>
                <a:cubicBezTo>
                  <a:pt x="31" y="22"/>
                  <a:pt x="34" y="24"/>
                  <a:pt x="34" y="27"/>
                </a:cubicBezTo>
                <a:cubicBezTo>
                  <a:pt x="34" y="30"/>
                  <a:pt x="31" y="33"/>
                  <a:pt x="28" y="33"/>
                </a:cubicBezTo>
                <a:close/>
                <a:moveTo>
                  <a:pt x="54" y="34"/>
                </a:moveTo>
                <a:cubicBezTo>
                  <a:pt x="49" y="31"/>
                  <a:pt x="49" y="31"/>
                  <a:pt x="49" y="31"/>
                </a:cubicBezTo>
                <a:cubicBezTo>
                  <a:pt x="50" y="30"/>
                  <a:pt x="50" y="29"/>
                  <a:pt x="50" y="27"/>
                </a:cubicBezTo>
                <a:cubicBezTo>
                  <a:pt x="50" y="26"/>
                  <a:pt x="50" y="24"/>
                  <a:pt x="49" y="23"/>
                </a:cubicBezTo>
                <a:cubicBezTo>
                  <a:pt x="54" y="21"/>
                  <a:pt x="54" y="21"/>
                  <a:pt x="54" y="21"/>
                </a:cubicBezTo>
                <a:cubicBezTo>
                  <a:pt x="56" y="20"/>
                  <a:pt x="56" y="17"/>
                  <a:pt x="55" y="16"/>
                </a:cubicBezTo>
                <a:cubicBezTo>
                  <a:pt x="51" y="9"/>
                  <a:pt x="51" y="9"/>
                  <a:pt x="51" y="9"/>
                </a:cubicBezTo>
                <a:cubicBezTo>
                  <a:pt x="50" y="8"/>
                  <a:pt x="48" y="7"/>
                  <a:pt x="46" y="8"/>
                </a:cubicBezTo>
                <a:cubicBezTo>
                  <a:pt x="42" y="10"/>
                  <a:pt x="42" y="10"/>
                  <a:pt x="42" y="10"/>
                </a:cubicBezTo>
                <a:cubicBezTo>
                  <a:pt x="40" y="9"/>
                  <a:pt x="38" y="7"/>
                  <a:pt x="35" y="6"/>
                </a:cubicBezTo>
                <a:cubicBezTo>
                  <a:pt x="35" y="3"/>
                  <a:pt x="35" y="3"/>
                  <a:pt x="35" y="3"/>
                </a:cubicBezTo>
                <a:cubicBezTo>
                  <a:pt x="35" y="1"/>
                  <a:pt x="34" y="0"/>
                  <a:pt x="32" y="0"/>
                </a:cubicBezTo>
                <a:cubicBezTo>
                  <a:pt x="24" y="0"/>
                  <a:pt x="24" y="0"/>
                  <a:pt x="24" y="0"/>
                </a:cubicBezTo>
                <a:cubicBezTo>
                  <a:pt x="22" y="0"/>
                  <a:pt x="21" y="1"/>
                  <a:pt x="21" y="3"/>
                </a:cubicBezTo>
                <a:cubicBezTo>
                  <a:pt x="21" y="6"/>
                  <a:pt x="21" y="6"/>
                  <a:pt x="21" y="6"/>
                </a:cubicBezTo>
                <a:cubicBezTo>
                  <a:pt x="18" y="7"/>
                  <a:pt x="16" y="9"/>
                  <a:pt x="14" y="10"/>
                </a:cubicBezTo>
                <a:cubicBezTo>
                  <a:pt x="10" y="8"/>
                  <a:pt x="10" y="8"/>
                  <a:pt x="10" y="8"/>
                </a:cubicBezTo>
                <a:cubicBezTo>
                  <a:pt x="8" y="7"/>
                  <a:pt x="6" y="8"/>
                  <a:pt x="5" y="9"/>
                </a:cubicBezTo>
                <a:cubicBezTo>
                  <a:pt x="1" y="16"/>
                  <a:pt x="1" y="16"/>
                  <a:pt x="1" y="16"/>
                </a:cubicBezTo>
                <a:cubicBezTo>
                  <a:pt x="0" y="17"/>
                  <a:pt x="1" y="20"/>
                  <a:pt x="2" y="21"/>
                </a:cubicBezTo>
                <a:cubicBezTo>
                  <a:pt x="7" y="23"/>
                  <a:pt x="7" y="23"/>
                  <a:pt x="7" y="23"/>
                </a:cubicBezTo>
                <a:cubicBezTo>
                  <a:pt x="6" y="24"/>
                  <a:pt x="6" y="26"/>
                  <a:pt x="6" y="27"/>
                </a:cubicBezTo>
                <a:cubicBezTo>
                  <a:pt x="6" y="29"/>
                  <a:pt x="6" y="30"/>
                  <a:pt x="7" y="31"/>
                </a:cubicBezTo>
                <a:cubicBezTo>
                  <a:pt x="2" y="34"/>
                  <a:pt x="2" y="34"/>
                  <a:pt x="2" y="34"/>
                </a:cubicBezTo>
                <a:cubicBezTo>
                  <a:pt x="1" y="35"/>
                  <a:pt x="0" y="37"/>
                  <a:pt x="1" y="39"/>
                </a:cubicBezTo>
                <a:cubicBezTo>
                  <a:pt x="5" y="45"/>
                  <a:pt x="5" y="45"/>
                  <a:pt x="5" y="45"/>
                </a:cubicBezTo>
                <a:cubicBezTo>
                  <a:pt x="6" y="47"/>
                  <a:pt x="8" y="47"/>
                  <a:pt x="10" y="46"/>
                </a:cubicBezTo>
                <a:cubicBezTo>
                  <a:pt x="14" y="44"/>
                  <a:pt x="14" y="44"/>
                  <a:pt x="14" y="44"/>
                </a:cubicBezTo>
                <a:cubicBezTo>
                  <a:pt x="16" y="46"/>
                  <a:pt x="18" y="47"/>
                  <a:pt x="21" y="48"/>
                </a:cubicBezTo>
                <a:cubicBezTo>
                  <a:pt x="21" y="51"/>
                  <a:pt x="21" y="51"/>
                  <a:pt x="21" y="51"/>
                </a:cubicBezTo>
                <a:cubicBezTo>
                  <a:pt x="21" y="53"/>
                  <a:pt x="22" y="55"/>
                  <a:pt x="24" y="55"/>
                </a:cubicBezTo>
                <a:cubicBezTo>
                  <a:pt x="32" y="55"/>
                  <a:pt x="32" y="55"/>
                  <a:pt x="32" y="55"/>
                </a:cubicBezTo>
                <a:cubicBezTo>
                  <a:pt x="34" y="55"/>
                  <a:pt x="35" y="53"/>
                  <a:pt x="35" y="51"/>
                </a:cubicBezTo>
                <a:cubicBezTo>
                  <a:pt x="35" y="48"/>
                  <a:pt x="35" y="48"/>
                  <a:pt x="35" y="48"/>
                </a:cubicBezTo>
                <a:cubicBezTo>
                  <a:pt x="38" y="47"/>
                  <a:pt x="40" y="46"/>
                  <a:pt x="42" y="44"/>
                </a:cubicBezTo>
                <a:cubicBezTo>
                  <a:pt x="46" y="46"/>
                  <a:pt x="46" y="46"/>
                  <a:pt x="46" y="46"/>
                </a:cubicBezTo>
                <a:cubicBezTo>
                  <a:pt x="48" y="47"/>
                  <a:pt x="50" y="47"/>
                  <a:pt x="51" y="45"/>
                </a:cubicBezTo>
                <a:cubicBezTo>
                  <a:pt x="55" y="39"/>
                  <a:pt x="55" y="39"/>
                  <a:pt x="55" y="39"/>
                </a:cubicBezTo>
                <a:cubicBezTo>
                  <a:pt x="56" y="37"/>
                  <a:pt x="56" y="35"/>
                  <a:pt x="54" y="34"/>
                </a:cubicBezTo>
                <a:close/>
                <a:moveTo>
                  <a:pt x="51" y="38"/>
                </a:moveTo>
                <a:cubicBezTo>
                  <a:pt x="49" y="42"/>
                  <a:pt x="49" y="42"/>
                  <a:pt x="49" y="42"/>
                </a:cubicBezTo>
                <a:cubicBezTo>
                  <a:pt x="49" y="42"/>
                  <a:pt x="48" y="43"/>
                  <a:pt x="47" y="42"/>
                </a:cubicBezTo>
                <a:cubicBezTo>
                  <a:pt x="42" y="39"/>
                  <a:pt x="42" y="39"/>
                  <a:pt x="42" y="39"/>
                </a:cubicBezTo>
                <a:cubicBezTo>
                  <a:pt x="39" y="42"/>
                  <a:pt x="36" y="44"/>
                  <a:pt x="32" y="45"/>
                </a:cubicBezTo>
                <a:cubicBezTo>
                  <a:pt x="32" y="49"/>
                  <a:pt x="32" y="49"/>
                  <a:pt x="32" y="49"/>
                </a:cubicBezTo>
                <a:cubicBezTo>
                  <a:pt x="32" y="50"/>
                  <a:pt x="31" y="51"/>
                  <a:pt x="30" y="51"/>
                </a:cubicBezTo>
                <a:cubicBezTo>
                  <a:pt x="26" y="51"/>
                  <a:pt x="26" y="51"/>
                  <a:pt x="26" y="51"/>
                </a:cubicBezTo>
                <a:cubicBezTo>
                  <a:pt x="25" y="51"/>
                  <a:pt x="24" y="50"/>
                  <a:pt x="24" y="49"/>
                </a:cubicBezTo>
                <a:cubicBezTo>
                  <a:pt x="24" y="45"/>
                  <a:pt x="24" y="45"/>
                  <a:pt x="24" y="45"/>
                </a:cubicBezTo>
                <a:cubicBezTo>
                  <a:pt x="20" y="44"/>
                  <a:pt x="17" y="42"/>
                  <a:pt x="14" y="39"/>
                </a:cubicBezTo>
                <a:cubicBezTo>
                  <a:pt x="9" y="42"/>
                  <a:pt x="9" y="42"/>
                  <a:pt x="9" y="42"/>
                </a:cubicBezTo>
                <a:cubicBezTo>
                  <a:pt x="9" y="43"/>
                  <a:pt x="7" y="42"/>
                  <a:pt x="7" y="42"/>
                </a:cubicBezTo>
                <a:cubicBezTo>
                  <a:pt x="5" y="38"/>
                  <a:pt x="5" y="38"/>
                  <a:pt x="5" y="38"/>
                </a:cubicBezTo>
                <a:cubicBezTo>
                  <a:pt x="5" y="38"/>
                  <a:pt x="5" y="36"/>
                  <a:pt x="6" y="36"/>
                </a:cubicBezTo>
                <a:cubicBezTo>
                  <a:pt x="11" y="33"/>
                  <a:pt x="11" y="33"/>
                  <a:pt x="11" y="33"/>
                </a:cubicBezTo>
                <a:cubicBezTo>
                  <a:pt x="10" y="31"/>
                  <a:pt x="10" y="29"/>
                  <a:pt x="10" y="27"/>
                </a:cubicBezTo>
                <a:cubicBezTo>
                  <a:pt x="10" y="25"/>
                  <a:pt x="10" y="23"/>
                  <a:pt x="11" y="21"/>
                </a:cubicBezTo>
                <a:cubicBezTo>
                  <a:pt x="6" y="18"/>
                  <a:pt x="6" y="18"/>
                  <a:pt x="6" y="18"/>
                </a:cubicBezTo>
                <a:cubicBezTo>
                  <a:pt x="5" y="18"/>
                  <a:pt x="5" y="17"/>
                  <a:pt x="5" y="16"/>
                </a:cubicBezTo>
                <a:cubicBezTo>
                  <a:pt x="7" y="13"/>
                  <a:pt x="7" y="13"/>
                  <a:pt x="7" y="13"/>
                </a:cubicBezTo>
                <a:cubicBezTo>
                  <a:pt x="7" y="12"/>
                  <a:pt x="9" y="12"/>
                  <a:pt x="9" y="12"/>
                </a:cubicBezTo>
                <a:cubicBezTo>
                  <a:pt x="14" y="15"/>
                  <a:pt x="14" y="15"/>
                  <a:pt x="14" y="15"/>
                </a:cubicBezTo>
                <a:cubicBezTo>
                  <a:pt x="17" y="12"/>
                  <a:pt x="20" y="10"/>
                  <a:pt x="24" y="9"/>
                </a:cubicBezTo>
                <a:cubicBezTo>
                  <a:pt x="24" y="5"/>
                  <a:pt x="24" y="5"/>
                  <a:pt x="24" y="5"/>
                </a:cubicBezTo>
                <a:cubicBezTo>
                  <a:pt x="24" y="4"/>
                  <a:pt x="25" y="3"/>
                  <a:pt x="26" y="3"/>
                </a:cubicBezTo>
                <a:cubicBezTo>
                  <a:pt x="30" y="3"/>
                  <a:pt x="30" y="3"/>
                  <a:pt x="30" y="3"/>
                </a:cubicBezTo>
                <a:cubicBezTo>
                  <a:pt x="31" y="3"/>
                  <a:pt x="32" y="4"/>
                  <a:pt x="32" y="5"/>
                </a:cubicBezTo>
                <a:cubicBezTo>
                  <a:pt x="32" y="9"/>
                  <a:pt x="32" y="9"/>
                  <a:pt x="32" y="9"/>
                </a:cubicBezTo>
                <a:cubicBezTo>
                  <a:pt x="36" y="10"/>
                  <a:pt x="39" y="12"/>
                  <a:pt x="42" y="15"/>
                </a:cubicBezTo>
                <a:cubicBezTo>
                  <a:pt x="47" y="12"/>
                  <a:pt x="47" y="12"/>
                  <a:pt x="47" y="12"/>
                </a:cubicBezTo>
                <a:cubicBezTo>
                  <a:pt x="48" y="12"/>
                  <a:pt x="49" y="12"/>
                  <a:pt x="49" y="13"/>
                </a:cubicBezTo>
                <a:cubicBezTo>
                  <a:pt x="51" y="16"/>
                  <a:pt x="51" y="16"/>
                  <a:pt x="51" y="16"/>
                </a:cubicBezTo>
                <a:cubicBezTo>
                  <a:pt x="52" y="17"/>
                  <a:pt x="51" y="18"/>
                  <a:pt x="50" y="18"/>
                </a:cubicBezTo>
                <a:cubicBezTo>
                  <a:pt x="45" y="21"/>
                  <a:pt x="45" y="21"/>
                  <a:pt x="45" y="21"/>
                </a:cubicBezTo>
                <a:cubicBezTo>
                  <a:pt x="46" y="23"/>
                  <a:pt x="46" y="25"/>
                  <a:pt x="46" y="27"/>
                </a:cubicBezTo>
                <a:cubicBezTo>
                  <a:pt x="46" y="29"/>
                  <a:pt x="46" y="31"/>
                  <a:pt x="45" y="33"/>
                </a:cubicBezTo>
                <a:cubicBezTo>
                  <a:pt x="50" y="36"/>
                  <a:pt x="50" y="36"/>
                  <a:pt x="50" y="36"/>
                </a:cubicBezTo>
                <a:cubicBezTo>
                  <a:pt x="51" y="36"/>
                  <a:pt x="52" y="38"/>
                  <a:pt x="51" y="38"/>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14" name="Shape 2014"/>
          <p:cNvSpPr/>
          <p:nvPr/>
        </p:nvSpPr>
        <p:spPr>
          <a:xfrm>
            <a:off x="3041451" y="2893088"/>
            <a:ext cx="157163" cy="167878"/>
          </a:xfrm>
          <a:custGeom>
            <a:pathLst>
              <a:path extrusionOk="0" h="59" w="58">
                <a:moveTo>
                  <a:pt x="9" y="48"/>
                </a:moveTo>
                <a:cubicBezTo>
                  <a:pt x="8" y="48"/>
                  <a:pt x="7" y="48"/>
                  <a:pt x="7" y="49"/>
                </a:cubicBezTo>
                <a:cubicBezTo>
                  <a:pt x="7" y="50"/>
                  <a:pt x="8" y="51"/>
                  <a:pt x="9" y="51"/>
                </a:cubicBezTo>
                <a:cubicBezTo>
                  <a:pt x="10" y="51"/>
                  <a:pt x="11" y="50"/>
                  <a:pt x="11" y="49"/>
                </a:cubicBezTo>
                <a:cubicBezTo>
                  <a:pt x="11" y="48"/>
                  <a:pt x="10" y="48"/>
                  <a:pt x="9" y="48"/>
                </a:cubicBezTo>
                <a:close/>
                <a:moveTo>
                  <a:pt x="9" y="11"/>
                </a:moveTo>
                <a:cubicBezTo>
                  <a:pt x="10" y="11"/>
                  <a:pt x="11" y="10"/>
                  <a:pt x="11" y="9"/>
                </a:cubicBezTo>
                <a:cubicBezTo>
                  <a:pt x="11" y="8"/>
                  <a:pt x="10" y="7"/>
                  <a:pt x="9" y="7"/>
                </a:cubicBezTo>
                <a:cubicBezTo>
                  <a:pt x="8" y="7"/>
                  <a:pt x="7" y="8"/>
                  <a:pt x="7" y="9"/>
                </a:cubicBezTo>
                <a:cubicBezTo>
                  <a:pt x="7" y="10"/>
                  <a:pt x="8" y="11"/>
                  <a:pt x="9" y="11"/>
                </a:cubicBezTo>
                <a:close/>
                <a:moveTo>
                  <a:pt x="49" y="48"/>
                </a:moveTo>
                <a:cubicBezTo>
                  <a:pt x="48" y="48"/>
                  <a:pt x="47" y="48"/>
                  <a:pt x="47" y="49"/>
                </a:cubicBezTo>
                <a:cubicBezTo>
                  <a:pt x="47" y="50"/>
                  <a:pt x="48" y="51"/>
                  <a:pt x="49" y="51"/>
                </a:cubicBezTo>
                <a:cubicBezTo>
                  <a:pt x="50" y="51"/>
                  <a:pt x="51" y="50"/>
                  <a:pt x="51" y="49"/>
                </a:cubicBezTo>
                <a:cubicBezTo>
                  <a:pt x="51" y="48"/>
                  <a:pt x="50" y="48"/>
                  <a:pt x="49" y="48"/>
                </a:cubicBezTo>
                <a:close/>
                <a:moveTo>
                  <a:pt x="49" y="7"/>
                </a:moveTo>
                <a:cubicBezTo>
                  <a:pt x="48" y="7"/>
                  <a:pt x="47" y="8"/>
                  <a:pt x="47" y="9"/>
                </a:cubicBezTo>
                <a:cubicBezTo>
                  <a:pt x="47" y="10"/>
                  <a:pt x="48" y="11"/>
                  <a:pt x="49" y="11"/>
                </a:cubicBezTo>
                <a:cubicBezTo>
                  <a:pt x="50" y="11"/>
                  <a:pt x="51" y="10"/>
                  <a:pt x="51" y="9"/>
                </a:cubicBezTo>
                <a:cubicBezTo>
                  <a:pt x="51" y="8"/>
                  <a:pt x="50" y="7"/>
                  <a:pt x="49" y="7"/>
                </a:cubicBezTo>
                <a:close/>
                <a:moveTo>
                  <a:pt x="51" y="0"/>
                </a:moveTo>
                <a:cubicBezTo>
                  <a:pt x="7" y="0"/>
                  <a:pt x="7" y="0"/>
                  <a:pt x="7" y="0"/>
                </a:cubicBezTo>
                <a:cubicBezTo>
                  <a:pt x="3" y="0"/>
                  <a:pt x="0" y="3"/>
                  <a:pt x="0" y="7"/>
                </a:cubicBezTo>
                <a:cubicBezTo>
                  <a:pt x="0" y="51"/>
                  <a:pt x="0" y="51"/>
                  <a:pt x="0" y="51"/>
                </a:cubicBezTo>
                <a:cubicBezTo>
                  <a:pt x="0" y="55"/>
                  <a:pt x="3" y="59"/>
                  <a:pt x="7" y="59"/>
                </a:cubicBezTo>
                <a:cubicBezTo>
                  <a:pt x="51" y="59"/>
                  <a:pt x="51" y="59"/>
                  <a:pt x="51" y="59"/>
                </a:cubicBezTo>
                <a:cubicBezTo>
                  <a:pt x="55" y="59"/>
                  <a:pt x="58" y="55"/>
                  <a:pt x="58" y="51"/>
                </a:cubicBezTo>
                <a:cubicBezTo>
                  <a:pt x="58" y="7"/>
                  <a:pt x="58" y="7"/>
                  <a:pt x="58" y="7"/>
                </a:cubicBezTo>
                <a:cubicBezTo>
                  <a:pt x="58" y="3"/>
                  <a:pt x="55" y="0"/>
                  <a:pt x="51" y="0"/>
                </a:cubicBezTo>
                <a:close/>
                <a:moveTo>
                  <a:pt x="55" y="51"/>
                </a:moveTo>
                <a:cubicBezTo>
                  <a:pt x="55" y="53"/>
                  <a:pt x="53" y="55"/>
                  <a:pt x="51" y="55"/>
                </a:cubicBezTo>
                <a:cubicBezTo>
                  <a:pt x="7" y="55"/>
                  <a:pt x="7" y="55"/>
                  <a:pt x="7" y="55"/>
                </a:cubicBezTo>
                <a:cubicBezTo>
                  <a:pt x="5" y="55"/>
                  <a:pt x="3" y="53"/>
                  <a:pt x="3" y="51"/>
                </a:cubicBezTo>
                <a:cubicBezTo>
                  <a:pt x="3" y="7"/>
                  <a:pt x="3" y="7"/>
                  <a:pt x="3" y="7"/>
                </a:cubicBezTo>
                <a:cubicBezTo>
                  <a:pt x="3" y="5"/>
                  <a:pt x="5" y="3"/>
                  <a:pt x="7" y="3"/>
                </a:cubicBezTo>
                <a:cubicBezTo>
                  <a:pt x="51" y="3"/>
                  <a:pt x="51" y="3"/>
                  <a:pt x="51" y="3"/>
                </a:cubicBezTo>
                <a:cubicBezTo>
                  <a:pt x="53" y="3"/>
                  <a:pt x="55" y="5"/>
                  <a:pt x="55" y="7"/>
                </a:cubicBezTo>
                <a:lnTo>
                  <a:pt x="55" y="51"/>
                </a:lnTo>
                <a:close/>
                <a:moveTo>
                  <a:pt x="29" y="18"/>
                </a:moveTo>
                <a:cubicBezTo>
                  <a:pt x="23" y="18"/>
                  <a:pt x="18" y="23"/>
                  <a:pt x="18" y="29"/>
                </a:cubicBezTo>
                <a:cubicBezTo>
                  <a:pt x="18" y="35"/>
                  <a:pt x="23" y="40"/>
                  <a:pt x="29" y="40"/>
                </a:cubicBezTo>
                <a:cubicBezTo>
                  <a:pt x="35" y="40"/>
                  <a:pt x="40" y="35"/>
                  <a:pt x="40" y="29"/>
                </a:cubicBezTo>
                <a:cubicBezTo>
                  <a:pt x="40" y="23"/>
                  <a:pt x="35" y="18"/>
                  <a:pt x="29" y="18"/>
                </a:cubicBezTo>
                <a:close/>
                <a:moveTo>
                  <a:pt x="29" y="37"/>
                </a:moveTo>
                <a:cubicBezTo>
                  <a:pt x="25" y="37"/>
                  <a:pt x="22" y="33"/>
                  <a:pt x="22" y="29"/>
                </a:cubicBezTo>
                <a:cubicBezTo>
                  <a:pt x="22" y="25"/>
                  <a:pt x="25" y="22"/>
                  <a:pt x="29" y="22"/>
                </a:cubicBezTo>
                <a:cubicBezTo>
                  <a:pt x="33" y="22"/>
                  <a:pt x="36" y="25"/>
                  <a:pt x="36" y="29"/>
                </a:cubicBezTo>
                <a:cubicBezTo>
                  <a:pt x="36" y="33"/>
                  <a:pt x="33" y="37"/>
                  <a:pt x="29" y="37"/>
                </a:cubicBezTo>
                <a:close/>
                <a:moveTo>
                  <a:pt x="29" y="7"/>
                </a:moveTo>
                <a:cubicBezTo>
                  <a:pt x="17" y="7"/>
                  <a:pt x="7" y="17"/>
                  <a:pt x="7" y="29"/>
                </a:cubicBezTo>
                <a:cubicBezTo>
                  <a:pt x="7" y="41"/>
                  <a:pt x="17" y="51"/>
                  <a:pt x="29" y="51"/>
                </a:cubicBezTo>
                <a:cubicBezTo>
                  <a:pt x="41" y="51"/>
                  <a:pt x="51" y="41"/>
                  <a:pt x="51" y="29"/>
                </a:cubicBezTo>
                <a:cubicBezTo>
                  <a:pt x="51" y="17"/>
                  <a:pt x="41" y="7"/>
                  <a:pt x="29" y="7"/>
                </a:cubicBezTo>
                <a:close/>
                <a:moveTo>
                  <a:pt x="29" y="48"/>
                </a:moveTo>
                <a:cubicBezTo>
                  <a:pt x="19" y="48"/>
                  <a:pt x="11" y="39"/>
                  <a:pt x="11" y="29"/>
                </a:cubicBezTo>
                <a:cubicBezTo>
                  <a:pt x="11" y="19"/>
                  <a:pt x="19" y="11"/>
                  <a:pt x="29" y="11"/>
                </a:cubicBezTo>
                <a:cubicBezTo>
                  <a:pt x="39" y="11"/>
                  <a:pt x="47" y="19"/>
                  <a:pt x="47" y="29"/>
                </a:cubicBezTo>
                <a:cubicBezTo>
                  <a:pt x="47" y="39"/>
                  <a:pt x="39" y="48"/>
                  <a:pt x="29" y="48"/>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15" name="Shape 2015"/>
          <p:cNvSpPr/>
          <p:nvPr/>
        </p:nvSpPr>
        <p:spPr>
          <a:xfrm>
            <a:off x="5834657" y="2893088"/>
            <a:ext cx="157163" cy="167878"/>
          </a:xfrm>
          <a:custGeom>
            <a:pathLst>
              <a:path extrusionOk="0" h="59" w="58">
                <a:moveTo>
                  <a:pt x="29" y="0"/>
                </a:moveTo>
                <a:cubicBezTo>
                  <a:pt x="0" y="16"/>
                  <a:pt x="0" y="16"/>
                  <a:pt x="0" y="16"/>
                </a:cubicBezTo>
                <a:cubicBezTo>
                  <a:pt x="0" y="21"/>
                  <a:pt x="0" y="51"/>
                  <a:pt x="0" y="51"/>
                </a:cubicBezTo>
                <a:cubicBezTo>
                  <a:pt x="0" y="55"/>
                  <a:pt x="3" y="59"/>
                  <a:pt x="7" y="59"/>
                </a:cubicBezTo>
                <a:cubicBezTo>
                  <a:pt x="51" y="59"/>
                  <a:pt x="51" y="59"/>
                  <a:pt x="51" y="59"/>
                </a:cubicBezTo>
                <a:cubicBezTo>
                  <a:pt x="55" y="59"/>
                  <a:pt x="58" y="55"/>
                  <a:pt x="58" y="51"/>
                </a:cubicBezTo>
                <a:cubicBezTo>
                  <a:pt x="58" y="51"/>
                  <a:pt x="58" y="20"/>
                  <a:pt x="58" y="16"/>
                </a:cubicBezTo>
                <a:lnTo>
                  <a:pt x="29" y="0"/>
                </a:lnTo>
                <a:close/>
                <a:moveTo>
                  <a:pt x="3" y="51"/>
                </a:moveTo>
                <a:cubicBezTo>
                  <a:pt x="3" y="23"/>
                  <a:pt x="3" y="23"/>
                  <a:pt x="3" y="23"/>
                </a:cubicBezTo>
                <a:cubicBezTo>
                  <a:pt x="20" y="36"/>
                  <a:pt x="20" y="36"/>
                  <a:pt x="20" y="36"/>
                </a:cubicBezTo>
                <a:cubicBezTo>
                  <a:pt x="3" y="52"/>
                  <a:pt x="3" y="52"/>
                  <a:pt x="3" y="52"/>
                </a:cubicBezTo>
                <a:cubicBezTo>
                  <a:pt x="3" y="52"/>
                  <a:pt x="3" y="52"/>
                  <a:pt x="3" y="51"/>
                </a:cubicBezTo>
                <a:close/>
                <a:moveTo>
                  <a:pt x="6" y="55"/>
                </a:moveTo>
                <a:cubicBezTo>
                  <a:pt x="23" y="38"/>
                  <a:pt x="23" y="38"/>
                  <a:pt x="23" y="38"/>
                </a:cubicBezTo>
                <a:cubicBezTo>
                  <a:pt x="29" y="42"/>
                  <a:pt x="29" y="42"/>
                  <a:pt x="29" y="42"/>
                </a:cubicBezTo>
                <a:cubicBezTo>
                  <a:pt x="35" y="38"/>
                  <a:pt x="35" y="38"/>
                  <a:pt x="35" y="38"/>
                </a:cubicBezTo>
                <a:cubicBezTo>
                  <a:pt x="52" y="55"/>
                  <a:pt x="52" y="55"/>
                  <a:pt x="52" y="55"/>
                </a:cubicBezTo>
                <a:cubicBezTo>
                  <a:pt x="52" y="55"/>
                  <a:pt x="6" y="55"/>
                  <a:pt x="6" y="55"/>
                </a:cubicBezTo>
                <a:close/>
                <a:moveTo>
                  <a:pt x="55" y="51"/>
                </a:moveTo>
                <a:cubicBezTo>
                  <a:pt x="55" y="52"/>
                  <a:pt x="55" y="52"/>
                  <a:pt x="55" y="52"/>
                </a:cubicBezTo>
                <a:cubicBezTo>
                  <a:pt x="38" y="36"/>
                  <a:pt x="38" y="36"/>
                  <a:pt x="38" y="36"/>
                </a:cubicBezTo>
                <a:cubicBezTo>
                  <a:pt x="55" y="23"/>
                  <a:pt x="55" y="23"/>
                  <a:pt x="55" y="23"/>
                </a:cubicBezTo>
                <a:lnTo>
                  <a:pt x="55" y="51"/>
                </a:lnTo>
                <a:close/>
                <a:moveTo>
                  <a:pt x="29" y="38"/>
                </a:moveTo>
                <a:cubicBezTo>
                  <a:pt x="3" y="18"/>
                  <a:pt x="3" y="18"/>
                  <a:pt x="3" y="18"/>
                </a:cubicBezTo>
                <a:cubicBezTo>
                  <a:pt x="29" y="4"/>
                  <a:pt x="29" y="4"/>
                  <a:pt x="29" y="4"/>
                </a:cubicBezTo>
                <a:cubicBezTo>
                  <a:pt x="55" y="18"/>
                  <a:pt x="55" y="18"/>
                  <a:pt x="55" y="18"/>
                </a:cubicBezTo>
                <a:lnTo>
                  <a:pt x="29" y="38"/>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16" name="Shape 2016"/>
          <p:cNvSpPr/>
          <p:nvPr/>
        </p:nvSpPr>
        <p:spPr>
          <a:xfrm>
            <a:off x="3596580" y="2899040"/>
            <a:ext cx="159544" cy="155971"/>
          </a:xfrm>
          <a:custGeom>
            <a:pathLst>
              <a:path extrusionOk="0" h="55" w="59">
                <a:moveTo>
                  <a:pt x="51" y="7"/>
                </a:moveTo>
                <a:cubicBezTo>
                  <a:pt x="40" y="7"/>
                  <a:pt x="40" y="7"/>
                  <a:pt x="40" y="7"/>
                </a:cubicBezTo>
                <a:cubicBezTo>
                  <a:pt x="40" y="3"/>
                  <a:pt x="40" y="3"/>
                  <a:pt x="40" y="3"/>
                </a:cubicBezTo>
                <a:cubicBezTo>
                  <a:pt x="40" y="1"/>
                  <a:pt x="39" y="0"/>
                  <a:pt x="37" y="0"/>
                </a:cubicBezTo>
                <a:cubicBezTo>
                  <a:pt x="22" y="0"/>
                  <a:pt x="22" y="0"/>
                  <a:pt x="22" y="0"/>
                </a:cubicBezTo>
                <a:cubicBezTo>
                  <a:pt x="20" y="0"/>
                  <a:pt x="18" y="1"/>
                  <a:pt x="18" y="3"/>
                </a:cubicBezTo>
                <a:cubicBezTo>
                  <a:pt x="18" y="7"/>
                  <a:pt x="18" y="7"/>
                  <a:pt x="18" y="7"/>
                </a:cubicBezTo>
                <a:cubicBezTo>
                  <a:pt x="7" y="7"/>
                  <a:pt x="7" y="7"/>
                  <a:pt x="7" y="7"/>
                </a:cubicBezTo>
                <a:cubicBezTo>
                  <a:pt x="3" y="7"/>
                  <a:pt x="0" y="10"/>
                  <a:pt x="0" y="14"/>
                </a:cubicBezTo>
                <a:cubicBezTo>
                  <a:pt x="0" y="47"/>
                  <a:pt x="0" y="47"/>
                  <a:pt x="0" y="47"/>
                </a:cubicBezTo>
                <a:cubicBezTo>
                  <a:pt x="0" y="51"/>
                  <a:pt x="3" y="55"/>
                  <a:pt x="7" y="55"/>
                </a:cubicBezTo>
                <a:cubicBezTo>
                  <a:pt x="51" y="55"/>
                  <a:pt x="51" y="55"/>
                  <a:pt x="51" y="55"/>
                </a:cubicBezTo>
                <a:cubicBezTo>
                  <a:pt x="55" y="55"/>
                  <a:pt x="59" y="51"/>
                  <a:pt x="59" y="47"/>
                </a:cubicBezTo>
                <a:cubicBezTo>
                  <a:pt x="59" y="14"/>
                  <a:pt x="59" y="14"/>
                  <a:pt x="59" y="14"/>
                </a:cubicBezTo>
                <a:cubicBezTo>
                  <a:pt x="59" y="10"/>
                  <a:pt x="55" y="7"/>
                  <a:pt x="51" y="7"/>
                </a:cubicBezTo>
                <a:close/>
                <a:moveTo>
                  <a:pt x="22" y="5"/>
                </a:moveTo>
                <a:cubicBezTo>
                  <a:pt x="22" y="4"/>
                  <a:pt x="23" y="3"/>
                  <a:pt x="24" y="3"/>
                </a:cubicBezTo>
                <a:cubicBezTo>
                  <a:pt x="35" y="3"/>
                  <a:pt x="35" y="3"/>
                  <a:pt x="35" y="3"/>
                </a:cubicBezTo>
                <a:cubicBezTo>
                  <a:pt x="36" y="3"/>
                  <a:pt x="37" y="4"/>
                  <a:pt x="37" y="5"/>
                </a:cubicBezTo>
                <a:cubicBezTo>
                  <a:pt x="37" y="7"/>
                  <a:pt x="37" y="7"/>
                  <a:pt x="37" y="7"/>
                </a:cubicBezTo>
                <a:cubicBezTo>
                  <a:pt x="22" y="7"/>
                  <a:pt x="22" y="7"/>
                  <a:pt x="22" y="7"/>
                </a:cubicBezTo>
                <a:lnTo>
                  <a:pt x="22" y="5"/>
                </a:lnTo>
                <a:close/>
                <a:moveTo>
                  <a:pt x="55" y="47"/>
                </a:moveTo>
                <a:cubicBezTo>
                  <a:pt x="55" y="49"/>
                  <a:pt x="53" y="51"/>
                  <a:pt x="51" y="51"/>
                </a:cubicBezTo>
                <a:cubicBezTo>
                  <a:pt x="7" y="51"/>
                  <a:pt x="7" y="51"/>
                  <a:pt x="7" y="51"/>
                </a:cubicBezTo>
                <a:cubicBezTo>
                  <a:pt x="5" y="51"/>
                  <a:pt x="4" y="49"/>
                  <a:pt x="4" y="47"/>
                </a:cubicBezTo>
                <a:cubicBezTo>
                  <a:pt x="4" y="27"/>
                  <a:pt x="4" y="27"/>
                  <a:pt x="4" y="27"/>
                </a:cubicBezTo>
                <a:cubicBezTo>
                  <a:pt x="22" y="27"/>
                  <a:pt x="22" y="27"/>
                  <a:pt x="22" y="27"/>
                </a:cubicBezTo>
                <a:cubicBezTo>
                  <a:pt x="22" y="28"/>
                  <a:pt x="22" y="28"/>
                  <a:pt x="22" y="29"/>
                </a:cubicBezTo>
                <a:cubicBezTo>
                  <a:pt x="22" y="33"/>
                  <a:pt x="25" y="36"/>
                  <a:pt x="29" y="36"/>
                </a:cubicBezTo>
                <a:cubicBezTo>
                  <a:pt x="33" y="36"/>
                  <a:pt x="37" y="33"/>
                  <a:pt x="37" y="29"/>
                </a:cubicBezTo>
                <a:cubicBezTo>
                  <a:pt x="37" y="28"/>
                  <a:pt x="36" y="28"/>
                  <a:pt x="36" y="27"/>
                </a:cubicBezTo>
                <a:cubicBezTo>
                  <a:pt x="55" y="27"/>
                  <a:pt x="55" y="27"/>
                  <a:pt x="55" y="27"/>
                </a:cubicBezTo>
                <a:lnTo>
                  <a:pt x="55" y="47"/>
                </a:lnTo>
                <a:close/>
                <a:moveTo>
                  <a:pt x="26" y="29"/>
                </a:moveTo>
                <a:cubicBezTo>
                  <a:pt x="26" y="28"/>
                  <a:pt x="26" y="28"/>
                  <a:pt x="26" y="27"/>
                </a:cubicBezTo>
                <a:cubicBezTo>
                  <a:pt x="32" y="27"/>
                  <a:pt x="32" y="27"/>
                  <a:pt x="32" y="27"/>
                </a:cubicBezTo>
                <a:cubicBezTo>
                  <a:pt x="33" y="28"/>
                  <a:pt x="33" y="28"/>
                  <a:pt x="33" y="29"/>
                </a:cubicBezTo>
                <a:cubicBezTo>
                  <a:pt x="33" y="31"/>
                  <a:pt x="31" y="33"/>
                  <a:pt x="29" y="33"/>
                </a:cubicBezTo>
                <a:cubicBezTo>
                  <a:pt x="27" y="33"/>
                  <a:pt x="26" y="31"/>
                  <a:pt x="26" y="29"/>
                </a:cubicBezTo>
                <a:close/>
                <a:moveTo>
                  <a:pt x="55" y="23"/>
                </a:moveTo>
                <a:cubicBezTo>
                  <a:pt x="4" y="23"/>
                  <a:pt x="4" y="23"/>
                  <a:pt x="4" y="23"/>
                </a:cubicBezTo>
                <a:cubicBezTo>
                  <a:pt x="4" y="14"/>
                  <a:pt x="4" y="14"/>
                  <a:pt x="4" y="14"/>
                </a:cubicBezTo>
                <a:cubicBezTo>
                  <a:pt x="4" y="12"/>
                  <a:pt x="5" y="11"/>
                  <a:pt x="7" y="11"/>
                </a:cubicBezTo>
                <a:cubicBezTo>
                  <a:pt x="51" y="11"/>
                  <a:pt x="51" y="11"/>
                  <a:pt x="51" y="11"/>
                </a:cubicBezTo>
                <a:cubicBezTo>
                  <a:pt x="53" y="11"/>
                  <a:pt x="55" y="12"/>
                  <a:pt x="55" y="14"/>
                </a:cubicBezTo>
                <a:lnTo>
                  <a:pt x="55" y="23"/>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17" name="Shape 2017"/>
          <p:cNvSpPr/>
          <p:nvPr/>
        </p:nvSpPr>
        <p:spPr>
          <a:xfrm>
            <a:off x="5072358" y="2897850"/>
            <a:ext cx="160735" cy="158353"/>
          </a:xfrm>
          <a:custGeom>
            <a:pathLst>
              <a:path extrusionOk="0" h="56" w="59">
                <a:moveTo>
                  <a:pt x="27" y="31"/>
                </a:moveTo>
                <a:cubicBezTo>
                  <a:pt x="29" y="32"/>
                  <a:pt x="30" y="32"/>
                  <a:pt x="33" y="31"/>
                </a:cubicBezTo>
                <a:cubicBezTo>
                  <a:pt x="58" y="20"/>
                  <a:pt x="58" y="20"/>
                  <a:pt x="58" y="20"/>
                </a:cubicBezTo>
                <a:cubicBezTo>
                  <a:pt x="59" y="19"/>
                  <a:pt x="59" y="16"/>
                  <a:pt x="58" y="15"/>
                </a:cubicBezTo>
                <a:cubicBezTo>
                  <a:pt x="33" y="2"/>
                  <a:pt x="33" y="2"/>
                  <a:pt x="33" y="2"/>
                </a:cubicBezTo>
                <a:cubicBezTo>
                  <a:pt x="31" y="0"/>
                  <a:pt x="29" y="0"/>
                  <a:pt x="27" y="2"/>
                </a:cubicBezTo>
                <a:cubicBezTo>
                  <a:pt x="2" y="15"/>
                  <a:pt x="2" y="15"/>
                  <a:pt x="2" y="15"/>
                </a:cubicBezTo>
                <a:cubicBezTo>
                  <a:pt x="0" y="16"/>
                  <a:pt x="0" y="19"/>
                  <a:pt x="2" y="20"/>
                </a:cubicBezTo>
                <a:lnTo>
                  <a:pt x="27" y="31"/>
                </a:lnTo>
                <a:close/>
                <a:moveTo>
                  <a:pt x="30" y="4"/>
                </a:moveTo>
                <a:cubicBezTo>
                  <a:pt x="55" y="17"/>
                  <a:pt x="55" y="17"/>
                  <a:pt x="55" y="17"/>
                </a:cubicBezTo>
                <a:cubicBezTo>
                  <a:pt x="30" y="28"/>
                  <a:pt x="30" y="28"/>
                  <a:pt x="30" y="28"/>
                </a:cubicBezTo>
                <a:cubicBezTo>
                  <a:pt x="4" y="17"/>
                  <a:pt x="4" y="17"/>
                  <a:pt x="4" y="17"/>
                </a:cubicBezTo>
                <a:lnTo>
                  <a:pt x="30" y="4"/>
                </a:lnTo>
                <a:close/>
                <a:moveTo>
                  <a:pt x="27" y="43"/>
                </a:moveTo>
                <a:cubicBezTo>
                  <a:pt x="29" y="44"/>
                  <a:pt x="30" y="44"/>
                  <a:pt x="33" y="43"/>
                </a:cubicBezTo>
                <a:cubicBezTo>
                  <a:pt x="58" y="32"/>
                  <a:pt x="58" y="32"/>
                  <a:pt x="58" y="32"/>
                </a:cubicBezTo>
                <a:cubicBezTo>
                  <a:pt x="59" y="31"/>
                  <a:pt x="59" y="29"/>
                  <a:pt x="59" y="27"/>
                </a:cubicBezTo>
                <a:cubicBezTo>
                  <a:pt x="58" y="28"/>
                  <a:pt x="55" y="29"/>
                  <a:pt x="55" y="29"/>
                </a:cubicBezTo>
                <a:cubicBezTo>
                  <a:pt x="30" y="41"/>
                  <a:pt x="30" y="41"/>
                  <a:pt x="30" y="41"/>
                </a:cubicBezTo>
                <a:cubicBezTo>
                  <a:pt x="4" y="29"/>
                  <a:pt x="4" y="29"/>
                  <a:pt x="4" y="29"/>
                </a:cubicBezTo>
                <a:cubicBezTo>
                  <a:pt x="5" y="29"/>
                  <a:pt x="2" y="28"/>
                  <a:pt x="0" y="27"/>
                </a:cubicBezTo>
                <a:cubicBezTo>
                  <a:pt x="0" y="29"/>
                  <a:pt x="1" y="31"/>
                  <a:pt x="2" y="32"/>
                </a:cubicBezTo>
                <a:lnTo>
                  <a:pt x="27" y="43"/>
                </a:lnTo>
                <a:close/>
                <a:moveTo>
                  <a:pt x="30" y="53"/>
                </a:moveTo>
                <a:cubicBezTo>
                  <a:pt x="4" y="41"/>
                  <a:pt x="4" y="41"/>
                  <a:pt x="4" y="41"/>
                </a:cubicBezTo>
                <a:cubicBezTo>
                  <a:pt x="5" y="41"/>
                  <a:pt x="2" y="40"/>
                  <a:pt x="0" y="39"/>
                </a:cubicBezTo>
                <a:cubicBezTo>
                  <a:pt x="0" y="40"/>
                  <a:pt x="1" y="43"/>
                  <a:pt x="2" y="44"/>
                </a:cubicBezTo>
                <a:cubicBezTo>
                  <a:pt x="27" y="55"/>
                  <a:pt x="27" y="55"/>
                  <a:pt x="27" y="55"/>
                </a:cubicBezTo>
                <a:cubicBezTo>
                  <a:pt x="29" y="56"/>
                  <a:pt x="30" y="56"/>
                  <a:pt x="33" y="55"/>
                </a:cubicBezTo>
                <a:cubicBezTo>
                  <a:pt x="58" y="44"/>
                  <a:pt x="58" y="44"/>
                  <a:pt x="58" y="44"/>
                </a:cubicBezTo>
                <a:cubicBezTo>
                  <a:pt x="59" y="43"/>
                  <a:pt x="59" y="40"/>
                  <a:pt x="59" y="39"/>
                </a:cubicBezTo>
                <a:cubicBezTo>
                  <a:pt x="58" y="40"/>
                  <a:pt x="55" y="41"/>
                  <a:pt x="55" y="41"/>
                </a:cubicBezTo>
                <a:lnTo>
                  <a:pt x="30" y="53"/>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18" name="Shape 2018"/>
          <p:cNvSpPr txBox="1"/>
          <p:nvPr/>
        </p:nvSpPr>
        <p:spPr>
          <a:xfrm>
            <a:off x="2899412" y="3292918"/>
            <a:ext cx="441241"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dk1"/>
                </a:solidFill>
                <a:latin typeface="Montserrat"/>
                <a:ea typeface="Montserrat"/>
                <a:cs typeface="Montserrat"/>
                <a:sym typeface="Montserrat"/>
              </a:rPr>
              <a:t>15%</a:t>
            </a:r>
            <a:endParaRPr sz="1100"/>
          </a:p>
        </p:txBody>
      </p:sp>
      <p:sp>
        <p:nvSpPr>
          <p:cNvPr id="2019" name="Shape 2019"/>
          <p:cNvSpPr txBox="1"/>
          <p:nvPr/>
        </p:nvSpPr>
        <p:spPr>
          <a:xfrm>
            <a:off x="3455731" y="3292918"/>
            <a:ext cx="441241"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4"/>
                </a:solidFill>
                <a:latin typeface="Montserrat"/>
                <a:ea typeface="Montserrat"/>
                <a:cs typeface="Montserrat"/>
                <a:sym typeface="Montserrat"/>
              </a:rPr>
              <a:t>26%</a:t>
            </a:r>
            <a:endParaRPr sz="1100"/>
          </a:p>
        </p:txBody>
      </p:sp>
      <p:sp>
        <p:nvSpPr>
          <p:cNvPr id="2020" name="Shape 2020"/>
          <p:cNvSpPr txBox="1"/>
          <p:nvPr/>
        </p:nvSpPr>
        <p:spPr>
          <a:xfrm>
            <a:off x="4172783" y="3292918"/>
            <a:ext cx="441241"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dk1"/>
                </a:solidFill>
                <a:latin typeface="Montserrat"/>
                <a:ea typeface="Montserrat"/>
                <a:cs typeface="Montserrat"/>
                <a:sym typeface="Montserrat"/>
              </a:rPr>
              <a:t>43%</a:t>
            </a:r>
            <a:endParaRPr sz="1100"/>
          </a:p>
        </p:txBody>
      </p:sp>
      <p:sp>
        <p:nvSpPr>
          <p:cNvPr id="2021" name="Shape 2021"/>
          <p:cNvSpPr txBox="1"/>
          <p:nvPr/>
        </p:nvSpPr>
        <p:spPr>
          <a:xfrm>
            <a:off x="4932104" y="3292918"/>
            <a:ext cx="441241"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4"/>
                </a:solidFill>
                <a:latin typeface="Montserrat"/>
                <a:ea typeface="Montserrat"/>
                <a:cs typeface="Montserrat"/>
                <a:sym typeface="Montserrat"/>
              </a:rPr>
              <a:t>43%</a:t>
            </a:r>
            <a:endParaRPr sz="1100"/>
          </a:p>
        </p:txBody>
      </p:sp>
      <p:sp>
        <p:nvSpPr>
          <p:cNvPr id="2022" name="Shape 2022"/>
          <p:cNvSpPr txBox="1"/>
          <p:nvPr/>
        </p:nvSpPr>
        <p:spPr>
          <a:xfrm>
            <a:off x="5699522" y="3292918"/>
            <a:ext cx="441241" cy="2077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accent4"/>
                </a:solidFill>
                <a:latin typeface="Montserrat"/>
                <a:ea typeface="Montserrat"/>
                <a:cs typeface="Montserrat"/>
                <a:sym typeface="Montserrat"/>
              </a:rPr>
              <a:t>43%</a:t>
            </a:r>
            <a:endParaRPr sz="110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6" name="Shape 2026"/>
        <p:cNvGrpSpPr/>
        <p:nvPr/>
      </p:nvGrpSpPr>
      <p:grpSpPr>
        <a:xfrm>
          <a:off x="0" y="0"/>
          <a:ext cx="0" cy="0"/>
          <a:chOff x="0" y="0"/>
          <a:chExt cx="0" cy="0"/>
        </a:xfrm>
      </p:grpSpPr>
      <p:sp>
        <p:nvSpPr>
          <p:cNvPr id="2027" name="Shape 2027"/>
          <p:cNvSpPr txBox="1"/>
          <p:nvPr>
            <p:ph idx="11" type="ftr"/>
          </p:nvPr>
        </p:nvSpPr>
        <p:spPr>
          <a:xfrm>
            <a:off x="3892837" y="4707775"/>
            <a:ext cx="13584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2028" name="Shape 202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2029" name="Shape 2029"/>
          <p:cNvSpPr/>
          <p:nvPr/>
        </p:nvSpPr>
        <p:spPr>
          <a:xfrm>
            <a:off x="978073" y="1011010"/>
            <a:ext cx="5042638" cy="3121478"/>
          </a:xfrm>
          <a:custGeom>
            <a:pathLst>
              <a:path extrusionOk="0" h="703" w="1135">
                <a:moveTo>
                  <a:pt x="107" y="214"/>
                </a:moveTo>
                <a:cubicBezTo>
                  <a:pt x="1028" y="214"/>
                  <a:pt x="1028" y="214"/>
                  <a:pt x="1028" y="214"/>
                </a:cubicBezTo>
                <a:cubicBezTo>
                  <a:pt x="1087" y="214"/>
                  <a:pt x="1135" y="166"/>
                  <a:pt x="1135" y="107"/>
                </a:cubicBezTo>
                <a:cubicBezTo>
                  <a:pt x="1135" y="48"/>
                  <a:pt x="1087" y="0"/>
                  <a:pt x="1028" y="0"/>
                </a:cubicBezTo>
                <a:cubicBezTo>
                  <a:pt x="107" y="0"/>
                  <a:pt x="107" y="0"/>
                  <a:pt x="107" y="0"/>
                </a:cubicBezTo>
                <a:cubicBezTo>
                  <a:pt x="48" y="0"/>
                  <a:pt x="0" y="48"/>
                  <a:pt x="0" y="107"/>
                </a:cubicBezTo>
                <a:cubicBezTo>
                  <a:pt x="0" y="166"/>
                  <a:pt x="48" y="214"/>
                  <a:pt x="107" y="214"/>
                </a:cubicBezTo>
                <a:moveTo>
                  <a:pt x="1028" y="245"/>
                </a:moveTo>
                <a:cubicBezTo>
                  <a:pt x="107" y="245"/>
                  <a:pt x="107" y="245"/>
                  <a:pt x="107" y="245"/>
                </a:cubicBezTo>
                <a:cubicBezTo>
                  <a:pt x="48" y="245"/>
                  <a:pt x="0" y="293"/>
                  <a:pt x="0" y="352"/>
                </a:cubicBezTo>
                <a:cubicBezTo>
                  <a:pt x="0" y="411"/>
                  <a:pt x="48" y="459"/>
                  <a:pt x="107" y="459"/>
                </a:cubicBezTo>
                <a:cubicBezTo>
                  <a:pt x="1028" y="459"/>
                  <a:pt x="1028" y="459"/>
                  <a:pt x="1028" y="459"/>
                </a:cubicBezTo>
                <a:cubicBezTo>
                  <a:pt x="1087" y="459"/>
                  <a:pt x="1135" y="411"/>
                  <a:pt x="1135" y="352"/>
                </a:cubicBezTo>
                <a:cubicBezTo>
                  <a:pt x="1135" y="293"/>
                  <a:pt x="1087" y="245"/>
                  <a:pt x="1028" y="245"/>
                </a:cubicBezTo>
                <a:moveTo>
                  <a:pt x="1028" y="490"/>
                </a:moveTo>
                <a:cubicBezTo>
                  <a:pt x="107" y="490"/>
                  <a:pt x="107" y="490"/>
                  <a:pt x="107" y="490"/>
                </a:cubicBezTo>
                <a:cubicBezTo>
                  <a:pt x="48" y="490"/>
                  <a:pt x="0" y="537"/>
                  <a:pt x="0" y="596"/>
                </a:cubicBezTo>
                <a:cubicBezTo>
                  <a:pt x="0" y="655"/>
                  <a:pt x="48" y="703"/>
                  <a:pt x="107" y="703"/>
                </a:cubicBezTo>
                <a:cubicBezTo>
                  <a:pt x="1028" y="703"/>
                  <a:pt x="1028" y="703"/>
                  <a:pt x="1028" y="703"/>
                </a:cubicBezTo>
                <a:cubicBezTo>
                  <a:pt x="1087" y="703"/>
                  <a:pt x="1135" y="655"/>
                  <a:pt x="1135" y="596"/>
                </a:cubicBezTo>
                <a:cubicBezTo>
                  <a:pt x="1135" y="537"/>
                  <a:pt x="1087" y="490"/>
                  <a:pt x="1028" y="49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0" name="Shape 2030"/>
          <p:cNvSpPr/>
          <p:nvPr/>
        </p:nvSpPr>
        <p:spPr>
          <a:xfrm>
            <a:off x="978073" y="1011010"/>
            <a:ext cx="2524025" cy="950297"/>
          </a:xfrm>
          <a:custGeom>
            <a:pathLst>
              <a:path extrusionOk="0" h="214" w="568">
                <a:moveTo>
                  <a:pt x="1" y="109"/>
                </a:moveTo>
                <a:cubicBezTo>
                  <a:pt x="2" y="168"/>
                  <a:pt x="49" y="214"/>
                  <a:pt x="107" y="214"/>
                </a:cubicBezTo>
                <a:cubicBezTo>
                  <a:pt x="49" y="214"/>
                  <a:pt x="2" y="168"/>
                  <a:pt x="1" y="109"/>
                </a:cubicBezTo>
                <a:moveTo>
                  <a:pt x="568" y="0"/>
                </a:moveTo>
                <a:cubicBezTo>
                  <a:pt x="107" y="0"/>
                  <a:pt x="107" y="0"/>
                  <a:pt x="107" y="0"/>
                </a:cubicBezTo>
                <a:cubicBezTo>
                  <a:pt x="48" y="0"/>
                  <a:pt x="0" y="48"/>
                  <a:pt x="0" y="107"/>
                </a:cubicBezTo>
                <a:cubicBezTo>
                  <a:pt x="0" y="107"/>
                  <a:pt x="0" y="107"/>
                  <a:pt x="0" y="107"/>
                </a:cubicBezTo>
                <a:cubicBezTo>
                  <a:pt x="0" y="48"/>
                  <a:pt x="48" y="0"/>
                  <a:pt x="107" y="0"/>
                </a:cubicBezTo>
                <a:cubicBezTo>
                  <a:pt x="568" y="0"/>
                  <a:pt x="568" y="0"/>
                  <a:pt x="568" y="0"/>
                </a:cubicBezTo>
                <a:cubicBezTo>
                  <a:pt x="568" y="0"/>
                  <a:pt x="568" y="0"/>
                  <a:pt x="568" y="0"/>
                </a:cubicBezTo>
              </a:path>
            </a:pathLst>
          </a:custGeom>
          <a:solidFill>
            <a:srgbClr val="0083B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1" name="Shape 2031"/>
          <p:cNvSpPr/>
          <p:nvPr/>
        </p:nvSpPr>
        <p:spPr>
          <a:xfrm>
            <a:off x="978073" y="1011010"/>
            <a:ext cx="2524025" cy="950297"/>
          </a:xfrm>
          <a:custGeom>
            <a:pathLst>
              <a:path extrusionOk="0" h="214" w="568">
                <a:moveTo>
                  <a:pt x="568" y="0"/>
                </a:moveTo>
                <a:cubicBezTo>
                  <a:pt x="107" y="0"/>
                  <a:pt x="107" y="0"/>
                  <a:pt x="107" y="0"/>
                </a:cubicBezTo>
                <a:cubicBezTo>
                  <a:pt x="48" y="0"/>
                  <a:pt x="0" y="48"/>
                  <a:pt x="0" y="107"/>
                </a:cubicBezTo>
                <a:cubicBezTo>
                  <a:pt x="0" y="108"/>
                  <a:pt x="0" y="109"/>
                  <a:pt x="1" y="109"/>
                </a:cubicBezTo>
                <a:cubicBezTo>
                  <a:pt x="2" y="168"/>
                  <a:pt x="49" y="214"/>
                  <a:pt x="107" y="214"/>
                </a:cubicBezTo>
                <a:cubicBezTo>
                  <a:pt x="107" y="214"/>
                  <a:pt x="107" y="214"/>
                  <a:pt x="107" y="214"/>
                </a:cubicBezTo>
                <a:cubicBezTo>
                  <a:pt x="568" y="214"/>
                  <a:pt x="568" y="214"/>
                  <a:pt x="568" y="214"/>
                </a:cubicBezTo>
                <a:cubicBezTo>
                  <a:pt x="568" y="214"/>
                  <a:pt x="568" y="214"/>
                  <a:pt x="568" y="214"/>
                </a:cubicBezTo>
                <a:cubicBezTo>
                  <a:pt x="568" y="214"/>
                  <a:pt x="568" y="214"/>
                  <a:pt x="568" y="214"/>
                </a:cubicBezTo>
                <a:cubicBezTo>
                  <a:pt x="509" y="214"/>
                  <a:pt x="461" y="166"/>
                  <a:pt x="461" y="107"/>
                </a:cubicBezTo>
                <a:cubicBezTo>
                  <a:pt x="461" y="48"/>
                  <a:pt x="509" y="0"/>
                  <a:pt x="568" y="0"/>
                </a:cubicBezTo>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2" name="Shape 2032"/>
          <p:cNvSpPr/>
          <p:nvPr/>
        </p:nvSpPr>
        <p:spPr>
          <a:xfrm>
            <a:off x="3502098" y="1011010"/>
            <a:ext cx="2518612" cy="950297"/>
          </a:xfrm>
          <a:custGeom>
            <a:pathLst>
              <a:path extrusionOk="0" h="214" w="567">
                <a:moveTo>
                  <a:pt x="460" y="0"/>
                </a:moveTo>
                <a:cubicBezTo>
                  <a:pt x="0" y="0"/>
                  <a:pt x="0" y="0"/>
                  <a:pt x="0" y="0"/>
                </a:cubicBezTo>
                <a:cubicBezTo>
                  <a:pt x="59" y="0"/>
                  <a:pt x="107" y="48"/>
                  <a:pt x="107" y="107"/>
                </a:cubicBezTo>
                <a:cubicBezTo>
                  <a:pt x="107" y="166"/>
                  <a:pt x="59" y="214"/>
                  <a:pt x="0" y="214"/>
                </a:cubicBezTo>
                <a:cubicBezTo>
                  <a:pt x="460" y="214"/>
                  <a:pt x="460" y="214"/>
                  <a:pt x="460" y="214"/>
                </a:cubicBezTo>
                <a:cubicBezTo>
                  <a:pt x="519" y="214"/>
                  <a:pt x="567" y="166"/>
                  <a:pt x="567" y="107"/>
                </a:cubicBezTo>
                <a:cubicBezTo>
                  <a:pt x="567" y="107"/>
                  <a:pt x="567" y="106"/>
                  <a:pt x="567" y="105"/>
                </a:cubicBezTo>
                <a:cubicBezTo>
                  <a:pt x="565" y="47"/>
                  <a:pt x="518" y="0"/>
                  <a:pt x="460" y="0"/>
                </a:cubicBezTo>
                <a:cubicBezTo>
                  <a:pt x="460" y="0"/>
                  <a:pt x="460" y="0"/>
                  <a:pt x="460" y="0"/>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3" name="Shape 2033"/>
          <p:cNvSpPr/>
          <p:nvPr/>
        </p:nvSpPr>
        <p:spPr>
          <a:xfrm>
            <a:off x="3025867" y="1011010"/>
            <a:ext cx="951380" cy="950297"/>
          </a:xfrm>
          <a:custGeom>
            <a:pathLst>
              <a:path extrusionOk="0" h="214" w="214">
                <a:moveTo>
                  <a:pt x="107" y="0"/>
                </a:moveTo>
                <a:cubicBezTo>
                  <a:pt x="107" y="0"/>
                  <a:pt x="107" y="0"/>
                  <a:pt x="107" y="0"/>
                </a:cubicBezTo>
                <a:cubicBezTo>
                  <a:pt x="48" y="0"/>
                  <a:pt x="0" y="48"/>
                  <a:pt x="0" y="107"/>
                </a:cubicBezTo>
                <a:cubicBezTo>
                  <a:pt x="0" y="166"/>
                  <a:pt x="48" y="214"/>
                  <a:pt x="107" y="214"/>
                </a:cubicBezTo>
                <a:cubicBezTo>
                  <a:pt x="107" y="214"/>
                  <a:pt x="107" y="214"/>
                  <a:pt x="107" y="214"/>
                </a:cubicBezTo>
                <a:cubicBezTo>
                  <a:pt x="166" y="214"/>
                  <a:pt x="214" y="166"/>
                  <a:pt x="214" y="107"/>
                </a:cubicBezTo>
                <a:cubicBezTo>
                  <a:pt x="214" y="48"/>
                  <a:pt x="166" y="0"/>
                  <a:pt x="107"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4" name="Shape 2034"/>
          <p:cNvSpPr/>
          <p:nvPr/>
        </p:nvSpPr>
        <p:spPr>
          <a:xfrm>
            <a:off x="3502098" y="2924593"/>
            <a:ext cx="2363838" cy="124470"/>
          </a:xfrm>
          <a:custGeom>
            <a:pathLst>
              <a:path extrusionOk="0" h="28" w="532">
                <a:moveTo>
                  <a:pt x="532" y="0"/>
                </a:moveTo>
                <a:cubicBezTo>
                  <a:pt x="513" y="17"/>
                  <a:pt x="488" y="28"/>
                  <a:pt x="460" y="28"/>
                </a:cubicBezTo>
                <a:cubicBezTo>
                  <a:pt x="0" y="28"/>
                  <a:pt x="0" y="28"/>
                  <a:pt x="0" y="28"/>
                </a:cubicBezTo>
                <a:cubicBezTo>
                  <a:pt x="0" y="28"/>
                  <a:pt x="0" y="28"/>
                  <a:pt x="0" y="28"/>
                </a:cubicBezTo>
                <a:cubicBezTo>
                  <a:pt x="0" y="28"/>
                  <a:pt x="0" y="28"/>
                  <a:pt x="0" y="28"/>
                </a:cubicBezTo>
                <a:cubicBezTo>
                  <a:pt x="0" y="28"/>
                  <a:pt x="0" y="28"/>
                  <a:pt x="0" y="28"/>
                </a:cubicBezTo>
                <a:cubicBezTo>
                  <a:pt x="460" y="28"/>
                  <a:pt x="460" y="28"/>
                  <a:pt x="460" y="28"/>
                </a:cubicBezTo>
                <a:cubicBezTo>
                  <a:pt x="488" y="28"/>
                  <a:pt x="513" y="17"/>
                  <a:pt x="532" y="0"/>
                </a:cubicBezTo>
              </a:path>
            </a:pathLst>
          </a:custGeom>
          <a:solidFill>
            <a:srgbClr val="6D6F7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5" name="Shape 2035"/>
          <p:cNvSpPr/>
          <p:nvPr/>
        </p:nvSpPr>
        <p:spPr>
          <a:xfrm>
            <a:off x="3502098" y="2098766"/>
            <a:ext cx="2518612" cy="950297"/>
          </a:xfrm>
          <a:custGeom>
            <a:pathLst>
              <a:path extrusionOk="0" h="214" w="567">
                <a:moveTo>
                  <a:pt x="460" y="0"/>
                </a:moveTo>
                <a:cubicBezTo>
                  <a:pt x="0" y="0"/>
                  <a:pt x="0" y="0"/>
                  <a:pt x="0" y="0"/>
                </a:cubicBezTo>
                <a:cubicBezTo>
                  <a:pt x="59" y="0"/>
                  <a:pt x="107" y="48"/>
                  <a:pt x="107" y="107"/>
                </a:cubicBezTo>
                <a:cubicBezTo>
                  <a:pt x="107" y="166"/>
                  <a:pt x="59" y="213"/>
                  <a:pt x="0" y="214"/>
                </a:cubicBezTo>
                <a:cubicBezTo>
                  <a:pt x="460" y="214"/>
                  <a:pt x="460" y="214"/>
                  <a:pt x="460" y="214"/>
                </a:cubicBezTo>
                <a:cubicBezTo>
                  <a:pt x="488" y="214"/>
                  <a:pt x="513" y="203"/>
                  <a:pt x="532" y="186"/>
                </a:cubicBezTo>
                <a:cubicBezTo>
                  <a:pt x="553" y="166"/>
                  <a:pt x="567" y="138"/>
                  <a:pt x="567" y="107"/>
                </a:cubicBezTo>
                <a:cubicBezTo>
                  <a:pt x="567" y="106"/>
                  <a:pt x="567" y="105"/>
                  <a:pt x="567" y="104"/>
                </a:cubicBezTo>
                <a:cubicBezTo>
                  <a:pt x="565" y="47"/>
                  <a:pt x="518" y="0"/>
                  <a:pt x="460" y="0"/>
                </a:cubicBezTo>
                <a:cubicBezTo>
                  <a:pt x="460" y="0"/>
                  <a:pt x="460" y="0"/>
                  <a:pt x="460" y="0"/>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6" name="Shape 2036"/>
          <p:cNvSpPr/>
          <p:nvPr/>
        </p:nvSpPr>
        <p:spPr>
          <a:xfrm>
            <a:off x="978073" y="2098766"/>
            <a:ext cx="2524025" cy="950297"/>
          </a:xfrm>
          <a:custGeom>
            <a:pathLst>
              <a:path extrusionOk="0" h="214" w="568">
                <a:moveTo>
                  <a:pt x="1" y="109"/>
                </a:moveTo>
                <a:cubicBezTo>
                  <a:pt x="2" y="167"/>
                  <a:pt x="49" y="214"/>
                  <a:pt x="107" y="214"/>
                </a:cubicBezTo>
                <a:cubicBezTo>
                  <a:pt x="568" y="214"/>
                  <a:pt x="568" y="214"/>
                  <a:pt x="568" y="214"/>
                </a:cubicBezTo>
                <a:cubicBezTo>
                  <a:pt x="567" y="214"/>
                  <a:pt x="567" y="214"/>
                  <a:pt x="567" y="214"/>
                </a:cubicBezTo>
                <a:cubicBezTo>
                  <a:pt x="107" y="214"/>
                  <a:pt x="107" y="214"/>
                  <a:pt x="107" y="214"/>
                </a:cubicBezTo>
                <a:cubicBezTo>
                  <a:pt x="49" y="214"/>
                  <a:pt x="2" y="167"/>
                  <a:pt x="1" y="109"/>
                </a:cubicBezTo>
                <a:moveTo>
                  <a:pt x="568" y="0"/>
                </a:moveTo>
                <a:cubicBezTo>
                  <a:pt x="107" y="0"/>
                  <a:pt x="107" y="0"/>
                  <a:pt x="107" y="0"/>
                </a:cubicBezTo>
                <a:cubicBezTo>
                  <a:pt x="48" y="0"/>
                  <a:pt x="0" y="48"/>
                  <a:pt x="0" y="107"/>
                </a:cubicBezTo>
                <a:cubicBezTo>
                  <a:pt x="0" y="107"/>
                  <a:pt x="0" y="107"/>
                  <a:pt x="0" y="107"/>
                </a:cubicBezTo>
                <a:cubicBezTo>
                  <a:pt x="0" y="48"/>
                  <a:pt x="48" y="0"/>
                  <a:pt x="107" y="0"/>
                </a:cubicBezTo>
                <a:cubicBezTo>
                  <a:pt x="568" y="0"/>
                  <a:pt x="568" y="0"/>
                  <a:pt x="568" y="0"/>
                </a:cubicBezTo>
                <a:cubicBezTo>
                  <a:pt x="568" y="0"/>
                  <a:pt x="568" y="0"/>
                  <a:pt x="568" y="0"/>
                </a:cubicBezTo>
                <a:cubicBezTo>
                  <a:pt x="568" y="0"/>
                  <a:pt x="568" y="0"/>
                  <a:pt x="568" y="0"/>
                </a:cubicBezTo>
              </a:path>
            </a:pathLst>
          </a:custGeom>
          <a:solidFill>
            <a:srgbClr val="00609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7" name="Shape 2037"/>
          <p:cNvSpPr/>
          <p:nvPr/>
        </p:nvSpPr>
        <p:spPr>
          <a:xfrm>
            <a:off x="978073" y="2098766"/>
            <a:ext cx="2524025" cy="950297"/>
          </a:xfrm>
          <a:custGeom>
            <a:pathLst>
              <a:path extrusionOk="0" h="214" w="568">
                <a:moveTo>
                  <a:pt x="568" y="0"/>
                </a:moveTo>
                <a:cubicBezTo>
                  <a:pt x="107" y="0"/>
                  <a:pt x="107" y="0"/>
                  <a:pt x="107" y="0"/>
                </a:cubicBezTo>
                <a:cubicBezTo>
                  <a:pt x="48" y="0"/>
                  <a:pt x="0" y="48"/>
                  <a:pt x="0" y="107"/>
                </a:cubicBezTo>
                <a:cubicBezTo>
                  <a:pt x="0" y="108"/>
                  <a:pt x="0" y="108"/>
                  <a:pt x="1" y="109"/>
                </a:cubicBezTo>
                <a:cubicBezTo>
                  <a:pt x="2" y="167"/>
                  <a:pt x="49" y="214"/>
                  <a:pt x="107" y="214"/>
                </a:cubicBezTo>
                <a:cubicBezTo>
                  <a:pt x="567" y="214"/>
                  <a:pt x="567" y="214"/>
                  <a:pt x="567" y="214"/>
                </a:cubicBezTo>
                <a:cubicBezTo>
                  <a:pt x="508" y="213"/>
                  <a:pt x="461" y="166"/>
                  <a:pt x="461" y="107"/>
                </a:cubicBezTo>
                <a:cubicBezTo>
                  <a:pt x="461" y="48"/>
                  <a:pt x="509" y="0"/>
                  <a:pt x="568" y="0"/>
                </a:cubicBezTo>
              </a:path>
            </a:pathLst>
          </a:custGeom>
          <a:solidFill>
            <a:srgbClr val="B0B3B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8" name="Shape 2038"/>
          <p:cNvSpPr/>
          <p:nvPr/>
        </p:nvSpPr>
        <p:spPr>
          <a:xfrm>
            <a:off x="3497768" y="3049063"/>
            <a:ext cx="4329" cy="1083"/>
          </a:xfrm>
          <a:prstGeom prst="ellipse">
            <a:avLst/>
          </a:prstGeom>
          <a:solidFill>
            <a:srgbClr val="00213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39" name="Shape 2039"/>
          <p:cNvSpPr/>
          <p:nvPr/>
        </p:nvSpPr>
        <p:spPr>
          <a:xfrm>
            <a:off x="3025867" y="2098766"/>
            <a:ext cx="951380" cy="950297"/>
          </a:xfrm>
          <a:custGeom>
            <a:pathLst>
              <a:path extrusionOk="0" h="214" w="214">
                <a:moveTo>
                  <a:pt x="107" y="0"/>
                </a:moveTo>
                <a:cubicBezTo>
                  <a:pt x="107" y="0"/>
                  <a:pt x="107" y="0"/>
                  <a:pt x="107" y="0"/>
                </a:cubicBezTo>
                <a:cubicBezTo>
                  <a:pt x="48" y="0"/>
                  <a:pt x="0" y="48"/>
                  <a:pt x="0" y="107"/>
                </a:cubicBezTo>
                <a:cubicBezTo>
                  <a:pt x="0" y="166"/>
                  <a:pt x="47" y="213"/>
                  <a:pt x="106" y="214"/>
                </a:cubicBezTo>
                <a:cubicBezTo>
                  <a:pt x="107" y="214"/>
                  <a:pt x="107" y="214"/>
                  <a:pt x="107" y="214"/>
                </a:cubicBezTo>
                <a:cubicBezTo>
                  <a:pt x="166" y="213"/>
                  <a:pt x="214" y="166"/>
                  <a:pt x="214" y="107"/>
                </a:cubicBezTo>
                <a:cubicBezTo>
                  <a:pt x="214" y="48"/>
                  <a:pt x="166" y="0"/>
                  <a:pt x="107" y="0"/>
                </a:cubicBezTo>
              </a:path>
            </a:pathLst>
          </a:cu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40" name="Shape 2040"/>
          <p:cNvSpPr/>
          <p:nvPr/>
        </p:nvSpPr>
        <p:spPr>
          <a:xfrm>
            <a:off x="978073" y="3243885"/>
            <a:ext cx="475148" cy="888604"/>
          </a:xfrm>
          <a:custGeom>
            <a:pathLst>
              <a:path extrusionOk="0" h="200" w="107">
                <a:moveTo>
                  <a:pt x="1" y="95"/>
                </a:moveTo>
                <a:cubicBezTo>
                  <a:pt x="2" y="154"/>
                  <a:pt x="49" y="200"/>
                  <a:pt x="107" y="200"/>
                </a:cubicBezTo>
                <a:cubicBezTo>
                  <a:pt x="49" y="200"/>
                  <a:pt x="2" y="154"/>
                  <a:pt x="1" y="95"/>
                </a:cubicBezTo>
                <a:moveTo>
                  <a:pt x="55" y="0"/>
                </a:moveTo>
                <a:cubicBezTo>
                  <a:pt x="22" y="19"/>
                  <a:pt x="0" y="54"/>
                  <a:pt x="0" y="93"/>
                </a:cubicBezTo>
                <a:cubicBezTo>
                  <a:pt x="0" y="93"/>
                  <a:pt x="0" y="93"/>
                  <a:pt x="0" y="93"/>
                </a:cubicBezTo>
                <a:cubicBezTo>
                  <a:pt x="0" y="54"/>
                  <a:pt x="22" y="19"/>
                  <a:pt x="55" y="0"/>
                </a:cubicBezTo>
              </a:path>
            </a:pathLst>
          </a:custGeom>
          <a:solidFill>
            <a:srgbClr val="B2B4B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41" name="Shape 2041"/>
          <p:cNvSpPr/>
          <p:nvPr/>
        </p:nvSpPr>
        <p:spPr>
          <a:xfrm>
            <a:off x="978073" y="3186521"/>
            <a:ext cx="2524025" cy="945968"/>
          </a:xfrm>
          <a:custGeom>
            <a:pathLst>
              <a:path extrusionOk="0" h="213" w="568">
                <a:moveTo>
                  <a:pt x="568" y="0"/>
                </a:moveTo>
                <a:cubicBezTo>
                  <a:pt x="107" y="0"/>
                  <a:pt x="107" y="0"/>
                  <a:pt x="107" y="0"/>
                </a:cubicBezTo>
                <a:cubicBezTo>
                  <a:pt x="88" y="0"/>
                  <a:pt x="70" y="5"/>
                  <a:pt x="55" y="13"/>
                </a:cubicBezTo>
                <a:cubicBezTo>
                  <a:pt x="22" y="32"/>
                  <a:pt x="0" y="67"/>
                  <a:pt x="0" y="106"/>
                </a:cubicBezTo>
                <a:cubicBezTo>
                  <a:pt x="0" y="107"/>
                  <a:pt x="0" y="108"/>
                  <a:pt x="1" y="108"/>
                </a:cubicBezTo>
                <a:cubicBezTo>
                  <a:pt x="2" y="167"/>
                  <a:pt x="49" y="213"/>
                  <a:pt x="107" y="213"/>
                </a:cubicBezTo>
                <a:cubicBezTo>
                  <a:pt x="107" y="213"/>
                  <a:pt x="107" y="213"/>
                  <a:pt x="107" y="213"/>
                </a:cubicBezTo>
                <a:cubicBezTo>
                  <a:pt x="568" y="213"/>
                  <a:pt x="568" y="213"/>
                  <a:pt x="568" y="213"/>
                </a:cubicBezTo>
                <a:cubicBezTo>
                  <a:pt x="568" y="213"/>
                  <a:pt x="568" y="213"/>
                  <a:pt x="568" y="213"/>
                </a:cubicBezTo>
                <a:cubicBezTo>
                  <a:pt x="568" y="213"/>
                  <a:pt x="568" y="213"/>
                  <a:pt x="568" y="213"/>
                </a:cubicBezTo>
                <a:cubicBezTo>
                  <a:pt x="509" y="213"/>
                  <a:pt x="461" y="165"/>
                  <a:pt x="461" y="106"/>
                </a:cubicBezTo>
                <a:cubicBezTo>
                  <a:pt x="461" y="47"/>
                  <a:pt x="509" y="0"/>
                  <a:pt x="568" y="0"/>
                </a:cubicBezTo>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42" name="Shape 2042"/>
          <p:cNvSpPr/>
          <p:nvPr/>
        </p:nvSpPr>
        <p:spPr>
          <a:xfrm>
            <a:off x="3502098" y="3186521"/>
            <a:ext cx="2518612" cy="945968"/>
          </a:xfrm>
          <a:custGeom>
            <a:pathLst>
              <a:path extrusionOk="0" h="213" w="567">
                <a:moveTo>
                  <a:pt x="460" y="0"/>
                </a:moveTo>
                <a:cubicBezTo>
                  <a:pt x="0" y="0"/>
                  <a:pt x="0" y="0"/>
                  <a:pt x="0" y="0"/>
                </a:cubicBezTo>
                <a:cubicBezTo>
                  <a:pt x="0" y="0"/>
                  <a:pt x="0" y="0"/>
                  <a:pt x="0" y="0"/>
                </a:cubicBezTo>
                <a:cubicBezTo>
                  <a:pt x="0" y="0"/>
                  <a:pt x="0" y="0"/>
                  <a:pt x="0" y="0"/>
                </a:cubicBezTo>
                <a:cubicBezTo>
                  <a:pt x="59" y="0"/>
                  <a:pt x="107" y="47"/>
                  <a:pt x="107" y="106"/>
                </a:cubicBezTo>
                <a:cubicBezTo>
                  <a:pt x="107" y="165"/>
                  <a:pt x="59" y="213"/>
                  <a:pt x="0" y="213"/>
                </a:cubicBezTo>
                <a:cubicBezTo>
                  <a:pt x="460" y="213"/>
                  <a:pt x="460" y="213"/>
                  <a:pt x="460" y="213"/>
                </a:cubicBezTo>
                <a:cubicBezTo>
                  <a:pt x="519" y="213"/>
                  <a:pt x="567" y="165"/>
                  <a:pt x="567" y="106"/>
                </a:cubicBezTo>
                <a:cubicBezTo>
                  <a:pt x="567" y="106"/>
                  <a:pt x="567" y="105"/>
                  <a:pt x="567" y="104"/>
                </a:cubicBezTo>
                <a:cubicBezTo>
                  <a:pt x="565" y="46"/>
                  <a:pt x="518" y="0"/>
                  <a:pt x="460" y="0"/>
                </a:cubicBezTo>
              </a:path>
            </a:pathLst>
          </a:custGeom>
          <a:solidFill>
            <a:srgbClr val="E4E6E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43" name="Shape 2043"/>
          <p:cNvSpPr/>
          <p:nvPr/>
        </p:nvSpPr>
        <p:spPr>
          <a:xfrm>
            <a:off x="3025867" y="3186521"/>
            <a:ext cx="951380" cy="945968"/>
          </a:xfrm>
          <a:custGeom>
            <a:pathLst>
              <a:path extrusionOk="0" h="213" w="214">
                <a:moveTo>
                  <a:pt x="107" y="0"/>
                </a:moveTo>
                <a:cubicBezTo>
                  <a:pt x="107" y="0"/>
                  <a:pt x="107" y="0"/>
                  <a:pt x="107" y="0"/>
                </a:cubicBezTo>
                <a:cubicBezTo>
                  <a:pt x="48" y="0"/>
                  <a:pt x="0" y="47"/>
                  <a:pt x="0" y="106"/>
                </a:cubicBezTo>
                <a:cubicBezTo>
                  <a:pt x="0" y="165"/>
                  <a:pt x="48" y="213"/>
                  <a:pt x="107" y="213"/>
                </a:cubicBezTo>
                <a:cubicBezTo>
                  <a:pt x="107" y="213"/>
                  <a:pt x="107" y="213"/>
                  <a:pt x="107" y="213"/>
                </a:cubicBezTo>
                <a:cubicBezTo>
                  <a:pt x="166" y="213"/>
                  <a:pt x="214" y="165"/>
                  <a:pt x="214" y="106"/>
                </a:cubicBezTo>
                <a:cubicBezTo>
                  <a:pt x="214" y="47"/>
                  <a:pt x="166" y="0"/>
                  <a:pt x="107" y="0"/>
                </a:cubicBezTo>
              </a:path>
            </a:pathLst>
          </a:custGeom>
          <a:solidFill>
            <a:srgbClr val="CACCC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44" name="Shape 2044"/>
          <p:cNvSpPr/>
          <p:nvPr/>
        </p:nvSpPr>
        <p:spPr>
          <a:xfrm>
            <a:off x="3239088" y="1175527"/>
            <a:ext cx="520607" cy="541171"/>
          </a:xfrm>
          <a:custGeom>
            <a:pathLst>
              <a:path extrusionOk="0" h="122" w="117">
                <a:moveTo>
                  <a:pt x="72" y="106"/>
                </a:moveTo>
                <a:cubicBezTo>
                  <a:pt x="72" y="110"/>
                  <a:pt x="72" y="110"/>
                  <a:pt x="72" y="110"/>
                </a:cubicBezTo>
                <a:cubicBezTo>
                  <a:pt x="72" y="113"/>
                  <a:pt x="70" y="115"/>
                  <a:pt x="68" y="115"/>
                </a:cubicBezTo>
                <a:cubicBezTo>
                  <a:pt x="67" y="119"/>
                  <a:pt x="67" y="119"/>
                  <a:pt x="67" y="119"/>
                </a:cubicBezTo>
                <a:cubicBezTo>
                  <a:pt x="66" y="120"/>
                  <a:pt x="65" y="122"/>
                  <a:pt x="63" y="122"/>
                </a:cubicBezTo>
                <a:cubicBezTo>
                  <a:pt x="54" y="122"/>
                  <a:pt x="54" y="122"/>
                  <a:pt x="54" y="122"/>
                </a:cubicBezTo>
                <a:cubicBezTo>
                  <a:pt x="52" y="122"/>
                  <a:pt x="51" y="120"/>
                  <a:pt x="50" y="119"/>
                </a:cubicBezTo>
                <a:cubicBezTo>
                  <a:pt x="49" y="115"/>
                  <a:pt x="49" y="115"/>
                  <a:pt x="49" y="115"/>
                </a:cubicBezTo>
                <a:cubicBezTo>
                  <a:pt x="47" y="115"/>
                  <a:pt x="45" y="113"/>
                  <a:pt x="45" y="110"/>
                </a:cubicBezTo>
                <a:cubicBezTo>
                  <a:pt x="45" y="106"/>
                  <a:pt x="45" y="106"/>
                  <a:pt x="45" y="106"/>
                </a:cubicBezTo>
                <a:cubicBezTo>
                  <a:pt x="45" y="104"/>
                  <a:pt x="46" y="103"/>
                  <a:pt x="48" y="103"/>
                </a:cubicBezTo>
                <a:cubicBezTo>
                  <a:pt x="69" y="103"/>
                  <a:pt x="69" y="103"/>
                  <a:pt x="69" y="103"/>
                </a:cubicBezTo>
                <a:cubicBezTo>
                  <a:pt x="71" y="103"/>
                  <a:pt x="72" y="104"/>
                  <a:pt x="72" y="106"/>
                </a:cubicBezTo>
                <a:close/>
                <a:moveTo>
                  <a:pt x="88" y="58"/>
                </a:moveTo>
                <a:cubicBezTo>
                  <a:pt x="88" y="66"/>
                  <a:pt x="85" y="74"/>
                  <a:pt x="80" y="79"/>
                </a:cubicBezTo>
                <a:cubicBezTo>
                  <a:pt x="76" y="83"/>
                  <a:pt x="74" y="88"/>
                  <a:pt x="73" y="94"/>
                </a:cubicBezTo>
                <a:cubicBezTo>
                  <a:pt x="72" y="96"/>
                  <a:pt x="70" y="98"/>
                  <a:pt x="68" y="98"/>
                </a:cubicBezTo>
                <a:cubicBezTo>
                  <a:pt x="49" y="98"/>
                  <a:pt x="49" y="98"/>
                  <a:pt x="49" y="98"/>
                </a:cubicBezTo>
                <a:cubicBezTo>
                  <a:pt x="47" y="98"/>
                  <a:pt x="45" y="96"/>
                  <a:pt x="44" y="94"/>
                </a:cubicBezTo>
                <a:cubicBezTo>
                  <a:pt x="43" y="88"/>
                  <a:pt x="41" y="83"/>
                  <a:pt x="37" y="79"/>
                </a:cubicBezTo>
                <a:cubicBezTo>
                  <a:pt x="32" y="74"/>
                  <a:pt x="29" y="67"/>
                  <a:pt x="28" y="59"/>
                </a:cubicBezTo>
                <a:cubicBezTo>
                  <a:pt x="28" y="42"/>
                  <a:pt x="42" y="28"/>
                  <a:pt x="58" y="28"/>
                </a:cubicBezTo>
                <a:cubicBezTo>
                  <a:pt x="75" y="28"/>
                  <a:pt x="88" y="42"/>
                  <a:pt x="88" y="58"/>
                </a:cubicBezTo>
                <a:close/>
                <a:moveTo>
                  <a:pt x="62" y="40"/>
                </a:moveTo>
                <a:cubicBezTo>
                  <a:pt x="62" y="38"/>
                  <a:pt x="60" y="37"/>
                  <a:pt x="58" y="37"/>
                </a:cubicBezTo>
                <a:cubicBezTo>
                  <a:pt x="47" y="37"/>
                  <a:pt x="37" y="46"/>
                  <a:pt x="37" y="58"/>
                </a:cubicBezTo>
                <a:cubicBezTo>
                  <a:pt x="37" y="60"/>
                  <a:pt x="38" y="62"/>
                  <a:pt x="40" y="62"/>
                </a:cubicBezTo>
                <a:cubicBezTo>
                  <a:pt x="42" y="62"/>
                  <a:pt x="44" y="60"/>
                  <a:pt x="44" y="58"/>
                </a:cubicBezTo>
                <a:cubicBezTo>
                  <a:pt x="44" y="50"/>
                  <a:pt x="50" y="44"/>
                  <a:pt x="58" y="44"/>
                </a:cubicBezTo>
                <a:cubicBezTo>
                  <a:pt x="60" y="44"/>
                  <a:pt x="62" y="42"/>
                  <a:pt x="62" y="40"/>
                </a:cubicBezTo>
                <a:close/>
                <a:moveTo>
                  <a:pt x="58" y="18"/>
                </a:moveTo>
                <a:cubicBezTo>
                  <a:pt x="60" y="18"/>
                  <a:pt x="62" y="17"/>
                  <a:pt x="62" y="15"/>
                </a:cubicBezTo>
                <a:cubicBezTo>
                  <a:pt x="62" y="3"/>
                  <a:pt x="62" y="3"/>
                  <a:pt x="62" y="3"/>
                </a:cubicBezTo>
                <a:cubicBezTo>
                  <a:pt x="62" y="1"/>
                  <a:pt x="60" y="0"/>
                  <a:pt x="58" y="0"/>
                </a:cubicBezTo>
                <a:cubicBezTo>
                  <a:pt x="57" y="0"/>
                  <a:pt x="55" y="1"/>
                  <a:pt x="55" y="3"/>
                </a:cubicBezTo>
                <a:cubicBezTo>
                  <a:pt x="55" y="15"/>
                  <a:pt x="55" y="15"/>
                  <a:pt x="55" y="15"/>
                </a:cubicBezTo>
                <a:cubicBezTo>
                  <a:pt x="55" y="17"/>
                  <a:pt x="57" y="18"/>
                  <a:pt x="58" y="18"/>
                </a:cubicBezTo>
                <a:close/>
                <a:moveTo>
                  <a:pt x="19" y="58"/>
                </a:moveTo>
                <a:cubicBezTo>
                  <a:pt x="19" y="56"/>
                  <a:pt x="17" y="55"/>
                  <a:pt x="15" y="55"/>
                </a:cubicBezTo>
                <a:cubicBezTo>
                  <a:pt x="3" y="55"/>
                  <a:pt x="3" y="55"/>
                  <a:pt x="3" y="55"/>
                </a:cubicBezTo>
                <a:cubicBezTo>
                  <a:pt x="2" y="55"/>
                  <a:pt x="0" y="56"/>
                  <a:pt x="0" y="58"/>
                </a:cubicBezTo>
                <a:cubicBezTo>
                  <a:pt x="0" y="60"/>
                  <a:pt x="2" y="62"/>
                  <a:pt x="3" y="62"/>
                </a:cubicBezTo>
                <a:cubicBezTo>
                  <a:pt x="15" y="62"/>
                  <a:pt x="15" y="62"/>
                  <a:pt x="15" y="62"/>
                </a:cubicBezTo>
                <a:cubicBezTo>
                  <a:pt x="17" y="62"/>
                  <a:pt x="19" y="60"/>
                  <a:pt x="19" y="58"/>
                </a:cubicBezTo>
                <a:close/>
                <a:moveTo>
                  <a:pt x="114" y="55"/>
                </a:moveTo>
                <a:cubicBezTo>
                  <a:pt x="102" y="55"/>
                  <a:pt x="102" y="55"/>
                  <a:pt x="102" y="55"/>
                </a:cubicBezTo>
                <a:cubicBezTo>
                  <a:pt x="100" y="55"/>
                  <a:pt x="98" y="56"/>
                  <a:pt x="98" y="58"/>
                </a:cubicBezTo>
                <a:cubicBezTo>
                  <a:pt x="98" y="60"/>
                  <a:pt x="100" y="62"/>
                  <a:pt x="102" y="62"/>
                </a:cubicBezTo>
                <a:cubicBezTo>
                  <a:pt x="114" y="62"/>
                  <a:pt x="114" y="62"/>
                  <a:pt x="114" y="62"/>
                </a:cubicBezTo>
                <a:cubicBezTo>
                  <a:pt x="115" y="62"/>
                  <a:pt x="117" y="60"/>
                  <a:pt x="117" y="58"/>
                </a:cubicBezTo>
                <a:cubicBezTo>
                  <a:pt x="117" y="56"/>
                  <a:pt x="115" y="55"/>
                  <a:pt x="114" y="55"/>
                </a:cubicBezTo>
                <a:close/>
                <a:moveTo>
                  <a:pt x="26" y="86"/>
                </a:moveTo>
                <a:cubicBezTo>
                  <a:pt x="17" y="95"/>
                  <a:pt x="17" y="95"/>
                  <a:pt x="17" y="95"/>
                </a:cubicBezTo>
                <a:cubicBezTo>
                  <a:pt x="16" y="96"/>
                  <a:pt x="16" y="98"/>
                  <a:pt x="17" y="100"/>
                </a:cubicBezTo>
                <a:cubicBezTo>
                  <a:pt x="18" y="100"/>
                  <a:pt x="19" y="101"/>
                  <a:pt x="20" y="101"/>
                </a:cubicBezTo>
                <a:cubicBezTo>
                  <a:pt x="20" y="101"/>
                  <a:pt x="21" y="100"/>
                  <a:pt x="22" y="100"/>
                </a:cubicBezTo>
                <a:cubicBezTo>
                  <a:pt x="30" y="91"/>
                  <a:pt x="30" y="91"/>
                  <a:pt x="30" y="91"/>
                </a:cubicBezTo>
                <a:cubicBezTo>
                  <a:pt x="32" y="90"/>
                  <a:pt x="32" y="88"/>
                  <a:pt x="30" y="86"/>
                </a:cubicBezTo>
                <a:cubicBezTo>
                  <a:pt x="29" y="85"/>
                  <a:pt x="27" y="85"/>
                  <a:pt x="26" y="86"/>
                </a:cubicBezTo>
                <a:close/>
                <a:moveTo>
                  <a:pt x="89" y="31"/>
                </a:moveTo>
                <a:cubicBezTo>
                  <a:pt x="90" y="31"/>
                  <a:pt x="91" y="31"/>
                  <a:pt x="91" y="30"/>
                </a:cubicBezTo>
                <a:cubicBezTo>
                  <a:pt x="100" y="22"/>
                  <a:pt x="100" y="22"/>
                  <a:pt x="100" y="22"/>
                </a:cubicBezTo>
                <a:cubicBezTo>
                  <a:pt x="101" y="20"/>
                  <a:pt x="101" y="18"/>
                  <a:pt x="100" y="17"/>
                </a:cubicBezTo>
                <a:cubicBezTo>
                  <a:pt x="98" y="16"/>
                  <a:pt x="96" y="16"/>
                  <a:pt x="95" y="17"/>
                </a:cubicBezTo>
                <a:cubicBezTo>
                  <a:pt x="87" y="25"/>
                  <a:pt x="87" y="25"/>
                  <a:pt x="87" y="25"/>
                </a:cubicBezTo>
                <a:cubicBezTo>
                  <a:pt x="85" y="27"/>
                  <a:pt x="85" y="29"/>
                  <a:pt x="87" y="30"/>
                </a:cubicBezTo>
                <a:cubicBezTo>
                  <a:pt x="87" y="31"/>
                  <a:pt x="88" y="31"/>
                  <a:pt x="89" y="31"/>
                </a:cubicBezTo>
                <a:close/>
                <a:moveTo>
                  <a:pt x="26" y="30"/>
                </a:moveTo>
                <a:cubicBezTo>
                  <a:pt x="26" y="31"/>
                  <a:pt x="27" y="31"/>
                  <a:pt x="28" y="31"/>
                </a:cubicBezTo>
                <a:cubicBezTo>
                  <a:pt x="29" y="31"/>
                  <a:pt x="30" y="31"/>
                  <a:pt x="30" y="30"/>
                </a:cubicBezTo>
                <a:cubicBezTo>
                  <a:pt x="32" y="29"/>
                  <a:pt x="32" y="27"/>
                  <a:pt x="30" y="25"/>
                </a:cubicBezTo>
                <a:cubicBezTo>
                  <a:pt x="22" y="17"/>
                  <a:pt x="22" y="17"/>
                  <a:pt x="22" y="17"/>
                </a:cubicBezTo>
                <a:cubicBezTo>
                  <a:pt x="21" y="16"/>
                  <a:pt x="18" y="16"/>
                  <a:pt x="17" y="17"/>
                </a:cubicBezTo>
                <a:cubicBezTo>
                  <a:pt x="16" y="18"/>
                  <a:pt x="16" y="20"/>
                  <a:pt x="17" y="22"/>
                </a:cubicBezTo>
                <a:lnTo>
                  <a:pt x="26" y="30"/>
                </a:lnTo>
                <a:close/>
                <a:moveTo>
                  <a:pt x="91" y="86"/>
                </a:moveTo>
                <a:cubicBezTo>
                  <a:pt x="90" y="85"/>
                  <a:pt x="88" y="85"/>
                  <a:pt x="87" y="86"/>
                </a:cubicBezTo>
                <a:cubicBezTo>
                  <a:pt x="85" y="88"/>
                  <a:pt x="85" y="90"/>
                  <a:pt x="87" y="91"/>
                </a:cubicBezTo>
                <a:cubicBezTo>
                  <a:pt x="95" y="100"/>
                  <a:pt x="95" y="100"/>
                  <a:pt x="95" y="100"/>
                </a:cubicBezTo>
                <a:cubicBezTo>
                  <a:pt x="96" y="100"/>
                  <a:pt x="97" y="101"/>
                  <a:pt x="97" y="101"/>
                </a:cubicBezTo>
                <a:cubicBezTo>
                  <a:pt x="98" y="101"/>
                  <a:pt x="99" y="100"/>
                  <a:pt x="100" y="100"/>
                </a:cubicBezTo>
                <a:cubicBezTo>
                  <a:pt x="101" y="98"/>
                  <a:pt x="101" y="96"/>
                  <a:pt x="100" y="95"/>
                </a:cubicBezTo>
                <a:lnTo>
                  <a:pt x="91" y="86"/>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45" name="Shape 2045"/>
          <p:cNvSpPr/>
          <p:nvPr/>
        </p:nvSpPr>
        <p:spPr>
          <a:xfrm>
            <a:off x="3270476" y="3439789"/>
            <a:ext cx="457831" cy="377738"/>
          </a:xfrm>
          <a:custGeom>
            <a:pathLst>
              <a:path extrusionOk="0" h="85" w="103">
                <a:moveTo>
                  <a:pt x="57" y="52"/>
                </a:moveTo>
                <a:cubicBezTo>
                  <a:pt x="57" y="50"/>
                  <a:pt x="57" y="50"/>
                  <a:pt x="57" y="50"/>
                </a:cubicBezTo>
                <a:cubicBezTo>
                  <a:pt x="57" y="47"/>
                  <a:pt x="54" y="45"/>
                  <a:pt x="51" y="45"/>
                </a:cubicBezTo>
                <a:cubicBezTo>
                  <a:pt x="49" y="45"/>
                  <a:pt x="46" y="47"/>
                  <a:pt x="46" y="50"/>
                </a:cubicBezTo>
                <a:cubicBezTo>
                  <a:pt x="46" y="52"/>
                  <a:pt x="46" y="52"/>
                  <a:pt x="46" y="52"/>
                </a:cubicBezTo>
                <a:cubicBezTo>
                  <a:pt x="46" y="55"/>
                  <a:pt x="49" y="57"/>
                  <a:pt x="51" y="57"/>
                </a:cubicBezTo>
                <a:cubicBezTo>
                  <a:pt x="54" y="57"/>
                  <a:pt x="57" y="55"/>
                  <a:pt x="57" y="52"/>
                </a:cubicBezTo>
                <a:close/>
                <a:moveTo>
                  <a:pt x="60" y="55"/>
                </a:moveTo>
                <a:cubicBezTo>
                  <a:pt x="59" y="59"/>
                  <a:pt x="56" y="61"/>
                  <a:pt x="51" y="61"/>
                </a:cubicBezTo>
                <a:cubicBezTo>
                  <a:pt x="47" y="61"/>
                  <a:pt x="44" y="59"/>
                  <a:pt x="43" y="55"/>
                </a:cubicBezTo>
                <a:cubicBezTo>
                  <a:pt x="8" y="55"/>
                  <a:pt x="8" y="55"/>
                  <a:pt x="8" y="55"/>
                </a:cubicBezTo>
                <a:cubicBezTo>
                  <a:pt x="6" y="55"/>
                  <a:pt x="4" y="55"/>
                  <a:pt x="2" y="54"/>
                </a:cubicBezTo>
                <a:cubicBezTo>
                  <a:pt x="2" y="77"/>
                  <a:pt x="2" y="77"/>
                  <a:pt x="2" y="77"/>
                </a:cubicBezTo>
                <a:cubicBezTo>
                  <a:pt x="2" y="81"/>
                  <a:pt x="5" y="85"/>
                  <a:pt x="10" y="85"/>
                </a:cubicBezTo>
                <a:cubicBezTo>
                  <a:pt x="93" y="85"/>
                  <a:pt x="93" y="85"/>
                  <a:pt x="93" y="85"/>
                </a:cubicBezTo>
                <a:cubicBezTo>
                  <a:pt x="98" y="85"/>
                  <a:pt x="101" y="81"/>
                  <a:pt x="101" y="77"/>
                </a:cubicBezTo>
                <a:cubicBezTo>
                  <a:pt x="101" y="54"/>
                  <a:pt x="101" y="54"/>
                  <a:pt x="101" y="54"/>
                </a:cubicBezTo>
                <a:cubicBezTo>
                  <a:pt x="99" y="55"/>
                  <a:pt x="97" y="55"/>
                  <a:pt x="95" y="55"/>
                </a:cubicBezTo>
                <a:lnTo>
                  <a:pt x="60" y="55"/>
                </a:lnTo>
                <a:close/>
                <a:moveTo>
                  <a:pt x="95" y="13"/>
                </a:moveTo>
                <a:cubicBezTo>
                  <a:pt x="75" y="13"/>
                  <a:pt x="75" y="13"/>
                  <a:pt x="75" y="13"/>
                </a:cubicBezTo>
                <a:cubicBezTo>
                  <a:pt x="74" y="6"/>
                  <a:pt x="67" y="0"/>
                  <a:pt x="59" y="0"/>
                </a:cubicBezTo>
                <a:cubicBezTo>
                  <a:pt x="44" y="0"/>
                  <a:pt x="44" y="0"/>
                  <a:pt x="44" y="0"/>
                </a:cubicBezTo>
                <a:cubicBezTo>
                  <a:pt x="36" y="0"/>
                  <a:pt x="29" y="6"/>
                  <a:pt x="28" y="13"/>
                </a:cubicBezTo>
                <a:cubicBezTo>
                  <a:pt x="8" y="13"/>
                  <a:pt x="8" y="13"/>
                  <a:pt x="8" y="13"/>
                </a:cubicBezTo>
                <a:cubicBezTo>
                  <a:pt x="3" y="13"/>
                  <a:pt x="0" y="17"/>
                  <a:pt x="0" y="22"/>
                </a:cubicBezTo>
                <a:cubicBezTo>
                  <a:pt x="0" y="41"/>
                  <a:pt x="0" y="41"/>
                  <a:pt x="0" y="41"/>
                </a:cubicBezTo>
                <a:cubicBezTo>
                  <a:pt x="0" y="45"/>
                  <a:pt x="3" y="49"/>
                  <a:pt x="8" y="49"/>
                </a:cubicBezTo>
                <a:cubicBezTo>
                  <a:pt x="43" y="49"/>
                  <a:pt x="43" y="49"/>
                  <a:pt x="43" y="49"/>
                </a:cubicBezTo>
                <a:cubicBezTo>
                  <a:pt x="43" y="46"/>
                  <a:pt x="44" y="44"/>
                  <a:pt x="45" y="43"/>
                </a:cubicBezTo>
                <a:cubicBezTo>
                  <a:pt x="45" y="43"/>
                  <a:pt x="45" y="43"/>
                  <a:pt x="45" y="43"/>
                </a:cubicBezTo>
                <a:cubicBezTo>
                  <a:pt x="46" y="42"/>
                  <a:pt x="46" y="42"/>
                  <a:pt x="47" y="42"/>
                </a:cubicBezTo>
                <a:cubicBezTo>
                  <a:pt x="47" y="42"/>
                  <a:pt x="47" y="42"/>
                  <a:pt x="47" y="42"/>
                </a:cubicBezTo>
                <a:cubicBezTo>
                  <a:pt x="48" y="41"/>
                  <a:pt x="48" y="41"/>
                  <a:pt x="48" y="41"/>
                </a:cubicBezTo>
                <a:cubicBezTo>
                  <a:pt x="49" y="41"/>
                  <a:pt x="49" y="41"/>
                  <a:pt x="49" y="41"/>
                </a:cubicBezTo>
                <a:cubicBezTo>
                  <a:pt x="50" y="40"/>
                  <a:pt x="50" y="40"/>
                  <a:pt x="50" y="40"/>
                </a:cubicBezTo>
                <a:cubicBezTo>
                  <a:pt x="50" y="40"/>
                  <a:pt x="51" y="40"/>
                  <a:pt x="51" y="40"/>
                </a:cubicBezTo>
                <a:cubicBezTo>
                  <a:pt x="52" y="40"/>
                  <a:pt x="53" y="40"/>
                  <a:pt x="53" y="40"/>
                </a:cubicBezTo>
                <a:cubicBezTo>
                  <a:pt x="54" y="41"/>
                  <a:pt x="54" y="41"/>
                  <a:pt x="54" y="41"/>
                </a:cubicBezTo>
                <a:cubicBezTo>
                  <a:pt x="55" y="41"/>
                  <a:pt x="55" y="41"/>
                  <a:pt x="55" y="41"/>
                </a:cubicBezTo>
                <a:cubicBezTo>
                  <a:pt x="55" y="41"/>
                  <a:pt x="56" y="41"/>
                  <a:pt x="56" y="42"/>
                </a:cubicBezTo>
                <a:cubicBezTo>
                  <a:pt x="56" y="42"/>
                  <a:pt x="56" y="42"/>
                  <a:pt x="56" y="42"/>
                </a:cubicBezTo>
                <a:cubicBezTo>
                  <a:pt x="57" y="42"/>
                  <a:pt x="57" y="42"/>
                  <a:pt x="58" y="43"/>
                </a:cubicBezTo>
                <a:cubicBezTo>
                  <a:pt x="58" y="43"/>
                  <a:pt x="58" y="43"/>
                  <a:pt x="58" y="43"/>
                </a:cubicBezTo>
                <a:cubicBezTo>
                  <a:pt x="59" y="44"/>
                  <a:pt x="60" y="46"/>
                  <a:pt x="60" y="49"/>
                </a:cubicBezTo>
                <a:cubicBezTo>
                  <a:pt x="95" y="49"/>
                  <a:pt x="95" y="49"/>
                  <a:pt x="95" y="49"/>
                </a:cubicBezTo>
                <a:cubicBezTo>
                  <a:pt x="100" y="49"/>
                  <a:pt x="103" y="45"/>
                  <a:pt x="103" y="41"/>
                </a:cubicBezTo>
                <a:cubicBezTo>
                  <a:pt x="103" y="22"/>
                  <a:pt x="103" y="22"/>
                  <a:pt x="103" y="22"/>
                </a:cubicBezTo>
                <a:cubicBezTo>
                  <a:pt x="103" y="17"/>
                  <a:pt x="100" y="13"/>
                  <a:pt x="95" y="13"/>
                </a:cubicBezTo>
                <a:close/>
                <a:moveTo>
                  <a:pt x="36" y="13"/>
                </a:moveTo>
                <a:cubicBezTo>
                  <a:pt x="37" y="10"/>
                  <a:pt x="40" y="8"/>
                  <a:pt x="44" y="8"/>
                </a:cubicBezTo>
                <a:cubicBezTo>
                  <a:pt x="59" y="8"/>
                  <a:pt x="59" y="8"/>
                  <a:pt x="59" y="8"/>
                </a:cubicBezTo>
                <a:cubicBezTo>
                  <a:pt x="63" y="8"/>
                  <a:pt x="66" y="10"/>
                  <a:pt x="67" y="13"/>
                </a:cubicBezTo>
                <a:lnTo>
                  <a:pt x="36" y="13"/>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46" name="Shape 2046"/>
          <p:cNvSpPr/>
          <p:nvPr/>
        </p:nvSpPr>
        <p:spPr>
          <a:xfrm>
            <a:off x="3270476" y="2316317"/>
            <a:ext cx="462161" cy="462161"/>
          </a:xfrm>
          <a:custGeom>
            <a:pathLst>
              <a:path extrusionOk="0" h="104" w="104">
                <a:moveTo>
                  <a:pt x="102" y="88"/>
                </a:moveTo>
                <a:cubicBezTo>
                  <a:pt x="82" y="67"/>
                  <a:pt x="82" y="67"/>
                  <a:pt x="82" y="67"/>
                </a:cubicBezTo>
                <a:cubicBezTo>
                  <a:pt x="96" y="59"/>
                  <a:pt x="96" y="59"/>
                  <a:pt x="96" y="59"/>
                </a:cubicBezTo>
                <a:cubicBezTo>
                  <a:pt x="98" y="58"/>
                  <a:pt x="98" y="57"/>
                  <a:pt x="98" y="56"/>
                </a:cubicBezTo>
                <a:cubicBezTo>
                  <a:pt x="98" y="54"/>
                  <a:pt x="97" y="53"/>
                  <a:pt x="96" y="53"/>
                </a:cubicBezTo>
                <a:cubicBezTo>
                  <a:pt x="30" y="26"/>
                  <a:pt x="30" y="26"/>
                  <a:pt x="30" y="26"/>
                </a:cubicBezTo>
                <a:cubicBezTo>
                  <a:pt x="29" y="26"/>
                  <a:pt x="27" y="26"/>
                  <a:pt x="27" y="27"/>
                </a:cubicBezTo>
                <a:cubicBezTo>
                  <a:pt x="26" y="28"/>
                  <a:pt x="25" y="30"/>
                  <a:pt x="26" y="31"/>
                </a:cubicBezTo>
                <a:cubicBezTo>
                  <a:pt x="52" y="97"/>
                  <a:pt x="52" y="97"/>
                  <a:pt x="52" y="97"/>
                </a:cubicBezTo>
                <a:cubicBezTo>
                  <a:pt x="52" y="98"/>
                  <a:pt x="54" y="99"/>
                  <a:pt x="55" y="99"/>
                </a:cubicBezTo>
                <a:cubicBezTo>
                  <a:pt x="56" y="99"/>
                  <a:pt x="58" y="98"/>
                  <a:pt x="58" y="97"/>
                </a:cubicBezTo>
                <a:cubicBezTo>
                  <a:pt x="67" y="82"/>
                  <a:pt x="67" y="82"/>
                  <a:pt x="67" y="82"/>
                </a:cubicBezTo>
                <a:cubicBezTo>
                  <a:pt x="87" y="103"/>
                  <a:pt x="87" y="103"/>
                  <a:pt x="87" y="103"/>
                </a:cubicBezTo>
                <a:cubicBezTo>
                  <a:pt x="88" y="104"/>
                  <a:pt x="89" y="104"/>
                  <a:pt x="90" y="104"/>
                </a:cubicBezTo>
                <a:cubicBezTo>
                  <a:pt x="91" y="104"/>
                  <a:pt x="92" y="104"/>
                  <a:pt x="92" y="103"/>
                </a:cubicBezTo>
                <a:cubicBezTo>
                  <a:pt x="102" y="93"/>
                  <a:pt x="102" y="93"/>
                  <a:pt x="102" y="93"/>
                </a:cubicBezTo>
                <a:cubicBezTo>
                  <a:pt x="104" y="92"/>
                  <a:pt x="104" y="89"/>
                  <a:pt x="102" y="88"/>
                </a:cubicBezTo>
                <a:close/>
                <a:moveTo>
                  <a:pt x="15" y="10"/>
                </a:moveTo>
                <a:cubicBezTo>
                  <a:pt x="13" y="9"/>
                  <a:pt x="11" y="9"/>
                  <a:pt x="10" y="10"/>
                </a:cubicBezTo>
                <a:cubicBezTo>
                  <a:pt x="9" y="12"/>
                  <a:pt x="9" y="14"/>
                  <a:pt x="10" y="15"/>
                </a:cubicBezTo>
                <a:cubicBezTo>
                  <a:pt x="18" y="23"/>
                  <a:pt x="18" y="23"/>
                  <a:pt x="18" y="23"/>
                </a:cubicBezTo>
                <a:cubicBezTo>
                  <a:pt x="18" y="24"/>
                  <a:pt x="19" y="24"/>
                  <a:pt x="20" y="24"/>
                </a:cubicBezTo>
                <a:cubicBezTo>
                  <a:pt x="21" y="24"/>
                  <a:pt x="22" y="24"/>
                  <a:pt x="23" y="23"/>
                </a:cubicBezTo>
                <a:cubicBezTo>
                  <a:pt x="24" y="22"/>
                  <a:pt x="24" y="19"/>
                  <a:pt x="23" y="18"/>
                </a:cubicBezTo>
                <a:lnTo>
                  <a:pt x="15" y="10"/>
                </a:lnTo>
                <a:close/>
                <a:moveTo>
                  <a:pt x="17" y="34"/>
                </a:moveTo>
                <a:cubicBezTo>
                  <a:pt x="17" y="33"/>
                  <a:pt x="16" y="31"/>
                  <a:pt x="14" y="31"/>
                </a:cubicBezTo>
                <a:cubicBezTo>
                  <a:pt x="3" y="31"/>
                  <a:pt x="3" y="31"/>
                  <a:pt x="3" y="31"/>
                </a:cubicBezTo>
                <a:cubicBezTo>
                  <a:pt x="1" y="31"/>
                  <a:pt x="0" y="33"/>
                  <a:pt x="0" y="34"/>
                </a:cubicBezTo>
                <a:cubicBezTo>
                  <a:pt x="0" y="36"/>
                  <a:pt x="1" y="38"/>
                  <a:pt x="3" y="38"/>
                </a:cubicBezTo>
                <a:cubicBezTo>
                  <a:pt x="14" y="38"/>
                  <a:pt x="14" y="38"/>
                  <a:pt x="14" y="38"/>
                </a:cubicBezTo>
                <a:cubicBezTo>
                  <a:pt x="16" y="38"/>
                  <a:pt x="17" y="36"/>
                  <a:pt x="17" y="34"/>
                </a:cubicBezTo>
                <a:close/>
                <a:moveTo>
                  <a:pt x="16" y="45"/>
                </a:moveTo>
                <a:cubicBezTo>
                  <a:pt x="8" y="53"/>
                  <a:pt x="8" y="53"/>
                  <a:pt x="8" y="53"/>
                </a:cubicBezTo>
                <a:cubicBezTo>
                  <a:pt x="7" y="54"/>
                  <a:pt x="7" y="56"/>
                  <a:pt x="8" y="58"/>
                </a:cubicBezTo>
                <a:cubicBezTo>
                  <a:pt x="9" y="58"/>
                  <a:pt x="10" y="59"/>
                  <a:pt x="11" y="59"/>
                </a:cubicBezTo>
                <a:cubicBezTo>
                  <a:pt x="12" y="59"/>
                  <a:pt x="13" y="58"/>
                  <a:pt x="13" y="58"/>
                </a:cubicBezTo>
                <a:cubicBezTo>
                  <a:pt x="21" y="50"/>
                  <a:pt x="21" y="50"/>
                  <a:pt x="21" y="50"/>
                </a:cubicBezTo>
                <a:cubicBezTo>
                  <a:pt x="22" y="49"/>
                  <a:pt x="22" y="47"/>
                  <a:pt x="21" y="45"/>
                </a:cubicBezTo>
                <a:cubicBezTo>
                  <a:pt x="20" y="44"/>
                  <a:pt x="17" y="44"/>
                  <a:pt x="16" y="45"/>
                </a:cubicBezTo>
                <a:close/>
                <a:moveTo>
                  <a:pt x="34" y="18"/>
                </a:moveTo>
                <a:cubicBezTo>
                  <a:pt x="36" y="18"/>
                  <a:pt x="37" y="16"/>
                  <a:pt x="37" y="14"/>
                </a:cubicBezTo>
                <a:cubicBezTo>
                  <a:pt x="37" y="4"/>
                  <a:pt x="37" y="4"/>
                  <a:pt x="37" y="4"/>
                </a:cubicBezTo>
                <a:cubicBezTo>
                  <a:pt x="37" y="2"/>
                  <a:pt x="36" y="0"/>
                  <a:pt x="34" y="0"/>
                </a:cubicBezTo>
                <a:cubicBezTo>
                  <a:pt x="32" y="0"/>
                  <a:pt x="30" y="2"/>
                  <a:pt x="30" y="4"/>
                </a:cubicBezTo>
                <a:cubicBezTo>
                  <a:pt x="30" y="14"/>
                  <a:pt x="30" y="14"/>
                  <a:pt x="30" y="14"/>
                </a:cubicBezTo>
                <a:cubicBezTo>
                  <a:pt x="30" y="16"/>
                  <a:pt x="32" y="18"/>
                  <a:pt x="34" y="18"/>
                </a:cubicBezTo>
                <a:close/>
                <a:moveTo>
                  <a:pt x="47" y="22"/>
                </a:moveTo>
                <a:cubicBezTo>
                  <a:pt x="48" y="22"/>
                  <a:pt x="49" y="22"/>
                  <a:pt x="50" y="21"/>
                </a:cubicBezTo>
                <a:cubicBezTo>
                  <a:pt x="57" y="14"/>
                  <a:pt x="57" y="14"/>
                  <a:pt x="57" y="14"/>
                </a:cubicBezTo>
                <a:cubicBezTo>
                  <a:pt x="59" y="12"/>
                  <a:pt x="59" y="10"/>
                  <a:pt x="57" y="9"/>
                </a:cubicBezTo>
                <a:cubicBezTo>
                  <a:pt x="56" y="7"/>
                  <a:pt x="54" y="7"/>
                  <a:pt x="52" y="9"/>
                </a:cubicBezTo>
                <a:cubicBezTo>
                  <a:pt x="45" y="17"/>
                  <a:pt x="45" y="17"/>
                  <a:pt x="45" y="17"/>
                </a:cubicBezTo>
                <a:cubicBezTo>
                  <a:pt x="43" y="18"/>
                  <a:pt x="43" y="20"/>
                  <a:pt x="45" y="21"/>
                </a:cubicBezTo>
                <a:cubicBezTo>
                  <a:pt x="45" y="22"/>
                  <a:pt x="46" y="22"/>
                  <a:pt x="47" y="2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47" name="Shape 2047"/>
          <p:cNvSpPr/>
          <p:nvPr/>
        </p:nvSpPr>
        <p:spPr>
          <a:xfrm rot="5400000">
            <a:off x="3909069" y="1431296"/>
            <a:ext cx="127283" cy="109727"/>
          </a:xfrm>
          <a:prstGeom prst="triangle">
            <a:avLst>
              <a:gd fmla="val 50000" name="adj"/>
            </a:avLst>
          </a:prstGeom>
          <a:solidFill>
            <a:schemeClr val="accent4"/>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48" name="Shape 2048"/>
          <p:cNvSpPr/>
          <p:nvPr/>
        </p:nvSpPr>
        <p:spPr>
          <a:xfrm rot="5400000">
            <a:off x="3909069" y="2519051"/>
            <a:ext cx="127283" cy="109727"/>
          </a:xfrm>
          <a:prstGeom prst="triangle">
            <a:avLst>
              <a:gd fmla="val 50000" name="adj"/>
            </a:avLst>
          </a:prstGeom>
          <a:solidFill>
            <a:schemeClr val="lt2"/>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49" name="Shape 2049"/>
          <p:cNvSpPr/>
          <p:nvPr/>
        </p:nvSpPr>
        <p:spPr>
          <a:xfrm rot="5400000">
            <a:off x="3909069" y="3604641"/>
            <a:ext cx="127283" cy="109727"/>
          </a:xfrm>
          <a:prstGeom prst="triangle">
            <a:avLst>
              <a:gd fmla="val 50000" name="adj"/>
            </a:avLst>
          </a:prstGeom>
          <a:solidFill>
            <a:srgbClr val="B0B3B6"/>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50" name="Shape 2050"/>
          <p:cNvSpPr/>
          <p:nvPr/>
        </p:nvSpPr>
        <p:spPr>
          <a:xfrm rot="-5400000">
            <a:off x="2972354" y="1431295"/>
            <a:ext cx="127283" cy="109727"/>
          </a:xfrm>
          <a:prstGeom prst="triangle">
            <a:avLst>
              <a:gd fmla="val 50000" name="adj"/>
            </a:avLst>
          </a:prstGeom>
          <a:solidFill>
            <a:schemeClr val="accent4"/>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51" name="Shape 2051"/>
          <p:cNvSpPr/>
          <p:nvPr/>
        </p:nvSpPr>
        <p:spPr>
          <a:xfrm rot="-5400000">
            <a:off x="2972354" y="2519051"/>
            <a:ext cx="127283" cy="109727"/>
          </a:xfrm>
          <a:prstGeom prst="triangle">
            <a:avLst>
              <a:gd fmla="val 50000" name="adj"/>
            </a:avLst>
          </a:prstGeom>
          <a:solidFill>
            <a:schemeClr val="lt2"/>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52" name="Shape 2052"/>
          <p:cNvSpPr/>
          <p:nvPr/>
        </p:nvSpPr>
        <p:spPr>
          <a:xfrm rot="-5400000">
            <a:off x="2972354" y="3604641"/>
            <a:ext cx="127283" cy="109727"/>
          </a:xfrm>
          <a:prstGeom prst="triangle">
            <a:avLst>
              <a:gd fmla="val 50000" name="adj"/>
            </a:avLst>
          </a:prstGeom>
          <a:solidFill>
            <a:srgbClr val="B0B3B6"/>
          </a:solid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2053" name="Shape 2053"/>
          <p:cNvCxnSpPr/>
          <p:nvPr/>
        </p:nvCxnSpPr>
        <p:spPr>
          <a:xfrm>
            <a:off x="6458520" y="3583306"/>
            <a:ext cx="1358333" cy="0"/>
          </a:xfrm>
          <a:prstGeom prst="straightConnector1">
            <a:avLst/>
          </a:prstGeom>
          <a:noFill/>
          <a:ln cap="flat" cmpd="sng" w="12700">
            <a:solidFill>
              <a:schemeClr val="dk1"/>
            </a:solidFill>
            <a:prstDash val="solid"/>
            <a:miter lim="800000"/>
            <a:headEnd len="sm" w="sm" type="none"/>
            <a:tailEnd len="sm" w="sm" type="none"/>
          </a:ln>
        </p:spPr>
      </p:cxnSp>
      <p:sp>
        <p:nvSpPr>
          <p:cNvPr id="2054" name="Shape 2054"/>
          <p:cNvSpPr txBox="1"/>
          <p:nvPr/>
        </p:nvSpPr>
        <p:spPr>
          <a:xfrm>
            <a:off x="6382320" y="3755462"/>
            <a:ext cx="1470010" cy="3770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accent4"/>
                </a:solidFill>
                <a:latin typeface="Montserrat"/>
                <a:ea typeface="Montserrat"/>
                <a:cs typeface="Montserrat"/>
                <a:sym typeface="Montserrat"/>
              </a:rPr>
              <a:t>Contrary to text</a:t>
            </a:r>
            <a:endParaRPr sz="1100"/>
          </a:p>
          <a:p>
            <a:pPr indent="0" lvl="0" marL="0" marR="0" rtl="0" algn="l">
              <a:lnSpc>
                <a:spcPct val="160000"/>
              </a:lnSpc>
              <a:spcBef>
                <a:spcPts val="0"/>
              </a:spcBef>
              <a:spcAft>
                <a:spcPts val="0"/>
              </a:spcAft>
              <a:buNone/>
            </a:pPr>
            <a:r>
              <a:rPr lang="en" sz="800">
                <a:solidFill>
                  <a:schemeClr val="accent4"/>
                </a:solidFill>
                <a:latin typeface="Montserrat"/>
                <a:ea typeface="Montserrat"/>
                <a:cs typeface="Montserrat"/>
                <a:sym typeface="Montserrat"/>
              </a:rPr>
              <a:t> belief, Lorem Ipsum to</a:t>
            </a:r>
            <a:endParaRPr sz="1100"/>
          </a:p>
        </p:txBody>
      </p:sp>
      <p:grpSp>
        <p:nvGrpSpPr>
          <p:cNvPr id="2055" name="Shape 2055"/>
          <p:cNvGrpSpPr/>
          <p:nvPr/>
        </p:nvGrpSpPr>
        <p:grpSpPr>
          <a:xfrm>
            <a:off x="6365624" y="1011011"/>
            <a:ext cx="1783607" cy="615958"/>
            <a:chOff x="8487499" y="1499200"/>
            <a:chExt cx="2378143" cy="821278"/>
          </a:xfrm>
        </p:grpSpPr>
        <p:sp>
          <p:nvSpPr>
            <p:cNvPr id="2056" name="Shape 2056"/>
            <p:cNvSpPr txBox="1"/>
            <p:nvPr/>
          </p:nvSpPr>
          <p:spPr>
            <a:xfrm>
              <a:off x="8487499" y="1499200"/>
              <a:ext cx="2378143" cy="486352"/>
            </a:xfrm>
            <a:prstGeom prst="rect">
              <a:avLst/>
            </a:prstGeom>
            <a:noFill/>
            <a:ln>
              <a:noFill/>
            </a:ln>
          </p:spPr>
          <p:txBody>
            <a:bodyPr anchorCtr="0" anchor="t" bIns="34275" lIns="68575" spcFirstLastPara="1" rIns="68575" wrap="square" tIns="34275">
              <a:noAutofit/>
            </a:bodyPr>
            <a:lstStyle/>
            <a:p>
              <a:pPr indent="0" lvl="0" marL="0" marR="0" rtl="0" algn="l">
                <a:lnSpc>
                  <a:spcPct val="85714"/>
                </a:lnSpc>
                <a:spcBef>
                  <a:spcPts val="0"/>
                </a:spcBef>
                <a:spcAft>
                  <a:spcPts val="0"/>
                </a:spcAft>
                <a:buNone/>
              </a:pPr>
              <a:r>
                <a:rPr b="1" lang="en" sz="2600">
                  <a:solidFill>
                    <a:schemeClr val="accent4"/>
                  </a:solidFill>
                  <a:latin typeface="Montserrat"/>
                  <a:ea typeface="Montserrat"/>
                  <a:cs typeface="Montserrat"/>
                  <a:sym typeface="Montserrat"/>
                </a:rPr>
                <a:t>Layer 3</a:t>
              </a:r>
              <a:endParaRPr sz="1100"/>
            </a:p>
          </p:txBody>
        </p:sp>
        <p:sp>
          <p:nvSpPr>
            <p:cNvPr id="2057" name="Shape 2057"/>
            <p:cNvSpPr txBox="1"/>
            <p:nvPr/>
          </p:nvSpPr>
          <p:spPr>
            <a:xfrm>
              <a:off x="8509759" y="1966535"/>
              <a:ext cx="1811111" cy="35394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300">
                  <a:solidFill>
                    <a:schemeClr val="dk1"/>
                  </a:solidFill>
                  <a:latin typeface="Montserrat"/>
                  <a:ea typeface="Montserrat"/>
                  <a:cs typeface="Montserrat"/>
                  <a:sym typeface="Montserrat"/>
                </a:rPr>
                <a:t>Infographic</a:t>
              </a:r>
              <a:endParaRPr sz="1100"/>
            </a:p>
          </p:txBody>
        </p:sp>
      </p:grpSp>
      <p:sp>
        <p:nvSpPr>
          <p:cNvPr id="2058" name="Shape 2058"/>
          <p:cNvSpPr txBox="1"/>
          <p:nvPr/>
        </p:nvSpPr>
        <p:spPr>
          <a:xfrm>
            <a:off x="4134371" y="1444546"/>
            <a:ext cx="1588342"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lt1"/>
                </a:solidFill>
                <a:latin typeface="Montserrat"/>
                <a:ea typeface="Montserrat"/>
                <a:cs typeface="Montserrat"/>
                <a:sym typeface="Montserrat"/>
              </a:rPr>
              <a:t>Contrary to popular belief, Lorem is not simply random text. </a:t>
            </a:r>
            <a:endParaRPr sz="1100"/>
          </a:p>
        </p:txBody>
      </p:sp>
      <p:sp>
        <p:nvSpPr>
          <p:cNvPr id="2059" name="Shape 2059"/>
          <p:cNvSpPr txBox="1"/>
          <p:nvPr/>
        </p:nvSpPr>
        <p:spPr>
          <a:xfrm>
            <a:off x="4130376" y="1227690"/>
            <a:ext cx="1178720"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Green Title</a:t>
            </a:r>
            <a:endParaRPr sz="1100"/>
          </a:p>
        </p:txBody>
      </p:sp>
      <p:sp>
        <p:nvSpPr>
          <p:cNvPr id="2060" name="Shape 2060"/>
          <p:cNvSpPr txBox="1"/>
          <p:nvPr/>
        </p:nvSpPr>
        <p:spPr>
          <a:xfrm>
            <a:off x="4134371" y="2532301"/>
            <a:ext cx="1691144"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lt1"/>
                </a:solidFill>
                <a:latin typeface="Montserrat"/>
                <a:ea typeface="Montserrat"/>
                <a:cs typeface="Montserrat"/>
                <a:sym typeface="Montserrat"/>
              </a:rPr>
              <a:t>Contrary to popular</a:t>
            </a:r>
            <a:endParaRPr sz="1100"/>
          </a:p>
          <a:p>
            <a:pPr indent="0" lvl="0" marL="0" marR="0" rtl="0" algn="l">
              <a:lnSpc>
                <a:spcPct val="133333"/>
              </a:lnSpc>
              <a:spcBef>
                <a:spcPts val="0"/>
              </a:spcBef>
              <a:spcAft>
                <a:spcPts val="0"/>
              </a:spcAft>
              <a:buNone/>
            </a:pPr>
            <a:r>
              <a:rPr lang="en" sz="700">
                <a:solidFill>
                  <a:schemeClr val="lt1"/>
                </a:solidFill>
                <a:latin typeface="Montserrat"/>
                <a:ea typeface="Montserrat"/>
                <a:cs typeface="Montserrat"/>
                <a:sym typeface="Montserrat"/>
              </a:rPr>
              <a:t> belief, Lorem is not simply random </a:t>
            </a:r>
            <a:endParaRPr sz="1100"/>
          </a:p>
        </p:txBody>
      </p:sp>
      <p:sp>
        <p:nvSpPr>
          <p:cNvPr id="2061" name="Shape 2061"/>
          <p:cNvSpPr txBox="1"/>
          <p:nvPr/>
        </p:nvSpPr>
        <p:spPr>
          <a:xfrm>
            <a:off x="4130375" y="2315446"/>
            <a:ext cx="1592338"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The Third is Gray</a:t>
            </a:r>
            <a:endParaRPr sz="1100"/>
          </a:p>
        </p:txBody>
      </p:sp>
      <p:sp>
        <p:nvSpPr>
          <p:cNvPr id="2062" name="Shape 2062"/>
          <p:cNvSpPr txBox="1"/>
          <p:nvPr/>
        </p:nvSpPr>
        <p:spPr>
          <a:xfrm>
            <a:off x="4134371" y="3617891"/>
            <a:ext cx="1691144"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0C0C0C"/>
                </a:solidFill>
                <a:latin typeface="Montserrat"/>
                <a:ea typeface="Montserrat"/>
                <a:cs typeface="Montserrat"/>
                <a:sym typeface="Montserrat"/>
              </a:rPr>
              <a:t>Contrary to popular and the some</a:t>
            </a:r>
            <a:endParaRPr sz="1100"/>
          </a:p>
          <a:p>
            <a:pPr indent="0" lvl="0" marL="0" marR="0" rtl="0" algn="l">
              <a:lnSpc>
                <a:spcPct val="133333"/>
              </a:lnSpc>
              <a:spcBef>
                <a:spcPts val="0"/>
              </a:spcBef>
              <a:spcAft>
                <a:spcPts val="0"/>
              </a:spcAft>
              <a:buNone/>
            </a:pPr>
            <a:r>
              <a:rPr lang="en" sz="700">
                <a:solidFill>
                  <a:srgbClr val="0C0C0C"/>
                </a:solidFill>
                <a:latin typeface="Montserrat"/>
                <a:ea typeface="Montserrat"/>
                <a:cs typeface="Montserrat"/>
                <a:sym typeface="Montserrat"/>
              </a:rPr>
              <a:t> belief, Lorem is not</a:t>
            </a:r>
            <a:endParaRPr sz="1100"/>
          </a:p>
        </p:txBody>
      </p:sp>
      <p:sp>
        <p:nvSpPr>
          <p:cNvPr id="2063" name="Shape 2063"/>
          <p:cNvSpPr txBox="1"/>
          <p:nvPr/>
        </p:nvSpPr>
        <p:spPr>
          <a:xfrm>
            <a:off x="4130375" y="3401036"/>
            <a:ext cx="1592338"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0C0C0C"/>
                </a:solidFill>
                <a:latin typeface="Montserrat"/>
                <a:ea typeface="Montserrat"/>
                <a:cs typeface="Montserrat"/>
                <a:sym typeface="Montserrat"/>
              </a:rPr>
              <a:t>Orange Text</a:t>
            </a:r>
            <a:endParaRPr sz="1100"/>
          </a:p>
        </p:txBody>
      </p:sp>
      <p:sp>
        <p:nvSpPr>
          <p:cNvPr id="2064" name="Shape 2064"/>
          <p:cNvSpPr txBox="1"/>
          <p:nvPr/>
        </p:nvSpPr>
        <p:spPr>
          <a:xfrm>
            <a:off x="1249947" y="1444546"/>
            <a:ext cx="1588342" cy="300082"/>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lang="en" sz="700">
                <a:solidFill>
                  <a:schemeClr val="lt1"/>
                </a:solidFill>
                <a:latin typeface="Montserrat"/>
                <a:ea typeface="Montserrat"/>
                <a:cs typeface="Montserrat"/>
                <a:sym typeface="Montserrat"/>
              </a:rPr>
              <a:t>Contrary to popular belief, Lorem is not simply random text. </a:t>
            </a:r>
            <a:endParaRPr sz="1100"/>
          </a:p>
        </p:txBody>
      </p:sp>
      <p:sp>
        <p:nvSpPr>
          <p:cNvPr id="2065" name="Shape 2065"/>
          <p:cNvSpPr txBox="1"/>
          <p:nvPr/>
        </p:nvSpPr>
        <p:spPr>
          <a:xfrm>
            <a:off x="1190718" y="1227690"/>
            <a:ext cx="1647572" cy="2423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lt1"/>
                </a:solidFill>
                <a:latin typeface="Montserrat"/>
                <a:ea typeface="Montserrat"/>
                <a:cs typeface="Montserrat"/>
                <a:sym typeface="Montserrat"/>
              </a:rPr>
              <a:t>Cyan Heading Text</a:t>
            </a:r>
            <a:endParaRPr sz="1100"/>
          </a:p>
        </p:txBody>
      </p:sp>
      <p:sp>
        <p:nvSpPr>
          <p:cNvPr id="2066" name="Shape 2066"/>
          <p:cNvSpPr txBox="1"/>
          <p:nvPr/>
        </p:nvSpPr>
        <p:spPr>
          <a:xfrm>
            <a:off x="1249947" y="2532301"/>
            <a:ext cx="1588342" cy="300082"/>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lang="en" sz="700">
                <a:solidFill>
                  <a:schemeClr val="lt1"/>
                </a:solidFill>
                <a:latin typeface="Montserrat"/>
                <a:ea typeface="Montserrat"/>
                <a:cs typeface="Montserrat"/>
                <a:sym typeface="Montserrat"/>
              </a:rPr>
              <a:t>Contrary to popular belief, Lorem is not simply random text. </a:t>
            </a:r>
            <a:endParaRPr sz="1100"/>
          </a:p>
        </p:txBody>
      </p:sp>
      <p:sp>
        <p:nvSpPr>
          <p:cNvPr id="2067" name="Shape 2067"/>
          <p:cNvSpPr txBox="1"/>
          <p:nvPr/>
        </p:nvSpPr>
        <p:spPr>
          <a:xfrm>
            <a:off x="1249947" y="2315446"/>
            <a:ext cx="1588342" cy="2423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lt1"/>
                </a:solidFill>
                <a:latin typeface="Montserrat"/>
                <a:ea typeface="Montserrat"/>
                <a:cs typeface="Montserrat"/>
                <a:sym typeface="Montserrat"/>
              </a:rPr>
              <a:t>Paste One Head</a:t>
            </a:r>
            <a:endParaRPr sz="1100"/>
          </a:p>
        </p:txBody>
      </p:sp>
      <p:sp>
        <p:nvSpPr>
          <p:cNvPr id="2068" name="Shape 2068"/>
          <p:cNvSpPr txBox="1"/>
          <p:nvPr/>
        </p:nvSpPr>
        <p:spPr>
          <a:xfrm>
            <a:off x="1249947" y="3617891"/>
            <a:ext cx="1588342" cy="300082"/>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lang="en" sz="700">
                <a:solidFill>
                  <a:srgbClr val="0C0C0C"/>
                </a:solidFill>
                <a:latin typeface="Montserrat"/>
                <a:ea typeface="Montserrat"/>
                <a:cs typeface="Montserrat"/>
                <a:sym typeface="Montserrat"/>
              </a:rPr>
              <a:t>Contrary to popular belief, Lorem is not simply random text. </a:t>
            </a:r>
            <a:endParaRPr sz="1100"/>
          </a:p>
        </p:txBody>
      </p:sp>
      <p:sp>
        <p:nvSpPr>
          <p:cNvPr id="2069" name="Shape 2069"/>
          <p:cNvSpPr txBox="1"/>
          <p:nvPr/>
        </p:nvSpPr>
        <p:spPr>
          <a:xfrm>
            <a:off x="1341213" y="3401036"/>
            <a:ext cx="1497076" cy="2423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rgbClr val="0C0C0C"/>
                </a:solidFill>
                <a:latin typeface="Montserrat"/>
                <a:ea typeface="Montserrat"/>
                <a:cs typeface="Montserrat"/>
                <a:sym typeface="Montserrat"/>
              </a:rPr>
              <a:t>Violet Title Goes</a:t>
            </a:r>
            <a:endParaRPr sz="1100"/>
          </a:p>
        </p:txBody>
      </p:sp>
      <p:sp>
        <p:nvSpPr>
          <p:cNvPr id="2070" name="Shape 2070"/>
          <p:cNvSpPr txBox="1"/>
          <p:nvPr/>
        </p:nvSpPr>
        <p:spPr>
          <a:xfrm>
            <a:off x="6382320" y="1817742"/>
            <a:ext cx="1750219" cy="1608133"/>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a:p>
            <a:pPr indent="0" lvl="0" marL="0" marR="0" rtl="0" algn="l">
              <a:lnSpc>
                <a:spcPct val="160000"/>
              </a:lnSpc>
              <a:spcBef>
                <a:spcPts val="0"/>
              </a:spcBef>
              <a:spcAft>
                <a:spcPts val="0"/>
              </a:spcAft>
              <a:buNone/>
            </a:pPr>
            <a:r>
              <a:t/>
            </a:r>
            <a:endParaRPr sz="800">
              <a:solidFill>
                <a:schemeClr val="dk1"/>
              </a:solidFill>
              <a:latin typeface="Montserrat"/>
              <a:ea typeface="Montserrat"/>
              <a:cs typeface="Montserrat"/>
              <a:sym typeface="Montserrat"/>
            </a:endParaRPr>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Latin literature from 45 BC, making it over 2000 years old.</a:t>
            </a:r>
            <a:endParaRPr sz="1100"/>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4" name="Shape 2074"/>
        <p:cNvGrpSpPr/>
        <p:nvPr/>
      </p:nvGrpSpPr>
      <p:grpSpPr>
        <a:xfrm>
          <a:off x="0" y="0"/>
          <a:ext cx="0" cy="0"/>
          <a:chOff x="0" y="0"/>
          <a:chExt cx="0" cy="0"/>
        </a:xfrm>
      </p:grpSpPr>
      <p:sp>
        <p:nvSpPr>
          <p:cNvPr id="2075" name="Shape 2075"/>
          <p:cNvSpPr txBox="1"/>
          <p:nvPr>
            <p:ph idx="11" type="ftr"/>
          </p:nvPr>
        </p:nvSpPr>
        <p:spPr>
          <a:xfrm>
            <a:off x="3864600" y="4707775"/>
            <a:ext cx="1414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2076" name="Shape 207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grpSp>
        <p:nvGrpSpPr>
          <p:cNvPr id="2077" name="Shape 2077"/>
          <p:cNvGrpSpPr/>
          <p:nvPr/>
        </p:nvGrpSpPr>
        <p:grpSpPr>
          <a:xfrm>
            <a:off x="694432" y="795337"/>
            <a:ext cx="7755134" cy="3552825"/>
            <a:chOff x="1201152" y="1052513"/>
            <a:chExt cx="10340179" cy="4737100"/>
          </a:xfrm>
        </p:grpSpPr>
        <p:sp>
          <p:nvSpPr>
            <p:cNvPr id="2078" name="Shape 2078"/>
            <p:cNvSpPr txBox="1"/>
            <p:nvPr/>
          </p:nvSpPr>
          <p:spPr>
            <a:xfrm>
              <a:off x="1201152" y="1727154"/>
              <a:ext cx="3212893" cy="990015"/>
            </a:xfrm>
            <a:prstGeom prst="rect">
              <a:avLst/>
            </a:prstGeom>
            <a:noFill/>
            <a:ln>
              <a:noFill/>
            </a:ln>
          </p:spPr>
          <p:txBody>
            <a:bodyPr anchorCtr="0" anchor="t" bIns="34275" lIns="68575" spcFirstLastPara="1" rIns="68575" wrap="square" tIns="34275">
              <a:noAutofit/>
            </a:bodyPr>
            <a:lstStyle/>
            <a:p>
              <a:pPr indent="0" lvl="0" marL="0" marR="0" rtl="0" algn="l">
                <a:lnSpc>
                  <a:spcPct val="87500"/>
                </a:lnSpc>
                <a:spcBef>
                  <a:spcPts val="0"/>
                </a:spcBef>
                <a:spcAft>
                  <a:spcPts val="0"/>
                </a:spcAft>
                <a:buNone/>
              </a:pPr>
              <a:r>
                <a:rPr b="1" lang="en" sz="3000">
                  <a:solidFill>
                    <a:schemeClr val="accent4"/>
                  </a:solidFill>
                  <a:latin typeface="Montserrat"/>
                  <a:ea typeface="Montserrat"/>
                  <a:cs typeface="Montserrat"/>
                  <a:sym typeface="Montserrat"/>
                </a:rPr>
                <a:t>Layer 4</a:t>
              </a:r>
              <a:endParaRPr sz="1100"/>
            </a:p>
            <a:p>
              <a:pPr indent="0" lvl="0" marL="0" marR="0" rtl="0" algn="l">
                <a:lnSpc>
                  <a:spcPct val="194444"/>
                </a:lnSpc>
                <a:spcBef>
                  <a:spcPts val="0"/>
                </a:spcBef>
                <a:spcAft>
                  <a:spcPts val="0"/>
                </a:spcAft>
                <a:buNone/>
              </a:pPr>
              <a:r>
                <a:rPr b="1" lang="en" sz="1400">
                  <a:solidFill>
                    <a:schemeClr val="dk1"/>
                  </a:solidFill>
                  <a:latin typeface="Montserrat"/>
                  <a:ea typeface="Montserrat"/>
                  <a:cs typeface="Montserrat"/>
                  <a:sym typeface="Montserrat"/>
                </a:rPr>
                <a:t>Infographic presentation</a:t>
              </a:r>
              <a:endParaRPr sz="1100"/>
            </a:p>
          </p:txBody>
        </p:sp>
        <p:sp>
          <p:nvSpPr>
            <p:cNvPr id="2079" name="Shape 2079"/>
            <p:cNvSpPr txBox="1"/>
            <p:nvPr/>
          </p:nvSpPr>
          <p:spPr>
            <a:xfrm>
              <a:off x="1201154" y="2873501"/>
              <a:ext cx="2916412" cy="1917833"/>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3F3F3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 Hampden-Sydney</a:t>
              </a:r>
              <a:endParaRPr sz="1100"/>
            </a:p>
            <a:p>
              <a:pPr indent="0" lvl="0" marL="0" marR="0" rtl="0" algn="l">
                <a:lnSpc>
                  <a:spcPct val="160000"/>
                </a:lnSpc>
                <a:spcBef>
                  <a:spcPts val="0"/>
                </a:spcBef>
                <a:spcAft>
                  <a:spcPts val="0"/>
                </a:spcAft>
                <a:buNone/>
              </a:pPr>
              <a:r>
                <a:t/>
              </a:r>
              <a:endParaRPr sz="800">
                <a:solidFill>
                  <a:srgbClr val="3F3F3F"/>
                </a:solidFill>
                <a:latin typeface="Montserrat"/>
                <a:ea typeface="Montserrat"/>
                <a:cs typeface="Montserrat"/>
                <a:sym typeface="Montserrat"/>
              </a:endParaRPr>
            </a:p>
            <a:p>
              <a:pPr indent="0" lvl="0" marL="0" marR="0" rtl="0" algn="l">
                <a:lnSpc>
                  <a:spcPct val="160000"/>
                </a:lnSpc>
                <a:spcBef>
                  <a:spcPts val="0"/>
                </a:spcBef>
                <a:spcAft>
                  <a:spcPts val="0"/>
                </a:spcAft>
                <a:buNone/>
              </a:pPr>
              <a:r>
                <a:rPr lang="en" sz="800">
                  <a:solidFill>
                    <a:srgbClr val="3F3F3F"/>
                  </a:solidFill>
                  <a:latin typeface="Montserrat"/>
                  <a:ea typeface="Montserrat"/>
                  <a:cs typeface="Montserrat"/>
                  <a:sym typeface="Montserrat"/>
                </a:rPr>
                <a:t>College in Virginia, looked up one of the more obscure Latin words, consectetur,</a:t>
              </a:r>
              <a:endParaRPr sz="1100"/>
            </a:p>
          </p:txBody>
        </p:sp>
        <p:sp>
          <p:nvSpPr>
            <p:cNvPr id="2080" name="Shape 2080"/>
            <p:cNvSpPr/>
            <p:nvPr/>
          </p:nvSpPr>
          <p:spPr>
            <a:xfrm>
              <a:off x="8543925" y="2176463"/>
              <a:ext cx="1374775" cy="2520950"/>
            </a:xfrm>
            <a:custGeom>
              <a:pathLst>
                <a:path extrusionOk="0" h="1588" w="866">
                  <a:moveTo>
                    <a:pt x="0" y="1085"/>
                  </a:moveTo>
                  <a:lnTo>
                    <a:pt x="0" y="503"/>
                  </a:lnTo>
                  <a:lnTo>
                    <a:pt x="866" y="0"/>
                  </a:lnTo>
                  <a:lnTo>
                    <a:pt x="866" y="1588"/>
                  </a:lnTo>
                  <a:lnTo>
                    <a:pt x="0" y="1085"/>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81" name="Shape 2081"/>
            <p:cNvSpPr/>
            <p:nvPr/>
          </p:nvSpPr>
          <p:spPr>
            <a:xfrm>
              <a:off x="8543925" y="2176463"/>
              <a:ext cx="1374775" cy="2520950"/>
            </a:xfrm>
            <a:custGeom>
              <a:pathLst>
                <a:path extrusionOk="0" h="1588" w="866">
                  <a:moveTo>
                    <a:pt x="0" y="1085"/>
                  </a:moveTo>
                  <a:lnTo>
                    <a:pt x="0" y="503"/>
                  </a:lnTo>
                  <a:lnTo>
                    <a:pt x="866" y="0"/>
                  </a:lnTo>
                  <a:lnTo>
                    <a:pt x="866" y="1588"/>
                  </a:lnTo>
                  <a:lnTo>
                    <a:pt x="0" y="1085"/>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82" name="Shape 2082"/>
            <p:cNvSpPr/>
            <p:nvPr/>
          </p:nvSpPr>
          <p:spPr>
            <a:xfrm>
              <a:off x="5676900" y="2265363"/>
              <a:ext cx="1254125" cy="2287588"/>
            </a:xfrm>
            <a:custGeom>
              <a:pathLst>
                <a:path extrusionOk="0" h="1441" w="790">
                  <a:moveTo>
                    <a:pt x="790" y="989"/>
                  </a:moveTo>
                  <a:lnTo>
                    <a:pt x="790" y="457"/>
                  </a:lnTo>
                  <a:lnTo>
                    <a:pt x="0" y="0"/>
                  </a:lnTo>
                  <a:lnTo>
                    <a:pt x="0" y="1441"/>
                  </a:lnTo>
                  <a:lnTo>
                    <a:pt x="790" y="989"/>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83" name="Shape 2083"/>
            <p:cNvSpPr/>
            <p:nvPr/>
          </p:nvSpPr>
          <p:spPr>
            <a:xfrm>
              <a:off x="5676900" y="2265363"/>
              <a:ext cx="1254125" cy="2287588"/>
            </a:xfrm>
            <a:custGeom>
              <a:pathLst>
                <a:path extrusionOk="0" h="1441" w="790">
                  <a:moveTo>
                    <a:pt x="790" y="989"/>
                  </a:moveTo>
                  <a:lnTo>
                    <a:pt x="790" y="457"/>
                  </a:lnTo>
                  <a:lnTo>
                    <a:pt x="0" y="0"/>
                  </a:lnTo>
                  <a:lnTo>
                    <a:pt x="0" y="1441"/>
                  </a:lnTo>
                  <a:lnTo>
                    <a:pt x="790" y="989"/>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84" name="Shape 2084"/>
            <p:cNvSpPr/>
            <p:nvPr/>
          </p:nvSpPr>
          <p:spPr>
            <a:xfrm>
              <a:off x="7737475" y="1052513"/>
              <a:ext cx="1981200" cy="1866900"/>
            </a:xfrm>
            <a:custGeom>
              <a:pathLst>
                <a:path extrusionOk="0" h="1176" w="1248">
                  <a:moveTo>
                    <a:pt x="463" y="1176"/>
                  </a:moveTo>
                  <a:lnTo>
                    <a:pt x="0" y="909"/>
                  </a:lnTo>
                  <a:lnTo>
                    <a:pt x="0" y="0"/>
                  </a:lnTo>
                  <a:lnTo>
                    <a:pt x="1248" y="718"/>
                  </a:lnTo>
                  <a:lnTo>
                    <a:pt x="463" y="1176"/>
                  </a:ln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85" name="Shape 2085"/>
            <p:cNvSpPr/>
            <p:nvPr/>
          </p:nvSpPr>
          <p:spPr>
            <a:xfrm>
              <a:off x="7737475" y="1052513"/>
              <a:ext cx="1981200" cy="1866900"/>
            </a:xfrm>
            <a:custGeom>
              <a:pathLst>
                <a:path extrusionOk="0" h="1176" w="1248">
                  <a:moveTo>
                    <a:pt x="463" y="1176"/>
                  </a:moveTo>
                  <a:lnTo>
                    <a:pt x="0" y="909"/>
                  </a:lnTo>
                  <a:lnTo>
                    <a:pt x="0" y="0"/>
                  </a:lnTo>
                  <a:lnTo>
                    <a:pt x="1248" y="718"/>
                  </a:lnTo>
                  <a:lnTo>
                    <a:pt x="463" y="117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86" name="Shape 2086"/>
            <p:cNvSpPr/>
            <p:nvPr/>
          </p:nvSpPr>
          <p:spPr>
            <a:xfrm>
              <a:off x="5700713" y="3924300"/>
              <a:ext cx="1981200" cy="1865313"/>
            </a:xfrm>
            <a:custGeom>
              <a:pathLst>
                <a:path extrusionOk="0" h="1175" w="1248">
                  <a:moveTo>
                    <a:pt x="1248" y="266"/>
                  </a:moveTo>
                  <a:lnTo>
                    <a:pt x="785" y="0"/>
                  </a:lnTo>
                  <a:lnTo>
                    <a:pt x="0" y="457"/>
                  </a:lnTo>
                  <a:lnTo>
                    <a:pt x="1248" y="1175"/>
                  </a:lnTo>
                  <a:lnTo>
                    <a:pt x="1248" y="266"/>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87" name="Shape 2087"/>
            <p:cNvSpPr/>
            <p:nvPr/>
          </p:nvSpPr>
          <p:spPr>
            <a:xfrm>
              <a:off x="5700713" y="3924300"/>
              <a:ext cx="1981200" cy="1865313"/>
            </a:xfrm>
            <a:custGeom>
              <a:pathLst>
                <a:path extrusionOk="0" h="1175" w="1248">
                  <a:moveTo>
                    <a:pt x="1248" y="266"/>
                  </a:moveTo>
                  <a:lnTo>
                    <a:pt x="785" y="0"/>
                  </a:lnTo>
                  <a:lnTo>
                    <a:pt x="0" y="457"/>
                  </a:lnTo>
                  <a:lnTo>
                    <a:pt x="1248" y="1175"/>
                  </a:lnTo>
                  <a:lnTo>
                    <a:pt x="1248" y="266"/>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88" name="Shape 2088"/>
            <p:cNvSpPr/>
            <p:nvPr/>
          </p:nvSpPr>
          <p:spPr>
            <a:xfrm>
              <a:off x="5859463" y="1235075"/>
              <a:ext cx="1790700" cy="1684338"/>
            </a:xfrm>
            <a:custGeom>
              <a:pathLst>
                <a:path extrusionOk="0" h="1061" w="1128">
                  <a:moveTo>
                    <a:pt x="1128" y="819"/>
                  </a:moveTo>
                  <a:lnTo>
                    <a:pt x="710" y="1061"/>
                  </a:lnTo>
                  <a:lnTo>
                    <a:pt x="0" y="649"/>
                  </a:lnTo>
                  <a:lnTo>
                    <a:pt x="1128" y="0"/>
                  </a:lnTo>
                  <a:lnTo>
                    <a:pt x="1128" y="819"/>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89" name="Shape 2089"/>
            <p:cNvSpPr/>
            <p:nvPr/>
          </p:nvSpPr>
          <p:spPr>
            <a:xfrm>
              <a:off x="5859463" y="1235075"/>
              <a:ext cx="1790700" cy="1684338"/>
            </a:xfrm>
            <a:custGeom>
              <a:pathLst>
                <a:path extrusionOk="0" h="1061" w="1128">
                  <a:moveTo>
                    <a:pt x="1128" y="819"/>
                  </a:moveTo>
                  <a:lnTo>
                    <a:pt x="710" y="1061"/>
                  </a:lnTo>
                  <a:lnTo>
                    <a:pt x="0" y="649"/>
                  </a:lnTo>
                  <a:lnTo>
                    <a:pt x="1128" y="0"/>
                  </a:lnTo>
                  <a:lnTo>
                    <a:pt x="1128" y="819"/>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0" name="Shape 2090"/>
            <p:cNvSpPr/>
            <p:nvPr/>
          </p:nvSpPr>
          <p:spPr>
            <a:xfrm>
              <a:off x="7793038" y="3971925"/>
              <a:ext cx="1790700" cy="1682750"/>
            </a:xfrm>
            <a:custGeom>
              <a:pathLst>
                <a:path extrusionOk="0" h="1060" w="1128">
                  <a:moveTo>
                    <a:pt x="418" y="0"/>
                  </a:moveTo>
                  <a:lnTo>
                    <a:pt x="0" y="241"/>
                  </a:lnTo>
                  <a:lnTo>
                    <a:pt x="0" y="1060"/>
                  </a:lnTo>
                  <a:lnTo>
                    <a:pt x="1128" y="412"/>
                  </a:lnTo>
                  <a:lnTo>
                    <a:pt x="418" y="0"/>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1" name="Shape 2091"/>
            <p:cNvSpPr/>
            <p:nvPr/>
          </p:nvSpPr>
          <p:spPr>
            <a:xfrm>
              <a:off x="7793038" y="3971925"/>
              <a:ext cx="1790700" cy="1682750"/>
            </a:xfrm>
            <a:custGeom>
              <a:pathLst>
                <a:path extrusionOk="0" h="1060" w="1128">
                  <a:moveTo>
                    <a:pt x="418" y="0"/>
                  </a:moveTo>
                  <a:lnTo>
                    <a:pt x="0" y="241"/>
                  </a:lnTo>
                  <a:lnTo>
                    <a:pt x="0" y="1060"/>
                  </a:lnTo>
                  <a:lnTo>
                    <a:pt x="1128" y="412"/>
                  </a:lnTo>
                  <a:lnTo>
                    <a:pt x="418"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2" name="Shape 2092"/>
            <p:cNvSpPr/>
            <p:nvPr/>
          </p:nvSpPr>
          <p:spPr>
            <a:xfrm>
              <a:off x="8543925" y="2878138"/>
              <a:ext cx="160338" cy="96838"/>
            </a:xfrm>
            <a:custGeom>
              <a:pathLst>
                <a:path extrusionOk="0" h="61" w="101">
                  <a:moveTo>
                    <a:pt x="101" y="0"/>
                  </a:moveTo>
                  <a:lnTo>
                    <a:pt x="0" y="61"/>
                  </a:lnTo>
                  <a:lnTo>
                    <a:pt x="101" y="0"/>
                  </a:lnTo>
                  <a:lnTo>
                    <a:pt x="101" y="0"/>
                  </a:lnTo>
                  <a:close/>
                </a:path>
              </a:pathLst>
            </a:custGeom>
            <a:solidFill>
              <a:srgbClr val="D1D3D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3" name="Shape 2093"/>
            <p:cNvSpPr/>
            <p:nvPr/>
          </p:nvSpPr>
          <p:spPr>
            <a:xfrm>
              <a:off x="8543925" y="2878138"/>
              <a:ext cx="160338" cy="96838"/>
            </a:xfrm>
            <a:custGeom>
              <a:pathLst>
                <a:path extrusionOk="0" h="61" w="101">
                  <a:moveTo>
                    <a:pt x="101" y="0"/>
                  </a:moveTo>
                  <a:lnTo>
                    <a:pt x="0" y="61"/>
                  </a:lnTo>
                  <a:lnTo>
                    <a:pt x="101" y="0"/>
                  </a:lnTo>
                  <a:lnTo>
                    <a:pt x="10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4" name="Shape 2094"/>
            <p:cNvSpPr/>
            <p:nvPr/>
          </p:nvSpPr>
          <p:spPr>
            <a:xfrm>
              <a:off x="8543925" y="2878138"/>
              <a:ext cx="160338" cy="1117600"/>
            </a:xfrm>
            <a:custGeom>
              <a:pathLst>
                <a:path extrusionOk="0" h="704" w="101">
                  <a:moveTo>
                    <a:pt x="101" y="0"/>
                  </a:moveTo>
                  <a:lnTo>
                    <a:pt x="0" y="61"/>
                  </a:lnTo>
                  <a:lnTo>
                    <a:pt x="0" y="643"/>
                  </a:lnTo>
                  <a:lnTo>
                    <a:pt x="101" y="704"/>
                  </a:lnTo>
                  <a:lnTo>
                    <a:pt x="101" y="0"/>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5" name="Shape 2095"/>
            <p:cNvSpPr/>
            <p:nvPr/>
          </p:nvSpPr>
          <p:spPr>
            <a:xfrm>
              <a:off x="8543925" y="2878138"/>
              <a:ext cx="160338" cy="1117600"/>
            </a:xfrm>
            <a:custGeom>
              <a:pathLst>
                <a:path extrusionOk="0" h="704" w="101">
                  <a:moveTo>
                    <a:pt x="101" y="0"/>
                  </a:moveTo>
                  <a:lnTo>
                    <a:pt x="0" y="61"/>
                  </a:lnTo>
                  <a:lnTo>
                    <a:pt x="0" y="643"/>
                  </a:lnTo>
                  <a:lnTo>
                    <a:pt x="101" y="704"/>
                  </a:lnTo>
                  <a:lnTo>
                    <a:pt x="10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6" name="Shape 2096"/>
            <p:cNvSpPr/>
            <p:nvPr/>
          </p:nvSpPr>
          <p:spPr>
            <a:xfrm>
              <a:off x="6786563" y="2990850"/>
              <a:ext cx="144463" cy="925513"/>
            </a:xfrm>
            <a:custGeom>
              <a:pathLst>
                <a:path extrusionOk="0" h="583" w="91">
                  <a:moveTo>
                    <a:pt x="91" y="0"/>
                  </a:moveTo>
                  <a:lnTo>
                    <a:pt x="91" y="532"/>
                  </a:lnTo>
                  <a:lnTo>
                    <a:pt x="0" y="583"/>
                  </a:lnTo>
                  <a:lnTo>
                    <a:pt x="0" y="583"/>
                  </a:lnTo>
                  <a:lnTo>
                    <a:pt x="91" y="532"/>
                  </a:lnTo>
                  <a:lnTo>
                    <a:pt x="91" y="0"/>
                  </a:lnTo>
                  <a:close/>
                </a:path>
              </a:pathLst>
            </a:custGeom>
            <a:solidFill>
              <a:srgbClr val="D1D3D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7" name="Shape 2097"/>
            <p:cNvSpPr/>
            <p:nvPr/>
          </p:nvSpPr>
          <p:spPr>
            <a:xfrm>
              <a:off x="6786563" y="2990850"/>
              <a:ext cx="144463" cy="925513"/>
            </a:xfrm>
            <a:custGeom>
              <a:pathLst>
                <a:path extrusionOk="0" h="583" w="91">
                  <a:moveTo>
                    <a:pt x="91" y="0"/>
                  </a:moveTo>
                  <a:lnTo>
                    <a:pt x="91" y="532"/>
                  </a:lnTo>
                  <a:lnTo>
                    <a:pt x="0" y="583"/>
                  </a:lnTo>
                  <a:lnTo>
                    <a:pt x="0" y="583"/>
                  </a:lnTo>
                  <a:lnTo>
                    <a:pt x="91" y="532"/>
                  </a:lnTo>
                  <a:lnTo>
                    <a:pt x="9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8" name="Shape 2098"/>
            <p:cNvSpPr/>
            <p:nvPr/>
          </p:nvSpPr>
          <p:spPr>
            <a:xfrm>
              <a:off x="6786563" y="2901950"/>
              <a:ext cx="144463" cy="1014413"/>
            </a:xfrm>
            <a:custGeom>
              <a:pathLst>
                <a:path extrusionOk="0" h="639" w="91">
                  <a:moveTo>
                    <a:pt x="0" y="0"/>
                  </a:moveTo>
                  <a:lnTo>
                    <a:pt x="0" y="639"/>
                  </a:lnTo>
                  <a:lnTo>
                    <a:pt x="91" y="588"/>
                  </a:lnTo>
                  <a:lnTo>
                    <a:pt x="91" y="56"/>
                  </a:lnTo>
                  <a:lnTo>
                    <a:pt x="0" y="0"/>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099" name="Shape 2099"/>
            <p:cNvSpPr/>
            <p:nvPr/>
          </p:nvSpPr>
          <p:spPr>
            <a:xfrm>
              <a:off x="6786563" y="2901950"/>
              <a:ext cx="144463" cy="1014413"/>
            </a:xfrm>
            <a:custGeom>
              <a:pathLst>
                <a:path extrusionOk="0" h="639" w="91">
                  <a:moveTo>
                    <a:pt x="0" y="0"/>
                  </a:moveTo>
                  <a:lnTo>
                    <a:pt x="0" y="639"/>
                  </a:lnTo>
                  <a:lnTo>
                    <a:pt x="91" y="588"/>
                  </a:lnTo>
                  <a:lnTo>
                    <a:pt x="91" y="56"/>
                  </a:lnTo>
                  <a:lnTo>
                    <a:pt x="0"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0" name="Shape 2100"/>
            <p:cNvSpPr/>
            <p:nvPr/>
          </p:nvSpPr>
          <p:spPr>
            <a:xfrm>
              <a:off x="7737475" y="2495550"/>
              <a:ext cx="735013" cy="423863"/>
            </a:xfrm>
            <a:custGeom>
              <a:pathLst>
                <a:path extrusionOk="0" h="267" w="463">
                  <a:moveTo>
                    <a:pt x="0" y="0"/>
                  </a:moveTo>
                  <a:lnTo>
                    <a:pt x="0" y="0"/>
                  </a:lnTo>
                  <a:lnTo>
                    <a:pt x="463" y="267"/>
                  </a:lnTo>
                  <a:lnTo>
                    <a:pt x="463" y="267"/>
                  </a:lnTo>
                  <a:lnTo>
                    <a:pt x="0" y="0"/>
                  </a:lnTo>
                  <a:close/>
                </a:path>
              </a:pathLst>
            </a:custGeom>
            <a:solidFill>
              <a:srgbClr val="D1D3D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1" name="Shape 2101"/>
            <p:cNvSpPr/>
            <p:nvPr/>
          </p:nvSpPr>
          <p:spPr>
            <a:xfrm>
              <a:off x="7737475" y="2495550"/>
              <a:ext cx="735013" cy="423863"/>
            </a:xfrm>
            <a:custGeom>
              <a:pathLst>
                <a:path extrusionOk="0" h="267" w="463">
                  <a:moveTo>
                    <a:pt x="0" y="0"/>
                  </a:moveTo>
                  <a:lnTo>
                    <a:pt x="0" y="0"/>
                  </a:lnTo>
                  <a:lnTo>
                    <a:pt x="463" y="267"/>
                  </a:lnTo>
                  <a:lnTo>
                    <a:pt x="463" y="267"/>
                  </a:lnTo>
                  <a:lnTo>
                    <a:pt x="0"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2" name="Shape 2102"/>
            <p:cNvSpPr/>
            <p:nvPr/>
          </p:nvSpPr>
          <p:spPr>
            <a:xfrm>
              <a:off x="7737475" y="2328863"/>
              <a:ext cx="879475" cy="590550"/>
            </a:xfrm>
            <a:custGeom>
              <a:pathLst>
                <a:path extrusionOk="0" h="372" w="554">
                  <a:moveTo>
                    <a:pt x="0" y="0"/>
                  </a:moveTo>
                  <a:lnTo>
                    <a:pt x="0" y="105"/>
                  </a:lnTo>
                  <a:lnTo>
                    <a:pt x="463" y="372"/>
                  </a:lnTo>
                  <a:lnTo>
                    <a:pt x="554" y="316"/>
                  </a:lnTo>
                  <a:lnTo>
                    <a:pt x="554" y="316"/>
                  </a:lnTo>
                  <a:lnTo>
                    <a:pt x="0" y="0"/>
                  </a:lnTo>
                  <a:close/>
                </a:path>
              </a:pathLst>
            </a:custGeom>
            <a:solidFill>
              <a:srgbClr val="BFBFB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3" name="Shape 2103"/>
            <p:cNvSpPr/>
            <p:nvPr/>
          </p:nvSpPr>
          <p:spPr>
            <a:xfrm>
              <a:off x="7737475" y="2328863"/>
              <a:ext cx="879475" cy="590550"/>
            </a:xfrm>
            <a:custGeom>
              <a:pathLst>
                <a:path extrusionOk="0" h="372" w="554">
                  <a:moveTo>
                    <a:pt x="0" y="0"/>
                  </a:moveTo>
                  <a:lnTo>
                    <a:pt x="0" y="105"/>
                  </a:lnTo>
                  <a:lnTo>
                    <a:pt x="463" y="372"/>
                  </a:lnTo>
                  <a:lnTo>
                    <a:pt x="554" y="316"/>
                  </a:lnTo>
                  <a:lnTo>
                    <a:pt x="554" y="316"/>
                  </a:lnTo>
                  <a:lnTo>
                    <a:pt x="0"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4" name="Shape 2104"/>
            <p:cNvSpPr/>
            <p:nvPr/>
          </p:nvSpPr>
          <p:spPr>
            <a:xfrm>
              <a:off x="6802438" y="3924300"/>
              <a:ext cx="879475" cy="422275"/>
            </a:xfrm>
            <a:custGeom>
              <a:pathLst>
                <a:path extrusionOk="0" h="266" w="554">
                  <a:moveTo>
                    <a:pt x="91" y="0"/>
                  </a:moveTo>
                  <a:lnTo>
                    <a:pt x="91" y="0"/>
                  </a:lnTo>
                  <a:lnTo>
                    <a:pt x="0" y="55"/>
                  </a:lnTo>
                  <a:lnTo>
                    <a:pt x="91" y="0"/>
                  </a:lnTo>
                  <a:lnTo>
                    <a:pt x="554" y="266"/>
                  </a:lnTo>
                  <a:lnTo>
                    <a:pt x="554" y="266"/>
                  </a:lnTo>
                  <a:lnTo>
                    <a:pt x="91" y="0"/>
                  </a:lnTo>
                  <a:close/>
                </a:path>
              </a:pathLst>
            </a:custGeom>
            <a:solidFill>
              <a:srgbClr val="D1D3D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5" name="Shape 2105"/>
            <p:cNvSpPr/>
            <p:nvPr/>
          </p:nvSpPr>
          <p:spPr>
            <a:xfrm>
              <a:off x="6802438" y="3924300"/>
              <a:ext cx="879475" cy="422275"/>
            </a:xfrm>
            <a:custGeom>
              <a:pathLst>
                <a:path extrusionOk="0" h="266" w="554">
                  <a:moveTo>
                    <a:pt x="91" y="0"/>
                  </a:moveTo>
                  <a:lnTo>
                    <a:pt x="91" y="0"/>
                  </a:lnTo>
                  <a:lnTo>
                    <a:pt x="0" y="55"/>
                  </a:lnTo>
                  <a:lnTo>
                    <a:pt x="91" y="0"/>
                  </a:lnTo>
                  <a:lnTo>
                    <a:pt x="554" y="266"/>
                  </a:lnTo>
                  <a:lnTo>
                    <a:pt x="554" y="266"/>
                  </a:lnTo>
                  <a:lnTo>
                    <a:pt x="9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6" name="Shape 2106"/>
            <p:cNvSpPr/>
            <p:nvPr/>
          </p:nvSpPr>
          <p:spPr>
            <a:xfrm>
              <a:off x="6802438" y="3924300"/>
              <a:ext cx="879475" cy="588963"/>
            </a:xfrm>
            <a:custGeom>
              <a:pathLst>
                <a:path extrusionOk="0" h="371" w="554">
                  <a:moveTo>
                    <a:pt x="91" y="0"/>
                  </a:moveTo>
                  <a:lnTo>
                    <a:pt x="0" y="55"/>
                  </a:lnTo>
                  <a:lnTo>
                    <a:pt x="554" y="371"/>
                  </a:lnTo>
                  <a:lnTo>
                    <a:pt x="554" y="266"/>
                  </a:lnTo>
                  <a:lnTo>
                    <a:pt x="91" y="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7" name="Shape 2107"/>
            <p:cNvSpPr/>
            <p:nvPr/>
          </p:nvSpPr>
          <p:spPr>
            <a:xfrm>
              <a:off x="6802438" y="3924300"/>
              <a:ext cx="879475" cy="588963"/>
            </a:xfrm>
            <a:custGeom>
              <a:pathLst>
                <a:path extrusionOk="0" h="371" w="554">
                  <a:moveTo>
                    <a:pt x="91" y="0"/>
                  </a:moveTo>
                  <a:lnTo>
                    <a:pt x="0" y="55"/>
                  </a:lnTo>
                  <a:lnTo>
                    <a:pt x="554" y="371"/>
                  </a:lnTo>
                  <a:lnTo>
                    <a:pt x="554" y="266"/>
                  </a:lnTo>
                  <a:lnTo>
                    <a:pt x="9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8" name="Shape 2108"/>
            <p:cNvSpPr/>
            <p:nvPr/>
          </p:nvSpPr>
          <p:spPr>
            <a:xfrm>
              <a:off x="6850063" y="2384425"/>
              <a:ext cx="800100" cy="534988"/>
            </a:xfrm>
            <a:custGeom>
              <a:pathLst>
                <a:path extrusionOk="0" h="337" w="504">
                  <a:moveTo>
                    <a:pt x="504" y="0"/>
                  </a:moveTo>
                  <a:lnTo>
                    <a:pt x="0" y="286"/>
                  </a:lnTo>
                  <a:lnTo>
                    <a:pt x="0" y="286"/>
                  </a:lnTo>
                  <a:lnTo>
                    <a:pt x="86" y="337"/>
                  </a:lnTo>
                  <a:lnTo>
                    <a:pt x="86" y="337"/>
                  </a:lnTo>
                  <a:lnTo>
                    <a:pt x="504" y="95"/>
                  </a:lnTo>
                  <a:lnTo>
                    <a:pt x="504" y="0"/>
                  </a:lnTo>
                  <a:close/>
                </a:path>
              </a:pathLst>
            </a:custGeom>
            <a:solidFill>
              <a:srgbClr val="7EA83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09" name="Shape 2109"/>
            <p:cNvSpPr/>
            <p:nvPr/>
          </p:nvSpPr>
          <p:spPr>
            <a:xfrm>
              <a:off x="6850063" y="2384425"/>
              <a:ext cx="800100" cy="534988"/>
            </a:xfrm>
            <a:custGeom>
              <a:pathLst>
                <a:path extrusionOk="0" h="337" w="504">
                  <a:moveTo>
                    <a:pt x="504" y="0"/>
                  </a:moveTo>
                  <a:lnTo>
                    <a:pt x="0" y="286"/>
                  </a:lnTo>
                  <a:lnTo>
                    <a:pt x="0" y="286"/>
                  </a:lnTo>
                  <a:lnTo>
                    <a:pt x="86" y="337"/>
                  </a:lnTo>
                  <a:lnTo>
                    <a:pt x="86" y="337"/>
                  </a:lnTo>
                  <a:lnTo>
                    <a:pt x="504" y="95"/>
                  </a:lnTo>
                  <a:lnTo>
                    <a:pt x="504" y="0"/>
                  </a:ln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0" name="Shape 2110"/>
            <p:cNvSpPr/>
            <p:nvPr/>
          </p:nvSpPr>
          <p:spPr>
            <a:xfrm>
              <a:off x="7793038" y="3971925"/>
              <a:ext cx="663575" cy="382588"/>
            </a:xfrm>
            <a:custGeom>
              <a:pathLst>
                <a:path extrusionOk="0" h="241" w="418">
                  <a:moveTo>
                    <a:pt x="418" y="0"/>
                  </a:moveTo>
                  <a:lnTo>
                    <a:pt x="418" y="0"/>
                  </a:lnTo>
                  <a:lnTo>
                    <a:pt x="0" y="241"/>
                  </a:lnTo>
                  <a:lnTo>
                    <a:pt x="0" y="241"/>
                  </a:lnTo>
                  <a:lnTo>
                    <a:pt x="418" y="0"/>
                  </a:lnTo>
                  <a:close/>
                </a:path>
              </a:pathLst>
            </a:custGeom>
            <a:solidFill>
              <a:srgbClr val="D1D3D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1" name="Shape 2111"/>
            <p:cNvSpPr/>
            <p:nvPr/>
          </p:nvSpPr>
          <p:spPr>
            <a:xfrm>
              <a:off x="7793038" y="3971925"/>
              <a:ext cx="663575" cy="382588"/>
            </a:xfrm>
            <a:custGeom>
              <a:pathLst>
                <a:path extrusionOk="0" h="241" w="418">
                  <a:moveTo>
                    <a:pt x="418" y="0"/>
                  </a:moveTo>
                  <a:lnTo>
                    <a:pt x="418" y="0"/>
                  </a:lnTo>
                  <a:lnTo>
                    <a:pt x="0" y="241"/>
                  </a:lnTo>
                  <a:lnTo>
                    <a:pt x="0" y="241"/>
                  </a:lnTo>
                  <a:lnTo>
                    <a:pt x="418"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2" name="Shape 2112"/>
            <p:cNvSpPr/>
            <p:nvPr/>
          </p:nvSpPr>
          <p:spPr>
            <a:xfrm>
              <a:off x="7793038" y="3971925"/>
              <a:ext cx="800100" cy="533400"/>
            </a:xfrm>
            <a:custGeom>
              <a:pathLst>
                <a:path extrusionOk="0" h="336" w="504">
                  <a:moveTo>
                    <a:pt x="418" y="0"/>
                  </a:moveTo>
                  <a:lnTo>
                    <a:pt x="418" y="0"/>
                  </a:lnTo>
                  <a:lnTo>
                    <a:pt x="0" y="241"/>
                  </a:lnTo>
                  <a:lnTo>
                    <a:pt x="0" y="336"/>
                  </a:lnTo>
                  <a:lnTo>
                    <a:pt x="504" y="50"/>
                  </a:lnTo>
                  <a:lnTo>
                    <a:pt x="418" y="0"/>
                  </a:ln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3" name="Shape 2113"/>
            <p:cNvSpPr/>
            <p:nvPr/>
          </p:nvSpPr>
          <p:spPr>
            <a:xfrm>
              <a:off x="7793038" y="3971925"/>
              <a:ext cx="800100" cy="533400"/>
            </a:xfrm>
            <a:custGeom>
              <a:pathLst>
                <a:path extrusionOk="0" h="336" w="504">
                  <a:moveTo>
                    <a:pt x="418" y="0"/>
                  </a:moveTo>
                  <a:lnTo>
                    <a:pt x="418" y="0"/>
                  </a:lnTo>
                  <a:lnTo>
                    <a:pt x="0" y="241"/>
                  </a:lnTo>
                  <a:lnTo>
                    <a:pt x="0" y="336"/>
                  </a:lnTo>
                  <a:lnTo>
                    <a:pt x="504" y="50"/>
                  </a:lnTo>
                  <a:lnTo>
                    <a:pt x="418"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4" name="Shape 2114"/>
            <p:cNvSpPr/>
            <p:nvPr/>
          </p:nvSpPr>
          <p:spPr>
            <a:xfrm>
              <a:off x="8616950" y="1450975"/>
              <a:ext cx="342900" cy="390525"/>
            </a:xfrm>
            <a:custGeom>
              <a:pathLst>
                <a:path extrusionOk="0" h="246" w="216">
                  <a:moveTo>
                    <a:pt x="216" y="186"/>
                  </a:moveTo>
                  <a:lnTo>
                    <a:pt x="105" y="246"/>
                  </a:lnTo>
                  <a:lnTo>
                    <a:pt x="0" y="186"/>
                  </a:lnTo>
                  <a:lnTo>
                    <a:pt x="0" y="60"/>
                  </a:lnTo>
                  <a:lnTo>
                    <a:pt x="105" y="0"/>
                  </a:lnTo>
                  <a:lnTo>
                    <a:pt x="216" y="60"/>
                  </a:lnTo>
                  <a:lnTo>
                    <a:pt x="216" y="186"/>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5" name="Shape 2115"/>
            <p:cNvSpPr/>
            <p:nvPr/>
          </p:nvSpPr>
          <p:spPr>
            <a:xfrm>
              <a:off x="8983663" y="4665663"/>
              <a:ext cx="344488" cy="398463"/>
            </a:xfrm>
            <a:custGeom>
              <a:pathLst>
                <a:path extrusionOk="0" h="251" w="217">
                  <a:moveTo>
                    <a:pt x="217" y="191"/>
                  </a:moveTo>
                  <a:lnTo>
                    <a:pt x="106" y="251"/>
                  </a:lnTo>
                  <a:lnTo>
                    <a:pt x="0" y="191"/>
                  </a:lnTo>
                  <a:lnTo>
                    <a:pt x="0" y="65"/>
                  </a:lnTo>
                  <a:lnTo>
                    <a:pt x="106" y="0"/>
                  </a:lnTo>
                  <a:lnTo>
                    <a:pt x="217" y="65"/>
                  </a:lnTo>
                  <a:lnTo>
                    <a:pt x="217" y="191"/>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6" name="Shape 2116"/>
            <p:cNvSpPr/>
            <p:nvPr/>
          </p:nvSpPr>
          <p:spPr>
            <a:xfrm>
              <a:off x="9742488" y="3213100"/>
              <a:ext cx="344488" cy="392113"/>
            </a:xfrm>
            <a:custGeom>
              <a:pathLst>
                <a:path extrusionOk="0" h="247" w="217">
                  <a:moveTo>
                    <a:pt x="217" y="186"/>
                  </a:moveTo>
                  <a:lnTo>
                    <a:pt x="111" y="247"/>
                  </a:lnTo>
                  <a:lnTo>
                    <a:pt x="0" y="186"/>
                  </a:lnTo>
                  <a:lnTo>
                    <a:pt x="0" y="61"/>
                  </a:lnTo>
                  <a:lnTo>
                    <a:pt x="111" y="0"/>
                  </a:lnTo>
                  <a:lnTo>
                    <a:pt x="217" y="61"/>
                  </a:lnTo>
                  <a:lnTo>
                    <a:pt x="217" y="186"/>
                  </a:lnTo>
                  <a:close/>
                </a:path>
              </a:pathLst>
            </a:custGeom>
            <a:solidFill>
              <a:srgbClr val="BFBFB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7" name="Shape 2117"/>
            <p:cNvSpPr/>
            <p:nvPr/>
          </p:nvSpPr>
          <p:spPr>
            <a:xfrm>
              <a:off x="6554788" y="1562100"/>
              <a:ext cx="344488" cy="400050"/>
            </a:xfrm>
            <a:custGeom>
              <a:pathLst>
                <a:path extrusionOk="0" h="252" w="217">
                  <a:moveTo>
                    <a:pt x="0" y="186"/>
                  </a:moveTo>
                  <a:lnTo>
                    <a:pt x="106" y="252"/>
                  </a:lnTo>
                  <a:lnTo>
                    <a:pt x="217" y="186"/>
                  </a:lnTo>
                  <a:lnTo>
                    <a:pt x="217" y="66"/>
                  </a:lnTo>
                  <a:lnTo>
                    <a:pt x="106" y="0"/>
                  </a:lnTo>
                  <a:lnTo>
                    <a:pt x="0" y="66"/>
                  </a:lnTo>
                  <a:lnTo>
                    <a:pt x="0" y="186"/>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8" name="Shape 2118"/>
            <p:cNvSpPr/>
            <p:nvPr/>
          </p:nvSpPr>
          <p:spPr>
            <a:xfrm>
              <a:off x="6507163" y="5016500"/>
              <a:ext cx="342900" cy="398463"/>
            </a:xfrm>
            <a:custGeom>
              <a:pathLst>
                <a:path extrusionOk="0" h="251" w="216">
                  <a:moveTo>
                    <a:pt x="0" y="186"/>
                  </a:moveTo>
                  <a:lnTo>
                    <a:pt x="106" y="251"/>
                  </a:lnTo>
                  <a:lnTo>
                    <a:pt x="216" y="186"/>
                  </a:lnTo>
                  <a:lnTo>
                    <a:pt x="216" y="60"/>
                  </a:lnTo>
                  <a:lnTo>
                    <a:pt x="106" y="0"/>
                  </a:lnTo>
                  <a:lnTo>
                    <a:pt x="0" y="60"/>
                  </a:lnTo>
                  <a:lnTo>
                    <a:pt x="0" y="186"/>
                  </a:lnTo>
                  <a:close/>
                </a:path>
              </a:pathLst>
            </a:custGeom>
            <a:solidFill>
              <a:srgbClr val="FEE39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19" name="Shape 2119"/>
            <p:cNvSpPr/>
            <p:nvPr/>
          </p:nvSpPr>
          <p:spPr>
            <a:xfrm>
              <a:off x="5500688" y="2616200"/>
              <a:ext cx="342900" cy="390525"/>
            </a:xfrm>
            <a:custGeom>
              <a:pathLst>
                <a:path extrusionOk="0" h="246" w="216">
                  <a:moveTo>
                    <a:pt x="0" y="186"/>
                  </a:moveTo>
                  <a:lnTo>
                    <a:pt x="111" y="246"/>
                  </a:lnTo>
                  <a:lnTo>
                    <a:pt x="216" y="186"/>
                  </a:lnTo>
                  <a:lnTo>
                    <a:pt x="216" y="60"/>
                  </a:lnTo>
                  <a:lnTo>
                    <a:pt x="111" y="0"/>
                  </a:lnTo>
                  <a:lnTo>
                    <a:pt x="0" y="60"/>
                  </a:lnTo>
                  <a:lnTo>
                    <a:pt x="0" y="186"/>
                  </a:lnTo>
                  <a:close/>
                </a:path>
              </a:pathLst>
            </a:custGeom>
            <a:solidFill>
              <a:srgbClr val="BFBFB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0" name="Shape 2120"/>
            <p:cNvSpPr/>
            <p:nvPr/>
          </p:nvSpPr>
          <p:spPr>
            <a:xfrm>
              <a:off x="5972175" y="2959100"/>
              <a:ext cx="574675" cy="517525"/>
            </a:xfrm>
            <a:custGeom>
              <a:pathLst>
                <a:path extrusionOk="0" h="65" w="72">
                  <a:moveTo>
                    <a:pt x="14" y="65"/>
                  </a:moveTo>
                  <a:cubicBezTo>
                    <a:pt x="15" y="64"/>
                    <a:pt x="16" y="63"/>
                    <a:pt x="17" y="61"/>
                  </a:cubicBezTo>
                  <a:cubicBezTo>
                    <a:pt x="19" y="60"/>
                    <a:pt x="22" y="58"/>
                    <a:pt x="23" y="57"/>
                  </a:cubicBezTo>
                  <a:cubicBezTo>
                    <a:pt x="23" y="56"/>
                    <a:pt x="24" y="55"/>
                    <a:pt x="25" y="55"/>
                  </a:cubicBezTo>
                  <a:cubicBezTo>
                    <a:pt x="26" y="55"/>
                    <a:pt x="28" y="55"/>
                    <a:pt x="30" y="54"/>
                  </a:cubicBezTo>
                  <a:cubicBezTo>
                    <a:pt x="30" y="52"/>
                    <a:pt x="30" y="52"/>
                    <a:pt x="30" y="52"/>
                  </a:cubicBezTo>
                  <a:cubicBezTo>
                    <a:pt x="27" y="50"/>
                    <a:pt x="22" y="45"/>
                    <a:pt x="22" y="40"/>
                  </a:cubicBezTo>
                  <a:cubicBezTo>
                    <a:pt x="22" y="40"/>
                    <a:pt x="22" y="40"/>
                    <a:pt x="22" y="40"/>
                  </a:cubicBezTo>
                  <a:cubicBezTo>
                    <a:pt x="22" y="40"/>
                    <a:pt x="22" y="40"/>
                    <a:pt x="22" y="40"/>
                  </a:cubicBezTo>
                  <a:cubicBezTo>
                    <a:pt x="20" y="40"/>
                    <a:pt x="19" y="38"/>
                    <a:pt x="19" y="36"/>
                  </a:cubicBezTo>
                  <a:cubicBezTo>
                    <a:pt x="19" y="34"/>
                    <a:pt x="20" y="33"/>
                    <a:pt x="21" y="32"/>
                  </a:cubicBezTo>
                  <a:cubicBezTo>
                    <a:pt x="20" y="32"/>
                    <a:pt x="21" y="31"/>
                    <a:pt x="21" y="30"/>
                  </a:cubicBezTo>
                  <a:cubicBezTo>
                    <a:pt x="21" y="29"/>
                    <a:pt x="21" y="29"/>
                    <a:pt x="21" y="29"/>
                  </a:cubicBezTo>
                  <a:cubicBezTo>
                    <a:pt x="20" y="30"/>
                    <a:pt x="20" y="30"/>
                    <a:pt x="20" y="29"/>
                  </a:cubicBezTo>
                  <a:cubicBezTo>
                    <a:pt x="20" y="29"/>
                    <a:pt x="20" y="28"/>
                    <a:pt x="21" y="27"/>
                  </a:cubicBezTo>
                  <a:cubicBezTo>
                    <a:pt x="21" y="26"/>
                    <a:pt x="21" y="26"/>
                    <a:pt x="21" y="26"/>
                  </a:cubicBezTo>
                  <a:cubicBezTo>
                    <a:pt x="21" y="24"/>
                    <a:pt x="21" y="22"/>
                    <a:pt x="22" y="20"/>
                  </a:cubicBezTo>
                  <a:cubicBezTo>
                    <a:pt x="21" y="20"/>
                    <a:pt x="20" y="22"/>
                    <a:pt x="20" y="21"/>
                  </a:cubicBezTo>
                  <a:cubicBezTo>
                    <a:pt x="21" y="19"/>
                    <a:pt x="23" y="15"/>
                    <a:pt x="26" y="14"/>
                  </a:cubicBezTo>
                  <a:cubicBezTo>
                    <a:pt x="27" y="13"/>
                    <a:pt x="28" y="12"/>
                    <a:pt x="30" y="12"/>
                  </a:cubicBezTo>
                  <a:cubicBezTo>
                    <a:pt x="30" y="12"/>
                    <a:pt x="30" y="12"/>
                    <a:pt x="30" y="12"/>
                  </a:cubicBezTo>
                  <a:cubicBezTo>
                    <a:pt x="27" y="11"/>
                    <a:pt x="29" y="9"/>
                    <a:pt x="29" y="9"/>
                  </a:cubicBezTo>
                  <a:cubicBezTo>
                    <a:pt x="28" y="11"/>
                    <a:pt x="31" y="10"/>
                    <a:pt x="31" y="10"/>
                  </a:cubicBezTo>
                  <a:cubicBezTo>
                    <a:pt x="31" y="10"/>
                    <a:pt x="31" y="8"/>
                    <a:pt x="31" y="8"/>
                  </a:cubicBezTo>
                  <a:cubicBezTo>
                    <a:pt x="32" y="11"/>
                    <a:pt x="38" y="10"/>
                    <a:pt x="38" y="10"/>
                  </a:cubicBezTo>
                  <a:cubicBezTo>
                    <a:pt x="38" y="10"/>
                    <a:pt x="38" y="10"/>
                    <a:pt x="38" y="10"/>
                  </a:cubicBezTo>
                  <a:cubicBezTo>
                    <a:pt x="39" y="11"/>
                    <a:pt x="40" y="11"/>
                    <a:pt x="40" y="11"/>
                  </a:cubicBezTo>
                  <a:cubicBezTo>
                    <a:pt x="40" y="10"/>
                    <a:pt x="38" y="9"/>
                    <a:pt x="37" y="9"/>
                  </a:cubicBezTo>
                  <a:cubicBezTo>
                    <a:pt x="37" y="9"/>
                    <a:pt x="43" y="9"/>
                    <a:pt x="45" y="12"/>
                  </a:cubicBezTo>
                  <a:cubicBezTo>
                    <a:pt x="46" y="13"/>
                    <a:pt x="46" y="13"/>
                    <a:pt x="46" y="13"/>
                  </a:cubicBezTo>
                  <a:cubicBezTo>
                    <a:pt x="46" y="12"/>
                    <a:pt x="46" y="12"/>
                    <a:pt x="46" y="12"/>
                  </a:cubicBezTo>
                  <a:cubicBezTo>
                    <a:pt x="46" y="11"/>
                    <a:pt x="45" y="11"/>
                    <a:pt x="46" y="12"/>
                  </a:cubicBezTo>
                  <a:cubicBezTo>
                    <a:pt x="47" y="12"/>
                    <a:pt x="47" y="13"/>
                    <a:pt x="48" y="14"/>
                  </a:cubicBezTo>
                  <a:cubicBezTo>
                    <a:pt x="48" y="14"/>
                    <a:pt x="48" y="13"/>
                    <a:pt x="48" y="13"/>
                  </a:cubicBezTo>
                  <a:cubicBezTo>
                    <a:pt x="49" y="14"/>
                    <a:pt x="48" y="14"/>
                    <a:pt x="49" y="14"/>
                  </a:cubicBezTo>
                  <a:cubicBezTo>
                    <a:pt x="49" y="14"/>
                    <a:pt x="49" y="12"/>
                    <a:pt x="50" y="13"/>
                  </a:cubicBezTo>
                  <a:cubicBezTo>
                    <a:pt x="50" y="15"/>
                    <a:pt x="51" y="17"/>
                    <a:pt x="51" y="18"/>
                  </a:cubicBezTo>
                  <a:cubicBezTo>
                    <a:pt x="51" y="18"/>
                    <a:pt x="51" y="18"/>
                    <a:pt x="51" y="18"/>
                  </a:cubicBezTo>
                  <a:cubicBezTo>
                    <a:pt x="51" y="18"/>
                    <a:pt x="51" y="18"/>
                    <a:pt x="51" y="18"/>
                  </a:cubicBezTo>
                  <a:cubicBezTo>
                    <a:pt x="52" y="17"/>
                    <a:pt x="51" y="17"/>
                    <a:pt x="51" y="16"/>
                  </a:cubicBezTo>
                  <a:cubicBezTo>
                    <a:pt x="52" y="17"/>
                    <a:pt x="52" y="19"/>
                    <a:pt x="52" y="21"/>
                  </a:cubicBezTo>
                  <a:cubicBezTo>
                    <a:pt x="53" y="20"/>
                    <a:pt x="55" y="20"/>
                    <a:pt x="54" y="21"/>
                  </a:cubicBezTo>
                  <a:cubicBezTo>
                    <a:pt x="53" y="21"/>
                    <a:pt x="53" y="22"/>
                    <a:pt x="52" y="23"/>
                  </a:cubicBezTo>
                  <a:cubicBezTo>
                    <a:pt x="53" y="23"/>
                    <a:pt x="53" y="23"/>
                    <a:pt x="53" y="23"/>
                  </a:cubicBezTo>
                  <a:cubicBezTo>
                    <a:pt x="53" y="23"/>
                    <a:pt x="54" y="22"/>
                    <a:pt x="53" y="23"/>
                  </a:cubicBezTo>
                  <a:cubicBezTo>
                    <a:pt x="53" y="23"/>
                    <a:pt x="53" y="24"/>
                    <a:pt x="53" y="24"/>
                  </a:cubicBezTo>
                  <a:cubicBezTo>
                    <a:pt x="53" y="24"/>
                    <a:pt x="53" y="24"/>
                    <a:pt x="53" y="24"/>
                  </a:cubicBezTo>
                  <a:cubicBezTo>
                    <a:pt x="54" y="24"/>
                    <a:pt x="54" y="26"/>
                    <a:pt x="54" y="26"/>
                  </a:cubicBezTo>
                  <a:cubicBezTo>
                    <a:pt x="53" y="25"/>
                    <a:pt x="53" y="24"/>
                    <a:pt x="53" y="25"/>
                  </a:cubicBezTo>
                  <a:cubicBezTo>
                    <a:pt x="53" y="25"/>
                    <a:pt x="53" y="26"/>
                    <a:pt x="53" y="26"/>
                  </a:cubicBezTo>
                  <a:cubicBezTo>
                    <a:pt x="53" y="30"/>
                    <a:pt x="53" y="30"/>
                    <a:pt x="53" y="30"/>
                  </a:cubicBezTo>
                  <a:cubicBezTo>
                    <a:pt x="52" y="30"/>
                    <a:pt x="52" y="31"/>
                    <a:pt x="51" y="31"/>
                  </a:cubicBezTo>
                  <a:cubicBezTo>
                    <a:pt x="51" y="31"/>
                    <a:pt x="51" y="31"/>
                    <a:pt x="51" y="31"/>
                  </a:cubicBezTo>
                  <a:cubicBezTo>
                    <a:pt x="53" y="32"/>
                    <a:pt x="53" y="33"/>
                    <a:pt x="53" y="35"/>
                  </a:cubicBezTo>
                  <a:cubicBezTo>
                    <a:pt x="53" y="37"/>
                    <a:pt x="52" y="39"/>
                    <a:pt x="51" y="39"/>
                  </a:cubicBezTo>
                  <a:cubicBezTo>
                    <a:pt x="50" y="39"/>
                    <a:pt x="50" y="39"/>
                    <a:pt x="50" y="39"/>
                  </a:cubicBezTo>
                  <a:cubicBezTo>
                    <a:pt x="50" y="40"/>
                    <a:pt x="50" y="40"/>
                    <a:pt x="50" y="40"/>
                  </a:cubicBezTo>
                  <a:cubicBezTo>
                    <a:pt x="50" y="45"/>
                    <a:pt x="46" y="49"/>
                    <a:pt x="42" y="51"/>
                  </a:cubicBezTo>
                  <a:cubicBezTo>
                    <a:pt x="43" y="54"/>
                    <a:pt x="43" y="54"/>
                    <a:pt x="43" y="54"/>
                  </a:cubicBezTo>
                  <a:cubicBezTo>
                    <a:pt x="44" y="55"/>
                    <a:pt x="46" y="55"/>
                    <a:pt x="47" y="55"/>
                  </a:cubicBezTo>
                  <a:cubicBezTo>
                    <a:pt x="48" y="56"/>
                    <a:pt x="48" y="56"/>
                    <a:pt x="48" y="56"/>
                  </a:cubicBezTo>
                  <a:cubicBezTo>
                    <a:pt x="49" y="56"/>
                    <a:pt x="49" y="56"/>
                    <a:pt x="49" y="56"/>
                  </a:cubicBezTo>
                  <a:cubicBezTo>
                    <a:pt x="49" y="56"/>
                    <a:pt x="49" y="56"/>
                    <a:pt x="49" y="56"/>
                  </a:cubicBezTo>
                  <a:cubicBezTo>
                    <a:pt x="49" y="56"/>
                    <a:pt x="49" y="56"/>
                    <a:pt x="49" y="56"/>
                  </a:cubicBezTo>
                  <a:cubicBezTo>
                    <a:pt x="50" y="57"/>
                    <a:pt x="53" y="60"/>
                    <a:pt x="55" y="61"/>
                  </a:cubicBezTo>
                  <a:cubicBezTo>
                    <a:pt x="56" y="62"/>
                    <a:pt x="57" y="64"/>
                    <a:pt x="58" y="64"/>
                  </a:cubicBezTo>
                  <a:cubicBezTo>
                    <a:pt x="66" y="58"/>
                    <a:pt x="72" y="48"/>
                    <a:pt x="72" y="36"/>
                  </a:cubicBezTo>
                  <a:cubicBezTo>
                    <a:pt x="72" y="16"/>
                    <a:pt x="56" y="0"/>
                    <a:pt x="36" y="0"/>
                  </a:cubicBezTo>
                  <a:cubicBezTo>
                    <a:pt x="16" y="0"/>
                    <a:pt x="0" y="16"/>
                    <a:pt x="0" y="36"/>
                  </a:cubicBezTo>
                  <a:cubicBezTo>
                    <a:pt x="0" y="48"/>
                    <a:pt x="5" y="58"/>
                    <a:pt x="14" y="65"/>
                  </a:cubicBezTo>
                  <a:cubicBezTo>
                    <a:pt x="14" y="65"/>
                    <a:pt x="14" y="65"/>
                    <a:pt x="14" y="65"/>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1" name="Shape 2121"/>
            <p:cNvSpPr/>
            <p:nvPr/>
          </p:nvSpPr>
          <p:spPr>
            <a:xfrm>
              <a:off x="6243638" y="4752975"/>
              <a:ext cx="534988" cy="15875"/>
            </a:xfrm>
            <a:custGeom>
              <a:pathLst>
                <a:path extrusionOk="0" h="2" w="67">
                  <a:moveTo>
                    <a:pt x="67" y="1"/>
                  </a:moveTo>
                  <a:cubicBezTo>
                    <a:pt x="67" y="1"/>
                    <a:pt x="55" y="0"/>
                    <a:pt x="42" y="0"/>
                  </a:cubicBezTo>
                  <a:cubicBezTo>
                    <a:pt x="39" y="0"/>
                    <a:pt x="36" y="0"/>
                    <a:pt x="33" y="0"/>
                  </a:cubicBezTo>
                  <a:cubicBezTo>
                    <a:pt x="31" y="0"/>
                    <a:pt x="28" y="0"/>
                    <a:pt x="25" y="0"/>
                  </a:cubicBezTo>
                  <a:cubicBezTo>
                    <a:pt x="11" y="0"/>
                    <a:pt x="0" y="1"/>
                    <a:pt x="0" y="1"/>
                  </a:cubicBezTo>
                  <a:cubicBezTo>
                    <a:pt x="0" y="2"/>
                    <a:pt x="11" y="2"/>
                    <a:pt x="25" y="2"/>
                  </a:cubicBezTo>
                  <a:cubicBezTo>
                    <a:pt x="28" y="2"/>
                    <a:pt x="31" y="2"/>
                    <a:pt x="33" y="2"/>
                  </a:cubicBezTo>
                  <a:cubicBezTo>
                    <a:pt x="36" y="2"/>
                    <a:pt x="39" y="2"/>
                    <a:pt x="42" y="2"/>
                  </a:cubicBezTo>
                  <a:cubicBezTo>
                    <a:pt x="55" y="2"/>
                    <a:pt x="67" y="2"/>
                    <a:pt x="67" y="1"/>
                  </a:cubicBezTo>
                </a:path>
              </a:pathLst>
            </a:custGeom>
            <a:solidFill>
              <a:srgbClr val="62361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2" name="Shape 2122"/>
            <p:cNvSpPr/>
            <p:nvPr/>
          </p:nvSpPr>
          <p:spPr>
            <a:xfrm>
              <a:off x="6586538" y="4633913"/>
              <a:ext cx="47625" cy="127000"/>
            </a:xfrm>
            <a:custGeom>
              <a:pathLst>
                <a:path extrusionOk="0" h="80" w="30">
                  <a:moveTo>
                    <a:pt x="30" y="80"/>
                  </a:moveTo>
                  <a:lnTo>
                    <a:pt x="0" y="80"/>
                  </a:lnTo>
                  <a:lnTo>
                    <a:pt x="5" y="0"/>
                  </a:lnTo>
                  <a:lnTo>
                    <a:pt x="25" y="0"/>
                  </a:lnTo>
                  <a:lnTo>
                    <a:pt x="30" y="80"/>
                  </a:lnTo>
                  <a:close/>
                </a:path>
              </a:pathLst>
            </a:custGeom>
            <a:solidFill>
              <a:srgbClr val="62361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3" name="Shape 2123"/>
            <p:cNvSpPr/>
            <p:nvPr/>
          </p:nvSpPr>
          <p:spPr>
            <a:xfrm>
              <a:off x="6459538" y="4394200"/>
              <a:ext cx="303213" cy="287338"/>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4" name="Shape 2124"/>
            <p:cNvSpPr/>
            <p:nvPr/>
          </p:nvSpPr>
          <p:spPr>
            <a:xfrm>
              <a:off x="6396038" y="4649788"/>
              <a:ext cx="39688" cy="111125"/>
            </a:xfrm>
            <a:custGeom>
              <a:pathLst>
                <a:path extrusionOk="0" h="70" w="25">
                  <a:moveTo>
                    <a:pt x="25" y="70"/>
                  </a:moveTo>
                  <a:lnTo>
                    <a:pt x="0" y="70"/>
                  </a:lnTo>
                  <a:lnTo>
                    <a:pt x="5" y="0"/>
                  </a:lnTo>
                  <a:lnTo>
                    <a:pt x="20" y="0"/>
                  </a:lnTo>
                  <a:lnTo>
                    <a:pt x="25" y="70"/>
                  </a:lnTo>
                  <a:close/>
                </a:path>
              </a:pathLst>
            </a:custGeom>
            <a:solidFill>
              <a:srgbClr val="6C462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5" name="Shape 2125"/>
            <p:cNvSpPr/>
            <p:nvPr/>
          </p:nvSpPr>
          <p:spPr>
            <a:xfrm>
              <a:off x="6267450" y="4402138"/>
              <a:ext cx="295275" cy="287338"/>
            </a:xfrm>
            <a:prstGeom prst="ellipse">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6" name="Shape 2126"/>
            <p:cNvSpPr/>
            <p:nvPr/>
          </p:nvSpPr>
          <p:spPr>
            <a:xfrm>
              <a:off x="6538913" y="4673600"/>
              <a:ext cx="31750" cy="87313"/>
            </a:xfrm>
            <a:custGeom>
              <a:pathLst>
                <a:path extrusionOk="0" h="55" w="20">
                  <a:moveTo>
                    <a:pt x="20" y="55"/>
                  </a:moveTo>
                  <a:lnTo>
                    <a:pt x="0" y="55"/>
                  </a:lnTo>
                  <a:lnTo>
                    <a:pt x="0" y="0"/>
                  </a:lnTo>
                  <a:lnTo>
                    <a:pt x="15" y="0"/>
                  </a:lnTo>
                  <a:lnTo>
                    <a:pt x="20" y="55"/>
                  </a:lnTo>
                  <a:close/>
                </a:path>
              </a:pathLst>
            </a:custGeom>
            <a:solidFill>
              <a:srgbClr val="8A672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7" name="Shape 2127"/>
            <p:cNvSpPr/>
            <p:nvPr/>
          </p:nvSpPr>
          <p:spPr>
            <a:xfrm>
              <a:off x="6443663" y="4497388"/>
              <a:ext cx="215900" cy="207963"/>
            </a:xfrm>
            <a:prstGeom prst="ellipse">
              <a:avLst/>
            </a:prstGeom>
            <a:solidFill>
              <a:srgbClr val="FFF1C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8" name="Shape 2128"/>
            <p:cNvSpPr/>
            <p:nvPr/>
          </p:nvSpPr>
          <p:spPr>
            <a:xfrm>
              <a:off x="7858125" y="2935288"/>
              <a:ext cx="263525" cy="358775"/>
            </a:xfrm>
            <a:custGeom>
              <a:pathLst>
                <a:path extrusionOk="0" h="45" w="33">
                  <a:moveTo>
                    <a:pt x="10" y="12"/>
                  </a:moveTo>
                  <a:cubicBezTo>
                    <a:pt x="12" y="12"/>
                    <a:pt x="12" y="12"/>
                    <a:pt x="11" y="13"/>
                  </a:cubicBezTo>
                  <a:cubicBezTo>
                    <a:pt x="9" y="14"/>
                    <a:pt x="8" y="15"/>
                    <a:pt x="8" y="15"/>
                  </a:cubicBezTo>
                  <a:cubicBezTo>
                    <a:pt x="7" y="15"/>
                    <a:pt x="6" y="11"/>
                    <a:pt x="6" y="11"/>
                  </a:cubicBezTo>
                  <a:cubicBezTo>
                    <a:pt x="6" y="11"/>
                    <a:pt x="8" y="0"/>
                    <a:pt x="22" y="2"/>
                  </a:cubicBezTo>
                  <a:cubicBezTo>
                    <a:pt x="33" y="4"/>
                    <a:pt x="33" y="19"/>
                    <a:pt x="22" y="26"/>
                  </a:cubicBezTo>
                  <a:cubicBezTo>
                    <a:pt x="11" y="32"/>
                    <a:pt x="4" y="32"/>
                    <a:pt x="6" y="36"/>
                  </a:cubicBezTo>
                  <a:cubicBezTo>
                    <a:pt x="7" y="41"/>
                    <a:pt x="11" y="37"/>
                    <a:pt x="11" y="36"/>
                  </a:cubicBezTo>
                  <a:cubicBezTo>
                    <a:pt x="10" y="35"/>
                    <a:pt x="11" y="36"/>
                    <a:pt x="10" y="35"/>
                  </a:cubicBezTo>
                  <a:cubicBezTo>
                    <a:pt x="10" y="34"/>
                    <a:pt x="13" y="32"/>
                    <a:pt x="14" y="34"/>
                  </a:cubicBezTo>
                  <a:cubicBezTo>
                    <a:pt x="15" y="35"/>
                    <a:pt x="15" y="38"/>
                    <a:pt x="14" y="37"/>
                  </a:cubicBezTo>
                  <a:cubicBezTo>
                    <a:pt x="12" y="42"/>
                    <a:pt x="3" y="45"/>
                    <a:pt x="1" y="35"/>
                  </a:cubicBezTo>
                  <a:cubicBezTo>
                    <a:pt x="0" y="26"/>
                    <a:pt x="22" y="28"/>
                    <a:pt x="25" y="13"/>
                  </a:cubicBezTo>
                  <a:cubicBezTo>
                    <a:pt x="27" y="4"/>
                    <a:pt x="12" y="3"/>
                    <a:pt x="10" y="12"/>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9" name="Shape 2129"/>
            <p:cNvSpPr/>
            <p:nvPr/>
          </p:nvSpPr>
          <p:spPr>
            <a:xfrm>
              <a:off x="7321550" y="2935288"/>
              <a:ext cx="271463" cy="358775"/>
            </a:xfrm>
            <a:custGeom>
              <a:pathLst>
                <a:path extrusionOk="0" h="45" w="34">
                  <a:moveTo>
                    <a:pt x="24" y="12"/>
                  </a:moveTo>
                  <a:cubicBezTo>
                    <a:pt x="21" y="12"/>
                    <a:pt x="21" y="12"/>
                    <a:pt x="23" y="13"/>
                  </a:cubicBezTo>
                  <a:cubicBezTo>
                    <a:pt x="24" y="14"/>
                    <a:pt x="25" y="15"/>
                    <a:pt x="26" y="15"/>
                  </a:cubicBezTo>
                  <a:cubicBezTo>
                    <a:pt x="26" y="15"/>
                    <a:pt x="27" y="11"/>
                    <a:pt x="27" y="11"/>
                  </a:cubicBezTo>
                  <a:cubicBezTo>
                    <a:pt x="27" y="11"/>
                    <a:pt x="26" y="0"/>
                    <a:pt x="12" y="2"/>
                  </a:cubicBezTo>
                  <a:cubicBezTo>
                    <a:pt x="0" y="4"/>
                    <a:pt x="0" y="19"/>
                    <a:pt x="11" y="26"/>
                  </a:cubicBezTo>
                  <a:cubicBezTo>
                    <a:pt x="22" y="32"/>
                    <a:pt x="29" y="32"/>
                    <a:pt x="28" y="36"/>
                  </a:cubicBezTo>
                  <a:cubicBezTo>
                    <a:pt x="26" y="41"/>
                    <a:pt x="23" y="37"/>
                    <a:pt x="22" y="36"/>
                  </a:cubicBezTo>
                  <a:cubicBezTo>
                    <a:pt x="23" y="35"/>
                    <a:pt x="23" y="36"/>
                    <a:pt x="23" y="35"/>
                  </a:cubicBezTo>
                  <a:cubicBezTo>
                    <a:pt x="24" y="34"/>
                    <a:pt x="20" y="32"/>
                    <a:pt x="19" y="34"/>
                  </a:cubicBezTo>
                  <a:cubicBezTo>
                    <a:pt x="18" y="35"/>
                    <a:pt x="18" y="38"/>
                    <a:pt x="20" y="37"/>
                  </a:cubicBezTo>
                  <a:cubicBezTo>
                    <a:pt x="21" y="42"/>
                    <a:pt x="30" y="45"/>
                    <a:pt x="32" y="35"/>
                  </a:cubicBezTo>
                  <a:cubicBezTo>
                    <a:pt x="34" y="26"/>
                    <a:pt x="11" y="28"/>
                    <a:pt x="8" y="13"/>
                  </a:cubicBezTo>
                  <a:cubicBezTo>
                    <a:pt x="6" y="4"/>
                    <a:pt x="21" y="3"/>
                    <a:pt x="24" y="12"/>
                  </a:cubicBezTo>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0" name="Shape 2130"/>
            <p:cNvSpPr/>
            <p:nvPr/>
          </p:nvSpPr>
          <p:spPr>
            <a:xfrm>
              <a:off x="7618413" y="3309938"/>
              <a:ext cx="206375" cy="206375"/>
            </a:xfrm>
            <a:custGeom>
              <a:pathLst>
                <a:path extrusionOk="0" h="26" w="26">
                  <a:moveTo>
                    <a:pt x="18" y="3"/>
                  </a:moveTo>
                  <a:cubicBezTo>
                    <a:pt x="18" y="12"/>
                    <a:pt x="18" y="12"/>
                    <a:pt x="18" y="12"/>
                  </a:cubicBezTo>
                  <a:cubicBezTo>
                    <a:pt x="18" y="18"/>
                    <a:pt x="22" y="25"/>
                    <a:pt x="26" y="26"/>
                  </a:cubicBezTo>
                  <a:cubicBezTo>
                    <a:pt x="0" y="26"/>
                    <a:pt x="0" y="26"/>
                    <a:pt x="0" y="26"/>
                  </a:cubicBezTo>
                  <a:cubicBezTo>
                    <a:pt x="6" y="23"/>
                    <a:pt x="7" y="18"/>
                    <a:pt x="7" y="14"/>
                  </a:cubicBezTo>
                  <a:cubicBezTo>
                    <a:pt x="7" y="0"/>
                    <a:pt x="7" y="0"/>
                    <a:pt x="7" y="0"/>
                  </a:cubicBezTo>
                  <a:lnTo>
                    <a:pt x="18" y="3"/>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1" name="Shape 2131"/>
            <p:cNvSpPr/>
            <p:nvPr/>
          </p:nvSpPr>
          <p:spPr>
            <a:xfrm>
              <a:off x="7521575" y="2901950"/>
              <a:ext cx="400050" cy="455613"/>
            </a:xfrm>
            <a:custGeom>
              <a:pathLst>
                <a:path extrusionOk="0" h="57" w="50">
                  <a:moveTo>
                    <a:pt x="5" y="0"/>
                  </a:moveTo>
                  <a:cubicBezTo>
                    <a:pt x="0" y="0"/>
                    <a:pt x="0" y="3"/>
                    <a:pt x="0" y="10"/>
                  </a:cubicBezTo>
                  <a:cubicBezTo>
                    <a:pt x="0" y="26"/>
                    <a:pt x="9" y="57"/>
                    <a:pt x="24" y="57"/>
                  </a:cubicBezTo>
                  <a:cubicBezTo>
                    <a:pt x="26" y="57"/>
                    <a:pt x="26" y="57"/>
                    <a:pt x="26" y="57"/>
                  </a:cubicBezTo>
                  <a:cubicBezTo>
                    <a:pt x="41" y="57"/>
                    <a:pt x="50" y="26"/>
                    <a:pt x="50" y="10"/>
                  </a:cubicBezTo>
                  <a:cubicBezTo>
                    <a:pt x="50" y="3"/>
                    <a:pt x="50" y="0"/>
                    <a:pt x="45" y="0"/>
                  </a:cubicBezTo>
                  <a:lnTo>
                    <a:pt x="5" y="0"/>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2" name="Shape 2132"/>
            <p:cNvSpPr/>
            <p:nvPr/>
          </p:nvSpPr>
          <p:spPr>
            <a:xfrm>
              <a:off x="7553325" y="3563938"/>
              <a:ext cx="320675" cy="41275"/>
            </a:xfrm>
            <a:custGeom>
              <a:pathLst>
                <a:path extrusionOk="0" h="5" w="40">
                  <a:moveTo>
                    <a:pt x="40" y="3"/>
                  </a:moveTo>
                  <a:cubicBezTo>
                    <a:pt x="40" y="4"/>
                    <a:pt x="39" y="5"/>
                    <a:pt x="37" y="5"/>
                  </a:cubicBezTo>
                  <a:cubicBezTo>
                    <a:pt x="3" y="5"/>
                    <a:pt x="3" y="5"/>
                    <a:pt x="3" y="5"/>
                  </a:cubicBezTo>
                  <a:cubicBezTo>
                    <a:pt x="2" y="5"/>
                    <a:pt x="0" y="4"/>
                    <a:pt x="0" y="3"/>
                  </a:cubicBezTo>
                  <a:cubicBezTo>
                    <a:pt x="0" y="1"/>
                    <a:pt x="2" y="0"/>
                    <a:pt x="3" y="0"/>
                  </a:cubicBezTo>
                  <a:cubicBezTo>
                    <a:pt x="37" y="0"/>
                    <a:pt x="37" y="0"/>
                    <a:pt x="37" y="0"/>
                  </a:cubicBezTo>
                  <a:cubicBezTo>
                    <a:pt x="39" y="0"/>
                    <a:pt x="40" y="1"/>
                    <a:pt x="40" y="3"/>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3" name="Shape 2133"/>
            <p:cNvSpPr/>
            <p:nvPr/>
          </p:nvSpPr>
          <p:spPr>
            <a:xfrm>
              <a:off x="7545388" y="3605213"/>
              <a:ext cx="336550" cy="47625"/>
            </a:xfrm>
            <a:custGeom>
              <a:pathLst>
                <a:path extrusionOk="0" h="6" w="42">
                  <a:moveTo>
                    <a:pt x="0" y="3"/>
                  </a:moveTo>
                  <a:cubicBezTo>
                    <a:pt x="0" y="2"/>
                    <a:pt x="2" y="0"/>
                    <a:pt x="3" y="0"/>
                  </a:cubicBezTo>
                  <a:cubicBezTo>
                    <a:pt x="39" y="0"/>
                    <a:pt x="39" y="0"/>
                    <a:pt x="39" y="0"/>
                  </a:cubicBezTo>
                  <a:cubicBezTo>
                    <a:pt x="41" y="0"/>
                    <a:pt x="42" y="2"/>
                    <a:pt x="42" y="3"/>
                  </a:cubicBezTo>
                  <a:cubicBezTo>
                    <a:pt x="42" y="5"/>
                    <a:pt x="41" y="6"/>
                    <a:pt x="39" y="6"/>
                  </a:cubicBezTo>
                  <a:cubicBezTo>
                    <a:pt x="3" y="6"/>
                    <a:pt x="3" y="6"/>
                    <a:pt x="3" y="6"/>
                  </a:cubicBezTo>
                  <a:cubicBezTo>
                    <a:pt x="2" y="6"/>
                    <a:pt x="0" y="5"/>
                    <a:pt x="0" y="3"/>
                  </a:cubicBezTo>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4" name="Shape 2134"/>
            <p:cNvSpPr/>
            <p:nvPr/>
          </p:nvSpPr>
          <p:spPr>
            <a:xfrm>
              <a:off x="7569200" y="3516313"/>
              <a:ext cx="296863" cy="47625"/>
            </a:xfrm>
            <a:custGeom>
              <a:pathLst>
                <a:path extrusionOk="0" h="6" w="37">
                  <a:moveTo>
                    <a:pt x="37" y="3"/>
                  </a:moveTo>
                  <a:cubicBezTo>
                    <a:pt x="37" y="2"/>
                    <a:pt x="35" y="0"/>
                    <a:pt x="34" y="0"/>
                  </a:cubicBezTo>
                  <a:cubicBezTo>
                    <a:pt x="2" y="0"/>
                    <a:pt x="2" y="0"/>
                    <a:pt x="2" y="0"/>
                  </a:cubicBezTo>
                  <a:cubicBezTo>
                    <a:pt x="1" y="0"/>
                    <a:pt x="0" y="2"/>
                    <a:pt x="0" y="3"/>
                  </a:cubicBezTo>
                  <a:cubicBezTo>
                    <a:pt x="0" y="5"/>
                    <a:pt x="1" y="6"/>
                    <a:pt x="2" y="6"/>
                  </a:cubicBezTo>
                  <a:cubicBezTo>
                    <a:pt x="34" y="6"/>
                    <a:pt x="34" y="6"/>
                    <a:pt x="34" y="6"/>
                  </a:cubicBezTo>
                  <a:cubicBezTo>
                    <a:pt x="35" y="6"/>
                    <a:pt x="37" y="5"/>
                    <a:pt x="37" y="3"/>
                  </a:cubicBezTo>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5" name="Shape 2135"/>
            <p:cNvSpPr/>
            <p:nvPr/>
          </p:nvSpPr>
          <p:spPr>
            <a:xfrm>
              <a:off x="7713663" y="2901950"/>
              <a:ext cx="207963" cy="455613"/>
            </a:xfrm>
            <a:custGeom>
              <a:pathLst>
                <a:path extrusionOk="0" h="57" w="26">
                  <a:moveTo>
                    <a:pt x="21" y="0"/>
                  </a:moveTo>
                  <a:cubicBezTo>
                    <a:pt x="0" y="0"/>
                    <a:pt x="0" y="0"/>
                    <a:pt x="0" y="0"/>
                  </a:cubicBezTo>
                  <a:cubicBezTo>
                    <a:pt x="0" y="57"/>
                    <a:pt x="0" y="57"/>
                    <a:pt x="0" y="57"/>
                  </a:cubicBezTo>
                  <a:cubicBezTo>
                    <a:pt x="2" y="57"/>
                    <a:pt x="2" y="57"/>
                    <a:pt x="2" y="57"/>
                  </a:cubicBezTo>
                  <a:cubicBezTo>
                    <a:pt x="17" y="57"/>
                    <a:pt x="26" y="26"/>
                    <a:pt x="26" y="10"/>
                  </a:cubicBezTo>
                  <a:cubicBezTo>
                    <a:pt x="26" y="3"/>
                    <a:pt x="26" y="0"/>
                    <a:pt x="21" y="0"/>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6" name="Shape 2136"/>
            <p:cNvSpPr/>
            <p:nvPr/>
          </p:nvSpPr>
          <p:spPr>
            <a:xfrm>
              <a:off x="7753350" y="2990850"/>
              <a:ext cx="120650" cy="319088"/>
            </a:xfrm>
            <a:custGeom>
              <a:pathLst>
                <a:path extrusionOk="0" h="40" w="15">
                  <a:moveTo>
                    <a:pt x="12" y="0"/>
                  </a:moveTo>
                  <a:cubicBezTo>
                    <a:pt x="12" y="16"/>
                    <a:pt x="6" y="37"/>
                    <a:pt x="0" y="40"/>
                  </a:cubicBezTo>
                  <a:cubicBezTo>
                    <a:pt x="8" y="39"/>
                    <a:pt x="15" y="17"/>
                    <a:pt x="12" y="0"/>
                  </a:cubicBezTo>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7" name="Shape 2137"/>
            <p:cNvSpPr/>
            <p:nvPr/>
          </p:nvSpPr>
          <p:spPr>
            <a:xfrm>
              <a:off x="9039225" y="3030538"/>
              <a:ext cx="463550" cy="398463"/>
            </a:xfrm>
            <a:custGeom>
              <a:pathLst>
                <a:path extrusionOk="0" h="50" w="58">
                  <a:moveTo>
                    <a:pt x="28" y="49"/>
                  </a:moveTo>
                  <a:cubicBezTo>
                    <a:pt x="8" y="30"/>
                    <a:pt x="8" y="30"/>
                    <a:pt x="8" y="30"/>
                  </a:cubicBezTo>
                  <a:cubicBezTo>
                    <a:pt x="7" y="30"/>
                    <a:pt x="0" y="23"/>
                    <a:pt x="0" y="15"/>
                  </a:cubicBezTo>
                  <a:cubicBezTo>
                    <a:pt x="0" y="6"/>
                    <a:pt x="6" y="0"/>
                    <a:pt x="16" y="0"/>
                  </a:cubicBezTo>
                  <a:cubicBezTo>
                    <a:pt x="21" y="0"/>
                    <a:pt x="27" y="5"/>
                    <a:pt x="29" y="7"/>
                  </a:cubicBezTo>
                  <a:cubicBezTo>
                    <a:pt x="32" y="5"/>
                    <a:pt x="37" y="0"/>
                    <a:pt x="43" y="0"/>
                  </a:cubicBezTo>
                  <a:cubicBezTo>
                    <a:pt x="52" y="0"/>
                    <a:pt x="58" y="6"/>
                    <a:pt x="58" y="15"/>
                  </a:cubicBezTo>
                  <a:cubicBezTo>
                    <a:pt x="58" y="23"/>
                    <a:pt x="51" y="30"/>
                    <a:pt x="51" y="30"/>
                  </a:cubicBezTo>
                  <a:cubicBezTo>
                    <a:pt x="31" y="49"/>
                    <a:pt x="31" y="49"/>
                    <a:pt x="31" y="49"/>
                  </a:cubicBezTo>
                  <a:cubicBezTo>
                    <a:pt x="30" y="50"/>
                    <a:pt x="30" y="50"/>
                    <a:pt x="29" y="50"/>
                  </a:cubicBezTo>
                  <a:cubicBezTo>
                    <a:pt x="29" y="50"/>
                    <a:pt x="28" y="50"/>
                    <a:pt x="28" y="49"/>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8" name="Shape 2138"/>
            <p:cNvSpPr/>
            <p:nvPr/>
          </p:nvSpPr>
          <p:spPr>
            <a:xfrm>
              <a:off x="7993063" y="1914525"/>
              <a:ext cx="439738" cy="438150"/>
            </a:xfrm>
            <a:custGeom>
              <a:pathLst>
                <a:path extrusionOk="0" h="55" w="55">
                  <a:moveTo>
                    <a:pt x="44" y="28"/>
                  </a:moveTo>
                  <a:cubicBezTo>
                    <a:pt x="42" y="30"/>
                    <a:pt x="40" y="32"/>
                    <a:pt x="37" y="34"/>
                  </a:cubicBezTo>
                  <a:cubicBezTo>
                    <a:pt x="37" y="47"/>
                    <a:pt x="37" y="47"/>
                    <a:pt x="37" y="47"/>
                  </a:cubicBezTo>
                  <a:cubicBezTo>
                    <a:pt x="36" y="47"/>
                    <a:pt x="36" y="47"/>
                    <a:pt x="36" y="47"/>
                  </a:cubicBezTo>
                  <a:cubicBezTo>
                    <a:pt x="23" y="55"/>
                    <a:pt x="23" y="55"/>
                    <a:pt x="23" y="55"/>
                  </a:cubicBezTo>
                  <a:cubicBezTo>
                    <a:pt x="23" y="55"/>
                    <a:pt x="23" y="55"/>
                    <a:pt x="23" y="55"/>
                  </a:cubicBezTo>
                  <a:cubicBezTo>
                    <a:pt x="22" y="55"/>
                    <a:pt x="22" y="55"/>
                    <a:pt x="22" y="55"/>
                  </a:cubicBezTo>
                  <a:cubicBezTo>
                    <a:pt x="20" y="53"/>
                    <a:pt x="20" y="53"/>
                    <a:pt x="20" y="53"/>
                  </a:cubicBezTo>
                  <a:cubicBezTo>
                    <a:pt x="19" y="52"/>
                    <a:pt x="19" y="52"/>
                    <a:pt x="19" y="52"/>
                  </a:cubicBezTo>
                  <a:cubicBezTo>
                    <a:pt x="22" y="42"/>
                    <a:pt x="22" y="42"/>
                    <a:pt x="22" y="42"/>
                  </a:cubicBezTo>
                  <a:cubicBezTo>
                    <a:pt x="13" y="33"/>
                    <a:pt x="13" y="33"/>
                    <a:pt x="13" y="33"/>
                  </a:cubicBezTo>
                  <a:cubicBezTo>
                    <a:pt x="3" y="36"/>
                    <a:pt x="3" y="36"/>
                    <a:pt x="3" y="36"/>
                  </a:cubicBezTo>
                  <a:cubicBezTo>
                    <a:pt x="3" y="36"/>
                    <a:pt x="3" y="36"/>
                    <a:pt x="3" y="36"/>
                  </a:cubicBezTo>
                  <a:cubicBezTo>
                    <a:pt x="2" y="35"/>
                    <a:pt x="2" y="35"/>
                    <a:pt x="2" y="35"/>
                  </a:cubicBezTo>
                  <a:cubicBezTo>
                    <a:pt x="0" y="33"/>
                    <a:pt x="0" y="33"/>
                    <a:pt x="0" y="33"/>
                  </a:cubicBezTo>
                  <a:cubicBezTo>
                    <a:pt x="0" y="33"/>
                    <a:pt x="0" y="32"/>
                    <a:pt x="0" y="32"/>
                  </a:cubicBezTo>
                  <a:cubicBezTo>
                    <a:pt x="7" y="19"/>
                    <a:pt x="7" y="19"/>
                    <a:pt x="7" y="19"/>
                  </a:cubicBezTo>
                  <a:cubicBezTo>
                    <a:pt x="8" y="18"/>
                    <a:pt x="8" y="18"/>
                    <a:pt x="8" y="18"/>
                  </a:cubicBezTo>
                  <a:cubicBezTo>
                    <a:pt x="21" y="17"/>
                    <a:pt x="21" y="17"/>
                    <a:pt x="21" y="17"/>
                  </a:cubicBezTo>
                  <a:cubicBezTo>
                    <a:pt x="23" y="15"/>
                    <a:pt x="25" y="13"/>
                    <a:pt x="27" y="11"/>
                  </a:cubicBezTo>
                  <a:cubicBezTo>
                    <a:pt x="36" y="2"/>
                    <a:pt x="42" y="0"/>
                    <a:pt x="54" y="0"/>
                  </a:cubicBezTo>
                  <a:cubicBezTo>
                    <a:pt x="55" y="0"/>
                    <a:pt x="55" y="0"/>
                    <a:pt x="55" y="1"/>
                  </a:cubicBezTo>
                  <a:cubicBezTo>
                    <a:pt x="55" y="12"/>
                    <a:pt x="52" y="20"/>
                    <a:pt x="44" y="28"/>
                  </a:cubicBezTo>
                  <a:moveTo>
                    <a:pt x="44" y="7"/>
                  </a:moveTo>
                  <a:cubicBezTo>
                    <a:pt x="43" y="7"/>
                    <a:pt x="41" y="9"/>
                    <a:pt x="41" y="11"/>
                  </a:cubicBezTo>
                  <a:cubicBezTo>
                    <a:pt x="41" y="12"/>
                    <a:pt x="43" y="14"/>
                    <a:pt x="44" y="14"/>
                  </a:cubicBezTo>
                  <a:cubicBezTo>
                    <a:pt x="46" y="14"/>
                    <a:pt x="48" y="12"/>
                    <a:pt x="48" y="11"/>
                  </a:cubicBezTo>
                  <a:cubicBezTo>
                    <a:pt x="48" y="9"/>
                    <a:pt x="46" y="7"/>
                    <a:pt x="44" y="7"/>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9" name="Shape 2139"/>
            <p:cNvSpPr/>
            <p:nvPr/>
          </p:nvSpPr>
          <p:spPr>
            <a:xfrm>
              <a:off x="6403975" y="2041525"/>
              <a:ext cx="366713" cy="374650"/>
            </a:xfrm>
            <a:custGeom>
              <a:pathLst>
                <a:path extrusionOk="0" h="47" w="46">
                  <a:moveTo>
                    <a:pt x="46" y="27"/>
                  </a:moveTo>
                  <a:cubicBezTo>
                    <a:pt x="46" y="27"/>
                    <a:pt x="46" y="28"/>
                    <a:pt x="45" y="28"/>
                  </a:cubicBezTo>
                  <a:cubicBezTo>
                    <a:pt x="40" y="29"/>
                    <a:pt x="40" y="29"/>
                    <a:pt x="40" y="29"/>
                  </a:cubicBezTo>
                  <a:cubicBezTo>
                    <a:pt x="39" y="30"/>
                    <a:pt x="39" y="31"/>
                    <a:pt x="39" y="31"/>
                  </a:cubicBezTo>
                  <a:cubicBezTo>
                    <a:pt x="40" y="33"/>
                    <a:pt x="41" y="34"/>
                    <a:pt x="42" y="36"/>
                  </a:cubicBezTo>
                  <a:cubicBezTo>
                    <a:pt x="42" y="36"/>
                    <a:pt x="42" y="36"/>
                    <a:pt x="42" y="36"/>
                  </a:cubicBezTo>
                  <a:cubicBezTo>
                    <a:pt x="42" y="37"/>
                    <a:pt x="42" y="37"/>
                    <a:pt x="42" y="37"/>
                  </a:cubicBezTo>
                  <a:cubicBezTo>
                    <a:pt x="41" y="38"/>
                    <a:pt x="37" y="42"/>
                    <a:pt x="36" y="42"/>
                  </a:cubicBezTo>
                  <a:cubicBezTo>
                    <a:pt x="35" y="42"/>
                    <a:pt x="35" y="42"/>
                    <a:pt x="35" y="42"/>
                  </a:cubicBezTo>
                  <a:cubicBezTo>
                    <a:pt x="31" y="39"/>
                    <a:pt x="31" y="39"/>
                    <a:pt x="31" y="39"/>
                  </a:cubicBezTo>
                  <a:cubicBezTo>
                    <a:pt x="30" y="39"/>
                    <a:pt x="29" y="40"/>
                    <a:pt x="28" y="40"/>
                  </a:cubicBezTo>
                  <a:cubicBezTo>
                    <a:pt x="28" y="42"/>
                    <a:pt x="28" y="44"/>
                    <a:pt x="27" y="46"/>
                  </a:cubicBezTo>
                  <a:cubicBezTo>
                    <a:pt x="27" y="46"/>
                    <a:pt x="27" y="47"/>
                    <a:pt x="26" y="47"/>
                  </a:cubicBezTo>
                  <a:cubicBezTo>
                    <a:pt x="20" y="47"/>
                    <a:pt x="20" y="47"/>
                    <a:pt x="20" y="47"/>
                  </a:cubicBezTo>
                  <a:cubicBezTo>
                    <a:pt x="19" y="47"/>
                    <a:pt x="19" y="46"/>
                    <a:pt x="19" y="46"/>
                  </a:cubicBezTo>
                  <a:cubicBezTo>
                    <a:pt x="18" y="40"/>
                    <a:pt x="18" y="40"/>
                    <a:pt x="18" y="40"/>
                  </a:cubicBezTo>
                  <a:cubicBezTo>
                    <a:pt x="17" y="40"/>
                    <a:pt x="16" y="39"/>
                    <a:pt x="15" y="39"/>
                  </a:cubicBezTo>
                  <a:cubicBezTo>
                    <a:pt x="11" y="42"/>
                    <a:pt x="11" y="42"/>
                    <a:pt x="11" y="42"/>
                  </a:cubicBezTo>
                  <a:cubicBezTo>
                    <a:pt x="10" y="42"/>
                    <a:pt x="10" y="42"/>
                    <a:pt x="10" y="42"/>
                  </a:cubicBezTo>
                  <a:cubicBezTo>
                    <a:pt x="9" y="42"/>
                    <a:pt x="9" y="42"/>
                    <a:pt x="9" y="42"/>
                  </a:cubicBezTo>
                  <a:cubicBezTo>
                    <a:pt x="8" y="41"/>
                    <a:pt x="6" y="39"/>
                    <a:pt x="4" y="37"/>
                  </a:cubicBezTo>
                  <a:cubicBezTo>
                    <a:pt x="4" y="36"/>
                    <a:pt x="4" y="36"/>
                    <a:pt x="4" y="36"/>
                  </a:cubicBezTo>
                  <a:cubicBezTo>
                    <a:pt x="4" y="36"/>
                    <a:pt x="4" y="36"/>
                    <a:pt x="4" y="36"/>
                  </a:cubicBezTo>
                  <a:cubicBezTo>
                    <a:pt x="5" y="34"/>
                    <a:pt x="6" y="33"/>
                    <a:pt x="8" y="32"/>
                  </a:cubicBezTo>
                  <a:cubicBezTo>
                    <a:pt x="7" y="31"/>
                    <a:pt x="7" y="30"/>
                    <a:pt x="6" y="29"/>
                  </a:cubicBezTo>
                  <a:cubicBezTo>
                    <a:pt x="1" y="28"/>
                    <a:pt x="1" y="28"/>
                    <a:pt x="1" y="28"/>
                  </a:cubicBezTo>
                  <a:cubicBezTo>
                    <a:pt x="0" y="28"/>
                    <a:pt x="0" y="27"/>
                    <a:pt x="0" y="27"/>
                  </a:cubicBezTo>
                  <a:cubicBezTo>
                    <a:pt x="0" y="20"/>
                    <a:pt x="0" y="20"/>
                    <a:pt x="0" y="20"/>
                  </a:cubicBezTo>
                  <a:cubicBezTo>
                    <a:pt x="0" y="20"/>
                    <a:pt x="0" y="19"/>
                    <a:pt x="1" y="19"/>
                  </a:cubicBezTo>
                  <a:cubicBezTo>
                    <a:pt x="6" y="18"/>
                    <a:pt x="6" y="18"/>
                    <a:pt x="6" y="18"/>
                  </a:cubicBezTo>
                  <a:cubicBezTo>
                    <a:pt x="7" y="17"/>
                    <a:pt x="7" y="16"/>
                    <a:pt x="7" y="15"/>
                  </a:cubicBezTo>
                  <a:cubicBezTo>
                    <a:pt x="6" y="14"/>
                    <a:pt x="5" y="12"/>
                    <a:pt x="4" y="11"/>
                  </a:cubicBezTo>
                  <a:cubicBezTo>
                    <a:pt x="4" y="10"/>
                    <a:pt x="4" y="10"/>
                    <a:pt x="4" y="10"/>
                  </a:cubicBezTo>
                  <a:cubicBezTo>
                    <a:pt x="4" y="10"/>
                    <a:pt x="4" y="10"/>
                    <a:pt x="4" y="10"/>
                  </a:cubicBezTo>
                  <a:cubicBezTo>
                    <a:pt x="5" y="9"/>
                    <a:pt x="9" y="4"/>
                    <a:pt x="10" y="4"/>
                  </a:cubicBezTo>
                  <a:cubicBezTo>
                    <a:pt x="11" y="5"/>
                    <a:pt x="11" y="5"/>
                    <a:pt x="11" y="5"/>
                  </a:cubicBezTo>
                  <a:cubicBezTo>
                    <a:pt x="15" y="8"/>
                    <a:pt x="15" y="8"/>
                    <a:pt x="15" y="8"/>
                  </a:cubicBezTo>
                  <a:cubicBezTo>
                    <a:pt x="16" y="7"/>
                    <a:pt x="17" y="7"/>
                    <a:pt x="18" y="7"/>
                  </a:cubicBezTo>
                  <a:cubicBezTo>
                    <a:pt x="18" y="5"/>
                    <a:pt x="18" y="3"/>
                    <a:pt x="19" y="1"/>
                  </a:cubicBezTo>
                  <a:cubicBezTo>
                    <a:pt x="19" y="1"/>
                    <a:pt x="19" y="0"/>
                    <a:pt x="20" y="0"/>
                  </a:cubicBezTo>
                  <a:cubicBezTo>
                    <a:pt x="26" y="0"/>
                    <a:pt x="26" y="0"/>
                    <a:pt x="26" y="0"/>
                  </a:cubicBezTo>
                  <a:cubicBezTo>
                    <a:pt x="27" y="0"/>
                    <a:pt x="27" y="1"/>
                    <a:pt x="27" y="1"/>
                  </a:cubicBezTo>
                  <a:cubicBezTo>
                    <a:pt x="28" y="7"/>
                    <a:pt x="28" y="7"/>
                    <a:pt x="28" y="7"/>
                  </a:cubicBezTo>
                  <a:cubicBezTo>
                    <a:pt x="29" y="7"/>
                    <a:pt x="30" y="7"/>
                    <a:pt x="31" y="8"/>
                  </a:cubicBezTo>
                  <a:cubicBezTo>
                    <a:pt x="35" y="5"/>
                    <a:pt x="35" y="5"/>
                    <a:pt x="35" y="5"/>
                  </a:cubicBezTo>
                  <a:cubicBezTo>
                    <a:pt x="36" y="4"/>
                    <a:pt x="36" y="4"/>
                    <a:pt x="36" y="4"/>
                  </a:cubicBezTo>
                  <a:cubicBezTo>
                    <a:pt x="37" y="5"/>
                    <a:pt x="37" y="5"/>
                    <a:pt x="37" y="5"/>
                  </a:cubicBezTo>
                  <a:cubicBezTo>
                    <a:pt x="38" y="6"/>
                    <a:pt x="40" y="8"/>
                    <a:pt x="42" y="10"/>
                  </a:cubicBezTo>
                  <a:cubicBezTo>
                    <a:pt x="42" y="10"/>
                    <a:pt x="42" y="10"/>
                    <a:pt x="42" y="10"/>
                  </a:cubicBezTo>
                  <a:cubicBezTo>
                    <a:pt x="42" y="11"/>
                    <a:pt x="42" y="11"/>
                    <a:pt x="42" y="11"/>
                  </a:cubicBezTo>
                  <a:cubicBezTo>
                    <a:pt x="41" y="12"/>
                    <a:pt x="40" y="14"/>
                    <a:pt x="39" y="15"/>
                  </a:cubicBezTo>
                  <a:cubicBezTo>
                    <a:pt x="39" y="16"/>
                    <a:pt x="39" y="17"/>
                    <a:pt x="40" y="18"/>
                  </a:cubicBezTo>
                  <a:cubicBezTo>
                    <a:pt x="45" y="19"/>
                    <a:pt x="45" y="19"/>
                    <a:pt x="45" y="19"/>
                  </a:cubicBezTo>
                  <a:cubicBezTo>
                    <a:pt x="46" y="19"/>
                    <a:pt x="46" y="20"/>
                    <a:pt x="46" y="20"/>
                  </a:cubicBezTo>
                  <a:lnTo>
                    <a:pt x="46" y="27"/>
                  </a:lnTo>
                  <a:close/>
                  <a:moveTo>
                    <a:pt x="23" y="16"/>
                  </a:moveTo>
                  <a:cubicBezTo>
                    <a:pt x="19" y="16"/>
                    <a:pt x="15" y="19"/>
                    <a:pt x="15" y="23"/>
                  </a:cubicBezTo>
                  <a:cubicBezTo>
                    <a:pt x="15" y="28"/>
                    <a:pt x="19" y="31"/>
                    <a:pt x="23" y="31"/>
                  </a:cubicBezTo>
                  <a:cubicBezTo>
                    <a:pt x="27" y="31"/>
                    <a:pt x="31" y="28"/>
                    <a:pt x="31" y="23"/>
                  </a:cubicBezTo>
                  <a:cubicBezTo>
                    <a:pt x="31" y="19"/>
                    <a:pt x="27" y="16"/>
                    <a:pt x="23" y="1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40" name="Shape 2140"/>
            <p:cNvSpPr txBox="1"/>
            <p:nvPr/>
          </p:nvSpPr>
          <p:spPr>
            <a:xfrm>
              <a:off x="8551228" y="1505605"/>
              <a:ext cx="471488"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a:ea typeface="Montserrat"/>
                  <a:cs typeface="Montserrat"/>
                  <a:sym typeface="Montserrat"/>
                </a:rPr>
                <a:t>01</a:t>
              </a:r>
              <a:endParaRPr sz="1100"/>
            </a:p>
          </p:txBody>
        </p:sp>
        <p:sp>
          <p:nvSpPr>
            <p:cNvPr id="2141" name="Shape 2141"/>
            <p:cNvSpPr txBox="1"/>
            <p:nvPr/>
          </p:nvSpPr>
          <p:spPr>
            <a:xfrm>
              <a:off x="9682956" y="3262962"/>
              <a:ext cx="471488"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02</a:t>
              </a:r>
              <a:endParaRPr sz="1100"/>
            </a:p>
          </p:txBody>
        </p:sp>
        <p:sp>
          <p:nvSpPr>
            <p:cNvPr id="2142" name="Shape 2142"/>
            <p:cNvSpPr txBox="1"/>
            <p:nvPr/>
          </p:nvSpPr>
          <p:spPr>
            <a:xfrm>
              <a:off x="8920163" y="4717256"/>
              <a:ext cx="471488"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03</a:t>
              </a:r>
              <a:endParaRPr sz="1100"/>
            </a:p>
          </p:txBody>
        </p:sp>
        <p:sp>
          <p:nvSpPr>
            <p:cNvPr id="2143" name="Shape 2143"/>
            <p:cNvSpPr txBox="1"/>
            <p:nvPr/>
          </p:nvSpPr>
          <p:spPr>
            <a:xfrm>
              <a:off x="6455569" y="5070476"/>
              <a:ext cx="471488"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a:ea typeface="Montserrat"/>
                  <a:cs typeface="Montserrat"/>
                  <a:sym typeface="Montserrat"/>
                </a:rPr>
                <a:t>04</a:t>
              </a:r>
              <a:endParaRPr sz="1100"/>
            </a:p>
          </p:txBody>
        </p:sp>
        <p:sp>
          <p:nvSpPr>
            <p:cNvPr id="2144" name="Shape 2144"/>
            <p:cNvSpPr txBox="1"/>
            <p:nvPr/>
          </p:nvSpPr>
          <p:spPr>
            <a:xfrm>
              <a:off x="5436394" y="2667001"/>
              <a:ext cx="471488"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05</a:t>
              </a:r>
              <a:endParaRPr sz="1100"/>
            </a:p>
          </p:txBody>
        </p:sp>
        <p:sp>
          <p:nvSpPr>
            <p:cNvPr id="2145" name="Shape 2145"/>
            <p:cNvSpPr txBox="1"/>
            <p:nvPr/>
          </p:nvSpPr>
          <p:spPr>
            <a:xfrm>
              <a:off x="6491288" y="1612899"/>
              <a:ext cx="471488" cy="29238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a:ea typeface="Montserrat"/>
                  <a:cs typeface="Montserrat"/>
                  <a:sym typeface="Montserrat"/>
                </a:rPr>
                <a:t>06</a:t>
              </a:r>
              <a:endParaRPr sz="1100"/>
            </a:p>
          </p:txBody>
        </p:sp>
        <p:sp>
          <p:nvSpPr>
            <p:cNvPr id="2146" name="Shape 2146"/>
            <p:cNvSpPr/>
            <p:nvPr/>
          </p:nvSpPr>
          <p:spPr>
            <a:xfrm>
              <a:off x="8016082" y="4440970"/>
              <a:ext cx="399048" cy="423130"/>
            </a:xfrm>
            <a:custGeom>
              <a:pathLst>
                <a:path extrusionOk="0" h="51" w="48">
                  <a:moveTo>
                    <a:pt x="45" y="27"/>
                  </a:moveTo>
                  <a:cubicBezTo>
                    <a:pt x="46" y="26"/>
                    <a:pt x="48" y="25"/>
                    <a:pt x="48" y="23"/>
                  </a:cubicBezTo>
                  <a:cubicBezTo>
                    <a:pt x="48" y="21"/>
                    <a:pt x="47" y="19"/>
                    <a:pt x="44" y="19"/>
                  </a:cubicBezTo>
                  <a:cubicBezTo>
                    <a:pt x="33" y="19"/>
                    <a:pt x="33" y="19"/>
                    <a:pt x="33" y="19"/>
                  </a:cubicBezTo>
                  <a:cubicBezTo>
                    <a:pt x="32" y="19"/>
                    <a:pt x="32" y="19"/>
                    <a:pt x="32" y="19"/>
                  </a:cubicBezTo>
                  <a:cubicBezTo>
                    <a:pt x="32" y="18"/>
                    <a:pt x="35" y="14"/>
                    <a:pt x="35" y="9"/>
                  </a:cubicBezTo>
                  <a:cubicBezTo>
                    <a:pt x="35" y="3"/>
                    <a:pt x="32" y="0"/>
                    <a:pt x="30" y="0"/>
                  </a:cubicBezTo>
                  <a:cubicBezTo>
                    <a:pt x="28" y="0"/>
                    <a:pt x="27" y="2"/>
                    <a:pt x="27" y="4"/>
                  </a:cubicBezTo>
                  <a:cubicBezTo>
                    <a:pt x="27" y="6"/>
                    <a:pt x="27" y="8"/>
                    <a:pt x="27" y="8"/>
                  </a:cubicBezTo>
                  <a:cubicBezTo>
                    <a:pt x="26" y="10"/>
                    <a:pt x="24" y="11"/>
                    <a:pt x="21" y="15"/>
                  </a:cubicBezTo>
                  <a:cubicBezTo>
                    <a:pt x="19" y="19"/>
                    <a:pt x="16" y="24"/>
                    <a:pt x="16" y="28"/>
                  </a:cubicBezTo>
                  <a:cubicBezTo>
                    <a:pt x="16" y="45"/>
                    <a:pt x="16" y="45"/>
                    <a:pt x="16" y="45"/>
                  </a:cubicBezTo>
                  <a:cubicBezTo>
                    <a:pt x="16" y="46"/>
                    <a:pt x="16" y="47"/>
                    <a:pt x="18" y="47"/>
                  </a:cubicBezTo>
                  <a:cubicBezTo>
                    <a:pt x="42" y="47"/>
                    <a:pt x="42" y="47"/>
                    <a:pt x="42" y="47"/>
                  </a:cubicBezTo>
                  <a:cubicBezTo>
                    <a:pt x="47" y="47"/>
                    <a:pt x="47" y="43"/>
                    <a:pt x="44" y="41"/>
                  </a:cubicBezTo>
                  <a:cubicBezTo>
                    <a:pt x="48" y="40"/>
                    <a:pt x="48" y="36"/>
                    <a:pt x="45" y="34"/>
                  </a:cubicBezTo>
                  <a:cubicBezTo>
                    <a:pt x="45" y="34"/>
                    <a:pt x="47" y="33"/>
                    <a:pt x="48" y="32"/>
                  </a:cubicBezTo>
                  <a:cubicBezTo>
                    <a:pt x="48" y="31"/>
                    <a:pt x="48" y="28"/>
                    <a:pt x="45" y="27"/>
                  </a:cubicBezTo>
                  <a:moveTo>
                    <a:pt x="11" y="24"/>
                  </a:moveTo>
                  <a:cubicBezTo>
                    <a:pt x="1" y="24"/>
                    <a:pt x="1" y="24"/>
                    <a:pt x="1" y="24"/>
                  </a:cubicBezTo>
                  <a:cubicBezTo>
                    <a:pt x="1" y="24"/>
                    <a:pt x="0" y="25"/>
                    <a:pt x="0" y="27"/>
                  </a:cubicBezTo>
                  <a:cubicBezTo>
                    <a:pt x="0" y="48"/>
                    <a:pt x="0" y="48"/>
                    <a:pt x="0" y="48"/>
                  </a:cubicBezTo>
                  <a:cubicBezTo>
                    <a:pt x="0" y="50"/>
                    <a:pt x="1" y="51"/>
                    <a:pt x="3" y="51"/>
                  </a:cubicBezTo>
                  <a:cubicBezTo>
                    <a:pt x="11" y="51"/>
                    <a:pt x="11" y="51"/>
                    <a:pt x="11" y="51"/>
                  </a:cubicBezTo>
                  <a:cubicBezTo>
                    <a:pt x="13" y="51"/>
                    <a:pt x="13" y="50"/>
                    <a:pt x="13" y="47"/>
                  </a:cubicBezTo>
                  <a:cubicBezTo>
                    <a:pt x="13" y="27"/>
                    <a:pt x="13" y="27"/>
                    <a:pt x="13" y="27"/>
                  </a:cubicBezTo>
                  <a:cubicBezTo>
                    <a:pt x="13" y="25"/>
                    <a:pt x="12" y="24"/>
                    <a:pt x="11" y="24"/>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47" name="Shape 2147"/>
            <p:cNvSpPr txBox="1"/>
            <p:nvPr/>
          </p:nvSpPr>
          <p:spPr>
            <a:xfrm>
              <a:off x="6775678" y="2034351"/>
              <a:ext cx="882422" cy="400110"/>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b="1" lang="en" sz="800">
                  <a:solidFill>
                    <a:schemeClr val="dk1"/>
                  </a:solidFill>
                  <a:latin typeface="Montserrat"/>
                  <a:ea typeface="Montserrat"/>
                  <a:cs typeface="Montserrat"/>
                  <a:sym typeface="Montserrat"/>
                </a:rPr>
                <a:t>Gear</a:t>
              </a:r>
              <a:endParaRPr sz="1100"/>
            </a:p>
            <a:p>
              <a:pPr indent="0" lvl="0" marL="0" marR="0" rtl="0" algn="l">
                <a:lnSpc>
                  <a:spcPct val="120000"/>
                </a:lnSpc>
                <a:spcBef>
                  <a:spcPts val="0"/>
                </a:spcBef>
                <a:spcAft>
                  <a:spcPts val="0"/>
                </a:spcAft>
                <a:buNone/>
              </a:pPr>
              <a:r>
                <a:rPr b="1" lang="en" sz="800">
                  <a:solidFill>
                    <a:schemeClr val="dk1"/>
                  </a:solidFill>
                  <a:latin typeface="Montserrat"/>
                  <a:ea typeface="Montserrat"/>
                  <a:cs typeface="Montserrat"/>
                  <a:sym typeface="Montserrat"/>
                </a:rPr>
                <a:t>Heading</a:t>
              </a:r>
              <a:endParaRPr sz="1100"/>
            </a:p>
          </p:txBody>
        </p:sp>
        <p:sp>
          <p:nvSpPr>
            <p:cNvPr id="2148" name="Shape 2148"/>
            <p:cNvSpPr txBox="1"/>
            <p:nvPr/>
          </p:nvSpPr>
          <p:spPr>
            <a:xfrm>
              <a:off x="8385335" y="1963739"/>
              <a:ext cx="822165" cy="400110"/>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b="1" lang="en" sz="800">
                  <a:solidFill>
                    <a:schemeClr val="dk1"/>
                  </a:solidFill>
                  <a:latin typeface="Montserrat"/>
                  <a:ea typeface="Montserrat"/>
                  <a:cs typeface="Montserrat"/>
                  <a:sym typeface="Montserrat"/>
                </a:rPr>
                <a:t>Rocket</a:t>
              </a:r>
              <a:endParaRPr sz="1100"/>
            </a:p>
            <a:p>
              <a:pPr indent="0" lvl="0" marL="0" marR="0" rtl="0" algn="l">
                <a:lnSpc>
                  <a:spcPct val="120000"/>
                </a:lnSpc>
                <a:spcBef>
                  <a:spcPts val="0"/>
                </a:spcBef>
                <a:spcAft>
                  <a:spcPts val="0"/>
                </a:spcAft>
                <a:buNone/>
              </a:pPr>
              <a:r>
                <a:rPr b="1" lang="en" sz="800">
                  <a:solidFill>
                    <a:schemeClr val="dk1"/>
                  </a:solidFill>
                  <a:latin typeface="Montserrat"/>
                  <a:ea typeface="Montserrat"/>
                  <a:cs typeface="Montserrat"/>
                  <a:sym typeface="Montserrat"/>
                </a:rPr>
                <a:t>Title</a:t>
              </a:r>
              <a:endParaRPr sz="1100"/>
            </a:p>
          </p:txBody>
        </p:sp>
        <p:sp>
          <p:nvSpPr>
            <p:cNvPr id="2149" name="Shape 2149"/>
            <p:cNvSpPr txBox="1"/>
            <p:nvPr/>
          </p:nvSpPr>
          <p:spPr>
            <a:xfrm>
              <a:off x="6681708" y="4447627"/>
              <a:ext cx="990679" cy="400110"/>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b="1" lang="en" sz="800">
                  <a:solidFill>
                    <a:schemeClr val="dk1"/>
                  </a:solidFill>
                  <a:latin typeface="Montserrat"/>
                  <a:ea typeface="Montserrat"/>
                  <a:cs typeface="Montserrat"/>
                  <a:sym typeface="Montserrat"/>
                </a:rPr>
                <a:t>EcoBiz</a:t>
              </a:r>
              <a:endParaRPr b="1" sz="800">
                <a:solidFill>
                  <a:schemeClr val="dk1"/>
                </a:solidFill>
                <a:latin typeface="Montserrat"/>
                <a:ea typeface="Montserrat"/>
                <a:cs typeface="Montserrat"/>
                <a:sym typeface="Montserrat"/>
              </a:endParaRPr>
            </a:p>
            <a:p>
              <a:pPr indent="0" lvl="0" marL="0" marR="0" rtl="0" algn="l">
                <a:lnSpc>
                  <a:spcPct val="120000"/>
                </a:lnSpc>
                <a:spcBef>
                  <a:spcPts val="0"/>
                </a:spcBef>
                <a:spcAft>
                  <a:spcPts val="0"/>
                </a:spcAft>
                <a:buNone/>
              </a:pPr>
              <a:r>
                <a:rPr b="1" lang="en" sz="800">
                  <a:solidFill>
                    <a:schemeClr val="dk1"/>
                  </a:solidFill>
                  <a:latin typeface="Montserrat"/>
                  <a:ea typeface="Montserrat"/>
                  <a:cs typeface="Montserrat"/>
                  <a:sym typeface="Montserrat"/>
                </a:rPr>
                <a:t>Headline</a:t>
              </a:r>
              <a:endParaRPr sz="1100"/>
            </a:p>
          </p:txBody>
        </p:sp>
        <p:sp>
          <p:nvSpPr>
            <p:cNvPr id="2150" name="Shape 2150"/>
            <p:cNvSpPr txBox="1"/>
            <p:nvPr/>
          </p:nvSpPr>
          <p:spPr>
            <a:xfrm>
              <a:off x="8001000" y="4667553"/>
              <a:ext cx="896111" cy="400110"/>
            </a:xfrm>
            <a:prstGeom prst="rect">
              <a:avLst/>
            </a:prstGeom>
            <a:noFill/>
            <a:ln>
              <a:noFill/>
            </a:ln>
          </p:spPr>
          <p:txBody>
            <a:bodyPr anchorCtr="0" anchor="t" bIns="34275" lIns="68575" spcFirstLastPara="1" rIns="68575" wrap="square" tIns="34275">
              <a:noAutofit/>
            </a:bodyPr>
            <a:lstStyle/>
            <a:p>
              <a:pPr indent="0" lvl="0" marL="0" marR="0" rtl="0" algn="r">
                <a:lnSpc>
                  <a:spcPct val="120000"/>
                </a:lnSpc>
                <a:spcBef>
                  <a:spcPts val="0"/>
                </a:spcBef>
                <a:spcAft>
                  <a:spcPts val="0"/>
                </a:spcAft>
                <a:buNone/>
              </a:pPr>
              <a:r>
                <a:rPr b="1" lang="en" sz="800">
                  <a:solidFill>
                    <a:schemeClr val="lt1"/>
                  </a:solidFill>
                  <a:latin typeface="Montserrat"/>
                  <a:ea typeface="Montserrat"/>
                  <a:cs typeface="Montserrat"/>
                  <a:sym typeface="Montserrat"/>
                </a:rPr>
                <a:t>Earn</a:t>
              </a:r>
              <a:endParaRPr sz="1100"/>
            </a:p>
            <a:p>
              <a:pPr indent="0" lvl="0" marL="0" marR="0" rtl="0" algn="r">
                <a:lnSpc>
                  <a:spcPct val="120000"/>
                </a:lnSpc>
                <a:spcBef>
                  <a:spcPts val="0"/>
                </a:spcBef>
                <a:spcAft>
                  <a:spcPts val="0"/>
                </a:spcAft>
                <a:buNone/>
              </a:pPr>
              <a:r>
                <a:rPr b="1" lang="en" sz="800">
                  <a:solidFill>
                    <a:schemeClr val="lt1"/>
                  </a:solidFill>
                  <a:latin typeface="Montserrat"/>
                  <a:ea typeface="Montserrat"/>
                  <a:cs typeface="Montserrat"/>
                  <a:sym typeface="Montserrat"/>
                </a:rPr>
                <a:t>Goodwill</a:t>
              </a:r>
              <a:endParaRPr sz="1100"/>
            </a:p>
          </p:txBody>
        </p:sp>
        <p:sp>
          <p:nvSpPr>
            <p:cNvPr id="2151" name="Shape 2151"/>
            <p:cNvSpPr txBox="1"/>
            <p:nvPr/>
          </p:nvSpPr>
          <p:spPr>
            <a:xfrm>
              <a:off x="5759677" y="3555350"/>
              <a:ext cx="995136" cy="40011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b="1" lang="en" sz="800">
                  <a:solidFill>
                    <a:schemeClr val="lt1"/>
                  </a:solidFill>
                  <a:latin typeface="Montserrat"/>
                  <a:ea typeface="Montserrat"/>
                  <a:cs typeface="Montserrat"/>
                  <a:sym typeface="Montserrat"/>
                </a:rPr>
                <a:t>Awesome</a:t>
              </a:r>
              <a:endParaRPr sz="1100"/>
            </a:p>
            <a:p>
              <a:pPr indent="0" lvl="0" marL="0" marR="0" rtl="0" algn="ctr">
                <a:lnSpc>
                  <a:spcPct val="120000"/>
                </a:lnSpc>
                <a:spcBef>
                  <a:spcPts val="0"/>
                </a:spcBef>
                <a:spcAft>
                  <a:spcPts val="0"/>
                </a:spcAft>
                <a:buNone/>
              </a:pPr>
              <a:r>
                <a:rPr b="1" lang="en" sz="800">
                  <a:solidFill>
                    <a:schemeClr val="lt1"/>
                  </a:solidFill>
                  <a:latin typeface="Montserrat"/>
                  <a:ea typeface="Montserrat"/>
                  <a:cs typeface="Montserrat"/>
                  <a:sym typeface="Montserrat"/>
                </a:rPr>
                <a:t>People</a:t>
              </a:r>
              <a:endParaRPr sz="1100"/>
            </a:p>
          </p:txBody>
        </p:sp>
        <p:sp>
          <p:nvSpPr>
            <p:cNvPr id="2152" name="Shape 2152"/>
            <p:cNvSpPr txBox="1"/>
            <p:nvPr/>
          </p:nvSpPr>
          <p:spPr>
            <a:xfrm>
              <a:off x="8768558" y="3555350"/>
              <a:ext cx="995136" cy="40011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b="1" lang="en" sz="800">
                  <a:solidFill>
                    <a:schemeClr val="lt1"/>
                  </a:solidFill>
                  <a:latin typeface="Montserrat"/>
                  <a:ea typeface="Montserrat"/>
                  <a:cs typeface="Montserrat"/>
                  <a:sym typeface="Montserrat"/>
                </a:rPr>
                <a:t>Love</a:t>
              </a:r>
              <a:endParaRPr sz="1100"/>
            </a:p>
            <a:p>
              <a:pPr indent="0" lvl="0" marL="0" marR="0" rtl="0" algn="ctr">
                <a:lnSpc>
                  <a:spcPct val="120000"/>
                </a:lnSpc>
                <a:spcBef>
                  <a:spcPts val="0"/>
                </a:spcBef>
                <a:spcAft>
                  <a:spcPts val="0"/>
                </a:spcAft>
                <a:buNone/>
              </a:pPr>
              <a:r>
                <a:rPr b="1" lang="en" sz="800">
                  <a:solidFill>
                    <a:schemeClr val="lt1"/>
                  </a:solidFill>
                  <a:latin typeface="Montserrat"/>
                  <a:ea typeface="Montserrat"/>
                  <a:cs typeface="Montserrat"/>
                  <a:sym typeface="Montserrat"/>
                </a:rPr>
                <a:t>Business</a:t>
              </a:r>
              <a:endParaRPr sz="1100"/>
            </a:p>
          </p:txBody>
        </p:sp>
        <p:sp>
          <p:nvSpPr>
            <p:cNvPr id="2153" name="Shape 2153"/>
            <p:cNvSpPr txBox="1"/>
            <p:nvPr/>
          </p:nvSpPr>
          <p:spPr>
            <a:xfrm>
              <a:off x="7216094" y="3684890"/>
              <a:ext cx="995136" cy="404663"/>
            </a:xfrm>
            <a:prstGeom prst="rect">
              <a:avLst/>
            </a:prstGeom>
            <a:noFill/>
            <a:ln>
              <a:noFill/>
            </a:ln>
          </p:spPr>
          <p:txBody>
            <a:bodyPr anchorCtr="0" anchor="t" bIns="34275" lIns="68575" spcFirstLastPara="1" rIns="68575" wrap="square" tIns="34275">
              <a:noAutofit/>
            </a:bodyPr>
            <a:lstStyle/>
            <a:p>
              <a:pPr indent="0" lvl="0" marL="0" marR="0" rtl="0" algn="ctr">
                <a:lnSpc>
                  <a:spcPct val="92307"/>
                </a:lnSpc>
                <a:spcBef>
                  <a:spcPts val="0"/>
                </a:spcBef>
                <a:spcAft>
                  <a:spcPts val="0"/>
                </a:spcAft>
                <a:buNone/>
              </a:pPr>
              <a:r>
                <a:rPr b="1" lang="en" sz="1000">
                  <a:solidFill>
                    <a:schemeClr val="accent4"/>
                  </a:solidFill>
                  <a:latin typeface="Montserrat"/>
                  <a:ea typeface="Montserrat"/>
                  <a:cs typeface="Montserrat"/>
                  <a:sym typeface="Montserrat"/>
                </a:rPr>
                <a:t>TROPHY</a:t>
              </a:r>
              <a:endParaRPr sz="1100"/>
            </a:p>
            <a:p>
              <a:pPr indent="0" lvl="0" marL="0" marR="0" rtl="0" algn="ctr">
                <a:lnSpc>
                  <a:spcPct val="92307"/>
                </a:lnSpc>
                <a:spcBef>
                  <a:spcPts val="0"/>
                </a:spcBef>
                <a:spcAft>
                  <a:spcPts val="0"/>
                </a:spcAft>
                <a:buNone/>
              </a:pPr>
              <a:r>
                <a:rPr b="1" lang="en" sz="1000">
                  <a:solidFill>
                    <a:schemeClr val="accent4"/>
                  </a:solidFill>
                  <a:latin typeface="Montserrat"/>
                  <a:ea typeface="Montserrat"/>
                  <a:cs typeface="Montserrat"/>
                  <a:sym typeface="Montserrat"/>
                </a:rPr>
                <a:t>GAINeD</a:t>
              </a:r>
              <a:endParaRPr b="1" sz="1000">
                <a:solidFill>
                  <a:schemeClr val="accent4"/>
                </a:solidFill>
                <a:latin typeface="Montserrat"/>
                <a:ea typeface="Montserrat"/>
                <a:cs typeface="Montserrat"/>
                <a:sym typeface="Montserrat"/>
              </a:endParaRPr>
            </a:p>
          </p:txBody>
        </p:sp>
        <p:sp>
          <p:nvSpPr>
            <p:cNvPr id="2154" name="Shape 2154"/>
            <p:cNvSpPr txBox="1"/>
            <p:nvPr/>
          </p:nvSpPr>
          <p:spPr>
            <a:xfrm>
              <a:off x="9038886" y="1194856"/>
              <a:ext cx="1493542" cy="553998"/>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Contrary to popular belief, Lorem Ipsum is not simply random</a:t>
              </a:r>
              <a:endParaRPr sz="1100"/>
            </a:p>
          </p:txBody>
        </p:sp>
        <p:sp>
          <p:nvSpPr>
            <p:cNvPr id="2155" name="Shape 2155"/>
            <p:cNvSpPr txBox="1"/>
            <p:nvPr/>
          </p:nvSpPr>
          <p:spPr>
            <a:xfrm>
              <a:off x="10166556" y="3105450"/>
              <a:ext cx="1374775" cy="553998"/>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Contrary to text popular belief, lore Lorem Ipsum is</a:t>
              </a:r>
              <a:endParaRPr sz="1100"/>
            </a:p>
          </p:txBody>
        </p:sp>
        <p:sp>
          <p:nvSpPr>
            <p:cNvPr id="2156" name="Shape 2156"/>
            <p:cNvSpPr txBox="1"/>
            <p:nvPr/>
          </p:nvSpPr>
          <p:spPr>
            <a:xfrm>
              <a:off x="4402285" y="3003850"/>
              <a:ext cx="1186335" cy="707886"/>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lang="en" sz="700">
                  <a:solidFill>
                    <a:schemeClr val="dk1"/>
                  </a:solidFill>
                  <a:latin typeface="Montserrat"/>
                  <a:ea typeface="Montserrat"/>
                  <a:cs typeface="Montserrat"/>
                  <a:sym typeface="Montserrat"/>
                </a:rPr>
                <a:t>Contrary to text popular belief, lore Lorem Ipsum is</a:t>
              </a:r>
              <a:endParaRPr sz="1100"/>
            </a:p>
          </p:txBody>
        </p:sp>
        <p:sp>
          <p:nvSpPr>
            <p:cNvPr id="2157" name="Shape 2157"/>
            <p:cNvSpPr txBox="1"/>
            <p:nvPr/>
          </p:nvSpPr>
          <p:spPr>
            <a:xfrm>
              <a:off x="4806317" y="1371295"/>
              <a:ext cx="1634171" cy="553998"/>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lang="en" sz="700">
                  <a:solidFill>
                    <a:schemeClr val="dk1"/>
                  </a:solidFill>
                  <a:latin typeface="Montserrat"/>
                  <a:ea typeface="Montserrat"/>
                  <a:cs typeface="Montserrat"/>
                  <a:sym typeface="Montserrat"/>
                </a:rPr>
                <a:t>Contrary to popular belief, Lorem Ipsum is not simply random</a:t>
              </a:r>
              <a:endParaRPr sz="1100"/>
            </a:p>
          </p:txBody>
        </p:sp>
        <p:sp>
          <p:nvSpPr>
            <p:cNvPr id="2158" name="Shape 2158"/>
            <p:cNvSpPr txBox="1"/>
            <p:nvPr/>
          </p:nvSpPr>
          <p:spPr>
            <a:xfrm>
              <a:off x="9401744" y="4721463"/>
              <a:ext cx="1589102" cy="40011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Contrary to popular belief, Lorem Ipsum is</a:t>
              </a:r>
              <a:endParaRPr sz="1100"/>
            </a:p>
          </p:txBody>
        </p:sp>
        <p:sp>
          <p:nvSpPr>
            <p:cNvPr id="2159" name="Shape 2159"/>
            <p:cNvSpPr txBox="1"/>
            <p:nvPr/>
          </p:nvSpPr>
          <p:spPr>
            <a:xfrm>
              <a:off x="4806317" y="5054838"/>
              <a:ext cx="1638440" cy="400110"/>
            </a:xfrm>
            <a:prstGeom prst="rect">
              <a:avLst/>
            </a:prstGeom>
            <a:noFill/>
            <a:ln>
              <a:noFill/>
            </a:ln>
          </p:spPr>
          <p:txBody>
            <a:bodyPr anchorCtr="0" anchor="t" bIns="34275" lIns="68575" spcFirstLastPara="1" rIns="68575" wrap="square" tIns="34275">
              <a:noAutofit/>
            </a:bodyPr>
            <a:lstStyle/>
            <a:p>
              <a:pPr indent="0" lvl="0" marL="0" marR="0" rtl="0" algn="r">
                <a:lnSpc>
                  <a:spcPct val="133333"/>
                </a:lnSpc>
                <a:spcBef>
                  <a:spcPts val="0"/>
                </a:spcBef>
                <a:spcAft>
                  <a:spcPts val="0"/>
                </a:spcAft>
                <a:buNone/>
              </a:pPr>
              <a:r>
                <a:rPr lang="en" sz="700">
                  <a:solidFill>
                    <a:schemeClr val="dk1"/>
                  </a:solidFill>
                  <a:latin typeface="Montserrat"/>
                  <a:ea typeface="Montserrat"/>
                  <a:cs typeface="Montserrat"/>
                  <a:sym typeface="Montserrat"/>
                </a:rPr>
                <a:t>Contrary to popular belief, Lorem Ipsum is</a:t>
              </a:r>
              <a:endParaRPr sz="1100"/>
            </a:p>
          </p:txBody>
        </p:sp>
      </p:gr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3" name="Shape 2163"/>
        <p:cNvGrpSpPr/>
        <p:nvPr/>
      </p:nvGrpSpPr>
      <p:grpSpPr>
        <a:xfrm>
          <a:off x="0" y="0"/>
          <a:ext cx="0" cy="0"/>
          <a:chOff x="0" y="0"/>
          <a:chExt cx="0" cy="0"/>
        </a:xfrm>
      </p:grpSpPr>
      <p:sp>
        <p:nvSpPr>
          <p:cNvPr id="2164" name="Shape 2164"/>
          <p:cNvSpPr txBox="1"/>
          <p:nvPr>
            <p:ph idx="11" type="ftr"/>
          </p:nvPr>
        </p:nvSpPr>
        <p:spPr>
          <a:xfrm>
            <a:off x="3895950" y="4707775"/>
            <a:ext cx="13521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2165" name="Shape 2165"/>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grpSp>
        <p:nvGrpSpPr>
          <p:cNvPr id="2166" name="Shape 2166"/>
          <p:cNvGrpSpPr/>
          <p:nvPr/>
        </p:nvGrpSpPr>
        <p:grpSpPr>
          <a:xfrm>
            <a:off x="836253" y="950504"/>
            <a:ext cx="1973546" cy="3242491"/>
            <a:chOff x="1185863" y="1269329"/>
            <a:chExt cx="2631395" cy="4323321"/>
          </a:xfrm>
        </p:grpSpPr>
        <p:sp>
          <p:nvSpPr>
            <p:cNvPr id="2167" name="Shape 2167"/>
            <p:cNvSpPr txBox="1"/>
            <p:nvPr/>
          </p:nvSpPr>
          <p:spPr>
            <a:xfrm>
              <a:off x="1185864" y="1269329"/>
              <a:ext cx="2631394" cy="990015"/>
            </a:xfrm>
            <a:prstGeom prst="rect">
              <a:avLst/>
            </a:prstGeom>
            <a:noFill/>
            <a:ln>
              <a:noFill/>
            </a:ln>
          </p:spPr>
          <p:txBody>
            <a:bodyPr anchorCtr="0" anchor="t" bIns="34275" lIns="68575" spcFirstLastPara="1" rIns="68575" wrap="square" tIns="34275">
              <a:noAutofit/>
            </a:bodyPr>
            <a:lstStyle/>
            <a:p>
              <a:pPr indent="0" lvl="0" marL="0" marR="0" rtl="0" algn="l">
                <a:lnSpc>
                  <a:spcPct val="87500"/>
                </a:lnSpc>
                <a:spcBef>
                  <a:spcPts val="0"/>
                </a:spcBef>
                <a:spcAft>
                  <a:spcPts val="0"/>
                </a:spcAft>
                <a:buNone/>
              </a:pPr>
              <a:r>
                <a:rPr b="1" lang="en" sz="3000">
                  <a:solidFill>
                    <a:schemeClr val="accent4"/>
                  </a:solidFill>
                  <a:latin typeface="Montserrat"/>
                  <a:ea typeface="Montserrat"/>
                  <a:cs typeface="Montserrat"/>
                  <a:sym typeface="Montserrat"/>
                </a:rPr>
                <a:t>Layer 5</a:t>
              </a:r>
              <a:endParaRPr sz="1100"/>
            </a:p>
            <a:p>
              <a:pPr indent="0" lvl="0" marL="0" marR="0" rtl="0" algn="l">
                <a:lnSpc>
                  <a:spcPct val="194444"/>
                </a:lnSpc>
                <a:spcBef>
                  <a:spcPts val="0"/>
                </a:spcBef>
                <a:spcAft>
                  <a:spcPts val="0"/>
                </a:spcAft>
                <a:buNone/>
              </a:pPr>
              <a:r>
                <a:rPr b="1" lang="en" sz="1400">
                  <a:solidFill>
                    <a:schemeClr val="dk1"/>
                  </a:solidFill>
                  <a:latin typeface="Montserrat"/>
                  <a:ea typeface="Montserrat"/>
                  <a:cs typeface="Montserrat"/>
                  <a:sym typeface="Montserrat"/>
                </a:rPr>
                <a:t>Infographic page</a:t>
              </a:r>
              <a:endParaRPr sz="1100"/>
            </a:p>
          </p:txBody>
        </p:sp>
        <p:sp>
          <p:nvSpPr>
            <p:cNvPr id="2168" name="Shape 2168"/>
            <p:cNvSpPr txBox="1"/>
            <p:nvPr/>
          </p:nvSpPr>
          <p:spPr>
            <a:xfrm>
              <a:off x="1185864" y="2293163"/>
              <a:ext cx="2528723" cy="1323439"/>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
          <p:nvSpPr>
            <p:cNvPr id="2169" name="Shape 2169"/>
            <p:cNvSpPr txBox="1"/>
            <p:nvPr/>
          </p:nvSpPr>
          <p:spPr>
            <a:xfrm>
              <a:off x="1185863" y="3968313"/>
              <a:ext cx="1586366"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accent4"/>
                  </a:solidFill>
                  <a:latin typeface="Montserrat"/>
                  <a:ea typeface="Montserrat"/>
                  <a:cs typeface="Montserrat"/>
                  <a:sym typeface="Montserrat"/>
                </a:rPr>
                <a:t>16,003</a:t>
              </a:r>
              <a:endParaRPr sz="1100"/>
            </a:p>
          </p:txBody>
        </p:sp>
        <p:sp>
          <p:nvSpPr>
            <p:cNvPr id="2170" name="Shape 2170"/>
            <p:cNvSpPr txBox="1"/>
            <p:nvPr/>
          </p:nvSpPr>
          <p:spPr>
            <a:xfrm>
              <a:off x="1185864" y="4474395"/>
              <a:ext cx="2003423" cy="1118255"/>
            </a:xfrm>
            <a:prstGeom prst="rect">
              <a:avLst/>
            </a:prstGeom>
            <a:noFill/>
            <a:ln>
              <a:noFill/>
            </a:ln>
          </p:spPr>
          <p:txBody>
            <a:bodyPr anchorCtr="0" anchor="t" bIns="34275" lIns="68575" spcFirstLastPara="1" rIns="68575" wrap="square" tIns="34275">
              <a:noAutofit/>
            </a:bodyPr>
            <a:lstStyle/>
            <a:p>
              <a:pPr indent="0" lvl="0" marL="0" marR="0" rtl="0" algn="l">
                <a:lnSpc>
                  <a:spcPct val="145454"/>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a:t>
              </a:r>
              <a:endParaRPr sz="1100"/>
            </a:p>
          </p:txBody>
        </p:sp>
      </p:grpSp>
      <p:grpSp>
        <p:nvGrpSpPr>
          <p:cNvPr id="2171" name="Shape 2171"/>
          <p:cNvGrpSpPr/>
          <p:nvPr/>
        </p:nvGrpSpPr>
        <p:grpSpPr>
          <a:xfrm>
            <a:off x="2985654" y="851984"/>
            <a:ext cx="5322093" cy="3439532"/>
            <a:chOff x="4257675" y="1135979"/>
            <a:chExt cx="7096124" cy="4586043"/>
          </a:xfrm>
        </p:grpSpPr>
        <p:grpSp>
          <p:nvGrpSpPr>
            <p:cNvPr id="2172" name="Shape 2172"/>
            <p:cNvGrpSpPr/>
            <p:nvPr/>
          </p:nvGrpSpPr>
          <p:grpSpPr>
            <a:xfrm>
              <a:off x="4257675" y="1512496"/>
              <a:ext cx="3561883" cy="4138612"/>
              <a:chOff x="4257675" y="1290638"/>
              <a:chExt cx="3676650" cy="4271962"/>
            </a:xfrm>
          </p:grpSpPr>
          <p:sp>
            <p:nvSpPr>
              <p:cNvPr id="2173" name="Shape 2173"/>
              <p:cNvSpPr/>
              <p:nvPr/>
            </p:nvSpPr>
            <p:spPr>
              <a:xfrm>
                <a:off x="4257675" y="1295400"/>
                <a:ext cx="3676650" cy="42672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74" name="Shape 2174"/>
              <p:cNvSpPr/>
              <p:nvPr/>
            </p:nvSpPr>
            <p:spPr>
              <a:xfrm>
                <a:off x="5589588" y="3813175"/>
                <a:ext cx="1909763" cy="1644650"/>
              </a:xfrm>
              <a:custGeom>
                <a:pathLst>
                  <a:path extrusionOk="0" h="1036" w="1203">
                    <a:moveTo>
                      <a:pt x="761" y="0"/>
                    </a:moveTo>
                    <a:lnTo>
                      <a:pt x="0" y="84"/>
                    </a:lnTo>
                    <a:lnTo>
                      <a:pt x="0" y="843"/>
                    </a:lnTo>
                    <a:lnTo>
                      <a:pt x="442" y="1036"/>
                    </a:lnTo>
                    <a:lnTo>
                      <a:pt x="1203" y="948"/>
                    </a:lnTo>
                    <a:lnTo>
                      <a:pt x="1203" y="189"/>
                    </a:lnTo>
                    <a:lnTo>
                      <a:pt x="761" y="0"/>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75" name="Shape 2175"/>
              <p:cNvSpPr/>
              <p:nvPr/>
            </p:nvSpPr>
            <p:spPr>
              <a:xfrm>
                <a:off x="5589588" y="3813175"/>
                <a:ext cx="1909763" cy="1644650"/>
              </a:xfrm>
              <a:custGeom>
                <a:pathLst>
                  <a:path extrusionOk="0" h="1036" w="1203">
                    <a:moveTo>
                      <a:pt x="761" y="0"/>
                    </a:moveTo>
                    <a:lnTo>
                      <a:pt x="0" y="84"/>
                    </a:lnTo>
                    <a:lnTo>
                      <a:pt x="0" y="843"/>
                    </a:lnTo>
                    <a:lnTo>
                      <a:pt x="442" y="1036"/>
                    </a:lnTo>
                    <a:lnTo>
                      <a:pt x="1203" y="948"/>
                    </a:lnTo>
                    <a:lnTo>
                      <a:pt x="1203" y="189"/>
                    </a:lnTo>
                    <a:lnTo>
                      <a:pt x="76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76" name="Shape 2176"/>
              <p:cNvSpPr/>
              <p:nvPr/>
            </p:nvSpPr>
            <p:spPr>
              <a:xfrm>
                <a:off x="6084888" y="3990975"/>
                <a:ext cx="1414463" cy="255588"/>
              </a:xfrm>
              <a:custGeom>
                <a:pathLst>
                  <a:path extrusionOk="0" h="161" w="891">
                    <a:moveTo>
                      <a:pt x="712" y="0"/>
                    </a:moveTo>
                    <a:lnTo>
                      <a:pt x="404" y="35"/>
                    </a:lnTo>
                    <a:lnTo>
                      <a:pt x="333" y="7"/>
                    </a:lnTo>
                    <a:lnTo>
                      <a:pt x="333" y="66"/>
                    </a:lnTo>
                    <a:lnTo>
                      <a:pt x="0" y="105"/>
                    </a:lnTo>
                    <a:lnTo>
                      <a:pt x="130" y="161"/>
                    </a:lnTo>
                    <a:lnTo>
                      <a:pt x="891" y="77"/>
                    </a:lnTo>
                    <a:lnTo>
                      <a:pt x="712" y="0"/>
                    </a:ln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77" name="Shape 2177"/>
              <p:cNvSpPr/>
              <p:nvPr/>
            </p:nvSpPr>
            <p:spPr>
              <a:xfrm>
                <a:off x="6084888" y="3990975"/>
                <a:ext cx="1414463" cy="255588"/>
              </a:xfrm>
              <a:custGeom>
                <a:pathLst>
                  <a:path extrusionOk="0" h="161" w="891">
                    <a:moveTo>
                      <a:pt x="712" y="0"/>
                    </a:moveTo>
                    <a:lnTo>
                      <a:pt x="404" y="35"/>
                    </a:lnTo>
                    <a:lnTo>
                      <a:pt x="333" y="7"/>
                    </a:lnTo>
                    <a:lnTo>
                      <a:pt x="333" y="66"/>
                    </a:lnTo>
                    <a:lnTo>
                      <a:pt x="0" y="105"/>
                    </a:lnTo>
                    <a:lnTo>
                      <a:pt x="130" y="161"/>
                    </a:lnTo>
                    <a:lnTo>
                      <a:pt x="891" y="77"/>
                    </a:lnTo>
                    <a:lnTo>
                      <a:pt x="712"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78" name="Shape 2178"/>
              <p:cNvSpPr/>
              <p:nvPr/>
            </p:nvSpPr>
            <p:spPr>
              <a:xfrm>
                <a:off x="6034088" y="4157663"/>
                <a:ext cx="257175" cy="1300163"/>
              </a:xfrm>
              <a:custGeom>
                <a:pathLst>
                  <a:path extrusionOk="0" h="819" w="162">
                    <a:moveTo>
                      <a:pt x="32" y="0"/>
                    </a:moveTo>
                    <a:lnTo>
                      <a:pt x="0" y="3"/>
                    </a:lnTo>
                    <a:lnTo>
                      <a:pt x="88" y="42"/>
                    </a:lnTo>
                    <a:lnTo>
                      <a:pt x="88" y="784"/>
                    </a:lnTo>
                    <a:lnTo>
                      <a:pt x="162" y="819"/>
                    </a:lnTo>
                    <a:lnTo>
                      <a:pt x="162" y="56"/>
                    </a:lnTo>
                    <a:lnTo>
                      <a:pt x="32" y="0"/>
                    </a:ln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79" name="Shape 2179"/>
              <p:cNvSpPr/>
              <p:nvPr/>
            </p:nvSpPr>
            <p:spPr>
              <a:xfrm>
                <a:off x="6034088" y="4157663"/>
                <a:ext cx="257175" cy="1300163"/>
              </a:xfrm>
              <a:custGeom>
                <a:pathLst>
                  <a:path extrusionOk="0" h="819" w="162">
                    <a:moveTo>
                      <a:pt x="32" y="0"/>
                    </a:moveTo>
                    <a:lnTo>
                      <a:pt x="0" y="3"/>
                    </a:lnTo>
                    <a:lnTo>
                      <a:pt x="88" y="42"/>
                    </a:lnTo>
                    <a:lnTo>
                      <a:pt x="88" y="784"/>
                    </a:lnTo>
                    <a:lnTo>
                      <a:pt x="162" y="819"/>
                    </a:lnTo>
                    <a:lnTo>
                      <a:pt x="162" y="56"/>
                    </a:lnTo>
                    <a:lnTo>
                      <a:pt x="32"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0" name="Shape 2180"/>
              <p:cNvSpPr/>
              <p:nvPr/>
            </p:nvSpPr>
            <p:spPr>
              <a:xfrm>
                <a:off x="6022975" y="2401888"/>
                <a:ext cx="1911350" cy="1644650"/>
              </a:xfrm>
              <a:custGeom>
                <a:pathLst>
                  <a:path extrusionOk="0" h="1036" w="1204">
                    <a:moveTo>
                      <a:pt x="762" y="0"/>
                    </a:moveTo>
                    <a:lnTo>
                      <a:pt x="0" y="84"/>
                    </a:lnTo>
                    <a:lnTo>
                      <a:pt x="0" y="847"/>
                    </a:lnTo>
                    <a:lnTo>
                      <a:pt x="443" y="1036"/>
                    </a:lnTo>
                    <a:lnTo>
                      <a:pt x="1204" y="952"/>
                    </a:lnTo>
                    <a:lnTo>
                      <a:pt x="1204" y="192"/>
                    </a:lnTo>
                    <a:lnTo>
                      <a:pt x="762" y="0"/>
                    </a:lnTo>
                    <a:close/>
                  </a:path>
                </a:pathLst>
              </a:custGeom>
              <a:solidFill>
                <a:srgbClr val="878B9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1" name="Shape 2181"/>
              <p:cNvSpPr/>
              <p:nvPr/>
            </p:nvSpPr>
            <p:spPr>
              <a:xfrm>
                <a:off x="6022975" y="2401888"/>
                <a:ext cx="1911350" cy="1644650"/>
              </a:xfrm>
              <a:custGeom>
                <a:pathLst>
                  <a:path extrusionOk="0" h="1036" w="1204">
                    <a:moveTo>
                      <a:pt x="762" y="0"/>
                    </a:moveTo>
                    <a:lnTo>
                      <a:pt x="0" y="84"/>
                    </a:lnTo>
                    <a:lnTo>
                      <a:pt x="0" y="847"/>
                    </a:lnTo>
                    <a:lnTo>
                      <a:pt x="443" y="1036"/>
                    </a:lnTo>
                    <a:lnTo>
                      <a:pt x="1204" y="952"/>
                    </a:lnTo>
                    <a:lnTo>
                      <a:pt x="1204" y="192"/>
                    </a:lnTo>
                    <a:lnTo>
                      <a:pt x="762"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2" name="Shape 2182"/>
              <p:cNvSpPr/>
              <p:nvPr/>
            </p:nvSpPr>
            <p:spPr>
              <a:xfrm>
                <a:off x="6613525" y="2401888"/>
                <a:ext cx="1320800" cy="438150"/>
              </a:xfrm>
              <a:custGeom>
                <a:pathLst>
                  <a:path extrusionOk="0" h="276" w="832">
                    <a:moveTo>
                      <a:pt x="390" y="0"/>
                    </a:moveTo>
                    <a:lnTo>
                      <a:pt x="0" y="45"/>
                    </a:lnTo>
                    <a:lnTo>
                      <a:pt x="0" y="245"/>
                    </a:lnTo>
                    <a:lnTo>
                      <a:pt x="71" y="276"/>
                    </a:lnTo>
                    <a:lnTo>
                      <a:pt x="832" y="192"/>
                    </a:lnTo>
                    <a:lnTo>
                      <a:pt x="390" y="0"/>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3" name="Shape 2183"/>
              <p:cNvSpPr/>
              <p:nvPr/>
            </p:nvSpPr>
            <p:spPr>
              <a:xfrm>
                <a:off x="6613525" y="2401888"/>
                <a:ext cx="1320800" cy="438150"/>
              </a:xfrm>
              <a:custGeom>
                <a:pathLst>
                  <a:path extrusionOk="0" h="276" w="832">
                    <a:moveTo>
                      <a:pt x="390" y="0"/>
                    </a:moveTo>
                    <a:lnTo>
                      <a:pt x="0" y="45"/>
                    </a:lnTo>
                    <a:lnTo>
                      <a:pt x="0" y="245"/>
                    </a:lnTo>
                    <a:lnTo>
                      <a:pt x="71" y="276"/>
                    </a:lnTo>
                    <a:lnTo>
                      <a:pt x="832" y="192"/>
                    </a:lnTo>
                    <a:lnTo>
                      <a:pt x="390"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4" name="Shape 2184"/>
              <p:cNvSpPr/>
              <p:nvPr/>
            </p:nvSpPr>
            <p:spPr>
              <a:xfrm>
                <a:off x="6446838" y="2790825"/>
                <a:ext cx="279400" cy="1255713"/>
              </a:xfrm>
              <a:custGeom>
                <a:pathLst>
                  <a:path extrusionOk="0" h="791" w="176">
                    <a:moveTo>
                      <a:pt x="105" y="0"/>
                    </a:moveTo>
                    <a:lnTo>
                      <a:pt x="105" y="3"/>
                    </a:lnTo>
                    <a:lnTo>
                      <a:pt x="0" y="17"/>
                    </a:lnTo>
                    <a:lnTo>
                      <a:pt x="105" y="63"/>
                    </a:lnTo>
                    <a:lnTo>
                      <a:pt x="105" y="763"/>
                    </a:lnTo>
                    <a:lnTo>
                      <a:pt x="176" y="791"/>
                    </a:lnTo>
                    <a:lnTo>
                      <a:pt x="176" y="31"/>
                    </a:lnTo>
                    <a:lnTo>
                      <a:pt x="105" y="0"/>
                    </a:ln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5" name="Shape 2185"/>
              <p:cNvSpPr/>
              <p:nvPr/>
            </p:nvSpPr>
            <p:spPr>
              <a:xfrm>
                <a:off x="6446838" y="2790825"/>
                <a:ext cx="279400" cy="1255713"/>
              </a:xfrm>
              <a:custGeom>
                <a:pathLst>
                  <a:path extrusionOk="0" h="791" w="176">
                    <a:moveTo>
                      <a:pt x="105" y="0"/>
                    </a:moveTo>
                    <a:lnTo>
                      <a:pt x="105" y="3"/>
                    </a:lnTo>
                    <a:lnTo>
                      <a:pt x="0" y="17"/>
                    </a:lnTo>
                    <a:lnTo>
                      <a:pt x="105" y="63"/>
                    </a:lnTo>
                    <a:lnTo>
                      <a:pt x="105" y="763"/>
                    </a:lnTo>
                    <a:lnTo>
                      <a:pt x="176" y="791"/>
                    </a:lnTo>
                    <a:lnTo>
                      <a:pt x="176" y="31"/>
                    </a:lnTo>
                    <a:lnTo>
                      <a:pt x="105"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6" name="Shape 2186"/>
              <p:cNvSpPr/>
              <p:nvPr/>
            </p:nvSpPr>
            <p:spPr>
              <a:xfrm>
                <a:off x="4257675" y="3917950"/>
                <a:ext cx="1916113" cy="1644650"/>
              </a:xfrm>
              <a:custGeom>
                <a:pathLst>
                  <a:path extrusionOk="0" h="1036" w="1207">
                    <a:moveTo>
                      <a:pt x="765" y="0"/>
                    </a:moveTo>
                    <a:lnTo>
                      <a:pt x="0" y="84"/>
                    </a:lnTo>
                    <a:lnTo>
                      <a:pt x="0" y="847"/>
                    </a:lnTo>
                    <a:lnTo>
                      <a:pt x="446" y="1036"/>
                    </a:lnTo>
                    <a:lnTo>
                      <a:pt x="1207" y="952"/>
                    </a:lnTo>
                    <a:lnTo>
                      <a:pt x="1207" y="193"/>
                    </a:lnTo>
                    <a:lnTo>
                      <a:pt x="765" y="0"/>
                    </a:lnTo>
                    <a:close/>
                  </a:path>
                </a:pathLst>
              </a:cu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7" name="Shape 2187"/>
              <p:cNvSpPr/>
              <p:nvPr/>
            </p:nvSpPr>
            <p:spPr>
              <a:xfrm>
                <a:off x="4257675" y="3917950"/>
                <a:ext cx="1916113" cy="1644650"/>
              </a:xfrm>
              <a:custGeom>
                <a:pathLst>
                  <a:path extrusionOk="0" h="1036" w="1207">
                    <a:moveTo>
                      <a:pt x="765" y="0"/>
                    </a:moveTo>
                    <a:lnTo>
                      <a:pt x="0" y="84"/>
                    </a:lnTo>
                    <a:lnTo>
                      <a:pt x="0" y="847"/>
                    </a:lnTo>
                    <a:lnTo>
                      <a:pt x="446" y="1036"/>
                    </a:lnTo>
                    <a:lnTo>
                      <a:pt x="1207" y="952"/>
                    </a:lnTo>
                    <a:lnTo>
                      <a:pt x="1207" y="193"/>
                    </a:lnTo>
                    <a:lnTo>
                      <a:pt x="765"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8" name="Shape 2188"/>
              <p:cNvSpPr/>
              <p:nvPr/>
            </p:nvSpPr>
            <p:spPr>
              <a:xfrm>
                <a:off x="4257675" y="3990975"/>
                <a:ext cx="1916113" cy="366713"/>
              </a:xfrm>
              <a:custGeom>
                <a:pathLst>
                  <a:path extrusionOk="0" h="231" w="1207">
                    <a:moveTo>
                      <a:pt x="368" y="0"/>
                    </a:moveTo>
                    <a:lnTo>
                      <a:pt x="0" y="38"/>
                    </a:lnTo>
                    <a:lnTo>
                      <a:pt x="446" y="231"/>
                    </a:lnTo>
                    <a:lnTo>
                      <a:pt x="1207" y="147"/>
                    </a:lnTo>
                    <a:lnTo>
                      <a:pt x="1119" y="108"/>
                    </a:lnTo>
                    <a:lnTo>
                      <a:pt x="723" y="154"/>
                    </a:lnTo>
                    <a:lnTo>
                      <a:pt x="368" y="0"/>
                    </a:lnTo>
                    <a:close/>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9" name="Shape 2189"/>
              <p:cNvSpPr/>
              <p:nvPr/>
            </p:nvSpPr>
            <p:spPr>
              <a:xfrm>
                <a:off x="4257675" y="3990975"/>
                <a:ext cx="1916113" cy="366713"/>
              </a:xfrm>
              <a:custGeom>
                <a:pathLst>
                  <a:path extrusionOk="0" h="231" w="1207">
                    <a:moveTo>
                      <a:pt x="368" y="0"/>
                    </a:moveTo>
                    <a:lnTo>
                      <a:pt x="0" y="38"/>
                    </a:lnTo>
                    <a:lnTo>
                      <a:pt x="446" y="231"/>
                    </a:lnTo>
                    <a:lnTo>
                      <a:pt x="1207" y="147"/>
                    </a:lnTo>
                    <a:lnTo>
                      <a:pt x="1119" y="108"/>
                    </a:lnTo>
                    <a:lnTo>
                      <a:pt x="723" y="154"/>
                    </a:lnTo>
                    <a:lnTo>
                      <a:pt x="368"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0" name="Shape 2190"/>
              <p:cNvSpPr/>
              <p:nvPr/>
            </p:nvSpPr>
            <p:spPr>
              <a:xfrm>
                <a:off x="4257675" y="4051300"/>
                <a:ext cx="708025" cy="1511300"/>
              </a:xfrm>
              <a:custGeom>
                <a:pathLst>
                  <a:path extrusionOk="0" h="952" w="446">
                    <a:moveTo>
                      <a:pt x="0" y="0"/>
                    </a:moveTo>
                    <a:lnTo>
                      <a:pt x="0" y="0"/>
                    </a:lnTo>
                    <a:lnTo>
                      <a:pt x="0" y="763"/>
                    </a:lnTo>
                    <a:lnTo>
                      <a:pt x="446" y="952"/>
                    </a:lnTo>
                    <a:lnTo>
                      <a:pt x="446" y="193"/>
                    </a:lnTo>
                    <a:lnTo>
                      <a:pt x="0" y="0"/>
                    </a:ln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1" name="Shape 2191"/>
              <p:cNvSpPr/>
              <p:nvPr/>
            </p:nvSpPr>
            <p:spPr>
              <a:xfrm>
                <a:off x="4257675" y="4051300"/>
                <a:ext cx="708025" cy="1511300"/>
              </a:xfrm>
              <a:custGeom>
                <a:pathLst>
                  <a:path extrusionOk="0" h="952" w="446">
                    <a:moveTo>
                      <a:pt x="0" y="0"/>
                    </a:moveTo>
                    <a:lnTo>
                      <a:pt x="0" y="0"/>
                    </a:lnTo>
                    <a:lnTo>
                      <a:pt x="0" y="763"/>
                    </a:lnTo>
                    <a:lnTo>
                      <a:pt x="446" y="952"/>
                    </a:lnTo>
                    <a:lnTo>
                      <a:pt x="446" y="193"/>
                    </a:lnTo>
                    <a:lnTo>
                      <a:pt x="0"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2" name="Shape 2192"/>
              <p:cNvSpPr/>
              <p:nvPr/>
            </p:nvSpPr>
            <p:spPr>
              <a:xfrm>
                <a:off x="4703763" y="2590800"/>
                <a:ext cx="1909763" cy="1644650"/>
              </a:xfrm>
              <a:custGeom>
                <a:pathLst>
                  <a:path extrusionOk="0" h="1036" w="1203">
                    <a:moveTo>
                      <a:pt x="761" y="0"/>
                    </a:moveTo>
                    <a:lnTo>
                      <a:pt x="0" y="84"/>
                    </a:lnTo>
                    <a:lnTo>
                      <a:pt x="0" y="843"/>
                    </a:lnTo>
                    <a:lnTo>
                      <a:pt x="442" y="1036"/>
                    </a:lnTo>
                    <a:lnTo>
                      <a:pt x="1203" y="948"/>
                    </a:lnTo>
                    <a:lnTo>
                      <a:pt x="1203" y="189"/>
                    </a:lnTo>
                    <a:lnTo>
                      <a:pt x="761" y="0"/>
                    </a:ln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3" name="Shape 2193"/>
              <p:cNvSpPr/>
              <p:nvPr/>
            </p:nvSpPr>
            <p:spPr>
              <a:xfrm>
                <a:off x="4703763" y="2590800"/>
                <a:ext cx="1909763" cy="1644650"/>
              </a:xfrm>
              <a:custGeom>
                <a:pathLst>
                  <a:path extrusionOk="0" h="1036" w="1203">
                    <a:moveTo>
                      <a:pt x="761" y="0"/>
                    </a:moveTo>
                    <a:lnTo>
                      <a:pt x="0" y="84"/>
                    </a:lnTo>
                    <a:lnTo>
                      <a:pt x="0" y="843"/>
                    </a:lnTo>
                    <a:lnTo>
                      <a:pt x="442" y="1036"/>
                    </a:lnTo>
                    <a:lnTo>
                      <a:pt x="1203" y="948"/>
                    </a:lnTo>
                    <a:lnTo>
                      <a:pt x="1203" y="189"/>
                    </a:lnTo>
                    <a:lnTo>
                      <a:pt x="76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4" name="Shape 2194"/>
              <p:cNvSpPr/>
              <p:nvPr/>
            </p:nvSpPr>
            <p:spPr>
              <a:xfrm>
                <a:off x="4703763" y="2701925"/>
                <a:ext cx="171450" cy="22225"/>
              </a:xfrm>
              <a:custGeom>
                <a:pathLst>
                  <a:path extrusionOk="0" h="14" w="108">
                    <a:moveTo>
                      <a:pt x="108" y="0"/>
                    </a:moveTo>
                    <a:lnTo>
                      <a:pt x="0" y="14"/>
                    </a:lnTo>
                    <a:lnTo>
                      <a:pt x="108" y="0"/>
                    </a:lnTo>
                    <a:lnTo>
                      <a:pt x="108" y="0"/>
                    </a:lnTo>
                    <a:close/>
                  </a:path>
                </a:pathLst>
              </a:custGeom>
              <a:solidFill>
                <a:srgbClr val="80828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5" name="Shape 2195"/>
              <p:cNvSpPr/>
              <p:nvPr/>
            </p:nvSpPr>
            <p:spPr>
              <a:xfrm>
                <a:off x="4703763" y="2701925"/>
                <a:ext cx="171450" cy="22225"/>
              </a:xfrm>
              <a:custGeom>
                <a:pathLst>
                  <a:path extrusionOk="0" h="14" w="108">
                    <a:moveTo>
                      <a:pt x="108" y="0"/>
                    </a:moveTo>
                    <a:lnTo>
                      <a:pt x="0" y="14"/>
                    </a:lnTo>
                    <a:lnTo>
                      <a:pt x="108" y="0"/>
                    </a:lnTo>
                    <a:lnTo>
                      <a:pt x="108"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6" name="Shape 2196"/>
              <p:cNvSpPr/>
              <p:nvPr/>
            </p:nvSpPr>
            <p:spPr>
              <a:xfrm>
                <a:off x="4703763" y="2701925"/>
                <a:ext cx="1909763" cy="322263"/>
              </a:xfrm>
              <a:custGeom>
                <a:pathLst>
                  <a:path extrusionOk="0" h="203" w="1203">
                    <a:moveTo>
                      <a:pt x="108" y="0"/>
                    </a:moveTo>
                    <a:lnTo>
                      <a:pt x="0" y="14"/>
                    </a:lnTo>
                    <a:lnTo>
                      <a:pt x="442" y="203"/>
                    </a:lnTo>
                    <a:lnTo>
                      <a:pt x="1203" y="119"/>
                    </a:lnTo>
                    <a:lnTo>
                      <a:pt x="1098" y="73"/>
                    </a:lnTo>
                    <a:lnTo>
                      <a:pt x="442" y="143"/>
                    </a:lnTo>
                    <a:lnTo>
                      <a:pt x="108" y="0"/>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7" name="Shape 2197"/>
              <p:cNvSpPr/>
              <p:nvPr/>
            </p:nvSpPr>
            <p:spPr>
              <a:xfrm>
                <a:off x="4703763" y="2701925"/>
                <a:ext cx="1909763" cy="322263"/>
              </a:xfrm>
              <a:custGeom>
                <a:pathLst>
                  <a:path extrusionOk="0" h="203" w="1203">
                    <a:moveTo>
                      <a:pt x="108" y="0"/>
                    </a:moveTo>
                    <a:lnTo>
                      <a:pt x="0" y="14"/>
                    </a:lnTo>
                    <a:lnTo>
                      <a:pt x="442" y="203"/>
                    </a:lnTo>
                    <a:lnTo>
                      <a:pt x="1203" y="119"/>
                    </a:lnTo>
                    <a:lnTo>
                      <a:pt x="1098" y="73"/>
                    </a:lnTo>
                    <a:lnTo>
                      <a:pt x="442" y="143"/>
                    </a:lnTo>
                    <a:lnTo>
                      <a:pt x="108"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8" name="Shape 2198"/>
              <p:cNvSpPr/>
              <p:nvPr/>
            </p:nvSpPr>
            <p:spPr>
              <a:xfrm>
                <a:off x="4703763" y="2724150"/>
                <a:ext cx="701675" cy="1511300"/>
              </a:xfrm>
              <a:custGeom>
                <a:pathLst>
                  <a:path extrusionOk="0" h="952" w="442">
                    <a:moveTo>
                      <a:pt x="0" y="0"/>
                    </a:moveTo>
                    <a:lnTo>
                      <a:pt x="0" y="0"/>
                    </a:lnTo>
                    <a:lnTo>
                      <a:pt x="0" y="759"/>
                    </a:lnTo>
                    <a:lnTo>
                      <a:pt x="442" y="952"/>
                    </a:lnTo>
                    <a:lnTo>
                      <a:pt x="442" y="189"/>
                    </a:lnTo>
                    <a:lnTo>
                      <a:pt x="0" y="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9" name="Shape 2199"/>
              <p:cNvSpPr/>
              <p:nvPr/>
            </p:nvSpPr>
            <p:spPr>
              <a:xfrm>
                <a:off x="4703763" y="2724150"/>
                <a:ext cx="701675" cy="1511300"/>
              </a:xfrm>
              <a:custGeom>
                <a:pathLst>
                  <a:path extrusionOk="0" h="952" w="442">
                    <a:moveTo>
                      <a:pt x="0" y="0"/>
                    </a:moveTo>
                    <a:lnTo>
                      <a:pt x="0" y="0"/>
                    </a:lnTo>
                    <a:lnTo>
                      <a:pt x="0" y="759"/>
                    </a:lnTo>
                    <a:lnTo>
                      <a:pt x="442" y="952"/>
                    </a:lnTo>
                    <a:lnTo>
                      <a:pt x="442" y="189"/>
                    </a:lnTo>
                    <a:lnTo>
                      <a:pt x="0"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0" name="Shape 2200"/>
              <p:cNvSpPr/>
              <p:nvPr/>
            </p:nvSpPr>
            <p:spPr>
              <a:xfrm>
                <a:off x="4703763" y="1290638"/>
                <a:ext cx="1909763" cy="1638300"/>
              </a:xfrm>
              <a:custGeom>
                <a:pathLst>
                  <a:path extrusionOk="0" h="1032" w="1203">
                    <a:moveTo>
                      <a:pt x="761" y="0"/>
                    </a:moveTo>
                    <a:lnTo>
                      <a:pt x="0" y="84"/>
                    </a:lnTo>
                    <a:lnTo>
                      <a:pt x="0" y="843"/>
                    </a:lnTo>
                    <a:lnTo>
                      <a:pt x="442" y="1032"/>
                    </a:lnTo>
                    <a:lnTo>
                      <a:pt x="1203" y="948"/>
                    </a:lnTo>
                    <a:lnTo>
                      <a:pt x="1203" y="189"/>
                    </a:lnTo>
                    <a:lnTo>
                      <a:pt x="761" y="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1" name="Shape 2201"/>
              <p:cNvSpPr/>
              <p:nvPr/>
            </p:nvSpPr>
            <p:spPr>
              <a:xfrm>
                <a:off x="4703763" y="1290638"/>
                <a:ext cx="1909763" cy="1638300"/>
              </a:xfrm>
              <a:custGeom>
                <a:pathLst>
                  <a:path extrusionOk="0" h="1032" w="1203">
                    <a:moveTo>
                      <a:pt x="761" y="0"/>
                    </a:moveTo>
                    <a:lnTo>
                      <a:pt x="0" y="84"/>
                    </a:lnTo>
                    <a:lnTo>
                      <a:pt x="0" y="843"/>
                    </a:lnTo>
                    <a:lnTo>
                      <a:pt x="442" y="1032"/>
                    </a:lnTo>
                    <a:lnTo>
                      <a:pt x="1203" y="948"/>
                    </a:lnTo>
                    <a:lnTo>
                      <a:pt x="1203" y="189"/>
                    </a:lnTo>
                    <a:lnTo>
                      <a:pt x="76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2" name="Shape 2202"/>
              <p:cNvSpPr/>
              <p:nvPr/>
            </p:nvSpPr>
            <p:spPr>
              <a:xfrm>
                <a:off x="5705475" y="1290638"/>
                <a:ext cx="206375" cy="22225"/>
              </a:xfrm>
              <a:custGeom>
                <a:pathLst>
                  <a:path extrusionOk="0" h="14" w="130">
                    <a:moveTo>
                      <a:pt x="130" y="0"/>
                    </a:moveTo>
                    <a:lnTo>
                      <a:pt x="0" y="14"/>
                    </a:lnTo>
                    <a:lnTo>
                      <a:pt x="130" y="0"/>
                    </a:lnTo>
                    <a:lnTo>
                      <a:pt x="130" y="0"/>
                    </a:lnTo>
                    <a:close/>
                  </a:path>
                </a:pathLst>
              </a:custGeom>
              <a:solidFill>
                <a:srgbClr val="BCBDC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3" name="Shape 2203"/>
              <p:cNvSpPr/>
              <p:nvPr/>
            </p:nvSpPr>
            <p:spPr>
              <a:xfrm>
                <a:off x="5705475" y="1290638"/>
                <a:ext cx="206375" cy="22225"/>
              </a:xfrm>
              <a:custGeom>
                <a:pathLst>
                  <a:path extrusionOk="0" h="14" w="130">
                    <a:moveTo>
                      <a:pt x="130" y="0"/>
                    </a:moveTo>
                    <a:lnTo>
                      <a:pt x="0" y="14"/>
                    </a:lnTo>
                    <a:lnTo>
                      <a:pt x="130" y="0"/>
                    </a:lnTo>
                    <a:lnTo>
                      <a:pt x="130"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4" name="Shape 2204"/>
              <p:cNvSpPr/>
              <p:nvPr/>
            </p:nvSpPr>
            <p:spPr>
              <a:xfrm>
                <a:off x="4703763" y="1290638"/>
                <a:ext cx="1909763" cy="433388"/>
              </a:xfrm>
              <a:custGeom>
                <a:pathLst>
                  <a:path extrusionOk="0" h="273" w="1203">
                    <a:moveTo>
                      <a:pt x="761" y="0"/>
                    </a:moveTo>
                    <a:lnTo>
                      <a:pt x="631" y="14"/>
                    </a:lnTo>
                    <a:lnTo>
                      <a:pt x="0" y="84"/>
                    </a:lnTo>
                    <a:lnTo>
                      <a:pt x="442" y="273"/>
                    </a:lnTo>
                    <a:lnTo>
                      <a:pt x="1203" y="189"/>
                    </a:lnTo>
                    <a:lnTo>
                      <a:pt x="761" y="0"/>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5" name="Shape 2205"/>
              <p:cNvSpPr/>
              <p:nvPr/>
            </p:nvSpPr>
            <p:spPr>
              <a:xfrm>
                <a:off x="4703763" y="1290638"/>
                <a:ext cx="1909763" cy="433388"/>
              </a:xfrm>
              <a:custGeom>
                <a:pathLst>
                  <a:path extrusionOk="0" h="273" w="1203">
                    <a:moveTo>
                      <a:pt x="761" y="0"/>
                    </a:moveTo>
                    <a:lnTo>
                      <a:pt x="631" y="14"/>
                    </a:lnTo>
                    <a:lnTo>
                      <a:pt x="0" y="84"/>
                    </a:lnTo>
                    <a:lnTo>
                      <a:pt x="442" y="273"/>
                    </a:lnTo>
                    <a:lnTo>
                      <a:pt x="1203" y="189"/>
                    </a:lnTo>
                    <a:lnTo>
                      <a:pt x="76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6" name="Shape 2206"/>
              <p:cNvSpPr/>
              <p:nvPr/>
            </p:nvSpPr>
            <p:spPr>
              <a:xfrm>
                <a:off x="4703763" y="1423988"/>
                <a:ext cx="701675" cy="1504950"/>
              </a:xfrm>
              <a:custGeom>
                <a:pathLst>
                  <a:path extrusionOk="0" h="948" w="442">
                    <a:moveTo>
                      <a:pt x="0" y="0"/>
                    </a:moveTo>
                    <a:lnTo>
                      <a:pt x="0" y="759"/>
                    </a:lnTo>
                    <a:lnTo>
                      <a:pt x="442" y="948"/>
                    </a:lnTo>
                    <a:lnTo>
                      <a:pt x="442" y="189"/>
                    </a:lnTo>
                    <a:lnTo>
                      <a:pt x="0" y="0"/>
                    </a:ln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7" name="Shape 2207"/>
              <p:cNvSpPr/>
              <p:nvPr/>
            </p:nvSpPr>
            <p:spPr>
              <a:xfrm>
                <a:off x="4703763" y="1423988"/>
                <a:ext cx="701675" cy="1504950"/>
              </a:xfrm>
              <a:custGeom>
                <a:pathLst>
                  <a:path extrusionOk="0" h="948" w="442">
                    <a:moveTo>
                      <a:pt x="0" y="0"/>
                    </a:moveTo>
                    <a:lnTo>
                      <a:pt x="0" y="759"/>
                    </a:lnTo>
                    <a:lnTo>
                      <a:pt x="442" y="948"/>
                    </a:lnTo>
                    <a:lnTo>
                      <a:pt x="442" y="189"/>
                    </a:lnTo>
                    <a:lnTo>
                      <a:pt x="0"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8" name="Shape 2208"/>
              <p:cNvSpPr/>
              <p:nvPr/>
            </p:nvSpPr>
            <p:spPr>
              <a:xfrm>
                <a:off x="6576220" y="4447382"/>
                <a:ext cx="592138" cy="612775"/>
              </a:xfrm>
              <a:custGeom>
                <a:pathLst>
                  <a:path extrusionOk="0" h="125" w="120">
                    <a:moveTo>
                      <a:pt x="107" y="32"/>
                    </a:moveTo>
                    <a:cubicBezTo>
                      <a:pt x="93" y="46"/>
                      <a:pt x="93" y="46"/>
                      <a:pt x="93" y="46"/>
                    </a:cubicBezTo>
                    <a:cubicBezTo>
                      <a:pt x="106" y="103"/>
                      <a:pt x="106" y="103"/>
                      <a:pt x="106" y="103"/>
                    </a:cubicBezTo>
                    <a:cubicBezTo>
                      <a:pt x="107" y="104"/>
                      <a:pt x="106" y="105"/>
                      <a:pt x="105" y="106"/>
                    </a:cubicBezTo>
                    <a:cubicBezTo>
                      <a:pt x="95" y="115"/>
                      <a:pt x="95" y="115"/>
                      <a:pt x="95" y="115"/>
                    </a:cubicBezTo>
                    <a:cubicBezTo>
                      <a:pt x="94" y="115"/>
                      <a:pt x="94" y="115"/>
                      <a:pt x="93" y="115"/>
                    </a:cubicBezTo>
                    <a:cubicBezTo>
                      <a:pt x="93" y="115"/>
                      <a:pt x="93" y="115"/>
                      <a:pt x="93" y="115"/>
                    </a:cubicBezTo>
                    <a:cubicBezTo>
                      <a:pt x="92" y="115"/>
                      <a:pt x="91" y="115"/>
                      <a:pt x="91" y="114"/>
                    </a:cubicBezTo>
                    <a:cubicBezTo>
                      <a:pt x="68" y="74"/>
                      <a:pt x="68" y="74"/>
                      <a:pt x="68" y="74"/>
                    </a:cubicBezTo>
                    <a:cubicBezTo>
                      <a:pt x="46" y="97"/>
                      <a:pt x="46" y="97"/>
                      <a:pt x="46" y="97"/>
                    </a:cubicBezTo>
                    <a:cubicBezTo>
                      <a:pt x="51" y="113"/>
                      <a:pt x="51" y="113"/>
                      <a:pt x="51" y="113"/>
                    </a:cubicBezTo>
                    <a:cubicBezTo>
                      <a:pt x="51" y="114"/>
                      <a:pt x="51" y="115"/>
                      <a:pt x="50" y="116"/>
                    </a:cubicBezTo>
                    <a:cubicBezTo>
                      <a:pt x="42" y="124"/>
                      <a:pt x="42" y="124"/>
                      <a:pt x="42" y="124"/>
                    </a:cubicBezTo>
                    <a:cubicBezTo>
                      <a:pt x="42" y="125"/>
                      <a:pt x="41" y="125"/>
                      <a:pt x="40" y="125"/>
                    </a:cubicBezTo>
                    <a:cubicBezTo>
                      <a:pt x="40" y="125"/>
                      <a:pt x="40" y="125"/>
                      <a:pt x="40" y="125"/>
                    </a:cubicBezTo>
                    <a:cubicBezTo>
                      <a:pt x="39" y="125"/>
                      <a:pt x="39" y="125"/>
                      <a:pt x="38" y="124"/>
                    </a:cubicBezTo>
                    <a:cubicBezTo>
                      <a:pt x="22" y="105"/>
                      <a:pt x="22" y="105"/>
                      <a:pt x="22" y="105"/>
                    </a:cubicBezTo>
                    <a:cubicBezTo>
                      <a:pt x="2" y="91"/>
                      <a:pt x="2" y="91"/>
                      <a:pt x="2" y="91"/>
                    </a:cubicBezTo>
                    <a:cubicBezTo>
                      <a:pt x="1" y="90"/>
                      <a:pt x="1" y="90"/>
                      <a:pt x="0" y="89"/>
                    </a:cubicBezTo>
                    <a:cubicBezTo>
                      <a:pt x="0" y="88"/>
                      <a:pt x="1" y="88"/>
                      <a:pt x="1" y="87"/>
                    </a:cubicBezTo>
                    <a:cubicBezTo>
                      <a:pt x="9" y="78"/>
                      <a:pt x="9" y="78"/>
                      <a:pt x="9" y="78"/>
                    </a:cubicBezTo>
                    <a:cubicBezTo>
                      <a:pt x="10" y="78"/>
                      <a:pt x="10" y="77"/>
                      <a:pt x="11" y="77"/>
                    </a:cubicBezTo>
                    <a:cubicBezTo>
                      <a:pt x="11" y="77"/>
                      <a:pt x="12" y="77"/>
                      <a:pt x="12" y="77"/>
                    </a:cubicBezTo>
                    <a:cubicBezTo>
                      <a:pt x="28" y="80"/>
                      <a:pt x="28" y="80"/>
                      <a:pt x="28" y="80"/>
                    </a:cubicBezTo>
                    <a:cubicBezTo>
                      <a:pt x="49" y="57"/>
                      <a:pt x="49" y="57"/>
                      <a:pt x="49" y="57"/>
                    </a:cubicBezTo>
                    <a:cubicBezTo>
                      <a:pt x="7" y="37"/>
                      <a:pt x="7" y="37"/>
                      <a:pt x="7" y="37"/>
                    </a:cubicBezTo>
                    <a:cubicBezTo>
                      <a:pt x="6" y="37"/>
                      <a:pt x="6" y="36"/>
                      <a:pt x="6" y="36"/>
                    </a:cubicBezTo>
                    <a:cubicBezTo>
                      <a:pt x="6" y="35"/>
                      <a:pt x="6" y="34"/>
                      <a:pt x="6" y="33"/>
                    </a:cubicBezTo>
                    <a:cubicBezTo>
                      <a:pt x="17" y="22"/>
                      <a:pt x="17" y="22"/>
                      <a:pt x="17" y="22"/>
                    </a:cubicBezTo>
                    <a:cubicBezTo>
                      <a:pt x="18" y="21"/>
                      <a:pt x="19" y="21"/>
                      <a:pt x="20" y="21"/>
                    </a:cubicBezTo>
                    <a:cubicBezTo>
                      <a:pt x="75" y="29"/>
                      <a:pt x="75" y="29"/>
                      <a:pt x="75" y="29"/>
                    </a:cubicBezTo>
                    <a:cubicBezTo>
                      <a:pt x="88" y="15"/>
                      <a:pt x="88" y="15"/>
                      <a:pt x="88" y="15"/>
                    </a:cubicBezTo>
                    <a:cubicBezTo>
                      <a:pt x="96" y="6"/>
                      <a:pt x="109" y="0"/>
                      <a:pt x="114" y="5"/>
                    </a:cubicBezTo>
                    <a:cubicBezTo>
                      <a:pt x="120" y="10"/>
                      <a:pt x="114" y="23"/>
                      <a:pt x="107" y="3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9" name="Shape 2209"/>
              <p:cNvSpPr/>
              <p:nvPr/>
            </p:nvSpPr>
            <p:spPr>
              <a:xfrm>
                <a:off x="5715000" y="1951039"/>
                <a:ext cx="615950" cy="563562"/>
              </a:xfrm>
              <a:custGeom>
                <a:pathLst>
                  <a:path extrusionOk="0" h="115" w="125">
                    <a:moveTo>
                      <a:pt x="125" y="30"/>
                    </a:moveTo>
                    <a:cubicBezTo>
                      <a:pt x="125" y="88"/>
                      <a:pt x="125" y="88"/>
                      <a:pt x="125" y="88"/>
                    </a:cubicBezTo>
                    <a:cubicBezTo>
                      <a:pt x="125" y="97"/>
                      <a:pt x="117" y="105"/>
                      <a:pt x="108" y="106"/>
                    </a:cubicBezTo>
                    <a:cubicBezTo>
                      <a:pt x="17" y="114"/>
                      <a:pt x="17" y="114"/>
                      <a:pt x="17" y="114"/>
                    </a:cubicBezTo>
                    <a:cubicBezTo>
                      <a:pt x="8" y="115"/>
                      <a:pt x="0" y="108"/>
                      <a:pt x="0" y="99"/>
                    </a:cubicBezTo>
                    <a:cubicBezTo>
                      <a:pt x="0" y="41"/>
                      <a:pt x="0" y="41"/>
                      <a:pt x="0" y="41"/>
                    </a:cubicBezTo>
                    <a:cubicBezTo>
                      <a:pt x="0" y="31"/>
                      <a:pt x="8" y="23"/>
                      <a:pt x="17" y="23"/>
                    </a:cubicBezTo>
                    <a:cubicBezTo>
                      <a:pt x="31" y="21"/>
                      <a:pt x="31" y="21"/>
                      <a:pt x="31" y="21"/>
                    </a:cubicBezTo>
                    <a:cubicBezTo>
                      <a:pt x="35" y="12"/>
                      <a:pt x="35" y="12"/>
                      <a:pt x="35" y="12"/>
                    </a:cubicBezTo>
                    <a:cubicBezTo>
                      <a:pt x="36" y="8"/>
                      <a:pt x="41" y="4"/>
                      <a:pt x="46" y="3"/>
                    </a:cubicBezTo>
                    <a:cubicBezTo>
                      <a:pt x="79" y="1"/>
                      <a:pt x="79" y="1"/>
                      <a:pt x="79" y="1"/>
                    </a:cubicBezTo>
                    <a:cubicBezTo>
                      <a:pt x="84" y="0"/>
                      <a:pt x="89" y="3"/>
                      <a:pt x="90" y="7"/>
                    </a:cubicBezTo>
                    <a:cubicBezTo>
                      <a:pt x="94" y="16"/>
                      <a:pt x="94" y="16"/>
                      <a:pt x="94" y="16"/>
                    </a:cubicBezTo>
                    <a:cubicBezTo>
                      <a:pt x="108" y="15"/>
                      <a:pt x="108" y="15"/>
                      <a:pt x="108" y="15"/>
                    </a:cubicBezTo>
                    <a:cubicBezTo>
                      <a:pt x="117" y="14"/>
                      <a:pt x="125" y="21"/>
                      <a:pt x="125" y="30"/>
                    </a:cubicBezTo>
                    <a:close/>
                    <a:moveTo>
                      <a:pt x="92" y="62"/>
                    </a:moveTo>
                    <a:cubicBezTo>
                      <a:pt x="92" y="46"/>
                      <a:pt x="78" y="34"/>
                      <a:pt x="62" y="35"/>
                    </a:cubicBezTo>
                    <a:cubicBezTo>
                      <a:pt x="46" y="37"/>
                      <a:pt x="33" y="51"/>
                      <a:pt x="33" y="67"/>
                    </a:cubicBezTo>
                    <a:cubicBezTo>
                      <a:pt x="33" y="83"/>
                      <a:pt x="46" y="95"/>
                      <a:pt x="62" y="94"/>
                    </a:cubicBezTo>
                    <a:cubicBezTo>
                      <a:pt x="78" y="92"/>
                      <a:pt x="92" y="78"/>
                      <a:pt x="92" y="62"/>
                    </a:cubicBezTo>
                    <a:close/>
                    <a:moveTo>
                      <a:pt x="81" y="63"/>
                    </a:moveTo>
                    <a:cubicBezTo>
                      <a:pt x="81" y="73"/>
                      <a:pt x="73" y="82"/>
                      <a:pt x="62" y="83"/>
                    </a:cubicBezTo>
                    <a:cubicBezTo>
                      <a:pt x="52" y="84"/>
                      <a:pt x="44" y="76"/>
                      <a:pt x="44" y="66"/>
                    </a:cubicBezTo>
                    <a:cubicBezTo>
                      <a:pt x="44" y="56"/>
                      <a:pt x="52" y="47"/>
                      <a:pt x="62" y="46"/>
                    </a:cubicBezTo>
                    <a:cubicBezTo>
                      <a:pt x="73" y="45"/>
                      <a:pt x="81" y="52"/>
                      <a:pt x="81" y="63"/>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10" name="Shape 2210"/>
              <p:cNvSpPr/>
              <p:nvPr/>
            </p:nvSpPr>
            <p:spPr>
              <a:xfrm>
                <a:off x="7017544" y="3105944"/>
                <a:ext cx="660400" cy="506412"/>
              </a:xfrm>
              <a:custGeom>
                <a:pathLst>
                  <a:path extrusionOk="0" h="103" w="134">
                    <a:moveTo>
                      <a:pt x="108" y="95"/>
                    </a:moveTo>
                    <a:cubicBezTo>
                      <a:pt x="31" y="102"/>
                      <a:pt x="31" y="102"/>
                      <a:pt x="31" y="102"/>
                    </a:cubicBezTo>
                    <a:cubicBezTo>
                      <a:pt x="14" y="103"/>
                      <a:pt x="0" y="90"/>
                      <a:pt x="0" y="73"/>
                    </a:cubicBezTo>
                    <a:cubicBezTo>
                      <a:pt x="0" y="61"/>
                      <a:pt x="7" y="49"/>
                      <a:pt x="18" y="43"/>
                    </a:cubicBezTo>
                    <a:cubicBezTo>
                      <a:pt x="18" y="42"/>
                      <a:pt x="18" y="41"/>
                      <a:pt x="18" y="40"/>
                    </a:cubicBezTo>
                    <a:cubicBezTo>
                      <a:pt x="18" y="21"/>
                      <a:pt x="34" y="3"/>
                      <a:pt x="54" y="1"/>
                    </a:cubicBezTo>
                    <a:cubicBezTo>
                      <a:pt x="68" y="0"/>
                      <a:pt x="81" y="8"/>
                      <a:pt x="87" y="21"/>
                    </a:cubicBezTo>
                    <a:cubicBezTo>
                      <a:pt x="90" y="18"/>
                      <a:pt x="94" y="16"/>
                      <a:pt x="99" y="16"/>
                    </a:cubicBezTo>
                    <a:cubicBezTo>
                      <a:pt x="108" y="15"/>
                      <a:pt x="116" y="22"/>
                      <a:pt x="116" y="32"/>
                    </a:cubicBezTo>
                    <a:cubicBezTo>
                      <a:pt x="116" y="35"/>
                      <a:pt x="116" y="39"/>
                      <a:pt x="114" y="42"/>
                    </a:cubicBezTo>
                    <a:cubicBezTo>
                      <a:pt x="126" y="44"/>
                      <a:pt x="134" y="54"/>
                      <a:pt x="134" y="66"/>
                    </a:cubicBezTo>
                    <a:cubicBezTo>
                      <a:pt x="134" y="81"/>
                      <a:pt x="122" y="94"/>
                      <a:pt x="108" y="95"/>
                    </a:cubicBezTo>
                    <a:close/>
                    <a:moveTo>
                      <a:pt x="89" y="48"/>
                    </a:moveTo>
                    <a:cubicBezTo>
                      <a:pt x="64" y="26"/>
                      <a:pt x="64" y="26"/>
                      <a:pt x="64" y="26"/>
                    </a:cubicBezTo>
                    <a:cubicBezTo>
                      <a:pt x="64" y="25"/>
                      <a:pt x="63" y="25"/>
                      <a:pt x="63" y="25"/>
                    </a:cubicBezTo>
                    <a:cubicBezTo>
                      <a:pt x="62" y="25"/>
                      <a:pt x="62" y="26"/>
                      <a:pt x="61" y="26"/>
                    </a:cubicBezTo>
                    <a:cubicBezTo>
                      <a:pt x="37" y="53"/>
                      <a:pt x="37" y="53"/>
                      <a:pt x="37" y="53"/>
                    </a:cubicBezTo>
                    <a:cubicBezTo>
                      <a:pt x="36" y="53"/>
                      <a:pt x="36" y="54"/>
                      <a:pt x="36" y="54"/>
                    </a:cubicBezTo>
                    <a:cubicBezTo>
                      <a:pt x="36" y="56"/>
                      <a:pt x="37" y="57"/>
                      <a:pt x="38" y="56"/>
                    </a:cubicBezTo>
                    <a:cubicBezTo>
                      <a:pt x="54" y="55"/>
                      <a:pt x="54" y="55"/>
                      <a:pt x="54" y="55"/>
                    </a:cubicBezTo>
                    <a:cubicBezTo>
                      <a:pt x="54" y="80"/>
                      <a:pt x="54" y="80"/>
                      <a:pt x="54" y="80"/>
                    </a:cubicBezTo>
                    <a:cubicBezTo>
                      <a:pt x="54" y="81"/>
                      <a:pt x="55" y="82"/>
                      <a:pt x="56" y="82"/>
                    </a:cubicBezTo>
                    <a:cubicBezTo>
                      <a:pt x="70" y="81"/>
                      <a:pt x="70" y="81"/>
                      <a:pt x="70" y="81"/>
                    </a:cubicBezTo>
                    <a:cubicBezTo>
                      <a:pt x="71" y="81"/>
                      <a:pt x="72" y="79"/>
                      <a:pt x="72" y="78"/>
                    </a:cubicBezTo>
                    <a:cubicBezTo>
                      <a:pt x="72" y="54"/>
                      <a:pt x="72" y="54"/>
                      <a:pt x="72" y="54"/>
                    </a:cubicBezTo>
                    <a:cubicBezTo>
                      <a:pt x="87" y="52"/>
                      <a:pt x="87" y="52"/>
                      <a:pt x="87" y="52"/>
                    </a:cubicBezTo>
                    <a:cubicBezTo>
                      <a:pt x="89" y="52"/>
                      <a:pt x="90" y="51"/>
                      <a:pt x="90" y="50"/>
                    </a:cubicBezTo>
                    <a:cubicBezTo>
                      <a:pt x="90" y="49"/>
                      <a:pt x="89" y="49"/>
                      <a:pt x="89" y="48"/>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11" name="Shape 2211"/>
              <p:cNvSpPr/>
              <p:nvPr/>
            </p:nvSpPr>
            <p:spPr>
              <a:xfrm>
                <a:off x="5685632" y="3279775"/>
                <a:ext cx="714375" cy="588962"/>
              </a:xfrm>
              <a:custGeom>
                <a:pathLst>
                  <a:path extrusionOk="0" h="120" w="145">
                    <a:moveTo>
                      <a:pt x="140" y="89"/>
                    </a:moveTo>
                    <a:cubicBezTo>
                      <a:pt x="140" y="99"/>
                      <a:pt x="131" y="109"/>
                      <a:pt x="120" y="110"/>
                    </a:cubicBezTo>
                    <a:cubicBezTo>
                      <a:pt x="20" y="119"/>
                      <a:pt x="20" y="119"/>
                      <a:pt x="20" y="119"/>
                    </a:cubicBezTo>
                    <a:cubicBezTo>
                      <a:pt x="9" y="120"/>
                      <a:pt x="0" y="111"/>
                      <a:pt x="0" y="100"/>
                    </a:cubicBezTo>
                    <a:lnTo>
                      <a:pt x="140" y="89"/>
                    </a:lnTo>
                    <a:close/>
                    <a:moveTo>
                      <a:pt x="115" y="61"/>
                    </a:moveTo>
                    <a:cubicBezTo>
                      <a:pt x="110" y="61"/>
                      <a:pt x="110" y="61"/>
                      <a:pt x="110" y="61"/>
                    </a:cubicBezTo>
                    <a:cubicBezTo>
                      <a:pt x="110" y="64"/>
                      <a:pt x="110" y="64"/>
                      <a:pt x="110" y="64"/>
                    </a:cubicBezTo>
                    <a:cubicBezTo>
                      <a:pt x="110" y="73"/>
                      <a:pt x="102" y="82"/>
                      <a:pt x="92" y="83"/>
                    </a:cubicBezTo>
                    <a:cubicBezTo>
                      <a:pt x="38" y="87"/>
                      <a:pt x="38" y="87"/>
                      <a:pt x="38" y="87"/>
                    </a:cubicBezTo>
                    <a:cubicBezTo>
                      <a:pt x="28" y="88"/>
                      <a:pt x="20" y="81"/>
                      <a:pt x="20" y="71"/>
                    </a:cubicBezTo>
                    <a:cubicBezTo>
                      <a:pt x="20" y="14"/>
                      <a:pt x="20" y="14"/>
                      <a:pt x="20" y="14"/>
                    </a:cubicBezTo>
                    <a:cubicBezTo>
                      <a:pt x="20" y="11"/>
                      <a:pt x="22" y="9"/>
                      <a:pt x="25" y="9"/>
                    </a:cubicBezTo>
                    <a:cubicBezTo>
                      <a:pt x="115" y="1"/>
                      <a:pt x="115" y="1"/>
                      <a:pt x="115" y="1"/>
                    </a:cubicBezTo>
                    <a:cubicBezTo>
                      <a:pt x="131" y="0"/>
                      <a:pt x="145" y="12"/>
                      <a:pt x="145" y="28"/>
                    </a:cubicBezTo>
                    <a:cubicBezTo>
                      <a:pt x="145" y="45"/>
                      <a:pt x="131" y="59"/>
                      <a:pt x="115" y="61"/>
                    </a:cubicBezTo>
                    <a:close/>
                    <a:moveTo>
                      <a:pt x="115" y="16"/>
                    </a:moveTo>
                    <a:cubicBezTo>
                      <a:pt x="110" y="16"/>
                      <a:pt x="110" y="16"/>
                      <a:pt x="110" y="16"/>
                    </a:cubicBezTo>
                    <a:cubicBezTo>
                      <a:pt x="110" y="46"/>
                      <a:pt x="110" y="46"/>
                      <a:pt x="110" y="46"/>
                    </a:cubicBezTo>
                    <a:cubicBezTo>
                      <a:pt x="115" y="46"/>
                      <a:pt x="115" y="46"/>
                      <a:pt x="115" y="46"/>
                    </a:cubicBezTo>
                    <a:cubicBezTo>
                      <a:pt x="123" y="45"/>
                      <a:pt x="130" y="38"/>
                      <a:pt x="130" y="30"/>
                    </a:cubicBezTo>
                    <a:cubicBezTo>
                      <a:pt x="130" y="21"/>
                      <a:pt x="123" y="15"/>
                      <a:pt x="115" y="16"/>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12" name="Shape 2212"/>
              <p:cNvSpPr/>
              <p:nvPr/>
            </p:nvSpPr>
            <p:spPr>
              <a:xfrm>
                <a:off x="5299075" y="4594225"/>
                <a:ext cx="581025" cy="593725"/>
              </a:xfrm>
              <a:custGeom>
                <a:pathLst>
                  <a:path extrusionOk="0" h="121" w="118">
                    <a:moveTo>
                      <a:pt x="118" y="64"/>
                    </a:moveTo>
                    <a:cubicBezTo>
                      <a:pt x="118" y="65"/>
                      <a:pt x="118" y="67"/>
                      <a:pt x="116" y="67"/>
                    </a:cubicBezTo>
                    <a:cubicBezTo>
                      <a:pt x="102" y="70"/>
                      <a:pt x="102" y="70"/>
                      <a:pt x="102" y="70"/>
                    </a:cubicBezTo>
                    <a:cubicBezTo>
                      <a:pt x="101" y="73"/>
                      <a:pt x="100" y="75"/>
                      <a:pt x="99" y="78"/>
                    </a:cubicBezTo>
                    <a:cubicBezTo>
                      <a:pt x="102" y="81"/>
                      <a:pt x="104" y="84"/>
                      <a:pt x="107" y="88"/>
                    </a:cubicBezTo>
                    <a:cubicBezTo>
                      <a:pt x="108" y="88"/>
                      <a:pt x="108" y="89"/>
                      <a:pt x="108" y="90"/>
                    </a:cubicBezTo>
                    <a:cubicBezTo>
                      <a:pt x="108" y="90"/>
                      <a:pt x="108" y="91"/>
                      <a:pt x="107" y="91"/>
                    </a:cubicBezTo>
                    <a:cubicBezTo>
                      <a:pt x="105" y="94"/>
                      <a:pt x="95" y="106"/>
                      <a:pt x="92" y="107"/>
                    </a:cubicBezTo>
                    <a:cubicBezTo>
                      <a:pt x="92" y="107"/>
                      <a:pt x="91" y="106"/>
                      <a:pt x="90" y="106"/>
                    </a:cubicBezTo>
                    <a:cubicBezTo>
                      <a:pt x="80" y="99"/>
                      <a:pt x="80" y="99"/>
                      <a:pt x="80" y="99"/>
                    </a:cubicBezTo>
                    <a:cubicBezTo>
                      <a:pt x="77" y="100"/>
                      <a:pt x="75" y="101"/>
                      <a:pt x="73" y="102"/>
                    </a:cubicBezTo>
                    <a:cubicBezTo>
                      <a:pt x="72" y="107"/>
                      <a:pt x="72" y="112"/>
                      <a:pt x="70" y="117"/>
                    </a:cubicBezTo>
                    <a:cubicBezTo>
                      <a:pt x="70" y="118"/>
                      <a:pt x="69" y="119"/>
                      <a:pt x="68" y="119"/>
                    </a:cubicBezTo>
                    <a:cubicBezTo>
                      <a:pt x="51" y="121"/>
                      <a:pt x="51" y="121"/>
                      <a:pt x="51" y="121"/>
                    </a:cubicBezTo>
                    <a:cubicBezTo>
                      <a:pt x="49" y="121"/>
                      <a:pt x="48" y="120"/>
                      <a:pt x="48" y="118"/>
                    </a:cubicBezTo>
                    <a:cubicBezTo>
                      <a:pt x="46" y="104"/>
                      <a:pt x="46" y="104"/>
                      <a:pt x="46" y="104"/>
                    </a:cubicBezTo>
                    <a:cubicBezTo>
                      <a:pt x="43" y="104"/>
                      <a:pt x="41" y="103"/>
                      <a:pt x="39" y="102"/>
                    </a:cubicBezTo>
                    <a:cubicBezTo>
                      <a:pt x="28" y="111"/>
                      <a:pt x="28" y="111"/>
                      <a:pt x="28" y="111"/>
                    </a:cubicBezTo>
                    <a:cubicBezTo>
                      <a:pt x="27" y="112"/>
                      <a:pt x="27" y="112"/>
                      <a:pt x="26" y="112"/>
                    </a:cubicBezTo>
                    <a:cubicBezTo>
                      <a:pt x="25" y="112"/>
                      <a:pt x="24" y="112"/>
                      <a:pt x="24" y="112"/>
                    </a:cubicBezTo>
                    <a:cubicBezTo>
                      <a:pt x="20" y="108"/>
                      <a:pt x="14" y="104"/>
                      <a:pt x="11" y="100"/>
                    </a:cubicBezTo>
                    <a:cubicBezTo>
                      <a:pt x="11" y="99"/>
                      <a:pt x="11" y="99"/>
                      <a:pt x="11" y="98"/>
                    </a:cubicBezTo>
                    <a:cubicBezTo>
                      <a:pt x="11" y="97"/>
                      <a:pt x="11" y="97"/>
                      <a:pt x="11" y="96"/>
                    </a:cubicBezTo>
                    <a:cubicBezTo>
                      <a:pt x="14" y="92"/>
                      <a:pt x="17" y="89"/>
                      <a:pt x="19" y="85"/>
                    </a:cubicBezTo>
                    <a:cubicBezTo>
                      <a:pt x="18" y="82"/>
                      <a:pt x="17" y="80"/>
                      <a:pt x="16" y="77"/>
                    </a:cubicBezTo>
                    <a:cubicBezTo>
                      <a:pt x="2" y="77"/>
                      <a:pt x="2" y="77"/>
                      <a:pt x="2" y="77"/>
                    </a:cubicBezTo>
                    <a:cubicBezTo>
                      <a:pt x="1" y="76"/>
                      <a:pt x="0" y="75"/>
                      <a:pt x="0" y="74"/>
                    </a:cubicBezTo>
                    <a:cubicBezTo>
                      <a:pt x="0" y="57"/>
                      <a:pt x="0" y="57"/>
                      <a:pt x="0" y="57"/>
                    </a:cubicBezTo>
                    <a:cubicBezTo>
                      <a:pt x="0" y="56"/>
                      <a:pt x="1" y="54"/>
                      <a:pt x="2" y="54"/>
                    </a:cubicBezTo>
                    <a:cubicBezTo>
                      <a:pt x="16" y="50"/>
                      <a:pt x="16" y="50"/>
                      <a:pt x="16" y="50"/>
                    </a:cubicBezTo>
                    <a:cubicBezTo>
                      <a:pt x="17" y="48"/>
                      <a:pt x="18" y="46"/>
                      <a:pt x="19" y="43"/>
                    </a:cubicBezTo>
                    <a:cubicBezTo>
                      <a:pt x="17" y="40"/>
                      <a:pt x="14" y="36"/>
                      <a:pt x="11" y="33"/>
                    </a:cubicBezTo>
                    <a:cubicBezTo>
                      <a:pt x="11" y="33"/>
                      <a:pt x="10" y="32"/>
                      <a:pt x="10" y="31"/>
                    </a:cubicBezTo>
                    <a:cubicBezTo>
                      <a:pt x="10" y="31"/>
                      <a:pt x="11" y="30"/>
                      <a:pt x="11" y="29"/>
                    </a:cubicBezTo>
                    <a:cubicBezTo>
                      <a:pt x="13" y="27"/>
                      <a:pt x="23" y="15"/>
                      <a:pt x="26" y="14"/>
                    </a:cubicBezTo>
                    <a:cubicBezTo>
                      <a:pt x="27" y="14"/>
                      <a:pt x="27" y="15"/>
                      <a:pt x="28" y="15"/>
                    </a:cubicBezTo>
                    <a:cubicBezTo>
                      <a:pt x="38" y="22"/>
                      <a:pt x="38" y="22"/>
                      <a:pt x="38" y="22"/>
                    </a:cubicBezTo>
                    <a:cubicBezTo>
                      <a:pt x="41" y="21"/>
                      <a:pt x="43" y="20"/>
                      <a:pt x="46" y="19"/>
                    </a:cubicBezTo>
                    <a:cubicBezTo>
                      <a:pt x="46" y="14"/>
                      <a:pt x="47" y="9"/>
                      <a:pt x="48" y="4"/>
                    </a:cubicBezTo>
                    <a:cubicBezTo>
                      <a:pt x="48" y="3"/>
                      <a:pt x="49" y="2"/>
                      <a:pt x="51" y="2"/>
                    </a:cubicBezTo>
                    <a:cubicBezTo>
                      <a:pt x="68" y="0"/>
                      <a:pt x="68" y="0"/>
                      <a:pt x="68" y="0"/>
                    </a:cubicBezTo>
                    <a:cubicBezTo>
                      <a:pt x="69" y="0"/>
                      <a:pt x="70" y="1"/>
                      <a:pt x="70" y="2"/>
                    </a:cubicBezTo>
                    <a:cubicBezTo>
                      <a:pt x="73" y="16"/>
                      <a:pt x="73" y="16"/>
                      <a:pt x="73" y="16"/>
                    </a:cubicBezTo>
                    <a:cubicBezTo>
                      <a:pt x="75" y="17"/>
                      <a:pt x="77" y="18"/>
                      <a:pt x="80" y="19"/>
                    </a:cubicBezTo>
                    <a:cubicBezTo>
                      <a:pt x="91" y="10"/>
                      <a:pt x="91" y="10"/>
                      <a:pt x="91" y="10"/>
                    </a:cubicBezTo>
                    <a:cubicBezTo>
                      <a:pt x="91" y="9"/>
                      <a:pt x="92" y="9"/>
                      <a:pt x="92" y="9"/>
                    </a:cubicBezTo>
                    <a:cubicBezTo>
                      <a:pt x="93" y="9"/>
                      <a:pt x="94" y="9"/>
                      <a:pt x="94" y="9"/>
                    </a:cubicBezTo>
                    <a:cubicBezTo>
                      <a:pt x="98" y="13"/>
                      <a:pt x="104" y="17"/>
                      <a:pt x="107" y="21"/>
                    </a:cubicBezTo>
                    <a:cubicBezTo>
                      <a:pt x="107" y="22"/>
                      <a:pt x="108" y="22"/>
                      <a:pt x="108" y="23"/>
                    </a:cubicBezTo>
                    <a:cubicBezTo>
                      <a:pt x="108" y="24"/>
                      <a:pt x="107" y="24"/>
                      <a:pt x="107" y="25"/>
                    </a:cubicBezTo>
                    <a:cubicBezTo>
                      <a:pt x="104" y="29"/>
                      <a:pt x="102" y="32"/>
                      <a:pt x="99" y="36"/>
                    </a:cubicBezTo>
                    <a:cubicBezTo>
                      <a:pt x="100" y="38"/>
                      <a:pt x="101" y="41"/>
                      <a:pt x="102" y="43"/>
                    </a:cubicBezTo>
                    <a:cubicBezTo>
                      <a:pt x="116" y="44"/>
                      <a:pt x="116" y="44"/>
                      <a:pt x="116" y="44"/>
                    </a:cubicBezTo>
                    <a:cubicBezTo>
                      <a:pt x="118" y="44"/>
                      <a:pt x="118" y="46"/>
                      <a:pt x="118" y="47"/>
                    </a:cubicBezTo>
                    <a:lnTo>
                      <a:pt x="118" y="64"/>
                    </a:lnTo>
                    <a:close/>
                    <a:moveTo>
                      <a:pt x="59" y="41"/>
                    </a:moveTo>
                    <a:cubicBezTo>
                      <a:pt x="48" y="42"/>
                      <a:pt x="39" y="51"/>
                      <a:pt x="39" y="62"/>
                    </a:cubicBezTo>
                    <a:cubicBezTo>
                      <a:pt x="39" y="73"/>
                      <a:pt x="48" y="81"/>
                      <a:pt x="59" y="80"/>
                    </a:cubicBezTo>
                    <a:cubicBezTo>
                      <a:pt x="70" y="79"/>
                      <a:pt x="79" y="70"/>
                      <a:pt x="79" y="59"/>
                    </a:cubicBezTo>
                    <a:cubicBezTo>
                      <a:pt x="79" y="48"/>
                      <a:pt x="70" y="40"/>
                      <a:pt x="59" y="41"/>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213" name="Shape 2213"/>
            <p:cNvGrpSpPr/>
            <p:nvPr/>
          </p:nvGrpSpPr>
          <p:grpSpPr>
            <a:xfrm>
              <a:off x="6743701" y="1135979"/>
              <a:ext cx="2991153" cy="1093285"/>
              <a:chOff x="8267700" y="2332038"/>
              <a:chExt cx="2006600" cy="733425"/>
            </a:xfrm>
          </p:grpSpPr>
          <p:sp>
            <p:nvSpPr>
              <p:cNvPr id="2214" name="Shape 2214"/>
              <p:cNvSpPr/>
              <p:nvPr/>
            </p:nvSpPr>
            <p:spPr>
              <a:xfrm>
                <a:off x="8267700" y="2332038"/>
                <a:ext cx="2006600" cy="733425"/>
              </a:xfrm>
              <a:custGeom>
                <a:pathLst>
                  <a:path extrusionOk="0" h="201" w="554">
                    <a:moveTo>
                      <a:pt x="551" y="101"/>
                    </a:moveTo>
                    <a:cubicBezTo>
                      <a:pt x="549" y="101"/>
                      <a:pt x="549" y="101"/>
                      <a:pt x="549" y="101"/>
                    </a:cubicBezTo>
                    <a:cubicBezTo>
                      <a:pt x="549" y="127"/>
                      <a:pt x="538" y="151"/>
                      <a:pt x="521" y="169"/>
                    </a:cubicBezTo>
                    <a:cubicBezTo>
                      <a:pt x="504" y="186"/>
                      <a:pt x="480" y="197"/>
                      <a:pt x="453" y="197"/>
                    </a:cubicBezTo>
                    <a:cubicBezTo>
                      <a:pt x="101" y="197"/>
                      <a:pt x="101" y="197"/>
                      <a:pt x="101" y="197"/>
                    </a:cubicBezTo>
                    <a:cubicBezTo>
                      <a:pt x="75" y="197"/>
                      <a:pt x="50" y="186"/>
                      <a:pt x="33" y="169"/>
                    </a:cubicBezTo>
                    <a:cubicBezTo>
                      <a:pt x="16" y="151"/>
                      <a:pt x="5" y="127"/>
                      <a:pt x="5" y="101"/>
                    </a:cubicBezTo>
                    <a:cubicBezTo>
                      <a:pt x="5" y="74"/>
                      <a:pt x="16" y="50"/>
                      <a:pt x="33" y="33"/>
                    </a:cubicBezTo>
                    <a:cubicBezTo>
                      <a:pt x="50" y="15"/>
                      <a:pt x="75" y="4"/>
                      <a:pt x="101" y="4"/>
                    </a:cubicBezTo>
                    <a:cubicBezTo>
                      <a:pt x="453" y="4"/>
                      <a:pt x="453" y="4"/>
                      <a:pt x="453" y="4"/>
                    </a:cubicBezTo>
                    <a:cubicBezTo>
                      <a:pt x="480" y="4"/>
                      <a:pt x="504" y="15"/>
                      <a:pt x="521" y="33"/>
                    </a:cubicBezTo>
                    <a:cubicBezTo>
                      <a:pt x="538" y="50"/>
                      <a:pt x="549" y="74"/>
                      <a:pt x="549" y="101"/>
                    </a:cubicBezTo>
                    <a:cubicBezTo>
                      <a:pt x="551" y="101"/>
                      <a:pt x="551" y="101"/>
                      <a:pt x="551" y="101"/>
                    </a:cubicBezTo>
                    <a:cubicBezTo>
                      <a:pt x="554" y="101"/>
                      <a:pt x="554" y="101"/>
                      <a:pt x="554" y="101"/>
                    </a:cubicBezTo>
                    <a:cubicBezTo>
                      <a:pt x="554" y="45"/>
                      <a:pt x="509" y="0"/>
                      <a:pt x="453" y="0"/>
                    </a:cubicBezTo>
                    <a:cubicBezTo>
                      <a:pt x="101" y="0"/>
                      <a:pt x="101" y="0"/>
                      <a:pt x="101" y="0"/>
                    </a:cubicBezTo>
                    <a:cubicBezTo>
                      <a:pt x="45" y="0"/>
                      <a:pt x="0" y="45"/>
                      <a:pt x="0" y="101"/>
                    </a:cubicBezTo>
                    <a:cubicBezTo>
                      <a:pt x="0" y="156"/>
                      <a:pt x="45" y="201"/>
                      <a:pt x="101" y="201"/>
                    </a:cubicBezTo>
                    <a:cubicBezTo>
                      <a:pt x="453" y="201"/>
                      <a:pt x="453" y="201"/>
                      <a:pt x="453" y="201"/>
                    </a:cubicBezTo>
                    <a:cubicBezTo>
                      <a:pt x="509" y="201"/>
                      <a:pt x="554" y="156"/>
                      <a:pt x="554" y="101"/>
                    </a:cubicBezTo>
                    <a:cubicBezTo>
                      <a:pt x="551" y="101"/>
                      <a:pt x="551" y="101"/>
                      <a:pt x="551" y="10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15" name="Shape 2215"/>
              <p:cNvSpPr/>
              <p:nvPr/>
            </p:nvSpPr>
            <p:spPr>
              <a:xfrm>
                <a:off x="8285163" y="2347913"/>
                <a:ext cx="1978025" cy="703263"/>
              </a:xfrm>
              <a:custGeom>
                <a:pathLst>
                  <a:path extrusionOk="0" h="193" w="546">
                    <a:moveTo>
                      <a:pt x="448" y="0"/>
                    </a:moveTo>
                    <a:cubicBezTo>
                      <a:pt x="96" y="0"/>
                      <a:pt x="96" y="0"/>
                      <a:pt x="96" y="0"/>
                    </a:cubicBezTo>
                    <a:cubicBezTo>
                      <a:pt x="70" y="0"/>
                      <a:pt x="45" y="11"/>
                      <a:pt x="28" y="29"/>
                    </a:cubicBezTo>
                    <a:cubicBezTo>
                      <a:pt x="11" y="46"/>
                      <a:pt x="0" y="70"/>
                      <a:pt x="0" y="97"/>
                    </a:cubicBezTo>
                    <a:cubicBezTo>
                      <a:pt x="0" y="123"/>
                      <a:pt x="11" y="147"/>
                      <a:pt x="28" y="165"/>
                    </a:cubicBezTo>
                    <a:cubicBezTo>
                      <a:pt x="45" y="182"/>
                      <a:pt x="70" y="193"/>
                      <a:pt x="96" y="193"/>
                    </a:cubicBezTo>
                    <a:cubicBezTo>
                      <a:pt x="448" y="193"/>
                      <a:pt x="448" y="193"/>
                      <a:pt x="448" y="193"/>
                    </a:cubicBezTo>
                    <a:cubicBezTo>
                      <a:pt x="475" y="193"/>
                      <a:pt x="499" y="182"/>
                      <a:pt x="516" y="165"/>
                    </a:cubicBezTo>
                    <a:cubicBezTo>
                      <a:pt x="533" y="147"/>
                      <a:pt x="544" y="123"/>
                      <a:pt x="544" y="97"/>
                    </a:cubicBezTo>
                    <a:cubicBezTo>
                      <a:pt x="546" y="97"/>
                      <a:pt x="546" y="97"/>
                      <a:pt x="546" y="97"/>
                    </a:cubicBezTo>
                    <a:cubicBezTo>
                      <a:pt x="546" y="97"/>
                      <a:pt x="546" y="97"/>
                      <a:pt x="546" y="97"/>
                    </a:cubicBezTo>
                    <a:cubicBezTo>
                      <a:pt x="544" y="97"/>
                      <a:pt x="544" y="97"/>
                      <a:pt x="544" y="97"/>
                    </a:cubicBezTo>
                    <a:cubicBezTo>
                      <a:pt x="544" y="70"/>
                      <a:pt x="533" y="46"/>
                      <a:pt x="516" y="29"/>
                    </a:cubicBezTo>
                    <a:cubicBezTo>
                      <a:pt x="499" y="11"/>
                      <a:pt x="475" y="0"/>
                      <a:pt x="448" y="0"/>
                    </a:cubicBezTo>
                  </a:path>
                </a:pathLst>
              </a:custGeom>
              <a:solidFill>
                <a:srgbClr val="EEEEE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16" name="Shape 2216"/>
              <p:cNvSpPr/>
              <p:nvPr/>
            </p:nvSpPr>
            <p:spPr>
              <a:xfrm>
                <a:off x="8278813" y="2339976"/>
                <a:ext cx="1984375" cy="719138"/>
              </a:xfrm>
              <a:custGeom>
                <a:pathLst>
                  <a:path extrusionOk="0" h="197" w="548">
                    <a:moveTo>
                      <a:pt x="450" y="0"/>
                    </a:moveTo>
                    <a:cubicBezTo>
                      <a:pt x="98" y="0"/>
                      <a:pt x="98" y="0"/>
                      <a:pt x="98" y="0"/>
                    </a:cubicBezTo>
                    <a:cubicBezTo>
                      <a:pt x="44" y="0"/>
                      <a:pt x="0" y="44"/>
                      <a:pt x="0" y="99"/>
                    </a:cubicBezTo>
                    <a:cubicBezTo>
                      <a:pt x="0" y="153"/>
                      <a:pt x="44" y="197"/>
                      <a:pt x="98" y="197"/>
                    </a:cubicBezTo>
                    <a:cubicBezTo>
                      <a:pt x="450" y="197"/>
                      <a:pt x="450" y="197"/>
                      <a:pt x="450" y="197"/>
                    </a:cubicBezTo>
                    <a:cubicBezTo>
                      <a:pt x="504" y="197"/>
                      <a:pt x="548" y="153"/>
                      <a:pt x="548" y="99"/>
                    </a:cubicBezTo>
                    <a:cubicBezTo>
                      <a:pt x="546" y="99"/>
                      <a:pt x="546" y="99"/>
                      <a:pt x="546" y="99"/>
                    </a:cubicBezTo>
                    <a:cubicBezTo>
                      <a:pt x="546" y="125"/>
                      <a:pt x="535" y="149"/>
                      <a:pt x="518" y="167"/>
                    </a:cubicBezTo>
                    <a:cubicBezTo>
                      <a:pt x="501" y="184"/>
                      <a:pt x="477" y="195"/>
                      <a:pt x="450" y="195"/>
                    </a:cubicBezTo>
                    <a:cubicBezTo>
                      <a:pt x="98" y="195"/>
                      <a:pt x="98" y="195"/>
                      <a:pt x="98" y="195"/>
                    </a:cubicBezTo>
                    <a:cubicBezTo>
                      <a:pt x="72" y="195"/>
                      <a:pt x="47" y="184"/>
                      <a:pt x="30" y="167"/>
                    </a:cubicBezTo>
                    <a:cubicBezTo>
                      <a:pt x="13" y="149"/>
                      <a:pt x="2" y="125"/>
                      <a:pt x="2" y="99"/>
                    </a:cubicBezTo>
                    <a:cubicBezTo>
                      <a:pt x="2" y="72"/>
                      <a:pt x="13" y="48"/>
                      <a:pt x="30" y="31"/>
                    </a:cubicBezTo>
                    <a:cubicBezTo>
                      <a:pt x="47" y="13"/>
                      <a:pt x="72" y="2"/>
                      <a:pt x="98" y="2"/>
                    </a:cubicBezTo>
                    <a:cubicBezTo>
                      <a:pt x="450" y="2"/>
                      <a:pt x="450" y="2"/>
                      <a:pt x="450" y="2"/>
                    </a:cubicBezTo>
                    <a:cubicBezTo>
                      <a:pt x="477" y="2"/>
                      <a:pt x="501" y="13"/>
                      <a:pt x="518" y="31"/>
                    </a:cubicBezTo>
                    <a:cubicBezTo>
                      <a:pt x="535" y="48"/>
                      <a:pt x="546" y="72"/>
                      <a:pt x="546" y="99"/>
                    </a:cubicBezTo>
                    <a:cubicBezTo>
                      <a:pt x="548" y="99"/>
                      <a:pt x="548" y="99"/>
                      <a:pt x="548" y="99"/>
                    </a:cubicBezTo>
                    <a:cubicBezTo>
                      <a:pt x="548" y="99"/>
                      <a:pt x="548" y="99"/>
                      <a:pt x="548" y="99"/>
                    </a:cubicBezTo>
                    <a:cubicBezTo>
                      <a:pt x="548" y="44"/>
                      <a:pt x="504" y="0"/>
                      <a:pt x="450"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217" name="Shape 2217"/>
            <p:cNvGrpSpPr/>
            <p:nvPr/>
          </p:nvGrpSpPr>
          <p:grpSpPr>
            <a:xfrm>
              <a:off x="7924496" y="2009168"/>
              <a:ext cx="2991153" cy="1093285"/>
              <a:chOff x="8267700" y="2332038"/>
              <a:chExt cx="2006600" cy="733425"/>
            </a:xfrm>
          </p:grpSpPr>
          <p:sp>
            <p:nvSpPr>
              <p:cNvPr id="2218" name="Shape 2218"/>
              <p:cNvSpPr/>
              <p:nvPr/>
            </p:nvSpPr>
            <p:spPr>
              <a:xfrm>
                <a:off x="8267700" y="2332038"/>
                <a:ext cx="2006600" cy="733425"/>
              </a:xfrm>
              <a:custGeom>
                <a:pathLst>
                  <a:path extrusionOk="0" h="201" w="554">
                    <a:moveTo>
                      <a:pt x="551" y="101"/>
                    </a:moveTo>
                    <a:cubicBezTo>
                      <a:pt x="549" y="101"/>
                      <a:pt x="549" y="101"/>
                      <a:pt x="549" y="101"/>
                    </a:cubicBezTo>
                    <a:cubicBezTo>
                      <a:pt x="549" y="127"/>
                      <a:pt x="538" y="151"/>
                      <a:pt x="521" y="169"/>
                    </a:cubicBezTo>
                    <a:cubicBezTo>
                      <a:pt x="504" y="186"/>
                      <a:pt x="480" y="197"/>
                      <a:pt x="453" y="197"/>
                    </a:cubicBezTo>
                    <a:cubicBezTo>
                      <a:pt x="101" y="197"/>
                      <a:pt x="101" y="197"/>
                      <a:pt x="101" y="197"/>
                    </a:cubicBezTo>
                    <a:cubicBezTo>
                      <a:pt x="75" y="197"/>
                      <a:pt x="50" y="186"/>
                      <a:pt x="33" y="169"/>
                    </a:cubicBezTo>
                    <a:cubicBezTo>
                      <a:pt x="16" y="151"/>
                      <a:pt x="5" y="127"/>
                      <a:pt x="5" y="101"/>
                    </a:cubicBezTo>
                    <a:cubicBezTo>
                      <a:pt x="5" y="74"/>
                      <a:pt x="16" y="50"/>
                      <a:pt x="33" y="33"/>
                    </a:cubicBezTo>
                    <a:cubicBezTo>
                      <a:pt x="50" y="15"/>
                      <a:pt x="75" y="4"/>
                      <a:pt x="101" y="4"/>
                    </a:cubicBezTo>
                    <a:cubicBezTo>
                      <a:pt x="453" y="4"/>
                      <a:pt x="453" y="4"/>
                      <a:pt x="453" y="4"/>
                    </a:cubicBezTo>
                    <a:cubicBezTo>
                      <a:pt x="480" y="4"/>
                      <a:pt x="504" y="15"/>
                      <a:pt x="521" y="33"/>
                    </a:cubicBezTo>
                    <a:cubicBezTo>
                      <a:pt x="538" y="50"/>
                      <a:pt x="549" y="74"/>
                      <a:pt x="549" y="101"/>
                    </a:cubicBezTo>
                    <a:cubicBezTo>
                      <a:pt x="551" y="101"/>
                      <a:pt x="551" y="101"/>
                      <a:pt x="551" y="101"/>
                    </a:cubicBezTo>
                    <a:cubicBezTo>
                      <a:pt x="554" y="101"/>
                      <a:pt x="554" y="101"/>
                      <a:pt x="554" y="101"/>
                    </a:cubicBezTo>
                    <a:cubicBezTo>
                      <a:pt x="554" y="45"/>
                      <a:pt x="509" y="0"/>
                      <a:pt x="453" y="0"/>
                    </a:cubicBezTo>
                    <a:cubicBezTo>
                      <a:pt x="101" y="0"/>
                      <a:pt x="101" y="0"/>
                      <a:pt x="101" y="0"/>
                    </a:cubicBezTo>
                    <a:cubicBezTo>
                      <a:pt x="45" y="0"/>
                      <a:pt x="0" y="45"/>
                      <a:pt x="0" y="101"/>
                    </a:cubicBezTo>
                    <a:cubicBezTo>
                      <a:pt x="0" y="156"/>
                      <a:pt x="45" y="201"/>
                      <a:pt x="101" y="201"/>
                    </a:cubicBezTo>
                    <a:cubicBezTo>
                      <a:pt x="453" y="201"/>
                      <a:pt x="453" y="201"/>
                      <a:pt x="453" y="201"/>
                    </a:cubicBezTo>
                    <a:cubicBezTo>
                      <a:pt x="509" y="201"/>
                      <a:pt x="554" y="156"/>
                      <a:pt x="554" y="101"/>
                    </a:cubicBezTo>
                    <a:cubicBezTo>
                      <a:pt x="551" y="101"/>
                      <a:pt x="551" y="101"/>
                      <a:pt x="551" y="10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19" name="Shape 2219"/>
              <p:cNvSpPr/>
              <p:nvPr/>
            </p:nvSpPr>
            <p:spPr>
              <a:xfrm>
                <a:off x="8285163" y="2347913"/>
                <a:ext cx="1978025" cy="703263"/>
              </a:xfrm>
              <a:custGeom>
                <a:pathLst>
                  <a:path extrusionOk="0" h="193" w="546">
                    <a:moveTo>
                      <a:pt x="448" y="0"/>
                    </a:moveTo>
                    <a:cubicBezTo>
                      <a:pt x="96" y="0"/>
                      <a:pt x="96" y="0"/>
                      <a:pt x="96" y="0"/>
                    </a:cubicBezTo>
                    <a:cubicBezTo>
                      <a:pt x="70" y="0"/>
                      <a:pt x="45" y="11"/>
                      <a:pt x="28" y="29"/>
                    </a:cubicBezTo>
                    <a:cubicBezTo>
                      <a:pt x="11" y="46"/>
                      <a:pt x="0" y="70"/>
                      <a:pt x="0" y="97"/>
                    </a:cubicBezTo>
                    <a:cubicBezTo>
                      <a:pt x="0" y="123"/>
                      <a:pt x="11" y="147"/>
                      <a:pt x="28" y="165"/>
                    </a:cubicBezTo>
                    <a:cubicBezTo>
                      <a:pt x="45" y="182"/>
                      <a:pt x="70" y="193"/>
                      <a:pt x="96" y="193"/>
                    </a:cubicBezTo>
                    <a:cubicBezTo>
                      <a:pt x="448" y="193"/>
                      <a:pt x="448" y="193"/>
                      <a:pt x="448" y="193"/>
                    </a:cubicBezTo>
                    <a:cubicBezTo>
                      <a:pt x="475" y="193"/>
                      <a:pt x="499" y="182"/>
                      <a:pt x="516" y="165"/>
                    </a:cubicBezTo>
                    <a:cubicBezTo>
                      <a:pt x="533" y="147"/>
                      <a:pt x="544" y="123"/>
                      <a:pt x="544" y="97"/>
                    </a:cubicBezTo>
                    <a:cubicBezTo>
                      <a:pt x="546" y="97"/>
                      <a:pt x="546" y="97"/>
                      <a:pt x="546" y="97"/>
                    </a:cubicBezTo>
                    <a:cubicBezTo>
                      <a:pt x="546" y="97"/>
                      <a:pt x="546" y="97"/>
                      <a:pt x="546" y="97"/>
                    </a:cubicBezTo>
                    <a:cubicBezTo>
                      <a:pt x="544" y="97"/>
                      <a:pt x="544" y="97"/>
                      <a:pt x="544" y="97"/>
                    </a:cubicBezTo>
                    <a:cubicBezTo>
                      <a:pt x="544" y="70"/>
                      <a:pt x="533" y="46"/>
                      <a:pt x="516" y="29"/>
                    </a:cubicBezTo>
                    <a:cubicBezTo>
                      <a:pt x="499" y="11"/>
                      <a:pt x="475" y="0"/>
                      <a:pt x="448" y="0"/>
                    </a:cubicBezTo>
                  </a:path>
                </a:pathLst>
              </a:custGeom>
              <a:solidFill>
                <a:srgbClr val="EEEEE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20" name="Shape 2220"/>
              <p:cNvSpPr/>
              <p:nvPr/>
            </p:nvSpPr>
            <p:spPr>
              <a:xfrm>
                <a:off x="8278813" y="2339976"/>
                <a:ext cx="1984375" cy="719138"/>
              </a:xfrm>
              <a:custGeom>
                <a:pathLst>
                  <a:path extrusionOk="0" h="197" w="548">
                    <a:moveTo>
                      <a:pt x="450" y="0"/>
                    </a:moveTo>
                    <a:cubicBezTo>
                      <a:pt x="98" y="0"/>
                      <a:pt x="98" y="0"/>
                      <a:pt x="98" y="0"/>
                    </a:cubicBezTo>
                    <a:cubicBezTo>
                      <a:pt x="44" y="0"/>
                      <a:pt x="0" y="44"/>
                      <a:pt x="0" y="99"/>
                    </a:cubicBezTo>
                    <a:cubicBezTo>
                      <a:pt x="0" y="153"/>
                      <a:pt x="44" y="197"/>
                      <a:pt x="98" y="197"/>
                    </a:cubicBezTo>
                    <a:cubicBezTo>
                      <a:pt x="450" y="197"/>
                      <a:pt x="450" y="197"/>
                      <a:pt x="450" y="197"/>
                    </a:cubicBezTo>
                    <a:cubicBezTo>
                      <a:pt x="504" y="197"/>
                      <a:pt x="548" y="153"/>
                      <a:pt x="548" y="99"/>
                    </a:cubicBezTo>
                    <a:cubicBezTo>
                      <a:pt x="546" y="99"/>
                      <a:pt x="546" y="99"/>
                      <a:pt x="546" y="99"/>
                    </a:cubicBezTo>
                    <a:cubicBezTo>
                      <a:pt x="546" y="125"/>
                      <a:pt x="535" y="149"/>
                      <a:pt x="518" y="167"/>
                    </a:cubicBezTo>
                    <a:cubicBezTo>
                      <a:pt x="501" y="184"/>
                      <a:pt x="477" y="195"/>
                      <a:pt x="450" y="195"/>
                    </a:cubicBezTo>
                    <a:cubicBezTo>
                      <a:pt x="98" y="195"/>
                      <a:pt x="98" y="195"/>
                      <a:pt x="98" y="195"/>
                    </a:cubicBezTo>
                    <a:cubicBezTo>
                      <a:pt x="72" y="195"/>
                      <a:pt x="47" y="184"/>
                      <a:pt x="30" y="167"/>
                    </a:cubicBezTo>
                    <a:cubicBezTo>
                      <a:pt x="13" y="149"/>
                      <a:pt x="2" y="125"/>
                      <a:pt x="2" y="99"/>
                    </a:cubicBezTo>
                    <a:cubicBezTo>
                      <a:pt x="2" y="72"/>
                      <a:pt x="13" y="48"/>
                      <a:pt x="30" y="31"/>
                    </a:cubicBezTo>
                    <a:cubicBezTo>
                      <a:pt x="47" y="13"/>
                      <a:pt x="72" y="2"/>
                      <a:pt x="98" y="2"/>
                    </a:cubicBezTo>
                    <a:cubicBezTo>
                      <a:pt x="450" y="2"/>
                      <a:pt x="450" y="2"/>
                      <a:pt x="450" y="2"/>
                    </a:cubicBezTo>
                    <a:cubicBezTo>
                      <a:pt x="477" y="2"/>
                      <a:pt x="501" y="13"/>
                      <a:pt x="518" y="31"/>
                    </a:cubicBezTo>
                    <a:cubicBezTo>
                      <a:pt x="535" y="48"/>
                      <a:pt x="546" y="72"/>
                      <a:pt x="546" y="99"/>
                    </a:cubicBezTo>
                    <a:cubicBezTo>
                      <a:pt x="548" y="99"/>
                      <a:pt x="548" y="99"/>
                      <a:pt x="548" y="99"/>
                    </a:cubicBezTo>
                    <a:cubicBezTo>
                      <a:pt x="548" y="99"/>
                      <a:pt x="548" y="99"/>
                      <a:pt x="548" y="99"/>
                    </a:cubicBezTo>
                    <a:cubicBezTo>
                      <a:pt x="548" y="44"/>
                      <a:pt x="504" y="0"/>
                      <a:pt x="450"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221" name="Shape 2221"/>
            <p:cNvGrpSpPr/>
            <p:nvPr/>
          </p:nvGrpSpPr>
          <p:grpSpPr>
            <a:xfrm>
              <a:off x="8362646" y="2882358"/>
              <a:ext cx="2991153" cy="1093285"/>
              <a:chOff x="8267700" y="2332038"/>
              <a:chExt cx="2006600" cy="733425"/>
            </a:xfrm>
          </p:grpSpPr>
          <p:sp>
            <p:nvSpPr>
              <p:cNvPr id="2222" name="Shape 2222"/>
              <p:cNvSpPr/>
              <p:nvPr/>
            </p:nvSpPr>
            <p:spPr>
              <a:xfrm>
                <a:off x="8267700" y="2332038"/>
                <a:ext cx="2006600" cy="733425"/>
              </a:xfrm>
              <a:custGeom>
                <a:pathLst>
                  <a:path extrusionOk="0" h="201" w="554">
                    <a:moveTo>
                      <a:pt x="551" y="101"/>
                    </a:moveTo>
                    <a:cubicBezTo>
                      <a:pt x="549" y="101"/>
                      <a:pt x="549" y="101"/>
                      <a:pt x="549" y="101"/>
                    </a:cubicBezTo>
                    <a:cubicBezTo>
                      <a:pt x="549" y="127"/>
                      <a:pt x="538" y="151"/>
                      <a:pt x="521" y="169"/>
                    </a:cubicBezTo>
                    <a:cubicBezTo>
                      <a:pt x="504" y="186"/>
                      <a:pt x="480" y="197"/>
                      <a:pt x="453" y="197"/>
                    </a:cubicBezTo>
                    <a:cubicBezTo>
                      <a:pt x="101" y="197"/>
                      <a:pt x="101" y="197"/>
                      <a:pt x="101" y="197"/>
                    </a:cubicBezTo>
                    <a:cubicBezTo>
                      <a:pt x="75" y="197"/>
                      <a:pt x="50" y="186"/>
                      <a:pt x="33" y="169"/>
                    </a:cubicBezTo>
                    <a:cubicBezTo>
                      <a:pt x="16" y="151"/>
                      <a:pt x="5" y="127"/>
                      <a:pt x="5" y="101"/>
                    </a:cubicBezTo>
                    <a:cubicBezTo>
                      <a:pt x="5" y="74"/>
                      <a:pt x="16" y="50"/>
                      <a:pt x="33" y="33"/>
                    </a:cubicBezTo>
                    <a:cubicBezTo>
                      <a:pt x="50" y="15"/>
                      <a:pt x="75" y="4"/>
                      <a:pt x="101" y="4"/>
                    </a:cubicBezTo>
                    <a:cubicBezTo>
                      <a:pt x="453" y="4"/>
                      <a:pt x="453" y="4"/>
                      <a:pt x="453" y="4"/>
                    </a:cubicBezTo>
                    <a:cubicBezTo>
                      <a:pt x="480" y="4"/>
                      <a:pt x="504" y="15"/>
                      <a:pt x="521" y="33"/>
                    </a:cubicBezTo>
                    <a:cubicBezTo>
                      <a:pt x="538" y="50"/>
                      <a:pt x="549" y="74"/>
                      <a:pt x="549" y="101"/>
                    </a:cubicBezTo>
                    <a:cubicBezTo>
                      <a:pt x="551" y="101"/>
                      <a:pt x="551" y="101"/>
                      <a:pt x="551" y="101"/>
                    </a:cubicBezTo>
                    <a:cubicBezTo>
                      <a:pt x="554" y="101"/>
                      <a:pt x="554" y="101"/>
                      <a:pt x="554" y="101"/>
                    </a:cubicBezTo>
                    <a:cubicBezTo>
                      <a:pt x="554" y="45"/>
                      <a:pt x="509" y="0"/>
                      <a:pt x="453" y="0"/>
                    </a:cubicBezTo>
                    <a:cubicBezTo>
                      <a:pt x="101" y="0"/>
                      <a:pt x="101" y="0"/>
                      <a:pt x="101" y="0"/>
                    </a:cubicBezTo>
                    <a:cubicBezTo>
                      <a:pt x="45" y="0"/>
                      <a:pt x="0" y="45"/>
                      <a:pt x="0" y="101"/>
                    </a:cubicBezTo>
                    <a:cubicBezTo>
                      <a:pt x="0" y="156"/>
                      <a:pt x="45" y="201"/>
                      <a:pt x="101" y="201"/>
                    </a:cubicBezTo>
                    <a:cubicBezTo>
                      <a:pt x="453" y="201"/>
                      <a:pt x="453" y="201"/>
                      <a:pt x="453" y="201"/>
                    </a:cubicBezTo>
                    <a:cubicBezTo>
                      <a:pt x="509" y="201"/>
                      <a:pt x="554" y="156"/>
                      <a:pt x="554" y="101"/>
                    </a:cubicBezTo>
                    <a:cubicBezTo>
                      <a:pt x="551" y="101"/>
                      <a:pt x="551" y="101"/>
                      <a:pt x="551" y="10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23" name="Shape 2223"/>
              <p:cNvSpPr/>
              <p:nvPr/>
            </p:nvSpPr>
            <p:spPr>
              <a:xfrm>
                <a:off x="8285163" y="2347913"/>
                <a:ext cx="1978025" cy="703263"/>
              </a:xfrm>
              <a:custGeom>
                <a:pathLst>
                  <a:path extrusionOk="0" h="193" w="546">
                    <a:moveTo>
                      <a:pt x="448" y="0"/>
                    </a:moveTo>
                    <a:cubicBezTo>
                      <a:pt x="96" y="0"/>
                      <a:pt x="96" y="0"/>
                      <a:pt x="96" y="0"/>
                    </a:cubicBezTo>
                    <a:cubicBezTo>
                      <a:pt x="70" y="0"/>
                      <a:pt x="45" y="11"/>
                      <a:pt x="28" y="29"/>
                    </a:cubicBezTo>
                    <a:cubicBezTo>
                      <a:pt x="11" y="46"/>
                      <a:pt x="0" y="70"/>
                      <a:pt x="0" y="97"/>
                    </a:cubicBezTo>
                    <a:cubicBezTo>
                      <a:pt x="0" y="123"/>
                      <a:pt x="11" y="147"/>
                      <a:pt x="28" y="165"/>
                    </a:cubicBezTo>
                    <a:cubicBezTo>
                      <a:pt x="45" y="182"/>
                      <a:pt x="70" y="193"/>
                      <a:pt x="96" y="193"/>
                    </a:cubicBezTo>
                    <a:cubicBezTo>
                      <a:pt x="448" y="193"/>
                      <a:pt x="448" y="193"/>
                      <a:pt x="448" y="193"/>
                    </a:cubicBezTo>
                    <a:cubicBezTo>
                      <a:pt x="475" y="193"/>
                      <a:pt x="499" y="182"/>
                      <a:pt x="516" y="165"/>
                    </a:cubicBezTo>
                    <a:cubicBezTo>
                      <a:pt x="533" y="147"/>
                      <a:pt x="544" y="123"/>
                      <a:pt x="544" y="97"/>
                    </a:cubicBezTo>
                    <a:cubicBezTo>
                      <a:pt x="546" y="97"/>
                      <a:pt x="546" y="97"/>
                      <a:pt x="546" y="97"/>
                    </a:cubicBezTo>
                    <a:cubicBezTo>
                      <a:pt x="546" y="97"/>
                      <a:pt x="546" y="97"/>
                      <a:pt x="546" y="97"/>
                    </a:cubicBezTo>
                    <a:cubicBezTo>
                      <a:pt x="544" y="97"/>
                      <a:pt x="544" y="97"/>
                      <a:pt x="544" y="97"/>
                    </a:cubicBezTo>
                    <a:cubicBezTo>
                      <a:pt x="544" y="70"/>
                      <a:pt x="533" y="46"/>
                      <a:pt x="516" y="29"/>
                    </a:cubicBezTo>
                    <a:cubicBezTo>
                      <a:pt x="499" y="11"/>
                      <a:pt x="475" y="0"/>
                      <a:pt x="448" y="0"/>
                    </a:cubicBezTo>
                  </a:path>
                </a:pathLst>
              </a:custGeom>
              <a:solidFill>
                <a:srgbClr val="EEEEE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24" name="Shape 2224"/>
              <p:cNvSpPr/>
              <p:nvPr/>
            </p:nvSpPr>
            <p:spPr>
              <a:xfrm>
                <a:off x="8278813" y="2339976"/>
                <a:ext cx="1984375" cy="719138"/>
              </a:xfrm>
              <a:custGeom>
                <a:pathLst>
                  <a:path extrusionOk="0" h="197" w="548">
                    <a:moveTo>
                      <a:pt x="450" y="0"/>
                    </a:moveTo>
                    <a:cubicBezTo>
                      <a:pt x="98" y="0"/>
                      <a:pt x="98" y="0"/>
                      <a:pt x="98" y="0"/>
                    </a:cubicBezTo>
                    <a:cubicBezTo>
                      <a:pt x="44" y="0"/>
                      <a:pt x="0" y="44"/>
                      <a:pt x="0" y="99"/>
                    </a:cubicBezTo>
                    <a:cubicBezTo>
                      <a:pt x="0" y="153"/>
                      <a:pt x="44" y="197"/>
                      <a:pt x="98" y="197"/>
                    </a:cubicBezTo>
                    <a:cubicBezTo>
                      <a:pt x="450" y="197"/>
                      <a:pt x="450" y="197"/>
                      <a:pt x="450" y="197"/>
                    </a:cubicBezTo>
                    <a:cubicBezTo>
                      <a:pt x="504" y="197"/>
                      <a:pt x="548" y="153"/>
                      <a:pt x="548" y="99"/>
                    </a:cubicBezTo>
                    <a:cubicBezTo>
                      <a:pt x="546" y="99"/>
                      <a:pt x="546" y="99"/>
                      <a:pt x="546" y="99"/>
                    </a:cubicBezTo>
                    <a:cubicBezTo>
                      <a:pt x="546" y="125"/>
                      <a:pt x="535" y="149"/>
                      <a:pt x="518" y="167"/>
                    </a:cubicBezTo>
                    <a:cubicBezTo>
                      <a:pt x="501" y="184"/>
                      <a:pt x="477" y="195"/>
                      <a:pt x="450" y="195"/>
                    </a:cubicBezTo>
                    <a:cubicBezTo>
                      <a:pt x="98" y="195"/>
                      <a:pt x="98" y="195"/>
                      <a:pt x="98" y="195"/>
                    </a:cubicBezTo>
                    <a:cubicBezTo>
                      <a:pt x="72" y="195"/>
                      <a:pt x="47" y="184"/>
                      <a:pt x="30" y="167"/>
                    </a:cubicBezTo>
                    <a:cubicBezTo>
                      <a:pt x="13" y="149"/>
                      <a:pt x="2" y="125"/>
                      <a:pt x="2" y="99"/>
                    </a:cubicBezTo>
                    <a:cubicBezTo>
                      <a:pt x="2" y="72"/>
                      <a:pt x="13" y="48"/>
                      <a:pt x="30" y="31"/>
                    </a:cubicBezTo>
                    <a:cubicBezTo>
                      <a:pt x="47" y="13"/>
                      <a:pt x="72" y="2"/>
                      <a:pt x="98" y="2"/>
                    </a:cubicBezTo>
                    <a:cubicBezTo>
                      <a:pt x="450" y="2"/>
                      <a:pt x="450" y="2"/>
                      <a:pt x="450" y="2"/>
                    </a:cubicBezTo>
                    <a:cubicBezTo>
                      <a:pt x="477" y="2"/>
                      <a:pt x="501" y="13"/>
                      <a:pt x="518" y="31"/>
                    </a:cubicBezTo>
                    <a:cubicBezTo>
                      <a:pt x="535" y="48"/>
                      <a:pt x="546" y="72"/>
                      <a:pt x="546" y="99"/>
                    </a:cubicBezTo>
                    <a:cubicBezTo>
                      <a:pt x="548" y="99"/>
                      <a:pt x="548" y="99"/>
                      <a:pt x="548" y="99"/>
                    </a:cubicBezTo>
                    <a:cubicBezTo>
                      <a:pt x="548" y="99"/>
                      <a:pt x="548" y="99"/>
                      <a:pt x="548" y="99"/>
                    </a:cubicBezTo>
                    <a:cubicBezTo>
                      <a:pt x="548" y="44"/>
                      <a:pt x="504" y="0"/>
                      <a:pt x="450"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225" name="Shape 2225"/>
            <p:cNvGrpSpPr/>
            <p:nvPr/>
          </p:nvGrpSpPr>
          <p:grpSpPr>
            <a:xfrm>
              <a:off x="7924496" y="3755547"/>
              <a:ext cx="2991153" cy="1093285"/>
              <a:chOff x="8267700" y="2332038"/>
              <a:chExt cx="2006600" cy="733425"/>
            </a:xfrm>
          </p:grpSpPr>
          <p:sp>
            <p:nvSpPr>
              <p:cNvPr id="2226" name="Shape 2226"/>
              <p:cNvSpPr/>
              <p:nvPr/>
            </p:nvSpPr>
            <p:spPr>
              <a:xfrm>
                <a:off x="8267700" y="2332038"/>
                <a:ext cx="2006600" cy="733425"/>
              </a:xfrm>
              <a:custGeom>
                <a:pathLst>
                  <a:path extrusionOk="0" h="201" w="554">
                    <a:moveTo>
                      <a:pt x="551" y="101"/>
                    </a:moveTo>
                    <a:cubicBezTo>
                      <a:pt x="549" y="101"/>
                      <a:pt x="549" y="101"/>
                      <a:pt x="549" y="101"/>
                    </a:cubicBezTo>
                    <a:cubicBezTo>
                      <a:pt x="549" y="127"/>
                      <a:pt x="538" y="151"/>
                      <a:pt x="521" y="169"/>
                    </a:cubicBezTo>
                    <a:cubicBezTo>
                      <a:pt x="504" y="186"/>
                      <a:pt x="480" y="197"/>
                      <a:pt x="453" y="197"/>
                    </a:cubicBezTo>
                    <a:cubicBezTo>
                      <a:pt x="101" y="197"/>
                      <a:pt x="101" y="197"/>
                      <a:pt x="101" y="197"/>
                    </a:cubicBezTo>
                    <a:cubicBezTo>
                      <a:pt x="75" y="197"/>
                      <a:pt x="50" y="186"/>
                      <a:pt x="33" y="169"/>
                    </a:cubicBezTo>
                    <a:cubicBezTo>
                      <a:pt x="16" y="151"/>
                      <a:pt x="5" y="127"/>
                      <a:pt x="5" y="101"/>
                    </a:cubicBezTo>
                    <a:cubicBezTo>
                      <a:pt x="5" y="74"/>
                      <a:pt x="16" y="50"/>
                      <a:pt x="33" y="33"/>
                    </a:cubicBezTo>
                    <a:cubicBezTo>
                      <a:pt x="50" y="15"/>
                      <a:pt x="75" y="4"/>
                      <a:pt x="101" y="4"/>
                    </a:cubicBezTo>
                    <a:cubicBezTo>
                      <a:pt x="453" y="4"/>
                      <a:pt x="453" y="4"/>
                      <a:pt x="453" y="4"/>
                    </a:cubicBezTo>
                    <a:cubicBezTo>
                      <a:pt x="480" y="4"/>
                      <a:pt x="504" y="15"/>
                      <a:pt x="521" y="33"/>
                    </a:cubicBezTo>
                    <a:cubicBezTo>
                      <a:pt x="538" y="50"/>
                      <a:pt x="549" y="74"/>
                      <a:pt x="549" y="101"/>
                    </a:cubicBezTo>
                    <a:cubicBezTo>
                      <a:pt x="551" y="101"/>
                      <a:pt x="551" y="101"/>
                      <a:pt x="551" y="101"/>
                    </a:cubicBezTo>
                    <a:cubicBezTo>
                      <a:pt x="554" y="101"/>
                      <a:pt x="554" y="101"/>
                      <a:pt x="554" y="101"/>
                    </a:cubicBezTo>
                    <a:cubicBezTo>
                      <a:pt x="554" y="45"/>
                      <a:pt x="509" y="0"/>
                      <a:pt x="453" y="0"/>
                    </a:cubicBezTo>
                    <a:cubicBezTo>
                      <a:pt x="101" y="0"/>
                      <a:pt x="101" y="0"/>
                      <a:pt x="101" y="0"/>
                    </a:cubicBezTo>
                    <a:cubicBezTo>
                      <a:pt x="45" y="0"/>
                      <a:pt x="0" y="45"/>
                      <a:pt x="0" y="101"/>
                    </a:cubicBezTo>
                    <a:cubicBezTo>
                      <a:pt x="0" y="156"/>
                      <a:pt x="45" y="201"/>
                      <a:pt x="101" y="201"/>
                    </a:cubicBezTo>
                    <a:cubicBezTo>
                      <a:pt x="453" y="201"/>
                      <a:pt x="453" y="201"/>
                      <a:pt x="453" y="201"/>
                    </a:cubicBezTo>
                    <a:cubicBezTo>
                      <a:pt x="509" y="201"/>
                      <a:pt x="554" y="156"/>
                      <a:pt x="554" y="101"/>
                    </a:cubicBezTo>
                    <a:cubicBezTo>
                      <a:pt x="551" y="101"/>
                      <a:pt x="551" y="101"/>
                      <a:pt x="551" y="10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27" name="Shape 2227"/>
              <p:cNvSpPr/>
              <p:nvPr/>
            </p:nvSpPr>
            <p:spPr>
              <a:xfrm>
                <a:off x="8285163" y="2347913"/>
                <a:ext cx="1978025" cy="703263"/>
              </a:xfrm>
              <a:custGeom>
                <a:pathLst>
                  <a:path extrusionOk="0" h="193" w="546">
                    <a:moveTo>
                      <a:pt x="448" y="0"/>
                    </a:moveTo>
                    <a:cubicBezTo>
                      <a:pt x="96" y="0"/>
                      <a:pt x="96" y="0"/>
                      <a:pt x="96" y="0"/>
                    </a:cubicBezTo>
                    <a:cubicBezTo>
                      <a:pt x="70" y="0"/>
                      <a:pt x="45" y="11"/>
                      <a:pt x="28" y="29"/>
                    </a:cubicBezTo>
                    <a:cubicBezTo>
                      <a:pt x="11" y="46"/>
                      <a:pt x="0" y="70"/>
                      <a:pt x="0" y="97"/>
                    </a:cubicBezTo>
                    <a:cubicBezTo>
                      <a:pt x="0" y="123"/>
                      <a:pt x="11" y="147"/>
                      <a:pt x="28" y="165"/>
                    </a:cubicBezTo>
                    <a:cubicBezTo>
                      <a:pt x="45" y="182"/>
                      <a:pt x="70" y="193"/>
                      <a:pt x="96" y="193"/>
                    </a:cubicBezTo>
                    <a:cubicBezTo>
                      <a:pt x="448" y="193"/>
                      <a:pt x="448" y="193"/>
                      <a:pt x="448" y="193"/>
                    </a:cubicBezTo>
                    <a:cubicBezTo>
                      <a:pt x="475" y="193"/>
                      <a:pt x="499" y="182"/>
                      <a:pt x="516" y="165"/>
                    </a:cubicBezTo>
                    <a:cubicBezTo>
                      <a:pt x="533" y="147"/>
                      <a:pt x="544" y="123"/>
                      <a:pt x="544" y="97"/>
                    </a:cubicBezTo>
                    <a:cubicBezTo>
                      <a:pt x="546" y="97"/>
                      <a:pt x="546" y="97"/>
                      <a:pt x="546" y="97"/>
                    </a:cubicBezTo>
                    <a:cubicBezTo>
                      <a:pt x="546" y="97"/>
                      <a:pt x="546" y="97"/>
                      <a:pt x="546" y="97"/>
                    </a:cubicBezTo>
                    <a:cubicBezTo>
                      <a:pt x="544" y="97"/>
                      <a:pt x="544" y="97"/>
                      <a:pt x="544" y="97"/>
                    </a:cubicBezTo>
                    <a:cubicBezTo>
                      <a:pt x="544" y="70"/>
                      <a:pt x="533" y="46"/>
                      <a:pt x="516" y="29"/>
                    </a:cubicBezTo>
                    <a:cubicBezTo>
                      <a:pt x="499" y="11"/>
                      <a:pt x="475" y="0"/>
                      <a:pt x="448" y="0"/>
                    </a:cubicBezTo>
                  </a:path>
                </a:pathLst>
              </a:custGeom>
              <a:solidFill>
                <a:srgbClr val="EEEEE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28" name="Shape 2228"/>
              <p:cNvSpPr/>
              <p:nvPr/>
            </p:nvSpPr>
            <p:spPr>
              <a:xfrm>
                <a:off x="8278813" y="2339976"/>
                <a:ext cx="1984375" cy="719138"/>
              </a:xfrm>
              <a:custGeom>
                <a:pathLst>
                  <a:path extrusionOk="0" h="197" w="548">
                    <a:moveTo>
                      <a:pt x="450" y="0"/>
                    </a:moveTo>
                    <a:cubicBezTo>
                      <a:pt x="98" y="0"/>
                      <a:pt x="98" y="0"/>
                      <a:pt x="98" y="0"/>
                    </a:cubicBezTo>
                    <a:cubicBezTo>
                      <a:pt x="44" y="0"/>
                      <a:pt x="0" y="44"/>
                      <a:pt x="0" y="99"/>
                    </a:cubicBezTo>
                    <a:cubicBezTo>
                      <a:pt x="0" y="153"/>
                      <a:pt x="44" y="197"/>
                      <a:pt x="98" y="197"/>
                    </a:cubicBezTo>
                    <a:cubicBezTo>
                      <a:pt x="450" y="197"/>
                      <a:pt x="450" y="197"/>
                      <a:pt x="450" y="197"/>
                    </a:cubicBezTo>
                    <a:cubicBezTo>
                      <a:pt x="504" y="197"/>
                      <a:pt x="548" y="153"/>
                      <a:pt x="548" y="99"/>
                    </a:cubicBezTo>
                    <a:cubicBezTo>
                      <a:pt x="546" y="99"/>
                      <a:pt x="546" y="99"/>
                      <a:pt x="546" y="99"/>
                    </a:cubicBezTo>
                    <a:cubicBezTo>
                      <a:pt x="546" y="125"/>
                      <a:pt x="535" y="149"/>
                      <a:pt x="518" y="167"/>
                    </a:cubicBezTo>
                    <a:cubicBezTo>
                      <a:pt x="501" y="184"/>
                      <a:pt x="477" y="195"/>
                      <a:pt x="450" y="195"/>
                    </a:cubicBezTo>
                    <a:cubicBezTo>
                      <a:pt x="98" y="195"/>
                      <a:pt x="98" y="195"/>
                      <a:pt x="98" y="195"/>
                    </a:cubicBezTo>
                    <a:cubicBezTo>
                      <a:pt x="72" y="195"/>
                      <a:pt x="47" y="184"/>
                      <a:pt x="30" y="167"/>
                    </a:cubicBezTo>
                    <a:cubicBezTo>
                      <a:pt x="13" y="149"/>
                      <a:pt x="2" y="125"/>
                      <a:pt x="2" y="99"/>
                    </a:cubicBezTo>
                    <a:cubicBezTo>
                      <a:pt x="2" y="72"/>
                      <a:pt x="13" y="48"/>
                      <a:pt x="30" y="31"/>
                    </a:cubicBezTo>
                    <a:cubicBezTo>
                      <a:pt x="47" y="13"/>
                      <a:pt x="72" y="2"/>
                      <a:pt x="98" y="2"/>
                    </a:cubicBezTo>
                    <a:cubicBezTo>
                      <a:pt x="450" y="2"/>
                      <a:pt x="450" y="2"/>
                      <a:pt x="450" y="2"/>
                    </a:cubicBezTo>
                    <a:cubicBezTo>
                      <a:pt x="477" y="2"/>
                      <a:pt x="501" y="13"/>
                      <a:pt x="518" y="31"/>
                    </a:cubicBezTo>
                    <a:cubicBezTo>
                      <a:pt x="535" y="48"/>
                      <a:pt x="546" y="72"/>
                      <a:pt x="546" y="99"/>
                    </a:cubicBezTo>
                    <a:cubicBezTo>
                      <a:pt x="548" y="99"/>
                      <a:pt x="548" y="99"/>
                      <a:pt x="548" y="99"/>
                    </a:cubicBezTo>
                    <a:cubicBezTo>
                      <a:pt x="548" y="99"/>
                      <a:pt x="548" y="99"/>
                      <a:pt x="548" y="99"/>
                    </a:cubicBezTo>
                    <a:cubicBezTo>
                      <a:pt x="548" y="44"/>
                      <a:pt x="504" y="0"/>
                      <a:pt x="450"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229" name="Shape 2229"/>
            <p:cNvGrpSpPr/>
            <p:nvPr/>
          </p:nvGrpSpPr>
          <p:grpSpPr>
            <a:xfrm>
              <a:off x="8362646" y="4628737"/>
              <a:ext cx="2991153" cy="1093285"/>
              <a:chOff x="8267700" y="2332038"/>
              <a:chExt cx="2006600" cy="733425"/>
            </a:xfrm>
          </p:grpSpPr>
          <p:sp>
            <p:nvSpPr>
              <p:cNvPr id="2230" name="Shape 2230"/>
              <p:cNvSpPr/>
              <p:nvPr/>
            </p:nvSpPr>
            <p:spPr>
              <a:xfrm>
                <a:off x="8267700" y="2332038"/>
                <a:ext cx="2006600" cy="733425"/>
              </a:xfrm>
              <a:custGeom>
                <a:pathLst>
                  <a:path extrusionOk="0" h="201" w="554">
                    <a:moveTo>
                      <a:pt x="551" y="101"/>
                    </a:moveTo>
                    <a:cubicBezTo>
                      <a:pt x="549" y="101"/>
                      <a:pt x="549" y="101"/>
                      <a:pt x="549" y="101"/>
                    </a:cubicBezTo>
                    <a:cubicBezTo>
                      <a:pt x="549" y="127"/>
                      <a:pt x="538" y="151"/>
                      <a:pt x="521" y="169"/>
                    </a:cubicBezTo>
                    <a:cubicBezTo>
                      <a:pt x="504" y="186"/>
                      <a:pt x="480" y="197"/>
                      <a:pt x="453" y="197"/>
                    </a:cubicBezTo>
                    <a:cubicBezTo>
                      <a:pt x="101" y="197"/>
                      <a:pt x="101" y="197"/>
                      <a:pt x="101" y="197"/>
                    </a:cubicBezTo>
                    <a:cubicBezTo>
                      <a:pt x="75" y="197"/>
                      <a:pt x="50" y="186"/>
                      <a:pt x="33" y="169"/>
                    </a:cubicBezTo>
                    <a:cubicBezTo>
                      <a:pt x="16" y="151"/>
                      <a:pt x="5" y="127"/>
                      <a:pt x="5" y="101"/>
                    </a:cubicBezTo>
                    <a:cubicBezTo>
                      <a:pt x="5" y="74"/>
                      <a:pt x="16" y="50"/>
                      <a:pt x="33" y="33"/>
                    </a:cubicBezTo>
                    <a:cubicBezTo>
                      <a:pt x="50" y="15"/>
                      <a:pt x="75" y="4"/>
                      <a:pt x="101" y="4"/>
                    </a:cubicBezTo>
                    <a:cubicBezTo>
                      <a:pt x="453" y="4"/>
                      <a:pt x="453" y="4"/>
                      <a:pt x="453" y="4"/>
                    </a:cubicBezTo>
                    <a:cubicBezTo>
                      <a:pt x="480" y="4"/>
                      <a:pt x="504" y="15"/>
                      <a:pt x="521" y="33"/>
                    </a:cubicBezTo>
                    <a:cubicBezTo>
                      <a:pt x="538" y="50"/>
                      <a:pt x="549" y="74"/>
                      <a:pt x="549" y="101"/>
                    </a:cubicBezTo>
                    <a:cubicBezTo>
                      <a:pt x="551" y="101"/>
                      <a:pt x="551" y="101"/>
                      <a:pt x="551" y="101"/>
                    </a:cubicBezTo>
                    <a:cubicBezTo>
                      <a:pt x="554" y="101"/>
                      <a:pt x="554" y="101"/>
                      <a:pt x="554" y="101"/>
                    </a:cubicBezTo>
                    <a:cubicBezTo>
                      <a:pt x="554" y="45"/>
                      <a:pt x="509" y="0"/>
                      <a:pt x="453" y="0"/>
                    </a:cubicBezTo>
                    <a:cubicBezTo>
                      <a:pt x="101" y="0"/>
                      <a:pt x="101" y="0"/>
                      <a:pt x="101" y="0"/>
                    </a:cubicBezTo>
                    <a:cubicBezTo>
                      <a:pt x="45" y="0"/>
                      <a:pt x="0" y="45"/>
                      <a:pt x="0" y="101"/>
                    </a:cubicBezTo>
                    <a:cubicBezTo>
                      <a:pt x="0" y="156"/>
                      <a:pt x="45" y="201"/>
                      <a:pt x="101" y="201"/>
                    </a:cubicBezTo>
                    <a:cubicBezTo>
                      <a:pt x="453" y="201"/>
                      <a:pt x="453" y="201"/>
                      <a:pt x="453" y="201"/>
                    </a:cubicBezTo>
                    <a:cubicBezTo>
                      <a:pt x="509" y="201"/>
                      <a:pt x="554" y="156"/>
                      <a:pt x="554" y="101"/>
                    </a:cubicBezTo>
                    <a:cubicBezTo>
                      <a:pt x="551" y="101"/>
                      <a:pt x="551" y="101"/>
                      <a:pt x="551" y="10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31" name="Shape 2231"/>
              <p:cNvSpPr/>
              <p:nvPr/>
            </p:nvSpPr>
            <p:spPr>
              <a:xfrm>
                <a:off x="8285163" y="2347913"/>
                <a:ext cx="1978025" cy="703263"/>
              </a:xfrm>
              <a:custGeom>
                <a:pathLst>
                  <a:path extrusionOk="0" h="193" w="546">
                    <a:moveTo>
                      <a:pt x="448" y="0"/>
                    </a:moveTo>
                    <a:cubicBezTo>
                      <a:pt x="96" y="0"/>
                      <a:pt x="96" y="0"/>
                      <a:pt x="96" y="0"/>
                    </a:cubicBezTo>
                    <a:cubicBezTo>
                      <a:pt x="70" y="0"/>
                      <a:pt x="45" y="11"/>
                      <a:pt x="28" y="29"/>
                    </a:cubicBezTo>
                    <a:cubicBezTo>
                      <a:pt x="11" y="46"/>
                      <a:pt x="0" y="70"/>
                      <a:pt x="0" y="97"/>
                    </a:cubicBezTo>
                    <a:cubicBezTo>
                      <a:pt x="0" y="123"/>
                      <a:pt x="11" y="147"/>
                      <a:pt x="28" y="165"/>
                    </a:cubicBezTo>
                    <a:cubicBezTo>
                      <a:pt x="45" y="182"/>
                      <a:pt x="70" y="193"/>
                      <a:pt x="96" y="193"/>
                    </a:cubicBezTo>
                    <a:cubicBezTo>
                      <a:pt x="448" y="193"/>
                      <a:pt x="448" y="193"/>
                      <a:pt x="448" y="193"/>
                    </a:cubicBezTo>
                    <a:cubicBezTo>
                      <a:pt x="475" y="193"/>
                      <a:pt x="499" y="182"/>
                      <a:pt x="516" y="165"/>
                    </a:cubicBezTo>
                    <a:cubicBezTo>
                      <a:pt x="533" y="147"/>
                      <a:pt x="544" y="123"/>
                      <a:pt x="544" y="97"/>
                    </a:cubicBezTo>
                    <a:cubicBezTo>
                      <a:pt x="546" y="97"/>
                      <a:pt x="546" y="97"/>
                      <a:pt x="546" y="97"/>
                    </a:cubicBezTo>
                    <a:cubicBezTo>
                      <a:pt x="546" y="97"/>
                      <a:pt x="546" y="97"/>
                      <a:pt x="546" y="97"/>
                    </a:cubicBezTo>
                    <a:cubicBezTo>
                      <a:pt x="544" y="97"/>
                      <a:pt x="544" y="97"/>
                      <a:pt x="544" y="97"/>
                    </a:cubicBezTo>
                    <a:cubicBezTo>
                      <a:pt x="544" y="70"/>
                      <a:pt x="533" y="46"/>
                      <a:pt x="516" y="29"/>
                    </a:cubicBezTo>
                    <a:cubicBezTo>
                      <a:pt x="499" y="11"/>
                      <a:pt x="475" y="0"/>
                      <a:pt x="448" y="0"/>
                    </a:cubicBezTo>
                  </a:path>
                </a:pathLst>
              </a:custGeom>
              <a:solidFill>
                <a:srgbClr val="EEEEE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32" name="Shape 2232"/>
              <p:cNvSpPr/>
              <p:nvPr/>
            </p:nvSpPr>
            <p:spPr>
              <a:xfrm>
                <a:off x="8278813" y="2339976"/>
                <a:ext cx="1984375" cy="719138"/>
              </a:xfrm>
              <a:custGeom>
                <a:pathLst>
                  <a:path extrusionOk="0" h="197" w="548">
                    <a:moveTo>
                      <a:pt x="450" y="0"/>
                    </a:moveTo>
                    <a:cubicBezTo>
                      <a:pt x="98" y="0"/>
                      <a:pt x="98" y="0"/>
                      <a:pt x="98" y="0"/>
                    </a:cubicBezTo>
                    <a:cubicBezTo>
                      <a:pt x="44" y="0"/>
                      <a:pt x="0" y="44"/>
                      <a:pt x="0" y="99"/>
                    </a:cubicBezTo>
                    <a:cubicBezTo>
                      <a:pt x="0" y="153"/>
                      <a:pt x="44" y="197"/>
                      <a:pt x="98" y="197"/>
                    </a:cubicBezTo>
                    <a:cubicBezTo>
                      <a:pt x="450" y="197"/>
                      <a:pt x="450" y="197"/>
                      <a:pt x="450" y="197"/>
                    </a:cubicBezTo>
                    <a:cubicBezTo>
                      <a:pt x="504" y="197"/>
                      <a:pt x="548" y="153"/>
                      <a:pt x="548" y="99"/>
                    </a:cubicBezTo>
                    <a:cubicBezTo>
                      <a:pt x="546" y="99"/>
                      <a:pt x="546" y="99"/>
                      <a:pt x="546" y="99"/>
                    </a:cubicBezTo>
                    <a:cubicBezTo>
                      <a:pt x="546" y="125"/>
                      <a:pt x="535" y="149"/>
                      <a:pt x="518" y="167"/>
                    </a:cubicBezTo>
                    <a:cubicBezTo>
                      <a:pt x="501" y="184"/>
                      <a:pt x="477" y="195"/>
                      <a:pt x="450" y="195"/>
                    </a:cubicBezTo>
                    <a:cubicBezTo>
                      <a:pt x="98" y="195"/>
                      <a:pt x="98" y="195"/>
                      <a:pt x="98" y="195"/>
                    </a:cubicBezTo>
                    <a:cubicBezTo>
                      <a:pt x="72" y="195"/>
                      <a:pt x="47" y="184"/>
                      <a:pt x="30" y="167"/>
                    </a:cubicBezTo>
                    <a:cubicBezTo>
                      <a:pt x="13" y="149"/>
                      <a:pt x="2" y="125"/>
                      <a:pt x="2" y="99"/>
                    </a:cubicBezTo>
                    <a:cubicBezTo>
                      <a:pt x="2" y="72"/>
                      <a:pt x="13" y="48"/>
                      <a:pt x="30" y="31"/>
                    </a:cubicBezTo>
                    <a:cubicBezTo>
                      <a:pt x="47" y="13"/>
                      <a:pt x="72" y="2"/>
                      <a:pt x="98" y="2"/>
                    </a:cubicBezTo>
                    <a:cubicBezTo>
                      <a:pt x="450" y="2"/>
                      <a:pt x="450" y="2"/>
                      <a:pt x="450" y="2"/>
                    </a:cubicBezTo>
                    <a:cubicBezTo>
                      <a:pt x="477" y="2"/>
                      <a:pt x="501" y="13"/>
                      <a:pt x="518" y="31"/>
                    </a:cubicBezTo>
                    <a:cubicBezTo>
                      <a:pt x="535" y="48"/>
                      <a:pt x="546" y="72"/>
                      <a:pt x="546" y="99"/>
                    </a:cubicBezTo>
                    <a:cubicBezTo>
                      <a:pt x="548" y="99"/>
                      <a:pt x="548" y="99"/>
                      <a:pt x="548" y="99"/>
                    </a:cubicBezTo>
                    <a:cubicBezTo>
                      <a:pt x="548" y="99"/>
                      <a:pt x="548" y="99"/>
                      <a:pt x="548" y="99"/>
                    </a:cubicBezTo>
                    <a:cubicBezTo>
                      <a:pt x="548" y="44"/>
                      <a:pt x="504" y="0"/>
                      <a:pt x="450"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233" name="Shape 2233"/>
            <p:cNvSpPr/>
            <p:nvPr/>
          </p:nvSpPr>
          <p:spPr>
            <a:xfrm>
              <a:off x="7356475" y="1623089"/>
              <a:ext cx="119063" cy="1190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34" name="Shape 2234"/>
            <p:cNvSpPr/>
            <p:nvPr/>
          </p:nvSpPr>
          <p:spPr>
            <a:xfrm>
              <a:off x="7274064" y="1614176"/>
              <a:ext cx="134718" cy="136890"/>
            </a:xfrm>
            <a:prstGeom prst="ellipse">
              <a:avLst/>
            </a:prstGeom>
            <a:solidFill>
              <a:schemeClr val="accent4"/>
            </a:solidFill>
            <a:ln cap="flat" cmpd="sng" w="20625">
              <a:solidFill>
                <a:srgbClr val="FFFFFF"/>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35" name="Shape 2235"/>
            <p:cNvSpPr txBox="1"/>
            <p:nvPr/>
          </p:nvSpPr>
          <p:spPr>
            <a:xfrm>
              <a:off x="7461234" y="1428706"/>
              <a:ext cx="783718" cy="50783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accent4"/>
                  </a:solidFill>
                  <a:latin typeface="Montserrat"/>
                  <a:ea typeface="Montserrat"/>
                  <a:cs typeface="Montserrat"/>
                  <a:sym typeface="Montserrat"/>
                </a:rPr>
                <a:t>9%</a:t>
              </a:r>
              <a:endParaRPr sz="1100"/>
            </a:p>
          </p:txBody>
        </p:sp>
        <p:sp>
          <p:nvSpPr>
            <p:cNvPr id="2236" name="Shape 2236"/>
            <p:cNvSpPr txBox="1"/>
            <p:nvPr/>
          </p:nvSpPr>
          <p:spPr>
            <a:xfrm>
              <a:off x="8215710" y="1444094"/>
              <a:ext cx="1110459"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popular belief, Lorem Ipsum</a:t>
              </a:r>
              <a:endParaRPr sz="1100"/>
            </a:p>
          </p:txBody>
        </p:sp>
        <p:sp>
          <p:nvSpPr>
            <p:cNvPr id="2237" name="Shape 2237"/>
            <p:cNvSpPr/>
            <p:nvPr/>
          </p:nvSpPr>
          <p:spPr>
            <a:xfrm>
              <a:off x="8396803" y="2487365"/>
              <a:ext cx="134718" cy="136890"/>
            </a:xfrm>
            <a:prstGeom prst="ellipse">
              <a:avLst/>
            </a:prstGeom>
            <a:solidFill>
              <a:srgbClr val="FFD566"/>
            </a:solidFill>
            <a:ln cap="flat" cmpd="sng" w="20625">
              <a:solidFill>
                <a:srgbClr val="FFFFFF"/>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38" name="Shape 2238"/>
            <p:cNvSpPr txBox="1"/>
            <p:nvPr/>
          </p:nvSpPr>
          <p:spPr>
            <a:xfrm>
              <a:off x="8583972" y="2301895"/>
              <a:ext cx="922885" cy="50783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accent4"/>
                  </a:solidFill>
                  <a:latin typeface="Montserrat"/>
                  <a:ea typeface="Montserrat"/>
                  <a:cs typeface="Montserrat"/>
                  <a:sym typeface="Montserrat"/>
                </a:rPr>
                <a:t>16%</a:t>
              </a:r>
              <a:endParaRPr sz="1100"/>
            </a:p>
          </p:txBody>
        </p:sp>
        <p:sp>
          <p:nvSpPr>
            <p:cNvPr id="2239" name="Shape 2239"/>
            <p:cNvSpPr txBox="1"/>
            <p:nvPr/>
          </p:nvSpPr>
          <p:spPr>
            <a:xfrm>
              <a:off x="9454561" y="2317283"/>
              <a:ext cx="1110459"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popular belief, Lorem Ipsum</a:t>
              </a:r>
              <a:endParaRPr sz="1100"/>
            </a:p>
          </p:txBody>
        </p:sp>
        <p:sp>
          <p:nvSpPr>
            <p:cNvPr id="2240" name="Shape 2240"/>
            <p:cNvSpPr/>
            <p:nvPr/>
          </p:nvSpPr>
          <p:spPr>
            <a:xfrm>
              <a:off x="8834953" y="3360555"/>
              <a:ext cx="134718" cy="136890"/>
            </a:xfrm>
            <a:prstGeom prst="ellipse">
              <a:avLst/>
            </a:prstGeom>
            <a:solidFill>
              <a:srgbClr val="7F7F7F"/>
            </a:solidFill>
            <a:ln cap="flat" cmpd="sng" w="20625">
              <a:solidFill>
                <a:srgbClr val="FFFFFF"/>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41" name="Shape 2241"/>
            <p:cNvSpPr txBox="1"/>
            <p:nvPr/>
          </p:nvSpPr>
          <p:spPr>
            <a:xfrm>
              <a:off x="9022122" y="3175085"/>
              <a:ext cx="922885" cy="50783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rgbClr val="A5A5A5"/>
                  </a:solidFill>
                  <a:latin typeface="Montserrat"/>
                  <a:ea typeface="Montserrat"/>
                  <a:cs typeface="Montserrat"/>
                  <a:sym typeface="Montserrat"/>
                </a:rPr>
                <a:t>23%</a:t>
              </a:r>
              <a:endParaRPr sz="1100"/>
            </a:p>
          </p:txBody>
        </p:sp>
        <p:sp>
          <p:nvSpPr>
            <p:cNvPr id="2242" name="Shape 2242"/>
            <p:cNvSpPr txBox="1"/>
            <p:nvPr/>
          </p:nvSpPr>
          <p:spPr>
            <a:xfrm>
              <a:off x="9892711" y="3190473"/>
              <a:ext cx="1110459"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popular belief, Lorem Ipsum</a:t>
              </a:r>
              <a:endParaRPr sz="1100"/>
            </a:p>
          </p:txBody>
        </p:sp>
        <p:sp>
          <p:nvSpPr>
            <p:cNvPr id="2243" name="Shape 2243"/>
            <p:cNvSpPr/>
            <p:nvPr/>
          </p:nvSpPr>
          <p:spPr>
            <a:xfrm>
              <a:off x="8396803" y="4233744"/>
              <a:ext cx="134718" cy="136890"/>
            </a:xfrm>
            <a:prstGeom prst="ellipse">
              <a:avLst/>
            </a:prstGeom>
            <a:solidFill>
              <a:srgbClr val="3E4143"/>
            </a:solidFill>
            <a:ln cap="flat" cmpd="sng" w="20625">
              <a:solidFill>
                <a:srgbClr val="FFFFFF"/>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44" name="Shape 2244"/>
            <p:cNvSpPr txBox="1"/>
            <p:nvPr/>
          </p:nvSpPr>
          <p:spPr>
            <a:xfrm>
              <a:off x="8583972" y="4048274"/>
              <a:ext cx="922885" cy="50783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rgbClr val="3E4143"/>
                  </a:solidFill>
                  <a:latin typeface="Montserrat"/>
                  <a:ea typeface="Montserrat"/>
                  <a:cs typeface="Montserrat"/>
                  <a:sym typeface="Montserrat"/>
                </a:rPr>
                <a:t>28%</a:t>
              </a:r>
              <a:endParaRPr sz="1100"/>
            </a:p>
          </p:txBody>
        </p:sp>
        <p:sp>
          <p:nvSpPr>
            <p:cNvPr id="2245" name="Shape 2245"/>
            <p:cNvSpPr txBox="1"/>
            <p:nvPr/>
          </p:nvSpPr>
          <p:spPr>
            <a:xfrm>
              <a:off x="9454561" y="4063662"/>
              <a:ext cx="1110459"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popular belief, Lorem Ipsum</a:t>
              </a:r>
              <a:endParaRPr sz="1100"/>
            </a:p>
          </p:txBody>
        </p:sp>
        <p:sp>
          <p:nvSpPr>
            <p:cNvPr id="2246" name="Shape 2246"/>
            <p:cNvSpPr/>
            <p:nvPr/>
          </p:nvSpPr>
          <p:spPr>
            <a:xfrm>
              <a:off x="8834953" y="5106934"/>
              <a:ext cx="134718" cy="136890"/>
            </a:xfrm>
            <a:prstGeom prst="ellipse">
              <a:avLst/>
            </a:prstGeom>
            <a:solidFill>
              <a:schemeClr val="dk1"/>
            </a:solidFill>
            <a:ln cap="flat" cmpd="sng" w="20625">
              <a:solidFill>
                <a:srgbClr val="FFFFFF"/>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47" name="Shape 2247"/>
            <p:cNvSpPr txBox="1"/>
            <p:nvPr/>
          </p:nvSpPr>
          <p:spPr>
            <a:xfrm>
              <a:off x="9022122" y="4921464"/>
              <a:ext cx="922885" cy="50783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dk1"/>
                  </a:solidFill>
                  <a:latin typeface="Montserrat"/>
                  <a:ea typeface="Montserrat"/>
                  <a:cs typeface="Montserrat"/>
                  <a:sym typeface="Montserrat"/>
                </a:rPr>
                <a:t>23%</a:t>
              </a:r>
              <a:endParaRPr sz="1100"/>
            </a:p>
          </p:txBody>
        </p:sp>
        <p:sp>
          <p:nvSpPr>
            <p:cNvPr id="2248" name="Shape 2248"/>
            <p:cNvSpPr txBox="1"/>
            <p:nvPr/>
          </p:nvSpPr>
          <p:spPr>
            <a:xfrm>
              <a:off x="9892711" y="4936852"/>
              <a:ext cx="1110459"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dk1"/>
                  </a:solidFill>
                  <a:latin typeface="Montserrat"/>
                  <a:ea typeface="Montserrat"/>
                  <a:cs typeface="Montserrat"/>
                  <a:sym typeface="Montserrat"/>
                </a:rPr>
                <a:t>popular belief, Lorem Ipsum</a:t>
              </a:r>
              <a:endParaRPr sz="1100"/>
            </a:p>
          </p:txBody>
        </p:sp>
      </p:gr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2" name="Shape 2252"/>
        <p:cNvGrpSpPr/>
        <p:nvPr/>
      </p:nvGrpSpPr>
      <p:grpSpPr>
        <a:xfrm>
          <a:off x="0" y="0"/>
          <a:ext cx="0" cy="0"/>
          <a:chOff x="0" y="0"/>
          <a:chExt cx="0" cy="0"/>
        </a:xfrm>
      </p:grpSpPr>
      <p:sp>
        <p:nvSpPr>
          <p:cNvPr id="2253" name="Shape 2253"/>
          <p:cNvSpPr txBox="1"/>
          <p:nvPr>
            <p:ph idx="11" type="ftr"/>
          </p:nvPr>
        </p:nvSpPr>
        <p:spPr>
          <a:xfrm>
            <a:off x="3812325" y="4707775"/>
            <a:ext cx="15192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2254" name="Shape 225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grpSp>
        <p:nvGrpSpPr>
          <p:cNvPr id="2255" name="Shape 2255"/>
          <p:cNvGrpSpPr/>
          <p:nvPr/>
        </p:nvGrpSpPr>
        <p:grpSpPr>
          <a:xfrm>
            <a:off x="3856008" y="971604"/>
            <a:ext cx="4170762" cy="2389471"/>
            <a:chOff x="5010150" y="1287463"/>
            <a:chExt cx="5561016" cy="3185961"/>
          </a:xfrm>
        </p:grpSpPr>
        <p:cxnSp>
          <p:nvCxnSpPr>
            <p:cNvPr id="2256" name="Shape 2256"/>
            <p:cNvCxnSpPr/>
            <p:nvPr/>
          </p:nvCxnSpPr>
          <p:spPr>
            <a:xfrm>
              <a:off x="5010150" y="1287463"/>
              <a:ext cx="5561016" cy="0"/>
            </a:xfrm>
            <a:prstGeom prst="straightConnector1">
              <a:avLst/>
            </a:prstGeom>
            <a:noFill/>
            <a:ln cap="flat" cmpd="sng" w="9525">
              <a:solidFill>
                <a:srgbClr val="BFBFBF"/>
              </a:solidFill>
              <a:prstDash val="dash"/>
              <a:miter lim="800000"/>
              <a:headEnd len="sm" w="sm" type="none"/>
              <a:tailEnd len="sm" w="sm" type="none"/>
            </a:ln>
          </p:spPr>
        </p:cxnSp>
        <p:cxnSp>
          <p:nvCxnSpPr>
            <p:cNvPr id="2257" name="Shape 2257"/>
            <p:cNvCxnSpPr/>
            <p:nvPr/>
          </p:nvCxnSpPr>
          <p:spPr>
            <a:xfrm>
              <a:off x="5010150" y="1606059"/>
              <a:ext cx="5561016" cy="0"/>
            </a:xfrm>
            <a:prstGeom prst="straightConnector1">
              <a:avLst/>
            </a:prstGeom>
            <a:noFill/>
            <a:ln cap="flat" cmpd="sng" w="9525">
              <a:solidFill>
                <a:srgbClr val="BFBFBF"/>
              </a:solidFill>
              <a:prstDash val="dash"/>
              <a:miter lim="800000"/>
              <a:headEnd len="sm" w="sm" type="none"/>
              <a:tailEnd len="sm" w="sm" type="none"/>
            </a:ln>
          </p:spPr>
        </p:cxnSp>
        <p:cxnSp>
          <p:nvCxnSpPr>
            <p:cNvPr id="2258" name="Shape 2258"/>
            <p:cNvCxnSpPr/>
            <p:nvPr/>
          </p:nvCxnSpPr>
          <p:spPr>
            <a:xfrm>
              <a:off x="5010150" y="1924655"/>
              <a:ext cx="5561016" cy="0"/>
            </a:xfrm>
            <a:prstGeom prst="straightConnector1">
              <a:avLst/>
            </a:prstGeom>
            <a:noFill/>
            <a:ln cap="flat" cmpd="sng" w="9525">
              <a:solidFill>
                <a:srgbClr val="BFBFBF"/>
              </a:solidFill>
              <a:prstDash val="dash"/>
              <a:miter lim="800000"/>
              <a:headEnd len="sm" w="sm" type="none"/>
              <a:tailEnd len="sm" w="sm" type="none"/>
            </a:ln>
          </p:spPr>
        </p:cxnSp>
        <p:cxnSp>
          <p:nvCxnSpPr>
            <p:cNvPr id="2259" name="Shape 2259"/>
            <p:cNvCxnSpPr/>
            <p:nvPr/>
          </p:nvCxnSpPr>
          <p:spPr>
            <a:xfrm>
              <a:off x="5010150" y="2243251"/>
              <a:ext cx="5561016" cy="0"/>
            </a:xfrm>
            <a:prstGeom prst="straightConnector1">
              <a:avLst/>
            </a:prstGeom>
            <a:noFill/>
            <a:ln cap="flat" cmpd="sng" w="9525">
              <a:solidFill>
                <a:srgbClr val="BFBFBF"/>
              </a:solidFill>
              <a:prstDash val="dash"/>
              <a:miter lim="800000"/>
              <a:headEnd len="sm" w="sm" type="none"/>
              <a:tailEnd len="sm" w="sm" type="none"/>
            </a:ln>
          </p:spPr>
        </p:cxnSp>
        <p:cxnSp>
          <p:nvCxnSpPr>
            <p:cNvPr id="2260" name="Shape 2260"/>
            <p:cNvCxnSpPr/>
            <p:nvPr/>
          </p:nvCxnSpPr>
          <p:spPr>
            <a:xfrm>
              <a:off x="5010150" y="2561847"/>
              <a:ext cx="5561016" cy="0"/>
            </a:xfrm>
            <a:prstGeom prst="straightConnector1">
              <a:avLst/>
            </a:prstGeom>
            <a:noFill/>
            <a:ln cap="flat" cmpd="sng" w="9525">
              <a:solidFill>
                <a:srgbClr val="BFBFBF"/>
              </a:solidFill>
              <a:prstDash val="dash"/>
              <a:miter lim="800000"/>
              <a:headEnd len="sm" w="sm" type="none"/>
              <a:tailEnd len="sm" w="sm" type="none"/>
            </a:ln>
          </p:spPr>
        </p:cxnSp>
        <p:cxnSp>
          <p:nvCxnSpPr>
            <p:cNvPr id="2261" name="Shape 2261"/>
            <p:cNvCxnSpPr/>
            <p:nvPr/>
          </p:nvCxnSpPr>
          <p:spPr>
            <a:xfrm>
              <a:off x="5010150" y="2880443"/>
              <a:ext cx="5561016" cy="0"/>
            </a:xfrm>
            <a:prstGeom prst="straightConnector1">
              <a:avLst/>
            </a:prstGeom>
            <a:noFill/>
            <a:ln cap="flat" cmpd="sng" w="9525">
              <a:solidFill>
                <a:srgbClr val="BFBFBF"/>
              </a:solidFill>
              <a:prstDash val="dash"/>
              <a:miter lim="800000"/>
              <a:headEnd len="sm" w="sm" type="none"/>
              <a:tailEnd len="sm" w="sm" type="none"/>
            </a:ln>
          </p:spPr>
        </p:cxnSp>
        <p:cxnSp>
          <p:nvCxnSpPr>
            <p:cNvPr id="2262" name="Shape 2262"/>
            <p:cNvCxnSpPr/>
            <p:nvPr/>
          </p:nvCxnSpPr>
          <p:spPr>
            <a:xfrm>
              <a:off x="5010150" y="3199039"/>
              <a:ext cx="5561016" cy="0"/>
            </a:xfrm>
            <a:prstGeom prst="straightConnector1">
              <a:avLst/>
            </a:prstGeom>
            <a:noFill/>
            <a:ln cap="flat" cmpd="sng" w="9525">
              <a:solidFill>
                <a:srgbClr val="BFBFBF"/>
              </a:solidFill>
              <a:prstDash val="dash"/>
              <a:miter lim="800000"/>
              <a:headEnd len="sm" w="sm" type="none"/>
              <a:tailEnd len="sm" w="sm" type="none"/>
            </a:ln>
          </p:spPr>
        </p:cxnSp>
        <p:cxnSp>
          <p:nvCxnSpPr>
            <p:cNvPr id="2263" name="Shape 2263"/>
            <p:cNvCxnSpPr/>
            <p:nvPr/>
          </p:nvCxnSpPr>
          <p:spPr>
            <a:xfrm>
              <a:off x="5010150" y="3517635"/>
              <a:ext cx="5561016" cy="0"/>
            </a:xfrm>
            <a:prstGeom prst="straightConnector1">
              <a:avLst/>
            </a:prstGeom>
            <a:noFill/>
            <a:ln cap="flat" cmpd="sng" w="9525">
              <a:solidFill>
                <a:srgbClr val="BFBFBF"/>
              </a:solidFill>
              <a:prstDash val="dash"/>
              <a:miter lim="800000"/>
              <a:headEnd len="sm" w="sm" type="none"/>
              <a:tailEnd len="sm" w="sm" type="none"/>
            </a:ln>
          </p:spPr>
        </p:cxnSp>
        <p:cxnSp>
          <p:nvCxnSpPr>
            <p:cNvPr id="2264" name="Shape 2264"/>
            <p:cNvCxnSpPr/>
            <p:nvPr/>
          </p:nvCxnSpPr>
          <p:spPr>
            <a:xfrm>
              <a:off x="5010150" y="3836231"/>
              <a:ext cx="5561016" cy="0"/>
            </a:xfrm>
            <a:prstGeom prst="straightConnector1">
              <a:avLst/>
            </a:prstGeom>
            <a:noFill/>
            <a:ln cap="flat" cmpd="sng" w="9525">
              <a:solidFill>
                <a:srgbClr val="BFBFBF"/>
              </a:solidFill>
              <a:prstDash val="dash"/>
              <a:miter lim="800000"/>
              <a:headEnd len="sm" w="sm" type="none"/>
              <a:tailEnd len="sm" w="sm" type="none"/>
            </a:ln>
          </p:spPr>
        </p:cxnSp>
        <p:cxnSp>
          <p:nvCxnSpPr>
            <p:cNvPr id="2265" name="Shape 2265"/>
            <p:cNvCxnSpPr/>
            <p:nvPr/>
          </p:nvCxnSpPr>
          <p:spPr>
            <a:xfrm>
              <a:off x="5010150" y="4154827"/>
              <a:ext cx="5561016" cy="0"/>
            </a:xfrm>
            <a:prstGeom prst="straightConnector1">
              <a:avLst/>
            </a:prstGeom>
            <a:noFill/>
            <a:ln cap="flat" cmpd="sng" w="9525">
              <a:solidFill>
                <a:srgbClr val="BFBFBF"/>
              </a:solidFill>
              <a:prstDash val="dash"/>
              <a:miter lim="800000"/>
              <a:headEnd len="sm" w="sm" type="none"/>
              <a:tailEnd len="sm" w="sm" type="none"/>
            </a:ln>
          </p:spPr>
        </p:cxnSp>
        <p:cxnSp>
          <p:nvCxnSpPr>
            <p:cNvPr id="2266" name="Shape 2266"/>
            <p:cNvCxnSpPr/>
            <p:nvPr/>
          </p:nvCxnSpPr>
          <p:spPr>
            <a:xfrm>
              <a:off x="5010150" y="4473424"/>
              <a:ext cx="5561016" cy="0"/>
            </a:xfrm>
            <a:prstGeom prst="straightConnector1">
              <a:avLst/>
            </a:prstGeom>
            <a:noFill/>
            <a:ln cap="flat" cmpd="sng" w="9525">
              <a:solidFill>
                <a:srgbClr val="BFBFBF"/>
              </a:solidFill>
              <a:prstDash val="dash"/>
              <a:miter lim="800000"/>
              <a:headEnd len="sm" w="sm" type="none"/>
              <a:tailEnd len="sm" w="sm" type="none"/>
            </a:ln>
          </p:spPr>
        </p:cxnSp>
      </p:grpSp>
      <p:sp>
        <p:nvSpPr>
          <p:cNvPr id="2267" name="Shape 2267"/>
          <p:cNvSpPr txBox="1"/>
          <p:nvPr/>
        </p:nvSpPr>
        <p:spPr>
          <a:xfrm>
            <a:off x="1023174" y="890396"/>
            <a:ext cx="2154178" cy="550151"/>
          </a:xfrm>
          <a:prstGeom prst="rect">
            <a:avLst/>
          </a:prstGeom>
          <a:noFill/>
          <a:ln>
            <a:noFill/>
          </a:ln>
        </p:spPr>
        <p:txBody>
          <a:bodyPr anchorCtr="0" anchor="t" bIns="34275" lIns="68575" spcFirstLastPara="1" rIns="68575" wrap="square" tIns="34275">
            <a:noAutofit/>
          </a:bodyPr>
          <a:lstStyle/>
          <a:p>
            <a:pPr indent="0" lvl="0" marL="0" marR="0" rtl="0" algn="l">
              <a:lnSpc>
                <a:spcPct val="65789"/>
              </a:lnSpc>
              <a:spcBef>
                <a:spcPts val="0"/>
              </a:spcBef>
              <a:spcAft>
                <a:spcPts val="0"/>
              </a:spcAft>
              <a:buNone/>
            </a:pPr>
            <a:r>
              <a:rPr b="1" lang="en" sz="2900">
                <a:solidFill>
                  <a:srgbClr val="A5A5A5"/>
                </a:solidFill>
                <a:latin typeface="Montserrat"/>
                <a:ea typeface="Montserrat"/>
                <a:cs typeface="Montserrat"/>
                <a:sym typeface="Montserrat"/>
              </a:rPr>
              <a:t>Process 1</a:t>
            </a:r>
            <a:endParaRPr sz="1100"/>
          </a:p>
          <a:p>
            <a:pPr indent="0" lvl="0" marL="0" marR="0" rtl="0" algn="l">
              <a:lnSpc>
                <a:spcPct val="138888"/>
              </a:lnSpc>
              <a:spcBef>
                <a:spcPts val="0"/>
              </a:spcBef>
              <a:spcAft>
                <a:spcPts val="0"/>
              </a:spcAft>
              <a:buNone/>
            </a:pPr>
            <a:r>
              <a:rPr b="1" lang="en" sz="1400">
                <a:solidFill>
                  <a:srgbClr val="7F7F7F"/>
                </a:solidFill>
                <a:latin typeface="Montserrat"/>
                <a:ea typeface="Montserrat"/>
                <a:cs typeface="Montserrat"/>
                <a:sym typeface="Montserrat"/>
              </a:rPr>
              <a:t>Infographic page</a:t>
            </a:r>
            <a:endParaRPr sz="1100"/>
          </a:p>
        </p:txBody>
      </p:sp>
      <p:sp>
        <p:nvSpPr>
          <p:cNvPr id="2268" name="Shape 2268"/>
          <p:cNvSpPr/>
          <p:nvPr/>
        </p:nvSpPr>
        <p:spPr>
          <a:xfrm>
            <a:off x="1023174" y="1523459"/>
            <a:ext cx="1077459" cy="23083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Heading 2013</a:t>
            </a:r>
            <a:endParaRPr sz="1100"/>
          </a:p>
        </p:txBody>
      </p:sp>
      <p:sp>
        <p:nvSpPr>
          <p:cNvPr id="2269" name="Shape 2269"/>
          <p:cNvSpPr/>
          <p:nvPr/>
        </p:nvSpPr>
        <p:spPr>
          <a:xfrm>
            <a:off x="1023173" y="1721432"/>
            <a:ext cx="1731144" cy="261610"/>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to give you more your title.</a:t>
            </a:r>
            <a:endParaRPr sz="1100"/>
          </a:p>
        </p:txBody>
      </p:sp>
      <p:sp>
        <p:nvSpPr>
          <p:cNvPr id="2270" name="Shape 2270"/>
          <p:cNvSpPr/>
          <p:nvPr/>
        </p:nvSpPr>
        <p:spPr>
          <a:xfrm>
            <a:off x="1023174" y="2114180"/>
            <a:ext cx="1077459" cy="23083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a:ea typeface="Montserrat"/>
                <a:cs typeface="Montserrat"/>
                <a:sym typeface="Montserrat"/>
              </a:rPr>
              <a:t>Heading 2013</a:t>
            </a:r>
            <a:endParaRPr sz="1100"/>
          </a:p>
        </p:txBody>
      </p:sp>
      <p:sp>
        <p:nvSpPr>
          <p:cNvPr id="2271" name="Shape 2271"/>
          <p:cNvSpPr/>
          <p:nvPr/>
        </p:nvSpPr>
        <p:spPr>
          <a:xfrm>
            <a:off x="1023173" y="2312153"/>
            <a:ext cx="1731144" cy="261610"/>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to give you more your title.</a:t>
            </a:r>
            <a:endParaRPr sz="1100"/>
          </a:p>
        </p:txBody>
      </p:sp>
      <p:sp>
        <p:nvSpPr>
          <p:cNvPr id="2272" name="Shape 2272"/>
          <p:cNvSpPr/>
          <p:nvPr/>
        </p:nvSpPr>
        <p:spPr>
          <a:xfrm>
            <a:off x="1023174" y="2704901"/>
            <a:ext cx="1077459" cy="23083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2"/>
                </a:solidFill>
                <a:latin typeface="Montserrat"/>
                <a:ea typeface="Montserrat"/>
                <a:cs typeface="Montserrat"/>
                <a:sym typeface="Montserrat"/>
              </a:rPr>
              <a:t>Heading 2013</a:t>
            </a:r>
            <a:endParaRPr sz="1100"/>
          </a:p>
        </p:txBody>
      </p:sp>
      <p:sp>
        <p:nvSpPr>
          <p:cNvPr id="2273" name="Shape 2273"/>
          <p:cNvSpPr/>
          <p:nvPr/>
        </p:nvSpPr>
        <p:spPr>
          <a:xfrm>
            <a:off x="1023173" y="2902874"/>
            <a:ext cx="1731144" cy="261610"/>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to give you more your title.</a:t>
            </a:r>
            <a:endParaRPr sz="1100"/>
          </a:p>
        </p:txBody>
      </p:sp>
      <p:sp>
        <p:nvSpPr>
          <p:cNvPr id="2274" name="Shape 2274"/>
          <p:cNvSpPr/>
          <p:nvPr/>
        </p:nvSpPr>
        <p:spPr>
          <a:xfrm>
            <a:off x="1023174" y="3295622"/>
            <a:ext cx="1077459" cy="23083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a:ea typeface="Montserrat"/>
                <a:cs typeface="Montserrat"/>
                <a:sym typeface="Montserrat"/>
              </a:rPr>
              <a:t>Heading 2013</a:t>
            </a:r>
            <a:endParaRPr sz="1100"/>
          </a:p>
        </p:txBody>
      </p:sp>
      <p:sp>
        <p:nvSpPr>
          <p:cNvPr id="2275" name="Shape 2275"/>
          <p:cNvSpPr/>
          <p:nvPr/>
        </p:nvSpPr>
        <p:spPr>
          <a:xfrm>
            <a:off x="1023173" y="3493595"/>
            <a:ext cx="1731144" cy="261610"/>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to give you more your title.</a:t>
            </a:r>
            <a:endParaRPr sz="1100"/>
          </a:p>
        </p:txBody>
      </p:sp>
      <p:sp>
        <p:nvSpPr>
          <p:cNvPr id="2276" name="Shape 2276"/>
          <p:cNvSpPr/>
          <p:nvPr/>
        </p:nvSpPr>
        <p:spPr>
          <a:xfrm>
            <a:off x="1023174" y="3886342"/>
            <a:ext cx="1077459" cy="23083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Heading 2013</a:t>
            </a:r>
            <a:endParaRPr sz="1100"/>
          </a:p>
        </p:txBody>
      </p:sp>
      <p:sp>
        <p:nvSpPr>
          <p:cNvPr id="2277" name="Shape 2277"/>
          <p:cNvSpPr/>
          <p:nvPr/>
        </p:nvSpPr>
        <p:spPr>
          <a:xfrm>
            <a:off x="1023173" y="4084315"/>
            <a:ext cx="1782704" cy="261610"/>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to give you more your title.</a:t>
            </a:r>
            <a:endParaRPr sz="1100"/>
          </a:p>
        </p:txBody>
      </p:sp>
      <p:grpSp>
        <p:nvGrpSpPr>
          <p:cNvPr id="2278" name="Shape 2278"/>
          <p:cNvGrpSpPr/>
          <p:nvPr/>
        </p:nvGrpSpPr>
        <p:grpSpPr>
          <a:xfrm>
            <a:off x="3999064" y="973740"/>
            <a:ext cx="4027707" cy="2395333"/>
            <a:chOff x="6421438" y="1816100"/>
            <a:chExt cx="3963988" cy="2357438"/>
          </a:xfrm>
        </p:grpSpPr>
        <p:sp>
          <p:nvSpPr>
            <p:cNvPr id="2279" name="Shape 2279"/>
            <p:cNvSpPr/>
            <p:nvPr/>
          </p:nvSpPr>
          <p:spPr>
            <a:xfrm>
              <a:off x="6507163" y="3162300"/>
              <a:ext cx="569913" cy="923925"/>
            </a:xfrm>
            <a:prstGeom prst="rect">
              <a:avLst/>
            </a:pr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80" name="Shape 2280"/>
            <p:cNvSpPr/>
            <p:nvPr/>
          </p:nvSpPr>
          <p:spPr>
            <a:xfrm>
              <a:off x="7334250" y="2638425"/>
              <a:ext cx="569913" cy="1447800"/>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81" name="Shape 2281"/>
            <p:cNvSpPr/>
            <p:nvPr/>
          </p:nvSpPr>
          <p:spPr>
            <a:xfrm>
              <a:off x="8161338" y="2981325"/>
              <a:ext cx="569913" cy="1104900"/>
            </a:xfrm>
            <a:prstGeom prst="rect">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82" name="Shape 2282"/>
            <p:cNvSpPr/>
            <p:nvPr/>
          </p:nvSpPr>
          <p:spPr>
            <a:xfrm>
              <a:off x="8988425" y="2043113"/>
              <a:ext cx="569913" cy="2043113"/>
            </a:xfrm>
            <a:prstGeom prst="rect">
              <a:avLst/>
            </a:pr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83" name="Shape 2283"/>
            <p:cNvSpPr/>
            <p:nvPr/>
          </p:nvSpPr>
          <p:spPr>
            <a:xfrm>
              <a:off x="9813925" y="2501900"/>
              <a:ext cx="571500" cy="1584325"/>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84" name="Shape 2284"/>
            <p:cNvSpPr/>
            <p:nvPr/>
          </p:nvSpPr>
          <p:spPr>
            <a:xfrm>
              <a:off x="6421438" y="1816100"/>
              <a:ext cx="3963988" cy="2357438"/>
            </a:xfrm>
            <a:custGeom>
              <a:pathLst>
                <a:path extrusionOk="0" h="1485" w="2497">
                  <a:moveTo>
                    <a:pt x="2497" y="1485"/>
                  </a:moveTo>
                  <a:lnTo>
                    <a:pt x="0" y="1485"/>
                  </a:lnTo>
                  <a:lnTo>
                    <a:pt x="0" y="0"/>
                  </a:lnTo>
                </a:path>
              </a:pathLst>
            </a:custGeom>
            <a:noFill/>
            <a:ln cap="flat" cmpd="sng" w="14275">
              <a:solidFill>
                <a:srgbClr val="A7A9AC"/>
              </a:solidFill>
              <a:prstDash val="solid"/>
              <a:miter lim="800000"/>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285" name="Shape 2285"/>
          <p:cNvSpPr/>
          <p:nvPr/>
        </p:nvSpPr>
        <p:spPr>
          <a:xfrm>
            <a:off x="4142947" y="3417571"/>
            <a:ext cx="46551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2013</a:t>
            </a:r>
            <a:endParaRPr sz="1100"/>
          </a:p>
        </p:txBody>
      </p:sp>
      <p:sp>
        <p:nvSpPr>
          <p:cNvPr id="2286" name="Shape 2286"/>
          <p:cNvSpPr/>
          <p:nvPr/>
        </p:nvSpPr>
        <p:spPr>
          <a:xfrm>
            <a:off x="4983329" y="3417571"/>
            <a:ext cx="46551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4"/>
                </a:solidFill>
                <a:latin typeface="Open Sans"/>
                <a:ea typeface="Open Sans"/>
                <a:cs typeface="Open Sans"/>
                <a:sym typeface="Open Sans"/>
              </a:rPr>
              <a:t>2014</a:t>
            </a:r>
            <a:endParaRPr sz="1100"/>
          </a:p>
        </p:txBody>
      </p:sp>
      <p:sp>
        <p:nvSpPr>
          <p:cNvPr id="2287" name="Shape 2287"/>
          <p:cNvSpPr/>
          <p:nvPr/>
        </p:nvSpPr>
        <p:spPr>
          <a:xfrm>
            <a:off x="5823712" y="3417571"/>
            <a:ext cx="46551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2015</a:t>
            </a:r>
            <a:endParaRPr sz="1100"/>
          </a:p>
        </p:txBody>
      </p:sp>
      <p:sp>
        <p:nvSpPr>
          <p:cNvPr id="2288" name="Shape 2288"/>
          <p:cNvSpPr/>
          <p:nvPr/>
        </p:nvSpPr>
        <p:spPr>
          <a:xfrm>
            <a:off x="4172402" y="2971240"/>
            <a:ext cx="40660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21%</a:t>
            </a:r>
            <a:endParaRPr sz="1100"/>
          </a:p>
        </p:txBody>
      </p:sp>
      <p:sp>
        <p:nvSpPr>
          <p:cNvPr id="2289" name="Shape 2289"/>
          <p:cNvSpPr/>
          <p:nvPr/>
        </p:nvSpPr>
        <p:spPr>
          <a:xfrm>
            <a:off x="6664095" y="3417571"/>
            <a:ext cx="46551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2016</a:t>
            </a:r>
            <a:endParaRPr sz="1100"/>
          </a:p>
        </p:txBody>
      </p:sp>
      <p:sp>
        <p:nvSpPr>
          <p:cNvPr id="2290" name="Shape 2290"/>
          <p:cNvSpPr/>
          <p:nvPr/>
        </p:nvSpPr>
        <p:spPr>
          <a:xfrm>
            <a:off x="7504477" y="3417571"/>
            <a:ext cx="465512"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accent4"/>
                </a:solidFill>
                <a:latin typeface="Open Sans"/>
                <a:ea typeface="Open Sans"/>
                <a:cs typeface="Open Sans"/>
                <a:sym typeface="Open Sans"/>
              </a:rPr>
              <a:t>2017</a:t>
            </a:r>
            <a:endParaRPr sz="1100"/>
          </a:p>
        </p:txBody>
      </p:sp>
      <p:sp>
        <p:nvSpPr>
          <p:cNvPr id="2291" name="Shape 2291"/>
          <p:cNvSpPr/>
          <p:nvPr/>
        </p:nvSpPr>
        <p:spPr>
          <a:xfrm>
            <a:off x="3856008" y="4045842"/>
            <a:ext cx="4264819" cy="30008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Lorem Ipsum is simply dummy text of the printing and typesetting industry ipsum has been the industry's standard dummy text ever since.</a:t>
            </a:r>
            <a:endParaRPr sz="1100"/>
          </a:p>
        </p:txBody>
      </p:sp>
      <p:sp>
        <p:nvSpPr>
          <p:cNvPr id="2292" name="Shape 2292"/>
          <p:cNvSpPr/>
          <p:nvPr/>
        </p:nvSpPr>
        <p:spPr>
          <a:xfrm>
            <a:off x="3577189" y="4106880"/>
            <a:ext cx="178006" cy="178006"/>
          </a:xfrm>
          <a:prstGeom prst="rect">
            <a:avLst/>
          </a:prstGeom>
          <a:noFill/>
          <a:ln cap="flat" cmpd="sng" w="381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93" name="Shape 2293"/>
          <p:cNvSpPr/>
          <p:nvPr/>
        </p:nvSpPr>
        <p:spPr>
          <a:xfrm>
            <a:off x="5000161" y="2971240"/>
            <a:ext cx="431850"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33%</a:t>
            </a:r>
            <a:endParaRPr sz="1100"/>
          </a:p>
        </p:txBody>
      </p:sp>
      <p:sp>
        <p:nvSpPr>
          <p:cNvPr id="2294" name="Shape 2294"/>
          <p:cNvSpPr/>
          <p:nvPr/>
        </p:nvSpPr>
        <p:spPr>
          <a:xfrm>
            <a:off x="5836838" y="2971240"/>
            <a:ext cx="441467"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29%</a:t>
            </a:r>
            <a:endParaRPr sz="1100"/>
          </a:p>
        </p:txBody>
      </p:sp>
      <p:sp>
        <p:nvSpPr>
          <p:cNvPr id="2295" name="Shape 2295"/>
          <p:cNvSpPr/>
          <p:nvPr/>
        </p:nvSpPr>
        <p:spPr>
          <a:xfrm>
            <a:off x="6667099" y="2971240"/>
            <a:ext cx="459501"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48%</a:t>
            </a:r>
            <a:endParaRPr sz="1100"/>
          </a:p>
        </p:txBody>
      </p:sp>
      <p:sp>
        <p:nvSpPr>
          <p:cNvPr id="2296" name="Shape 2296"/>
          <p:cNvSpPr/>
          <p:nvPr/>
        </p:nvSpPr>
        <p:spPr>
          <a:xfrm>
            <a:off x="7512047" y="2971240"/>
            <a:ext cx="441467"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36%</a:t>
            </a:r>
            <a:endParaRPr sz="1100"/>
          </a:p>
        </p:txBody>
      </p:sp>
      <p:sp>
        <p:nvSpPr>
          <p:cNvPr id="2297" name="Shape 2297"/>
          <p:cNvSpPr/>
          <p:nvPr/>
        </p:nvSpPr>
        <p:spPr>
          <a:xfrm>
            <a:off x="3491464" y="797575"/>
            <a:ext cx="497073" cy="2687996"/>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100</a:t>
            </a:r>
            <a:endParaRPr sz="1100"/>
          </a:p>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90</a:t>
            </a:r>
            <a:endParaRPr sz="1100"/>
          </a:p>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80</a:t>
            </a:r>
            <a:endParaRPr sz="1100"/>
          </a:p>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70</a:t>
            </a:r>
            <a:endParaRPr sz="1100"/>
          </a:p>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60</a:t>
            </a:r>
            <a:endParaRPr sz="1100"/>
          </a:p>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50</a:t>
            </a:r>
            <a:endParaRPr sz="1100"/>
          </a:p>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40</a:t>
            </a:r>
            <a:endParaRPr sz="1100"/>
          </a:p>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30</a:t>
            </a:r>
            <a:endParaRPr sz="1100"/>
          </a:p>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20</a:t>
            </a:r>
            <a:endParaRPr sz="1100"/>
          </a:p>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10</a:t>
            </a:r>
            <a:endParaRPr sz="1100"/>
          </a:p>
          <a:p>
            <a:pPr indent="0" lvl="0" marL="0" marR="0" rtl="0" algn="l">
              <a:lnSpc>
                <a:spcPct val="166666"/>
              </a:lnSpc>
              <a:spcBef>
                <a:spcPts val="0"/>
              </a:spcBef>
              <a:spcAft>
                <a:spcPts val="0"/>
              </a:spcAft>
              <a:buNone/>
            </a:pPr>
            <a:r>
              <a:rPr lang="en" sz="1100">
                <a:solidFill>
                  <a:schemeClr val="dk1"/>
                </a:solidFill>
                <a:latin typeface="Montserrat"/>
                <a:ea typeface="Montserrat"/>
                <a:cs typeface="Montserrat"/>
                <a:sym typeface="Montserrat"/>
              </a:rPr>
              <a:t>00</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6" name="Shape 406"/>
        <p:cNvGrpSpPr/>
        <p:nvPr/>
      </p:nvGrpSpPr>
      <p:grpSpPr>
        <a:xfrm>
          <a:off x="0" y="0"/>
          <a:ext cx="0" cy="0"/>
          <a:chOff x="0" y="0"/>
          <a:chExt cx="0" cy="0"/>
        </a:xfrm>
      </p:grpSpPr>
      <p:sp>
        <p:nvSpPr>
          <p:cNvPr id="407" name="Shape 407"/>
          <p:cNvSpPr txBox="1"/>
          <p:nvPr>
            <p:ph idx="1" type="subTitle"/>
          </p:nvPr>
        </p:nvSpPr>
        <p:spPr>
          <a:xfrm>
            <a:off x="628650"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408" name="Shape 408"/>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About Us</a:t>
            </a:r>
            <a:endParaRPr sz="1100"/>
          </a:p>
        </p:txBody>
      </p:sp>
      <p:sp>
        <p:nvSpPr>
          <p:cNvPr id="409" name="Shape 409"/>
          <p:cNvSpPr txBox="1"/>
          <p:nvPr>
            <p:ph idx="11" type="ftr"/>
          </p:nvPr>
        </p:nvSpPr>
        <p:spPr>
          <a:xfrm>
            <a:off x="3862350" y="4707775"/>
            <a:ext cx="14193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410" name="Shape 41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cxnSp>
        <p:nvCxnSpPr>
          <p:cNvPr id="411" name="Shape 411"/>
          <p:cNvCxnSpPr/>
          <p:nvPr/>
        </p:nvCxnSpPr>
        <p:spPr>
          <a:xfrm>
            <a:off x="628650" y="1528763"/>
            <a:ext cx="2225449" cy="0"/>
          </a:xfrm>
          <a:prstGeom prst="straightConnector1">
            <a:avLst/>
          </a:prstGeom>
          <a:noFill/>
          <a:ln cap="flat" cmpd="sng" w="28575">
            <a:solidFill>
              <a:schemeClr val="lt2"/>
            </a:solidFill>
            <a:prstDash val="solid"/>
            <a:miter lim="800000"/>
            <a:headEnd len="sm" w="sm" type="none"/>
            <a:tailEnd len="med" w="med" type="triangle"/>
          </a:ln>
        </p:spPr>
      </p:cxnSp>
      <p:cxnSp>
        <p:nvCxnSpPr>
          <p:cNvPr id="412" name="Shape 412"/>
          <p:cNvCxnSpPr/>
          <p:nvPr/>
        </p:nvCxnSpPr>
        <p:spPr>
          <a:xfrm rot="10800000">
            <a:off x="6289902" y="1528763"/>
            <a:ext cx="2225449" cy="0"/>
          </a:xfrm>
          <a:prstGeom prst="straightConnector1">
            <a:avLst/>
          </a:prstGeom>
          <a:noFill/>
          <a:ln cap="flat" cmpd="sng" w="28575">
            <a:solidFill>
              <a:schemeClr val="lt2"/>
            </a:solidFill>
            <a:prstDash val="solid"/>
            <a:miter lim="800000"/>
            <a:headEnd len="sm" w="sm" type="none"/>
            <a:tailEnd len="med" w="med" type="triangle"/>
          </a:ln>
        </p:spPr>
      </p:cxnSp>
      <p:cxnSp>
        <p:nvCxnSpPr>
          <p:cNvPr id="413" name="Shape 413"/>
          <p:cNvCxnSpPr/>
          <p:nvPr/>
        </p:nvCxnSpPr>
        <p:spPr>
          <a:xfrm>
            <a:off x="639365" y="1539308"/>
            <a:ext cx="0" cy="1556648"/>
          </a:xfrm>
          <a:prstGeom prst="straightConnector1">
            <a:avLst/>
          </a:prstGeom>
          <a:noFill/>
          <a:ln cap="flat" cmpd="sng" w="28575">
            <a:solidFill>
              <a:schemeClr val="lt2"/>
            </a:solidFill>
            <a:prstDash val="solid"/>
            <a:miter lim="800000"/>
            <a:headEnd len="sm" w="sm" type="none"/>
            <a:tailEnd len="sm" w="sm" type="none"/>
          </a:ln>
        </p:spPr>
      </p:cxnSp>
      <p:cxnSp>
        <p:nvCxnSpPr>
          <p:cNvPr id="414" name="Shape 414"/>
          <p:cNvCxnSpPr/>
          <p:nvPr/>
        </p:nvCxnSpPr>
        <p:spPr>
          <a:xfrm>
            <a:off x="8504636" y="1528763"/>
            <a:ext cx="0" cy="1567194"/>
          </a:xfrm>
          <a:prstGeom prst="straightConnector1">
            <a:avLst/>
          </a:prstGeom>
          <a:noFill/>
          <a:ln cap="flat" cmpd="sng" w="28575">
            <a:solidFill>
              <a:schemeClr val="lt2"/>
            </a:solidFill>
            <a:prstDash val="solid"/>
            <a:miter lim="800000"/>
            <a:headEnd len="sm" w="sm" type="none"/>
            <a:tailEnd len="sm" w="sm" type="none"/>
          </a:ln>
        </p:spPr>
      </p:cxnSp>
      <p:cxnSp>
        <p:nvCxnSpPr>
          <p:cNvPr id="415" name="Shape 415"/>
          <p:cNvCxnSpPr/>
          <p:nvPr/>
        </p:nvCxnSpPr>
        <p:spPr>
          <a:xfrm>
            <a:off x="639365" y="3084050"/>
            <a:ext cx="7865271" cy="0"/>
          </a:xfrm>
          <a:prstGeom prst="straightConnector1">
            <a:avLst/>
          </a:prstGeom>
          <a:noFill/>
          <a:ln cap="flat" cmpd="sng" w="28575">
            <a:solidFill>
              <a:schemeClr val="lt2"/>
            </a:solidFill>
            <a:prstDash val="solid"/>
            <a:miter lim="800000"/>
            <a:headEnd len="sm" w="sm" type="none"/>
            <a:tailEnd len="sm" w="sm" type="none"/>
          </a:ln>
        </p:spPr>
      </p:cxnSp>
      <p:sp>
        <p:nvSpPr>
          <p:cNvPr id="416" name="Shape 416"/>
          <p:cNvSpPr/>
          <p:nvPr/>
        </p:nvSpPr>
        <p:spPr>
          <a:xfrm>
            <a:off x="1023697" y="1848877"/>
            <a:ext cx="1419321" cy="62849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7" name="Shape 417"/>
          <p:cNvSpPr/>
          <p:nvPr/>
        </p:nvSpPr>
        <p:spPr>
          <a:xfrm>
            <a:off x="2443019" y="1848877"/>
            <a:ext cx="1419321" cy="628499"/>
          </a:xfrm>
          <a:prstGeom prst="rect">
            <a:avLst/>
          </a:prstGeom>
          <a:solidFill>
            <a:srgbClr val="FFD56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8" name="Shape 418"/>
          <p:cNvSpPr/>
          <p:nvPr/>
        </p:nvSpPr>
        <p:spPr>
          <a:xfrm>
            <a:off x="3862339" y="1848877"/>
            <a:ext cx="1419321" cy="628499"/>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9" name="Shape 419"/>
          <p:cNvSpPr/>
          <p:nvPr/>
        </p:nvSpPr>
        <p:spPr>
          <a:xfrm>
            <a:off x="5281661" y="1848877"/>
            <a:ext cx="1419321" cy="628499"/>
          </a:xfrm>
          <a:prstGeom prst="rect">
            <a:avLst/>
          </a:prstGeom>
          <a:solidFill>
            <a:srgbClr val="E4E6E7"/>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0" name="Shape 420"/>
          <p:cNvSpPr/>
          <p:nvPr/>
        </p:nvSpPr>
        <p:spPr>
          <a:xfrm>
            <a:off x="6700982" y="1848877"/>
            <a:ext cx="1419321" cy="628499"/>
          </a:xfrm>
          <a:prstGeom prst="rect">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1" name="Shape 421"/>
          <p:cNvSpPr txBox="1"/>
          <p:nvPr/>
        </p:nvSpPr>
        <p:spPr>
          <a:xfrm>
            <a:off x="1248944" y="2024626"/>
            <a:ext cx="9688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STEPS 1</a:t>
            </a:r>
            <a:endParaRPr sz="1100"/>
          </a:p>
        </p:txBody>
      </p:sp>
      <p:sp>
        <p:nvSpPr>
          <p:cNvPr id="422" name="Shape 422"/>
          <p:cNvSpPr txBox="1"/>
          <p:nvPr/>
        </p:nvSpPr>
        <p:spPr>
          <a:xfrm>
            <a:off x="2668265" y="2024626"/>
            <a:ext cx="9688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STEPS 1</a:t>
            </a:r>
            <a:endParaRPr sz="1100"/>
          </a:p>
        </p:txBody>
      </p:sp>
      <p:sp>
        <p:nvSpPr>
          <p:cNvPr id="423" name="Shape 423"/>
          <p:cNvSpPr txBox="1"/>
          <p:nvPr/>
        </p:nvSpPr>
        <p:spPr>
          <a:xfrm>
            <a:off x="4087586" y="2024626"/>
            <a:ext cx="9688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Montserrat"/>
                <a:ea typeface="Montserrat"/>
                <a:cs typeface="Montserrat"/>
                <a:sym typeface="Montserrat"/>
              </a:rPr>
              <a:t>STEPS 1</a:t>
            </a:r>
            <a:endParaRPr sz="1100"/>
          </a:p>
        </p:txBody>
      </p:sp>
      <p:sp>
        <p:nvSpPr>
          <p:cNvPr id="424" name="Shape 424"/>
          <p:cNvSpPr txBox="1"/>
          <p:nvPr/>
        </p:nvSpPr>
        <p:spPr>
          <a:xfrm>
            <a:off x="5506907" y="2024626"/>
            <a:ext cx="9688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STEPS 1</a:t>
            </a:r>
            <a:endParaRPr sz="1100"/>
          </a:p>
        </p:txBody>
      </p:sp>
      <p:sp>
        <p:nvSpPr>
          <p:cNvPr id="425" name="Shape 425"/>
          <p:cNvSpPr txBox="1"/>
          <p:nvPr/>
        </p:nvSpPr>
        <p:spPr>
          <a:xfrm>
            <a:off x="6926228" y="2024626"/>
            <a:ext cx="9688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Montserrat"/>
                <a:ea typeface="Montserrat"/>
                <a:cs typeface="Montserrat"/>
                <a:sym typeface="Montserrat"/>
              </a:rPr>
              <a:t>STEPS 1</a:t>
            </a:r>
            <a:endParaRPr sz="1100"/>
          </a:p>
        </p:txBody>
      </p:sp>
      <p:sp>
        <p:nvSpPr>
          <p:cNvPr id="426" name="Shape 426"/>
          <p:cNvSpPr/>
          <p:nvPr/>
        </p:nvSpPr>
        <p:spPr>
          <a:xfrm>
            <a:off x="1409701" y="2764692"/>
            <a:ext cx="640218" cy="640216"/>
          </a:xfrm>
          <a:prstGeom prst="ellipse">
            <a:avLst/>
          </a:prstGeom>
          <a:solidFill>
            <a:schemeClr val="lt1"/>
          </a:solidFill>
          <a:ln cap="flat" cmpd="sng" w="28575">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7" name="Shape 427"/>
          <p:cNvSpPr/>
          <p:nvPr/>
        </p:nvSpPr>
        <p:spPr>
          <a:xfrm>
            <a:off x="1394960" y="2865145"/>
            <a:ext cx="669699"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2300">
              <a:solidFill>
                <a:schemeClr val="dk1"/>
              </a:solidFill>
              <a:latin typeface="Calibri"/>
              <a:ea typeface="Calibri"/>
              <a:cs typeface="Calibri"/>
              <a:sym typeface="Calibri"/>
            </a:endParaRPr>
          </a:p>
        </p:txBody>
      </p:sp>
      <p:sp>
        <p:nvSpPr>
          <p:cNvPr id="428" name="Shape 428"/>
          <p:cNvSpPr txBox="1"/>
          <p:nvPr/>
        </p:nvSpPr>
        <p:spPr>
          <a:xfrm>
            <a:off x="1178142" y="3604921"/>
            <a:ext cx="1103336" cy="550151"/>
          </a:xfrm>
          <a:prstGeom prst="rect">
            <a:avLst/>
          </a:prstGeom>
          <a:noFill/>
          <a:ln>
            <a:noFill/>
          </a:ln>
        </p:spPr>
        <p:txBody>
          <a:bodyPr anchorCtr="0" anchor="t" bIns="34275" lIns="68575" spcFirstLastPara="1" rIns="68575" wrap="square" tIns="34275">
            <a:noAutofit/>
          </a:bodyPr>
          <a:lstStyle/>
          <a:p>
            <a:pPr indent="0" lvl="0" marL="0" marR="0" rtl="0" algn="ctr">
              <a:lnSpc>
                <a:spcPct val="125000"/>
              </a:lnSpc>
              <a:spcBef>
                <a:spcPts val="0"/>
              </a:spcBef>
              <a:spcAft>
                <a:spcPts val="0"/>
              </a:spcAft>
              <a:buNone/>
            </a:pPr>
            <a:r>
              <a:rPr lang="en" sz="1500">
                <a:solidFill>
                  <a:schemeClr val="dk1"/>
                </a:solidFill>
                <a:latin typeface="Montserrat"/>
                <a:ea typeface="Montserrat"/>
                <a:cs typeface="Montserrat"/>
                <a:sym typeface="Montserrat"/>
              </a:rPr>
              <a:t>Awesome</a:t>
            </a:r>
            <a:endParaRPr sz="1100"/>
          </a:p>
          <a:p>
            <a:pPr indent="0" lvl="0" marL="0" marR="0" rtl="0" algn="ctr">
              <a:lnSpc>
                <a:spcPct val="125000"/>
              </a:lnSpc>
              <a:spcBef>
                <a:spcPts val="0"/>
              </a:spcBef>
              <a:spcAft>
                <a:spcPts val="0"/>
              </a:spcAft>
              <a:buNone/>
            </a:pPr>
            <a:r>
              <a:rPr lang="en" sz="1500">
                <a:solidFill>
                  <a:schemeClr val="dk1"/>
                </a:solidFill>
                <a:latin typeface="Montserrat"/>
                <a:ea typeface="Montserrat"/>
                <a:cs typeface="Montserrat"/>
                <a:sym typeface="Montserrat"/>
              </a:rPr>
              <a:t>Text</a:t>
            </a:r>
            <a:endParaRPr sz="1100"/>
          </a:p>
        </p:txBody>
      </p:sp>
      <p:sp>
        <p:nvSpPr>
          <p:cNvPr id="429" name="Shape 429"/>
          <p:cNvSpPr/>
          <p:nvPr/>
        </p:nvSpPr>
        <p:spPr>
          <a:xfrm>
            <a:off x="2833556" y="2764692"/>
            <a:ext cx="640218" cy="640216"/>
          </a:xfrm>
          <a:prstGeom prst="ellipse">
            <a:avLst/>
          </a:prstGeom>
          <a:solidFill>
            <a:schemeClr val="lt1"/>
          </a:solidFill>
          <a:ln cap="flat" cmpd="sng" w="28575">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0" name="Shape 430"/>
          <p:cNvSpPr/>
          <p:nvPr/>
        </p:nvSpPr>
        <p:spPr>
          <a:xfrm>
            <a:off x="2776321" y="2877051"/>
            <a:ext cx="749168"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sp>
        <p:nvSpPr>
          <p:cNvPr id="431" name="Shape 431"/>
          <p:cNvSpPr/>
          <p:nvPr/>
        </p:nvSpPr>
        <p:spPr>
          <a:xfrm>
            <a:off x="4251891" y="2764692"/>
            <a:ext cx="640218" cy="640216"/>
          </a:xfrm>
          <a:prstGeom prst="ellipse">
            <a:avLst/>
          </a:prstGeom>
          <a:solidFill>
            <a:schemeClr val="lt1"/>
          </a:solidFill>
          <a:ln cap="flat" cmpd="sng" w="28575">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2" name="Shape 432"/>
          <p:cNvSpPr/>
          <p:nvPr/>
        </p:nvSpPr>
        <p:spPr>
          <a:xfrm>
            <a:off x="4197416" y="2865145"/>
            <a:ext cx="749168"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sp>
        <p:nvSpPr>
          <p:cNvPr id="433" name="Shape 433"/>
          <p:cNvSpPr/>
          <p:nvPr/>
        </p:nvSpPr>
        <p:spPr>
          <a:xfrm>
            <a:off x="5675324" y="2764692"/>
            <a:ext cx="640218" cy="640216"/>
          </a:xfrm>
          <a:prstGeom prst="ellipse">
            <a:avLst/>
          </a:prstGeom>
          <a:solidFill>
            <a:schemeClr val="lt1"/>
          </a:solidFill>
          <a:ln cap="flat" cmpd="sng" w="28575">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4" name="Shape 434"/>
          <p:cNvSpPr/>
          <p:nvPr/>
        </p:nvSpPr>
        <p:spPr>
          <a:xfrm>
            <a:off x="5620849" y="2865145"/>
            <a:ext cx="749168"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1100"/>
          </a:p>
        </p:txBody>
      </p:sp>
      <p:sp>
        <p:nvSpPr>
          <p:cNvPr id="435" name="Shape 435"/>
          <p:cNvSpPr/>
          <p:nvPr/>
        </p:nvSpPr>
        <p:spPr>
          <a:xfrm>
            <a:off x="7094081" y="2764692"/>
            <a:ext cx="640218" cy="640216"/>
          </a:xfrm>
          <a:prstGeom prst="ellipse">
            <a:avLst/>
          </a:prstGeom>
          <a:solidFill>
            <a:schemeClr val="lt1"/>
          </a:solidFill>
          <a:ln cap="flat" cmpd="sng" w="28575">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6" name="Shape 436"/>
          <p:cNvSpPr/>
          <p:nvPr/>
        </p:nvSpPr>
        <p:spPr>
          <a:xfrm>
            <a:off x="7052102" y="2877051"/>
            <a:ext cx="724176"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Arial"/>
                <a:ea typeface="Arial"/>
                <a:cs typeface="Arial"/>
                <a:sym typeface="Arial"/>
              </a:rPr>
              <a:t></a:t>
            </a:r>
            <a:endParaRPr sz="2300">
              <a:solidFill>
                <a:schemeClr val="dk1"/>
              </a:solidFill>
              <a:latin typeface="Calibri"/>
              <a:ea typeface="Calibri"/>
              <a:cs typeface="Calibri"/>
              <a:sym typeface="Calibri"/>
            </a:endParaRPr>
          </a:p>
        </p:txBody>
      </p:sp>
      <p:sp>
        <p:nvSpPr>
          <p:cNvPr id="437" name="Shape 437"/>
          <p:cNvSpPr txBox="1"/>
          <p:nvPr/>
        </p:nvSpPr>
        <p:spPr>
          <a:xfrm>
            <a:off x="3008479" y="1380618"/>
            <a:ext cx="3127043"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Some Text</a:t>
            </a:r>
            <a:endParaRPr sz="1100"/>
          </a:p>
        </p:txBody>
      </p:sp>
      <p:sp>
        <p:nvSpPr>
          <p:cNvPr id="438" name="Shape 438"/>
          <p:cNvSpPr txBox="1"/>
          <p:nvPr/>
        </p:nvSpPr>
        <p:spPr>
          <a:xfrm>
            <a:off x="2599237" y="3604921"/>
            <a:ext cx="1103336" cy="550151"/>
          </a:xfrm>
          <a:prstGeom prst="rect">
            <a:avLst/>
          </a:prstGeom>
          <a:noFill/>
          <a:ln>
            <a:noFill/>
          </a:ln>
        </p:spPr>
        <p:txBody>
          <a:bodyPr anchorCtr="0" anchor="t" bIns="34275" lIns="68575" spcFirstLastPara="1" rIns="68575" wrap="square" tIns="34275">
            <a:noAutofit/>
          </a:bodyPr>
          <a:lstStyle/>
          <a:p>
            <a:pPr indent="0" lvl="0" marL="0" marR="0" rtl="0" algn="ctr">
              <a:lnSpc>
                <a:spcPct val="125000"/>
              </a:lnSpc>
              <a:spcBef>
                <a:spcPts val="0"/>
              </a:spcBef>
              <a:spcAft>
                <a:spcPts val="0"/>
              </a:spcAft>
              <a:buNone/>
            </a:pPr>
            <a:r>
              <a:rPr lang="en" sz="1500">
                <a:solidFill>
                  <a:schemeClr val="dk1"/>
                </a:solidFill>
                <a:latin typeface="Montserrat"/>
                <a:ea typeface="Montserrat"/>
                <a:cs typeface="Montserrat"/>
                <a:sym typeface="Montserrat"/>
              </a:rPr>
              <a:t>Awesome Text</a:t>
            </a:r>
            <a:endParaRPr sz="1100"/>
          </a:p>
        </p:txBody>
      </p:sp>
      <p:sp>
        <p:nvSpPr>
          <p:cNvPr id="439" name="Shape 439"/>
          <p:cNvSpPr txBox="1"/>
          <p:nvPr/>
        </p:nvSpPr>
        <p:spPr>
          <a:xfrm>
            <a:off x="4020332" y="3604921"/>
            <a:ext cx="1103336" cy="550151"/>
          </a:xfrm>
          <a:prstGeom prst="rect">
            <a:avLst/>
          </a:prstGeom>
          <a:noFill/>
          <a:ln>
            <a:noFill/>
          </a:ln>
        </p:spPr>
        <p:txBody>
          <a:bodyPr anchorCtr="0" anchor="t" bIns="34275" lIns="68575" spcFirstLastPara="1" rIns="68575" wrap="square" tIns="34275">
            <a:noAutofit/>
          </a:bodyPr>
          <a:lstStyle/>
          <a:p>
            <a:pPr indent="0" lvl="0" marL="0" marR="0" rtl="0" algn="ctr">
              <a:lnSpc>
                <a:spcPct val="125000"/>
              </a:lnSpc>
              <a:spcBef>
                <a:spcPts val="0"/>
              </a:spcBef>
              <a:spcAft>
                <a:spcPts val="0"/>
              </a:spcAft>
              <a:buNone/>
            </a:pPr>
            <a:r>
              <a:rPr lang="en" sz="1500">
                <a:solidFill>
                  <a:schemeClr val="dk1"/>
                </a:solidFill>
                <a:latin typeface="Montserrat"/>
                <a:ea typeface="Montserrat"/>
                <a:cs typeface="Montserrat"/>
                <a:sym typeface="Montserrat"/>
              </a:rPr>
              <a:t>Awesome Text</a:t>
            </a:r>
            <a:endParaRPr sz="1100"/>
          </a:p>
        </p:txBody>
      </p:sp>
      <p:sp>
        <p:nvSpPr>
          <p:cNvPr id="440" name="Shape 440"/>
          <p:cNvSpPr txBox="1"/>
          <p:nvPr/>
        </p:nvSpPr>
        <p:spPr>
          <a:xfrm>
            <a:off x="5439653" y="3604921"/>
            <a:ext cx="1103336" cy="550151"/>
          </a:xfrm>
          <a:prstGeom prst="rect">
            <a:avLst/>
          </a:prstGeom>
          <a:noFill/>
          <a:ln>
            <a:noFill/>
          </a:ln>
        </p:spPr>
        <p:txBody>
          <a:bodyPr anchorCtr="0" anchor="t" bIns="34275" lIns="68575" spcFirstLastPara="1" rIns="68575" wrap="square" tIns="34275">
            <a:noAutofit/>
          </a:bodyPr>
          <a:lstStyle/>
          <a:p>
            <a:pPr indent="0" lvl="0" marL="0" marR="0" rtl="0" algn="ctr">
              <a:lnSpc>
                <a:spcPct val="125000"/>
              </a:lnSpc>
              <a:spcBef>
                <a:spcPts val="0"/>
              </a:spcBef>
              <a:spcAft>
                <a:spcPts val="0"/>
              </a:spcAft>
              <a:buNone/>
            </a:pPr>
            <a:r>
              <a:rPr lang="en" sz="1500">
                <a:solidFill>
                  <a:schemeClr val="dk1"/>
                </a:solidFill>
                <a:latin typeface="Montserrat"/>
                <a:ea typeface="Montserrat"/>
                <a:cs typeface="Montserrat"/>
                <a:sym typeface="Montserrat"/>
              </a:rPr>
              <a:t>Awesome Text</a:t>
            </a:r>
            <a:endParaRPr sz="1100"/>
          </a:p>
        </p:txBody>
      </p:sp>
      <p:sp>
        <p:nvSpPr>
          <p:cNvPr id="441" name="Shape 441"/>
          <p:cNvSpPr txBox="1"/>
          <p:nvPr/>
        </p:nvSpPr>
        <p:spPr>
          <a:xfrm>
            <a:off x="6862522" y="3604921"/>
            <a:ext cx="1103336" cy="550151"/>
          </a:xfrm>
          <a:prstGeom prst="rect">
            <a:avLst/>
          </a:prstGeom>
          <a:noFill/>
          <a:ln>
            <a:noFill/>
          </a:ln>
        </p:spPr>
        <p:txBody>
          <a:bodyPr anchorCtr="0" anchor="t" bIns="34275" lIns="68575" spcFirstLastPara="1" rIns="68575" wrap="square" tIns="34275">
            <a:noAutofit/>
          </a:bodyPr>
          <a:lstStyle/>
          <a:p>
            <a:pPr indent="0" lvl="0" marL="0" marR="0" rtl="0" algn="ctr">
              <a:lnSpc>
                <a:spcPct val="125000"/>
              </a:lnSpc>
              <a:spcBef>
                <a:spcPts val="0"/>
              </a:spcBef>
              <a:spcAft>
                <a:spcPts val="0"/>
              </a:spcAft>
              <a:buNone/>
            </a:pPr>
            <a:r>
              <a:rPr lang="en" sz="1500">
                <a:solidFill>
                  <a:schemeClr val="dk1"/>
                </a:solidFill>
                <a:latin typeface="Montserrat"/>
                <a:ea typeface="Montserrat"/>
                <a:cs typeface="Montserrat"/>
                <a:sym typeface="Montserrat"/>
              </a:rPr>
              <a:t>Awesome Text</a:t>
            </a:r>
            <a:endParaRPr sz="1100"/>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01" name="Shape 2301"/>
        <p:cNvGrpSpPr/>
        <p:nvPr/>
      </p:nvGrpSpPr>
      <p:grpSpPr>
        <a:xfrm>
          <a:off x="0" y="0"/>
          <a:ext cx="0" cy="0"/>
          <a:chOff x="0" y="0"/>
          <a:chExt cx="0" cy="0"/>
        </a:xfrm>
      </p:grpSpPr>
      <p:sp>
        <p:nvSpPr>
          <p:cNvPr id="2302" name="Shape 2302"/>
          <p:cNvSpPr txBox="1"/>
          <p:nvPr>
            <p:ph idx="11" type="ftr"/>
          </p:nvPr>
        </p:nvSpPr>
        <p:spPr>
          <a:xfrm>
            <a:off x="3874350" y="4707775"/>
            <a:ext cx="13953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2303" name="Shape 230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2304" name="Shape 2304"/>
          <p:cNvSpPr txBox="1"/>
          <p:nvPr/>
        </p:nvSpPr>
        <p:spPr>
          <a:xfrm>
            <a:off x="970954" y="919340"/>
            <a:ext cx="1888331" cy="550151"/>
          </a:xfrm>
          <a:prstGeom prst="rect">
            <a:avLst/>
          </a:prstGeom>
          <a:noFill/>
          <a:ln>
            <a:noFill/>
          </a:ln>
        </p:spPr>
        <p:txBody>
          <a:bodyPr anchorCtr="0" anchor="t" bIns="34275" lIns="68575" spcFirstLastPara="1" rIns="68575" wrap="square" tIns="34275">
            <a:noAutofit/>
          </a:bodyPr>
          <a:lstStyle/>
          <a:p>
            <a:pPr indent="0" lvl="0" marL="0" marR="0" rtl="0" algn="l">
              <a:lnSpc>
                <a:spcPct val="69444"/>
              </a:lnSpc>
              <a:spcBef>
                <a:spcPts val="0"/>
              </a:spcBef>
              <a:spcAft>
                <a:spcPts val="0"/>
              </a:spcAft>
              <a:buNone/>
            </a:pPr>
            <a:r>
              <a:rPr b="1" lang="en" sz="2700">
                <a:solidFill>
                  <a:srgbClr val="A5A5A5"/>
                </a:solidFill>
                <a:latin typeface="Montserrat"/>
                <a:ea typeface="Montserrat"/>
                <a:cs typeface="Montserrat"/>
                <a:sym typeface="Montserrat"/>
              </a:rPr>
              <a:t>Process 2</a:t>
            </a:r>
            <a:endParaRPr sz="1100"/>
          </a:p>
          <a:p>
            <a:pPr indent="0" lvl="0" marL="0" marR="0" rtl="0" algn="l">
              <a:lnSpc>
                <a:spcPct val="125000"/>
              </a:lnSpc>
              <a:spcBef>
                <a:spcPts val="0"/>
              </a:spcBef>
              <a:spcAft>
                <a:spcPts val="0"/>
              </a:spcAft>
              <a:buNone/>
            </a:pPr>
            <a:r>
              <a:rPr b="1" lang="en" sz="1500">
                <a:solidFill>
                  <a:schemeClr val="dk1"/>
                </a:solidFill>
                <a:latin typeface="Montserrat"/>
                <a:ea typeface="Montserrat"/>
                <a:cs typeface="Montserrat"/>
                <a:sym typeface="Montserrat"/>
              </a:rPr>
              <a:t>Infograph</a:t>
            </a:r>
            <a:endParaRPr b="1" sz="1500">
              <a:solidFill>
                <a:schemeClr val="dk1"/>
              </a:solidFill>
              <a:latin typeface="Montserrat"/>
              <a:ea typeface="Montserrat"/>
              <a:cs typeface="Montserrat"/>
              <a:sym typeface="Montserrat"/>
            </a:endParaRPr>
          </a:p>
        </p:txBody>
      </p:sp>
      <p:sp>
        <p:nvSpPr>
          <p:cNvPr id="2305" name="Shape 2305"/>
          <p:cNvSpPr txBox="1"/>
          <p:nvPr/>
        </p:nvSpPr>
        <p:spPr>
          <a:xfrm>
            <a:off x="970954" y="1596730"/>
            <a:ext cx="2468164" cy="838691"/>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
        <p:nvSpPr>
          <p:cNvPr id="2306" name="Shape 2306"/>
          <p:cNvSpPr txBox="1"/>
          <p:nvPr/>
        </p:nvSpPr>
        <p:spPr>
          <a:xfrm>
            <a:off x="970954" y="2952572"/>
            <a:ext cx="1395285" cy="64633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800">
                <a:solidFill>
                  <a:schemeClr val="accent4"/>
                </a:solidFill>
                <a:latin typeface="Montserrat"/>
                <a:ea typeface="Montserrat"/>
                <a:cs typeface="Montserrat"/>
                <a:sym typeface="Montserrat"/>
              </a:rPr>
              <a:t>73%</a:t>
            </a:r>
            <a:endParaRPr sz="1100"/>
          </a:p>
        </p:txBody>
      </p:sp>
      <p:sp>
        <p:nvSpPr>
          <p:cNvPr id="2307" name="Shape 2307"/>
          <p:cNvSpPr txBox="1"/>
          <p:nvPr/>
        </p:nvSpPr>
        <p:spPr>
          <a:xfrm>
            <a:off x="970954" y="3573366"/>
            <a:ext cx="1973545" cy="51504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a:t>
            </a:r>
            <a:endParaRPr sz="1100"/>
          </a:p>
        </p:txBody>
      </p:sp>
      <p:sp>
        <p:nvSpPr>
          <p:cNvPr id="2308" name="Shape 2308"/>
          <p:cNvSpPr/>
          <p:nvPr/>
        </p:nvSpPr>
        <p:spPr>
          <a:xfrm>
            <a:off x="1050299" y="2693462"/>
            <a:ext cx="342136" cy="3545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09" name="Shape 2309"/>
          <p:cNvSpPr/>
          <p:nvPr/>
        </p:nvSpPr>
        <p:spPr>
          <a:xfrm>
            <a:off x="3699866" y="621506"/>
            <a:ext cx="4473178" cy="3900487"/>
          </a:xfrm>
          <a:custGeom>
            <a:pathLst>
              <a:path extrusionOk="0" h="993" w="1137">
                <a:moveTo>
                  <a:pt x="1050" y="263"/>
                </a:moveTo>
                <a:cubicBezTo>
                  <a:pt x="1137" y="147"/>
                  <a:pt x="1137" y="147"/>
                  <a:pt x="1137" y="147"/>
                </a:cubicBezTo>
                <a:cubicBezTo>
                  <a:pt x="1031" y="6"/>
                  <a:pt x="1031" y="6"/>
                  <a:pt x="1031" y="6"/>
                </a:cubicBezTo>
                <a:cubicBezTo>
                  <a:pt x="310" y="6"/>
                  <a:pt x="310" y="6"/>
                  <a:pt x="310" y="6"/>
                </a:cubicBezTo>
                <a:cubicBezTo>
                  <a:pt x="268" y="60"/>
                  <a:pt x="268" y="60"/>
                  <a:pt x="268" y="60"/>
                </a:cubicBezTo>
                <a:cubicBezTo>
                  <a:pt x="241" y="23"/>
                  <a:pt x="197" y="0"/>
                  <a:pt x="149" y="0"/>
                </a:cubicBezTo>
                <a:cubicBezTo>
                  <a:pt x="66" y="0"/>
                  <a:pt x="0" y="67"/>
                  <a:pt x="0" y="149"/>
                </a:cubicBezTo>
                <a:cubicBezTo>
                  <a:pt x="0" y="196"/>
                  <a:pt x="21" y="238"/>
                  <a:pt x="55" y="265"/>
                </a:cubicBezTo>
                <a:cubicBezTo>
                  <a:pt x="21" y="292"/>
                  <a:pt x="0" y="334"/>
                  <a:pt x="0" y="381"/>
                </a:cubicBezTo>
                <a:cubicBezTo>
                  <a:pt x="0" y="428"/>
                  <a:pt x="21" y="469"/>
                  <a:pt x="55" y="497"/>
                </a:cubicBezTo>
                <a:cubicBezTo>
                  <a:pt x="21" y="524"/>
                  <a:pt x="0" y="566"/>
                  <a:pt x="0" y="613"/>
                </a:cubicBezTo>
                <a:cubicBezTo>
                  <a:pt x="0" y="659"/>
                  <a:pt x="21" y="701"/>
                  <a:pt x="55" y="728"/>
                </a:cubicBezTo>
                <a:cubicBezTo>
                  <a:pt x="21" y="756"/>
                  <a:pt x="0" y="798"/>
                  <a:pt x="0" y="844"/>
                </a:cubicBezTo>
                <a:cubicBezTo>
                  <a:pt x="0" y="927"/>
                  <a:pt x="66" y="993"/>
                  <a:pt x="149" y="993"/>
                </a:cubicBezTo>
                <a:cubicBezTo>
                  <a:pt x="183" y="993"/>
                  <a:pt x="216" y="982"/>
                  <a:pt x="242" y="960"/>
                </a:cubicBezTo>
                <a:cubicBezTo>
                  <a:pt x="253" y="952"/>
                  <a:pt x="262" y="942"/>
                  <a:pt x="270" y="931"/>
                </a:cubicBezTo>
                <a:cubicBezTo>
                  <a:pt x="310" y="984"/>
                  <a:pt x="310" y="984"/>
                  <a:pt x="310" y="984"/>
                </a:cubicBezTo>
                <a:cubicBezTo>
                  <a:pt x="1031" y="984"/>
                  <a:pt x="1031" y="984"/>
                  <a:pt x="1031" y="984"/>
                </a:cubicBezTo>
                <a:cubicBezTo>
                  <a:pt x="1137" y="842"/>
                  <a:pt x="1137" y="842"/>
                  <a:pt x="1137" y="842"/>
                </a:cubicBezTo>
                <a:cubicBezTo>
                  <a:pt x="1050" y="727"/>
                  <a:pt x="1050" y="727"/>
                  <a:pt x="1050" y="727"/>
                </a:cubicBezTo>
                <a:cubicBezTo>
                  <a:pt x="1137" y="611"/>
                  <a:pt x="1137" y="611"/>
                  <a:pt x="1137" y="611"/>
                </a:cubicBezTo>
                <a:cubicBezTo>
                  <a:pt x="1050" y="495"/>
                  <a:pt x="1050" y="495"/>
                  <a:pt x="1050" y="495"/>
                </a:cubicBezTo>
                <a:cubicBezTo>
                  <a:pt x="1137" y="379"/>
                  <a:pt x="1137" y="379"/>
                  <a:pt x="1137" y="379"/>
                </a:cubicBezTo>
                <a:cubicBezTo>
                  <a:pt x="1050" y="263"/>
                  <a:pt x="1050" y="263"/>
                  <a:pt x="1050" y="263"/>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0" name="Shape 2310"/>
          <p:cNvSpPr/>
          <p:nvPr/>
        </p:nvSpPr>
        <p:spPr>
          <a:xfrm>
            <a:off x="3858219" y="782241"/>
            <a:ext cx="841772" cy="852487"/>
          </a:xfrm>
          <a:custGeom>
            <a:pathLst>
              <a:path extrusionOk="0" h="217" w="214">
                <a:moveTo>
                  <a:pt x="214" y="81"/>
                </a:moveTo>
                <a:cubicBezTo>
                  <a:pt x="202" y="34"/>
                  <a:pt x="159" y="0"/>
                  <a:pt x="109" y="0"/>
                </a:cubicBezTo>
                <a:cubicBezTo>
                  <a:pt x="49" y="0"/>
                  <a:pt x="0" y="48"/>
                  <a:pt x="0" y="108"/>
                </a:cubicBezTo>
                <a:cubicBezTo>
                  <a:pt x="0" y="168"/>
                  <a:pt x="49" y="217"/>
                  <a:pt x="109" y="217"/>
                </a:cubicBezTo>
                <a:cubicBezTo>
                  <a:pt x="160" y="217"/>
                  <a:pt x="203" y="181"/>
                  <a:pt x="214" y="133"/>
                </a:cubicBezTo>
                <a:cubicBezTo>
                  <a:pt x="194" y="106"/>
                  <a:pt x="194" y="106"/>
                  <a:pt x="194" y="106"/>
                </a:cubicBezTo>
                <a:lnTo>
                  <a:pt x="214" y="81"/>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1" name="Shape 2311"/>
          <p:cNvSpPr/>
          <p:nvPr/>
        </p:nvSpPr>
        <p:spPr>
          <a:xfrm>
            <a:off x="3858219" y="1689497"/>
            <a:ext cx="841772" cy="852487"/>
          </a:xfrm>
          <a:custGeom>
            <a:pathLst>
              <a:path extrusionOk="0" h="217" w="214">
                <a:moveTo>
                  <a:pt x="214" y="82"/>
                </a:moveTo>
                <a:cubicBezTo>
                  <a:pt x="202" y="35"/>
                  <a:pt x="159" y="0"/>
                  <a:pt x="109" y="0"/>
                </a:cubicBezTo>
                <a:cubicBezTo>
                  <a:pt x="49" y="0"/>
                  <a:pt x="0" y="49"/>
                  <a:pt x="0" y="109"/>
                </a:cubicBezTo>
                <a:cubicBezTo>
                  <a:pt x="0" y="169"/>
                  <a:pt x="49" y="217"/>
                  <a:pt x="109" y="217"/>
                </a:cubicBezTo>
                <a:cubicBezTo>
                  <a:pt x="160" y="217"/>
                  <a:pt x="203" y="181"/>
                  <a:pt x="214" y="133"/>
                </a:cubicBezTo>
                <a:cubicBezTo>
                  <a:pt x="194" y="107"/>
                  <a:pt x="194" y="107"/>
                  <a:pt x="194" y="107"/>
                </a:cubicBezTo>
                <a:lnTo>
                  <a:pt x="214" y="82"/>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2" name="Shape 2312"/>
          <p:cNvSpPr/>
          <p:nvPr/>
        </p:nvSpPr>
        <p:spPr>
          <a:xfrm>
            <a:off x="3858219" y="2601516"/>
            <a:ext cx="841772" cy="852487"/>
          </a:xfrm>
          <a:custGeom>
            <a:pathLst>
              <a:path extrusionOk="0" h="217" w="214">
                <a:moveTo>
                  <a:pt x="214" y="81"/>
                </a:moveTo>
                <a:cubicBezTo>
                  <a:pt x="202" y="35"/>
                  <a:pt x="159" y="0"/>
                  <a:pt x="109" y="0"/>
                </a:cubicBezTo>
                <a:cubicBezTo>
                  <a:pt x="49" y="0"/>
                  <a:pt x="0" y="49"/>
                  <a:pt x="0" y="109"/>
                </a:cubicBezTo>
                <a:cubicBezTo>
                  <a:pt x="0" y="169"/>
                  <a:pt x="49" y="217"/>
                  <a:pt x="109" y="217"/>
                </a:cubicBezTo>
                <a:cubicBezTo>
                  <a:pt x="160" y="217"/>
                  <a:pt x="203" y="181"/>
                  <a:pt x="214" y="133"/>
                </a:cubicBezTo>
                <a:cubicBezTo>
                  <a:pt x="194" y="107"/>
                  <a:pt x="194" y="107"/>
                  <a:pt x="194" y="107"/>
                </a:cubicBezTo>
                <a:lnTo>
                  <a:pt x="214" y="81"/>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3" name="Shape 2313"/>
          <p:cNvSpPr/>
          <p:nvPr/>
        </p:nvSpPr>
        <p:spPr>
          <a:xfrm>
            <a:off x="3858219" y="3512344"/>
            <a:ext cx="841772" cy="852487"/>
          </a:xfrm>
          <a:custGeom>
            <a:pathLst>
              <a:path extrusionOk="0" h="217" w="214">
                <a:moveTo>
                  <a:pt x="214" y="81"/>
                </a:moveTo>
                <a:cubicBezTo>
                  <a:pt x="202" y="34"/>
                  <a:pt x="159" y="0"/>
                  <a:pt x="109" y="0"/>
                </a:cubicBezTo>
                <a:cubicBezTo>
                  <a:pt x="49" y="0"/>
                  <a:pt x="0" y="48"/>
                  <a:pt x="0" y="108"/>
                </a:cubicBezTo>
                <a:cubicBezTo>
                  <a:pt x="0" y="168"/>
                  <a:pt x="49" y="217"/>
                  <a:pt x="109" y="217"/>
                </a:cubicBezTo>
                <a:cubicBezTo>
                  <a:pt x="160" y="217"/>
                  <a:pt x="203" y="181"/>
                  <a:pt x="214" y="133"/>
                </a:cubicBezTo>
                <a:cubicBezTo>
                  <a:pt x="194" y="106"/>
                  <a:pt x="194" y="106"/>
                  <a:pt x="194" y="106"/>
                </a:cubicBezTo>
                <a:lnTo>
                  <a:pt x="214" y="81"/>
                </a:ln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4" name="Shape 2314"/>
          <p:cNvSpPr/>
          <p:nvPr/>
        </p:nvSpPr>
        <p:spPr>
          <a:xfrm>
            <a:off x="6977657" y="806053"/>
            <a:ext cx="998935" cy="789385"/>
          </a:xfrm>
          <a:custGeom>
            <a:pathLst>
              <a:path extrusionOk="0" h="663" w="839">
                <a:moveTo>
                  <a:pt x="839" y="330"/>
                </a:moveTo>
                <a:lnTo>
                  <a:pt x="585" y="0"/>
                </a:lnTo>
                <a:lnTo>
                  <a:pt x="0" y="0"/>
                </a:lnTo>
                <a:lnTo>
                  <a:pt x="0" y="663"/>
                </a:lnTo>
                <a:lnTo>
                  <a:pt x="585" y="663"/>
                </a:lnTo>
                <a:lnTo>
                  <a:pt x="839" y="330"/>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5" name="Shape 2315"/>
          <p:cNvSpPr/>
          <p:nvPr/>
        </p:nvSpPr>
        <p:spPr>
          <a:xfrm>
            <a:off x="6977657" y="806053"/>
            <a:ext cx="998935" cy="789385"/>
          </a:xfrm>
          <a:custGeom>
            <a:pathLst>
              <a:path extrusionOk="0" h="663" w="839">
                <a:moveTo>
                  <a:pt x="839" y="330"/>
                </a:moveTo>
                <a:lnTo>
                  <a:pt x="585" y="0"/>
                </a:lnTo>
                <a:lnTo>
                  <a:pt x="0" y="0"/>
                </a:lnTo>
                <a:lnTo>
                  <a:pt x="0" y="663"/>
                </a:lnTo>
                <a:lnTo>
                  <a:pt x="585" y="663"/>
                </a:lnTo>
                <a:lnTo>
                  <a:pt x="839" y="33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6" name="Shape 2316"/>
          <p:cNvSpPr/>
          <p:nvPr/>
        </p:nvSpPr>
        <p:spPr>
          <a:xfrm>
            <a:off x="4699991" y="806053"/>
            <a:ext cx="2277666" cy="789385"/>
          </a:xfrm>
          <a:custGeom>
            <a:pathLst>
              <a:path extrusionOk="0" h="663" w="1913">
                <a:moveTo>
                  <a:pt x="251" y="0"/>
                </a:moveTo>
                <a:lnTo>
                  <a:pt x="0" y="330"/>
                </a:lnTo>
                <a:lnTo>
                  <a:pt x="251" y="663"/>
                </a:lnTo>
                <a:lnTo>
                  <a:pt x="1913" y="663"/>
                </a:lnTo>
                <a:lnTo>
                  <a:pt x="1913" y="0"/>
                </a:lnTo>
                <a:lnTo>
                  <a:pt x="251" y="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7" name="Shape 2317"/>
          <p:cNvSpPr/>
          <p:nvPr/>
        </p:nvSpPr>
        <p:spPr>
          <a:xfrm>
            <a:off x="4699991" y="806053"/>
            <a:ext cx="2277666" cy="789385"/>
          </a:xfrm>
          <a:custGeom>
            <a:pathLst>
              <a:path extrusionOk="0" h="663" w="1913">
                <a:moveTo>
                  <a:pt x="251" y="0"/>
                </a:moveTo>
                <a:lnTo>
                  <a:pt x="0" y="330"/>
                </a:lnTo>
                <a:lnTo>
                  <a:pt x="251" y="663"/>
                </a:lnTo>
                <a:lnTo>
                  <a:pt x="1913" y="663"/>
                </a:lnTo>
                <a:lnTo>
                  <a:pt x="1913" y="0"/>
                </a:lnTo>
                <a:lnTo>
                  <a:pt x="25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8" name="Shape 2318"/>
          <p:cNvSpPr/>
          <p:nvPr/>
        </p:nvSpPr>
        <p:spPr>
          <a:xfrm>
            <a:off x="6977657" y="1713310"/>
            <a:ext cx="998935" cy="792956"/>
          </a:xfrm>
          <a:custGeom>
            <a:pathLst>
              <a:path extrusionOk="0" h="666" w="839">
                <a:moveTo>
                  <a:pt x="839" y="333"/>
                </a:moveTo>
                <a:lnTo>
                  <a:pt x="585" y="0"/>
                </a:lnTo>
                <a:lnTo>
                  <a:pt x="0" y="0"/>
                </a:lnTo>
                <a:lnTo>
                  <a:pt x="0" y="666"/>
                </a:lnTo>
                <a:lnTo>
                  <a:pt x="585" y="666"/>
                </a:lnTo>
                <a:lnTo>
                  <a:pt x="839" y="333"/>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19" name="Shape 2319"/>
          <p:cNvSpPr/>
          <p:nvPr/>
        </p:nvSpPr>
        <p:spPr>
          <a:xfrm>
            <a:off x="6977657" y="1713310"/>
            <a:ext cx="998935" cy="792956"/>
          </a:xfrm>
          <a:custGeom>
            <a:pathLst>
              <a:path extrusionOk="0" h="666" w="839">
                <a:moveTo>
                  <a:pt x="839" y="333"/>
                </a:moveTo>
                <a:lnTo>
                  <a:pt x="585" y="0"/>
                </a:lnTo>
                <a:lnTo>
                  <a:pt x="0" y="0"/>
                </a:lnTo>
                <a:lnTo>
                  <a:pt x="0" y="666"/>
                </a:lnTo>
                <a:lnTo>
                  <a:pt x="585" y="666"/>
                </a:lnTo>
                <a:lnTo>
                  <a:pt x="839" y="333"/>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0" name="Shape 2320"/>
          <p:cNvSpPr/>
          <p:nvPr/>
        </p:nvSpPr>
        <p:spPr>
          <a:xfrm>
            <a:off x="4699991" y="1713310"/>
            <a:ext cx="2277666" cy="792956"/>
          </a:xfrm>
          <a:custGeom>
            <a:pathLst>
              <a:path extrusionOk="0" h="666" w="1913">
                <a:moveTo>
                  <a:pt x="251" y="0"/>
                </a:moveTo>
                <a:lnTo>
                  <a:pt x="0" y="333"/>
                </a:lnTo>
                <a:lnTo>
                  <a:pt x="251" y="666"/>
                </a:lnTo>
                <a:lnTo>
                  <a:pt x="1913" y="666"/>
                </a:lnTo>
                <a:lnTo>
                  <a:pt x="1913" y="0"/>
                </a:lnTo>
                <a:lnTo>
                  <a:pt x="251" y="0"/>
                </a:lnTo>
                <a:close/>
              </a:path>
            </a:pathLst>
          </a:cu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1" name="Shape 2321"/>
          <p:cNvSpPr/>
          <p:nvPr/>
        </p:nvSpPr>
        <p:spPr>
          <a:xfrm>
            <a:off x="4699991" y="1713310"/>
            <a:ext cx="2277666" cy="792956"/>
          </a:xfrm>
          <a:custGeom>
            <a:pathLst>
              <a:path extrusionOk="0" h="666" w="1913">
                <a:moveTo>
                  <a:pt x="251" y="0"/>
                </a:moveTo>
                <a:lnTo>
                  <a:pt x="0" y="333"/>
                </a:lnTo>
                <a:lnTo>
                  <a:pt x="251" y="666"/>
                </a:lnTo>
                <a:lnTo>
                  <a:pt x="1913" y="666"/>
                </a:lnTo>
                <a:lnTo>
                  <a:pt x="1913" y="0"/>
                </a:lnTo>
                <a:lnTo>
                  <a:pt x="25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2" name="Shape 2322"/>
          <p:cNvSpPr/>
          <p:nvPr/>
        </p:nvSpPr>
        <p:spPr>
          <a:xfrm>
            <a:off x="6977657" y="2624138"/>
            <a:ext cx="998935" cy="790575"/>
          </a:xfrm>
          <a:custGeom>
            <a:pathLst>
              <a:path extrusionOk="0" h="664" w="839">
                <a:moveTo>
                  <a:pt x="585" y="664"/>
                </a:moveTo>
                <a:lnTo>
                  <a:pt x="839" y="334"/>
                </a:lnTo>
                <a:lnTo>
                  <a:pt x="585" y="0"/>
                </a:lnTo>
                <a:lnTo>
                  <a:pt x="0" y="0"/>
                </a:lnTo>
                <a:lnTo>
                  <a:pt x="0" y="664"/>
                </a:lnTo>
                <a:lnTo>
                  <a:pt x="585" y="664"/>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3" name="Shape 2323"/>
          <p:cNvSpPr/>
          <p:nvPr/>
        </p:nvSpPr>
        <p:spPr>
          <a:xfrm>
            <a:off x="6977657" y="2624138"/>
            <a:ext cx="998935" cy="790575"/>
          </a:xfrm>
          <a:custGeom>
            <a:pathLst>
              <a:path extrusionOk="0" h="664" w="839">
                <a:moveTo>
                  <a:pt x="585" y="664"/>
                </a:moveTo>
                <a:lnTo>
                  <a:pt x="839" y="334"/>
                </a:lnTo>
                <a:lnTo>
                  <a:pt x="585" y="0"/>
                </a:lnTo>
                <a:lnTo>
                  <a:pt x="0" y="0"/>
                </a:lnTo>
                <a:lnTo>
                  <a:pt x="0" y="664"/>
                </a:lnTo>
                <a:lnTo>
                  <a:pt x="585" y="664"/>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4" name="Shape 2324"/>
          <p:cNvSpPr/>
          <p:nvPr/>
        </p:nvSpPr>
        <p:spPr>
          <a:xfrm>
            <a:off x="4699991" y="2624138"/>
            <a:ext cx="2277666" cy="790575"/>
          </a:xfrm>
          <a:custGeom>
            <a:pathLst>
              <a:path extrusionOk="0" h="664" w="1913">
                <a:moveTo>
                  <a:pt x="0" y="334"/>
                </a:moveTo>
                <a:lnTo>
                  <a:pt x="251" y="664"/>
                </a:lnTo>
                <a:lnTo>
                  <a:pt x="1913" y="664"/>
                </a:lnTo>
                <a:lnTo>
                  <a:pt x="1913" y="0"/>
                </a:lnTo>
                <a:lnTo>
                  <a:pt x="251" y="0"/>
                </a:lnTo>
                <a:lnTo>
                  <a:pt x="0" y="334"/>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5" name="Shape 2325"/>
          <p:cNvSpPr/>
          <p:nvPr/>
        </p:nvSpPr>
        <p:spPr>
          <a:xfrm>
            <a:off x="4699991" y="2624138"/>
            <a:ext cx="2277666" cy="790575"/>
          </a:xfrm>
          <a:custGeom>
            <a:pathLst>
              <a:path extrusionOk="0" h="664" w="1913">
                <a:moveTo>
                  <a:pt x="0" y="334"/>
                </a:moveTo>
                <a:lnTo>
                  <a:pt x="251" y="664"/>
                </a:lnTo>
                <a:lnTo>
                  <a:pt x="1913" y="664"/>
                </a:lnTo>
                <a:lnTo>
                  <a:pt x="1913" y="0"/>
                </a:lnTo>
                <a:lnTo>
                  <a:pt x="251" y="0"/>
                </a:lnTo>
                <a:lnTo>
                  <a:pt x="0" y="334"/>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6" name="Shape 2326"/>
          <p:cNvSpPr/>
          <p:nvPr/>
        </p:nvSpPr>
        <p:spPr>
          <a:xfrm>
            <a:off x="6977657" y="3536156"/>
            <a:ext cx="998935" cy="789385"/>
          </a:xfrm>
          <a:custGeom>
            <a:pathLst>
              <a:path extrusionOk="0" h="663" w="839">
                <a:moveTo>
                  <a:pt x="585" y="663"/>
                </a:moveTo>
                <a:lnTo>
                  <a:pt x="839" y="330"/>
                </a:lnTo>
                <a:lnTo>
                  <a:pt x="585" y="0"/>
                </a:lnTo>
                <a:lnTo>
                  <a:pt x="0" y="0"/>
                </a:lnTo>
                <a:lnTo>
                  <a:pt x="0" y="663"/>
                </a:lnTo>
                <a:lnTo>
                  <a:pt x="585" y="663"/>
                </a:lnTo>
                <a:close/>
              </a:path>
            </a:pathLst>
          </a:cu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7" name="Shape 2327"/>
          <p:cNvSpPr/>
          <p:nvPr/>
        </p:nvSpPr>
        <p:spPr>
          <a:xfrm>
            <a:off x="6977657" y="3536156"/>
            <a:ext cx="998935" cy="789385"/>
          </a:xfrm>
          <a:custGeom>
            <a:pathLst>
              <a:path extrusionOk="0" h="663" w="839">
                <a:moveTo>
                  <a:pt x="585" y="663"/>
                </a:moveTo>
                <a:lnTo>
                  <a:pt x="839" y="330"/>
                </a:lnTo>
                <a:lnTo>
                  <a:pt x="585" y="0"/>
                </a:lnTo>
                <a:lnTo>
                  <a:pt x="0" y="0"/>
                </a:lnTo>
                <a:lnTo>
                  <a:pt x="0" y="663"/>
                </a:lnTo>
                <a:lnTo>
                  <a:pt x="585" y="663"/>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8" name="Shape 2328"/>
          <p:cNvSpPr/>
          <p:nvPr/>
        </p:nvSpPr>
        <p:spPr>
          <a:xfrm>
            <a:off x="4699991" y="3536156"/>
            <a:ext cx="2277666" cy="789385"/>
          </a:xfrm>
          <a:custGeom>
            <a:pathLst>
              <a:path extrusionOk="0" h="663" w="1913">
                <a:moveTo>
                  <a:pt x="0" y="330"/>
                </a:moveTo>
                <a:lnTo>
                  <a:pt x="251" y="663"/>
                </a:lnTo>
                <a:lnTo>
                  <a:pt x="1913" y="663"/>
                </a:lnTo>
                <a:lnTo>
                  <a:pt x="1913" y="0"/>
                </a:lnTo>
                <a:lnTo>
                  <a:pt x="251" y="0"/>
                </a:lnTo>
                <a:lnTo>
                  <a:pt x="0" y="330"/>
                </a:ln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29" name="Shape 2329"/>
          <p:cNvSpPr/>
          <p:nvPr/>
        </p:nvSpPr>
        <p:spPr>
          <a:xfrm>
            <a:off x="4699991" y="3536156"/>
            <a:ext cx="2277666" cy="789385"/>
          </a:xfrm>
          <a:custGeom>
            <a:pathLst>
              <a:path extrusionOk="0" h="663" w="1913">
                <a:moveTo>
                  <a:pt x="0" y="330"/>
                </a:moveTo>
                <a:lnTo>
                  <a:pt x="251" y="663"/>
                </a:lnTo>
                <a:lnTo>
                  <a:pt x="1913" y="663"/>
                </a:lnTo>
                <a:lnTo>
                  <a:pt x="1913" y="0"/>
                </a:lnTo>
                <a:lnTo>
                  <a:pt x="251" y="0"/>
                </a:lnTo>
                <a:lnTo>
                  <a:pt x="0" y="33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30" name="Shape 2330"/>
          <p:cNvSpPr/>
          <p:nvPr/>
        </p:nvSpPr>
        <p:spPr>
          <a:xfrm>
            <a:off x="6977657" y="806053"/>
            <a:ext cx="998935" cy="789385"/>
          </a:xfrm>
          <a:custGeom>
            <a:pathLst>
              <a:path extrusionOk="0" h="663" w="839">
                <a:moveTo>
                  <a:pt x="585" y="0"/>
                </a:moveTo>
                <a:lnTo>
                  <a:pt x="0" y="0"/>
                </a:lnTo>
                <a:lnTo>
                  <a:pt x="0" y="20"/>
                </a:lnTo>
                <a:lnTo>
                  <a:pt x="575" y="20"/>
                </a:lnTo>
                <a:lnTo>
                  <a:pt x="813" y="330"/>
                </a:lnTo>
                <a:lnTo>
                  <a:pt x="575" y="643"/>
                </a:lnTo>
                <a:lnTo>
                  <a:pt x="0" y="643"/>
                </a:lnTo>
                <a:lnTo>
                  <a:pt x="0" y="663"/>
                </a:lnTo>
                <a:lnTo>
                  <a:pt x="585" y="663"/>
                </a:lnTo>
                <a:lnTo>
                  <a:pt x="839" y="330"/>
                </a:lnTo>
                <a:lnTo>
                  <a:pt x="585" y="0"/>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31" name="Shape 2331"/>
          <p:cNvSpPr/>
          <p:nvPr/>
        </p:nvSpPr>
        <p:spPr>
          <a:xfrm>
            <a:off x="6977657" y="806053"/>
            <a:ext cx="998935" cy="789385"/>
          </a:xfrm>
          <a:custGeom>
            <a:pathLst>
              <a:path extrusionOk="0" h="663" w="839">
                <a:moveTo>
                  <a:pt x="585" y="0"/>
                </a:moveTo>
                <a:lnTo>
                  <a:pt x="0" y="0"/>
                </a:lnTo>
                <a:lnTo>
                  <a:pt x="0" y="20"/>
                </a:lnTo>
                <a:lnTo>
                  <a:pt x="575" y="20"/>
                </a:lnTo>
                <a:lnTo>
                  <a:pt x="813" y="330"/>
                </a:lnTo>
                <a:lnTo>
                  <a:pt x="575" y="643"/>
                </a:lnTo>
                <a:lnTo>
                  <a:pt x="0" y="643"/>
                </a:lnTo>
                <a:lnTo>
                  <a:pt x="0" y="663"/>
                </a:lnTo>
                <a:lnTo>
                  <a:pt x="585" y="663"/>
                </a:lnTo>
                <a:lnTo>
                  <a:pt x="839" y="330"/>
                </a:lnTo>
                <a:lnTo>
                  <a:pt x="585"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32" name="Shape 2332"/>
          <p:cNvSpPr/>
          <p:nvPr/>
        </p:nvSpPr>
        <p:spPr>
          <a:xfrm>
            <a:off x="4699991" y="806053"/>
            <a:ext cx="2277666" cy="789385"/>
          </a:xfrm>
          <a:custGeom>
            <a:pathLst>
              <a:path extrusionOk="0" h="663" w="1913">
                <a:moveTo>
                  <a:pt x="1913" y="0"/>
                </a:moveTo>
                <a:lnTo>
                  <a:pt x="251" y="0"/>
                </a:lnTo>
                <a:lnTo>
                  <a:pt x="0" y="330"/>
                </a:lnTo>
                <a:lnTo>
                  <a:pt x="251" y="663"/>
                </a:lnTo>
                <a:lnTo>
                  <a:pt x="1913" y="663"/>
                </a:lnTo>
                <a:lnTo>
                  <a:pt x="1913" y="643"/>
                </a:lnTo>
                <a:lnTo>
                  <a:pt x="261" y="643"/>
                </a:lnTo>
                <a:lnTo>
                  <a:pt x="23" y="330"/>
                </a:lnTo>
                <a:lnTo>
                  <a:pt x="261" y="20"/>
                </a:lnTo>
                <a:lnTo>
                  <a:pt x="1913" y="20"/>
                </a:lnTo>
                <a:lnTo>
                  <a:pt x="1913" y="0"/>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33" name="Shape 2333"/>
          <p:cNvSpPr/>
          <p:nvPr/>
        </p:nvSpPr>
        <p:spPr>
          <a:xfrm>
            <a:off x="4699991" y="806053"/>
            <a:ext cx="2277666" cy="789385"/>
          </a:xfrm>
          <a:custGeom>
            <a:pathLst>
              <a:path extrusionOk="0" h="663" w="1913">
                <a:moveTo>
                  <a:pt x="1913" y="0"/>
                </a:moveTo>
                <a:lnTo>
                  <a:pt x="251" y="0"/>
                </a:lnTo>
                <a:lnTo>
                  <a:pt x="0" y="330"/>
                </a:lnTo>
                <a:lnTo>
                  <a:pt x="251" y="663"/>
                </a:lnTo>
                <a:lnTo>
                  <a:pt x="1913" y="663"/>
                </a:lnTo>
                <a:lnTo>
                  <a:pt x="1913" y="643"/>
                </a:lnTo>
                <a:lnTo>
                  <a:pt x="261" y="643"/>
                </a:lnTo>
                <a:lnTo>
                  <a:pt x="23" y="330"/>
                </a:lnTo>
                <a:lnTo>
                  <a:pt x="261" y="20"/>
                </a:lnTo>
                <a:lnTo>
                  <a:pt x="1913" y="20"/>
                </a:lnTo>
                <a:lnTo>
                  <a:pt x="191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34" name="Shape 2334"/>
          <p:cNvSpPr/>
          <p:nvPr/>
        </p:nvSpPr>
        <p:spPr>
          <a:xfrm>
            <a:off x="6977657" y="1713310"/>
            <a:ext cx="998935" cy="792956"/>
          </a:xfrm>
          <a:custGeom>
            <a:pathLst>
              <a:path extrusionOk="0" h="666" w="839">
                <a:moveTo>
                  <a:pt x="585" y="0"/>
                </a:moveTo>
                <a:lnTo>
                  <a:pt x="0" y="0"/>
                </a:lnTo>
                <a:lnTo>
                  <a:pt x="0" y="20"/>
                </a:lnTo>
                <a:lnTo>
                  <a:pt x="575" y="20"/>
                </a:lnTo>
                <a:lnTo>
                  <a:pt x="813" y="333"/>
                </a:lnTo>
                <a:lnTo>
                  <a:pt x="575" y="647"/>
                </a:lnTo>
                <a:lnTo>
                  <a:pt x="0" y="647"/>
                </a:lnTo>
                <a:lnTo>
                  <a:pt x="0" y="666"/>
                </a:lnTo>
                <a:lnTo>
                  <a:pt x="585" y="666"/>
                </a:lnTo>
                <a:lnTo>
                  <a:pt x="839" y="333"/>
                </a:lnTo>
                <a:lnTo>
                  <a:pt x="585" y="0"/>
                </a:ln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35" name="Shape 2335"/>
          <p:cNvSpPr/>
          <p:nvPr/>
        </p:nvSpPr>
        <p:spPr>
          <a:xfrm>
            <a:off x="6977657" y="1713310"/>
            <a:ext cx="998935" cy="792956"/>
          </a:xfrm>
          <a:custGeom>
            <a:pathLst>
              <a:path extrusionOk="0" h="666" w="839">
                <a:moveTo>
                  <a:pt x="585" y="0"/>
                </a:moveTo>
                <a:lnTo>
                  <a:pt x="0" y="0"/>
                </a:lnTo>
                <a:lnTo>
                  <a:pt x="0" y="20"/>
                </a:lnTo>
                <a:lnTo>
                  <a:pt x="575" y="20"/>
                </a:lnTo>
                <a:lnTo>
                  <a:pt x="813" y="333"/>
                </a:lnTo>
                <a:lnTo>
                  <a:pt x="575" y="647"/>
                </a:lnTo>
                <a:lnTo>
                  <a:pt x="0" y="647"/>
                </a:lnTo>
                <a:lnTo>
                  <a:pt x="0" y="666"/>
                </a:lnTo>
                <a:lnTo>
                  <a:pt x="585" y="666"/>
                </a:lnTo>
                <a:lnTo>
                  <a:pt x="839" y="333"/>
                </a:lnTo>
                <a:lnTo>
                  <a:pt x="585"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36" name="Shape 2336"/>
          <p:cNvSpPr/>
          <p:nvPr/>
        </p:nvSpPr>
        <p:spPr>
          <a:xfrm>
            <a:off x="4699991" y="1713310"/>
            <a:ext cx="2277666" cy="792956"/>
          </a:xfrm>
          <a:custGeom>
            <a:pathLst>
              <a:path extrusionOk="0" h="666" w="1913">
                <a:moveTo>
                  <a:pt x="1913" y="0"/>
                </a:moveTo>
                <a:lnTo>
                  <a:pt x="251" y="0"/>
                </a:lnTo>
                <a:lnTo>
                  <a:pt x="0" y="333"/>
                </a:lnTo>
                <a:lnTo>
                  <a:pt x="251" y="666"/>
                </a:lnTo>
                <a:lnTo>
                  <a:pt x="1913" y="666"/>
                </a:lnTo>
                <a:lnTo>
                  <a:pt x="1913" y="647"/>
                </a:lnTo>
                <a:lnTo>
                  <a:pt x="261" y="647"/>
                </a:lnTo>
                <a:lnTo>
                  <a:pt x="23" y="333"/>
                </a:lnTo>
                <a:lnTo>
                  <a:pt x="261" y="20"/>
                </a:lnTo>
                <a:lnTo>
                  <a:pt x="1913" y="20"/>
                </a:lnTo>
                <a:lnTo>
                  <a:pt x="1913" y="0"/>
                </a:ln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37" name="Shape 2337"/>
          <p:cNvSpPr/>
          <p:nvPr/>
        </p:nvSpPr>
        <p:spPr>
          <a:xfrm>
            <a:off x="4699991" y="1713310"/>
            <a:ext cx="2277666" cy="792956"/>
          </a:xfrm>
          <a:custGeom>
            <a:pathLst>
              <a:path extrusionOk="0" h="666" w="1913">
                <a:moveTo>
                  <a:pt x="1913" y="0"/>
                </a:moveTo>
                <a:lnTo>
                  <a:pt x="251" y="0"/>
                </a:lnTo>
                <a:lnTo>
                  <a:pt x="0" y="333"/>
                </a:lnTo>
                <a:lnTo>
                  <a:pt x="251" y="666"/>
                </a:lnTo>
                <a:lnTo>
                  <a:pt x="1913" y="666"/>
                </a:lnTo>
                <a:lnTo>
                  <a:pt x="1913" y="647"/>
                </a:lnTo>
                <a:lnTo>
                  <a:pt x="261" y="647"/>
                </a:lnTo>
                <a:lnTo>
                  <a:pt x="23" y="333"/>
                </a:lnTo>
                <a:lnTo>
                  <a:pt x="261" y="20"/>
                </a:lnTo>
                <a:lnTo>
                  <a:pt x="1913" y="20"/>
                </a:lnTo>
                <a:lnTo>
                  <a:pt x="191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38" name="Shape 2338"/>
          <p:cNvSpPr/>
          <p:nvPr/>
        </p:nvSpPr>
        <p:spPr>
          <a:xfrm>
            <a:off x="6977657" y="2624138"/>
            <a:ext cx="998935" cy="790575"/>
          </a:xfrm>
          <a:custGeom>
            <a:pathLst>
              <a:path extrusionOk="0" h="664" w="839">
                <a:moveTo>
                  <a:pt x="585" y="0"/>
                </a:moveTo>
                <a:lnTo>
                  <a:pt x="0" y="0"/>
                </a:lnTo>
                <a:lnTo>
                  <a:pt x="0" y="20"/>
                </a:lnTo>
                <a:lnTo>
                  <a:pt x="575" y="20"/>
                </a:lnTo>
                <a:lnTo>
                  <a:pt x="813" y="334"/>
                </a:lnTo>
                <a:lnTo>
                  <a:pt x="575" y="647"/>
                </a:lnTo>
                <a:lnTo>
                  <a:pt x="0" y="647"/>
                </a:lnTo>
                <a:lnTo>
                  <a:pt x="0" y="664"/>
                </a:lnTo>
                <a:lnTo>
                  <a:pt x="585" y="664"/>
                </a:lnTo>
                <a:lnTo>
                  <a:pt x="839" y="334"/>
                </a:lnTo>
                <a:lnTo>
                  <a:pt x="585" y="0"/>
                </a:ln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39" name="Shape 2339"/>
          <p:cNvSpPr/>
          <p:nvPr/>
        </p:nvSpPr>
        <p:spPr>
          <a:xfrm>
            <a:off x="6977657" y="2624138"/>
            <a:ext cx="998935" cy="790575"/>
          </a:xfrm>
          <a:custGeom>
            <a:pathLst>
              <a:path extrusionOk="0" h="664" w="839">
                <a:moveTo>
                  <a:pt x="585" y="0"/>
                </a:moveTo>
                <a:lnTo>
                  <a:pt x="0" y="0"/>
                </a:lnTo>
                <a:lnTo>
                  <a:pt x="0" y="20"/>
                </a:lnTo>
                <a:lnTo>
                  <a:pt x="575" y="20"/>
                </a:lnTo>
                <a:lnTo>
                  <a:pt x="813" y="334"/>
                </a:lnTo>
                <a:lnTo>
                  <a:pt x="575" y="647"/>
                </a:lnTo>
                <a:lnTo>
                  <a:pt x="0" y="647"/>
                </a:lnTo>
                <a:lnTo>
                  <a:pt x="0" y="664"/>
                </a:lnTo>
                <a:lnTo>
                  <a:pt x="585" y="664"/>
                </a:lnTo>
                <a:lnTo>
                  <a:pt x="839" y="334"/>
                </a:lnTo>
                <a:lnTo>
                  <a:pt x="585"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0" name="Shape 2340"/>
          <p:cNvSpPr/>
          <p:nvPr/>
        </p:nvSpPr>
        <p:spPr>
          <a:xfrm>
            <a:off x="4699991" y="2624138"/>
            <a:ext cx="2277666" cy="790575"/>
          </a:xfrm>
          <a:custGeom>
            <a:pathLst>
              <a:path extrusionOk="0" h="664" w="1913">
                <a:moveTo>
                  <a:pt x="1913" y="0"/>
                </a:moveTo>
                <a:lnTo>
                  <a:pt x="251" y="0"/>
                </a:lnTo>
                <a:lnTo>
                  <a:pt x="0" y="334"/>
                </a:lnTo>
                <a:lnTo>
                  <a:pt x="251" y="664"/>
                </a:lnTo>
                <a:lnTo>
                  <a:pt x="1913" y="664"/>
                </a:lnTo>
                <a:lnTo>
                  <a:pt x="1913" y="647"/>
                </a:lnTo>
                <a:lnTo>
                  <a:pt x="261" y="647"/>
                </a:lnTo>
                <a:lnTo>
                  <a:pt x="23" y="334"/>
                </a:lnTo>
                <a:lnTo>
                  <a:pt x="261" y="20"/>
                </a:lnTo>
                <a:lnTo>
                  <a:pt x="1913" y="20"/>
                </a:lnTo>
                <a:lnTo>
                  <a:pt x="1913" y="0"/>
                </a:ln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1" name="Shape 2341"/>
          <p:cNvSpPr/>
          <p:nvPr/>
        </p:nvSpPr>
        <p:spPr>
          <a:xfrm>
            <a:off x="4699991" y="2624138"/>
            <a:ext cx="2277666" cy="790575"/>
          </a:xfrm>
          <a:custGeom>
            <a:pathLst>
              <a:path extrusionOk="0" h="664" w="1913">
                <a:moveTo>
                  <a:pt x="1913" y="0"/>
                </a:moveTo>
                <a:lnTo>
                  <a:pt x="251" y="0"/>
                </a:lnTo>
                <a:lnTo>
                  <a:pt x="0" y="334"/>
                </a:lnTo>
                <a:lnTo>
                  <a:pt x="251" y="664"/>
                </a:lnTo>
                <a:lnTo>
                  <a:pt x="1913" y="664"/>
                </a:lnTo>
                <a:lnTo>
                  <a:pt x="1913" y="647"/>
                </a:lnTo>
                <a:lnTo>
                  <a:pt x="261" y="647"/>
                </a:lnTo>
                <a:lnTo>
                  <a:pt x="23" y="334"/>
                </a:lnTo>
                <a:lnTo>
                  <a:pt x="261" y="20"/>
                </a:lnTo>
                <a:lnTo>
                  <a:pt x="1913" y="20"/>
                </a:lnTo>
                <a:lnTo>
                  <a:pt x="191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2" name="Shape 2342"/>
          <p:cNvSpPr/>
          <p:nvPr/>
        </p:nvSpPr>
        <p:spPr>
          <a:xfrm>
            <a:off x="6977657" y="3536156"/>
            <a:ext cx="998935" cy="789385"/>
          </a:xfrm>
          <a:custGeom>
            <a:pathLst>
              <a:path extrusionOk="0" h="663" w="839">
                <a:moveTo>
                  <a:pt x="585" y="0"/>
                </a:moveTo>
                <a:lnTo>
                  <a:pt x="0" y="0"/>
                </a:lnTo>
                <a:lnTo>
                  <a:pt x="0" y="20"/>
                </a:lnTo>
                <a:lnTo>
                  <a:pt x="575" y="20"/>
                </a:lnTo>
                <a:lnTo>
                  <a:pt x="813" y="330"/>
                </a:lnTo>
                <a:lnTo>
                  <a:pt x="575" y="643"/>
                </a:lnTo>
                <a:lnTo>
                  <a:pt x="0" y="643"/>
                </a:lnTo>
                <a:lnTo>
                  <a:pt x="0" y="663"/>
                </a:lnTo>
                <a:lnTo>
                  <a:pt x="585" y="663"/>
                </a:lnTo>
                <a:lnTo>
                  <a:pt x="839" y="330"/>
                </a:lnTo>
                <a:lnTo>
                  <a:pt x="585" y="0"/>
                </a:lnTo>
                <a:close/>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3" name="Shape 2343"/>
          <p:cNvSpPr/>
          <p:nvPr/>
        </p:nvSpPr>
        <p:spPr>
          <a:xfrm>
            <a:off x="6977657" y="3536156"/>
            <a:ext cx="998935" cy="789385"/>
          </a:xfrm>
          <a:custGeom>
            <a:pathLst>
              <a:path extrusionOk="0" h="663" w="839">
                <a:moveTo>
                  <a:pt x="585" y="0"/>
                </a:moveTo>
                <a:lnTo>
                  <a:pt x="0" y="0"/>
                </a:lnTo>
                <a:lnTo>
                  <a:pt x="0" y="20"/>
                </a:lnTo>
                <a:lnTo>
                  <a:pt x="575" y="20"/>
                </a:lnTo>
                <a:lnTo>
                  <a:pt x="813" y="330"/>
                </a:lnTo>
                <a:lnTo>
                  <a:pt x="575" y="643"/>
                </a:lnTo>
                <a:lnTo>
                  <a:pt x="0" y="643"/>
                </a:lnTo>
                <a:lnTo>
                  <a:pt x="0" y="663"/>
                </a:lnTo>
                <a:lnTo>
                  <a:pt x="585" y="663"/>
                </a:lnTo>
                <a:lnTo>
                  <a:pt x="839" y="330"/>
                </a:lnTo>
                <a:lnTo>
                  <a:pt x="585"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4" name="Shape 2344"/>
          <p:cNvSpPr/>
          <p:nvPr/>
        </p:nvSpPr>
        <p:spPr>
          <a:xfrm>
            <a:off x="4699991" y="3536156"/>
            <a:ext cx="2277666" cy="789385"/>
          </a:xfrm>
          <a:custGeom>
            <a:pathLst>
              <a:path extrusionOk="0" h="663" w="1913">
                <a:moveTo>
                  <a:pt x="1913" y="0"/>
                </a:moveTo>
                <a:lnTo>
                  <a:pt x="251" y="0"/>
                </a:lnTo>
                <a:lnTo>
                  <a:pt x="0" y="330"/>
                </a:lnTo>
                <a:lnTo>
                  <a:pt x="251" y="663"/>
                </a:lnTo>
                <a:lnTo>
                  <a:pt x="1913" y="663"/>
                </a:lnTo>
                <a:lnTo>
                  <a:pt x="1913" y="643"/>
                </a:lnTo>
                <a:lnTo>
                  <a:pt x="261" y="643"/>
                </a:lnTo>
                <a:lnTo>
                  <a:pt x="23" y="330"/>
                </a:lnTo>
                <a:lnTo>
                  <a:pt x="261" y="20"/>
                </a:lnTo>
                <a:lnTo>
                  <a:pt x="1913" y="20"/>
                </a:lnTo>
                <a:lnTo>
                  <a:pt x="1913" y="0"/>
                </a:lnTo>
                <a:close/>
              </a:path>
            </a:pathLst>
          </a:cu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5" name="Shape 2345"/>
          <p:cNvSpPr/>
          <p:nvPr/>
        </p:nvSpPr>
        <p:spPr>
          <a:xfrm>
            <a:off x="4699991" y="3536156"/>
            <a:ext cx="2277666" cy="789385"/>
          </a:xfrm>
          <a:custGeom>
            <a:pathLst>
              <a:path extrusionOk="0" h="663" w="1913">
                <a:moveTo>
                  <a:pt x="1913" y="0"/>
                </a:moveTo>
                <a:lnTo>
                  <a:pt x="251" y="0"/>
                </a:lnTo>
                <a:lnTo>
                  <a:pt x="0" y="330"/>
                </a:lnTo>
                <a:lnTo>
                  <a:pt x="251" y="663"/>
                </a:lnTo>
                <a:lnTo>
                  <a:pt x="1913" y="663"/>
                </a:lnTo>
                <a:lnTo>
                  <a:pt x="1913" y="643"/>
                </a:lnTo>
                <a:lnTo>
                  <a:pt x="261" y="643"/>
                </a:lnTo>
                <a:lnTo>
                  <a:pt x="23" y="330"/>
                </a:lnTo>
                <a:lnTo>
                  <a:pt x="261" y="20"/>
                </a:lnTo>
                <a:lnTo>
                  <a:pt x="1913" y="20"/>
                </a:lnTo>
                <a:lnTo>
                  <a:pt x="191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6" name="Shape 2346"/>
          <p:cNvSpPr/>
          <p:nvPr/>
        </p:nvSpPr>
        <p:spPr>
          <a:xfrm>
            <a:off x="7252691" y="1041797"/>
            <a:ext cx="361950" cy="333375"/>
          </a:xfrm>
          <a:custGeom>
            <a:pathLst>
              <a:path extrusionOk="0" h="280" w="304">
                <a:moveTo>
                  <a:pt x="301" y="82"/>
                </a:moveTo>
                <a:lnTo>
                  <a:pt x="231" y="0"/>
                </a:lnTo>
                <a:lnTo>
                  <a:pt x="73" y="0"/>
                </a:lnTo>
                <a:lnTo>
                  <a:pt x="7" y="82"/>
                </a:lnTo>
                <a:lnTo>
                  <a:pt x="0" y="89"/>
                </a:lnTo>
                <a:lnTo>
                  <a:pt x="7" y="96"/>
                </a:lnTo>
                <a:lnTo>
                  <a:pt x="152" y="280"/>
                </a:lnTo>
                <a:lnTo>
                  <a:pt x="301" y="96"/>
                </a:lnTo>
                <a:lnTo>
                  <a:pt x="304" y="89"/>
                </a:lnTo>
                <a:lnTo>
                  <a:pt x="301" y="82"/>
                </a:lnTo>
                <a:close/>
                <a:moveTo>
                  <a:pt x="284" y="82"/>
                </a:moveTo>
                <a:lnTo>
                  <a:pt x="169" y="82"/>
                </a:lnTo>
                <a:lnTo>
                  <a:pt x="228" y="13"/>
                </a:lnTo>
                <a:lnTo>
                  <a:pt x="284" y="82"/>
                </a:lnTo>
                <a:close/>
                <a:moveTo>
                  <a:pt x="152" y="82"/>
                </a:moveTo>
                <a:lnTo>
                  <a:pt x="93" y="13"/>
                </a:lnTo>
                <a:lnTo>
                  <a:pt x="212" y="13"/>
                </a:lnTo>
                <a:lnTo>
                  <a:pt x="152" y="82"/>
                </a:lnTo>
                <a:lnTo>
                  <a:pt x="152" y="82"/>
                </a:lnTo>
                <a:close/>
                <a:moveTo>
                  <a:pt x="79" y="13"/>
                </a:moveTo>
                <a:lnTo>
                  <a:pt x="136" y="82"/>
                </a:lnTo>
                <a:lnTo>
                  <a:pt x="20" y="82"/>
                </a:lnTo>
                <a:lnTo>
                  <a:pt x="79" y="13"/>
                </a:lnTo>
                <a:close/>
                <a:moveTo>
                  <a:pt x="145" y="96"/>
                </a:moveTo>
                <a:lnTo>
                  <a:pt x="145" y="254"/>
                </a:lnTo>
                <a:lnTo>
                  <a:pt x="20" y="96"/>
                </a:lnTo>
                <a:lnTo>
                  <a:pt x="145" y="96"/>
                </a:lnTo>
                <a:close/>
                <a:moveTo>
                  <a:pt x="159" y="254"/>
                </a:moveTo>
                <a:lnTo>
                  <a:pt x="159" y="96"/>
                </a:lnTo>
                <a:lnTo>
                  <a:pt x="284" y="96"/>
                </a:lnTo>
                <a:lnTo>
                  <a:pt x="159" y="254"/>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7" name="Shape 2347"/>
          <p:cNvSpPr/>
          <p:nvPr/>
        </p:nvSpPr>
        <p:spPr>
          <a:xfrm>
            <a:off x="7189588" y="1906191"/>
            <a:ext cx="421481" cy="420291"/>
          </a:xfrm>
          <a:custGeom>
            <a:pathLst>
              <a:path extrusionOk="0" h="107" w="107">
                <a:moveTo>
                  <a:pt x="98" y="31"/>
                </a:moveTo>
                <a:cubicBezTo>
                  <a:pt x="94" y="35"/>
                  <a:pt x="94" y="35"/>
                  <a:pt x="94" y="35"/>
                </a:cubicBezTo>
                <a:cubicBezTo>
                  <a:pt x="87" y="28"/>
                  <a:pt x="77" y="24"/>
                  <a:pt x="67" y="24"/>
                </a:cubicBezTo>
                <a:cubicBezTo>
                  <a:pt x="60" y="24"/>
                  <a:pt x="54" y="26"/>
                  <a:pt x="48" y="29"/>
                </a:cubicBezTo>
                <a:cubicBezTo>
                  <a:pt x="62" y="15"/>
                  <a:pt x="62" y="15"/>
                  <a:pt x="62" y="15"/>
                </a:cubicBezTo>
                <a:cubicBezTo>
                  <a:pt x="64" y="15"/>
                  <a:pt x="65" y="16"/>
                  <a:pt x="66" y="16"/>
                </a:cubicBezTo>
                <a:cubicBezTo>
                  <a:pt x="68" y="16"/>
                  <a:pt x="70" y="15"/>
                  <a:pt x="72" y="13"/>
                </a:cubicBezTo>
                <a:cubicBezTo>
                  <a:pt x="75" y="10"/>
                  <a:pt x="75" y="6"/>
                  <a:pt x="72" y="2"/>
                </a:cubicBezTo>
                <a:cubicBezTo>
                  <a:pt x="70" y="1"/>
                  <a:pt x="68" y="0"/>
                  <a:pt x="66" y="0"/>
                </a:cubicBezTo>
                <a:cubicBezTo>
                  <a:pt x="64" y="0"/>
                  <a:pt x="62" y="1"/>
                  <a:pt x="61" y="2"/>
                </a:cubicBezTo>
                <a:cubicBezTo>
                  <a:pt x="58" y="5"/>
                  <a:pt x="58" y="9"/>
                  <a:pt x="60" y="12"/>
                </a:cubicBezTo>
                <a:cubicBezTo>
                  <a:pt x="41" y="31"/>
                  <a:pt x="41" y="31"/>
                  <a:pt x="41" y="31"/>
                </a:cubicBezTo>
                <a:cubicBezTo>
                  <a:pt x="37" y="27"/>
                  <a:pt x="37" y="27"/>
                  <a:pt x="37" y="27"/>
                </a:cubicBezTo>
                <a:cubicBezTo>
                  <a:pt x="28" y="37"/>
                  <a:pt x="28" y="37"/>
                  <a:pt x="28" y="37"/>
                </a:cubicBezTo>
                <a:cubicBezTo>
                  <a:pt x="31" y="40"/>
                  <a:pt x="31" y="40"/>
                  <a:pt x="31" y="40"/>
                </a:cubicBezTo>
                <a:cubicBezTo>
                  <a:pt x="13" y="59"/>
                  <a:pt x="13" y="59"/>
                  <a:pt x="13" y="59"/>
                </a:cubicBezTo>
                <a:cubicBezTo>
                  <a:pt x="11" y="58"/>
                  <a:pt x="10" y="58"/>
                  <a:pt x="9" y="58"/>
                </a:cubicBezTo>
                <a:cubicBezTo>
                  <a:pt x="7" y="58"/>
                  <a:pt x="5" y="59"/>
                  <a:pt x="3" y="60"/>
                </a:cubicBezTo>
                <a:cubicBezTo>
                  <a:pt x="0" y="63"/>
                  <a:pt x="0" y="68"/>
                  <a:pt x="3" y="71"/>
                </a:cubicBezTo>
                <a:cubicBezTo>
                  <a:pt x="5" y="73"/>
                  <a:pt x="7" y="73"/>
                  <a:pt x="9" y="73"/>
                </a:cubicBezTo>
                <a:cubicBezTo>
                  <a:pt x="11" y="73"/>
                  <a:pt x="13" y="73"/>
                  <a:pt x="14" y="71"/>
                </a:cubicBezTo>
                <a:cubicBezTo>
                  <a:pt x="17" y="68"/>
                  <a:pt x="17" y="65"/>
                  <a:pt x="15" y="62"/>
                </a:cubicBezTo>
                <a:cubicBezTo>
                  <a:pt x="30" y="47"/>
                  <a:pt x="30" y="47"/>
                  <a:pt x="30" y="47"/>
                </a:cubicBezTo>
                <a:cubicBezTo>
                  <a:pt x="22" y="62"/>
                  <a:pt x="24" y="80"/>
                  <a:pt x="35" y="94"/>
                </a:cubicBezTo>
                <a:cubicBezTo>
                  <a:pt x="32" y="97"/>
                  <a:pt x="32" y="97"/>
                  <a:pt x="32" y="97"/>
                </a:cubicBezTo>
                <a:cubicBezTo>
                  <a:pt x="41" y="107"/>
                  <a:pt x="41" y="107"/>
                  <a:pt x="41" y="107"/>
                </a:cubicBezTo>
                <a:cubicBezTo>
                  <a:pt x="51" y="97"/>
                  <a:pt x="51" y="97"/>
                  <a:pt x="51" y="97"/>
                </a:cubicBezTo>
                <a:cubicBezTo>
                  <a:pt x="41" y="88"/>
                  <a:pt x="41" y="88"/>
                  <a:pt x="41" y="88"/>
                </a:cubicBezTo>
                <a:cubicBezTo>
                  <a:pt x="38" y="91"/>
                  <a:pt x="38" y="91"/>
                  <a:pt x="38" y="91"/>
                </a:cubicBezTo>
                <a:cubicBezTo>
                  <a:pt x="27" y="78"/>
                  <a:pt x="26" y="59"/>
                  <a:pt x="36" y="45"/>
                </a:cubicBezTo>
                <a:cubicBezTo>
                  <a:pt x="37" y="46"/>
                  <a:pt x="37" y="46"/>
                  <a:pt x="37" y="46"/>
                </a:cubicBezTo>
                <a:cubicBezTo>
                  <a:pt x="47" y="37"/>
                  <a:pt x="47" y="37"/>
                  <a:pt x="47" y="37"/>
                </a:cubicBezTo>
                <a:cubicBezTo>
                  <a:pt x="45" y="35"/>
                  <a:pt x="45" y="35"/>
                  <a:pt x="45" y="35"/>
                </a:cubicBezTo>
                <a:cubicBezTo>
                  <a:pt x="52" y="31"/>
                  <a:pt x="59" y="28"/>
                  <a:pt x="67" y="28"/>
                </a:cubicBezTo>
                <a:cubicBezTo>
                  <a:pt x="76" y="28"/>
                  <a:pt x="85" y="32"/>
                  <a:pt x="92" y="37"/>
                </a:cubicBezTo>
                <a:cubicBezTo>
                  <a:pt x="88" y="41"/>
                  <a:pt x="88" y="41"/>
                  <a:pt x="88" y="41"/>
                </a:cubicBezTo>
                <a:cubicBezTo>
                  <a:pt x="98" y="50"/>
                  <a:pt x="98" y="50"/>
                  <a:pt x="98" y="50"/>
                </a:cubicBezTo>
                <a:cubicBezTo>
                  <a:pt x="107" y="41"/>
                  <a:pt x="107" y="41"/>
                  <a:pt x="107" y="41"/>
                </a:cubicBezTo>
                <a:lnTo>
                  <a:pt x="98" y="31"/>
                </a:lnTo>
                <a:close/>
                <a:moveTo>
                  <a:pt x="46" y="97"/>
                </a:moveTo>
                <a:cubicBezTo>
                  <a:pt x="41" y="101"/>
                  <a:pt x="41" y="101"/>
                  <a:pt x="41" y="101"/>
                </a:cubicBezTo>
                <a:cubicBezTo>
                  <a:pt x="37" y="97"/>
                  <a:pt x="37" y="97"/>
                  <a:pt x="37" y="97"/>
                </a:cubicBezTo>
                <a:cubicBezTo>
                  <a:pt x="41" y="93"/>
                  <a:pt x="41" y="93"/>
                  <a:pt x="41" y="93"/>
                </a:cubicBezTo>
                <a:lnTo>
                  <a:pt x="46" y="97"/>
                </a:lnTo>
                <a:close/>
                <a:moveTo>
                  <a:pt x="63" y="5"/>
                </a:moveTo>
                <a:cubicBezTo>
                  <a:pt x="64" y="4"/>
                  <a:pt x="65" y="4"/>
                  <a:pt x="66" y="4"/>
                </a:cubicBezTo>
                <a:cubicBezTo>
                  <a:pt x="67" y="4"/>
                  <a:pt x="68" y="4"/>
                  <a:pt x="69" y="5"/>
                </a:cubicBezTo>
                <a:cubicBezTo>
                  <a:pt x="70" y="7"/>
                  <a:pt x="70" y="9"/>
                  <a:pt x="69" y="11"/>
                </a:cubicBezTo>
                <a:cubicBezTo>
                  <a:pt x="68" y="11"/>
                  <a:pt x="67" y="12"/>
                  <a:pt x="66" y="12"/>
                </a:cubicBezTo>
                <a:cubicBezTo>
                  <a:pt x="65" y="12"/>
                  <a:pt x="64" y="11"/>
                  <a:pt x="63" y="11"/>
                </a:cubicBezTo>
                <a:cubicBezTo>
                  <a:pt x="62" y="9"/>
                  <a:pt x="62" y="7"/>
                  <a:pt x="63" y="5"/>
                </a:cubicBezTo>
                <a:close/>
                <a:moveTo>
                  <a:pt x="11" y="68"/>
                </a:moveTo>
                <a:cubicBezTo>
                  <a:pt x="11" y="69"/>
                  <a:pt x="10" y="69"/>
                  <a:pt x="9" y="69"/>
                </a:cubicBezTo>
                <a:cubicBezTo>
                  <a:pt x="8" y="69"/>
                  <a:pt x="7" y="69"/>
                  <a:pt x="6" y="68"/>
                </a:cubicBezTo>
                <a:cubicBezTo>
                  <a:pt x="5" y="68"/>
                  <a:pt x="5" y="67"/>
                  <a:pt x="5" y="66"/>
                </a:cubicBezTo>
                <a:cubicBezTo>
                  <a:pt x="5" y="65"/>
                  <a:pt x="5" y="64"/>
                  <a:pt x="6" y="63"/>
                </a:cubicBezTo>
                <a:cubicBezTo>
                  <a:pt x="7" y="62"/>
                  <a:pt x="8" y="62"/>
                  <a:pt x="9" y="62"/>
                </a:cubicBezTo>
                <a:cubicBezTo>
                  <a:pt x="10" y="62"/>
                  <a:pt x="11" y="62"/>
                  <a:pt x="11" y="63"/>
                </a:cubicBezTo>
                <a:cubicBezTo>
                  <a:pt x="13" y="64"/>
                  <a:pt x="13" y="67"/>
                  <a:pt x="11" y="68"/>
                </a:cubicBezTo>
                <a:close/>
                <a:moveTo>
                  <a:pt x="37" y="41"/>
                </a:moveTo>
                <a:cubicBezTo>
                  <a:pt x="33" y="37"/>
                  <a:pt x="33" y="37"/>
                  <a:pt x="33" y="37"/>
                </a:cubicBezTo>
                <a:cubicBezTo>
                  <a:pt x="37" y="33"/>
                  <a:pt x="37" y="33"/>
                  <a:pt x="37" y="33"/>
                </a:cubicBezTo>
                <a:cubicBezTo>
                  <a:pt x="42" y="37"/>
                  <a:pt x="42" y="37"/>
                  <a:pt x="42" y="37"/>
                </a:cubicBezTo>
                <a:lnTo>
                  <a:pt x="37" y="41"/>
                </a:lnTo>
                <a:close/>
                <a:moveTo>
                  <a:pt x="98" y="45"/>
                </a:moveTo>
                <a:cubicBezTo>
                  <a:pt x="94" y="41"/>
                  <a:pt x="94" y="41"/>
                  <a:pt x="94" y="41"/>
                </a:cubicBezTo>
                <a:cubicBezTo>
                  <a:pt x="98" y="37"/>
                  <a:pt x="98" y="37"/>
                  <a:pt x="98" y="37"/>
                </a:cubicBezTo>
                <a:cubicBezTo>
                  <a:pt x="102" y="41"/>
                  <a:pt x="102" y="41"/>
                  <a:pt x="102" y="41"/>
                </a:cubicBezTo>
                <a:lnTo>
                  <a:pt x="98" y="45"/>
                </a:ln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8" name="Shape 2348"/>
          <p:cNvSpPr/>
          <p:nvPr/>
        </p:nvSpPr>
        <p:spPr>
          <a:xfrm>
            <a:off x="7205066" y="2828925"/>
            <a:ext cx="382191" cy="365522"/>
          </a:xfrm>
          <a:custGeom>
            <a:pathLst>
              <a:path extrusionOk="0" h="307" w="321">
                <a:moveTo>
                  <a:pt x="0" y="0"/>
                </a:moveTo>
                <a:lnTo>
                  <a:pt x="0" y="218"/>
                </a:lnTo>
                <a:lnTo>
                  <a:pt x="0" y="231"/>
                </a:lnTo>
                <a:lnTo>
                  <a:pt x="0" y="307"/>
                </a:lnTo>
                <a:lnTo>
                  <a:pt x="321" y="307"/>
                </a:lnTo>
                <a:lnTo>
                  <a:pt x="321" y="231"/>
                </a:lnTo>
                <a:lnTo>
                  <a:pt x="321" y="218"/>
                </a:lnTo>
                <a:lnTo>
                  <a:pt x="321" y="0"/>
                </a:lnTo>
                <a:lnTo>
                  <a:pt x="0" y="0"/>
                </a:lnTo>
                <a:close/>
                <a:moveTo>
                  <a:pt x="14" y="195"/>
                </a:moveTo>
                <a:lnTo>
                  <a:pt x="103" y="99"/>
                </a:lnTo>
                <a:lnTo>
                  <a:pt x="192" y="188"/>
                </a:lnTo>
                <a:lnTo>
                  <a:pt x="238" y="152"/>
                </a:lnTo>
                <a:lnTo>
                  <a:pt x="304" y="218"/>
                </a:lnTo>
                <a:lnTo>
                  <a:pt x="14" y="218"/>
                </a:lnTo>
                <a:lnTo>
                  <a:pt x="14" y="195"/>
                </a:lnTo>
                <a:close/>
                <a:moveTo>
                  <a:pt x="308" y="294"/>
                </a:moveTo>
                <a:lnTo>
                  <a:pt x="14" y="294"/>
                </a:lnTo>
                <a:lnTo>
                  <a:pt x="14" y="231"/>
                </a:lnTo>
                <a:lnTo>
                  <a:pt x="308" y="231"/>
                </a:lnTo>
                <a:lnTo>
                  <a:pt x="308" y="294"/>
                </a:lnTo>
                <a:close/>
                <a:moveTo>
                  <a:pt x="308" y="205"/>
                </a:moveTo>
                <a:lnTo>
                  <a:pt x="238" y="132"/>
                </a:lnTo>
                <a:lnTo>
                  <a:pt x="195" y="172"/>
                </a:lnTo>
                <a:lnTo>
                  <a:pt x="103" y="82"/>
                </a:lnTo>
                <a:lnTo>
                  <a:pt x="14" y="175"/>
                </a:lnTo>
                <a:lnTo>
                  <a:pt x="14" y="13"/>
                </a:lnTo>
                <a:lnTo>
                  <a:pt x="308" y="13"/>
                </a:lnTo>
                <a:lnTo>
                  <a:pt x="308" y="205"/>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49" name="Shape 2349"/>
          <p:cNvSpPr/>
          <p:nvPr/>
        </p:nvSpPr>
        <p:spPr>
          <a:xfrm>
            <a:off x="7449144" y="2876550"/>
            <a:ext cx="78581" cy="73819"/>
          </a:xfrm>
          <a:custGeom>
            <a:pathLst>
              <a:path extrusionOk="0" h="19" w="20">
                <a:moveTo>
                  <a:pt x="10" y="19"/>
                </a:moveTo>
                <a:cubicBezTo>
                  <a:pt x="15" y="19"/>
                  <a:pt x="20" y="15"/>
                  <a:pt x="20" y="10"/>
                </a:cubicBezTo>
                <a:cubicBezTo>
                  <a:pt x="20" y="4"/>
                  <a:pt x="15" y="0"/>
                  <a:pt x="10" y="0"/>
                </a:cubicBezTo>
                <a:cubicBezTo>
                  <a:pt x="5" y="0"/>
                  <a:pt x="0" y="4"/>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50" name="Shape 2350"/>
          <p:cNvSpPr/>
          <p:nvPr/>
        </p:nvSpPr>
        <p:spPr>
          <a:xfrm>
            <a:off x="7334844" y="3790950"/>
            <a:ext cx="83344" cy="82154"/>
          </a:xfrm>
          <a:custGeom>
            <a:pathLst>
              <a:path extrusionOk="0" h="21" w="21">
                <a:moveTo>
                  <a:pt x="11" y="0"/>
                </a:moveTo>
                <a:cubicBezTo>
                  <a:pt x="5" y="0"/>
                  <a:pt x="0" y="5"/>
                  <a:pt x="0" y="11"/>
                </a:cubicBezTo>
                <a:cubicBezTo>
                  <a:pt x="0" y="16"/>
                  <a:pt x="5" y="21"/>
                  <a:pt x="11" y="21"/>
                </a:cubicBezTo>
                <a:cubicBezTo>
                  <a:pt x="16" y="21"/>
                  <a:pt x="21" y="16"/>
                  <a:pt x="21" y="11"/>
                </a:cubicBezTo>
                <a:cubicBezTo>
                  <a:pt x="21" y="5"/>
                  <a:pt x="16" y="0"/>
                  <a:pt x="11" y="0"/>
                </a:cubicBezTo>
                <a:close/>
                <a:moveTo>
                  <a:pt x="11" y="17"/>
                </a:moveTo>
                <a:cubicBezTo>
                  <a:pt x="7" y="17"/>
                  <a:pt x="4" y="14"/>
                  <a:pt x="4" y="11"/>
                </a:cubicBezTo>
                <a:cubicBezTo>
                  <a:pt x="4" y="7"/>
                  <a:pt x="7" y="4"/>
                  <a:pt x="11" y="4"/>
                </a:cubicBezTo>
                <a:cubicBezTo>
                  <a:pt x="14" y="4"/>
                  <a:pt x="17" y="7"/>
                  <a:pt x="17" y="11"/>
                </a:cubicBezTo>
                <a:cubicBezTo>
                  <a:pt x="17" y="14"/>
                  <a:pt x="14" y="17"/>
                  <a:pt x="11" y="17"/>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51" name="Shape 2351"/>
          <p:cNvSpPr/>
          <p:nvPr/>
        </p:nvSpPr>
        <p:spPr>
          <a:xfrm>
            <a:off x="7213400" y="3677841"/>
            <a:ext cx="326231" cy="388144"/>
          </a:xfrm>
          <a:custGeom>
            <a:pathLst>
              <a:path extrusionOk="0" h="99" w="83">
                <a:moveTo>
                  <a:pt x="62" y="74"/>
                </a:moveTo>
                <a:cubicBezTo>
                  <a:pt x="62" y="59"/>
                  <a:pt x="62" y="42"/>
                  <a:pt x="62" y="36"/>
                </a:cubicBezTo>
                <a:cubicBezTo>
                  <a:pt x="62" y="24"/>
                  <a:pt x="55" y="8"/>
                  <a:pt x="42" y="0"/>
                </a:cubicBezTo>
                <a:cubicBezTo>
                  <a:pt x="29" y="8"/>
                  <a:pt x="21" y="24"/>
                  <a:pt x="21" y="36"/>
                </a:cubicBezTo>
                <a:cubicBezTo>
                  <a:pt x="21" y="42"/>
                  <a:pt x="21" y="59"/>
                  <a:pt x="21" y="74"/>
                </a:cubicBezTo>
                <a:cubicBezTo>
                  <a:pt x="0" y="99"/>
                  <a:pt x="0" y="99"/>
                  <a:pt x="0" y="99"/>
                </a:cubicBezTo>
                <a:cubicBezTo>
                  <a:pt x="21" y="99"/>
                  <a:pt x="21" y="99"/>
                  <a:pt x="21" y="99"/>
                </a:cubicBezTo>
                <a:cubicBezTo>
                  <a:pt x="25" y="99"/>
                  <a:pt x="25" y="99"/>
                  <a:pt x="25" y="99"/>
                </a:cubicBezTo>
                <a:cubicBezTo>
                  <a:pt x="42" y="99"/>
                  <a:pt x="42" y="99"/>
                  <a:pt x="42" y="99"/>
                </a:cubicBezTo>
                <a:cubicBezTo>
                  <a:pt x="58" y="99"/>
                  <a:pt x="58" y="99"/>
                  <a:pt x="58" y="99"/>
                </a:cubicBezTo>
                <a:cubicBezTo>
                  <a:pt x="62" y="99"/>
                  <a:pt x="62" y="99"/>
                  <a:pt x="62" y="99"/>
                </a:cubicBezTo>
                <a:cubicBezTo>
                  <a:pt x="83" y="99"/>
                  <a:pt x="83" y="99"/>
                  <a:pt x="83" y="99"/>
                </a:cubicBezTo>
                <a:lnTo>
                  <a:pt x="62" y="74"/>
                </a:lnTo>
                <a:close/>
                <a:moveTo>
                  <a:pt x="21" y="95"/>
                </a:moveTo>
                <a:cubicBezTo>
                  <a:pt x="9" y="95"/>
                  <a:pt x="9" y="95"/>
                  <a:pt x="9" y="95"/>
                </a:cubicBezTo>
                <a:cubicBezTo>
                  <a:pt x="21" y="80"/>
                  <a:pt x="21" y="80"/>
                  <a:pt x="21" y="80"/>
                </a:cubicBezTo>
                <a:lnTo>
                  <a:pt x="21" y="95"/>
                </a:lnTo>
                <a:close/>
                <a:moveTo>
                  <a:pt x="58" y="95"/>
                </a:moveTo>
                <a:cubicBezTo>
                  <a:pt x="42" y="95"/>
                  <a:pt x="42" y="95"/>
                  <a:pt x="42" y="95"/>
                </a:cubicBezTo>
                <a:cubicBezTo>
                  <a:pt x="25" y="95"/>
                  <a:pt x="25" y="95"/>
                  <a:pt x="25" y="95"/>
                </a:cubicBezTo>
                <a:cubicBezTo>
                  <a:pt x="25" y="36"/>
                  <a:pt x="25" y="36"/>
                  <a:pt x="25" y="36"/>
                </a:cubicBezTo>
                <a:cubicBezTo>
                  <a:pt x="25" y="26"/>
                  <a:pt x="31" y="13"/>
                  <a:pt x="42" y="5"/>
                </a:cubicBezTo>
                <a:cubicBezTo>
                  <a:pt x="52" y="13"/>
                  <a:pt x="58" y="26"/>
                  <a:pt x="58" y="36"/>
                </a:cubicBezTo>
                <a:cubicBezTo>
                  <a:pt x="58" y="68"/>
                  <a:pt x="58" y="68"/>
                  <a:pt x="58" y="68"/>
                </a:cubicBezTo>
                <a:lnTo>
                  <a:pt x="58" y="95"/>
                </a:lnTo>
                <a:close/>
                <a:moveTo>
                  <a:pt x="62" y="80"/>
                </a:moveTo>
                <a:cubicBezTo>
                  <a:pt x="74" y="95"/>
                  <a:pt x="74" y="95"/>
                  <a:pt x="74" y="95"/>
                </a:cubicBezTo>
                <a:cubicBezTo>
                  <a:pt x="62" y="95"/>
                  <a:pt x="62" y="95"/>
                  <a:pt x="62" y="95"/>
                </a:cubicBezTo>
                <a:cubicBezTo>
                  <a:pt x="62" y="92"/>
                  <a:pt x="62" y="86"/>
                  <a:pt x="62" y="80"/>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52" name="Shape 2352"/>
          <p:cNvSpPr/>
          <p:nvPr/>
        </p:nvSpPr>
        <p:spPr>
          <a:xfrm>
            <a:off x="7370563" y="4081463"/>
            <a:ext cx="15479" cy="83344"/>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53" name="Shape 2353"/>
          <p:cNvSpPr/>
          <p:nvPr/>
        </p:nvSpPr>
        <p:spPr>
          <a:xfrm>
            <a:off x="7409854" y="4081463"/>
            <a:ext cx="15479" cy="51197"/>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54" name="Shape 2354"/>
          <p:cNvSpPr/>
          <p:nvPr/>
        </p:nvSpPr>
        <p:spPr>
          <a:xfrm>
            <a:off x="7327700" y="4081463"/>
            <a:ext cx="15479" cy="51197"/>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55" name="Shape 2355"/>
          <p:cNvSpPr txBox="1"/>
          <p:nvPr/>
        </p:nvSpPr>
        <p:spPr>
          <a:xfrm>
            <a:off x="3898938" y="943028"/>
            <a:ext cx="760334"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dk1"/>
                </a:solidFill>
                <a:latin typeface="Montserrat"/>
                <a:ea typeface="Montserrat"/>
                <a:cs typeface="Montserrat"/>
                <a:sym typeface="Montserrat"/>
              </a:rPr>
              <a:t>01</a:t>
            </a:r>
            <a:endParaRPr sz="1100"/>
          </a:p>
        </p:txBody>
      </p:sp>
      <p:sp>
        <p:nvSpPr>
          <p:cNvPr id="2356" name="Shape 2356"/>
          <p:cNvSpPr txBox="1"/>
          <p:nvPr/>
        </p:nvSpPr>
        <p:spPr>
          <a:xfrm>
            <a:off x="3898938" y="1850284"/>
            <a:ext cx="760334"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dk1"/>
                </a:solidFill>
                <a:latin typeface="Montserrat"/>
                <a:ea typeface="Montserrat"/>
                <a:cs typeface="Montserrat"/>
                <a:sym typeface="Montserrat"/>
              </a:rPr>
              <a:t>02</a:t>
            </a:r>
            <a:endParaRPr sz="1100"/>
          </a:p>
        </p:txBody>
      </p:sp>
      <p:sp>
        <p:nvSpPr>
          <p:cNvPr id="2357" name="Shape 2357"/>
          <p:cNvSpPr txBox="1"/>
          <p:nvPr/>
        </p:nvSpPr>
        <p:spPr>
          <a:xfrm>
            <a:off x="3898938" y="2762302"/>
            <a:ext cx="760334"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03</a:t>
            </a:r>
            <a:endParaRPr sz="1100"/>
          </a:p>
        </p:txBody>
      </p:sp>
      <p:sp>
        <p:nvSpPr>
          <p:cNvPr id="2358" name="Shape 2358"/>
          <p:cNvSpPr txBox="1"/>
          <p:nvPr/>
        </p:nvSpPr>
        <p:spPr>
          <a:xfrm>
            <a:off x="3898938" y="3673130"/>
            <a:ext cx="760334"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04</a:t>
            </a:r>
            <a:endParaRPr sz="1100"/>
          </a:p>
        </p:txBody>
      </p:sp>
      <p:sp>
        <p:nvSpPr>
          <p:cNvPr id="2359" name="Shape 2359"/>
          <p:cNvSpPr/>
          <p:nvPr/>
        </p:nvSpPr>
        <p:spPr>
          <a:xfrm>
            <a:off x="4920019" y="1012276"/>
            <a:ext cx="694729" cy="35779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b="1" lang="en" sz="1100">
                <a:solidFill>
                  <a:schemeClr val="dk1"/>
                </a:solidFill>
                <a:latin typeface="Montserrat"/>
                <a:ea typeface="Montserrat"/>
                <a:cs typeface="Montserrat"/>
                <a:sym typeface="Montserrat"/>
              </a:rPr>
              <a:t>Quality</a:t>
            </a:r>
            <a:endParaRPr sz="1100"/>
          </a:p>
          <a:p>
            <a:pPr indent="0" lvl="0" marL="0" marR="0" rtl="0" algn="r">
              <a:lnSpc>
                <a:spcPct val="100000"/>
              </a:lnSpc>
              <a:spcBef>
                <a:spcPts val="0"/>
              </a:spcBef>
              <a:spcAft>
                <a:spcPts val="0"/>
              </a:spcAft>
              <a:buNone/>
            </a:pPr>
            <a:r>
              <a:rPr b="1" lang="en" sz="1100">
                <a:solidFill>
                  <a:schemeClr val="dk1"/>
                </a:solidFill>
                <a:latin typeface="Montserrat"/>
                <a:ea typeface="Montserrat"/>
                <a:cs typeface="Montserrat"/>
                <a:sym typeface="Montserrat"/>
              </a:rPr>
              <a:t>Value</a:t>
            </a:r>
            <a:endParaRPr sz="1100"/>
          </a:p>
        </p:txBody>
      </p:sp>
      <p:sp>
        <p:nvSpPr>
          <p:cNvPr id="2360" name="Shape 2360"/>
          <p:cNvSpPr/>
          <p:nvPr/>
        </p:nvSpPr>
        <p:spPr>
          <a:xfrm>
            <a:off x="5603437" y="1018048"/>
            <a:ext cx="1374218" cy="3462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dk1"/>
                </a:solidFill>
                <a:latin typeface="Montserrat"/>
                <a:ea typeface="Montserrat"/>
                <a:cs typeface="Montserrat"/>
                <a:sym typeface="Montserrat"/>
              </a:rPr>
              <a:t>Your sample text is here to</a:t>
            </a:r>
            <a:endParaRPr sz="1100"/>
          </a:p>
          <a:p>
            <a:pPr indent="0" lvl="0" marL="0" marR="0" rtl="0" algn="l">
              <a:spcBef>
                <a:spcPts val="0"/>
              </a:spcBef>
              <a:spcAft>
                <a:spcPts val="0"/>
              </a:spcAft>
              <a:buNone/>
            </a:pPr>
            <a:r>
              <a:rPr lang="en" sz="600">
                <a:solidFill>
                  <a:schemeClr val="dk1"/>
                </a:solidFill>
                <a:latin typeface="Montserrat"/>
                <a:ea typeface="Montserrat"/>
                <a:cs typeface="Montserrat"/>
                <a:sym typeface="Montserrat"/>
              </a:rPr>
              <a:t>give you more confort to write</a:t>
            </a:r>
            <a:endParaRPr sz="1100"/>
          </a:p>
          <a:p>
            <a:pPr indent="0" lvl="0" marL="0" marR="0" rtl="0" algn="l">
              <a:spcBef>
                <a:spcPts val="0"/>
              </a:spcBef>
              <a:spcAft>
                <a:spcPts val="0"/>
              </a:spcAft>
              <a:buNone/>
            </a:pPr>
            <a:r>
              <a:rPr lang="en" sz="600">
                <a:solidFill>
                  <a:schemeClr val="dk1"/>
                </a:solidFill>
                <a:latin typeface="Montserrat"/>
                <a:ea typeface="Montserrat"/>
                <a:cs typeface="Montserrat"/>
                <a:sym typeface="Montserrat"/>
              </a:rPr>
              <a:t>own text instead.</a:t>
            </a:r>
            <a:endParaRPr sz="1100"/>
          </a:p>
        </p:txBody>
      </p:sp>
      <p:sp>
        <p:nvSpPr>
          <p:cNvPr id="2361" name="Shape 2361"/>
          <p:cNvSpPr/>
          <p:nvPr/>
        </p:nvSpPr>
        <p:spPr>
          <a:xfrm>
            <a:off x="4920019" y="1930892"/>
            <a:ext cx="694729" cy="35779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b="1" lang="en" sz="1100">
                <a:solidFill>
                  <a:schemeClr val="dk1"/>
                </a:solidFill>
                <a:latin typeface="Montserrat"/>
                <a:ea typeface="Montserrat"/>
                <a:cs typeface="Montserrat"/>
                <a:sym typeface="Montserrat"/>
              </a:rPr>
              <a:t>Quality</a:t>
            </a:r>
            <a:endParaRPr sz="1100"/>
          </a:p>
          <a:p>
            <a:pPr indent="0" lvl="0" marL="0" marR="0" rtl="0" algn="r">
              <a:lnSpc>
                <a:spcPct val="100000"/>
              </a:lnSpc>
              <a:spcBef>
                <a:spcPts val="0"/>
              </a:spcBef>
              <a:spcAft>
                <a:spcPts val="0"/>
              </a:spcAft>
              <a:buNone/>
            </a:pPr>
            <a:r>
              <a:rPr b="1" lang="en" sz="1100">
                <a:solidFill>
                  <a:schemeClr val="dk1"/>
                </a:solidFill>
                <a:latin typeface="Montserrat"/>
                <a:ea typeface="Montserrat"/>
                <a:cs typeface="Montserrat"/>
                <a:sym typeface="Montserrat"/>
              </a:rPr>
              <a:t>Value</a:t>
            </a:r>
            <a:endParaRPr sz="1100"/>
          </a:p>
        </p:txBody>
      </p:sp>
      <p:sp>
        <p:nvSpPr>
          <p:cNvPr id="2362" name="Shape 2362"/>
          <p:cNvSpPr/>
          <p:nvPr/>
        </p:nvSpPr>
        <p:spPr>
          <a:xfrm>
            <a:off x="5603437" y="1936663"/>
            <a:ext cx="1344937" cy="3462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dk1"/>
                </a:solidFill>
                <a:latin typeface="Montserrat"/>
                <a:ea typeface="Montserrat"/>
                <a:cs typeface="Montserrat"/>
                <a:sym typeface="Montserrat"/>
              </a:rPr>
              <a:t>Your sample text is here to</a:t>
            </a:r>
            <a:endParaRPr sz="1100"/>
          </a:p>
          <a:p>
            <a:pPr indent="0" lvl="0" marL="0" marR="0" rtl="0" algn="l">
              <a:spcBef>
                <a:spcPts val="0"/>
              </a:spcBef>
              <a:spcAft>
                <a:spcPts val="0"/>
              </a:spcAft>
              <a:buNone/>
            </a:pPr>
            <a:r>
              <a:rPr lang="en" sz="600">
                <a:solidFill>
                  <a:schemeClr val="dk1"/>
                </a:solidFill>
                <a:latin typeface="Montserrat"/>
                <a:ea typeface="Montserrat"/>
                <a:cs typeface="Montserrat"/>
                <a:sym typeface="Montserrat"/>
              </a:rPr>
              <a:t>give you more confort to write</a:t>
            </a:r>
            <a:endParaRPr sz="1100"/>
          </a:p>
          <a:p>
            <a:pPr indent="0" lvl="0" marL="0" marR="0" rtl="0" algn="l">
              <a:spcBef>
                <a:spcPts val="0"/>
              </a:spcBef>
              <a:spcAft>
                <a:spcPts val="0"/>
              </a:spcAft>
              <a:buNone/>
            </a:pPr>
            <a:r>
              <a:rPr lang="en" sz="600">
                <a:solidFill>
                  <a:schemeClr val="dk1"/>
                </a:solidFill>
                <a:latin typeface="Montserrat"/>
                <a:ea typeface="Montserrat"/>
                <a:cs typeface="Montserrat"/>
                <a:sym typeface="Montserrat"/>
              </a:rPr>
              <a:t>own text instead.</a:t>
            </a:r>
            <a:endParaRPr sz="1100"/>
          </a:p>
        </p:txBody>
      </p:sp>
      <p:sp>
        <p:nvSpPr>
          <p:cNvPr id="2363" name="Shape 2363"/>
          <p:cNvSpPr/>
          <p:nvPr/>
        </p:nvSpPr>
        <p:spPr>
          <a:xfrm>
            <a:off x="4920019" y="2848864"/>
            <a:ext cx="694729" cy="35779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b="1" lang="en" sz="1100">
                <a:solidFill>
                  <a:schemeClr val="lt1"/>
                </a:solidFill>
                <a:latin typeface="Montserrat"/>
                <a:ea typeface="Montserrat"/>
                <a:cs typeface="Montserrat"/>
                <a:sym typeface="Montserrat"/>
              </a:rPr>
              <a:t>Quality</a:t>
            </a:r>
            <a:endParaRPr sz="1100"/>
          </a:p>
          <a:p>
            <a:pPr indent="0" lvl="0" marL="0" marR="0" rtl="0" algn="r">
              <a:lnSpc>
                <a:spcPct val="100000"/>
              </a:lnSpc>
              <a:spcBef>
                <a:spcPts val="0"/>
              </a:spcBef>
              <a:spcAft>
                <a:spcPts val="0"/>
              </a:spcAft>
              <a:buNone/>
            </a:pPr>
            <a:r>
              <a:rPr b="1" lang="en" sz="1100">
                <a:solidFill>
                  <a:schemeClr val="lt1"/>
                </a:solidFill>
                <a:latin typeface="Montserrat"/>
                <a:ea typeface="Montserrat"/>
                <a:cs typeface="Montserrat"/>
                <a:sym typeface="Montserrat"/>
              </a:rPr>
              <a:t>Value</a:t>
            </a:r>
            <a:endParaRPr sz="1100"/>
          </a:p>
        </p:txBody>
      </p:sp>
      <p:sp>
        <p:nvSpPr>
          <p:cNvPr id="2364" name="Shape 2364"/>
          <p:cNvSpPr/>
          <p:nvPr/>
        </p:nvSpPr>
        <p:spPr>
          <a:xfrm>
            <a:off x="5603437" y="2854636"/>
            <a:ext cx="1363265" cy="3462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lt1"/>
                </a:solidFill>
                <a:latin typeface="Montserrat"/>
                <a:ea typeface="Montserrat"/>
                <a:cs typeface="Montserrat"/>
                <a:sym typeface="Montserrat"/>
              </a:rPr>
              <a:t>Your sample text is here to</a:t>
            </a:r>
            <a:endParaRPr sz="1100"/>
          </a:p>
          <a:p>
            <a:pPr indent="0" lvl="0" marL="0" marR="0" rtl="0" algn="l">
              <a:spcBef>
                <a:spcPts val="0"/>
              </a:spcBef>
              <a:spcAft>
                <a:spcPts val="0"/>
              </a:spcAft>
              <a:buNone/>
            </a:pPr>
            <a:r>
              <a:rPr lang="en" sz="600">
                <a:solidFill>
                  <a:schemeClr val="lt1"/>
                </a:solidFill>
                <a:latin typeface="Montserrat"/>
                <a:ea typeface="Montserrat"/>
                <a:cs typeface="Montserrat"/>
                <a:sym typeface="Montserrat"/>
              </a:rPr>
              <a:t>give you more confort to write</a:t>
            </a:r>
            <a:endParaRPr sz="1100"/>
          </a:p>
          <a:p>
            <a:pPr indent="0" lvl="0" marL="0" marR="0" rtl="0" algn="l">
              <a:spcBef>
                <a:spcPts val="0"/>
              </a:spcBef>
              <a:spcAft>
                <a:spcPts val="0"/>
              </a:spcAft>
              <a:buNone/>
            </a:pPr>
            <a:r>
              <a:rPr lang="en" sz="600">
                <a:solidFill>
                  <a:schemeClr val="lt1"/>
                </a:solidFill>
                <a:latin typeface="Montserrat"/>
                <a:ea typeface="Montserrat"/>
                <a:cs typeface="Montserrat"/>
                <a:sym typeface="Montserrat"/>
              </a:rPr>
              <a:t>own text instead.</a:t>
            </a:r>
            <a:endParaRPr sz="1100"/>
          </a:p>
        </p:txBody>
      </p:sp>
      <p:sp>
        <p:nvSpPr>
          <p:cNvPr id="2365" name="Shape 2365"/>
          <p:cNvSpPr/>
          <p:nvPr/>
        </p:nvSpPr>
        <p:spPr>
          <a:xfrm>
            <a:off x="4920019" y="3756507"/>
            <a:ext cx="694729" cy="357790"/>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b="1" lang="en" sz="1100">
                <a:solidFill>
                  <a:schemeClr val="lt1"/>
                </a:solidFill>
                <a:latin typeface="Montserrat"/>
                <a:ea typeface="Montserrat"/>
                <a:cs typeface="Montserrat"/>
                <a:sym typeface="Montserrat"/>
              </a:rPr>
              <a:t>Quality</a:t>
            </a:r>
            <a:endParaRPr sz="1100"/>
          </a:p>
          <a:p>
            <a:pPr indent="0" lvl="0" marL="0" marR="0" rtl="0" algn="r">
              <a:lnSpc>
                <a:spcPct val="100000"/>
              </a:lnSpc>
              <a:spcBef>
                <a:spcPts val="0"/>
              </a:spcBef>
              <a:spcAft>
                <a:spcPts val="0"/>
              </a:spcAft>
              <a:buNone/>
            </a:pPr>
            <a:r>
              <a:rPr b="1" lang="en" sz="1100">
                <a:solidFill>
                  <a:schemeClr val="lt1"/>
                </a:solidFill>
                <a:latin typeface="Montserrat"/>
                <a:ea typeface="Montserrat"/>
                <a:cs typeface="Montserrat"/>
                <a:sym typeface="Montserrat"/>
              </a:rPr>
              <a:t>Value</a:t>
            </a:r>
            <a:endParaRPr sz="1100"/>
          </a:p>
        </p:txBody>
      </p:sp>
      <p:sp>
        <p:nvSpPr>
          <p:cNvPr id="2366" name="Shape 2366"/>
          <p:cNvSpPr/>
          <p:nvPr/>
        </p:nvSpPr>
        <p:spPr>
          <a:xfrm>
            <a:off x="5603438" y="3762278"/>
            <a:ext cx="1344936" cy="34624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600">
                <a:solidFill>
                  <a:schemeClr val="lt1"/>
                </a:solidFill>
                <a:latin typeface="Montserrat"/>
                <a:ea typeface="Montserrat"/>
                <a:cs typeface="Montserrat"/>
                <a:sym typeface="Montserrat"/>
              </a:rPr>
              <a:t>Your sample text is here to</a:t>
            </a:r>
            <a:endParaRPr sz="1100"/>
          </a:p>
          <a:p>
            <a:pPr indent="0" lvl="0" marL="0" marR="0" rtl="0" algn="l">
              <a:spcBef>
                <a:spcPts val="0"/>
              </a:spcBef>
              <a:spcAft>
                <a:spcPts val="0"/>
              </a:spcAft>
              <a:buNone/>
            </a:pPr>
            <a:r>
              <a:rPr lang="en" sz="600">
                <a:solidFill>
                  <a:schemeClr val="lt1"/>
                </a:solidFill>
                <a:latin typeface="Montserrat"/>
                <a:ea typeface="Montserrat"/>
                <a:cs typeface="Montserrat"/>
                <a:sym typeface="Montserrat"/>
              </a:rPr>
              <a:t>give you more confort to write</a:t>
            </a:r>
            <a:endParaRPr sz="1100"/>
          </a:p>
          <a:p>
            <a:pPr indent="0" lvl="0" marL="0" marR="0" rtl="0" algn="l">
              <a:spcBef>
                <a:spcPts val="0"/>
              </a:spcBef>
              <a:spcAft>
                <a:spcPts val="0"/>
              </a:spcAft>
              <a:buNone/>
            </a:pPr>
            <a:r>
              <a:rPr lang="en" sz="600">
                <a:solidFill>
                  <a:schemeClr val="lt1"/>
                </a:solidFill>
                <a:latin typeface="Montserrat"/>
                <a:ea typeface="Montserrat"/>
                <a:cs typeface="Montserrat"/>
                <a:sym typeface="Montserrat"/>
              </a:rPr>
              <a:t>own text instead.</a:t>
            </a:r>
            <a:endParaRPr sz="1100"/>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0" name="Shape 2370"/>
        <p:cNvGrpSpPr/>
        <p:nvPr/>
      </p:nvGrpSpPr>
      <p:grpSpPr>
        <a:xfrm>
          <a:off x="0" y="0"/>
          <a:ext cx="0" cy="0"/>
          <a:chOff x="0" y="0"/>
          <a:chExt cx="0" cy="0"/>
        </a:xfrm>
      </p:grpSpPr>
      <p:sp>
        <p:nvSpPr>
          <p:cNvPr id="2371" name="Shape 2371"/>
          <p:cNvSpPr txBox="1"/>
          <p:nvPr>
            <p:ph idx="11" type="ftr"/>
          </p:nvPr>
        </p:nvSpPr>
        <p:spPr>
          <a:xfrm>
            <a:off x="3771525" y="4707775"/>
            <a:ext cx="16011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2372" name="Shape 237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2373" name="Shape 2373"/>
          <p:cNvSpPr txBox="1"/>
          <p:nvPr/>
        </p:nvSpPr>
        <p:spPr>
          <a:xfrm>
            <a:off x="963561" y="885535"/>
            <a:ext cx="1906529" cy="550151"/>
          </a:xfrm>
          <a:prstGeom prst="rect">
            <a:avLst/>
          </a:prstGeom>
          <a:noFill/>
          <a:ln>
            <a:noFill/>
          </a:ln>
        </p:spPr>
        <p:txBody>
          <a:bodyPr anchorCtr="0" anchor="t" bIns="34275" lIns="68575" spcFirstLastPara="1" rIns="68575" wrap="square" tIns="34275">
            <a:noAutofit/>
          </a:bodyPr>
          <a:lstStyle/>
          <a:p>
            <a:pPr indent="0" lvl="0" marL="0" marR="0" rtl="0" algn="l">
              <a:lnSpc>
                <a:spcPct val="71428"/>
              </a:lnSpc>
              <a:spcBef>
                <a:spcPts val="0"/>
              </a:spcBef>
              <a:spcAft>
                <a:spcPts val="0"/>
              </a:spcAft>
              <a:buNone/>
            </a:pPr>
            <a:r>
              <a:rPr b="1" lang="en" sz="2600">
                <a:solidFill>
                  <a:schemeClr val="accent4"/>
                </a:solidFill>
                <a:latin typeface="Montserrat"/>
                <a:ea typeface="Montserrat"/>
                <a:cs typeface="Montserrat"/>
                <a:sym typeface="Montserrat"/>
              </a:rPr>
              <a:t>Process 3</a:t>
            </a:r>
            <a:endParaRPr sz="1100"/>
          </a:p>
          <a:p>
            <a:pPr indent="0" lvl="0" marL="0" marR="0" rtl="0" algn="l">
              <a:lnSpc>
                <a:spcPct val="166666"/>
              </a:lnSpc>
              <a:spcBef>
                <a:spcPts val="0"/>
              </a:spcBef>
              <a:spcAft>
                <a:spcPts val="0"/>
              </a:spcAft>
              <a:buNone/>
            </a:pPr>
            <a:r>
              <a:rPr b="1" lang="en" sz="1100">
                <a:solidFill>
                  <a:srgbClr val="7F7F7F"/>
                </a:solidFill>
                <a:latin typeface="Montserrat"/>
                <a:ea typeface="Montserrat"/>
                <a:cs typeface="Montserrat"/>
                <a:sym typeface="Montserrat"/>
              </a:rPr>
              <a:t>Infographic </a:t>
            </a:r>
            <a:endParaRPr sz="1100"/>
          </a:p>
        </p:txBody>
      </p:sp>
      <p:grpSp>
        <p:nvGrpSpPr>
          <p:cNvPr id="2374" name="Shape 2374"/>
          <p:cNvGrpSpPr/>
          <p:nvPr/>
        </p:nvGrpSpPr>
        <p:grpSpPr>
          <a:xfrm>
            <a:off x="1125485" y="1518598"/>
            <a:ext cx="1744604" cy="459583"/>
            <a:chOff x="1233037" y="2099470"/>
            <a:chExt cx="2326139" cy="612777"/>
          </a:xfrm>
        </p:grpSpPr>
        <p:sp>
          <p:nvSpPr>
            <p:cNvPr id="2375" name="Shape 2375"/>
            <p:cNvSpPr/>
            <p:nvPr/>
          </p:nvSpPr>
          <p:spPr>
            <a:xfrm>
              <a:off x="1233038" y="2099470"/>
              <a:ext cx="1436612"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a:ea typeface="Montserrat"/>
                  <a:cs typeface="Montserrat"/>
                  <a:sym typeface="Montserrat"/>
                </a:rPr>
                <a:t>Heading 2013</a:t>
              </a:r>
              <a:endParaRPr sz="1100"/>
            </a:p>
          </p:txBody>
        </p:sp>
        <p:sp>
          <p:nvSpPr>
            <p:cNvPr id="2376" name="Shape 2376"/>
            <p:cNvSpPr/>
            <p:nvPr/>
          </p:nvSpPr>
          <p:spPr>
            <a:xfrm>
              <a:off x="1233037" y="2363434"/>
              <a:ext cx="2326139" cy="348813"/>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to give you more your title.</a:t>
              </a:r>
              <a:endParaRPr sz="1100"/>
            </a:p>
          </p:txBody>
        </p:sp>
      </p:grpSp>
      <p:grpSp>
        <p:nvGrpSpPr>
          <p:cNvPr id="2377" name="Shape 2377"/>
          <p:cNvGrpSpPr/>
          <p:nvPr/>
        </p:nvGrpSpPr>
        <p:grpSpPr>
          <a:xfrm>
            <a:off x="1125485" y="2109319"/>
            <a:ext cx="1900181" cy="459583"/>
            <a:chOff x="1233037" y="2099470"/>
            <a:chExt cx="2533575" cy="612777"/>
          </a:xfrm>
        </p:grpSpPr>
        <p:sp>
          <p:nvSpPr>
            <p:cNvPr id="2378" name="Shape 2378"/>
            <p:cNvSpPr/>
            <p:nvPr/>
          </p:nvSpPr>
          <p:spPr>
            <a:xfrm>
              <a:off x="1233038" y="2099470"/>
              <a:ext cx="1436612"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Montserrat"/>
                  <a:ea typeface="Montserrat"/>
                  <a:cs typeface="Montserrat"/>
                  <a:sym typeface="Montserrat"/>
                </a:rPr>
                <a:t>Heading 2013</a:t>
              </a:r>
              <a:endParaRPr sz="1100"/>
            </a:p>
          </p:txBody>
        </p:sp>
        <p:sp>
          <p:nvSpPr>
            <p:cNvPr id="2379" name="Shape 2379"/>
            <p:cNvSpPr/>
            <p:nvPr/>
          </p:nvSpPr>
          <p:spPr>
            <a:xfrm>
              <a:off x="1233037" y="2363434"/>
              <a:ext cx="2533575" cy="348813"/>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to give you more your title.</a:t>
              </a:r>
              <a:endParaRPr sz="1100"/>
            </a:p>
          </p:txBody>
        </p:sp>
      </p:grpSp>
      <p:grpSp>
        <p:nvGrpSpPr>
          <p:cNvPr id="2380" name="Shape 2380"/>
          <p:cNvGrpSpPr/>
          <p:nvPr/>
        </p:nvGrpSpPr>
        <p:grpSpPr>
          <a:xfrm>
            <a:off x="1125485" y="2700040"/>
            <a:ext cx="1744604" cy="459583"/>
            <a:chOff x="1233037" y="2099470"/>
            <a:chExt cx="2326139" cy="612777"/>
          </a:xfrm>
        </p:grpSpPr>
        <p:sp>
          <p:nvSpPr>
            <p:cNvPr id="2381" name="Shape 2381"/>
            <p:cNvSpPr/>
            <p:nvPr/>
          </p:nvSpPr>
          <p:spPr>
            <a:xfrm>
              <a:off x="1233038" y="2099470"/>
              <a:ext cx="1436612"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7F7F7F"/>
                  </a:solidFill>
                  <a:latin typeface="Montserrat"/>
                  <a:ea typeface="Montserrat"/>
                  <a:cs typeface="Montserrat"/>
                  <a:sym typeface="Montserrat"/>
                </a:rPr>
                <a:t>Heading 2013</a:t>
              </a:r>
              <a:endParaRPr sz="1100"/>
            </a:p>
          </p:txBody>
        </p:sp>
        <p:sp>
          <p:nvSpPr>
            <p:cNvPr id="2382" name="Shape 2382"/>
            <p:cNvSpPr/>
            <p:nvPr/>
          </p:nvSpPr>
          <p:spPr>
            <a:xfrm>
              <a:off x="1233037" y="2363434"/>
              <a:ext cx="2326139" cy="348813"/>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to give you more your title.</a:t>
              </a:r>
              <a:endParaRPr sz="1100"/>
            </a:p>
          </p:txBody>
        </p:sp>
      </p:grpSp>
      <p:grpSp>
        <p:nvGrpSpPr>
          <p:cNvPr id="2383" name="Shape 2383"/>
          <p:cNvGrpSpPr/>
          <p:nvPr/>
        </p:nvGrpSpPr>
        <p:grpSpPr>
          <a:xfrm>
            <a:off x="1125485" y="3290761"/>
            <a:ext cx="1744604" cy="459583"/>
            <a:chOff x="1233037" y="2099470"/>
            <a:chExt cx="2326139" cy="612777"/>
          </a:xfrm>
        </p:grpSpPr>
        <p:sp>
          <p:nvSpPr>
            <p:cNvPr id="2384" name="Shape 2384"/>
            <p:cNvSpPr/>
            <p:nvPr/>
          </p:nvSpPr>
          <p:spPr>
            <a:xfrm>
              <a:off x="1233038" y="2099470"/>
              <a:ext cx="1436612"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4"/>
                  </a:solidFill>
                  <a:latin typeface="Montserrat"/>
                  <a:ea typeface="Montserrat"/>
                  <a:cs typeface="Montserrat"/>
                  <a:sym typeface="Montserrat"/>
                </a:rPr>
                <a:t>Heading 2013</a:t>
              </a:r>
              <a:endParaRPr sz="1100"/>
            </a:p>
          </p:txBody>
        </p:sp>
        <p:sp>
          <p:nvSpPr>
            <p:cNvPr id="2385" name="Shape 2385"/>
            <p:cNvSpPr/>
            <p:nvPr/>
          </p:nvSpPr>
          <p:spPr>
            <a:xfrm>
              <a:off x="1233037" y="2363434"/>
              <a:ext cx="2326139" cy="348813"/>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to give you more your title.</a:t>
              </a:r>
              <a:endParaRPr sz="1100"/>
            </a:p>
          </p:txBody>
        </p:sp>
      </p:grpSp>
      <p:grpSp>
        <p:nvGrpSpPr>
          <p:cNvPr id="2386" name="Shape 2386"/>
          <p:cNvGrpSpPr/>
          <p:nvPr/>
        </p:nvGrpSpPr>
        <p:grpSpPr>
          <a:xfrm>
            <a:off x="1125485" y="3881480"/>
            <a:ext cx="1900181" cy="459583"/>
            <a:chOff x="1233037" y="2099470"/>
            <a:chExt cx="2533575" cy="612777"/>
          </a:xfrm>
        </p:grpSpPr>
        <p:sp>
          <p:nvSpPr>
            <p:cNvPr id="2387" name="Shape 2387"/>
            <p:cNvSpPr/>
            <p:nvPr/>
          </p:nvSpPr>
          <p:spPr>
            <a:xfrm>
              <a:off x="1233038" y="2099470"/>
              <a:ext cx="1436612" cy="30777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2"/>
                  </a:solidFill>
                  <a:latin typeface="Montserrat"/>
                  <a:ea typeface="Montserrat"/>
                  <a:cs typeface="Montserrat"/>
                  <a:sym typeface="Montserrat"/>
                </a:rPr>
                <a:t>Heading 2013</a:t>
              </a:r>
              <a:endParaRPr sz="1100"/>
            </a:p>
          </p:txBody>
        </p:sp>
        <p:sp>
          <p:nvSpPr>
            <p:cNvPr id="2388" name="Shape 2388"/>
            <p:cNvSpPr/>
            <p:nvPr/>
          </p:nvSpPr>
          <p:spPr>
            <a:xfrm>
              <a:off x="1233037" y="2363434"/>
              <a:ext cx="2533575" cy="348813"/>
            </a:xfrm>
            <a:prstGeom prst="rect">
              <a:avLst/>
            </a:prstGeom>
            <a:noFill/>
            <a:ln>
              <a:noFill/>
            </a:ln>
          </p:spPr>
          <p:txBody>
            <a:bodyPr anchorCtr="0" anchor="t" bIns="34275" lIns="68575" spcFirstLastPara="1" rIns="68575" wrap="square" tIns="34275">
              <a:noAutofit/>
            </a:bodyPr>
            <a:lstStyle/>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Your sample text is here text for your</a:t>
              </a:r>
              <a:endParaRPr sz="1100"/>
            </a:p>
            <a:p>
              <a:pPr indent="0" lvl="0" marL="0" marR="0" rtl="0" algn="l">
                <a:lnSpc>
                  <a:spcPct val="111111"/>
                </a:lnSpc>
                <a:spcBef>
                  <a:spcPts val="0"/>
                </a:spcBef>
                <a:spcAft>
                  <a:spcPts val="0"/>
                </a:spcAft>
                <a:buNone/>
              </a:pPr>
              <a:r>
                <a:rPr lang="en" sz="700">
                  <a:solidFill>
                    <a:schemeClr val="dk1"/>
                  </a:solidFill>
                  <a:latin typeface="Montserrat"/>
                  <a:ea typeface="Montserrat"/>
                  <a:cs typeface="Montserrat"/>
                  <a:sym typeface="Montserrat"/>
                </a:rPr>
                <a:t>to give you more your title.</a:t>
              </a:r>
              <a:endParaRPr sz="1100"/>
            </a:p>
          </p:txBody>
        </p:sp>
      </p:grpSp>
      <p:sp>
        <p:nvSpPr>
          <p:cNvPr id="2389" name="Shape 2389"/>
          <p:cNvSpPr/>
          <p:nvPr/>
        </p:nvSpPr>
        <p:spPr>
          <a:xfrm>
            <a:off x="1052266" y="1597792"/>
            <a:ext cx="73220" cy="7322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90" name="Shape 2390"/>
          <p:cNvSpPr/>
          <p:nvPr/>
        </p:nvSpPr>
        <p:spPr>
          <a:xfrm>
            <a:off x="1052266" y="2182104"/>
            <a:ext cx="73220" cy="73220"/>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91" name="Shape 2391"/>
          <p:cNvSpPr/>
          <p:nvPr/>
        </p:nvSpPr>
        <p:spPr>
          <a:xfrm>
            <a:off x="1052266" y="2778025"/>
            <a:ext cx="73220" cy="73220"/>
          </a:xfrm>
          <a:prstGeom prst="ellipse">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92" name="Shape 2392"/>
          <p:cNvSpPr/>
          <p:nvPr/>
        </p:nvSpPr>
        <p:spPr>
          <a:xfrm>
            <a:off x="1052266" y="3360439"/>
            <a:ext cx="73220" cy="73220"/>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93" name="Shape 2393"/>
          <p:cNvSpPr/>
          <p:nvPr/>
        </p:nvSpPr>
        <p:spPr>
          <a:xfrm>
            <a:off x="1052266" y="3957568"/>
            <a:ext cx="73220" cy="73220"/>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94" name="Shape 2394"/>
          <p:cNvSpPr/>
          <p:nvPr/>
        </p:nvSpPr>
        <p:spPr>
          <a:xfrm>
            <a:off x="3591770" y="802436"/>
            <a:ext cx="4588669" cy="303728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95" name="Shape 2395"/>
          <p:cNvSpPr/>
          <p:nvPr/>
        </p:nvSpPr>
        <p:spPr>
          <a:xfrm>
            <a:off x="4414492" y="1388224"/>
            <a:ext cx="1296591" cy="2451496"/>
          </a:xfrm>
          <a:custGeom>
            <a:pathLst>
              <a:path extrusionOk="0" h="2059" w="1089">
                <a:moveTo>
                  <a:pt x="1089" y="642"/>
                </a:moveTo>
                <a:lnTo>
                  <a:pt x="545" y="0"/>
                </a:lnTo>
                <a:lnTo>
                  <a:pt x="0" y="642"/>
                </a:lnTo>
                <a:lnTo>
                  <a:pt x="199" y="642"/>
                </a:lnTo>
                <a:lnTo>
                  <a:pt x="199" y="2059"/>
                </a:lnTo>
                <a:lnTo>
                  <a:pt x="887" y="2059"/>
                </a:lnTo>
                <a:lnTo>
                  <a:pt x="887" y="642"/>
                </a:lnTo>
                <a:lnTo>
                  <a:pt x="1089" y="642"/>
                </a:ln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96" name="Shape 2396"/>
          <p:cNvSpPr/>
          <p:nvPr/>
        </p:nvSpPr>
        <p:spPr>
          <a:xfrm>
            <a:off x="6057554" y="802436"/>
            <a:ext cx="1296591" cy="3037284"/>
          </a:xfrm>
          <a:custGeom>
            <a:pathLst>
              <a:path extrusionOk="0" h="2551" w="1089">
                <a:moveTo>
                  <a:pt x="1089" y="642"/>
                </a:moveTo>
                <a:lnTo>
                  <a:pt x="544" y="0"/>
                </a:lnTo>
                <a:lnTo>
                  <a:pt x="0" y="642"/>
                </a:lnTo>
                <a:lnTo>
                  <a:pt x="199" y="642"/>
                </a:lnTo>
                <a:lnTo>
                  <a:pt x="199" y="2551"/>
                </a:lnTo>
                <a:lnTo>
                  <a:pt x="890" y="2551"/>
                </a:lnTo>
                <a:lnTo>
                  <a:pt x="890" y="642"/>
                </a:lnTo>
                <a:lnTo>
                  <a:pt x="1089" y="642"/>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97" name="Shape 2397"/>
          <p:cNvSpPr/>
          <p:nvPr/>
        </p:nvSpPr>
        <p:spPr>
          <a:xfrm>
            <a:off x="3591770" y="2396683"/>
            <a:ext cx="1296591" cy="1443038"/>
          </a:xfrm>
          <a:custGeom>
            <a:pathLst>
              <a:path extrusionOk="0" h="1212" w="1089">
                <a:moveTo>
                  <a:pt x="1089" y="642"/>
                </a:moveTo>
                <a:lnTo>
                  <a:pt x="545" y="0"/>
                </a:lnTo>
                <a:lnTo>
                  <a:pt x="0" y="642"/>
                </a:lnTo>
                <a:lnTo>
                  <a:pt x="199" y="642"/>
                </a:lnTo>
                <a:lnTo>
                  <a:pt x="199" y="1212"/>
                </a:lnTo>
                <a:lnTo>
                  <a:pt x="890" y="1212"/>
                </a:lnTo>
                <a:lnTo>
                  <a:pt x="890" y="642"/>
                </a:lnTo>
                <a:lnTo>
                  <a:pt x="1089" y="642"/>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98" name="Shape 2398"/>
          <p:cNvSpPr/>
          <p:nvPr/>
        </p:nvSpPr>
        <p:spPr>
          <a:xfrm>
            <a:off x="5233642" y="2097836"/>
            <a:ext cx="1296591" cy="1741884"/>
          </a:xfrm>
          <a:custGeom>
            <a:pathLst>
              <a:path extrusionOk="0" h="1463" w="1089">
                <a:moveTo>
                  <a:pt x="1089" y="642"/>
                </a:moveTo>
                <a:lnTo>
                  <a:pt x="545" y="0"/>
                </a:lnTo>
                <a:lnTo>
                  <a:pt x="0" y="642"/>
                </a:lnTo>
                <a:lnTo>
                  <a:pt x="199" y="642"/>
                </a:lnTo>
                <a:lnTo>
                  <a:pt x="199" y="1463"/>
                </a:lnTo>
                <a:lnTo>
                  <a:pt x="891" y="1463"/>
                </a:lnTo>
                <a:lnTo>
                  <a:pt x="891" y="642"/>
                </a:lnTo>
                <a:lnTo>
                  <a:pt x="1089" y="642"/>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399" name="Shape 2399"/>
          <p:cNvSpPr/>
          <p:nvPr/>
        </p:nvSpPr>
        <p:spPr>
          <a:xfrm>
            <a:off x="6880276" y="1807324"/>
            <a:ext cx="1296591" cy="2032397"/>
          </a:xfrm>
          <a:custGeom>
            <a:pathLst>
              <a:path extrusionOk="0" h="1707" w="1089">
                <a:moveTo>
                  <a:pt x="1089" y="642"/>
                </a:moveTo>
                <a:lnTo>
                  <a:pt x="544" y="0"/>
                </a:lnTo>
                <a:lnTo>
                  <a:pt x="0" y="642"/>
                </a:lnTo>
                <a:lnTo>
                  <a:pt x="199" y="642"/>
                </a:lnTo>
                <a:lnTo>
                  <a:pt x="199" y="1707"/>
                </a:lnTo>
                <a:lnTo>
                  <a:pt x="890" y="1707"/>
                </a:lnTo>
                <a:lnTo>
                  <a:pt x="890" y="642"/>
                </a:lnTo>
                <a:lnTo>
                  <a:pt x="1089" y="642"/>
                </a:lnTo>
                <a:close/>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00" name="Shape 2400"/>
          <p:cNvSpPr/>
          <p:nvPr/>
        </p:nvSpPr>
        <p:spPr>
          <a:xfrm>
            <a:off x="4050161" y="2870551"/>
            <a:ext cx="400050" cy="398859"/>
          </a:xfrm>
          <a:custGeom>
            <a:pathLst>
              <a:path extrusionOk="0" h="103" w="103">
                <a:moveTo>
                  <a:pt x="101" y="87"/>
                </a:moveTo>
                <a:cubicBezTo>
                  <a:pt x="81" y="67"/>
                  <a:pt x="81" y="67"/>
                  <a:pt x="81" y="67"/>
                </a:cubicBezTo>
                <a:cubicBezTo>
                  <a:pt x="95" y="58"/>
                  <a:pt x="95" y="58"/>
                  <a:pt x="95" y="58"/>
                </a:cubicBezTo>
                <a:cubicBezTo>
                  <a:pt x="97" y="57"/>
                  <a:pt x="97" y="56"/>
                  <a:pt x="97" y="55"/>
                </a:cubicBezTo>
                <a:cubicBezTo>
                  <a:pt x="97" y="54"/>
                  <a:pt x="96" y="52"/>
                  <a:pt x="95" y="52"/>
                </a:cubicBezTo>
                <a:cubicBezTo>
                  <a:pt x="30" y="26"/>
                  <a:pt x="30" y="26"/>
                  <a:pt x="30" y="26"/>
                </a:cubicBezTo>
                <a:cubicBezTo>
                  <a:pt x="29" y="26"/>
                  <a:pt x="27" y="26"/>
                  <a:pt x="26" y="27"/>
                </a:cubicBezTo>
                <a:cubicBezTo>
                  <a:pt x="25" y="28"/>
                  <a:pt x="25" y="29"/>
                  <a:pt x="25" y="31"/>
                </a:cubicBezTo>
                <a:cubicBezTo>
                  <a:pt x="51" y="96"/>
                  <a:pt x="51" y="96"/>
                  <a:pt x="51" y="96"/>
                </a:cubicBezTo>
                <a:cubicBezTo>
                  <a:pt x="52" y="97"/>
                  <a:pt x="53" y="98"/>
                  <a:pt x="54" y="98"/>
                </a:cubicBezTo>
                <a:cubicBezTo>
                  <a:pt x="56" y="98"/>
                  <a:pt x="57" y="97"/>
                  <a:pt x="58" y="96"/>
                </a:cubicBezTo>
                <a:cubicBezTo>
                  <a:pt x="66" y="81"/>
                  <a:pt x="66" y="81"/>
                  <a:pt x="66" y="81"/>
                </a:cubicBezTo>
                <a:cubicBezTo>
                  <a:pt x="86" y="102"/>
                  <a:pt x="86" y="102"/>
                  <a:pt x="86" y="102"/>
                </a:cubicBezTo>
                <a:cubicBezTo>
                  <a:pt x="87" y="102"/>
                  <a:pt x="88" y="103"/>
                  <a:pt x="89" y="103"/>
                </a:cubicBezTo>
                <a:cubicBezTo>
                  <a:pt x="90" y="103"/>
                  <a:pt x="91" y="102"/>
                  <a:pt x="91" y="102"/>
                </a:cubicBezTo>
                <a:cubicBezTo>
                  <a:pt x="101" y="92"/>
                  <a:pt x="101" y="92"/>
                  <a:pt x="101" y="92"/>
                </a:cubicBezTo>
                <a:cubicBezTo>
                  <a:pt x="103" y="91"/>
                  <a:pt x="103" y="88"/>
                  <a:pt x="101" y="87"/>
                </a:cubicBezTo>
                <a:close/>
                <a:moveTo>
                  <a:pt x="15" y="10"/>
                </a:moveTo>
                <a:cubicBezTo>
                  <a:pt x="13" y="9"/>
                  <a:pt x="11" y="9"/>
                  <a:pt x="10" y="10"/>
                </a:cubicBezTo>
                <a:cubicBezTo>
                  <a:pt x="8" y="12"/>
                  <a:pt x="8" y="14"/>
                  <a:pt x="10" y="15"/>
                </a:cubicBezTo>
                <a:cubicBezTo>
                  <a:pt x="17" y="23"/>
                  <a:pt x="17" y="23"/>
                  <a:pt x="17" y="23"/>
                </a:cubicBezTo>
                <a:cubicBezTo>
                  <a:pt x="18" y="24"/>
                  <a:pt x="19" y="24"/>
                  <a:pt x="20" y="24"/>
                </a:cubicBezTo>
                <a:cubicBezTo>
                  <a:pt x="21" y="24"/>
                  <a:pt x="22" y="24"/>
                  <a:pt x="22" y="23"/>
                </a:cubicBezTo>
                <a:cubicBezTo>
                  <a:pt x="24" y="22"/>
                  <a:pt x="24" y="19"/>
                  <a:pt x="22" y="18"/>
                </a:cubicBezTo>
                <a:lnTo>
                  <a:pt x="15" y="10"/>
                </a:lnTo>
                <a:close/>
                <a:moveTo>
                  <a:pt x="17" y="34"/>
                </a:moveTo>
                <a:cubicBezTo>
                  <a:pt x="17" y="32"/>
                  <a:pt x="16" y="31"/>
                  <a:pt x="14" y="31"/>
                </a:cubicBezTo>
                <a:cubicBezTo>
                  <a:pt x="3" y="31"/>
                  <a:pt x="3" y="31"/>
                  <a:pt x="3" y="31"/>
                </a:cubicBezTo>
                <a:cubicBezTo>
                  <a:pt x="1" y="31"/>
                  <a:pt x="0" y="32"/>
                  <a:pt x="0" y="34"/>
                </a:cubicBezTo>
                <a:cubicBezTo>
                  <a:pt x="0" y="36"/>
                  <a:pt x="1" y="38"/>
                  <a:pt x="3" y="38"/>
                </a:cubicBezTo>
                <a:cubicBezTo>
                  <a:pt x="14" y="38"/>
                  <a:pt x="14" y="38"/>
                  <a:pt x="14" y="38"/>
                </a:cubicBezTo>
                <a:cubicBezTo>
                  <a:pt x="16" y="38"/>
                  <a:pt x="17" y="36"/>
                  <a:pt x="17" y="34"/>
                </a:cubicBezTo>
                <a:close/>
                <a:moveTo>
                  <a:pt x="16" y="45"/>
                </a:moveTo>
                <a:cubicBezTo>
                  <a:pt x="8" y="52"/>
                  <a:pt x="8" y="52"/>
                  <a:pt x="8" y="52"/>
                </a:cubicBezTo>
                <a:cubicBezTo>
                  <a:pt x="7" y="54"/>
                  <a:pt x="7" y="56"/>
                  <a:pt x="8" y="57"/>
                </a:cubicBezTo>
                <a:cubicBezTo>
                  <a:pt x="9" y="58"/>
                  <a:pt x="10" y="58"/>
                  <a:pt x="11" y="58"/>
                </a:cubicBezTo>
                <a:cubicBezTo>
                  <a:pt x="12" y="58"/>
                  <a:pt x="12" y="58"/>
                  <a:pt x="13" y="57"/>
                </a:cubicBezTo>
                <a:cubicBezTo>
                  <a:pt x="21" y="50"/>
                  <a:pt x="21" y="50"/>
                  <a:pt x="21" y="50"/>
                </a:cubicBezTo>
                <a:cubicBezTo>
                  <a:pt x="22" y="48"/>
                  <a:pt x="22" y="46"/>
                  <a:pt x="21" y="45"/>
                </a:cubicBezTo>
                <a:cubicBezTo>
                  <a:pt x="19" y="43"/>
                  <a:pt x="17" y="43"/>
                  <a:pt x="16" y="45"/>
                </a:cubicBezTo>
                <a:close/>
                <a:moveTo>
                  <a:pt x="34" y="18"/>
                </a:moveTo>
                <a:cubicBezTo>
                  <a:pt x="35" y="18"/>
                  <a:pt x="37" y="16"/>
                  <a:pt x="37" y="14"/>
                </a:cubicBezTo>
                <a:cubicBezTo>
                  <a:pt x="37" y="4"/>
                  <a:pt x="37" y="4"/>
                  <a:pt x="37" y="4"/>
                </a:cubicBezTo>
                <a:cubicBezTo>
                  <a:pt x="37" y="2"/>
                  <a:pt x="35" y="0"/>
                  <a:pt x="34" y="0"/>
                </a:cubicBezTo>
                <a:cubicBezTo>
                  <a:pt x="32" y="0"/>
                  <a:pt x="30" y="2"/>
                  <a:pt x="30" y="4"/>
                </a:cubicBezTo>
                <a:cubicBezTo>
                  <a:pt x="30" y="14"/>
                  <a:pt x="30" y="14"/>
                  <a:pt x="30" y="14"/>
                </a:cubicBezTo>
                <a:cubicBezTo>
                  <a:pt x="30" y="16"/>
                  <a:pt x="32" y="18"/>
                  <a:pt x="34" y="18"/>
                </a:cubicBezTo>
                <a:close/>
                <a:moveTo>
                  <a:pt x="47" y="22"/>
                </a:moveTo>
                <a:cubicBezTo>
                  <a:pt x="47" y="22"/>
                  <a:pt x="48" y="22"/>
                  <a:pt x="49" y="21"/>
                </a:cubicBezTo>
                <a:cubicBezTo>
                  <a:pt x="57" y="14"/>
                  <a:pt x="57" y="14"/>
                  <a:pt x="57" y="14"/>
                </a:cubicBezTo>
                <a:cubicBezTo>
                  <a:pt x="58" y="12"/>
                  <a:pt x="58" y="10"/>
                  <a:pt x="57" y="9"/>
                </a:cubicBezTo>
                <a:cubicBezTo>
                  <a:pt x="55" y="7"/>
                  <a:pt x="53" y="7"/>
                  <a:pt x="52" y="9"/>
                </a:cubicBezTo>
                <a:cubicBezTo>
                  <a:pt x="44" y="16"/>
                  <a:pt x="44" y="16"/>
                  <a:pt x="44" y="16"/>
                </a:cubicBezTo>
                <a:cubicBezTo>
                  <a:pt x="43" y="18"/>
                  <a:pt x="43" y="20"/>
                  <a:pt x="44" y="21"/>
                </a:cubicBezTo>
                <a:cubicBezTo>
                  <a:pt x="45" y="22"/>
                  <a:pt x="46" y="22"/>
                  <a:pt x="47" y="2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01" name="Shape 2401"/>
          <p:cNvSpPr/>
          <p:nvPr/>
        </p:nvSpPr>
        <p:spPr>
          <a:xfrm>
            <a:off x="7264848" y="2300243"/>
            <a:ext cx="551260" cy="314325"/>
          </a:xfrm>
          <a:custGeom>
            <a:pathLst>
              <a:path extrusionOk="0" h="81" w="142">
                <a:moveTo>
                  <a:pt x="105" y="64"/>
                </a:moveTo>
                <a:cubicBezTo>
                  <a:pt x="96" y="57"/>
                  <a:pt x="86" y="52"/>
                  <a:pt x="84" y="51"/>
                </a:cubicBezTo>
                <a:cubicBezTo>
                  <a:pt x="83" y="50"/>
                  <a:pt x="83" y="50"/>
                  <a:pt x="83" y="50"/>
                </a:cubicBezTo>
                <a:cubicBezTo>
                  <a:pt x="83" y="35"/>
                  <a:pt x="83" y="35"/>
                  <a:pt x="83" y="35"/>
                </a:cubicBezTo>
                <a:cubicBezTo>
                  <a:pt x="85" y="34"/>
                  <a:pt x="86" y="32"/>
                  <a:pt x="86" y="29"/>
                </a:cubicBezTo>
                <a:cubicBezTo>
                  <a:pt x="86" y="14"/>
                  <a:pt x="86" y="14"/>
                  <a:pt x="86" y="14"/>
                </a:cubicBezTo>
                <a:cubicBezTo>
                  <a:pt x="86" y="6"/>
                  <a:pt x="80" y="0"/>
                  <a:pt x="73" y="0"/>
                </a:cubicBezTo>
                <a:cubicBezTo>
                  <a:pt x="69" y="0"/>
                  <a:pt x="69" y="0"/>
                  <a:pt x="69" y="0"/>
                </a:cubicBezTo>
                <a:cubicBezTo>
                  <a:pt x="62" y="0"/>
                  <a:pt x="55" y="6"/>
                  <a:pt x="55" y="14"/>
                </a:cubicBezTo>
                <a:cubicBezTo>
                  <a:pt x="55" y="29"/>
                  <a:pt x="55" y="29"/>
                  <a:pt x="55" y="29"/>
                </a:cubicBezTo>
                <a:cubicBezTo>
                  <a:pt x="55" y="32"/>
                  <a:pt x="57" y="34"/>
                  <a:pt x="59" y="35"/>
                </a:cubicBezTo>
                <a:cubicBezTo>
                  <a:pt x="59" y="50"/>
                  <a:pt x="59" y="50"/>
                  <a:pt x="59" y="50"/>
                </a:cubicBezTo>
                <a:cubicBezTo>
                  <a:pt x="59" y="50"/>
                  <a:pt x="58" y="50"/>
                  <a:pt x="58" y="51"/>
                </a:cubicBezTo>
                <a:cubicBezTo>
                  <a:pt x="56" y="52"/>
                  <a:pt x="46" y="57"/>
                  <a:pt x="36" y="64"/>
                </a:cubicBezTo>
                <a:cubicBezTo>
                  <a:pt x="35" y="66"/>
                  <a:pt x="34" y="68"/>
                  <a:pt x="34" y="70"/>
                </a:cubicBezTo>
                <a:cubicBezTo>
                  <a:pt x="34" y="81"/>
                  <a:pt x="34" y="81"/>
                  <a:pt x="34" y="81"/>
                </a:cubicBezTo>
                <a:cubicBezTo>
                  <a:pt x="108" y="81"/>
                  <a:pt x="108" y="81"/>
                  <a:pt x="108" y="81"/>
                </a:cubicBezTo>
                <a:cubicBezTo>
                  <a:pt x="108" y="70"/>
                  <a:pt x="108" y="70"/>
                  <a:pt x="108" y="70"/>
                </a:cubicBezTo>
                <a:cubicBezTo>
                  <a:pt x="108" y="68"/>
                  <a:pt x="107" y="66"/>
                  <a:pt x="105" y="64"/>
                </a:cubicBezTo>
                <a:close/>
                <a:moveTo>
                  <a:pt x="139" y="54"/>
                </a:moveTo>
                <a:cubicBezTo>
                  <a:pt x="132" y="48"/>
                  <a:pt x="123" y="43"/>
                  <a:pt x="121" y="42"/>
                </a:cubicBezTo>
                <a:cubicBezTo>
                  <a:pt x="121" y="42"/>
                  <a:pt x="121" y="42"/>
                  <a:pt x="121" y="42"/>
                </a:cubicBezTo>
                <a:cubicBezTo>
                  <a:pt x="121" y="30"/>
                  <a:pt x="121" y="30"/>
                  <a:pt x="121" y="30"/>
                </a:cubicBezTo>
                <a:cubicBezTo>
                  <a:pt x="122" y="28"/>
                  <a:pt x="123" y="27"/>
                  <a:pt x="123" y="25"/>
                </a:cubicBezTo>
                <a:cubicBezTo>
                  <a:pt x="123" y="12"/>
                  <a:pt x="123" y="12"/>
                  <a:pt x="123" y="12"/>
                </a:cubicBezTo>
                <a:cubicBezTo>
                  <a:pt x="123" y="6"/>
                  <a:pt x="118" y="0"/>
                  <a:pt x="112" y="0"/>
                </a:cubicBezTo>
                <a:cubicBezTo>
                  <a:pt x="109" y="0"/>
                  <a:pt x="109" y="0"/>
                  <a:pt x="109" y="0"/>
                </a:cubicBezTo>
                <a:cubicBezTo>
                  <a:pt x="103" y="0"/>
                  <a:pt x="98" y="6"/>
                  <a:pt x="98" y="12"/>
                </a:cubicBezTo>
                <a:cubicBezTo>
                  <a:pt x="98" y="25"/>
                  <a:pt x="98" y="25"/>
                  <a:pt x="98" y="25"/>
                </a:cubicBezTo>
                <a:cubicBezTo>
                  <a:pt x="98" y="27"/>
                  <a:pt x="99" y="28"/>
                  <a:pt x="100" y="30"/>
                </a:cubicBezTo>
                <a:cubicBezTo>
                  <a:pt x="100" y="42"/>
                  <a:pt x="100" y="42"/>
                  <a:pt x="100" y="42"/>
                </a:cubicBezTo>
                <a:cubicBezTo>
                  <a:pt x="100" y="42"/>
                  <a:pt x="100" y="42"/>
                  <a:pt x="100" y="42"/>
                </a:cubicBezTo>
                <a:cubicBezTo>
                  <a:pt x="99" y="43"/>
                  <a:pt x="95" y="45"/>
                  <a:pt x="91" y="48"/>
                </a:cubicBezTo>
                <a:cubicBezTo>
                  <a:pt x="95" y="50"/>
                  <a:pt x="102" y="55"/>
                  <a:pt x="109" y="60"/>
                </a:cubicBezTo>
                <a:cubicBezTo>
                  <a:pt x="111" y="62"/>
                  <a:pt x="113" y="65"/>
                  <a:pt x="114" y="68"/>
                </a:cubicBezTo>
                <a:cubicBezTo>
                  <a:pt x="142" y="68"/>
                  <a:pt x="142" y="68"/>
                  <a:pt x="142" y="68"/>
                </a:cubicBezTo>
                <a:cubicBezTo>
                  <a:pt x="142" y="59"/>
                  <a:pt x="142" y="59"/>
                  <a:pt x="142" y="59"/>
                </a:cubicBezTo>
                <a:cubicBezTo>
                  <a:pt x="142" y="57"/>
                  <a:pt x="141" y="55"/>
                  <a:pt x="139" y="54"/>
                </a:cubicBezTo>
                <a:close/>
                <a:moveTo>
                  <a:pt x="42" y="42"/>
                </a:moveTo>
                <a:cubicBezTo>
                  <a:pt x="42" y="42"/>
                  <a:pt x="42" y="42"/>
                  <a:pt x="42" y="42"/>
                </a:cubicBezTo>
                <a:cubicBezTo>
                  <a:pt x="42" y="30"/>
                  <a:pt x="42" y="30"/>
                  <a:pt x="42" y="30"/>
                </a:cubicBezTo>
                <a:cubicBezTo>
                  <a:pt x="43" y="28"/>
                  <a:pt x="44" y="27"/>
                  <a:pt x="44" y="25"/>
                </a:cubicBezTo>
                <a:cubicBezTo>
                  <a:pt x="44" y="12"/>
                  <a:pt x="44" y="12"/>
                  <a:pt x="44" y="12"/>
                </a:cubicBezTo>
                <a:cubicBezTo>
                  <a:pt x="44" y="6"/>
                  <a:pt x="39" y="0"/>
                  <a:pt x="33" y="0"/>
                </a:cubicBezTo>
                <a:cubicBezTo>
                  <a:pt x="30" y="0"/>
                  <a:pt x="30" y="0"/>
                  <a:pt x="30" y="0"/>
                </a:cubicBezTo>
                <a:cubicBezTo>
                  <a:pt x="24" y="0"/>
                  <a:pt x="18" y="6"/>
                  <a:pt x="18" y="12"/>
                </a:cubicBezTo>
                <a:cubicBezTo>
                  <a:pt x="18" y="25"/>
                  <a:pt x="18" y="25"/>
                  <a:pt x="18" y="25"/>
                </a:cubicBezTo>
                <a:cubicBezTo>
                  <a:pt x="18" y="27"/>
                  <a:pt x="19" y="28"/>
                  <a:pt x="21" y="30"/>
                </a:cubicBezTo>
                <a:cubicBezTo>
                  <a:pt x="21" y="42"/>
                  <a:pt x="21" y="42"/>
                  <a:pt x="21" y="42"/>
                </a:cubicBezTo>
                <a:cubicBezTo>
                  <a:pt x="21" y="42"/>
                  <a:pt x="21" y="42"/>
                  <a:pt x="21" y="42"/>
                </a:cubicBezTo>
                <a:cubicBezTo>
                  <a:pt x="19" y="43"/>
                  <a:pt x="10" y="48"/>
                  <a:pt x="2" y="54"/>
                </a:cubicBezTo>
                <a:cubicBezTo>
                  <a:pt x="1" y="55"/>
                  <a:pt x="0" y="57"/>
                  <a:pt x="0" y="59"/>
                </a:cubicBezTo>
                <a:cubicBezTo>
                  <a:pt x="0" y="68"/>
                  <a:pt x="0" y="68"/>
                  <a:pt x="0" y="68"/>
                </a:cubicBezTo>
                <a:cubicBezTo>
                  <a:pt x="28" y="68"/>
                  <a:pt x="28" y="68"/>
                  <a:pt x="28" y="68"/>
                </a:cubicBezTo>
                <a:cubicBezTo>
                  <a:pt x="29" y="65"/>
                  <a:pt x="30" y="62"/>
                  <a:pt x="33" y="60"/>
                </a:cubicBezTo>
                <a:cubicBezTo>
                  <a:pt x="40" y="55"/>
                  <a:pt x="47" y="50"/>
                  <a:pt x="51" y="48"/>
                </a:cubicBezTo>
                <a:cubicBezTo>
                  <a:pt x="47" y="45"/>
                  <a:pt x="43" y="43"/>
                  <a:pt x="42" y="4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02" name="Shape 2402"/>
          <p:cNvSpPr/>
          <p:nvPr/>
        </p:nvSpPr>
        <p:spPr>
          <a:xfrm>
            <a:off x="6461176" y="1307261"/>
            <a:ext cx="504825" cy="522684"/>
          </a:xfrm>
          <a:custGeom>
            <a:pathLst>
              <a:path extrusionOk="0" h="135" w="130">
                <a:moveTo>
                  <a:pt x="81" y="117"/>
                </a:moveTo>
                <a:cubicBezTo>
                  <a:pt x="81" y="121"/>
                  <a:pt x="81" y="121"/>
                  <a:pt x="81" y="121"/>
                </a:cubicBezTo>
                <a:cubicBezTo>
                  <a:pt x="81" y="125"/>
                  <a:pt x="78" y="127"/>
                  <a:pt x="75" y="128"/>
                </a:cubicBezTo>
                <a:cubicBezTo>
                  <a:pt x="74" y="131"/>
                  <a:pt x="74" y="131"/>
                  <a:pt x="74" y="131"/>
                </a:cubicBezTo>
                <a:cubicBezTo>
                  <a:pt x="74" y="133"/>
                  <a:pt x="72" y="135"/>
                  <a:pt x="70" y="135"/>
                </a:cubicBezTo>
                <a:cubicBezTo>
                  <a:pt x="60" y="135"/>
                  <a:pt x="60" y="135"/>
                  <a:pt x="60" y="135"/>
                </a:cubicBezTo>
                <a:cubicBezTo>
                  <a:pt x="58" y="135"/>
                  <a:pt x="57" y="133"/>
                  <a:pt x="56" y="131"/>
                </a:cubicBezTo>
                <a:cubicBezTo>
                  <a:pt x="55" y="128"/>
                  <a:pt x="55" y="128"/>
                  <a:pt x="55" y="128"/>
                </a:cubicBezTo>
                <a:cubicBezTo>
                  <a:pt x="52" y="127"/>
                  <a:pt x="50" y="125"/>
                  <a:pt x="50" y="121"/>
                </a:cubicBezTo>
                <a:cubicBezTo>
                  <a:pt x="50" y="117"/>
                  <a:pt x="50" y="117"/>
                  <a:pt x="50" y="117"/>
                </a:cubicBezTo>
                <a:cubicBezTo>
                  <a:pt x="50" y="115"/>
                  <a:pt x="52" y="114"/>
                  <a:pt x="54" y="114"/>
                </a:cubicBezTo>
                <a:cubicBezTo>
                  <a:pt x="77" y="114"/>
                  <a:pt x="77" y="114"/>
                  <a:pt x="77" y="114"/>
                </a:cubicBezTo>
                <a:cubicBezTo>
                  <a:pt x="79" y="114"/>
                  <a:pt x="81" y="115"/>
                  <a:pt x="81" y="117"/>
                </a:cubicBezTo>
                <a:close/>
                <a:moveTo>
                  <a:pt x="98" y="64"/>
                </a:moveTo>
                <a:cubicBezTo>
                  <a:pt x="98" y="73"/>
                  <a:pt x="95" y="81"/>
                  <a:pt x="89" y="87"/>
                </a:cubicBezTo>
                <a:cubicBezTo>
                  <a:pt x="85" y="92"/>
                  <a:pt x="82" y="98"/>
                  <a:pt x="81" y="104"/>
                </a:cubicBezTo>
                <a:cubicBezTo>
                  <a:pt x="81" y="107"/>
                  <a:pt x="78" y="109"/>
                  <a:pt x="76" y="109"/>
                </a:cubicBezTo>
                <a:cubicBezTo>
                  <a:pt x="55" y="109"/>
                  <a:pt x="55" y="109"/>
                  <a:pt x="55" y="109"/>
                </a:cubicBezTo>
                <a:cubicBezTo>
                  <a:pt x="52" y="109"/>
                  <a:pt x="50" y="107"/>
                  <a:pt x="50" y="104"/>
                </a:cubicBezTo>
                <a:cubicBezTo>
                  <a:pt x="49" y="98"/>
                  <a:pt x="46" y="92"/>
                  <a:pt x="41" y="87"/>
                </a:cubicBezTo>
                <a:cubicBezTo>
                  <a:pt x="36" y="81"/>
                  <a:pt x="32" y="73"/>
                  <a:pt x="32" y="65"/>
                </a:cubicBezTo>
                <a:cubicBezTo>
                  <a:pt x="32" y="46"/>
                  <a:pt x="47" y="31"/>
                  <a:pt x="65" y="31"/>
                </a:cubicBezTo>
                <a:cubicBezTo>
                  <a:pt x="83" y="31"/>
                  <a:pt x="98" y="46"/>
                  <a:pt x="98" y="64"/>
                </a:cubicBezTo>
                <a:close/>
                <a:moveTo>
                  <a:pt x="69" y="44"/>
                </a:moveTo>
                <a:cubicBezTo>
                  <a:pt x="69" y="42"/>
                  <a:pt x="67" y="40"/>
                  <a:pt x="65" y="40"/>
                </a:cubicBezTo>
                <a:cubicBezTo>
                  <a:pt x="52" y="40"/>
                  <a:pt x="41" y="51"/>
                  <a:pt x="41" y="64"/>
                </a:cubicBezTo>
                <a:cubicBezTo>
                  <a:pt x="41" y="66"/>
                  <a:pt x="43" y="68"/>
                  <a:pt x="45" y="68"/>
                </a:cubicBezTo>
                <a:cubicBezTo>
                  <a:pt x="47" y="68"/>
                  <a:pt x="49" y="67"/>
                  <a:pt x="49" y="64"/>
                </a:cubicBezTo>
                <a:cubicBezTo>
                  <a:pt x="49" y="55"/>
                  <a:pt x="56" y="48"/>
                  <a:pt x="65" y="48"/>
                </a:cubicBezTo>
                <a:cubicBezTo>
                  <a:pt x="67" y="48"/>
                  <a:pt x="69" y="46"/>
                  <a:pt x="69" y="44"/>
                </a:cubicBezTo>
                <a:close/>
                <a:moveTo>
                  <a:pt x="65" y="20"/>
                </a:moveTo>
                <a:cubicBezTo>
                  <a:pt x="67" y="20"/>
                  <a:pt x="69" y="19"/>
                  <a:pt x="69" y="16"/>
                </a:cubicBezTo>
                <a:cubicBezTo>
                  <a:pt x="69" y="3"/>
                  <a:pt x="69" y="3"/>
                  <a:pt x="69" y="3"/>
                </a:cubicBezTo>
                <a:cubicBezTo>
                  <a:pt x="69" y="1"/>
                  <a:pt x="67" y="0"/>
                  <a:pt x="65" y="0"/>
                </a:cubicBezTo>
                <a:cubicBezTo>
                  <a:pt x="63" y="0"/>
                  <a:pt x="62" y="1"/>
                  <a:pt x="62" y="3"/>
                </a:cubicBezTo>
                <a:cubicBezTo>
                  <a:pt x="62" y="16"/>
                  <a:pt x="62" y="16"/>
                  <a:pt x="62" y="16"/>
                </a:cubicBezTo>
                <a:cubicBezTo>
                  <a:pt x="62" y="19"/>
                  <a:pt x="63" y="20"/>
                  <a:pt x="65" y="20"/>
                </a:cubicBezTo>
                <a:close/>
                <a:moveTo>
                  <a:pt x="21" y="64"/>
                </a:moveTo>
                <a:cubicBezTo>
                  <a:pt x="21" y="62"/>
                  <a:pt x="19" y="61"/>
                  <a:pt x="17" y="61"/>
                </a:cubicBezTo>
                <a:cubicBezTo>
                  <a:pt x="4" y="61"/>
                  <a:pt x="4" y="61"/>
                  <a:pt x="4" y="61"/>
                </a:cubicBezTo>
                <a:cubicBezTo>
                  <a:pt x="2" y="61"/>
                  <a:pt x="0" y="62"/>
                  <a:pt x="0" y="64"/>
                </a:cubicBezTo>
                <a:cubicBezTo>
                  <a:pt x="0" y="66"/>
                  <a:pt x="2" y="68"/>
                  <a:pt x="4" y="68"/>
                </a:cubicBezTo>
                <a:cubicBezTo>
                  <a:pt x="17" y="68"/>
                  <a:pt x="17" y="68"/>
                  <a:pt x="17" y="68"/>
                </a:cubicBezTo>
                <a:cubicBezTo>
                  <a:pt x="19" y="68"/>
                  <a:pt x="21" y="66"/>
                  <a:pt x="21" y="64"/>
                </a:cubicBezTo>
                <a:close/>
                <a:moveTo>
                  <a:pt x="126" y="61"/>
                </a:moveTo>
                <a:cubicBezTo>
                  <a:pt x="113" y="61"/>
                  <a:pt x="113" y="61"/>
                  <a:pt x="113" y="61"/>
                </a:cubicBezTo>
                <a:cubicBezTo>
                  <a:pt x="111" y="61"/>
                  <a:pt x="109" y="62"/>
                  <a:pt x="109" y="64"/>
                </a:cubicBezTo>
                <a:cubicBezTo>
                  <a:pt x="109" y="66"/>
                  <a:pt x="111" y="68"/>
                  <a:pt x="113" y="68"/>
                </a:cubicBezTo>
                <a:cubicBezTo>
                  <a:pt x="126" y="68"/>
                  <a:pt x="126" y="68"/>
                  <a:pt x="126" y="68"/>
                </a:cubicBezTo>
                <a:cubicBezTo>
                  <a:pt x="128" y="68"/>
                  <a:pt x="130" y="66"/>
                  <a:pt x="130" y="64"/>
                </a:cubicBezTo>
                <a:cubicBezTo>
                  <a:pt x="130" y="62"/>
                  <a:pt x="128" y="61"/>
                  <a:pt x="126" y="61"/>
                </a:cubicBezTo>
                <a:close/>
                <a:moveTo>
                  <a:pt x="29" y="96"/>
                </a:moveTo>
                <a:cubicBezTo>
                  <a:pt x="19" y="105"/>
                  <a:pt x="19" y="105"/>
                  <a:pt x="19" y="105"/>
                </a:cubicBezTo>
                <a:cubicBezTo>
                  <a:pt x="18" y="106"/>
                  <a:pt x="18" y="109"/>
                  <a:pt x="19" y="110"/>
                </a:cubicBezTo>
                <a:cubicBezTo>
                  <a:pt x="20" y="111"/>
                  <a:pt x="21" y="111"/>
                  <a:pt x="22" y="111"/>
                </a:cubicBezTo>
                <a:cubicBezTo>
                  <a:pt x="23" y="111"/>
                  <a:pt x="24" y="111"/>
                  <a:pt x="25" y="110"/>
                </a:cubicBezTo>
                <a:cubicBezTo>
                  <a:pt x="34" y="101"/>
                  <a:pt x="34" y="101"/>
                  <a:pt x="34" y="101"/>
                </a:cubicBezTo>
                <a:cubicBezTo>
                  <a:pt x="36" y="99"/>
                  <a:pt x="36" y="97"/>
                  <a:pt x="34" y="96"/>
                </a:cubicBezTo>
                <a:cubicBezTo>
                  <a:pt x="33" y="94"/>
                  <a:pt x="30" y="94"/>
                  <a:pt x="29" y="96"/>
                </a:cubicBezTo>
                <a:close/>
                <a:moveTo>
                  <a:pt x="99" y="34"/>
                </a:moveTo>
                <a:cubicBezTo>
                  <a:pt x="100" y="34"/>
                  <a:pt x="101" y="34"/>
                  <a:pt x="102" y="33"/>
                </a:cubicBezTo>
                <a:cubicBezTo>
                  <a:pt x="111" y="24"/>
                  <a:pt x="111" y="24"/>
                  <a:pt x="111" y="24"/>
                </a:cubicBezTo>
                <a:cubicBezTo>
                  <a:pt x="113" y="22"/>
                  <a:pt x="113" y="20"/>
                  <a:pt x="111" y="19"/>
                </a:cubicBezTo>
                <a:cubicBezTo>
                  <a:pt x="110" y="17"/>
                  <a:pt x="107" y="17"/>
                  <a:pt x="106" y="19"/>
                </a:cubicBezTo>
                <a:cubicBezTo>
                  <a:pt x="96" y="28"/>
                  <a:pt x="96" y="28"/>
                  <a:pt x="96" y="28"/>
                </a:cubicBezTo>
                <a:cubicBezTo>
                  <a:pt x="95" y="29"/>
                  <a:pt x="95" y="32"/>
                  <a:pt x="96" y="33"/>
                </a:cubicBezTo>
                <a:cubicBezTo>
                  <a:pt x="97" y="34"/>
                  <a:pt x="98" y="34"/>
                  <a:pt x="99" y="34"/>
                </a:cubicBezTo>
                <a:close/>
                <a:moveTo>
                  <a:pt x="29" y="33"/>
                </a:moveTo>
                <a:cubicBezTo>
                  <a:pt x="29" y="34"/>
                  <a:pt x="30" y="34"/>
                  <a:pt x="31" y="34"/>
                </a:cubicBezTo>
                <a:cubicBezTo>
                  <a:pt x="32" y="34"/>
                  <a:pt x="33" y="34"/>
                  <a:pt x="34" y="33"/>
                </a:cubicBezTo>
                <a:cubicBezTo>
                  <a:pt x="36" y="32"/>
                  <a:pt x="36" y="29"/>
                  <a:pt x="34" y="28"/>
                </a:cubicBezTo>
                <a:cubicBezTo>
                  <a:pt x="25" y="18"/>
                  <a:pt x="25" y="18"/>
                  <a:pt x="25" y="18"/>
                </a:cubicBezTo>
                <a:cubicBezTo>
                  <a:pt x="23" y="17"/>
                  <a:pt x="21" y="17"/>
                  <a:pt x="19" y="18"/>
                </a:cubicBezTo>
                <a:cubicBezTo>
                  <a:pt x="18" y="20"/>
                  <a:pt x="18" y="22"/>
                  <a:pt x="19" y="24"/>
                </a:cubicBezTo>
                <a:lnTo>
                  <a:pt x="29" y="33"/>
                </a:lnTo>
                <a:close/>
                <a:moveTo>
                  <a:pt x="102" y="96"/>
                </a:moveTo>
                <a:cubicBezTo>
                  <a:pt x="100" y="94"/>
                  <a:pt x="98" y="94"/>
                  <a:pt x="96" y="96"/>
                </a:cubicBezTo>
                <a:cubicBezTo>
                  <a:pt x="95" y="97"/>
                  <a:pt x="95" y="99"/>
                  <a:pt x="96" y="101"/>
                </a:cubicBezTo>
                <a:cubicBezTo>
                  <a:pt x="106" y="110"/>
                  <a:pt x="106" y="110"/>
                  <a:pt x="106" y="110"/>
                </a:cubicBezTo>
                <a:cubicBezTo>
                  <a:pt x="106" y="111"/>
                  <a:pt x="107" y="111"/>
                  <a:pt x="108" y="111"/>
                </a:cubicBezTo>
                <a:cubicBezTo>
                  <a:pt x="109" y="111"/>
                  <a:pt x="110" y="111"/>
                  <a:pt x="111" y="110"/>
                </a:cubicBezTo>
                <a:cubicBezTo>
                  <a:pt x="112" y="109"/>
                  <a:pt x="112" y="106"/>
                  <a:pt x="111" y="105"/>
                </a:cubicBezTo>
                <a:lnTo>
                  <a:pt x="102" y="96"/>
                </a:lnTo>
                <a:close/>
                <a:moveTo>
                  <a:pt x="102" y="96"/>
                </a:moveTo>
                <a:cubicBezTo>
                  <a:pt x="102" y="96"/>
                  <a:pt x="102" y="96"/>
                  <a:pt x="102" y="96"/>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03" name="Shape 2403"/>
          <p:cNvSpPr/>
          <p:nvPr/>
        </p:nvSpPr>
        <p:spPr>
          <a:xfrm>
            <a:off x="4857404" y="2001395"/>
            <a:ext cx="403622" cy="398859"/>
          </a:xfrm>
          <a:custGeom>
            <a:pathLst>
              <a:path extrusionOk="0" h="103" w="104">
                <a:moveTo>
                  <a:pt x="4" y="87"/>
                </a:moveTo>
                <a:cubicBezTo>
                  <a:pt x="0" y="91"/>
                  <a:pt x="0" y="97"/>
                  <a:pt x="4" y="100"/>
                </a:cubicBezTo>
                <a:cubicBezTo>
                  <a:pt x="6" y="102"/>
                  <a:pt x="9" y="103"/>
                  <a:pt x="11" y="103"/>
                </a:cubicBezTo>
                <a:cubicBezTo>
                  <a:pt x="13" y="103"/>
                  <a:pt x="16" y="102"/>
                  <a:pt x="18" y="100"/>
                </a:cubicBezTo>
                <a:cubicBezTo>
                  <a:pt x="49" y="69"/>
                  <a:pt x="49" y="69"/>
                  <a:pt x="49" y="69"/>
                </a:cubicBezTo>
                <a:cubicBezTo>
                  <a:pt x="36" y="55"/>
                  <a:pt x="36" y="55"/>
                  <a:pt x="36" y="55"/>
                </a:cubicBezTo>
                <a:lnTo>
                  <a:pt x="4" y="87"/>
                </a:lnTo>
                <a:close/>
                <a:moveTo>
                  <a:pt x="83" y="28"/>
                </a:moveTo>
                <a:cubicBezTo>
                  <a:pt x="97" y="21"/>
                  <a:pt x="97" y="21"/>
                  <a:pt x="97" y="21"/>
                </a:cubicBezTo>
                <a:cubicBezTo>
                  <a:pt x="104" y="7"/>
                  <a:pt x="104" y="7"/>
                  <a:pt x="104" y="7"/>
                </a:cubicBezTo>
                <a:cubicBezTo>
                  <a:pt x="98" y="0"/>
                  <a:pt x="98" y="0"/>
                  <a:pt x="98" y="0"/>
                </a:cubicBezTo>
                <a:cubicBezTo>
                  <a:pt x="84" y="8"/>
                  <a:pt x="84" y="8"/>
                  <a:pt x="84" y="8"/>
                </a:cubicBezTo>
                <a:cubicBezTo>
                  <a:pt x="76" y="21"/>
                  <a:pt x="76" y="21"/>
                  <a:pt x="76" y="21"/>
                </a:cubicBezTo>
                <a:cubicBezTo>
                  <a:pt x="60" y="38"/>
                  <a:pt x="60" y="38"/>
                  <a:pt x="60" y="38"/>
                </a:cubicBezTo>
                <a:cubicBezTo>
                  <a:pt x="66" y="45"/>
                  <a:pt x="66" y="45"/>
                  <a:pt x="66" y="45"/>
                </a:cubicBezTo>
                <a:lnTo>
                  <a:pt x="83" y="28"/>
                </a:lnTo>
                <a:close/>
                <a:moveTo>
                  <a:pt x="86" y="65"/>
                </a:moveTo>
                <a:cubicBezTo>
                  <a:pt x="85" y="65"/>
                  <a:pt x="85" y="65"/>
                  <a:pt x="85" y="65"/>
                </a:cubicBezTo>
                <a:cubicBezTo>
                  <a:pt x="83" y="65"/>
                  <a:pt x="80" y="65"/>
                  <a:pt x="78" y="66"/>
                </a:cubicBezTo>
                <a:cubicBezTo>
                  <a:pt x="39" y="26"/>
                  <a:pt x="39" y="26"/>
                  <a:pt x="39" y="26"/>
                </a:cubicBezTo>
                <a:cubicBezTo>
                  <a:pt x="39" y="24"/>
                  <a:pt x="40" y="22"/>
                  <a:pt x="40" y="20"/>
                </a:cubicBezTo>
                <a:cubicBezTo>
                  <a:pt x="40" y="18"/>
                  <a:pt x="40" y="18"/>
                  <a:pt x="40" y="18"/>
                </a:cubicBezTo>
                <a:cubicBezTo>
                  <a:pt x="39" y="8"/>
                  <a:pt x="31" y="0"/>
                  <a:pt x="21" y="0"/>
                </a:cubicBezTo>
                <a:cubicBezTo>
                  <a:pt x="18" y="0"/>
                  <a:pt x="15" y="1"/>
                  <a:pt x="12" y="2"/>
                </a:cubicBezTo>
                <a:cubicBezTo>
                  <a:pt x="25" y="15"/>
                  <a:pt x="25" y="15"/>
                  <a:pt x="25" y="15"/>
                </a:cubicBezTo>
                <a:cubicBezTo>
                  <a:pt x="26" y="16"/>
                  <a:pt x="26" y="17"/>
                  <a:pt x="27" y="17"/>
                </a:cubicBezTo>
                <a:cubicBezTo>
                  <a:pt x="28" y="20"/>
                  <a:pt x="27" y="22"/>
                  <a:pt x="25" y="24"/>
                </a:cubicBezTo>
                <a:cubicBezTo>
                  <a:pt x="24" y="25"/>
                  <a:pt x="22" y="26"/>
                  <a:pt x="21" y="26"/>
                </a:cubicBezTo>
                <a:cubicBezTo>
                  <a:pt x="20" y="26"/>
                  <a:pt x="19" y="26"/>
                  <a:pt x="18" y="26"/>
                </a:cubicBezTo>
                <a:cubicBezTo>
                  <a:pt x="18" y="25"/>
                  <a:pt x="17" y="25"/>
                  <a:pt x="16" y="24"/>
                </a:cubicBezTo>
                <a:cubicBezTo>
                  <a:pt x="3" y="11"/>
                  <a:pt x="3" y="11"/>
                  <a:pt x="3" y="11"/>
                </a:cubicBezTo>
                <a:cubicBezTo>
                  <a:pt x="2" y="14"/>
                  <a:pt x="1" y="17"/>
                  <a:pt x="1" y="20"/>
                </a:cubicBezTo>
                <a:cubicBezTo>
                  <a:pt x="1" y="30"/>
                  <a:pt x="9" y="38"/>
                  <a:pt x="19" y="39"/>
                </a:cubicBezTo>
                <a:cubicBezTo>
                  <a:pt x="21" y="39"/>
                  <a:pt x="21" y="39"/>
                  <a:pt x="21" y="39"/>
                </a:cubicBezTo>
                <a:cubicBezTo>
                  <a:pt x="23" y="39"/>
                  <a:pt x="25" y="38"/>
                  <a:pt x="27" y="38"/>
                </a:cubicBezTo>
                <a:cubicBezTo>
                  <a:pt x="67" y="77"/>
                  <a:pt x="67" y="77"/>
                  <a:pt x="67" y="77"/>
                </a:cubicBezTo>
                <a:cubicBezTo>
                  <a:pt x="66" y="79"/>
                  <a:pt x="66" y="81"/>
                  <a:pt x="66" y="84"/>
                </a:cubicBezTo>
                <a:cubicBezTo>
                  <a:pt x="66" y="85"/>
                  <a:pt x="66" y="85"/>
                  <a:pt x="66" y="85"/>
                </a:cubicBezTo>
                <a:cubicBezTo>
                  <a:pt x="66" y="95"/>
                  <a:pt x="75" y="103"/>
                  <a:pt x="85" y="103"/>
                </a:cubicBezTo>
                <a:cubicBezTo>
                  <a:pt x="88" y="103"/>
                  <a:pt x="91" y="102"/>
                  <a:pt x="93" y="101"/>
                </a:cubicBezTo>
                <a:cubicBezTo>
                  <a:pt x="80" y="88"/>
                  <a:pt x="80" y="88"/>
                  <a:pt x="80" y="88"/>
                </a:cubicBezTo>
                <a:cubicBezTo>
                  <a:pt x="80" y="88"/>
                  <a:pt x="79" y="87"/>
                  <a:pt x="79" y="86"/>
                </a:cubicBezTo>
                <a:cubicBezTo>
                  <a:pt x="78" y="84"/>
                  <a:pt x="79" y="81"/>
                  <a:pt x="80" y="79"/>
                </a:cubicBezTo>
                <a:cubicBezTo>
                  <a:pt x="82" y="78"/>
                  <a:pt x="83" y="77"/>
                  <a:pt x="85" y="77"/>
                </a:cubicBezTo>
                <a:cubicBezTo>
                  <a:pt x="86" y="77"/>
                  <a:pt x="86" y="78"/>
                  <a:pt x="87" y="78"/>
                </a:cubicBezTo>
                <a:cubicBezTo>
                  <a:pt x="88" y="78"/>
                  <a:pt x="89" y="79"/>
                  <a:pt x="89" y="79"/>
                </a:cubicBezTo>
                <a:cubicBezTo>
                  <a:pt x="102" y="92"/>
                  <a:pt x="102" y="92"/>
                  <a:pt x="102" y="92"/>
                </a:cubicBezTo>
                <a:cubicBezTo>
                  <a:pt x="103" y="90"/>
                  <a:pt x="104" y="87"/>
                  <a:pt x="104" y="84"/>
                </a:cubicBezTo>
                <a:cubicBezTo>
                  <a:pt x="104" y="74"/>
                  <a:pt x="96" y="65"/>
                  <a:pt x="86" y="65"/>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04" name="Shape 2404"/>
          <p:cNvSpPr/>
          <p:nvPr/>
        </p:nvSpPr>
        <p:spPr>
          <a:xfrm>
            <a:off x="5715844" y="2535986"/>
            <a:ext cx="360760" cy="461963"/>
          </a:xfrm>
          <a:custGeom>
            <a:pathLst>
              <a:path extrusionOk="0" h="119" w="93">
                <a:moveTo>
                  <a:pt x="32" y="105"/>
                </a:moveTo>
                <a:cubicBezTo>
                  <a:pt x="32" y="105"/>
                  <a:pt x="32" y="105"/>
                  <a:pt x="32" y="105"/>
                </a:cubicBezTo>
                <a:cubicBezTo>
                  <a:pt x="32" y="113"/>
                  <a:pt x="39" y="119"/>
                  <a:pt x="46" y="119"/>
                </a:cubicBezTo>
                <a:cubicBezTo>
                  <a:pt x="54" y="119"/>
                  <a:pt x="61" y="113"/>
                  <a:pt x="61" y="105"/>
                </a:cubicBezTo>
                <a:cubicBezTo>
                  <a:pt x="61" y="105"/>
                  <a:pt x="61" y="105"/>
                  <a:pt x="61" y="105"/>
                </a:cubicBezTo>
                <a:lnTo>
                  <a:pt x="32" y="105"/>
                </a:lnTo>
                <a:close/>
                <a:moveTo>
                  <a:pt x="91" y="87"/>
                </a:moveTo>
                <a:cubicBezTo>
                  <a:pt x="79" y="69"/>
                  <a:pt x="79" y="69"/>
                  <a:pt x="79" y="69"/>
                </a:cubicBezTo>
                <a:cubicBezTo>
                  <a:pt x="79" y="45"/>
                  <a:pt x="79" y="45"/>
                  <a:pt x="79" y="45"/>
                </a:cubicBezTo>
                <a:cubicBezTo>
                  <a:pt x="79" y="30"/>
                  <a:pt x="68" y="16"/>
                  <a:pt x="53" y="14"/>
                </a:cubicBezTo>
                <a:cubicBezTo>
                  <a:pt x="53" y="6"/>
                  <a:pt x="53" y="6"/>
                  <a:pt x="53" y="6"/>
                </a:cubicBezTo>
                <a:cubicBezTo>
                  <a:pt x="53" y="3"/>
                  <a:pt x="50" y="0"/>
                  <a:pt x="46" y="0"/>
                </a:cubicBezTo>
                <a:cubicBezTo>
                  <a:pt x="43" y="0"/>
                  <a:pt x="40" y="3"/>
                  <a:pt x="40" y="6"/>
                </a:cubicBezTo>
                <a:cubicBezTo>
                  <a:pt x="40" y="14"/>
                  <a:pt x="40" y="14"/>
                  <a:pt x="40" y="14"/>
                </a:cubicBezTo>
                <a:cubicBezTo>
                  <a:pt x="25" y="16"/>
                  <a:pt x="14" y="30"/>
                  <a:pt x="14" y="45"/>
                </a:cubicBezTo>
                <a:cubicBezTo>
                  <a:pt x="14" y="69"/>
                  <a:pt x="14" y="69"/>
                  <a:pt x="14" y="69"/>
                </a:cubicBezTo>
                <a:cubicBezTo>
                  <a:pt x="1" y="87"/>
                  <a:pt x="1" y="87"/>
                  <a:pt x="1" y="87"/>
                </a:cubicBezTo>
                <a:cubicBezTo>
                  <a:pt x="0" y="89"/>
                  <a:pt x="0" y="92"/>
                  <a:pt x="1" y="94"/>
                </a:cubicBezTo>
                <a:cubicBezTo>
                  <a:pt x="2" y="96"/>
                  <a:pt x="4" y="97"/>
                  <a:pt x="7" y="97"/>
                </a:cubicBezTo>
                <a:cubicBezTo>
                  <a:pt x="86" y="97"/>
                  <a:pt x="86" y="97"/>
                  <a:pt x="86" y="97"/>
                </a:cubicBezTo>
                <a:cubicBezTo>
                  <a:pt x="89" y="97"/>
                  <a:pt x="91" y="96"/>
                  <a:pt x="92" y="94"/>
                </a:cubicBezTo>
                <a:cubicBezTo>
                  <a:pt x="93" y="92"/>
                  <a:pt x="93" y="89"/>
                  <a:pt x="91" y="87"/>
                </a:cubicBezTo>
                <a:close/>
              </a:path>
            </a:pathLst>
          </a:custGeom>
          <a:solidFill>
            <a:srgbClr val="59595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05" name="Shape 2405"/>
          <p:cNvSpPr/>
          <p:nvPr/>
        </p:nvSpPr>
        <p:spPr>
          <a:xfrm>
            <a:off x="3987472" y="3499046"/>
            <a:ext cx="505186"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Open Sans ExtraBold"/>
                <a:ea typeface="Open Sans ExtraBold"/>
                <a:cs typeface="Open Sans ExtraBold"/>
                <a:sym typeface="Open Sans ExtraBold"/>
              </a:rPr>
              <a:t>36%</a:t>
            </a:r>
            <a:endParaRPr sz="1100"/>
          </a:p>
        </p:txBody>
      </p:sp>
      <p:sp>
        <p:nvSpPr>
          <p:cNvPr id="2406" name="Shape 2406"/>
          <p:cNvSpPr/>
          <p:nvPr/>
        </p:nvSpPr>
        <p:spPr>
          <a:xfrm>
            <a:off x="5632916" y="3499046"/>
            <a:ext cx="505186"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rgbClr val="3F3F3F"/>
                </a:solidFill>
                <a:latin typeface="Open Sans ExtraBold"/>
                <a:ea typeface="Open Sans ExtraBold"/>
                <a:cs typeface="Open Sans ExtraBold"/>
                <a:sym typeface="Open Sans ExtraBold"/>
              </a:rPr>
              <a:t>43%</a:t>
            </a:r>
            <a:endParaRPr sz="1100"/>
          </a:p>
        </p:txBody>
      </p:sp>
      <p:sp>
        <p:nvSpPr>
          <p:cNvPr id="2407" name="Shape 2407"/>
          <p:cNvSpPr/>
          <p:nvPr/>
        </p:nvSpPr>
        <p:spPr>
          <a:xfrm>
            <a:off x="4805210" y="3499046"/>
            <a:ext cx="505186"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Open Sans ExtraBold"/>
                <a:ea typeface="Open Sans ExtraBold"/>
                <a:cs typeface="Open Sans ExtraBold"/>
                <a:sym typeface="Open Sans ExtraBold"/>
              </a:rPr>
              <a:t>49%</a:t>
            </a:r>
            <a:endParaRPr sz="1100"/>
          </a:p>
        </p:txBody>
      </p:sp>
      <p:sp>
        <p:nvSpPr>
          <p:cNvPr id="2408" name="Shape 2408"/>
          <p:cNvSpPr/>
          <p:nvPr/>
        </p:nvSpPr>
        <p:spPr>
          <a:xfrm>
            <a:off x="6453491" y="3499046"/>
            <a:ext cx="505186"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dk1"/>
                </a:solidFill>
                <a:latin typeface="Open Sans ExtraBold"/>
                <a:ea typeface="Open Sans ExtraBold"/>
                <a:cs typeface="Open Sans ExtraBold"/>
                <a:sym typeface="Open Sans ExtraBold"/>
              </a:rPr>
              <a:t>78%</a:t>
            </a:r>
            <a:endParaRPr sz="1100"/>
          </a:p>
        </p:txBody>
      </p:sp>
      <p:sp>
        <p:nvSpPr>
          <p:cNvPr id="2409" name="Shape 2409"/>
          <p:cNvSpPr/>
          <p:nvPr/>
        </p:nvSpPr>
        <p:spPr>
          <a:xfrm>
            <a:off x="7275978" y="3499046"/>
            <a:ext cx="505186"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Open Sans ExtraBold"/>
                <a:ea typeface="Open Sans ExtraBold"/>
                <a:cs typeface="Open Sans ExtraBold"/>
                <a:sym typeface="Open Sans ExtraBold"/>
              </a:rPr>
              <a:t>55%</a:t>
            </a:r>
            <a:endParaRPr sz="1100"/>
          </a:p>
        </p:txBody>
      </p:sp>
      <p:sp>
        <p:nvSpPr>
          <p:cNvPr id="2410" name="Shape 2410"/>
          <p:cNvSpPr/>
          <p:nvPr/>
        </p:nvSpPr>
        <p:spPr>
          <a:xfrm>
            <a:off x="3921949" y="3950730"/>
            <a:ext cx="636232"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accent4"/>
                </a:solidFill>
                <a:latin typeface="Montserrat"/>
                <a:ea typeface="Montserrat"/>
                <a:cs typeface="Montserrat"/>
                <a:sym typeface="Montserrat"/>
              </a:rPr>
              <a:t>2014</a:t>
            </a:r>
            <a:endParaRPr sz="1100"/>
          </a:p>
        </p:txBody>
      </p:sp>
      <p:sp>
        <p:nvSpPr>
          <p:cNvPr id="2411" name="Shape 2411"/>
          <p:cNvSpPr/>
          <p:nvPr/>
        </p:nvSpPr>
        <p:spPr>
          <a:xfrm>
            <a:off x="4753087" y="3950730"/>
            <a:ext cx="61940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dk1"/>
                </a:solidFill>
                <a:latin typeface="Montserrat"/>
                <a:ea typeface="Montserrat"/>
                <a:cs typeface="Montserrat"/>
                <a:sym typeface="Montserrat"/>
              </a:rPr>
              <a:t>2015</a:t>
            </a:r>
            <a:endParaRPr sz="1100"/>
          </a:p>
        </p:txBody>
      </p:sp>
      <p:sp>
        <p:nvSpPr>
          <p:cNvPr id="2412" name="Shape 2412"/>
          <p:cNvSpPr/>
          <p:nvPr/>
        </p:nvSpPr>
        <p:spPr>
          <a:xfrm>
            <a:off x="5586523" y="3950730"/>
            <a:ext cx="61940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2"/>
                </a:solidFill>
                <a:latin typeface="Montserrat"/>
                <a:ea typeface="Montserrat"/>
                <a:cs typeface="Montserrat"/>
                <a:sym typeface="Montserrat"/>
              </a:rPr>
              <a:t>2016</a:t>
            </a:r>
            <a:endParaRPr sz="1100"/>
          </a:p>
        </p:txBody>
      </p:sp>
      <p:sp>
        <p:nvSpPr>
          <p:cNvPr id="2413" name="Shape 2413"/>
          <p:cNvSpPr/>
          <p:nvPr/>
        </p:nvSpPr>
        <p:spPr>
          <a:xfrm>
            <a:off x="6403888" y="3950730"/>
            <a:ext cx="61940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accent4"/>
                </a:solidFill>
                <a:latin typeface="Montserrat"/>
                <a:ea typeface="Montserrat"/>
                <a:cs typeface="Montserrat"/>
                <a:sym typeface="Montserrat"/>
              </a:rPr>
              <a:t>2017</a:t>
            </a:r>
            <a:endParaRPr sz="1100"/>
          </a:p>
        </p:txBody>
      </p:sp>
      <p:sp>
        <p:nvSpPr>
          <p:cNvPr id="2414" name="Shape 2414"/>
          <p:cNvSpPr/>
          <p:nvPr/>
        </p:nvSpPr>
        <p:spPr>
          <a:xfrm>
            <a:off x="7225366" y="3950730"/>
            <a:ext cx="630221"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dk1"/>
                </a:solidFill>
                <a:latin typeface="Montserrat"/>
                <a:ea typeface="Montserrat"/>
                <a:cs typeface="Montserrat"/>
                <a:sym typeface="Montserrat"/>
              </a:rPr>
              <a:t>2018</a:t>
            </a:r>
            <a:endParaRPr sz="1100"/>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8" name="Shape 2418"/>
        <p:cNvGrpSpPr/>
        <p:nvPr/>
      </p:nvGrpSpPr>
      <p:grpSpPr>
        <a:xfrm>
          <a:off x="0" y="0"/>
          <a:ext cx="0" cy="0"/>
          <a:chOff x="0" y="0"/>
          <a:chExt cx="0" cy="0"/>
        </a:xfrm>
      </p:grpSpPr>
      <p:sp>
        <p:nvSpPr>
          <p:cNvPr id="2419" name="Shape 2419"/>
          <p:cNvSpPr txBox="1"/>
          <p:nvPr>
            <p:ph idx="11" type="ftr"/>
          </p:nvPr>
        </p:nvSpPr>
        <p:spPr>
          <a:xfrm>
            <a:off x="3854150" y="4707775"/>
            <a:ext cx="1435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2420" name="Shape 242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2421" name="Shape 2421"/>
          <p:cNvSpPr/>
          <p:nvPr/>
        </p:nvSpPr>
        <p:spPr>
          <a:xfrm>
            <a:off x="1159073" y="1108636"/>
            <a:ext cx="834628" cy="1746647"/>
          </a:xfrm>
          <a:custGeom>
            <a:pathLst>
              <a:path extrusionOk="0" h="278" w="133">
                <a:moveTo>
                  <a:pt x="126" y="142"/>
                </a:moveTo>
                <a:cubicBezTo>
                  <a:pt x="125" y="139"/>
                  <a:pt x="124" y="136"/>
                  <a:pt x="123" y="132"/>
                </a:cubicBezTo>
                <a:cubicBezTo>
                  <a:pt x="121" y="118"/>
                  <a:pt x="117" y="104"/>
                  <a:pt x="113" y="90"/>
                </a:cubicBezTo>
                <a:cubicBezTo>
                  <a:pt x="113" y="90"/>
                  <a:pt x="114" y="90"/>
                  <a:pt x="115" y="91"/>
                </a:cubicBezTo>
                <a:cubicBezTo>
                  <a:pt x="117" y="92"/>
                  <a:pt x="119" y="94"/>
                  <a:pt x="112" y="79"/>
                </a:cubicBezTo>
                <a:cubicBezTo>
                  <a:pt x="109" y="74"/>
                  <a:pt x="106" y="68"/>
                  <a:pt x="103" y="63"/>
                </a:cubicBezTo>
                <a:cubicBezTo>
                  <a:pt x="101" y="56"/>
                  <a:pt x="98" y="50"/>
                  <a:pt x="96" y="44"/>
                </a:cubicBezTo>
                <a:cubicBezTo>
                  <a:pt x="97" y="44"/>
                  <a:pt x="99" y="44"/>
                  <a:pt x="98" y="42"/>
                </a:cubicBezTo>
                <a:cubicBezTo>
                  <a:pt x="95" y="35"/>
                  <a:pt x="81" y="13"/>
                  <a:pt x="75" y="6"/>
                </a:cubicBezTo>
                <a:cubicBezTo>
                  <a:pt x="72" y="2"/>
                  <a:pt x="69" y="0"/>
                  <a:pt x="67" y="0"/>
                </a:cubicBezTo>
                <a:cubicBezTo>
                  <a:pt x="66" y="0"/>
                  <a:pt x="66" y="0"/>
                  <a:pt x="66" y="0"/>
                </a:cubicBezTo>
                <a:cubicBezTo>
                  <a:pt x="65" y="0"/>
                  <a:pt x="63" y="2"/>
                  <a:pt x="60" y="5"/>
                </a:cubicBezTo>
                <a:cubicBezTo>
                  <a:pt x="55" y="7"/>
                  <a:pt x="38" y="35"/>
                  <a:pt x="34" y="42"/>
                </a:cubicBezTo>
                <a:cubicBezTo>
                  <a:pt x="33" y="44"/>
                  <a:pt x="36" y="44"/>
                  <a:pt x="38" y="44"/>
                </a:cubicBezTo>
                <a:cubicBezTo>
                  <a:pt x="36" y="49"/>
                  <a:pt x="34" y="53"/>
                  <a:pt x="32" y="58"/>
                </a:cubicBezTo>
                <a:cubicBezTo>
                  <a:pt x="29" y="64"/>
                  <a:pt x="25" y="72"/>
                  <a:pt x="21" y="79"/>
                </a:cubicBezTo>
                <a:cubicBezTo>
                  <a:pt x="14" y="94"/>
                  <a:pt x="16" y="92"/>
                  <a:pt x="18" y="91"/>
                </a:cubicBezTo>
                <a:cubicBezTo>
                  <a:pt x="19" y="90"/>
                  <a:pt x="20" y="90"/>
                  <a:pt x="21" y="90"/>
                </a:cubicBezTo>
                <a:cubicBezTo>
                  <a:pt x="17" y="101"/>
                  <a:pt x="14" y="113"/>
                  <a:pt x="11" y="125"/>
                </a:cubicBezTo>
                <a:cubicBezTo>
                  <a:pt x="10" y="131"/>
                  <a:pt x="8" y="137"/>
                  <a:pt x="7" y="142"/>
                </a:cubicBezTo>
                <a:cubicBezTo>
                  <a:pt x="3" y="159"/>
                  <a:pt x="0" y="178"/>
                  <a:pt x="2" y="174"/>
                </a:cubicBezTo>
                <a:cubicBezTo>
                  <a:pt x="5" y="171"/>
                  <a:pt x="6" y="163"/>
                  <a:pt x="6" y="167"/>
                </a:cubicBezTo>
                <a:cubicBezTo>
                  <a:pt x="6" y="168"/>
                  <a:pt x="6" y="168"/>
                  <a:pt x="6" y="169"/>
                </a:cubicBezTo>
                <a:cubicBezTo>
                  <a:pt x="5" y="174"/>
                  <a:pt x="3" y="181"/>
                  <a:pt x="3" y="189"/>
                </a:cubicBezTo>
                <a:cubicBezTo>
                  <a:pt x="3" y="198"/>
                  <a:pt x="1" y="207"/>
                  <a:pt x="4" y="203"/>
                </a:cubicBezTo>
                <a:cubicBezTo>
                  <a:pt x="5" y="202"/>
                  <a:pt x="6" y="201"/>
                  <a:pt x="7" y="200"/>
                </a:cubicBezTo>
                <a:cubicBezTo>
                  <a:pt x="7" y="202"/>
                  <a:pt x="8" y="205"/>
                  <a:pt x="8" y="207"/>
                </a:cubicBezTo>
                <a:cubicBezTo>
                  <a:pt x="7" y="213"/>
                  <a:pt x="7" y="222"/>
                  <a:pt x="11" y="232"/>
                </a:cubicBezTo>
                <a:cubicBezTo>
                  <a:pt x="13" y="238"/>
                  <a:pt x="12" y="230"/>
                  <a:pt x="13" y="221"/>
                </a:cubicBezTo>
                <a:cubicBezTo>
                  <a:pt x="15" y="228"/>
                  <a:pt x="18" y="234"/>
                  <a:pt x="22" y="239"/>
                </a:cubicBezTo>
                <a:cubicBezTo>
                  <a:pt x="24" y="250"/>
                  <a:pt x="28" y="261"/>
                  <a:pt x="28" y="259"/>
                </a:cubicBezTo>
                <a:cubicBezTo>
                  <a:pt x="28" y="258"/>
                  <a:pt x="29" y="251"/>
                  <a:pt x="31" y="251"/>
                </a:cubicBezTo>
                <a:cubicBezTo>
                  <a:pt x="31" y="251"/>
                  <a:pt x="31" y="252"/>
                  <a:pt x="31" y="252"/>
                </a:cubicBezTo>
                <a:cubicBezTo>
                  <a:pt x="31" y="252"/>
                  <a:pt x="31" y="252"/>
                  <a:pt x="31" y="253"/>
                </a:cubicBezTo>
                <a:cubicBezTo>
                  <a:pt x="33" y="258"/>
                  <a:pt x="36" y="261"/>
                  <a:pt x="38" y="264"/>
                </a:cubicBezTo>
                <a:cubicBezTo>
                  <a:pt x="39" y="266"/>
                  <a:pt x="39" y="266"/>
                  <a:pt x="40" y="269"/>
                </a:cubicBezTo>
                <a:cubicBezTo>
                  <a:pt x="42" y="272"/>
                  <a:pt x="41" y="269"/>
                  <a:pt x="42" y="265"/>
                </a:cubicBezTo>
                <a:cubicBezTo>
                  <a:pt x="42" y="262"/>
                  <a:pt x="50" y="270"/>
                  <a:pt x="51" y="271"/>
                </a:cubicBezTo>
                <a:cubicBezTo>
                  <a:pt x="52" y="271"/>
                  <a:pt x="49" y="271"/>
                  <a:pt x="54" y="271"/>
                </a:cubicBezTo>
                <a:cubicBezTo>
                  <a:pt x="55" y="271"/>
                  <a:pt x="56" y="271"/>
                  <a:pt x="57" y="271"/>
                </a:cubicBezTo>
                <a:cubicBezTo>
                  <a:pt x="59" y="275"/>
                  <a:pt x="64" y="278"/>
                  <a:pt x="68" y="278"/>
                </a:cubicBezTo>
                <a:cubicBezTo>
                  <a:pt x="73" y="278"/>
                  <a:pt x="77" y="275"/>
                  <a:pt x="80" y="271"/>
                </a:cubicBezTo>
                <a:cubicBezTo>
                  <a:pt x="80" y="271"/>
                  <a:pt x="80" y="271"/>
                  <a:pt x="80" y="271"/>
                </a:cubicBezTo>
                <a:cubicBezTo>
                  <a:pt x="85" y="271"/>
                  <a:pt x="83" y="271"/>
                  <a:pt x="84" y="271"/>
                </a:cubicBezTo>
                <a:cubicBezTo>
                  <a:pt x="85" y="270"/>
                  <a:pt x="93" y="262"/>
                  <a:pt x="93" y="265"/>
                </a:cubicBezTo>
                <a:cubicBezTo>
                  <a:pt x="93" y="269"/>
                  <a:pt x="92" y="272"/>
                  <a:pt x="94" y="269"/>
                </a:cubicBezTo>
                <a:cubicBezTo>
                  <a:pt x="96" y="266"/>
                  <a:pt x="96" y="266"/>
                  <a:pt x="96" y="264"/>
                </a:cubicBezTo>
                <a:cubicBezTo>
                  <a:pt x="98" y="261"/>
                  <a:pt x="102" y="258"/>
                  <a:pt x="103" y="253"/>
                </a:cubicBezTo>
                <a:cubicBezTo>
                  <a:pt x="104" y="253"/>
                  <a:pt x="104" y="252"/>
                  <a:pt x="105" y="252"/>
                </a:cubicBezTo>
                <a:cubicBezTo>
                  <a:pt x="106" y="253"/>
                  <a:pt x="107" y="258"/>
                  <a:pt x="107" y="259"/>
                </a:cubicBezTo>
                <a:cubicBezTo>
                  <a:pt x="107" y="261"/>
                  <a:pt x="110" y="251"/>
                  <a:pt x="113" y="240"/>
                </a:cubicBezTo>
                <a:cubicBezTo>
                  <a:pt x="116" y="236"/>
                  <a:pt x="118" y="230"/>
                  <a:pt x="120" y="225"/>
                </a:cubicBezTo>
                <a:cubicBezTo>
                  <a:pt x="120" y="232"/>
                  <a:pt x="120" y="237"/>
                  <a:pt x="122" y="232"/>
                </a:cubicBezTo>
                <a:cubicBezTo>
                  <a:pt x="126" y="223"/>
                  <a:pt x="126" y="215"/>
                  <a:pt x="125" y="208"/>
                </a:cubicBezTo>
                <a:cubicBezTo>
                  <a:pt x="125" y="208"/>
                  <a:pt x="125" y="208"/>
                  <a:pt x="125" y="207"/>
                </a:cubicBezTo>
                <a:cubicBezTo>
                  <a:pt x="126" y="205"/>
                  <a:pt x="126" y="203"/>
                  <a:pt x="126" y="200"/>
                </a:cubicBezTo>
                <a:cubicBezTo>
                  <a:pt x="127" y="201"/>
                  <a:pt x="128" y="202"/>
                  <a:pt x="129" y="203"/>
                </a:cubicBezTo>
                <a:cubicBezTo>
                  <a:pt x="132" y="207"/>
                  <a:pt x="130" y="198"/>
                  <a:pt x="130" y="189"/>
                </a:cubicBezTo>
                <a:cubicBezTo>
                  <a:pt x="130" y="184"/>
                  <a:pt x="129" y="179"/>
                  <a:pt x="128" y="174"/>
                </a:cubicBezTo>
                <a:cubicBezTo>
                  <a:pt x="128" y="172"/>
                  <a:pt x="128" y="170"/>
                  <a:pt x="128" y="168"/>
                </a:cubicBezTo>
                <a:cubicBezTo>
                  <a:pt x="128" y="170"/>
                  <a:pt x="129" y="173"/>
                  <a:pt x="130" y="174"/>
                </a:cubicBezTo>
                <a:cubicBezTo>
                  <a:pt x="133" y="178"/>
                  <a:pt x="130" y="159"/>
                  <a:pt x="126" y="142"/>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22" name="Shape 2422"/>
          <p:cNvSpPr/>
          <p:nvPr/>
        </p:nvSpPr>
        <p:spPr>
          <a:xfrm>
            <a:off x="1541264" y="1108636"/>
            <a:ext cx="452437" cy="1740694"/>
          </a:xfrm>
          <a:custGeom>
            <a:pathLst>
              <a:path extrusionOk="0" h="277" w="72">
                <a:moveTo>
                  <a:pt x="65" y="142"/>
                </a:moveTo>
                <a:cubicBezTo>
                  <a:pt x="64" y="139"/>
                  <a:pt x="63" y="136"/>
                  <a:pt x="62" y="132"/>
                </a:cubicBezTo>
                <a:cubicBezTo>
                  <a:pt x="60" y="118"/>
                  <a:pt x="56" y="104"/>
                  <a:pt x="52" y="90"/>
                </a:cubicBezTo>
                <a:cubicBezTo>
                  <a:pt x="52" y="90"/>
                  <a:pt x="53" y="90"/>
                  <a:pt x="54" y="91"/>
                </a:cubicBezTo>
                <a:cubicBezTo>
                  <a:pt x="56" y="92"/>
                  <a:pt x="58" y="94"/>
                  <a:pt x="51" y="79"/>
                </a:cubicBezTo>
                <a:cubicBezTo>
                  <a:pt x="48" y="74"/>
                  <a:pt x="45" y="68"/>
                  <a:pt x="42" y="63"/>
                </a:cubicBezTo>
                <a:cubicBezTo>
                  <a:pt x="40" y="56"/>
                  <a:pt x="37" y="50"/>
                  <a:pt x="35" y="44"/>
                </a:cubicBezTo>
                <a:cubicBezTo>
                  <a:pt x="36" y="44"/>
                  <a:pt x="38" y="44"/>
                  <a:pt x="37" y="42"/>
                </a:cubicBezTo>
                <a:cubicBezTo>
                  <a:pt x="34" y="35"/>
                  <a:pt x="20" y="13"/>
                  <a:pt x="14" y="6"/>
                </a:cubicBezTo>
                <a:cubicBezTo>
                  <a:pt x="11" y="2"/>
                  <a:pt x="8" y="0"/>
                  <a:pt x="6" y="0"/>
                </a:cubicBezTo>
                <a:cubicBezTo>
                  <a:pt x="5" y="0"/>
                  <a:pt x="5" y="0"/>
                  <a:pt x="5" y="0"/>
                </a:cubicBezTo>
                <a:cubicBezTo>
                  <a:pt x="5" y="0"/>
                  <a:pt x="4" y="1"/>
                  <a:pt x="4" y="1"/>
                </a:cubicBezTo>
                <a:cubicBezTo>
                  <a:pt x="10" y="13"/>
                  <a:pt x="17" y="32"/>
                  <a:pt x="13" y="30"/>
                </a:cubicBezTo>
                <a:cubicBezTo>
                  <a:pt x="8" y="29"/>
                  <a:pt x="11" y="40"/>
                  <a:pt x="15" y="49"/>
                </a:cubicBezTo>
                <a:cubicBezTo>
                  <a:pt x="19" y="58"/>
                  <a:pt x="22" y="63"/>
                  <a:pt x="24" y="71"/>
                </a:cubicBezTo>
                <a:cubicBezTo>
                  <a:pt x="25" y="78"/>
                  <a:pt x="17" y="75"/>
                  <a:pt x="13" y="79"/>
                </a:cubicBezTo>
                <a:cubicBezTo>
                  <a:pt x="9" y="83"/>
                  <a:pt x="22" y="83"/>
                  <a:pt x="25" y="101"/>
                </a:cubicBezTo>
                <a:cubicBezTo>
                  <a:pt x="28" y="120"/>
                  <a:pt x="30" y="119"/>
                  <a:pt x="25" y="123"/>
                </a:cubicBezTo>
                <a:cubicBezTo>
                  <a:pt x="5" y="117"/>
                  <a:pt x="5" y="141"/>
                  <a:pt x="5" y="158"/>
                </a:cubicBezTo>
                <a:cubicBezTo>
                  <a:pt x="5" y="175"/>
                  <a:pt x="19" y="216"/>
                  <a:pt x="15" y="216"/>
                </a:cubicBezTo>
                <a:cubicBezTo>
                  <a:pt x="11" y="215"/>
                  <a:pt x="6" y="204"/>
                  <a:pt x="5" y="211"/>
                </a:cubicBezTo>
                <a:cubicBezTo>
                  <a:pt x="3" y="218"/>
                  <a:pt x="0" y="240"/>
                  <a:pt x="5" y="257"/>
                </a:cubicBezTo>
                <a:cubicBezTo>
                  <a:pt x="7" y="264"/>
                  <a:pt x="8" y="272"/>
                  <a:pt x="8" y="277"/>
                </a:cubicBezTo>
                <a:cubicBezTo>
                  <a:pt x="12" y="277"/>
                  <a:pt x="16" y="275"/>
                  <a:pt x="19" y="271"/>
                </a:cubicBezTo>
                <a:cubicBezTo>
                  <a:pt x="19" y="271"/>
                  <a:pt x="19" y="271"/>
                  <a:pt x="19" y="271"/>
                </a:cubicBezTo>
                <a:cubicBezTo>
                  <a:pt x="24" y="271"/>
                  <a:pt x="22" y="271"/>
                  <a:pt x="23" y="271"/>
                </a:cubicBezTo>
                <a:cubicBezTo>
                  <a:pt x="24" y="270"/>
                  <a:pt x="32" y="262"/>
                  <a:pt x="32" y="265"/>
                </a:cubicBezTo>
                <a:cubicBezTo>
                  <a:pt x="32" y="269"/>
                  <a:pt x="31" y="272"/>
                  <a:pt x="33" y="269"/>
                </a:cubicBezTo>
                <a:cubicBezTo>
                  <a:pt x="35" y="266"/>
                  <a:pt x="35" y="266"/>
                  <a:pt x="35" y="264"/>
                </a:cubicBezTo>
                <a:cubicBezTo>
                  <a:pt x="37" y="261"/>
                  <a:pt x="41" y="258"/>
                  <a:pt x="42" y="253"/>
                </a:cubicBezTo>
                <a:cubicBezTo>
                  <a:pt x="43" y="253"/>
                  <a:pt x="43" y="252"/>
                  <a:pt x="44" y="252"/>
                </a:cubicBezTo>
                <a:cubicBezTo>
                  <a:pt x="45" y="253"/>
                  <a:pt x="46" y="258"/>
                  <a:pt x="46" y="259"/>
                </a:cubicBezTo>
                <a:cubicBezTo>
                  <a:pt x="46" y="261"/>
                  <a:pt x="49" y="251"/>
                  <a:pt x="52" y="240"/>
                </a:cubicBezTo>
                <a:cubicBezTo>
                  <a:pt x="55" y="236"/>
                  <a:pt x="57" y="230"/>
                  <a:pt x="59" y="225"/>
                </a:cubicBezTo>
                <a:cubicBezTo>
                  <a:pt x="59" y="232"/>
                  <a:pt x="59" y="237"/>
                  <a:pt x="61" y="232"/>
                </a:cubicBezTo>
                <a:cubicBezTo>
                  <a:pt x="65" y="223"/>
                  <a:pt x="65" y="215"/>
                  <a:pt x="64" y="208"/>
                </a:cubicBezTo>
                <a:cubicBezTo>
                  <a:pt x="64" y="208"/>
                  <a:pt x="64" y="208"/>
                  <a:pt x="64" y="207"/>
                </a:cubicBezTo>
                <a:cubicBezTo>
                  <a:pt x="65" y="205"/>
                  <a:pt x="65" y="203"/>
                  <a:pt x="65" y="200"/>
                </a:cubicBezTo>
                <a:cubicBezTo>
                  <a:pt x="66" y="201"/>
                  <a:pt x="67" y="202"/>
                  <a:pt x="68" y="203"/>
                </a:cubicBezTo>
                <a:cubicBezTo>
                  <a:pt x="71" y="207"/>
                  <a:pt x="69" y="198"/>
                  <a:pt x="69" y="189"/>
                </a:cubicBezTo>
                <a:cubicBezTo>
                  <a:pt x="69" y="184"/>
                  <a:pt x="68" y="179"/>
                  <a:pt x="67" y="174"/>
                </a:cubicBezTo>
                <a:cubicBezTo>
                  <a:pt x="67" y="172"/>
                  <a:pt x="67" y="170"/>
                  <a:pt x="67" y="168"/>
                </a:cubicBezTo>
                <a:cubicBezTo>
                  <a:pt x="67" y="170"/>
                  <a:pt x="68" y="173"/>
                  <a:pt x="69" y="174"/>
                </a:cubicBezTo>
                <a:cubicBezTo>
                  <a:pt x="72" y="178"/>
                  <a:pt x="69" y="159"/>
                  <a:pt x="65" y="142"/>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23" name="Shape 2423"/>
          <p:cNvSpPr/>
          <p:nvPr/>
        </p:nvSpPr>
        <p:spPr>
          <a:xfrm>
            <a:off x="1523405" y="1240795"/>
            <a:ext cx="100013" cy="2475310"/>
          </a:xfrm>
          <a:custGeom>
            <a:pathLst>
              <a:path extrusionOk="0" h="394" w="16">
                <a:moveTo>
                  <a:pt x="8" y="10"/>
                </a:moveTo>
                <a:cubicBezTo>
                  <a:pt x="15" y="392"/>
                  <a:pt x="15" y="392"/>
                  <a:pt x="15" y="392"/>
                </a:cubicBezTo>
                <a:cubicBezTo>
                  <a:pt x="16" y="394"/>
                  <a:pt x="13" y="393"/>
                  <a:pt x="11" y="393"/>
                </a:cubicBezTo>
                <a:cubicBezTo>
                  <a:pt x="9" y="393"/>
                  <a:pt x="0" y="393"/>
                  <a:pt x="0" y="393"/>
                </a:cubicBezTo>
                <a:cubicBezTo>
                  <a:pt x="7" y="10"/>
                  <a:pt x="7" y="10"/>
                  <a:pt x="7" y="10"/>
                </a:cubicBezTo>
                <a:cubicBezTo>
                  <a:pt x="7" y="0"/>
                  <a:pt x="8" y="0"/>
                  <a:pt x="8" y="10"/>
                </a:cubicBezTo>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24" name="Shape 2424"/>
          <p:cNvSpPr/>
          <p:nvPr/>
        </p:nvSpPr>
        <p:spPr>
          <a:xfrm>
            <a:off x="1573411" y="2479045"/>
            <a:ext cx="194072" cy="251222"/>
          </a:xfrm>
          <a:custGeom>
            <a:pathLst>
              <a:path extrusionOk="0" h="40" w="31">
                <a:moveTo>
                  <a:pt x="0" y="27"/>
                </a:moveTo>
                <a:cubicBezTo>
                  <a:pt x="0" y="27"/>
                  <a:pt x="23" y="7"/>
                  <a:pt x="27" y="3"/>
                </a:cubicBezTo>
                <a:cubicBezTo>
                  <a:pt x="31" y="0"/>
                  <a:pt x="1" y="40"/>
                  <a:pt x="1" y="40"/>
                </a:cubicBezTo>
                <a:lnTo>
                  <a:pt x="0" y="2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25" name="Shape 2425"/>
          <p:cNvSpPr/>
          <p:nvPr/>
        </p:nvSpPr>
        <p:spPr>
          <a:xfrm>
            <a:off x="1573411" y="1938501"/>
            <a:ext cx="194072" cy="251222"/>
          </a:xfrm>
          <a:custGeom>
            <a:pathLst>
              <a:path extrusionOk="0" h="40" w="31">
                <a:moveTo>
                  <a:pt x="0" y="27"/>
                </a:moveTo>
                <a:cubicBezTo>
                  <a:pt x="0" y="27"/>
                  <a:pt x="23" y="7"/>
                  <a:pt x="27" y="4"/>
                </a:cubicBezTo>
                <a:cubicBezTo>
                  <a:pt x="31" y="0"/>
                  <a:pt x="1" y="40"/>
                  <a:pt x="1" y="40"/>
                </a:cubicBezTo>
                <a:lnTo>
                  <a:pt x="0" y="2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26" name="Shape 2426"/>
          <p:cNvSpPr/>
          <p:nvPr/>
        </p:nvSpPr>
        <p:spPr>
          <a:xfrm>
            <a:off x="1573411" y="1750382"/>
            <a:ext cx="157162" cy="194072"/>
          </a:xfrm>
          <a:custGeom>
            <a:pathLst>
              <a:path extrusionOk="0" h="31" w="25">
                <a:moveTo>
                  <a:pt x="0" y="20"/>
                </a:moveTo>
                <a:cubicBezTo>
                  <a:pt x="0" y="20"/>
                  <a:pt x="17" y="5"/>
                  <a:pt x="21" y="3"/>
                </a:cubicBezTo>
                <a:cubicBezTo>
                  <a:pt x="25" y="0"/>
                  <a:pt x="1" y="31"/>
                  <a:pt x="1" y="31"/>
                </a:cubicBezTo>
                <a:lnTo>
                  <a:pt x="0" y="20"/>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27" name="Shape 2427"/>
          <p:cNvSpPr/>
          <p:nvPr/>
        </p:nvSpPr>
        <p:spPr>
          <a:xfrm>
            <a:off x="1573411" y="1536070"/>
            <a:ext cx="105966" cy="138112"/>
          </a:xfrm>
          <a:custGeom>
            <a:pathLst>
              <a:path extrusionOk="0" h="22" w="17">
                <a:moveTo>
                  <a:pt x="0" y="14"/>
                </a:moveTo>
                <a:cubicBezTo>
                  <a:pt x="0" y="14"/>
                  <a:pt x="12" y="4"/>
                  <a:pt x="15" y="2"/>
                </a:cubicBezTo>
                <a:cubicBezTo>
                  <a:pt x="17" y="0"/>
                  <a:pt x="1" y="22"/>
                  <a:pt x="1" y="22"/>
                </a:cubicBezTo>
                <a:lnTo>
                  <a:pt x="0" y="1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28" name="Shape 2428"/>
          <p:cNvSpPr/>
          <p:nvPr/>
        </p:nvSpPr>
        <p:spPr>
          <a:xfrm>
            <a:off x="1573411" y="1442011"/>
            <a:ext cx="55960" cy="69056"/>
          </a:xfrm>
          <a:custGeom>
            <a:pathLst>
              <a:path extrusionOk="0" h="11" w="9">
                <a:moveTo>
                  <a:pt x="0" y="7"/>
                </a:moveTo>
                <a:cubicBezTo>
                  <a:pt x="0" y="7"/>
                  <a:pt x="6" y="2"/>
                  <a:pt x="8" y="1"/>
                </a:cubicBezTo>
                <a:cubicBezTo>
                  <a:pt x="9" y="0"/>
                  <a:pt x="1" y="11"/>
                  <a:pt x="1" y="11"/>
                </a:cubicBezTo>
                <a:lnTo>
                  <a:pt x="0" y="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29" name="Shape 2429"/>
          <p:cNvSpPr/>
          <p:nvPr/>
        </p:nvSpPr>
        <p:spPr>
          <a:xfrm>
            <a:off x="1573411" y="2176626"/>
            <a:ext cx="251222" cy="308372"/>
          </a:xfrm>
          <a:custGeom>
            <a:pathLst>
              <a:path extrusionOk="0" h="49" w="40">
                <a:moveTo>
                  <a:pt x="0" y="36"/>
                </a:moveTo>
                <a:cubicBezTo>
                  <a:pt x="0" y="36"/>
                  <a:pt x="32" y="7"/>
                  <a:pt x="36" y="4"/>
                </a:cubicBezTo>
                <a:cubicBezTo>
                  <a:pt x="40" y="0"/>
                  <a:pt x="1" y="49"/>
                  <a:pt x="1" y="49"/>
                </a:cubicBezTo>
                <a:lnTo>
                  <a:pt x="0" y="3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0" name="Shape 2430"/>
          <p:cNvSpPr/>
          <p:nvPr/>
        </p:nvSpPr>
        <p:spPr>
          <a:xfrm>
            <a:off x="1366242" y="2479045"/>
            <a:ext cx="200025" cy="251222"/>
          </a:xfrm>
          <a:custGeom>
            <a:pathLst>
              <a:path extrusionOk="0" h="40" w="32">
                <a:moveTo>
                  <a:pt x="32" y="27"/>
                </a:moveTo>
                <a:cubicBezTo>
                  <a:pt x="32" y="27"/>
                  <a:pt x="9" y="7"/>
                  <a:pt x="5" y="3"/>
                </a:cubicBezTo>
                <a:cubicBezTo>
                  <a:pt x="0" y="0"/>
                  <a:pt x="30" y="40"/>
                  <a:pt x="30" y="40"/>
                </a:cubicBezTo>
                <a:lnTo>
                  <a:pt x="32" y="2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1" name="Shape 2431"/>
          <p:cNvSpPr/>
          <p:nvPr/>
        </p:nvSpPr>
        <p:spPr>
          <a:xfrm>
            <a:off x="1366242" y="1938501"/>
            <a:ext cx="200025" cy="251222"/>
          </a:xfrm>
          <a:custGeom>
            <a:pathLst>
              <a:path extrusionOk="0" h="40" w="32">
                <a:moveTo>
                  <a:pt x="32" y="27"/>
                </a:moveTo>
                <a:cubicBezTo>
                  <a:pt x="32" y="27"/>
                  <a:pt x="9" y="7"/>
                  <a:pt x="5" y="4"/>
                </a:cubicBezTo>
                <a:cubicBezTo>
                  <a:pt x="0" y="0"/>
                  <a:pt x="30" y="40"/>
                  <a:pt x="30" y="40"/>
                </a:cubicBezTo>
                <a:lnTo>
                  <a:pt x="32" y="2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2" name="Shape 2432"/>
          <p:cNvSpPr/>
          <p:nvPr/>
        </p:nvSpPr>
        <p:spPr>
          <a:xfrm>
            <a:off x="1410295" y="1750382"/>
            <a:ext cx="155972" cy="194072"/>
          </a:xfrm>
          <a:custGeom>
            <a:pathLst>
              <a:path extrusionOk="0" h="31" w="25">
                <a:moveTo>
                  <a:pt x="25" y="20"/>
                </a:moveTo>
                <a:cubicBezTo>
                  <a:pt x="25" y="20"/>
                  <a:pt x="7" y="5"/>
                  <a:pt x="4" y="3"/>
                </a:cubicBezTo>
                <a:cubicBezTo>
                  <a:pt x="0" y="0"/>
                  <a:pt x="24" y="31"/>
                  <a:pt x="24" y="31"/>
                </a:cubicBezTo>
                <a:lnTo>
                  <a:pt x="25" y="20"/>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3" name="Shape 2433"/>
          <p:cNvSpPr/>
          <p:nvPr/>
        </p:nvSpPr>
        <p:spPr>
          <a:xfrm>
            <a:off x="1454348" y="1536070"/>
            <a:ext cx="111919" cy="138112"/>
          </a:xfrm>
          <a:custGeom>
            <a:pathLst>
              <a:path extrusionOk="0" h="22" w="18">
                <a:moveTo>
                  <a:pt x="18" y="14"/>
                </a:moveTo>
                <a:cubicBezTo>
                  <a:pt x="18" y="14"/>
                  <a:pt x="5" y="4"/>
                  <a:pt x="3" y="2"/>
                </a:cubicBezTo>
                <a:cubicBezTo>
                  <a:pt x="0" y="0"/>
                  <a:pt x="17" y="22"/>
                  <a:pt x="17" y="22"/>
                </a:cubicBezTo>
                <a:lnTo>
                  <a:pt x="18" y="1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4" name="Shape 2434"/>
          <p:cNvSpPr/>
          <p:nvPr/>
        </p:nvSpPr>
        <p:spPr>
          <a:xfrm>
            <a:off x="1510308" y="1442011"/>
            <a:ext cx="55960" cy="69056"/>
          </a:xfrm>
          <a:custGeom>
            <a:pathLst>
              <a:path extrusionOk="0" h="11" w="9">
                <a:moveTo>
                  <a:pt x="9" y="7"/>
                </a:moveTo>
                <a:cubicBezTo>
                  <a:pt x="9" y="7"/>
                  <a:pt x="2" y="2"/>
                  <a:pt x="1" y="1"/>
                </a:cubicBezTo>
                <a:cubicBezTo>
                  <a:pt x="0" y="0"/>
                  <a:pt x="8" y="11"/>
                  <a:pt x="8" y="11"/>
                </a:cubicBezTo>
                <a:lnTo>
                  <a:pt x="9" y="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5" name="Shape 2435"/>
          <p:cNvSpPr/>
          <p:nvPr/>
        </p:nvSpPr>
        <p:spPr>
          <a:xfrm>
            <a:off x="1309092" y="2176626"/>
            <a:ext cx="257175" cy="308372"/>
          </a:xfrm>
          <a:custGeom>
            <a:pathLst>
              <a:path extrusionOk="0" h="49" w="41">
                <a:moveTo>
                  <a:pt x="41" y="36"/>
                </a:moveTo>
                <a:cubicBezTo>
                  <a:pt x="41" y="36"/>
                  <a:pt x="9" y="7"/>
                  <a:pt x="5" y="4"/>
                </a:cubicBezTo>
                <a:cubicBezTo>
                  <a:pt x="0" y="0"/>
                  <a:pt x="39" y="49"/>
                  <a:pt x="39" y="49"/>
                </a:cubicBezTo>
                <a:lnTo>
                  <a:pt x="41" y="3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6" name="Shape 2436"/>
          <p:cNvSpPr/>
          <p:nvPr/>
        </p:nvSpPr>
        <p:spPr>
          <a:xfrm>
            <a:off x="625673" y="1731332"/>
            <a:ext cx="746522" cy="1563291"/>
          </a:xfrm>
          <a:custGeom>
            <a:pathLst>
              <a:path extrusionOk="0" h="249" w="119">
                <a:moveTo>
                  <a:pt x="113" y="127"/>
                </a:moveTo>
                <a:cubicBezTo>
                  <a:pt x="112" y="124"/>
                  <a:pt x="112" y="122"/>
                  <a:pt x="111" y="118"/>
                </a:cubicBezTo>
                <a:cubicBezTo>
                  <a:pt x="108" y="105"/>
                  <a:pt x="105" y="93"/>
                  <a:pt x="101" y="80"/>
                </a:cubicBezTo>
                <a:cubicBezTo>
                  <a:pt x="102" y="80"/>
                  <a:pt x="102" y="81"/>
                  <a:pt x="103" y="81"/>
                </a:cubicBezTo>
                <a:cubicBezTo>
                  <a:pt x="105" y="82"/>
                  <a:pt x="107" y="83"/>
                  <a:pt x="100" y="70"/>
                </a:cubicBezTo>
                <a:cubicBezTo>
                  <a:pt x="98" y="65"/>
                  <a:pt x="95" y="60"/>
                  <a:pt x="93" y="56"/>
                </a:cubicBezTo>
                <a:cubicBezTo>
                  <a:pt x="90" y="50"/>
                  <a:pt x="88" y="44"/>
                  <a:pt x="86" y="39"/>
                </a:cubicBezTo>
                <a:cubicBezTo>
                  <a:pt x="87" y="39"/>
                  <a:pt x="89" y="39"/>
                  <a:pt x="88" y="37"/>
                </a:cubicBezTo>
                <a:cubicBezTo>
                  <a:pt x="85" y="31"/>
                  <a:pt x="73" y="11"/>
                  <a:pt x="67" y="5"/>
                </a:cubicBezTo>
                <a:cubicBezTo>
                  <a:pt x="64" y="1"/>
                  <a:pt x="62" y="0"/>
                  <a:pt x="60" y="0"/>
                </a:cubicBezTo>
                <a:cubicBezTo>
                  <a:pt x="59" y="0"/>
                  <a:pt x="59" y="0"/>
                  <a:pt x="59" y="0"/>
                </a:cubicBezTo>
                <a:cubicBezTo>
                  <a:pt x="58" y="0"/>
                  <a:pt x="56" y="1"/>
                  <a:pt x="54" y="3"/>
                </a:cubicBezTo>
                <a:cubicBezTo>
                  <a:pt x="49" y="6"/>
                  <a:pt x="34" y="30"/>
                  <a:pt x="31" y="37"/>
                </a:cubicBezTo>
                <a:cubicBezTo>
                  <a:pt x="30" y="39"/>
                  <a:pt x="32" y="39"/>
                  <a:pt x="34" y="39"/>
                </a:cubicBezTo>
                <a:cubicBezTo>
                  <a:pt x="32" y="43"/>
                  <a:pt x="30" y="47"/>
                  <a:pt x="28" y="51"/>
                </a:cubicBezTo>
                <a:cubicBezTo>
                  <a:pt x="25" y="57"/>
                  <a:pt x="22" y="64"/>
                  <a:pt x="19" y="70"/>
                </a:cubicBezTo>
                <a:cubicBezTo>
                  <a:pt x="12" y="83"/>
                  <a:pt x="14" y="82"/>
                  <a:pt x="16" y="81"/>
                </a:cubicBezTo>
                <a:cubicBezTo>
                  <a:pt x="17" y="80"/>
                  <a:pt x="18" y="80"/>
                  <a:pt x="18" y="80"/>
                </a:cubicBezTo>
                <a:cubicBezTo>
                  <a:pt x="15" y="90"/>
                  <a:pt x="12" y="101"/>
                  <a:pt x="10" y="112"/>
                </a:cubicBezTo>
                <a:cubicBezTo>
                  <a:pt x="8" y="117"/>
                  <a:pt x="7" y="123"/>
                  <a:pt x="6" y="127"/>
                </a:cubicBezTo>
                <a:cubicBezTo>
                  <a:pt x="2" y="142"/>
                  <a:pt x="0" y="159"/>
                  <a:pt x="2" y="156"/>
                </a:cubicBezTo>
                <a:cubicBezTo>
                  <a:pt x="4" y="153"/>
                  <a:pt x="5" y="146"/>
                  <a:pt x="5" y="150"/>
                </a:cubicBezTo>
                <a:cubicBezTo>
                  <a:pt x="5" y="150"/>
                  <a:pt x="5" y="151"/>
                  <a:pt x="5" y="151"/>
                </a:cubicBezTo>
                <a:cubicBezTo>
                  <a:pt x="4" y="156"/>
                  <a:pt x="3" y="163"/>
                  <a:pt x="3" y="169"/>
                </a:cubicBezTo>
                <a:cubicBezTo>
                  <a:pt x="3" y="177"/>
                  <a:pt x="1" y="186"/>
                  <a:pt x="3" y="182"/>
                </a:cubicBezTo>
                <a:cubicBezTo>
                  <a:pt x="4" y="181"/>
                  <a:pt x="5" y="180"/>
                  <a:pt x="6" y="179"/>
                </a:cubicBezTo>
                <a:cubicBezTo>
                  <a:pt x="6" y="181"/>
                  <a:pt x="6" y="183"/>
                  <a:pt x="7" y="185"/>
                </a:cubicBezTo>
                <a:cubicBezTo>
                  <a:pt x="6" y="191"/>
                  <a:pt x="6" y="199"/>
                  <a:pt x="9" y="208"/>
                </a:cubicBezTo>
                <a:cubicBezTo>
                  <a:pt x="12" y="214"/>
                  <a:pt x="11" y="207"/>
                  <a:pt x="11" y="198"/>
                </a:cubicBezTo>
                <a:cubicBezTo>
                  <a:pt x="13" y="204"/>
                  <a:pt x="16" y="210"/>
                  <a:pt x="19" y="215"/>
                </a:cubicBezTo>
                <a:cubicBezTo>
                  <a:pt x="22" y="225"/>
                  <a:pt x="25" y="234"/>
                  <a:pt x="25" y="233"/>
                </a:cubicBezTo>
                <a:cubicBezTo>
                  <a:pt x="25" y="231"/>
                  <a:pt x="26" y="226"/>
                  <a:pt x="27" y="226"/>
                </a:cubicBezTo>
                <a:cubicBezTo>
                  <a:pt x="27" y="226"/>
                  <a:pt x="27" y="226"/>
                  <a:pt x="28" y="226"/>
                </a:cubicBezTo>
                <a:cubicBezTo>
                  <a:pt x="28" y="226"/>
                  <a:pt x="28" y="227"/>
                  <a:pt x="28" y="227"/>
                </a:cubicBezTo>
                <a:cubicBezTo>
                  <a:pt x="29" y="232"/>
                  <a:pt x="32" y="234"/>
                  <a:pt x="34" y="237"/>
                </a:cubicBezTo>
                <a:cubicBezTo>
                  <a:pt x="35" y="238"/>
                  <a:pt x="35" y="239"/>
                  <a:pt x="36" y="241"/>
                </a:cubicBezTo>
                <a:cubicBezTo>
                  <a:pt x="38" y="244"/>
                  <a:pt x="37" y="242"/>
                  <a:pt x="38" y="238"/>
                </a:cubicBezTo>
                <a:cubicBezTo>
                  <a:pt x="38" y="235"/>
                  <a:pt x="44" y="243"/>
                  <a:pt x="46" y="243"/>
                </a:cubicBezTo>
                <a:cubicBezTo>
                  <a:pt x="47" y="243"/>
                  <a:pt x="44" y="243"/>
                  <a:pt x="49" y="243"/>
                </a:cubicBezTo>
                <a:cubicBezTo>
                  <a:pt x="49" y="243"/>
                  <a:pt x="50" y="243"/>
                  <a:pt x="51" y="243"/>
                </a:cubicBezTo>
                <a:cubicBezTo>
                  <a:pt x="53" y="247"/>
                  <a:pt x="57" y="249"/>
                  <a:pt x="61" y="249"/>
                </a:cubicBezTo>
                <a:cubicBezTo>
                  <a:pt x="65" y="249"/>
                  <a:pt x="69" y="247"/>
                  <a:pt x="71" y="243"/>
                </a:cubicBezTo>
                <a:cubicBezTo>
                  <a:pt x="72" y="243"/>
                  <a:pt x="72" y="243"/>
                  <a:pt x="72" y="243"/>
                </a:cubicBezTo>
                <a:cubicBezTo>
                  <a:pt x="77" y="243"/>
                  <a:pt x="74" y="243"/>
                  <a:pt x="75" y="243"/>
                </a:cubicBezTo>
                <a:cubicBezTo>
                  <a:pt x="76" y="243"/>
                  <a:pt x="83" y="235"/>
                  <a:pt x="83" y="238"/>
                </a:cubicBezTo>
                <a:cubicBezTo>
                  <a:pt x="84" y="242"/>
                  <a:pt x="83" y="244"/>
                  <a:pt x="85" y="241"/>
                </a:cubicBezTo>
                <a:cubicBezTo>
                  <a:pt x="86" y="239"/>
                  <a:pt x="86" y="238"/>
                  <a:pt x="86" y="237"/>
                </a:cubicBezTo>
                <a:cubicBezTo>
                  <a:pt x="88" y="234"/>
                  <a:pt x="91" y="232"/>
                  <a:pt x="93" y="227"/>
                </a:cubicBezTo>
                <a:cubicBezTo>
                  <a:pt x="93" y="227"/>
                  <a:pt x="94" y="226"/>
                  <a:pt x="94" y="226"/>
                </a:cubicBezTo>
                <a:cubicBezTo>
                  <a:pt x="95" y="227"/>
                  <a:pt x="96" y="232"/>
                  <a:pt x="96" y="233"/>
                </a:cubicBezTo>
                <a:cubicBezTo>
                  <a:pt x="96" y="234"/>
                  <a:pt x="99" y="225"/>
                  <a:pt x="101" y="216"/>
                </a:cubicBezTo>
                <a:cubicBezTo>
                  <a:pt x="104" y="211"/>
                  <a:pt x="106" y="207"/>
                  <a:pt x="108" y="202"/>
                </a:cubicBezTo>
                <a:cubicBezTo>
                  <a:pt x="108" y="209"/>
                  <a:pt x="108" y="213"/>
                  <a:pt x="110" y="208"/>
                </a:cubicBezTo>
                <a:cubicBezTo>
                  <a:pt x="113" y="200"/>
                  <a:pt x="113" y="192"/>
                  <a:pt x="112" y="187"/>
                </a:cubicBezTo>
                <a:cubicBezTo>
                  <a:pt x="112" y="187"/>
                  <a:pt x="112" y="186"/>
                  <a:pt x="113" y="186"/>
                </a:cubicBezTo>
                <a:cubicBezTo>
                  <a:pt x="113" y="184"/>
                  <a:pt x="113" y="182"/>
                  <a:pt x="114" y="180"/>
                </a:cubicBezTo>
                <a:cubicBezTo>
                  <a:pt x="114" y="180"/>
                  <a:pt x="115" y="181"/>
                  <a:pt x="116" y="182"/>
                </a:cubicBezTo>
                <a:cubicBezTo>
                  <a:pt x="118" y="186"/>
                  <a:pt x="116" y="177"/>
                  <a:pt x="116" y="169"/>
                </a:cubicBezTo>
                <a:cubicBezTo>
                  <a:pt x="116" y="165"/>
                  <a:pt x="116" y="160"/>
                  <a:pt x="115" y="156"/>
                </a:cubicBezTo>
                <a:cubicBezTo>
                  <a:pt x="115" y="154"/>
                  <a:pt x="115" y="152"/>
                  <a:pt x="115" y="150"/>
                </a:cubicBezTo>
                <a:cubicBezTo>
                  <a:pt x="115" y="152"/>
                  <a:pt x="116" y="155"/>
                  <a:pt x="117" y="156"/>
                </a:cubicBezTo>
                <a:cubicBezTo>
                  <a:pt x="119" y="159"/>
                  <a:pt x="117" y="142"/>
                  <a:pt x="113" y="127"/>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7" name="Shape 2437"/>
          <p:cNvSpPr/>
          <p:nvPr/>
        </p:nvSpPr>
        <p:spPr>
          <a:xfrm>
            <a:off x="970954" y="1731332"/>
            <a:ext cx="401241" cy="1563291"/>
          </a:xfrm>
          <a:custGeom>
            <a:pathLst>
              <a:path extrusionOk="0" h="249" w="64">
                <a:moveTo>
                  <a:pt x="58" y="127"/>
                </a:moveTo>
                <a:cubicBezTo>
                  <a:pt x="57" y="124"/>
                  <a:pt x="57" y="122"/>
                  <a:pt x="56" y="118"/>
                </a:cubicBezTo>
                <a:cubicBezTo>
                  <a:pt x="53" y="105"/>
                  <a:pt x="50" y="93"/>
                  <a:pt x="46" y="80"/>
                </a:cubicBezTo>
                <a:cubicBezTo>
                  <a:pt x="47" y="80"/>
                  <a:pt x="47" y="81"/>
                  <a:pt x="48" y="81"/>
                </a:cubicBezTo>
                <a:cubicBezTo>
                  <a:pt x="50" y="82"/>
                  <a:pt x="52" y="83"/>
                  <a:pt x="45" y="70"/>
                </a:cubicBezTo>
                <a:cubicBezTo>
                  <a:pt x="43" y="65"/>
                  <a:pt x="40" y="60"/>
                  <a:pt x="38" y="56"/>
                </a:cubicBezTo>
                <a:cubicBezTo>
                  <a:pt x="35" y="50"/>
                  <a:pt x="33" y="44"/>
                  <a:pt x="31" y="39"/>
                </a:cubicBezTo>
                <a:cubicBezTo>
                  <a:pt x="32" y="39"/>
                  <a:pt x="34" y="39"/>
                  <a:pt x="33" y="37"/>
                </a:cubicBezTo>
                <a:cubicBezTo>
                  <a:pt x="30" y="31"/>
                  <a:pt x="18" y="11"/>
                  <a:pt x="12" y="5"/>
                </a:cubicBezTo>
                <a:cubicBezTo>
                  <a:pt x="9" y="1"/>
                  <a:pt x="7" y="0"/>
                  <a:pt x="5" y="0"/>
                </a:cubicBezTo>
                <a:cubicBezTo>
                  <a:pt x="4" y="0"/>
                  <a:pt x="4" y="0"/>
                  <a:pt x="4" y="0"/>
                </a:cubicBezTo>
                <a:cubicBezTo>
                  <a:pt x="4" y="0"/>
                  <a:pt x="3" y="0"/>
                  <a:pt x="3" y="0"/>
                </a:cubicBezTo>
                <a:cubicBezTo>
                  <a:pt x="9" y="11"/>
                  <a:pt x="15" y="28"/>
                  <a:pt x="11" y="27"/>
                </a:cubicBezTo>
                <a:cubicBezTo>
                  <a:pt x="7" y="25"/>
                  <a:pt x="9" y="35"/>
                  <a:pt x="13" y="43"/>
                </a:cubicBezTo>
                <a:cubicBezTo>
                  <a:pt x="17" y="51"/>
                  <a:pt x="20" y="56"/>
                  <a:pt x="21" y="63"/>
                </a:cubicBezTo>
                <a:cubicBezTo>
                  <a:pt x="22" y="70"/>
                  <a:pt x="15" y="67"/>
                  <a:pt x="11" y="70"/>
                </a:cubicBezTo>
                <a:cubicBezTo>
                  <a:pt x="8" y="74"/>
                  <a:pt x="19" y="74"/>
                  <a:pt x="22" y="90"/>
                </a:cubicBezTo>
                <a:cubicBezTo>
                  <a:pt x="25" y="107"/>
                  <a:pt x="27" y="106"/>
                  <a:pt x="22" y="110"/>
                </a:cubicBezTo>
                <a:cubicBezTo>
                  <a:pt x="4" y="105"/>
                  <a:pt x="4" y="126"/>
                  <a:pt x="4" y="141"/>
                </a:cubicBezTo>
                <a:cubicBezTo>
                  <a:pt x="4" y="157"/>
                  <a:pt x="17" y="194"/>
                  <a:pt x="13" y="194"/>
                </a:cubicBezTo>
                <a:cubicBezTo>
                  <a:pt x="9" y="193"/>
                  <a:pt x="5" y="183"/>
                  <a:pt x="4" y="189"/>
                </a:cubicBezTo>
                <a:cubicBezTo>
                  <a:pt x="2" y="196"/>
                  <a:pt x="0" y="216"/>
                  <a:pt x="4" y="230"/>
                </a:cubicBezTo>
                <a:cubicBezTo>
                  <a:pt x="5" y="237"/>
                  <a:pt x="6" y="244"/>
                  <a:pt x="7" y="249"/>
                </a:cubicBezTo>
                <a:cubicBezTo>
                  <a:pt x="11" y="249"/>
                  <a:pt x="14" y="247"/>
                  <a:pt x="16" y="243"/>
                </a:cubicBezTo>
                <a:cubicBezTo>
                  <a:pt x="17" y="243"/>
                  <a:pt x="17" y="243"/>
                  <a:pt x="17" y="243"/>
                </a:cubicBezTo>
                <a:cubicBezTo>
                  <a:pt x="22" y="243"/>
                  <a:pt x="19" y="243"/>
                  <a:pt x="20" y="243"/>
                </a:cubicBezTo>
                <a:cubicBezTo>
                  <a:pt x="21" y="243"/>
                  <a:pt x="28" y="235"/>
                  <a:pt x="28" y="238"/>
                </a:cubicBezTo>
                <a:cubicBezTo>
                  <a:pt x="29" y="242"/>
                  <a:pt x="28" y="244"/>
                  <a:pt x="30" y="241"/>
                </a:cubicBezTo>
                <a:cubicBezTo>
                  <a:pt x="31" y="239"/>
                  <a:pt x="31" y="238"/>
                  <a:pt x="31" y="237"/>
                </a:cubicBezTo>
                <a:cubicBezTo>
                  <a:pt x="33" y="234"/>
                  <a:pt x="36" y="232"/>
                  <a:pt x="38" y="227"/>
                </a:cubicBezTo>
                <a:cubicBezTo>
                  <a:pt x="38" y="227"/>
                  <a:pt x="39" y="226"/>
                  <a:pt x="39" y="226"/>
                </a:cubicBezTo>
                <a:cubicBezTo>
                  <a:pt x="40" y="227"/>
                  <a:pt x="41" y="232"/>
                  <a:pt x="41" y="233"/>
                </a:cubicBezTo>
                <a:cubicBezTo>
                  <a:pt x="41" y="234"/>
                  <a:pt x="44" y="225"/>
                  <a:pt x="46" y="216"/>
                </a:cubicBezTo>
                <a:cubicBezTo>
                  <a:pt x="49" y="211"/>
                  <a:pt x="51" y="207"/>
                  <a:pt x="53" y="202"/>
                </a:cubicBezTo>
                <a:cubicBezTo>
                  <a:pt x="53" y="209"/>
                  <a:pt x="53" y="213"/>
                  <a:pt x="55" y="208"/>
                </a:cubicBezTo>
                <a:cubicBezTo>
                  <a:pt x="58" y="200"/>
                  <a:pt x="58" y="192"/>
                  <a:pt x="57" y="187"/>
                </a:cubicBezTo>
                <a:cubicBezTo>
                  <a:pt x="57" y="187"/>
                  <a:pt x="57" y="186"/>
                  <a:pt x="58" y="186"/>
                </a:cubicBezTo>
                <a:cubicBezTo>
                  <a:pt x="58" y="184"/>
                  <a:pt x="58" y="182"/>
                  <a:pt x="59" y="180"/>
                </a:cubicBezTo>
                <a:cubicBezTo>
                  <a:pt x="59" y="180"/>
                  <a:pt x="60" y="181"/>
                  <a:pt x="61" y="182"/>
                </a:cubicBezTo>
                <a:cubicBezTo>
                  <a:pt x="63" y="186"/>
                  <a:pt x="61" y="177"/>
                  <a:pt x="61" y="169"/>
                </a:cubicBezTo>
                <a:cubicBezTo>
                  <a:pt x="61" y="165"/>
                  <a:pt x="61" y="160"/>
                  <a:pt x="60" y="156"/>
                </a:cubicBezTo>
                <a:cubicBezTo>
                  <a:pt x="60" y="154"/>
                  <a:pt x="60" y="152"/>
                  <a:pt x="60" y="150"/>
                </a:cubicBezTo>
                <a:cubicBezTo>
                  <a:pt x="60" y="152"/>
                  <a:pt x="61" y="155"/>
                  <a:pt x="62" y="156"/>
                </a:cubicBezTo>
                <a:cubicBezTo>
                  <a:pt x="64" y="159"/>
                  <a:pt x="62" y="142"/>
                  <a:pt x="58" y="127"/>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8" name="Shape 2438"/>
          <p:cNvSpPr/>
          <p:nvPr/>
        </p:nvSpPr>
        <p:spPr>
          <a:xfrm>
            <a:off x="951904" y="1844442"/>
            <a:ext cx="88106" cy="2222897"/>
          </a:xfrm>
          <a:custGeom>
            <a:pathLst>
              <a:path extrusionOk="0" h="354" w="14">
                <a:moveTo>
                  <a:pt x="7" y="9"/>
                </a:moveTo>
                <a:cubicBezTo>
                  <a:pt x="13" y="352"/>
                  <a:pt x="13" y="352"/>
                  <a:pt x="13" y="352"/>
                </a:cubicBezTo>
                <a:cubicBezTo>
                  <a:pt x="14" y="354"/>
                  <a:pt x="11" y="353"/>
                  <a:pt x="10" y="353"/>
                </a:cubicBezTo>
                <a:cubicBezTo>
                  <a:pt x="8" y="353"/>
                  <a:pt x="0" y="353"/>
                  <a:pt x="0" y="353"/>
                </a:cubicBezTo>
                <a:cubicBezTo>
                  <a:pt x="6" y="9"/>
                  <a:pt x="6" y="9"/>
                  <a:pt x="6" y="9"/>
                </a:cubicBezTo>
                <a:cubicBezTo>
                  <a:pt x="7" y="0"/>
                  <a:pt x="7" y="0"/>
                  <a:pt x="7" y="9"/>
                </a:cubicBezTo>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39" name="Shape 2439"/>
          <p:cNvSpPr/>
          <p:nvPr/>
        </p:nvSpPr>
        <p:spPr>
          <a:xfrm>
            <a:off x="995958" y="2956486"/>
            <a:ext cx="176212" cy="232172"/>
          </a:xfrm>
          <a:custGeom>
            <a:pathLst>
              <a:path extrusionOk="0" h="37" w="28">
                <a:moveTo>
                  <a:pt x="0" y="25"/>
                </a:moveTo>
                <a:cubicBezTo>
                  <a:pt x="0" y="25"/>
                  <a:pt x="20" y="7"/>
                  <a:pt x="24" y="3"/>
                </a:cubicBezTo>
                <a:cubicBezTo>
                  <a:pt x="28" y="0"/>
                  <a:pt x="1" y="37"/>
                  <a:pt x="1" y="37"/>
                </a:cubicBezTo>
                <a:lnTo>
                  <a:pt x="0" y="25"/>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0" name="Shape 2440"/>
          <p:cNvSpPr/>
          <p:nvPr/>
        </p:nvSpPr>
        <p:spPr>
          <a:xfrm>
            <a:off x="995958" y="2471901"/>
            <a:ext cx="176212" cy="233363"/>
          </a:xfrm>
          <a:custGeom>
            <a:pathLst>
              <a:path extrusionOk="0" h="37" w="28">
                <a:moveTo>
                  <a:pt x="0" y="25"/>
                </a:moveTo>
                <a:cubicBezTo>
                  <a:pt x="0" y="25"/>
                  <a:pt x="20" y="7"/>
                  <a:pt x="24" y="3"/>
                </a:cubicBezTo>
                <a:cubicBezTo>
                  <a:pt x="28" y="0"/>
                  <a:pt x="1" y="37"/>
                  <a:pt x="1" y="37"/>
                </a:cubicBezTo>
                <a:lnTo>
                  <a:pt x="0" y="25"/>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1" name="Shape 2441"/>
          <p:cNvSpPr/>
          <p:nvPr/>
        </p:nvSpPr>
        <p:spPr>
          <a:xfrm>
            <a:off x="995958" y="2302832"/>
            <a:ext cx="138112" cy="176212"/>
          </a:xfrm>
          <a:custGeom>
            <a:pathLst>
              <a:path extrusionOk="0" h="28" w="22">
                <a:moveTo>
                  <a:pt x="0" y="18"/>
                </a:moveTo>
                <a:cubicBezTo>
                  <a:pt x="0" y="18"/>
                  <a:pt x="16" y="5"/>
                  <a:pt x="19" y="2"/>
                </a:cubicBezTo>
                <a:cubicBezTo>
                  <a:pt x="22" y="0"/>
                  <a:pt x="1" y="28"/>
                  <a:pt x="1" y="28"/>
                </a:cubicBezTo>
                <a:lnTo>
                  <a:pt x="0" y="18"/>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2" name="Shape 2442"/>
          <p:cNvSpPr/>
          <p:nvPr/>
        </p:nvSpPr>
        <p:spPr>
          <a:xfrm>
            <a:off x="995958" y="2114713"/>
            <a:ext cx="100013" cy="119063"/>
          </a:xfrm>
          <a:custGeom>
            <a:pathLst>
              <a:path extrusionOk="0" h="19" w="16">
                <a:moveTo>
                  <a:pt x="0" y="13"/>
                </a:moveTo>
                <a:cubicBezTo>
                  <a:pt x="0" y="13"/>
                  <a:pt x="11" y="3"/>
                  <a:pt x="13" y="2"/>
                </a:cubicBezTo>
                <a:cubicBezTo>
                  <a:pt x="16" y="0"/>
                  <a:pt x="1" y="19"/>
                  <a:pt x="1" y="19"/>
                </a:cubicBezTo>
                <a:lnTo>
                  <a:pt x="0" y="13"/>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3" name="Shape 2443"/>
          <p:cNvSpPr/>
          <p:nvPr/>
        </p:nvSpPr>
        <p:spPr>
          <a:xfrm>
            <a:off x="995958" y="2026607"/>
            <a:ext cx="50006" cy="61913"/>
          </a:xfrm>
          <a:custGeom>
            <a:pathLst>
              <a:path extrusionOk="0" h="10" w="8">
                <a:moveTo>
                  <a:pt x="0" y="6"/>
                </a:moveTo>
                <a:cubicBezTo>
                  <a:pt x="0" y="6"/>
                  <a:pt x="6" y="1"/>
                  <a:pt x="7" y="1"/>
                </a:cubicBezTo>
                <a:cubicBezTo>
                  <a:pt x="8" y="0"/>
                  <a:pt x="1" y="10"/>
                  <a:pt x="1" y="10"/>
                </a:cubicBezTo>
                <a:lnTo>
                  <a:pt x="0" y="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4" name="Shape 2444"/>
          <p:cNvSpPr/>
          <p:nvPr/>
        </p:nvSpPr>
        <p:spPr>
          <a:xfrm>
            <a:off x="995958" y="2692167"/>
            <a:ext cx="226219" cy="276225"/>
          </a:xfrm>
          <a:custGeom>
            <a:pathLst>
              <a:path extrusionOk="0" h="44" w="36">
                <a:moveTo>
                  <a:pt x="0" y="32"/>
                </a:moveTo>
                <a:cubicBezTo>
                  <a:pt x="0" y="32"/>
                  <a:pt x="29" y="6"/>
                  <a:pt x="33" y="3"/>
                </a:cubicBezTo>
                <a:cubicBezTo>
                  <a:pt x="36" y="0"/>
                  <a:pt x="1" y="44"/>
                  <a:pt x="1" y="44"/>
                </a:cubicBezTo>
                <a:lnTo>
                  <a:pt x="0" y="32"/>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5" name="Shape 2445"/>
          <p:cNvSpPr/>
          <p:nvPr/>
        </p:nvSpPr>
        <p:spPr>
          <a:xfrm>
            <a:off x="813792" y="2956486"/>
            <a:ext cx="176212" cy="232172"/>
          </a:xfrm>
          <a:custGeom>
            <a:pathLst>
              <a:path extrusionOk="0" h="37" w="28">
                <a:moveTo>
                  <a:pt x="28" y="25"/>
                </a:moveTo>
                <a:cubicBezTo>
                  <a:pt x="28" y="25"/>
                  <a:pt x="8" y="7"/>
                  <a:pt x="4" y="3"/>
                </a:cubicBezTo>
                <a:cubicBezTo>
                  <a:pt x="0" y="0"/>
                  <a:pt x="27" y="37"/>
                  <a:pt x="27" y="37"/>
                </a:cubicBezTo>
                <a:lnTo>
                  <a:pt x="28" y="25"/>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6" name="Shape 2446"/>
          <p:cNvSpPr/>
          <p:nvPr/>
        </p:nvSpPr>
        <p:spPr>
          <a:xfrm>
            <a:off x="813792" y="2471901"/>
            <a:ext cx="176212" cy="233363"/>
          </a:xfrm>
          <a:custGeom>
            <a:pathLst>
              <a:path extrusionOk="0" h="37" w="28">
                <a:moveTo>
                  <a:pt x="28" y="25"/>
                </a:moveTo>
                <a:cubicBezTo>
                  <a:pt x="28" y="25"/>
                  <a:pt x="8" y="7"/>
                  <a:pt x="4" y="3"/>
                </a:cubicBezTo>
                <a:cubicBezTo>
                  <a:pt x="0" y="0"/>
                  <a:pt x="27" y="37"/>
                  <a:pt x="27" y="37"/>
                </a:cubicBezTo>
                <a:lnTo>
                  <a:pt x="28" y="25"/>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7" name="Shape 2447"/>
          <p:cNvSpPr/>
          <p:nvPr/>
        </p:nvSpPr>
        <p:spPr>
          <a:xfrm>
            <a:off x="851892" y="2302832"/>
            <a:ext cx="138112" cy="176212"/>
          </a:xfrm>
          <a:custGeom>
            <a:pathLst>
              <a:path extrusionOk="0" h="28" w="22">
                <a:moveTo>
                  <a:pt x="22" y="18"/>
                </a:moveTo>
                <a:cubicBezTo>
                  <a:pt x="22" y="18"/>
                  <a:pt x="6" y="5"/>
                  <a:pt x="3" y="2"/>
                </a:cubicBezTo>
                <a:cubicBezTo>
                  <a:pt x="0" y="0"/>
                  <a:pt x="21" y="28"/>
                  <a:pt x="21" y="28"/>
                </a:cubicBezTo>
                <a:lnTo>
                  <a:pt x="22" y="18"/>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8" name="Shape 2448"/>
          <p:cNvSpPr/>
          <p:nvPr/>
        </p:nvSpPr>
        <p:spPr>
          <a:xfrm>
            <a:off x="888802" y="2114713"/>
            <a:ext cx="101204" cy="119063"/>
          </a:xfrm>
          <a:custGeom>
            <a:pathLst>
              <a:path extrusionOk="0" h="19" w="16">
                <a:moveTo>
                  <a:pt x="16" y="13"/>
                </a:moveTo>
                <a:cubicBezTo>
                  <a:pt x="16" y="13"/>
                  <a:pt x="5" y="3"/>
                  <a:pt x="3" y="2"/>
                </a:cubicBezTo>
                <a:cubicBezTo>
                  <a:pt x="0" y="0"/>
                  <a:pt x="15" y="19"/>
                  <a:pt x="15" y="19"/>
                </a:cubicBezTo>
                <a:lnTo>
                  <a:pt x="16" y="13"/>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49" name="Shape 2449"/>
          <p:cNvSpPr/>
          <p:nvPr/>
        </p:nvSpPr>
        <p:spPr>
          <a:xfrm>
            <a:off x="939998" y="2026607"/>
            <a:ext cx="50006" cy="61913"/>
          </a:xfrm>
          <a:custGeom>
            <a:pathLst>
              <a:path extrusionOk="0" h="10" w="8">
                <a:moveTo>
                  <a:pt x="8" y="6"/>
                </a:moveTo>
                <a:cubicBezTo>
                  <a:pt x="8" y="6"/>
                  <a:pt x="2" y="1"/>
                  <a:pt x="1" y="1"/>
                </a:cubicBezTo>
                <a:cubicBezTo>
                  <a:pt x="0" y="0"/>
                  <a:pt x="7" y="10"/>
                  <a:pt x="7" y="10"/>
                </a:cubicBezTo>
                <a:lnTo>
                  <a:pt x="8" y="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0" name="Shape 2450"/>
          <p:cNvSpPr/>
          <p:nvPr/>
        </p:nvSpPr>
        <p:spPr>
          <a:xfrm>
            <a:off x="763786" y="2692167"/>
            <a:ext cx="226219" cy="276225"/>
          </a:xfrm>
          <a:custGeom>
            <a:pathLst>
              <a:path extrusionOk="0" h="44" w="36">
                <a:moveTo>
                  <a:pt x="36" y="32"/>
                </a:moveTo>
                <a:cubicBezTo>
                  <a:pt x="36" y="32"/>
                  <a:pt x="7" y="6"/>
                  <a:pt x="3" y="3"/>
                </a:cubicBezTo>
                <a:cubicBezTo>
                  <a:pt x="0" y="0"/>
                  <a:pt x="35" y="44"/>
                  <a:pt x="35" y="44"/>
                </a:cubicBezTo>
                <a:lnTo>
                  <a:pt x="36" y="32"/>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1" name="Shape 2451"/>
          <p:cNvSpPr/>
          <p:nvPr/>
        </p:nvSpPr>
        <p:spPr>
          <a:xfrm>
            <a:off x="1798439" y="820504"/>
            <a:ext cx="1085850" cy="2009775"/>
          </a:xfrm>
          <a:custGeom>
            <a:pathLst>
              <a:path extrusionOk="0" h="320" w="173">
                <a:moveTo>
                  <a:pt x="165" y="243"/>
                </a:moveTo>
                <a:cubicBezTo>
                  <a:pt x="161" y="285"/>
                  <a:pt x="130" y="320"/>
                  <a:pt x="88" y="320"/>
                </a:cubicBezTo>
                <a:cubicBezTo>
                  <a:pt x="45" y="320"/>
                  <a:pt x="15" y="285"/>
                  <a:pt x="10" y="243"/>
                </a:cubicBezTo>
                <a:cubicBezTo>
                  <a:pt x="0" y="155"/>
                  <a:pt x="78" y="0"/>
                  <a:pt x="88" y="0"/>
                </a:cubicBezTo>
                <a:cubicBezTo>
                  <a:pt x="100" y="0"/>
                  <a:pt x="173" y="140"/>
                  <a:pt x="165" y="243"/>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2" name="Shape 2452"/>
          <p:cNvSpPr/>
          <p:nvPr/>
        </p:nvSpPr>
        <p:spPr>
          <a:xfrm>
            <a:off x="1930598" y="820504"/>
            <a:ext cx="953691" cy="2009775"/>
          </a:xfrm>
          <a:custGeom>
            <a:pathLst>
              <a:path extrusionOk="0" h="320" w="152">
                <a:moveTo>
                  <a:pt x="67" y="0"/>
                </a:moveTo>
                <a:cubicBezTo>
                  <a:pt x="66" y="0"/>
                  <a:pt x="65" y="0"/>
                  <a:pt x="65" y="1"/>
                </a:cubicBezTo>
                <a:cubicBezTo>
                  <a:pt x="84" y="22"/>
                  <a:pt x="143" y="144"/>
                  <a:pt x="136" y="235"/>
                </a:cubicBezTo>
                <a:cubicBezTo>
                  <a:pt x="132" y="277"/>
                  <a:pt x="102" y="311"/>
                  <a:pt x="60" y="311"/>
                </a:cubicBezTo>
                <a:cubicBezTo>
                  <a:pt x="35" y="311"/>
                  <a:pt x="14" y="298"/>
                  <a:pt x="0" y="278"/>
                </a:cubicBezTo>
                <a:cubicBezTo>
                  <a:pt x="13" y="303"/>
                  <a:pt x="37" y="320"/>
                  <a:pt x="67" y="320"/>
                </a:cubicBezTo>
                <a:cubicBezTo>
                  <a:pt x="109" y="320"/>
                  <a:pt x="140" y="285"/>
                  <a:pt x="144" y="243"/>
                </a:cubicBezTo>
                <a:cubicBezTo>
                  <a:pt x="152" y="140"/>
                  <a:pt x="79" y="0"/>
                  <a:pt x="67"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3" name="Shape 2453"/>
          <p:cNvSpPr/>
          <p:nvPr/>
        </p:nvSpPr>
        <p:spPr>
          <a:xfrm>
            <a:off x="2300883" y="1096729"/>
            <a:ext cx="107156" cy="2606278"/>
          </a:xfrm>
          <a:custGeom>
            <a:pathLst>
              <a:path extrusionOk="0" h="415" w="17">
                <a:moveTo>
                  <a:pt x="8" y="11"/>
                </a:moveTo>
                <a:cubicBezTo>
                  <a:pt x="15" y="413"/>
                  <a:pt x="15" y="413"/>
                  <a:pt x="15" y="413"/>
                </a:cubicBezTo>
                <a:cubicBezTo>
                  <a:pt x="17" y="415"/>
                  <a:pt x="13" y="415"/>
                  <a:pt x="11" y="415"/>
                </a:cubicBezTo>
                <a:cubicBezTo>
                  <a:pt x="0" y="415"/>
                  <a:pt x="0" y="415"/>
                  <a:pt x="0" y="415"/>
                </a:cubicBezTo>
                <a:cubicBezTo>
                  <a:pt x="7" y="11"/>
                  <a:pt x="7" y="11"/>
                  <a:pt x="7" y="11"/>
                </a:cubicBezTo>
                <a:cubicBezTo>
                  <a:pt x="8" y="0"/>
                  <a:pt x="8" y="0"/>
                  <a:pt x="8" y="11"/>
                </a:cubicBezTo>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4" name="Shape 2454"/>
          <p:cNvSpPr/>
          <p:nvPr/>
        </p:nvSpPr>
        <p:spPr>
          <a:xfrm>
            <a:off x="2350889" y="2340932"/>
            <a:ext cx="207169" cy="244078"/>
          </a:xfrm>
          <a:custGeom>
            <a:pathLst>
              <a:path extrusionOk="0" h="39" w="33">
                <a:moveTo>
                  <a:pt x="0" y="26"/>
                </a:moveTo>
                <a:cubicBezTo>
                  <a:pt x="0" y="26"/>
                  <a:pt x="24" y="7"/>
                  <a:pt x="29" y="4"/>
                </a:cubicBezTo>
                <a:cubicBezTo>
                  <a:pt x="33" y="0"/>
                  <a:pt x="2" y="39"/>
                  <a:pt x="2" y="39"/>
                </a:cubicBezTo>
                <a:lnTo>
                  <a:pt x="0" y="2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5" name="Shape 2455"/>
          <p:cNvSpPr/>
          <p:nvPr/>
        </p:nvSpPr>
        <p:spPr>
          <a:xfrm>
            <a:off x="2350889" y="1825392"/>
            <a:ext cx="207169" cy="245269"/>
          </a:xfrm>
          <a:custGeom>
            <a:pathLst>
              <a:path extrusionOk="0" h="39" w="33">
                <a:moveTo>
                  <a:pt x="0" y="26"/>
                </a:moveTo>
                <a:cubicBezTo>
                  <a:pt x="0" y="26"/>
                  <a:pt x="24" y="7"/>
                  <a:pt x="29" y="3"/>
                </a:cubicBezTo>
                <a:cubicBezTo>
                  <a:pt x="33" y="0"/>
                  <a:pt x="2" y="39"/>
                  <a:pt x="2" y="39"/>
                </a:cubicBezTo>
                <a:lnTo>
                  <a:pt x="0" y="2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6" name="Shape 2456"/>
          <p:cNvSpPr/>
          <p:nvPr/>
        </p:nvSpPr>
        <p:spPr>
          <a:xfrm>
            <a:off x="2350889" y="1643226"/>
            <a:ext cx="163116" cy="182166"/>
          </a:xfrm>
          <a:custGeom>
            <a:pathLst>
              <a:path extrusionOk="0" h="29" w="26">
                <a:moveTo>
                  <a:pt x="0" y="19"/>
                </a:moveTo>
                <a:cubicBezTo>
                  <a:pt x="0" y="19"/>
                  <a:pt x="19" y="5"/>
                  <a:pt x="22" y="2"/>
                </a:cubicBezTo>
                <a:cubicBezTo>
                  <a:pt x="26" y="0"/>
                  <a:pt x="1" y="29"/>
                  <a:pt x="1" y="29"/>
                </a:cubicBezTo>
                <a:lnTo>
                  <a:pt x="0" y="19"/>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7" name="Shape 2457"/>
          <p:cNvSpPr/>
          <p:nvPr/>
        </p:nvSpPr>
        <p:spPr>
          <a:xfrm>
            <a:off x="2350889" y="1436057"/>
            <a:ext cx="119063" cy="132160"/>
          </a:xfrm>
          <a:custGeom>
            <a:pathLst>
              <a:path extrusionOk="0" h="21" w="19">
                <a:moveTo>
                  <a:pt x="0" y="14"/>
                </a:moveTo>
                <a:cubicBezTo>
                  <a:pt x="0" y="14"/>
                  <a:pt x="13" y="4"/>
                  <a:pt x="16" y="2"/>
                </a:cubicBezTo>
                <a:cubicBezTo>
                  <a:pt x="19" y="0"/>
                  <a:pt x="1" y="21"/>
                  <a:pt x="1" y="21"/>
                </a:cubicBezTo>
                <a:lnTo>
                  <a:pt x="0" y="1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8" name="Shape 2458"/>
          <p:cNvSpPr/>
          <p:nvPr/>
        </p:nvSpPr>
        <p:spPr>
          <a:xfrm>
            <a:off x="2350889" y="1341998"/>
            <a:ext cx="63104" cy="69056"/>
          </a:xfrm>
          <a:custGeom>
            <a:pathLst>
              <a:path extrusionOk="0" h="11" w="10">
                <a:moveTo>
                  <a:pt x="0" y="7"/>
                </a:moveTo>
                <a:cubicBezTo>
                  <a:pt x="0" y="7"/>
                  <a:pt x="7" y="2"/>
                  <a:pt x="8" y="1"/>
                </a:cubicBezTo>
                <a:cubicBezTo>
                  <a:pt x="10" y="0"/>
                  <a:pt x="1" y="11"/>
                  <a:pt x="1" y="11"/>
                </a:cubicBezTo>
                <a:lnTo>
                  <a:pt x="0" y="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59" name="Shape 2459"/>
          <p:cNvSpPr/>
          <p:nvPr/>
        </p:nvSpPr>
        <p:spPr>
          <a:xfrm>
            <a:off x="2350889" y="2057563"/>
            <a:ext cx="270272" cy="295275"/>
          </a:xfrm>
          <a:custGeom>
            <a:pathLst>
              <a:path extrusionOk="0" h="47" w="43">
                <a:moveTo>
                  <a:pt x="0" y="34"/>
                </a:moveTo>
                <a:cubicBezTo>
                  <a:pt x="0" y="34"/>
                  <a:pt x="34" y="6"/>
                  <a:pt x="38" y="3"/>
                </a:cubicBezTo>
                <a:cubicBezTo>
                  <a:pt x="43" y="0"/>
                  <a:pt x="2" y="47"/>
                  <a:pt x="2" y="47"/>
                </a:cubicBezTo>
                <a:lnTo>
                  <a:pt x="0" y="3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0" name="Shape 2460"/>
          <p:cNvSpPr/>
          <p:nvPr/>
        </p:nvSpPr>
        <p:spPr>
          <a:xfrm>
            <a:off x="2137767" y="2340932"/>
            <a:ext cx="207169" cy="244078"/>
          </a:xfrm>
          <a:custGeom>
            <a:pathLst>
              <a:path extrusionOk="0" h="39" w="33">
                <a:moveTo>
                  <a:pt x="33" y="26"/>
                </a:moveTo>
                <a:cubicBezTo>
                  <a:pt x="33" y="26"/>
                  <a:pt x="9" y="7"/>
                  <a:pt x="4" y="4"/>
                </a:cubicBezTo>
                <a:cubicBezTo>
                  <a:pt x="0" y="0"/>
                  <a:pt x="31" y="39"/>
                  <a:pt x="31" y="39"/>
                </a:cubicBezTo>
                <a:lnTo>
                  <a:pt x="33" y="2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1" name="Shape 2461"/>
          <p:cNvSpPr/>
          <p:nvPr/>
        </p:nvSpPr>
        <p:spPr>
          <a:xfrm>
            <a:off x="2137767" y="1825392"/>
            <a:ext cx="207169" cy="245269"/>
          </a:xfrm>
          <a:custGeom>
            <a:pathLst>
              <a:path extrusionOk="0" h="39" w="33">
                <a:moveTo>
                  <a:pt x="33" y="26"/>
                </a:moveTo>
                <a:cubicBezTo>
                  <a:pt x="33" y="26"/>
                  <a:pt x="9" y="7"/>
                  <a:pt x="4" y="3"/>
                </a:cubicBezTo>
                <a:cubicBezTo>
                  <a:pt x="0" y="0"/>
                  <a:pt x="31" y="39"/>
                  <a:pt x="31" y="39"/>
                </a:cubicBezTo>
                <a:lnTo>
                  <a:pt x="33" y="26"/>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2" name="Shape 2462"/>
          <p:cNvSpPr/>
          <p:nvPr/>
        </p:nvSpPr>
        <p:spPr>
          <a:xfrm>
            <a:off x="2181820" y="1643226"/>
            <a:ext cx="163116" cy="182166"/>
          </a:xfrm>
          <a:custGeom>
            <a:pathLst>
              <a:path extrusionOk="0" h="29" w="26">
                <a:moveTo>
                  <a:pt x="26" y="19"/>
                </a:moveTo>
                <a:cubicBezTo>
                  <a:pt x="26" y="19"/>
                  <a:pt x="7" y="5"/>
                  <a:pt x="4" y="2"/>
                </a:cubicBezTo>
                <a:cubicBezTo>
                  <a:pt x="0" y="0"/>
                  <a:pt x="25" y="29"/>
                  <a:pt x="25" y="29"/>
                </a:cubicBezTo>
                <a:lnTo>
                  <a:pt x="26" y="19"/>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3" name="Shape 2463"/>
          <p:cNvSpPr/>
          <p:nvPr/>
        </p:nvSpPr>
        <p:spPr>
          <a:xfrm>
            <a:off x="2225873" y="1436057"/>
            <a:ext cx="119063" cy="132160"/>
          </a:xfrm>
          <a:custGeom>
            <a:pathLst>
              <a:path extrusionOk="0" h="21" w="19">
                <a:moveTo>
                  <a:pt x="19" y="14"/>
                </a:moveTo>
                <a:cubicBezTo>
                  <a:pt x="19" y="14"/>
                  <a:pt x="6" y="4"/>
                  <a:pt x="3" y="2"/>
                </a:cubicBezTo>
                <a:cubicBezTo>
                  <a:pt x="0" y="0"/>
                  <a:pt x="18" y="21"/>
                  <a:pt x="18" y="21"/>
                </a:cubicBezTo>
                <a:lnTo>
                  <a:pt x="19" y="1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4" name="Shape 2464"/>
          <p:cNvSpPr/>
          <p:nvPr/>
        </p:nvSpPr>
        <p:spPr>
          <a:xfrm>
            <a:off x="2281833" y="1341998"/>
            <a:ext cx="63104" cy="69056"/>
          </a:xfrm>
          <a:custGeom>
            <a:pathLst>
              <a:path extrusionOk="0" h="11" w="10">
                <a:moveTo>
                  <a:pt x="10" y="7"/>
                </a:moveTo>
                <a:cubicBezTo>
                  <a:pt x="10" y="7"/>
                  <a:pt x="3" y="2"/>
                  <a:pt x="2" y="1"/>
                </a:cubicBezTo>
                <a:cubicBezTo>
                  <a:pt x="0" y="0"/>
                  <a:pt x="9" y="11"/>
                  <a:pt x="9" y="11"/>
                </a:cubicBezTo>
                <a:lnTo>
                  <a:pt x="10" y="7"/>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5" name="Shape 2465"/>
          <p:cNvSpPr/>
          <p:nvPr/>
        </p:nvSpPr>
        <p:spPr>
          <a:xfrm>
            <a:off x="2074664" y="2057563"/>
            <a:ext cx="270272" cy="295275"/>
          </a:xfrm>
          <a:custGeom>
            <a:pathLst>
              <a:path extrusionOk="0" h="47" w="43">
                <a:moveTo>
                  <a:pt x="43" y="34"/>
                </a:moveTo>
                <a:cubicBezTo>
                  <a:pt x="43" y="34"/>
                  <a:pt x="9" y="6"/>
                  <a:pt x="5" y="3"/>
                </a:cubicBezTo>
                <a:cubicBezTo>
                  <a:pt x="0" y="0"/>
                  <a:pt x="41" y="47"/>
                  <a:pt x="41" y="47"/>
                </a:cubicBezTo>
                <a:lnTo>
                  <a:pt x="43" y="3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6" name="Shape 2466"/>
          <p:cNvSpPr/>
          <p:nvPr/>
        </p:nvSpPr>
        <p:spPr>
          <a:xfrm>
            <a:off x="1234083" y="3697054"/>
            <a:ext cx="627460" cy="30956"/>
          </a:xfrm>
          <a:prstGeom prst="ellipse">
            <a:avLst/>
          </a:pr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7" name="Shape 2467"/>
          <p:cNvSpPr/>
          <p:nvPr/>
        </p:nvSpPr>
        <p:spPr>
          <a:xfrm>
            <a:off x="744736" y="4049479"/>
            <a:ext cx="502444" cy="30956"/>
          </a:xfrm>
          <a:prstGeom prst="ellipse">
            <a:avLst/>
          </a:pr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8" name="Shape 2468"/>
          <p:cNvSpPr/>
          <p:nvPr/>
        </p:nvSpPr>
        <p:spPr>
          <a:xfrm>
            <a:off x="2037755" y="3685148"/>
            <a:ext cx="627460" cy="30956"/>
          </a:xfrm>
          <a:prstGeom prst="ellipse">
            <a:avLst/>
          </a:pr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69" name="Shape 2469"/>
          <p:cNvSpPr/>
          <p:nvPr/>
        </p:nvSpPr>
        <p:spPr>
          <a:xfrm>
            <a:off x="1353145" y="3961373"/>
            <a:ext cx="2697956" cy="94060"/>
          </a:xfrm>
          <a:custGeom>
            <a:pathLst>
              <a:path extrusionOk="0" h="15" w="430">
                <a:moveTo>
                  <a:pt x="268" y="0"/>
                </a:moveTo>
                <a:cubicBezTo>
                  <a:pt x="249" y="0"/>
                  <a:pt x="232" y="0"/>
                  <a:pt x="215" y="1"/>
                </a:cubicBezTo>
                <a:cubicBezTo>
                  <a:pt x="198" y="0"/>
                  <a:pt x="180" y="0"/>
                  <a:pt x="162" y="0"/>
                </a:cubicBezTo>
                <a:cubicBezTo>
                  <a:pt x="72" y="0"/>
                  <a:pt x="0" y="3"/>
                  <a:pt x="0" y="7"/>
                </a:cubicBezTo>
                <a:cubicBezTo>
                  <a:pt x="0" y="11"/>
                  <a:pt x="72" y="15"/>
                  <a:pt x="162" y="15"/>
                </a:cubicBezTo>
                <a:cubicBezTo>
                  <a:pt x="180" y="15"/>
                  <a:pt x="198" y="14"/>
                  <a:pt x="215" y="14"/>
                </a:cubicBezTo>
                <a:cubicBezTo>
                  <a:pt x="232" y="14"/>
                  <a:pt x="249" y="15"/>
                  <a:pt x="268" y="15"/>
                </a:cubicBezTo>
                <a:cubicBezTo>
                  <a:pt x="357" y="15"/>
                  <a:pt x="430" y="11"/>
                  <a:pt x="430" y="7"/>
                </a:cubicBezTo>
                <a:cubicBezTo>
                  <a:pt x="430" y="3"/>
                  <a:pt x="357" y="0"/>
                  <a:pt x="268" y="0"/>
                </a:cubicBezTo>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0" name="Shape 2470"/>
          <p:cNvSpPr/>
          <p:nvPr/>
        </p:nvSpPr>
        <p:spPr>
          <a:xfrm>
            <a:off x="3267671" y="3489886"/>
            <a:ext cx="188119" cy="521494"/>
          </a:xfrm>
          <a:custGeom>
            <a:pathLst>
              <a:path extrusionOk="0" h="438" w="158">
                <a:moveTo>
                  <a:pt x="158" y="438"/>
                </a:moveTo>
                <a:lnTo>
                  <a:pt x="0" y="438"/>
                </a:lnTo>
                <a:lnTo>
                  <a:pt x="36" y="0"/>
                </a:lnTo>
                <a:lnTo>
                  <a:pt x="121" y="0"/>
                </a:lnTo>
                <a:lnTo>
                  <a:pt x="158" y="438"/>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1" name="Shape 2471"/>
          <p:cNvSpPr/>
          <p:nvPr/>
        </p:nvSpPr>
        <p:spPr>
          <a:xfrm>
            <a:off x="2790229" y="2585011"/>
            <a:ext cx="1141810" cy="1117997"/>
          </a:xfrm>
          <a:prstGeom prst="ellipse">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2" name="Shape 2472"/>
          <p:cNvSpPr/>
          <p:nvPr/>
        </p:nvSpPr>
        <p:spPr>
          <a:xfrm>
            <a:off x="2527102" y="3577992"/>
            <a:ext cx="155972" cy="433388"/>
          </a:xfrm>
          <a:custGeom>
            <a:pathLst>
              <a:path extrusionOk="0" h="364" w="131">
                <a:moveTo>
                  <a:pt x="131" y="364"/>
                </a:moveTo>
                <a:lnTo>
                  <a:pt x="0" y="364"/>
                </a:lnTo>
                <a:lnTo>
                  <a:pt x="31" y="0"/>
                </a:lnTo>
                <a:lnTo>
                  <a:pt x="100" y="0"/>
                </a:lnTo>
                <a:lnTo>
                  <a:pt x="131" y="364"/>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3" name="Shape 2473"/>
          <p:cNvSpPr/>
          <p:nvPr/>
        </p:nvSpPr>
        <p:spPr>
          <a:xfrm>
            <a:off x="2049661" y="2623111"/>
            <a:ext cx="1110853" cy="1092994"/>
          </a:xfrm>
          <a:prstGeom prst="ellipse">
            <a:avLst/>
          </a:pr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4" name="Shape 2474"/>
          <p:cNvSpPr/>
          <p:nvPr/>
        </p:nvSpPr>
        <p:spPr>
          <a:xfrm>
            <a:off x="2024658" y="3572038"/>
            <a:ext cx="163116" cy="439341"/>
          </a:xfrm>
          <a:custGeom>
            <a:pathLst>
              <a:path extrusionOk="0" h="369" w="137">
                <a:moveTo>
                  <a:pt x="137" y="369"/>
                </a:moveTo>
                <a:lnTo>
                  <a:pt x="0" y="369"/>
                </a:lnTo>
                <a:lnTo>
                  <a:pt x="32" y="0"/>
                </a:lnTo>
                <a:lnTo>
                  <a:pt x="106" y="0"/>
                </a:lnTo>
                <a:lnTo>
                  <a:pt x="137" y="369"/>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5" name="Shape 2475"/>
          <p:cNvSpPr/>
          <p:nvPr/>
        </p:nvSpPr>
        <p:spPr>
          <a:xfrm>
            <a:off x="1592461" y="2861236"/>
            <a:ext cx="1028700" cy="873919"/>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6" name="Shape 2476"/>
          <p:cNvSpPr/>
          <p:nvPr/>
        </p:nvSpPr>
        <p:spPr>
          <a:xfrm>
            <a:off x="3066454" y="3672051"/>
            <a:ext cx="125016" cy="339328"/>
          </a:xfrm>
          <a:custGeom>
            <a:pathLst>
              <a:path extrusionOk="0" h="285" w="105">
                <a:moveTo>
                  <a:pt x="105" y="285"/>
                </a:moveTo>
                <a:lnTo>
                  <a:pt x="0" y="285"/>
                </a:lnTo>
                <a:lnTo>
                  <a:pt x="21" y="0"/>
                </a:lnTo>
                <a:lnTo>
                  <a:pt x="79" y="0"/>
                </a:lnTo>
                <a:lnTo>
                  <a:pt x="105" y="285"/>
                </a:lnTo>
                <a:close/>
              </a:path>
            </a:pathLst>
          </a:custGeom>
          <a:solidFill>
            <a:srgbClr val="7F5C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7" name="Shape 2477"/>
          <p:cNvSpPr/>
          <p:nvPr/>
        </p:nvSpPr>
        <p:spPr>
          <a:xfrm>
            <a:off x="2709267" y="2974345"/>
            <a:ext cx="833438" cy="816769"/>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8" name="Shape 2478"/>
          <p:cNvSpPr/>
          <p:nvPr/>
        </p:nvSpPr>
        <p:spPr>
          <a:xfrm>
            <a:off x="3273623" y="2289736"/>
            <a:ext cx="163116" cy="101204"/>
          </a:xfrm>
          <a:custGeom>
            <a:pathLst>
              <a:path extrusionOk="0" h="16" w="26">
                <a:moveTo>
                  <a:pt x="1" y="1"/>
                </a:moveTo>
                <a:cubicBezTo>
                  <a:pt x="1" y="0"/>
                  <a:pt x="1" y="0"/>
                  <a:pt x="2" y="1"/>
                </a:cubicBezTo>
                <a:cubicBezTo>
                  <a:pt x="2" y="1"/>
                  <a:pt x="5" y="6"/>
                  <a:pt x="7" y="7"/>
                </a:cubicBezTo>
                <a:cubicBezTo>
                  <a:pt x="9" y="8"/>
                  <a:pt x="12" y="12"/>
                  <a:pt x="12" y="12"/>
                </a:cubicBezTo>
                <a:cubicBezTo>
                  <a:pt x="12" y="12"/>
                  <a:pt x="18" y="12"/>
                  <a:pt x="20" y="12"/>
                </a:cubicBezTo>
                <a:cubicBezTo>
                  <a:pt x="22" y="12"/>
                  <a:pt x="24" y="11"/>
                  <a:pt x="25" y="11"/>
                </a:cubicBezTo>
                <a:cubicBezTo>
                  <a:pt x="26" y="10"/>
                  <a:pt x="25" y="11"/>
                  <a:pt x="24" y="12"/>
                </a:cubicBezTo>
                <a:cubicBezTo>
                  <a:pt x="23" y="13"/>
                  <a:pt x="22" y="13"/>
                  <a:pt x="21" y="13"/>
                </a:cubicBezTo>
                <a:cubicBezTo>
                  <a:pt x="20" y="13"/>
                  <a:pt x="15" y="13"/>
                  <a:pt x="15" y="14"/>
                </a:cubicBezTo>
                <a:cubicBezTo>
                  <a:pt x="15" y="14"/>
                  <a:pt x="18" y="15"/>
                  <a:pt x="18" y="15"/>
                </a:cubicBezTo>
                <a:cubicBezTo>
                  <a:pt x="18" y="16"/>
                  <a:pt x="16" y="15"/>
                  <a:pt x="15" y="15"/>
                </a:cubicBezTo>
                <a:cubicBezTo>
                  <a:pt x="14" y="14"/>
                  <a:pt x="15" y="15"/>
                  <a:pt x="13" y="15"/>
                </a:cubicBezTo>
                <a:cubicBezTo>
                  <a:pt x="11" y="15"/>
                  <a:pt x="9" y="15"/>
                  <a:pt x="8" y="15"/>
                </a:cubicBezTo>
                <a:cubicBezTo>
                  <a:pt x="6" y="14"/>
                  <a:pt x="6" y="14"/>
                  <a:pt x="5" y="14"/>
                </a:cubicBezTo>
                <a:cubicBezTo>
                  <a:pt x="4" y="14"/>
                  <a:pt x="5" y="14"/>
                  <a:pt x="5" y="14"/>
                </a:cubicBezTo>
                <a:cubicBezTo>
                  <a:pt x="5" y="13"/>
                  <a:pt x="6" y="13"/>
                  <a:pt x="7" y="12"/>
                </a:cubicBezTo>
                <a:cubicBezTo>
                  <a:pt x="8" y="12"/>
                  <a:pt x="8" y="12"/>
                  <a:pt x="8" y="12"/>
                </a:cubicBezTo>
                <a:cubicBezTo>
                  <a:pt x="8" y="12"/>
                  <a:pt x="8" y="12"/>
                  <a:pt x="8" y="11"/>
                </a:cubicBezTo>
                <a:cubicBezTo>
                  <a:pt x="8" y="11"/>
                  <a:pt x="7" y="10"/>
                  <a:pt x="5" y="9"/>
                </a:cubicBezTo>
                <a:cubicBezTo>
                  <a:pt x="3" y="7"/>
                  <a:pt x="0" y="4"/>
                  <a:pt x="1" y="1"/>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79" name="Shape 2479"/>
          <p:cNvSpPr/>
          <p:nvPr/>
        </p:nvSpPr>
        <p:spPr>
          <a:xfrm>
            <a:off x="3016448" y="2283782"/>
            <a:ext cx="105966" cy="63104"/>
          </a:xfrm>
          <a:custGeom>
            <a:pathLst>
              <a:path extrusionOk="0" h="10" w="17">
                <a:moveTo>
                  <a:pt x="0" y="0"/>
                </a:moveTo>
                <a:cubicBezTo>
                  <a:pt x="0" y="0"/>
                  <a:pt x="1" y="0"/>
                  <a:pt x="1" y="0"/>
                </a:cubicBezTo>
                <a:cubicBezTo>
                  <a:pt x="1" y="0"/>
                  <a:pt x="3" y="3"/>
                  <a:pt x="5" y="4"/>
                </a:cubicBezTo>
                <a:cubicBezTo>
                  <a:pt x="6" y="5"/>
                  <a:pt x="7" y="7"/>
                  <a:pt x="7" y="7"/>
                </a:cubicBezTo>
                <a:cubicBezTo>
                  <a:pt x="7" y="7"/>
                  <a:pt x="11" y="7"/>
                  <a:pt x="13" y="7"/>
                </a:cubicBezTo>
                <a:cubicBezTo>
                  <a:pt x="14" y="7"/>
                  <a:pt x="16" y="7"/>
                  <a:pt x="16" y="7"/>
                </a:cubicBezTo>
                <a:cubicBezTo>
                  <a:pt x="17" y="6"/>
                  <a:pt x="17" y="7"/>
                  <a:pt x="16" y="7"/>
                </a:cubicBezTo>
                <a:cubicBezTo>
                  <a:pt x="15" y="8"/>
                  <a:pt x="14" y="8"/>
                  <a:pt x="14" y="8"/>
                </a:cubicBezTo>
                <a:cubicBezTo>
                  <a:pt x="13" y="8"/>
                  <a:pt x="10" y="8"/>
                  <a:pt x="10" y="8"/>
                </a:cubicBezTo>
                <a:cubicBezTo>
                  <a:pt x="10" y="9"/>
                  <a:pt x="12" y="9"/>
                  <a:pt x="12" y="10"/>
                </a:cubicBezTo>
                <a:cubicBezTo>
                  <a:pt x="12" y="10"/>
                  <a:pt x="10" y="9"/>
                  <a:pt x="10" y="9"/>
                </a:cubicBezTo>
                <a:cubicBezTo>
                  <a:pt x="9" y="9"/>
                  <a:pt x="10" y="9"/>
                  <a:pt x="8" y="9"/>
                </a:cubicBezTo>
                <a:cubicBezTo>
                  <a:pt x="7" y="10"/>
                  <a:pt x="6" y="10"/>
                  <a:pt x="5" y="9"/>
                </a:cubicBezTo>
                <a:cubicBezTo>
                  <a:pt x="4" y="9"/>
                  <a:pt x="4" y="9"/>
                  <a:pt x="3" y="9"/>
                </a:cubicBezTo>
                <a:cubicBezTo>
                  <a:pt x="3" y="9"/>
                  <a:pt x="3" y="9"/>
                  <a:pt x="3" y="9"/>
                </a:cubicBezTo>
                <a:cubicBezTo>
                  <a:pt x="3" y="8"/>
                  <a:pt x="4" y="8"/>
                  <a:pt x="4" y="8"/>
                </a:cubicBezTo>
                <a:cubicBezTo>
                  <a:pt x="5" y="8"/>
                  <a:pt x="5" y="8"/>
                  <a:pt x="5" y="8"/>
                </a:cubicBezTo>
                <a:cubicBezTo>
                  <a:pt x="5" y="7"/>
                  <a:pt x="5" y="7"/>
                  <a:pt x="5" y="7"/>
                </a:cubicBezTo>
                <a:cubicBezTo>
                  <a:pt x="5" y="7"/>
                  <a:pt x="4" y="6"/>
                  <a:pt x="3" y="5"/>
                </a:cubicBezTo>
                <a:cubicBezTo>
                  <a:pt x="2" y="4"/>
                  <a:pt x="0" y="2"/>
                  <a:pt x="0" y="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80" name="Shape 2480"/>
          <p:cNvSpPr/>
          <p:nvPr/>
        </p:nvSpPr>
        <p:spPr>
          <a:xfrm>
            <a:off x="3732014" y="2333788"/>
            <a:ext cx="257175" cy="157162"/>
          </a:xfrm>
          <a:custGeom>
            <a:pathLst>
              <a:path extrusionOk="0" h="25" w="41">
                <a:moveTo>
                  <a:pt x="1" y="2"/>
                </a:moveTo>
                <a:cubicBezTo>
                  <a:pt x="2" y="1"/>
                  <a:pt x="2" y="0"/>
                  <a:pt x="3" y="1"/>
                </a:cubicBezTo>
                <a:cubicBezTo>
                  <a:pt x="4" y="2"/>
                  <a:pt x="9" y="9"/>
                  <a:pt x="12" y="12"/>
                </a:cubicBezTo>
                <a:cubicBezTo>
                  <a:pt x="14" y="13"/>
                  <a:pt x="19" y="19"/>
                  <a:pt x="19" y="19"/>
                </a:cubicBezTo>
                <a:cubicBezTo>
                  <a:pt x="19" y="19"/>
                  <a:pt x="28" y="19"/>
                  <a:pt x="31" y="19"/>
                </a:cubicBezTo>
                <a:cubicBezTo>
                  <a:pt x="35" y="19"/>
                  <a:pt x="39" y="18"/>
                  <a:pt x="40" y="17"/>
                </a:cubicBezTo>
                <a:cubicBezTo>
                  <a:pt x="41" y="17"/>
                  <a:pt x="40" y="18"/>
                  <a:pt x="38" y="19"/>
                </a:cubicBezTo>
                <a:cubicBezTo>
                  <a:pt x="36" y="20"/>
                  <a:pt x="35" y="20"/>
                  <a:pt x="33" y="21"/>
                </a:cubicBezTo>
                <a:cubicBezTo>
                  <a:pt x="32" y="21"/>
                  <a:pt x="24" y="21"/>
                  <a:pt x="24" y="21"/>
                </a:cubicBezTo>
                <a:cubicBezTo>
                  <a:pt x="24" y="22"/>
                  <a:pt x="29" y="23"/>
                  <a:pt x="29" y="24"/>
                </a:cubicBezTo>
                <a:cubicBezTo>
                  <a:pt x="29" y="25"/>
                  <a:pt x="25" y="23"/>
                  <a:pt x="24" y="23"/>
                </a:cubicBezTo>
                <a:cubicBezTo>
                  <a:pt x="22" y="23"/>
                  <a:pt x="23" y="23"/>
                  <a:pt x="21" y="24"/>
                </a:cubicBezTo>
                <a:cubicBezTo>
                  <a:pt x="18" y="24"/>
                  <a:pt x="15" y="24"/>
                  <a:pt x="12" y="23"/>
                </a:cubicBezTo>
                <a:cubicBezTo>
                  <a:pt x="10" y="22"/>
                  <a:pt x="10" y="22"/>
                  <a:pt x="9" y="22"/>
                </a:cubicBezTo>
                <a:cubicBezTo>
                  <a:pt x="7" y="23"/>
                  <a:pt x="8" y="22"/>
                  <a:pt x="8" y="22"/>
                </a:cubicBezTo>
                <a:cubicBezTo>
                  <a:pt x="8" y="21"/>
                  <a:pt x="10" y="20"/>
                  <a:pt x="11" y="20"/>
                </a:cubicBezTo>
                <a:cubicBezTo>
                  <a:pt x="12" y="19"/>
                  <a:pt x="13" y="19"/>
                  <a:pt x="13" y="19"/>
                </a:cubicBezTo>
                <a:cubicBezTo>
                  <a:pt x="13" y="19"/>
                  <a:pt x="13" y="19"/>
                  <a:pt x="13" y="18"/>
                </a:cubicBezTo>
                <a:cubicBezTo>
                  <a:pt x="12" y="17"/>
                  <a:pt x="11" y="15"/>
                  <a:pt x="8" y="13"/>
                </a:cubicBezTo>
                <a:cubicBezTo>
                  <a:pt x="6" y="12"/>
                  <a:pt x="0" y="7"/>
                  <a:pt x="1" y="2"/>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81" name="Shape 2481"/>
          <p:cNvSpPr/>
          <p:nvPr/>
        </p:nvSpPr>
        <p:spPr>
          <a:xfrm>
            <a:off x="4847629" y="2252826"/>
            <a:ext cx="3670697" cy="997744"/>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482" name="Shape 2482"/>
          <p:cNvGrpSpPr/>
          <p:nvPr/>
        </p:nvGrpSpPr>
        <p:grpSpPr>
          <a:xfrm>
            <a:off x="4766668" y="3445831"/>
            <a:ext cx="3751659" cy="877163"/>
            <a:chOff x="6359526" y="4689474"/>
            <a:chExt cx="5002211" cy="1169551"/>
          </a:xfrm>
        </p:grpSpPr>
        <p:sp>
          <p:nvSpPr>
            <p:cNvPr id="2483" name="Shape 2483"/>
            <p:cNvSpPr txBox="1"/>
            <p:nvPr/>
          </p:nvSpPr>
          <p:spPr>
            <a:xfrm>
              <a:off x="6359526" y="4689474"/>
              <a:ext cx="2270124" cy="116955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5300">
                  <a:solidFill>
                    <a:schemeClr val="accent4"/>
                  </a:solidFill>
                  <a:latin typeface="Montserrat"/>
                  <a:ea typeface="Montserrat"/>
                  <a:cs typeface="Montserrat"/>
                  <a:sym typeface="Montserrat"/>
                </a:rPr>
                <a:t>51</a:t>
              </a:r>
              <a:r>
                <a:rPr b="1" lang="en" sz="3000">
                  <a:solidFill>
                    <a:schemeClr val="accent4"/>
                  </a:solidFill>
                  <a:latin typeface="Montserrat"/>
                  <a:ea typeface="Montserrat"/>
                  <a:cs typeface="Montserrat"/>
                  <a:sym typeface="Montserrat"/>
                </a:rPr>
                <a:t>%</a:t>
              </a:r>
              <a:endParaRPr sz="1100"/>
            </a:p>
          </p:txBody>
        </p:sp>
        <p:sp>
          <p:nvSpPr>
            <p:cNvPr id="2484" name="Shape 2484"/>
            <p:cNvSpPr txBox="1"/>
            <p:nvPr/>
          </p:nvSpPr>
          <p:spPr>
            <a:xfrm>
              <a:off x="8089901" y="4774352"/>
              <a:ext cx="3271837" cy="91307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simply random text. It has roots in a piece of classical Latin literature from 45 BC,</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over flyer and then text</a:t>
              </a:r>
              <a:endParaRPr sz="1100"/>
            </a:p>
          </p:txBody>
        </p:sp>
      </p:grpSp>
      <p:grpSp>
        <p:nvGrpSpPr>
          <p:cNvPr id="2485" name="Shape 2485"/>
          <p:cNvGrpSpPr/>
          <p:nvPr/>
        </p:nvGrpSpPr>
        <p:grpSpPr>
          <a:xfrm>
            <a:off x="5107738" y="2460897"/>
            <a:ext cx="3216516" cy="567025"/>
            <a:chOff x="6869113" y="3376228"/>
            <a:chExt cx="4288688" cy="756034"/>
          </a:xfrm>
        </p:grpSpPr>
        <p:grpSp>
          <p:nvGrpSpPr>
            <p:cNvPr id="2486" name="Shape 2486"/>
            <p:cNvGrpSpPr/>
            <p:nvPr/>
          </p:nvGrpSpPr>
          <p:grpSpPr>
            <a:xfrm>
              <a:off x="6869113" y="3395662"/>
              <a:ext cx="477838" cy="736600"/>
              <a:chOff x="6869113" y="3357563"/>
              <a:chExt cx="477838" cy="736600"/>
            </a:xfrm>
          </p:grpSpPr>
          <p:sp>
            <p:nvSpPr>
              <p:cNvPr id="2487" name="Shape 2487"/>
              <p:cNvSpPr/>
              <p:nvPr/>
            </p:nvSpPr>
            <p:spPr>
              <a:xfrm>
                <a:off x="6869113" y="3357563"/>
                <a:ext cx="477838" cy="661988"/>
              </a:xfrm>
              <a:custGeom>
                <a:pathLst>
                  <a:path extrusionOk="0" h="79" w="57">
                    <a:moveTo>
                      <a:pt x="15" y="77"/>
                    </a:moveTo>
                    <a:cubicBezTo>
                      <a:pt x="9" y="77"/>
                      <a:pt x="7" y="75"/>
                      <a:pt x="6" y="73"/>
                    </a:cubicBezTo>
                    <a:cubicBezTo>
                      <a:pt x="4" y="71"/>
                      <a:pt x="2" y="66"/>
                      <a:pt x="2" y="66"/>
                    </a:cubicBezTo>
                    <a:cubicBezTo>
                      <a:pt x="1" y="65"/>
                      <a:pt x="0" y="65"/>
                      <a:pt x="0" y="61"/>
                    </a:cubicBezTo>
                    <a:cubicBezTo>
                      <a:pt x="1" y="57"/>
                      <a:pt x="0" y="52"/>
                      <a:pt x="0" y="52"/>
                    </a:cubicBezTo>
                    <a:cubicBezTo>
                      <a:pt x="0" y="49"/>
                      <a:pt x="1" y="48"/>
                      <a:pt x="1" y="48"/>
                    </a:cubicBezTo>
                    <a:cubicBezTo>
                      <a:pt x="3" y="44"/>
                      <a:pt x="3" y="47"/>
                      <a:pt x="3" y="47"/>
                    </a:cubicBezTo>
                    <a:cubicBezTo>
                      <a:pt x="5" y="34"/>
                      <a:pt x="6" y="36"/>
                      <a:pt x="7" y="37"/>
                    </a:cubicBezTo>
                    <a:cubicBezTo>
                      <a:pt x="8" y="36"/>
                      <a:pt x="12" y="24"/>
                      <a:pt x="13" y="25"/>
                    </a:cubicBezTo>
                    <a:cubicBezTo>
                      <a:pt x="13" y="26"/>
                      <a:pt x="13" y="26"/>
                      <a:pt x="13" y="26"/>
                    </a:cubicBezTo>
                    <a:cubicBezTo>
                      <a:pt x="13" y="26"/>
                      <a:pt x="17" y="20"/>
                      <a:pt x="18" y="20"/>
                    </a:cubicBezTo>
                    <a:cubicBezTo>
                      <a:pt x="19" y="20"/>
                      <a:pt x="19" y="20"/>
                      <a:pt x="19" y="20"/>
                    </a:cubicBezTo>
                    <a:cubicBezTo>
                      <a:pt x="20" y="19"/>
                      <a:pt x="23" y="15"/>
                      <a:pt x="24" y="15"/>
                    </a:cubicBezTo>
                    <a:cubicBezTo>
                      <a:pt x="25" y="15"/>
                      <a:pt x="26" y="15"/>
                      <a:pt x="27" y="13"/>
                    </a:cubicBezTo>
                    <a:cubicBezTo>
                      <a:pt x="29" y="11"/>
                      <a:pt x="30" y="10"/>
                      <a:pt x="30" y="10"/>
                    </a:cubicBezTo>
                    <a:cubicBezTo>
                      <a:pt x="31" y="12"/>
                      <a:pt x="31" y="12"/>
                      <a:pt x="31" y="12"/>
                    </a:cubicBezTo>
                    <a:cubicBezTo>
                      <a:pt x="34" y="8"/>
                      <a:pt x="35" y="7"/>
                      <a:pt x="35" y="8"/>
                    </a:cubicBezTo>
                    <a:cubicBezTo>
                      <a:pt x="35" y="8"/>
                      <a:pt x="36" y="9"/>
                      <a:pt x="36" y="9"/>
                    </a:cubicBezTo>
                    <a:cubicBezTo>
                      <a:pt x="39" y="7"/>
                      <a:pt x="40" y="6"/>
                      <a:pt x="40" y="6"/>
                    </a:cubicBezTo>
                    <a:cubicBezTo>
                      <a:pt x="41" y="8"/>
                      <a:pt x="42" y="8"/>
                      <a:pt x="42" y="8"/>
                    </a:cubicBezTo>
                    <a:cubicBezTo>
                      <a:pt x="44" y="6"/>
                      <a:pt x="45" y="7"/>
                      <a:pt x="45" y="7"/>
                    </a:cubicBezTo>
                    <a:cubicBezTo>
                      <a:pt x="45" y="7"/>
                      <a:pt x="47" y="6"/>
                      <a:pt x="48" y="5"/>
                    </a:cubicBezTo>
                    <a:cubicBezTo>
                      <a:pt x="48" y="4"/>
                      <a:pt x="49" y="6"/>
                      <a:pt x="49" y="5"/>
                    </a:cubicBezTo>
                    <a:cubicBezTo>
                      <a:pt x="52" y="2"/>
                      <a:pt x="53" y="0"/>
                      <a:pt x="53" y="1"/>
                    </a:cubicBezTo>
                    <a:cubicBezTo>
                      <a:pt x="53" y="3"/>
                      <a:pt x="53" y="5"/>
                      <a:pt x="53" y="5"/>
                    </a:cubicBezTo>
                    <a:cubicBezTo>
                      <a:pt x="53" y="7"/>
                      <a:pt x="52" y="6"/>
                      <a:pt x="53" y="7"/>
                    </a:cubicBezTo>
                    <a:cubicBezTo>
                      <a:pt x="54" y="7"/>
                      <a:pt x="54" y="6"/>
                      <a:pt x="54" y="7"/>
                    </a:cubicBezTo>
                    <a:cubicBezTo>
                      <a:pt x="54" y="8"/>
                      <a:pt x="53" y="10"/>
                      <a:pt x="53" y="10"/>
                    </a:cubicBezTo>
                    <a:cubicBezTo>
                      <a:pt x="54" y="9"/>
                      <a:pt x="54" y="9"/>
                      <a:pt x="54" y="10"/>
                    </a:cubicBezTo>
                    <a:cubicBezTo>
                      <a:pt x="54" y="13"/>
                      <a:pt x="54" y="14"/>
                      <a:pt x="54" y="14"/>
                    </a:cubicBezTo>
                    <a:cubicBezTo>
                      <a:pt x="55" y="13"/>
                      <a:pt x="55" y="12"/>
                      <a:pt x="55" y="13"/>
                    </a:cubicBezTo>
                    <a:cubicBezTo>
                      <a:pt x="55" y="14"/>
                      <a:pt x="55" y="17"/>
                      <a:pt x="55" y="17"/>
                    </a:cubicBezTo>
                    <a:cubicBezTo>
                      <a:pt x="56" y="16"/>
                      <a:pt x="56" y="18"/>
                      <a:pt x="55" y="19"/>
                    </a:cubicBezTo>
                    <a:cubicBezTo>
                      <a:pt x="55" y="21"/>
                      <a:pt x="56" y="22"/>
                      <a:pt x="56" y="22"/>
                    </a:cubicBezTo>
                    <a:cubicBezTo>
                      <a:pt x="56" y="21"/>
                      <a:pt x="56" y="26"/>
                      <a:pt x="56" y="26"/>
                    </a:cubicBezTo>
                    <a:cubicBezTo>
                      <a:pt x="56" y="26"/>
                      <a:pt x="57" y="26"/>
                      <a:pt x="57" y="26"/>
                    </a:cubicBezTo>
                    <a:cubicBezTo>
                      <a:pt x="57" y="28"/>
                      <a:pt x="55" y="32"/>
                      <a:pt x="55" y="32"/>
                    </a:cubicBezTo>
                    <a:cubicBezTo>
                      <a:pt x="55" y="33"/>
                      <a:pt x="54" y="35"/>
                      <a:pt x="54" y="35"/>
                    </a:cubicBezTo>
                    <a:cubicBezTo>
                      <a:pt x="55" y="34"/>
                      <a:pt x="56" y="35"/>
                      <a:pt x="56" y="35"/>
                    </a:cubicBezTo>
                    <a:cubicBezTo>
                      <a:pt x="56" y="36"/>
                      <a:pt x="54" y="40"/>
                      <a:pt x="54" y="40"/>
                    </a:cubicBezTo>
                    <a:cubicBezTo>
                      <a:pt x="54" y="41"/>
                      <a:pt x="54" y="42"/>
                      <a:pt x="54" y="42"/>
                    </a:cubicBezTo>
                    <a:cubicBezTo>
                      <a:pt x="53" y="43"/>
                      <a:pt x="53" y="43"/>
                      <a:pt x="53" y="43"/>
                    </a:cubicBezTo>
                    <a:cubicBezTo>
                      <a:pt x="54" y="43"/>
                      <a:pt x="55" y="43"/>
                      <a:pt x="54" y="44"/>
                    </a:cubicBezTo>
                    <a:cubicBezTo>
                      <a:pt x="53" y="46"/>
                      <a:pt x="50" y="50"/>
                      <a:pt x="50" y="50"/>
                    </a:cubicBezTo>
                    <a:cubicBezTo>
                      <a:pt x="51" y="50"/>
                      <a:pt x="51" y="51"/>
                      <a:pt x="49" y="53"/>
                    </a:cubicBezTo>
                    <a:cubicBezTo>
                      <a:pt x="48" y="55"/>
                      <a:pt x="45" y="60"/>
                      <a:pt x="44" y="61"/>
                    </a:cubicBezTo>
                    <a:cubicBezTo>
                      <a:pt x="45" y="61"/>
                      <a:pt x="45" y="64"/>
                      <a:pt x="44" y="65"/>
                    </a:cubicBezTo>
                    <a:cubicBezTo>
                      <a:pt x="42" y="67"/>
                      <a:pt x="39" y="68"/>
                      <a:pt x="39" y="68"/>
                    </a:cubicBezTo>
                    <a:cubicBezTo>
                      <a:pt x="40" y="69"/>
                      <a:pt x="37" y="73"/>
                      <a:pt x="33" y="74"/>
                    </a:cubicBezTo>
                    <a:cubicBezTo>
                      <a:pt x="33" y="76"/>
                      <a:pt x="34" y="75"/>
                      <a:pt x="33" y="76"/>
                    </a:cubicBezTo>
                    <a:cubicBezTo>
                      <a:pt x="30" y="77"/>
                      <a:pt x="24" y="79"/>
                      <a:pt x="21" y="79"/>
                    </a:cubicBezTo>
                    <a:cubicBezTo>
                      <a:pt x="17" y="79"/>
                      <a:pt x="15" y="78"/>
                      <a:pt x="15" y="77"/>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88" name="Shape 2488"/>
              <p:cNvSpPr/>
              <p:nvPr/>
            </p:nvSpPr>
            <p:spPr>
              <a:xfrm>
                <a:off x="6869113" y="3400425"/>
                <a:ext cx="477838" cy="693738"/>
              </a:xfrm>
              <a:custGeom>
                <a:pathLst>
                  <a:path extrusionOk="0" h="83" w="57">
                    <a:moveTo>
                      <a:pt x="52" y="28"/>
                    </a:moveTo>
                    <a:cubicBezTo>
                      <a:pt x="54" y="26"/>
                      <a:pt x="56" y="24"/>
                      <a:pt x="57" y="23"/>
                    </a:cubicBezTo>
                    <a:cubicBezTo>
                      <a:pt x="57" y="22"/>
                      <a:pt x="57" y="22"/>
                      <a:pt x="57" y="21"/>
                    </a:cubicBezTo>
                    <a:cubicBezTo>
                      <a:pt x="57" y="21"/>
                      <a:pt x="57" y="21"/>
                      <a:pt x="57" y="21"/>
                    </a:cubicBezTo>
                    <a:cubicBezTo>
                      <a:pt x="52" y="26"/>
                      <a:pt x="47" y="30"/>
                      <a:pt x="39" y="35"/>
                    </a:cubicBezTo>
                    <a:cubicBezTo>
                      <a:pt x="33" y="38"/>
                      <a:pt x="30" y="40"/>
                      <a:pt x="29" y="41"/>
                    </a:cubicBezTo>
                    <a:cubicBezTo>
                      <a:pt x="29" y="39"/>
                      <a:pt x="30" y="37"/>
                      <a:pt x="31" y="36"/>
                    </a:cubicBezTo>
                    <a:cubicBezTo>
                      <a:pt x="31" y="36"/>
                      <a:pt x="31" y="36"/>
                      <a:pt x="31" y="36"/>
                    </a:cubicBezTo>
                    <a:cubicBezTo>
                      <a:pt x="31" y="36"/>
                      <a:pt x="31" y="36"/>
                      <a:pt x="31" y="36"/>
                    </a:cubicBezTo>
                    <a:cubicBezTo>
                      <a:pt x="31" y="35"/>
                      <a:pt x="31" y="35"/>
                      <a:pt x="31" y="35"/>
                    </a:cubicBezTo>
                    <a:cubicBezTo>
                      <a:pt x="41" y="28"/>
                      <a:pt x="52" y="17"/>
                      <a:pt x="56" y="13"/>
                    </a:cubicBezTo>
                    <a:cubicBezTo>
                      <a:pt x="56" y="13"/>
                      <a:pt x="56" y="13"/>
                      <a:pt x="56" y="12"/>
                    </a:cubicBezTo>
                    <a:cubicBezTo>
                      <a:pt x="52" y="16"/>
                      <a:pt x="43" y="25"/>
                      <a:pt x="39" y="28"/>
                    </a:cubicBezTo>
                    <a:cubicBezTo>
                      <a:pt x="36" y="31"/>
                      <a:pt x="34" y="32"/>
                      <a:pt x="33" y="32"/>
                    </a:cubicBezTo>
                    <a:cubicBezTo>
                      <a:pt x="35" y="28"/>
                      <a:pt x="37" y="25"/>
                      <a:pt x="39" y="22"/>
                    </a:cubicBezTo>
                    <a:cubicBezTo>
                      <a:pt x="45" y="18"/>
                      <a:pt x="51" y="11"/>
                      <a:pt x="54" y="8"/>
                    </a:cubicBezTo>
                    <a:cubicBezTo>
                      <a:pt x="54" y="8"/>
                      <a:pt x="54" y="7"/>
                      <a:pt x="54" y="7"/>
                    </a:cubicBezTo>
                    <a:cubicBezTo>
                      <a:pt x="50" y="10"/>
                      <a:pt x="43" y="16"/>
                      <a:pt x="42" y="17"/>
                    </a:cubicBezTo>
                    <a:cubicBezTo>
                      <a:pt x="44" y="14"/>
                      <a:pt x="45" y="12"/>
                      <a:pt x="46" y="11"/>
                    </a:cubicBezTo>
                    <a:cubicBezTo>
                      <a:pt x="46" y="10"/>
                      <a:pt x="47" y="10"/>
                      <a:pt x="47" y="9"/>
                    </a:cubicBezTo>
                    <a:cubicBezTo>
                      <a:pt x="47" y="8"/>
                      <a:pt x="47" y="8"/>
                      <a:pt x="47" y="8"/>
                    </a:cubicBezTo>
                    <a:cubicBezTo>
                      <a:pt x="47" y="8"/>
                      <a:pt x="48" y="7"/>
                      <a:pt x="48" y="7"/>
                    </a:cubicBezTo>
                    <a:cubicBezTo>
                      <a:pt x="48" y="7"/>
                      <a:pt x="47" y="7"/>
                      <a:pt x="47" y="8"/>
                    </a:cubicBezTo>
                    <a:cubicBezTo>
                      <a:pt x="47" y="6"/>
                      <a:pt x="48" y="3"/>
                      <a:pt x="49" y="0"/>
                    </a:cubicBezTo>
                    <a:cubicBezTo>
                      <a:pt x="48" y="0"/>
                      <a:pt x="48" y="0"/>
                      <a:pt x="48" y="0"/>
                    </a:cubicBezTo>
                    <a:cubicBezTo>
                      <a:pt x="47" y="3"/>
                      <a:pt x="46" y="7"/>
                      <a:pt x="45" y="11"/>
                    </a:cubicBezTo>
                    <a:cubicBezTo>
                      <a:pt x="44" y="12"/>
                      <a:pt x="43" y="14"/>
                      <a:pt x="42" y="16"/>
                    </a:cubicBezTo>
                    <a:cubicBezTo>
                      <a:pt x="42" y="13"/>
                      <a:pt x="41" y="7"/>
                      <a:pt x="41" y="5"/>
                    </a:cubicBezTo>
                    <a:cubicBezTo>
                      <a:pt x="41" y="4"/>
                      <a:pt x="41" y="3"/>
                      <a:pt x="40" y="1"/>
                    </a:cubicBezTo>
                    <a:cubicBezTo>
                      <a:pt x="40" y="1"/>
                      <a:pt x="40" y="1"/>
                      <a:pt x="40" y="2"/>
                    </a:cubicBezTo>
                    <a:cubicBezTo>
                      <a:pt x="40" y="3"/>
                      <a:pt x="40" y="13"/>
                      <a:pt x="40" y="19"/>
                    </a:cubicBezTo>
                    <a:cubicBezTo>
                      <a:pt x="39" y="21"/>
                      <a:pt x="38" y="23"/>
                      <a:pt x="36" y="25"/>
                    </a:cubicBezTo>
                    <a:cubicBezTo>
                      <a:pt x="36" y="23"/>
                      <a:pt x="36" y="20"/>
                      <a:pt x="36" y="16"/>
                    </a:cubicBezTo>
                    <a:cubicBezTo>
                      <a:pt x="35" y="12"/>
                      <a:pt x="36" y="6"/>
                      <a:pt x="36" y="4"/>
                    </a:cubicBezTo>
                    <a:cubicBezTo>
                      <a:pt x="36" y="4"/>
                      <a:pt x="35" y="3"/>
                      <a:pt x="35" y="3"/>
                    </a:cubicBezTo>
                    <a:cubicBezTo>
                      <a:pt x="35" y="3"/>
                      <a:pt x="35" y="2"/>
                      <a:pt x="35" y="3"/>
                    </a:cubicBezTo>
                    <a:cubicBezTo>
                      <a:pt x="35" y="4"/>
                      <a:pt x="34" y="7"/>
                      <a:pt x="34" y="10"/>
                    </a:cubicBezTo>
                    <a:cubicBezTo>
                      <a:pt x="34" y="14"/>
                      <a:pt x="34" y="22"/>
                      <a:pt x="34" y="28"/>
                    </a:cubicBezTo>
                    <a:cubicBezTo>
                      <a:pt x="33" y="30"/>
                      <a:pt x="32" y="32"/>
                      <a:pt x="31" y="34"/>
                    </a:cubicBezTo>
                    <a:cubicBezTo>
                      <a:pt x="31" y="33"/>
                      <a:pt x="31" y="33"/>
                      <a:pt x="31" y="32"/>
                    </a:cubicBezTo>
                    <a:cubicBezTo>
                      <a:pt x="31" y="29"/>
                      <a:pt x="30" y="25"/>
                      <a:pt x="30" y="23"/>
                    </a:cubicBezTo>
                    <a:cubicBezTo>
                      <a:pt x="31" y="20"/>
                      <a:pt x="30" y="20"/>
                      <a:pt x="31" y="14"/>
                    </a:cubicBezTo>
                    <a:cubicBezTo>
                      <a:pt x="31" y="12"/>
                      <a:pt x="30" y="11"/>
                      <a:pt x="31" y="6"/>
                    </a:cubicBezTo>
                    <a:cubicBezTo>
                      <a:pt x="31" y="6"/>
                      <a:pt x="31" y="6"/>
                      <a:pt x="31" y="7"/>
                    </a:cubicBezTo>
                    <a:cubicBezTo>
                      <a:pt x="31" y="7"/>
                      <a:pt x="31" y="7"/>
                      <a:pt x="30" y="5"/>
                    </a:cubicBezTo>
                    <a:cubicBezTo>
                      <a:pt x="30" y="7"/>
                      <a:pt x="29" y="8"/>
                      <a:pt x="29" y="10"/>
                    </a:cubicBezTo>
                    <a:cubicBezTo>
                      <a:pt x="29" y="12"/>
                      <a:pt x="29" y="13"/>
                      <a:pt x="29" y="17"/>
                    </a:cubicBezTo>
                    <a:cubicBezTo>
                      <a:pt x="29" y="21"/>
                      <a:pt x="29" y="29"/>
                      <a:pt x="29" y="37"/>
                    </a:cubicBezTo>
                    <a:cubicBezTo>
                      <a:pt x="28" y="39"/>
                      <a:pt x="28" y="40"/>
                      <a:pt x="27" y="41"/>
                    </a:cubicBezTo>
                    <a:cubicBezTo>
                      <a:pt x="27" y="40"/>
                      <a:pt x="26" y="39"/>
                      <a:pt x="26" y="38"/>
                    </a:cubicBezTo>
                    <a:cubicBezTo>
                      <a:pt x="26" y="36"/>
                      <a:pt x="26" y="33"/>
                      <a:pt x="25" y="34"/>
                    </a:cubicBezTo>
                    <a:cubicBezTo>
                      <a:pt x="25" y="35"/>
                      <a:pt x="24" y="25"/>
                      <a:pt x="24" y="20"/>
                    </a:cubicBezTo>
                    <a:cubicBezTo>
                      <a:pt x="23" y="16"/>
                      <a:pt x="23" y="15"/>
                      <a:pt x="24" y="10"/>
                    </a:cubicBezTo>
                    <a:cubicBezTo>
                      <a:pt x="24" y="10"/>
                      <a:pt x="23" y="10"/>
                      <a:pt x="23" y="10"/>
                    </a:cubicBezTo>
                    <a:cubicBezTo>
                      <a:pt x="23" y="12"/>
                      <a:pt x="22" y="14"/>
                      <a:pt x="22" y="17"/>
                    </a:cubicBezTo>
                    <a:cubicBezTo>
                      <a:pt x="22" y="22"/>
                      <a:pt x="24" y="33"/>
                      <a:pt x="25" y="44"/>
                    </a:cubicBezTo>
                    <a:cubicBezTo>
                      <a:pt x="24" y="46"/>
                      <a:pt x="23" y="48"/>
                      <a:pt x="23" y="50"/>
                    </a:cubicBezTo>
                    <a:cubicBezTo>
                      <a:pt x="22" y="49"/>
                      <a:pt x="22" y="47"/>
                      <a:pt x="21" y="43"/>
                    </a:cubicBezTo>
                    <a:cubicBezTo>
                      <a:pt x="20" y="37"/>
                      <a:pt x="18" y="30"/>
                      <a:pt x="17" y="23"/>
                    </a:cubicBezTo>
                    <a:cubicBezTo>
                      <a:pt x="17" y="17"/>
                      <a:pt x="18" y="18"/>
                      <a:pt x="17" y="15"/>
                    </a:cubicBezTo>
                    <a:cubicBezTo>
                      <a:pt x="17" y="16"/>
                      <a:pt x="17" y="16"/>
                      <a:pt x="17" y="16"/>
                    </a:cubicBezTo>
                    <a:cubicBezTo>
                      <a:pt x="17" y="16"/>
                      <a:pt x="17" y="16"/>
                      <a:pt x="17" y="16"/>
                    </a:cubicBezTo>
                    <a:cubicBezTo>
                      <a:pt x="17" y="16"/>
                      <a:pt x="16" y="16"/>
                      <a:pt x="16" y="21"/>
                    </a:cubicBezTo>
                    <a:cubicBezTo>
                      <a:pt x="17" y="26"/>
                      <a:pt x="19" y="41"/>
                      <a:pt x="21" y="53"/>
                    </a:cubicBezTo>
                    <a:cubicBezTo>
                      <a:pt x="21" y="54"/>
                      <a:pt x="20" y="55"/>
                      <a:pt x="20" y="56"/>
                    </a:cubicBezTo>
                    <a:cubicBezTo>
                      <a:pt x="20" y="56"/>
                      <a:pt x="20" y="56"/>
                      <a:pt x="19" y="57"/>
                    </a:cubicBezTo>
                    <a:cubicBezTo>
                      <a:pt x="19" y="54"/>
                      <a:pt x="18" y="49"/>
                      <a:pt x="18" y="49"/>
                    </a:cubicBezTo>
                    <a:cubicBezTo>
                      <a:pt x="17" y="49"/>
                      <a:pt x="16" y="45"/>
                      <a:pt x="16" y="43"/>
                    </a:cubicBezTo>
                    <a:cubicBezTo>
                      <a:pt x="15" y="41"/>
                      <a:pt x="12" y="27"/>
                      <a:pt x="12" y="28"/>
                    </a:cubicBezTo>
                    <a:cubicBezTo>
                      <a:pt x="12" y="28"/>
                      <a:pt x="13" y="41"/>
                      <a:pt x="13" y="42"/>
                    </a:cubicBezTo>
                    <a:cubicBezTo>
                      <a:pt x="13" y="42"/>
                      <a:pt x="10" y="34"/>
                      <a:pt x="9" y="33"/>
                    </a:cubicBezTo>
                    <a:cubicBezTo>
                      <a:pt x="9" y="32"/>
                      <a:pt x="11" y="40"/>
                      <a:pt x="12" y="46"/>
                    </a:cubicBezTo>
                    <a:cubicBezTo>
                      <a:pt x="13" y="50"/>
                      <a:pt x="16" y="61"/>
                      <a:pt x="17" y="63"/>
                    </a:cubicBezTo>
                    <a:cubicBezTo>
                      <a:pt x="16" y="64"/>
                      <a:pt x="16" y="64"/>
                      <a:pt x="16" y="65"/>
                    </a:cubicBezTo>
                    <a:cubicBezTo>
                      <a:pt x="15" y="63"/>
                      <a:pt x="12" y="56"/>
                      <a:pt x="11" y="51"/>
                    </a:cubicBezTo>
                    <a:cubicBezTo>
                      <a:pt x="9" y="47"/>
                      <a:pt x="6" y="35"/>
                      <a:pt x="5" y="33"/>
                    </a:cubicBezTo>
                    <a:cubicBezTo>
                      <a:pt x="5" y="33"/>
                      <a:pt x="5" y="33"/>
                      <a:pt x="5" y="33"/>
                    </a:cubicBezTo>
                    <a:cubicBezTo>
                      <a:pt x="5" y="35"/>
                      <a:pt x="7" y="38"/>
                      <a:pt x="7" y="40"/>
                    </a:cubicBezTo>
                    <a:cubicBezTo>
                      <a:pt x="7" y="42"/>
                      <a:pt x="9" y="49"/>
                      <a:pt x="8" y="49"/>
                    </a:cubicBezTo>
                    <a:cubicBezTo>
                      <a:pt x="6" y="48"/>
                      <a:pt x="6" y="48"/>
                      <a:pt x="6" y="49"/>
                    </a:cubicBezTo>
                    <a:cubicBezTo>
                      <a:pt x="7" y="50"/>
                      <a:pt x="10" y="54"/>
                      <a:pt x="11" y="57"/>
                    </a:cubicBezTo>
                    <a:cubicBezTo>
                      <a:pt x="12" y="60"/>
                      <a:pt x="13" y="64"/>
                      <a:pt x="14" y="67"/>
                    </a:cubicBezTo>
                    <a:cubicBezTo>
                      <a:pt x="14" y="68"/>
                      <a:pt x="14" y="68"/>
                      <a:pt x="14" y="68"/>
                    </a:cubicBezTo>
                    <a:cubicBezTo>
                      <a:pt x="13" y="67"/>
                      <a:pt x="10" y="63"/>
                      <a:pt x="8" y="60"/>
                    </a:cubicBezTo>
                    <a:cubicBezTo>
                      <a:pt x="7" y="56"/>
                      <a:pt x="3" y="50"/>
                      <a:pt x="3" y="50"/>
                    </a:cubicBezTo>
                    <a:cubicBezTo>
                      <a:pt x="0" y="48"/>
                      <a:pt x="0" y="48"/>
                      <a:pt x="0" y="48"/>
                    </a:cubicBezTo>
                    <a:cubicBezTo>
                      <a:pt x="0" y="48"/>
                      <a:pt x="0" y="48"/>
                      <a:pt x="0" y="49"/>
                    </a:cubicBezTo>
                    <a:cubicBezTo>
                      <a:pt x="2" y="51"/>
                      <a:pt x="4" y="56"/>
                      <a:pt x="5" y="57"/>
                    </a:cubicBezTo>
                    <a:cubicBezTo>
                      <a:pt x="5" y="58"/>
                      <a:pt x="3" y="57"/>
                      <a:pt x="3" y="57"/>
                    </a:cubicBezTo>
                    <a:cubicBezTo>
                      <a:pt x="3" y="57"/>
                      <a:pt x="2" y="57"/>
                      <a:pt x="0" y="56"/>
                    </a:cubicBezTo>
                    <a:cubicBezTo>
                      <a:pt x="0" y="57"/>
                      <a:pt x="0" y="57"/>
                      <a:pt x="0" y="58"/>
                    </a:cubicBezTo>
                    <a:cubicBezTo>
                      <a:pt x="1" y="59"/>
                      <a:pt x="3" y="61"/>
                      <a:pt x="4" y="61"/>
                    </a:cubicBezTo>
                    <a:cubicBezTo>
                      <a:pt x="5" y="62"/>
                      <a:pt x="12" y="68"/>
                      <a:pt x="13" y="69"/>
                    </a:cubicBezTo>
                    <a:cubicBezTo>
                      <a:pt x="13" y="70"/>
                      <a:pt x="13" y="70"/>
                      <a:pt x="12" y="71"/>
                    </a:cubicBezTo>
                    <a:cubicBezTo>
                      <a:pt x="11" y="69"/>
                      <a:pt x="9" y="67"/>
                      <a:pt x="7" y="66"/>
                    </a:cubicBezTo>
                    <a:cubicBezTo>
                      <a:pt x="5" y="64"/>
                      <a:pt x="3" y="63"/>
                      <a:pt x="2" y="62"/>
                    </a:cubicBezTo>
                    <a:cubicBezTo>
                      <a:pt x="3" y="64"/>
                      <a:pt x="4" y="67"/>
                      <a:pt x="6" y="68"/>
                    </a:cubicBezTo>
                    <a:cubicBezTo>
                      <a:pt x="6" y="68"/>
                      <a:pt x="6" y="69"/>
                      <a:pt x="6" y="69"/>
                    </a:cubicBezTo>
                    <a:cubicBezTo>
                      <a:pt x="8" y="70"/>
                      <a:pt x="11" y="71"/>
                      <a:pt x="12" y="71"/>
                    </a:cubicBezTo>
                    <a:cubicBezTo>
                      <a:pt x="12" y="72"/>
                      <a:pt x="12" y="73"/>
                      <a:pt x="11" y="74"/>
                    </a:cubicBezTo>
                    <a:cubicBezTo>
                      <a:pt x="10" y="78"/>
                      <a:pt x="9" y="81"/>
                      <a:pt x="9" y="82"/>
                    </a:cubicBezTo>
                    <a:cubicBezTo>
                      <a:pt x="9" y="83"/>
                      <a:pt x="9" y="83"/>
                      <a:pt x="9" y="83"/>
                    </a:cubicBezTo>
                    <a:cubicBezTo>
                      <a:pt x="9" y="83"/>
                      <a:pt x="11" y="82"/>
                      <a:pt x="12" y="80"/>
                    </a:cubicBezTo>
                    <a:cubicBezTo>
                      <a:pt x="12" y="77"/>
                      <a:pt x="13" y="74"/>
                      <a:pt x="14" y="71"/>
                    </a:cubicBezTo>
                    <a:cubicBezTo>
                      <a:pt x="17" y="72"/>
                      <a:pt x="19" y="72"/>
                      <a:pt x="23" y="72"/>
                    </a:cubicBezTo>
                    <a:cubicBezTo>
                      <a:pt x="25" y="72"/>
                      <a:pt x="29" y="72"/>
                      <a:pt x="31" y="71"/>
                    </a:cubicBezTo>
                    <a:cubicBezTo>
                      <a:pt x="32" y="71"/>
                      <a:pt x="33" y="71"/>
                      <a:pt x="33" y="71"/>
                    </a:cubicBezTo>
                    <a:cubicBezTo>
                      <a:pt x="33" y="70"/>
                      <a:pt x="33" y="70"/>
                      <a:pt x="33" y="70"/>
                    </a:cubicBezTo>
                    <a:cubicBezTo>
                      <a:pt x="30" y="71"/>
                      <a:pt x="26" y="71"/>
                      <a:pt x="22" y="71"/>
                    </a:cubicBezTo>
                    <a:cubicBezTo>
                      <a:pt x="19" y="71"/>
                      <a:pt x="16" y="70"/>
                      <a:pt x="14" y="69"/>
                    </a:cubicBezTo>
                    <a:cubicBezTo>
                      <a:pt x="14" y="69"/>
                      <a:pt x="15" y="69"/>
                      <a:pt x="15" y="69"/>
                    </a:cubicBezTo>
                    <a:cubicBezTo>
                      <a:pt x="15" y="69"/>
                      <a:pt x="17" y="69"/>
                      <a:pt x="18" y="69"/>
                    </a:cubicBezTo>
                    <a:cubicBezTo>
                      <a:pt x="20" y="69"/>
                      <a:pt x="27" y="67"/>
                      <a:pt x="29" y="67"/>
                    </a:cubicBezTo>
                    <a:cubicBezTo>
                      <a:pt x="30" y="67"/>
                      <a:pt x="31" y="68"/>
                      <a:pt x="33" y="69"/>
                    </a:cubicBezTo>
                    <a:cubicBezTo>
                      <a:pt x="33" y="69"/>
                      <a:pt x="33" y="69"/>
                      <a:pt x="33" y="69"/>
                    </a:cubicBezTo>
                    <a:cubicBezTo>
                      <a:pt x="35" y="68"/>
                      <a:pt x="36" y="68"/>
                      <a:pt x="37" y="67"/>
                    </a:cubicBezTo>
                    <a:cubicBezTo>
                      <a:pt x="35" y="66"/>
                      <a:pt x="32" y="66"/>
                      <a:pt x="31" y="66"/>
                    </a:cubicBezTo>
                    <a:cubicBezTo>
                      <a:pt x="31" y="66"/>
                      <a:pt x="32" y="65"/>
                      <a:pt x="36" y="63"/>
                    </a:cubicBezTo>
                    <a:cubicBezTo>
                      <a:pt x="41" y="62"/>
                      <a:pt x="44" y="59"/>
                      <a:pt x="45" y="57"/>
                    </a:cubicBezTo>
                    <a:cubicBezTo>
                      <a:pt x="44" y="56"/>
                      <a:pt x="44" y="56"/>
                      <a:pt x="44" y="56"/>
                    </a:cubicBezTo>
                    <a:cubicBezTo>
                      <a:pt x="41" y="59"/>
                      <a:pt x="36" y="62"/>
                      <a:pt x="29" y="64"/>
                    </a:cubicBezTo>
                    <a:cubicBezTo>
                      <a:pt x="22" y="67"/>
                      <a:pt x="18" y="67"/>
                      <a:pt x="16" y="67"/>
                    </a:cubicBezTo>
                    <a:cubicBezTo>
                      <a:pt x="16" y="66"/>
                      <a:pt x="17" y="66"/>
                      <a:pt x="17" y="65"/>
                    </a:cubicBezTo>
                    <a:cubicBezTo>
                      <a:pt x="17" y="65"/>
                      <a:pt x="18" y="65"/>
                      <a:pt x="18" y="64"/>
                    </a:cubicBezTo>
                    <a:cubicBezTo>
                      <a:pt x="23" y="63"/>
                      <a:pt x="29" y="60"/>
                      <a:pt x="34" y="57"/>
                    </a:cubicBezTo>
                    <a:cubicBezTo>
                      <a:pt x="38" y="54"/>
                      <a:pt x="45" y="52"/>
                      <a:pt x="47" y="51"/>
                    </a:cubicBezTo>
                    <a:cubicBezTo>
                      <a:pt x="48" y="51"/>
                      <a:pt x="48" y="51"/>
                      <a:pt x="48" y="50"/>
                    </a:cubicBezTo>
                    <a:cubicBezTo>
                      <a:pt x="47" y="50"/>
                      <a:pt x="46" y="51"/>
                      <a:pt x="45" y="51"/>
                    </a:cubicBezTo>
                    <a:cubicBezTo>
                      <a:pt x="42" y="52"/>
                      <a:pt x="36" y="54"/>
                      <a:pt x="29" y="57"/>
                    </a:cubicBezTo>
                    <a:cubicBezTo>
                      <a:pt x="24" y="59"/>
                      <a:pt x="21" y="60"/>
                      <a:pt x="20" y="60"/>
                    </a:cubicBezTo>
                    <a:cubicBezTo>
                      <a:pt x="20" y="59"/>
                      <a:pt x="21" y="58"/>
                      <a:pt x="22" y="56"/>
                    </a:cubicBezTo>
                    <a:cubicBezTo>
                      <a:pt x="28" y="54"/>
                      <a:pt x="32" y="52"/>
                      <a:pt x="37" y="49"/>
                    </a:cubicBezTo>
                    <a:cubicBezTo>
                      <a:pt x="43" y="46"/>
                      <a:pt x="50" y="42"/>
                      <a:pt x="53" y="41"/>
                    </a:cubicBezTo>
                    <a:cubicBezTo>
                      <a:pt x="53" y="40"/>
                      <a:pt x="54" y="40"/>
                      <a:pt x="54" y="39"/>
                    </a:cubicBezTo>
                    <a:cubicBezTo>
                      <a:pt x="54" y="39"/>
                      <a:pt x="54" y="39"/>
                      <a:pt x="54" y="39"/>
                    </a:cubicBezTo>
                    <a:cubicBezTo>
                      <a:pt x="51" y="40"/>
                      <a:pt x="45" y="42"/>
                      <a:pt x="41" y="45"/>
                    </a:cubicBezTo>
                    <a:cubicBezTo>
                      <a:pt x="36" y="47"/>
                      <a:pt x="28" y="51"/>
                      <a:pt x="25" y="52"/>
                    </a:cubicBezTo>
                    <a:cubicBezTo>
                      <a:pt x="24" y="52"/>
                      <a:pt x="23" y="53"/>
                      <a:pt x="23" y="53"/>
                    </a:cubicBezTo>
                    <a:cubicBezTo>
                      <a:pt x="24" y="52"/>
                      <a:pt x="24" y="50"/>
                      <a:pt x="25" y="48"/>
                    </a:cubicBezTo>
                    <a:cubicBezTo>
                      <a:pt x="32" y="46"/>
                      <a:pt x="36" y="44"/>
                      <a:pt x="42" y="41"/>
                    </a:cubicBezTo>
                    <a:cubicBezTo>
                      <a:pt x="46" y="39"/>
                      <a:pt x="52" y="36"/>
                      <a:pt x="55" y="34"/>
                    </a:cubicBezTo>
                    <a:cubicBezTo>
                      <a:pt x="55" y="33"/>
                      <a:pt x="55" y="33"/>
                      <a:pt x="56" y="32"/>
                    </a:cubicBezTo>
                    <a:cubicBezTo>
                      <a:pt x="54" y="33"/>
                      <a:pt x="51" y="34"/>
                      <a:pt x="48" y="36"/>
                    </a:cubicBezTo>
                    <a:cubicBezTo>
                      <a:pt x="44" y="38"/>
                      <a:pt x="32" y="44"/>
                      <a:pt x="30" y="45"/>
                    </a:cubicBezTo>
                    <a:cubicBezTo>
                      <a:pt x="28" y="45"/>
                      <a:pt x="27" y="46"/>
                      <a:pt x="26" y="46"/>
                    </a:cubicBezTo>
                    <a:cubicBezTo>
                      <a:pt x="26" y="45"/>
                      <a:pt x="27" y="44"/>
                      <a:pt x="27" y="44"/>
                    </a:cubicBezTo>
                    <a:cubicBezTo>
                      <a:pt x="38" y="38"/>
                      <a:pt x="47" y="32"/>
                      <a:pt x="52" y="28"/>
                    </a:cubicBezTo>
                    <a:moveTo>
                      <a:pt x="48" y="7"/>
                    </a:moveTo>
                    <a:cubicBezTo>
                      <a:pt x="48" y="7"/>
                      <a:pt x="48" y="7"/>
                      <a:pt x="48" y="7"/>
                    </a:cubicBezTo>
                    <a:cubicBezTo>
                      <a:pt x="48" y="6"/>
                      <a:pt x="48" y="6"/>
                      <a:pt x="48" y="7"/>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489" name="Shape 2489"/>
            <p:cNvGrpSpPr/>
            <p:nvPr/>
          </p:nvGrpSpPr>
          <p:grpSpPr>
            <a:xfrm>
              <a:off x="9286875" y="3479800"/>
              <a:ext cx="569913" cy="568325"/>
              <a:chOff x="9286875" y="3433763"/>
              <a:chExt cx="569913" cy="568325"/>
            </a:xfrm>
          </p:grpSpPr>
          <p:sp>
            <p:nvSpPr>
              <p:cNvPr id="2490" name="Shape 2490"/>
              <p:cNvSpPr/>
              <p:nvPr/>
            </p:nvSpPr>
            <p:spPr>
              <a:xfrm>
                <a:off x="9504363" y="3709988"/>
                <a:ext cx="134938" cy="292100"/>
              </a:xfrm>
              <a:custGeom>
                <a:pathLst>
                  <a:path extrusionOk="0" h="35" w="16">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91" name="Shape 2491"/>
              <p:cNvSpPr/>
              <p:nvPr/>
            </p:nvSpPr>
            <p:spPr>
              <a:xfrm>
                <a:off x="9563100" y="3709988"/>
                <a:ext cx="242888" cy="242888"/>
              </a:xfrm>
              <a:custGeom>
                <a:pathLst>
                  <a:path extrusionOk="0" h="29" w="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92" name="Shape 2492"/>
              <p:cNvSpPr/>
              <p:nvPr/>
            </p:nvSpPr>
            <p:spPr>
              <a:xfrm>
                <a:off x="9563100" y="3651250"/>
                <a:ext cx="293688" cy="133350"/>
              </a:xfrm>
              <a:custGeom>
                <a:pathLst>
                  <a:path extrusionOk="0" h="16" w="35">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93" name="Shape 2493"/>
              <p:cNvSpPr/>
              <p:nvPr/>
            </p:nvSpPr>
            <p:spPr>
              <a:xfrm>
                <a:off x="9563100" y="3482975"/>
                <a:ext cx="242888" cy="242888"/>
              </a:xfrm>
              <a:custGeom>
                <a:pathLst>
                  <a:path extrusionOk="0" h="29" w="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94" name="Shape 2494"/>
              <p:cNvSpPr/>
              <p:nvPr/>
            </p:nvSpPr>
            <p:spPr>
              <a:xfrm>
                <a:off x="9504363" y="3433763"/>
                <a:ext cx="134938" cy="292100"/>
              </a:xfrm>
              <a:custGeom>
                <a:pathLst>
                  <a:path extrusionOk="0" h="35" w="16">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95" name="Shape 2495"/>
              <p:cNvSpPr/>
              <p:nvPr/>
            </p:nvSpPr>
            <p:spPr>
              <a:xfrm>
                <a:off x="9337675" y="3482975"/>
                <a:ext cx="242888" cy="242888"/>
              </a:xfrm>
              <a:custGeom>
                <a:pathLst>
                  <a:path extrusionOk="0" h="29" w="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96" name="Shape 2496"/>
              <p:cNvSpPr/>
              <p:nvPr/>
            </p:nvSpPr>
            <p:spPr>
              <a:xfrm>
                <a:off x="9286875" y="3651250"/>
                <a:ext cx="293688" cy="133350"/>
              </a:xfrm>
              <a:custGeom>
                <a:pathLst>
                  <a:path extrusionOk="0" h="16" w="35">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97" name="Shape 2497"/>
              <p:cNvSpPr/>
              <p:nvPr/>
            </p:nvSpPr>
            <p:spPr>
              <a:xfrm>
                <a:off x="9337675" y="3709988"/>
                <a:ext cx="242888" cy="242888"/>
              </a:xfrm>
              <a:custGeom>
                <a:pathLst>
                  <a:path extrusionOk="0" h="29" w="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498" name="Shape 2498"/>
              <p:cNvSpPr/>
              <p:nvPr/>
            </p:nvSpPr>
            <p:spPr>
              <a:xfrm>
                <a:off x="9388475" y="3533775"/>
                <a:ext cx="366713" cy="368300"/>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2499" name="Shape 2499"/>
            <p:cNvCxnSpPr/>
            <p:nvPr/>
          </p:nvCxnSpPr>
          <p:spPr>
            <a:xfrm>
              <a:off x="8914606" y="3479800"/>
              <a:ext cx="0" cy="557213"/>
            </a:xfrm>
            <a:prstGeom prst="straightConnector1">
              <a:avLst/>
            </a:prstGeom>
            <a:noFill/>
            <a:ln cap="flat" cmpd="sng" w="28575">
              <a:solidFill>
                <a:srgbClr val="BFBFBF"/>
              </a:solidFill>
              <a:prstDash val="solid"/>
              <a:miter lim="800000"/>
              <a:headEnd len="sm" w="sm" type="none"/>
              <a:tailEnd len="sm" w="sm" type="none"/>
            </a:ln>
          </p:spPr>
        </p:cxnSp>
        <p:grpSp>
          <p:nvGrpSpPr>
            <p:cNvPr id="2500" name="Shape 2500"/>
            <p:cNvGrpSpPr/>
            <p:nvPr/>
          </p:nvGrpSpPr>
          <p:grpSpPr>
            <a:xfrm>
              <a:off x="7487402" y="3376228"/>
              <a:ext cx="1080336" cy="700856"/>
              <a:chOff x="9519152" y="3025166"/>
              <a:chExt cx="1080336" cy="700856"/>
            </a:xfrm>
          </p:grpSpPr>
          <p:sp>
            <p:nvSpPr>
              <p:cNvPr id="2501" name="Shape 2501"/>
              <p:cNvSpPr txBox="1"/>
              <p:nvPr/>
            </p:nvSpPr>
            <p:spPr>
              <a:xfrm>
                <a:off x="9519152" y="3025166"/>
                <a:ext cx="1004136"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Montserrat"/>
                    <a:ea typeface="Montserrat"/>
                    <a:cs typeface="Montserrat"/>
                    <a:sym typeface="Montserrat"/>
                  </a:rPr>
                  <a:t>37.5K</a:t>
                </a:r>
                <a:endParaRPr sz="1100"/>
              </a:p>
            </p:txBody>
          </p:sp>
          <p:sp>
            <p:nvSpPr>
              <p:cNvPr id="2502" name="Shape 2502"/>
              <p:cNvSpPr txBox="1"/>
              <p:nvPr/>
            </p:nvSpPr>
            <p:spPr>
              <a:xfrm>
                <a:off x="9519153" y="3325912"/>
                <a:ext cx="1080335" cy="40011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Contrary  belief, Lorem Ipsum</a:t>
                </a:r>
                <a:endParaRPr sz="1100"/>
              </a:p>
            </p:txBody>
          </p:sp>
        </p:grpSp>
        <p:grpSp>
          <p:nvGrpSpPr>
            <p:cNvPr id="2503" name="Shape 2503"/>
            <p:cNvGrpSpPr/>
            <p:nvPr/>
          </p:nvGrpSpPr>
          <p:grpSpPr>
            <a:xfrm>
              <a:off x="9964444" y="3376228"/>
              <a:ext cx="1193357" cy="700856"/>
              <a:chOff x="9519151" y="3025166"/>
              <a:chExt cx="1193357" cy="700856"/>
            </a:xfrm>
          </p:grpSpPr>
          <p:sp>
            <p:nvSpPr>
              <p:cNvPr id="2504" name="Shape 2504"/>
              <p:cNvSpPr txBox="1"/>
              <p:nvPr/>
            </p:nvSpPr>
            <p:spPr>
              <a:xfrm>
                <a:off x="9519151" y="3025166"/>
                <a:ext cx="1193357"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Montserrat"/>
                    <a:ea typeface="Montserrat"/>
                    <a:cs typeface="Montserrat"/>
                    <a:sym typeface="Montserrat"/>
                  </a:rPr>
                  <a:t>300.8K</a:t>
                </a:r>
                <a:endParaRPr sz="1100"/>
              </a:p>
            </p:txBody>
          </p:sp>
          <p:sp>
            <p:nvSpPr>
              <p:cNvPr id="2505" name="Shape 2505"/>
              <p:cNvSpPr txBox="1"/>
              <p:nvPr/>
            </p:nvSpPr>
            <p:spPr>
              <a:xfrm>
                <a:off x="9519153" y="3325912"/>
                <a:ext cx="1113130" cy="40011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Contrary belief, Lorem Ipsum</a:t>
                </a:r>
                <a:endParaRPr sz="1100"/>
              </a:p>
            </p:txBody>
          </p:sp>
        </p:grpSp>
      </p:grpSp>
      <p:sp>
        <p:nvSpPr>
          <p:cNvPr id="2506" name="Shape 2506"/>
          <p:cNvSpPr txBox="1"/>
          <p:nvPr/>
        </p:nvSpPr>
        <p:spPr>
          <a:xfrm>
            <a:off x="4847629" y="820504"/>
            <a:ext cx="3164681" cy="550151"/>
          </a:xfrm>
          <a:prstGeom prst="rect">
            <a:avLst/>
          </a:prstGeom>
          <a:noFill/>
          <a:ln>
            <a:noFill/>
          </a:ln>
        </p:spPr>
        <p:txBody>
          <a:bodyPr anchorCtr="0" anchor="t" bIns="34275" lIns="68575" spcFirstLastPara="1" rIns="68575" wrap="square" tIns="34275">
            <a:noAutofit/>
          </a:bodyPr>
          <a:lstStyle/>
          <a:p>
            <a:pPr indent="0" lvl="0" marL="0" marR="0" rtl="0" algn="l">
              <a:lnSpc>
                <a:spcPct val="62500"/>
              </a:lnSpc>
              <a:spcBef>
                <a:spcPts val="0"/>
              </a:spcBef>
              <a:spcAft>
                <a:spcPts val="0"/>
              </a:spcAft>
              <a:buNone/>
            </a:pPr>
            <a:r>
              <a:rPr b="1" lang="en" sz="3000">
                <a:solidFill>
                  <a:schemeClr val="accent4"/>
                </a:solidFill>
                <a:latin typeface="Montserrat"/>
                <a:ea typeface="Montserrat"/>
                <a:cs typeface="Montserrat"/>
                <a:sym typeface="Montserrat"/>
              </a:rPr>
              <a:t>Tree &amp; greens</a:t>
            </a:r>
            <a:endParaRPr sz="1100"/>
          </a:p>
          <a:p>
            <a:pPr indent="0" lvl="0" marL="0" marR="0" rtl="0" algn="l">
              <a:lnSpc>
                <a:spcPct val="138888"/>
              </a:lnSpc>
              <a:spcBef>
                <a:spcPts val="0"/>
              </a:spcBef>
              <a:spcAft>
                <a:spcPts val="0"/>
              </a:spcAft>
              <a:buNone/>
            </a:pPr>
            <a:r>
              <a:rPr lang="en" sz="1400">
                <a:solidFill>
                  <a:schemeClr val="dk1"/>
                </a:solidFill>
                <a:latin typeface="Montserrat"/>
                <a:ea typeface="Montserrat"/>
                <a:cs typeface="Montserrat"/>
                <a:sym typeface="Montserrat"/>
              </a:rPr>
              <a:t>Infographic slides</a:t>
            </a:r>
            <a:endParaRPr sz="1100"/>
          </a:p>
        </p:txBody>
      </p:sp>
      <p:sp>
        <p:nvSpPr>
          <p:cNvPr id="2507" name="Shape 2507"/>
          <p:cNvSpPr txBox="1"/>
          <p:nvPr/>
        </p:nvSpPr>
        <p:spPr>
          <a:xfrm>
            <a:off x="4847629" y="1442011"/>
            <a:ext cx="3670697"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1" name="Shape 2511"/>
        <p:cNvGrpSpPr/>
        <p:nvPr/>
      </p:nvGrpSpPr>
      <p:grpSpPr>
        <a:xfrm>
          <a:off x="0" y="0"/>
          <a:ext cx="0" cy="0"/>
          <a:chOff x="0" y="0"/>
          <a:chExt cx="0" cy="0"/>
        </a:xfrm>
      </p:grpSpPr>
      <p:sp>
        <p:nvSpPr>
          <p:cNvPr id="2512" name="Shape 2512"/>
          <p:cNvSpPr/>
          <p:nvPr/>
        </p:nvSpPr>
        <p:spPr>
          <a:xfrm>
            <a:off x="5543550" y="0"/>
            <a:ext cx="3600450" cy="5143499"/>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513" name="Shape 2513"/>
          <p:cNvGrpSpPr/>
          <p:nvPr/>
        </p:nvGrpSpPr>
        <p:grpSpPr>
          <a:xfrm>
            <a:off x="5543550" y="-1"/>
            <a:ext cx="3600450" cy="5143501"/>
            <a:chOff x="16649700" y="131058"/>
            <a:chExt cx="4800600" cy="6858001"/>
          </a:xfrm>
        </p:grpSpPr>
        <p:sp>
          <p:nvSpPr>
            <p:cNvPr id="2514" name="Shape 2514"/>
            <p:cNvSpPr/>
            <p:nvPr/>
          </p:nvSpPr>
          <p:spPr>
            <a:xfrm>
              <a:off x="16649700" y="131058"/>
              <a:ext cx="526774" cy="318494"/>
            </a:xfrm>
            <a:custGeom>
              <a:pathLst>
                <a:path extrusionOk="0" h="318494" w="526774">
                  <a:moveTo>
                    <a:pt x="314092" y="0"/>
                  </a:moveTo>
                  <a:lnTo>
                    <a:pt x="526774" y="0"/>
                  </a:lnTo>
                  <a:lnTo>
                    <a:pt x="0" y="318494"/>
                  </a:lnTo>
                  <a:lnTo>
                    <a:pt x="0" y="189797"/>
                  </a:lnTo>
                  <a:lnTo>
                    <a:pt x="314092"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15" name="Shape 2515"/>
            <p:cNvSpPr/>
            <p:nvPr/>
          </p:nvSpPr>
          <p:spPr>
            <a:xfrm>
              <a:off x="16649700" y="131058"/>
              <a:ext cx="1031280" cy="623524"/>
            </a:xfrm>
            <a:custGeom>
              <a:pathLst>
                <a:path extrusionOk="0" h="623524" w="1031280">
                  <a:moveTo>
                    <a:pt x="824790" y="0"/>
                  </a:moveTo>
                  <a:lnTo>
                    <a:pt x="1031280" y="0"/>
                  </a:lnTo>
                  <a:lnTo>
                    <a:pt x="0" y="623524"/>
                  </a:lnTo>
                  <a:lnTo>
                    <a:pt x="0" y="497935"/>
                  </a:lnTo>
                  <a:lnTo>
                    <a:pt x="82479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16" name="Shape 2516"/>
            <p:cNvSpPr/>
            <p:nvPr/>
          </p:nvSpPr>
          <p:spPr>
            <a:xfrm>
              <a:off x="16649700" y="131059"/>
              <a:ext cx="1540678" cy="931511"/>
            </a:xfrm>
            <a:custGeom>
              <a:pathLst>
                <a:path extrusionOk="0" h="931511" w="1540678">
                  <a:moveTo>
                    <a:pt x="1333464" y="0"/>
                  </a:moveTo>
                  <a:lnTo>
                    <a:pt x="1540678" y="0"/>
                  </a:lnTo>
                  <a:lnTo>
                    <a:pt x="0" y="931511"/>
                  </a:lnTo>
                  <a:lnTo>
                    <a:pt x="0" y="805775"/>
                  </a:lnTo>
                  <a:lnTo>
                    <a:pt x="1333464"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17" name="Shape 2517"/>
            <p:cNvSpPr/>
            <p:nvPr/>
          </p:nvSpPr>
          <p:spPr>
            <a:xfrm>
              <a:off x="16649700" y="131059"/>
              <a:ext cx="2045182" cy="1236541"/>
            </a:xfrm>
            <a:custGeom>
              <a:pathLst>
                <a:path extrusionOk="0" h="1236541" w="2045182">
                  <a:moveTo>
                    <a:pt x="1843154" y="0"/>
                  </a:moveTo>
                  <a:lnTo>
                    <a:pt x="2045182" y="0"/>
                  </a:lnTo>
                  <a:lnTo>
                    <a:pt x="0" y="1236541"/>
                  </a:lnTo>
                  <a:lnTo>
                    <a:pt x="0" y="1113767"/>
                  </a:lnTo>
                  <a:lnTo>
                    <a:pt x="1843154"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18" name="Shape 2518"/>
            <p:cNvSpPr/>
            <p:nvPr/>
          </p:nvSpPr>
          <p:spPr>
            <a:xfrm>
              <a:off x="16649700" y="131058"/>
              <a:ext cx="2554822" cy="1541802"/>
            </a:xfrm>
            <a:custGeom>
              <a:pathLst>
                <a:path extrusionOk="0" h="1541802" w="2554822">
                  <a:moveTo>
                    <a:pt x="2347944" y="0"/>
                  </a:moveTo>
                  <a:lnTo>
                    <a:pt x="2554822" y="0"/>
                  </a:lnTo>
                  <a:lnTo>
                    <a:pt x="0" y="1541802"/>
                  </a:lnTo>
                  <a:lnTo>
                    <a:pt x="0" y="1418798"/>
                  </a:lnTo>
                  <a:lnTo>
                    <a:pt x="2347944"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19" name="Shape 2519"/>
            <p:cNvSpPr/>
            <p:nvPr/>
          </p:nvSpPr>
          <p:spPr>
            <a:xfrm>
              <a:off x="16649700" y="131059"/>
              <a:ext cx="3063986" cy="1852521"/>
            </a:xfrm>
            <a:custGeom>
              <a:pathLst>
                <a:path extrusionOk="0" h="1852521" w="3063986">
                  <a:moveTo>
                    <a:pt x="2857630" y="0"/>
                  </a:moveTo>
                  <a:lnTo>
                    <a:pt x="3063986" y="0"/>
                  </a:lnTo>
                  <a:lnTo>
                    <a:pt x="0" y="1852521"/>
                  </a:lnTo>
                  <a:lnTo>
                    <a:pt x="0" y="1726785"/>
                  </a:lnTo>
                  <a:lnTo>
                    <a:pt x="285763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0" name="Shape 2520"/>
            <p:cNvSpPr/>
            <p:nvPr/>
          </p:nvSpPr>
          <p:spPr>
            <a:xfrm>
              <a:off x="16649700" y="131059"/>
              <a:ext cx="3573386" cy="2160511"/>
            </a:xfrm>
            <a:custGeom>
              <a:pathLst>
                <a:path extrusionOk="0" h="2160511" w="3573386">
                  <a:moveTo>
                    <a:pt x="3369168" y="0"/>
                  </a:moveTo>
                  <a:lnTo>
                    <a:pt x="3573386" y="0"/>
                  </a:lnTo>
                  <a:lnTo>
                    <a:pt x="0" y="2160511"/>
                  </a:lnTo>
                  <a:lnTo>
                    <a:pt x="0" y="2032107"/>
                  </a:lnTo>
                  <a:lnTo>
                    <a:pt x="3369168"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1" name="Shape 2521"/>
            <p:cNvSpPr/>
            <p:nvPr/>
          </p:nvSpPr>
          <p:spPr>
            <a:xfrm>
              <a:off x="16649700" y="131058"/>
              <a:ext cx="4077888" cy="2465540"/>
            </a:xfrm>
            <a:custGeom>
              <a:pathLst>
                <a:path extrusionOk="0" h="2465540" w="4077888">
                  <a:moveTo>
                    <a:pt x="3877004" y="0"/>
                  </a:moveTo>
                  <a:lnTo>
                    <a:pt x="4077888" y="0"/>
                  </a:lnTo>
                  <a:lnTo>
                    <a:pt x="0" y="2465540"/>
                  </a:lnTo>
                  <a:lnTo>
                    <a:pt x="0" y="2342766"/>
                  </a:lnTo>
                  <a:lnTo>
                    <a:pt x="3877004"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2" name="Shape 2522"/>
            <p:cNvSpPr/>
            <p:nvPr/>
          </p:nvSpPr>
          <p:spPr>
            <a:xfrm>
              <a:off x="16649700" y="131059"/>
              <a:ext cx="4591750" cy="2773643"/>
            </a:xfrm>
            <a:custGeom>
              <a:pathLst>
                <a:path extrusionOk="0" h="2773643" w="4591750">
                  <a:moveTo>
                    <a:pt x="4386688" y="0"/>
                  </a:moveTo>
                  <a:lnTo>
                    <a:pt x="4591750" y="0"/>
                  </a:lnTo>
                  <a:lnTo>
                    <a:pt x="0" y="2773643"/>
                  </a:lnTo>
                  <a:lnTo>
                    <a:pt x="0" y="2650754"/>
                  </a:lnTo>
                  <a:lnTo>
                    <a:pt x="4386688"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3" name="Shape 2523"/>
            <p:cNvSpPr/>
            <p:nvPr/>
          </p:nvSpPr>
          <p:spPr>
            <a:xfrm>
              <a:off x="16649700" y="185973"/>
              <a:ext cx="4800600" cy="3026603"/>
            </a:xfrm>
            <a:custGeom>
              <a:pathLst>
                <a:path extrusionOk="0" h="3026603" w="4800600">
                  <a:moveTo>
                    <a:pt x="4800600" y="0"/>
                  </a:moveTo>
                  <a:lnTo>
                    <a:pt x="4800600" y="124106"/>
                  </a:lnTo>
                  <a:lnTo>
                    <a:pt x="0" y="3026603"/>
                  </a:lnTo>
                  <a:lnTo>
                    <a:pt x="0" y="2900867"/>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4" name="Shape 2524"/>
            <p:cNvSpPr/>
            <p:nvPr/>
          </p:nvSpPr>
          <p:spPr>
            <a:xfrm>
              <a:off x="16649700" y="496808"/>
              <a:ext cx="4800600" cy="3023760"/>
            </a:xfrm>
            <a:custGeom>
              <a:pathLst>
                <a:path extrusionOk="0" h="3023760" w="4800600">
                  <a:moveTo>
                    <a:pt x="4800600" y="0"/>
                  </a:moveTo>
                  <a:lnTo>
                    <a:pt x="4800600" y="121260"/>
                  </a:lnTo>
                  <a:lnTo>
                    <a:pt x="0" y="3023760"/>
                  </a:lnTo>
                  <a:lnTo>
                    <a:pt x="0" y="2898171"/>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5" name="Shape 2525"/>
            <p:cNvSpPr/>
            <p:nvPr/>
          </p:nvSpPr>
          <p:spPr>
            <a:xfrm>
              <a:off x="16649700" y="801952"/>
              <a:ext cx="4800600" cy="3023644"/>
            </a:xfrm>
            <a:custGeom>
              <a:pathLst>
                <a:path extrusionOk="0" h="3023644" w="4800600">
                  <a:moveTo>
                    <a:pt x="4800600" y="0"/>
                  </a:moveTo>
                  <a:lnTo>
                    <a:pt x="4800600" y="121144"/>
                  </a:lnTo>
                  <a:lnTo>
                    <a:pt x="0" y="3023644"/>
                  </a:lnTo>
                  <a:lnTo>
                    <a:pt x="0" y="2900870"/>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6" name="Shape 2526"/>
            <p:cNvSpPr/>
            <p:nvPr/>
          </p:nvSpPr>
          <p:spPr>
            <a:xfrm>
              <a:off x="16649700" y="1109940"/>
              <a:ext cx="4800600" cy="3023644"/>
            </a:xfrm>
            <a:custGeom>
              <a:pathLst>
                <a:path extrusionOk="0" h="3023644" w="4800600">
                  <a:moveTo>
                    <a:pt x="4800600" y="0"/>
                  </a:moveTo>
                  <a:lnTo>
                    <a:pt x="4800600" y="121144"/>
                  </a:lnTo>
                  <a:lnTo>
                    <a:pt x="0" y="3023644"/>
                  </a:lnTo>
                  <a:lnTo>
                    <a:pt x="0" y="2900870"/>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7" name="Shape 2527"/>
            <p:cNvSpPr/>
            <p:nvPr/>
          </p:nvSpPr>
          <p:spPr>
            <a:xfrm>
              <a:off x="16649700" y="1414972"/>
              <a:ext cx="4800600" cy="3023759"/>
            </a:xfrm>
            <a:custGeom>
              <a:pathLst>
                <a:path extrusionOk="0" h="3023759" w="4800600">
                  <a:moveTo>
                    <a:pt x="4800600" y="0"/>
                  </a:moveTo>
                  <a:lnTo>
                    <a:pt x="4800600" y="123960"/>
                  </a:lnTo>
                  <a:lnTo>
                    <a:pt x="0" y="3023759"/>
                  </a:lnTo>
                  <a:lnTo>
                    <a:pt x="0" y="2900870"/>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8" name="Shape 2528"/>
            <p:cNvSpPr/>
            <p:nvPr/>
          </p:nvSpPr>
          <p:spPr>
            <a:xfrm>
              <a:off x="16649700" y="1722960"/>
              <a:ext cx="4800600" cy="3026603"/>
            </a:xfrm>
            <a:custGeom>
              <a:pathLst>
                <a:path extrusionOk="0" h="3026603" w="4800600">
                  <a:moveTo>
                    <a:pt x="4800600" y="0"/>
                  </a:moveTo>
                  <a:lnTo>
                    <a:pt x="4800600" y="124106"/>
                  </a:lnTo>
                  <a:lnTo>
                    <a:pt x="0" y="3026603"/>
                  </a:lnTo>
                  <a:lnTo>
                    <a:pt x="0" y="2900867"/>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29" name="Shape 2529"/>
            <p:cNvSpPr/>
            <p:nvPr/>
          </p:nvSpPr>
          <p:spPr>
            <a:xfrm>
              <a:off x="16649700" y="2030835"/>
              <a:ext cx="4800600" cy="3023760"/>
            </a:xfrm>
            <a:custGeom>
              <a:pathLst>
                <a:path extrusionOk="0" h="3023760" w="4800600">
                  <a:moveTo>
                    <a:pt x="4800600" y="0"/>
                  </a:moveTo>
                  <a:lnTo>
                    <a:pt x="4800600" y="121260"/>
                  </a:lnTo>
                  <a:lnTo>
                    <a:pt x="0" y="3023760"/>
                  </a:lnTo>
                  <a:lnTo>
                    <a:pt x="0" y="2898170"/>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0" name="Shape 2530"/>
            <p:cNvSpPr/>
            <p:nvPr/>
          </p:nvSpPr>
          <p:spPr>
            <a:xfrm>
              <a:off x="16649700" y="2338939"/>
              <a:ext cx="4800600" cy="3023644"/>
            </a:xfrm>
            <a:custGeom>
              <a:pathLst>
                <a:path extrusionOk="0" h="3023644" w="4800600">
                  <a:moveTo>
                    <a:pt x="4800600" y="0"/>
                  </a:moveTo>
                  <a:lnTo>
                    <a:pt x="4800600" y="121144"/>
                  </a:lnTo>
                  <a:lnTo>
                    <a:pt x="0" y="3023644"/>
                  </a:lnTo>
                  <a:lnTo>
                    <a:pt x="0" y="2900870"/>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1" name="Shape 2531"/>
            <p:cNvSpPr/>
            <p:nvPr/>
          </p:nvSpPr>
          <p:spPr>
            <a:xfrm>
              <a:off x="16649700" y="2643968"/>
              <a:ext cx="4800600" cy="3023759"/>
            </a:xfrm>
            <a:custGeom>
              <a:pathLst>
                <a:path extrusionOk="0" h="3023759" w="4800600">
                  <a:moveTo>
                    <a:pt x="4800600" y="0"/>
                  </a:moveTo>
                  <a:lnTo>
                    <a:pt x="4800600" y="123960"/>
                  </a:lnTo>
                  <a:lnTo>
                    <a:pt x="0" y="3023759"/>
                  </a:lnTo>
                  <a:lnTo>
                    <a:pt x="0" y="2900870"/>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2" name="Shape 2532"/>
            <p:cNvSpPr/>
            <p:nvPr/>
          </p:nvSpPr>
          <p:spPr>
            <a:xfrm>
              <a:off x="16649700" y="2951959"/>
              <a:ext cx="4800600" cy="3023759"/>
            </a:xfrm>
            <a:custGeom>
              <a:pathLst>
                <a:path extrusionOk="0" h="3023759" w="4800600">
                  <a:moveTo>
                    <a:pt x="4800600" y="0"/>
                  </a:moveTo>
                  <a:lnTo>
                    <a:pt x="4800600" y="123960"/>
                  </a:lnTo>
                  <a:lnTo>
                    <a:pt x="0" y="3023759"/>
                  </a:lnTo>
                  <a:lnTo>
                    <a:pt x="0" y="2900870"/>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3" name="Shape 2533"/>
            <p:cNvSpPr/>
            <p:nvPr/>
          </p:nvSpPr>
          <p:spPr>
            <a:xfrm>
              <a:off x="16649700" y="3259830"/>
              <a:ext cx="4800600" cy="3023760"/>
            </a:xfrm>
            <a:custGeom>
              <a:pathLst>
                <a:path extrusionOk="0" h="3023760" w="4800600">
                  <a:moveTo>
                    <a:pt x="4800600" y="0"/>
                  </a:moveTo>
                  <a:lnTo>
                    <a:pt x="4800600" y="121260"/>
                  </a:lnTo>
                  <a:lnTo>
                    <a:pt x="0" y="3023760"/>
                  </a:lnTo>
                  <a:lnTo>
                    <a:pt x="0" y="2898170"/>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4" name="Shape 2534"/>
            <p:cNvSpPr/>
            <p:nvPr/>
          </p:nvSpPr>
          <p:spPr>
            <a:xfrm>
              <a:off x="16649700" y="3567823"/>
              <a:ext cx="4800600" cy="3023761"/>
            </a:xfrm>
            <a:custGeom>
              <a:pathLst>
                <a:path extrusionOk="0" h="3023761" w="4800600">
                  <a:moveTo>
                    <a:pt x="4800600" y="0"/>
                  </a:moveTo>
                  <a:lnTo>
                    <a:pt x="4800600" y="121260"/>
                  </a:lnTo>
                  <a:lnTo>
                    <a:pt x="0" y="3023761"/>
                  </a:lnTo>
                  <a:lnTo>
                    <a:pt x="0" y="2898170"/>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5" name="Shape 2535"/>
            <p:cNvSpPr/>
            <p:nvPr/>
          </p:nvSpPr>
          <p:spPr>
            <a:xfrm>
              <a:off x="16649700" y="3872967"/>
              <a:ext cx="4800600" cy="3023645"/>
            </a:xfrm>
            <a:custGeom>
              <a:pathLst>
                <a:path extrusionOk="0" h="3023645" w="4800600">
                  <a:moveTo>
                    <a:pt x="4800600" y="0"/>
                  </a:moveTo>
                  <a:lnTo>
                    <a:pt x="4800600" y="121144"/>
                  </a:lnTo>
                  <a:lnTo>
                    <a:pt x="0" y="3023645"/>
                  </a:lnTo>
                  <a:lnTo>
                    <a:pt x="0" y="2900870"/>
                  </a:lnTo>
                  <a:lnTo>
                    <a:pt x="480060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6" name="Shape 2536"/>
            <p:cNvSpPr/>
            <p:nvPr/>
          </p:nvSpPr>
          <p:spPr>
            <a:xfrm>
              <a:off x="16803223" y="4180958"/>
              <a:ext cx="4647076" cy="2808100"/>
            </a:xfrm>
            <a:custGeom>
              <a:pathLst>
                <a:path extrusionOk="0" h="2808100" w="4647076">
                  <a:moveTo>
                    <a:pt x="4647076" y="0"/>
                  </a:moveTo>
                  <a:lnTo>
                    <a:pt x="4647076" y="123959"/>
                  </a:lnTo>
                  <a:lnTo>
                    <a:pt x="203498" y="2808100"/>
                  </a:lnTo>
                  <a:lnTo>
                    <a:pt x="0" y="2808100"/>
                  </a:lnTo>
                  <a:lnTo>
                    <a:pt x="4647076"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7" name="Shape 2537"/>
            <p:cNvSpPr/>
            <p:nvPr/>
          </p:nvSpPr>
          <p:spPr>
            <a:xfrm>
              <a:off x="17308006" y="4485986"/>
              <a:ext cx="4142294" cy="2503073"/>
            </a:xfrm>
            <a:custGeom>
              <a:pathLst>
                <a:path extrusionOk="0" h="2503073" w="4142294">
                  <a:moveTo>
                    <a:pt x="4142294" y="0"/>
                  </a:moveTo>
                  <a:lnTo>
                    <a:pt x="4142294" y="124106"/>
                  </a:lnTo>
                  <a:lnTo>
                    <a:pt x="207592" y="2503073"/>
                  </a:lnTo>
                  <a:lnTo>
                    <a:pt x="0" y="2503073"/>
                  </a:lnTo>
                  <a:lnTo>
                    <a:pt x="4142294"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8" name="Shape 2538"/>
            <p:cNvSpPr/>
            <p:nvPr/>
          </p:nvSpPr>
          <p:spPr>
            <a:xfrm>
              <a:off x="17819027" y="4796820"/>
              <a:ext cx="3631274" cy="2192238"/>
            </a:xfrm>
            <a:custGeom>
              <a:pathLst>
                <a:path extrusionOk="0" h="2192238" w="3631274">
                  <a:moveTo>
                    <a:pt x="3631274" y="0"/>
                  </a:moveTo>
                  <a:lnTo>
                    <a:pt x="3631274" y="121262"/>
                  </a:lnTo>
                  <a:lnTo>
                    <a:pt x="205976" y="2192238"/>
                  </a:lnTo>
                  <a:lnTo>
                    <a:pt x="0" y="2192238"/>
                  </a:lnTo>
                  <a:lnTo>
                    <a:pt x="3631274"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39" name="Shape 2539"/>
            <p:cNvSpPr/>
            <p:nvPr/>
          </p:nvSpPr>
          <p:spPr>
            <a:xfrm>
              <a:off x="18327380" y="5101964"/>
              <a:ext cx="3122920" cy="1887095"/>
            </a:xfrm>
            <a:custGeom>
              <a:pathLst>
                <a:path extrusionOk="0" h="1887095" w="3122920">
                  <a:moveTo>
                    <a:pt x="3122920" y="0"/>
                  </a:moveTo>
                  <a:lnTo>
                    <a:pt x="3122920" y="121145"/>
                  </a:lnTo>
                  <a:lnTo>
                    <a:pt x="202120" y="1887095"/>
                  </a:lnTo>
                  <a:lnTo>
                    <a:pt x="0" y="1887095"/>
                  </a:lnTo>
                  <a:lnTo>
                    <a:pt x="312292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40" name="Shape 2540"/>
            <p:cNvSpPr/>
            <p:nvPr/>
          </p:nvSpPr>
          <p:spPr>
            <a:xfrm>
              <a:off x="18837066" y="5409954"/>
              <a:ext cx="2613234" cy="1579105"/>
            </a:xfrm>
            <a:custGeom>
              <a:pathLst>
                <a:path extrusionOk="0" h="1579105" w="2613234">
                  <a:moveTo>
                    <a:pt x="2613234" y="0"/>
                  </a:moveTo>
                  <a:lnTo>
                    <a:pt x="2613234" y="123959"/>
                  </a:lnTo>
                  <a:lnTo>
                    <a:pt x="204250" y="1579105"/>
                  </a:lnTo>
                  <a:lnTo>
                    <a:pt x="0" y="1579105"/>
                  </a:lnTo>
                  <a:lnTo>
                    <a:pt x="2613234"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41" name="Shape 2541"/>
            <p:cNvSpPr/>
            <p:nvPr/>
          </p:nvSpPr>
          <p:spPr>
            <a:xfrm>
              <a:off x="19341858" y="5714984"/>
              <a:ext cx="2108442" cy="1274074"/>
            </a:xfrm>
            <a:custGeom>
              <a:pathLst>
                <a:path extrusionOk="0" h="1274074" w="2108442">
                  <a:moveTo>
                    <a:pt x="2108442" y="0"/>
                  </a:moveTo>
                  <a:lnTo>
                    <a:pt x="2108442" y="126774"/>
                  </a:lnTo>
                  <a:lnTo>
                    <a:pt x="207324" y="1274074"/>
                  </a:lnTo>
                  <a:lnTo>
                    <a:pt x="0" y="1274074"/>
                  </a:lnTo>
                  <a:lnTo>
                    <a:pt x="2108442"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42" name="Shape 2542"/>
            <p:cNvSpPr/>
            <p:nvPr/>
          </p:nvSpPr>
          <p:spPr>
            <a:xfrm>
              <a:off x="19854764" y="6025816"/>
              <a:ext cx="1595536" cy="963242"/>
            </a:xfrm>
            <a:custGeom>
              <a:pathLst>
                <a:path extrusionOk="0" h="963242" w="1595536">
                  <a:moveTo>
                    <a:pt x="1595536" y="0"/>
                  </a:moveTo>
                  <a:lnTo>
                    <a:pt x="1595536" y="121262"/>
                  </a:lnTo>
                  <a:lnTo>
                    <a:pt x="202940" y="963242"/>
                  </a:lnTo>
                  <a:lnTo>
                    <a:pt x="0" y="963242"/>
                  </a:lnTo>
                  <a:lnTo>
                    <a:pt x="1595536"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43" name="Shape 2543"/>
            <p:cNvSpPr/>
            <p:nvPr/>
          </p:nvSpPr>
          <p:spPr>
            <a:xfrm>
              <a:off x="20360020" y="6330846"/>
              <a:ext cx="1090280" cy="658213"/>
            </a:xfrm>
            <a:custGeom>
              <a:pathLst>
                <a:path extrusionOk="0" h="658213" w="1090280">
                  <a:moveTo>
                    <a:pt x="1090280" y="0"/>
                  </a:moveTo>
                  <a:lnTo>
                    <a:pt x="1090280" y="124223"/>
                  </a:lnTo>
                  <a:lnTo>
                    <a:pt x="207086" y="658213"/>
                  </a:lnTo>
                  <a:lnTo>
                    <a:pt x="0" y="658213"/>
                  </a:lnTo>
                  <a:lnTo>
                    <a:pt x="109028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44" name="Shape 2544"/>
            <p:cNvSpPr/>
            <p:nvPr/>
          </p:nvSpPr>
          <p:spPr>
            <a:xfrm>
              <a:off x="20870920" y="6638954"/>
              <a:ext cx="579380" cy="350104"/>
            </a:xfrm>
            <a:custGeom>
              <a:pathLst>
                <a:path extrusionOk="0" h="350104" w="579380">
                  <a:moveTo>
                    <a:pt x="579380" y="0"/>
                  </a:moveTo>
                  <a:lnTo>
                    <a:pt x="579380" y="121145"/>
                  </a:lnTo>
                  <a:lnTo>
                    <a:pt x="200692" y="350104"/>
                  </a:lnTo>
                  <a:lnTo>
                    <a:pt x="0" y="350104"/>
                  </a:lnTo>
                  <a:lnTo>
                    <a:pt x="579380" y="0"/>
                  </a:lnTo>
                  <a:close/>
                </a:path>
              </a:pathLst>
            </a:custGeom>
            <a:solidFill>
              <a:srgbClr val="BF8A00">
                <a:alpha val="12941"/>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545" name="Shape 2545"/>
          <p:cNvSpPr/>
          <p:nvPr/>
        </p:nvSpPr>
        <p:spPr>
          <a:xfrm>
            <a:off x="3516860" y="893872"/>
            <a:ext cx="4045809" cy="2233138"/>
          </a:xfrm>
          <a:prstGeom prst="rect">
            <a:avLst/>
          </a:prstGeom>
          <a:gradFill>
            <a:gsLst>
              <a:gs pos="0">
                <a:schemeClr val="accent4"/>
              </a:gs>
              <a:gs pos="100000">
                <a:schemeClr val="accent4"/>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546" name="Shape 2546"/>
          <p:cNvGrpSpPr/>
          <p:nvPr/>
        </p:nvGrpSpPr>
        <p:grpSpPr>
          <a:xfrm>
            <a:off x="3397116" y="699717"/>
            <a:ext cx="4288698" cy="3744065"/>
            <a:chOff x="9715500" y="2806700"/>
            <a:chExt cx="17149750" cy="14971881"/>
          </a:xfrm>
        </p:grpSpPr>
        <p:sp>
          <p:nvSpPr>
            <p:cNvPr id="2547" name="Shape 2547"/>
            <p:cNvSpPr/>
            <p:nvPr/>
          </p:nvSpPr>
          <p:spPr>
            <a:xfrm>
              <a:off x="15359688" y="17508255"/>
              <a:ext cx="5845248" cy="270326"/>
            </a:xfrm>
            <a:custGeom>
              <a:pathLst>
                <a:path extrusionOk="0" h="21600" w="2160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solidFill>
              <a:srgbClr val="32373C">
                <a:alpha val="9803"/>
              </a:srgbClr>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48" name="Shape 2548"/>
            <p:cNvSpPr/>
            <p:nvPr/>
          </p:nvSpPr>
          <p:spPr>
            <a:xfrm>
              <a:off x="15328900" y="17437100"/>
              <a:ext cx="5906824" cy="270326"/>
            </a:xfrm>
            <a:custGeom>
              <a:pathLst>
                <a:path extrusionOk="0" h="21600" w="21600">
                  <a:moveTo>
                    <a:pt x="21518" y="7200"/>
                  </a:moveTo>
                  <a:lnTo>
                    <a:pt x="21600" y="0"/>
                  </a:lnTo>
                  <a:cubicBezTo>
                    <a:pt x="21575" y="2780"/>
                    <a:pt x="21355" y="12687"/>
                    <a:pt x="20651" y="13859"/>
                  </a:cubicBezTo>
                  <a:cubicBezTo>
                    <a:pt x="19347" y="16026"/>
                    <a:pt x="17405" y="15717"/>
                    <a:pt x="17405" y="15717"/>
                  </a:cubicBezTo>
                  <a:lnTo>
                    <a:pt x="12405" y="15717"/>
                  </a:lnTo>
                  <a:lnTo>
                    <a:pt x="9195" y="15717"/>
                  </a:lnTo>
                  <a:lnTo>
                    <a:pt x="4195" y="15717"/>
                  </a:lnTo>
                  <a:cubicBezTo>
                    <a:pt x="4195" y="15717"/>
                    <a:pt x="2253" y="16026"/>
                    <a:pt x="949" y="13859"/>
                  </a:cubicBezTo>
                  <a:cubicBezTo>
                    <a:pt x="245" y="12687"/>
                    <a:pt x="25" y="4217"/>
                    <a:pt x="0" y="1437"/>
                  </a:cubicBezTo>
                  <a:lnTo>
                    <a:pt x="82" y="5385"/>
                  </a:lnTo>
                  <a:cubicBezTo>
                    <a:pt x="82" y="5385"/>
                    <a:pt x="124" y="14404"/>
                    <a:pt x="496" y="17423"/>
                  </a:cubicBezTo>
                  <a:cubicBezTo>
                    <a:pt x="868" y="20442"/>
                    <a:pt x="2101" y="21600"/>
                    <a:pt x="2983" y="21600"/>
                  </a:cubicBezTo>
                  <a:cubicBezTo>
                    <a:pt x="3502" y="21600"/>
                    <a:pt x="6673" y="21600"/>
                    <a:pt x="9195" y="21600"/>
                  </a:cubicBezTo>
                  <a:cubicBezTo>
                    <a:pt x="10959" y="21600"/>
                    <a:pt x="12405" y="21600"/>
                    <a:pt x="12405" y="21600"/>
                  </a:cubicBezTo>
                  <a:cubicBezTo>
                    <a:pt x="14927" y="21600"/>
                    <a:pt x="18098" y="21600"/>
                    <a:pt x="18617" y="21600"/>
                  </a:cubicBezTo>
                  <a:cubicBezTo>
                    <a:pt x="19499" y="21600"/>
                    <a:pt x="20732" y="20442"/>
                    <a:pt x="21104" y="17423"/>
                  </a:cubicBezTo>
                  <a:cubicBezTo>
                    <a:pt x="21476" y="14404"/>
                    <a:pt x="21518" y="7200"/>
                    <a:pt x="21518" y="7200"/>
                  </a:cubicBezTo>
                  <a:close/>
                </a:path>
              </a:pathLst>
            </a:custGeom>
            <a:gradFill>
              <a:gsLst>
                <a:gs pos="0">
                  <a:srgbClr val="000000">
                    <a:alpha val="29803"/>
                  </a:srgbClr>
                </a:gs>
                <a:gs pos="17000">
                  <a:srgbClr val="000000">
                    <a:alpha val="29803"/>
                  </a:srgbClr>
                </a:gs>
                <a:gs pos="76000">
                  <a:srgbClr val="32373C">
                    <a:alpha val="80000"/>
                  </a:srgbClr>
                </a:gs>
                <a:gs pos="100000">
                  <a:srgbClr val="32373C">
                    <a:alpha val="80000"/>
                  </a:srgbClr>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49" name="Shape 2549"/>
            <p:cNvSpPr/>
            <p:nvPr/>
          </p:nvSpPr>
          <p:spPr>
            <a:xfrm>
              <a:off x="9715500" y="13195300"/>
              <a:ext cx="17149658" cy="1938694"/>
            </a:xfrm>
            <a:custGeom>
              <a:pathLst>
                <a:path extrusionOk="0" h="21600" w="21600">
                  <a:moveTo>
                    <a:pt x="0" y="15382"/>
                  </a:moveTo>
                  <a:cubicBezTo>
                    <a:pt x="0" y="18816"/>
                    <a:pt x="315" y="21600"/>
                    <a:pt x="703" y="21600"/>
                  </a:cubicBezTo>
                  <a:lnTo>
                    <a:pt x="20897" y="21600"/>
                  </a:lnTo>
                  <a:cubicBezTo>
                    <a:pt x="21285" y="21600"/>
                    <a:pt x="21600" y="18816"/>
                    <a:pt x="21600" y="15382"/>
                  </a:cubicBezTo>
                  <a:lnTo>
                    <a:pt x="21600" y="0"/>
                  </a:lnTo>
                  <a:lnTo>
                    <a:pt x="0" y="0"/>
                  </a:lnTo>
                  <a:cubicBezTo>
                    <a:pt x="0" y="0"/>
                    <a:pt x="0" y="15382"/>
                    <a:pt x="0" y="15382"/>
                  </a:cubicBezTo>
                  <a:close/>
                </a:path>
              </a:pathLst>
            </a:custGeom>
            <a:gradFill>
              <a:gsLst>
                <a:gs pos="0">
                  <a:srgbClr val="C8CBCF"/>
                </a:gs>
                <a:gs pos="100000">
                  <a:srgbClr val="E7E7E8"/>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0" name="Shape 2550"/>
            <p:cNvSpPr/>
            <p:nvPr/>
          </p:nvSpPr>
          <p:spPr>
            <a:xfrm>
              <a:off x="9715500" y="2806700"/>
              <a:ext cx="17149664" cy="10409063"/>
            </a:xfrm>
            <a:custGeom>
              <a:pathLst>
                <a:path extrusionOk="0" h="21600" w="21600">
                  <a:moveTo>
                    <a:pt x="20575" y="19911"/>
                  </a:moveTo>
                  <a:lnTo>
                    <a:pt x="1025" y="19911"/>
                  </a:lnTo>
                  <a:lnTo>
                    <a:pt x="1025" y="1737"/>
                  </a:lnTo>
                  <a:lnTo>
                    <a:pt x="20575" y="1737"/>
                  </a:lnTo>
                  <a:cubicBezTo>
                    <a:pt x="20575" y="1737"/>
                    <a:pt x="20575" y="19911"/>
                    <a:pt x="20575" y="19911"/>
                  </a:cubicBezTo>
                  <a:close/>
                  <a:moveTo>
                    <a:pt x="20897" y="0"/>
                  </a:moveTo>
                  <a:lnTo>
                    <a:pt x="703" y="0"/>
                  </a:lnTo>
                  <a:cubicBezTo>
                    <a:pt x="315" y="0"/>
                    <a:pt x="0" y="518"/>
                    <a:pt x="0" y="1158"/>
                  </a:cubicBezTo>
                  <a:lnTo>
                    <a:pt x="0" y="21600"/>
                  </a:lnTo>
                  <a:lnTo>
                    <a:pt x="21600" y="21600"/>
                  </a:lnTo>
                  <a:lnTo>
                    <a:pt x="21600" y="1158"/>
                  </a:lnTo>
                  <a:cubicBezTo>
                    <a:pt x="21600" y="518"/>
                    <a:pt x="21285" y="0"/>
                    <a:pt x="20897" y="0"/>
                  </a:cubicBezTo>
                  <a:close/>
                </a:path>
              </a:pathLst>
            </a:custGeom>
            <a:gradFill>
              <a:gsLst>
                <a:gs pos="0">
                  <a:srgbClr val="32373C"/>
                </a:gs>
                <a:gs pos="6000">
                  <a:srgbClr val="32373C"/>
                </a:gs>
                <a:gs pos="62000">
                  <a:srgbClr val="000000"/>
                </a:gs>
                <a:gs pos="100000">
                  <a:srgbClr val="000000"/>
                </a:gs>
              </a:gsLst>
              <a:lin ang="18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1" name="Shape 2551"/>
            <p:cNvSpPr/>
            <p:nvPr/>
          </p:nvSpPr>
          <p:spPr>
            <a:xfrm>
              <a:off x="15354298" y="17487900"/>
              <a:ext cx="5862725" cy="180217"/>
            </a:xfrm>
            <a:custGeom>
              <a:pathLst>
                <a:path extrusionOk="0" h="21600" w="21516">
                  <a:moveTo>
                    <a:pt x="21512" y="0"/>
                  </a:moveTo>
                  <a:cubicBezTo>
                    <a:pt x="21499" y="3516"/>
                    <a:pt x="21438" y="9477"/>
                    <a:pt x="21185" y="12548"/>
                  </a:cubicBezTo>
                  <a:cubicBezTo>
                    <a:pt x="20811" y="17077"/>
                    <a:pt x="19488" y="18813"/>
                    <a:pt x="18603" y="18813"/>
                  </a:cubicBezTo>
                  <a:cubicBezTo>
                    <a:pt x="18082" y="18813"/>
                    <a:pt x="14899" y="18813"/>
                    <a:pt x="12368" y="18813"/>
                  </a:cubicBezTo>
                  <a:cubicBezTo>
                    <a:pt x="12368" y="18813"/>
                    <a:pt x="10917" y="18813"/>
                    <a:pt x="9148" y="18813"/>
                  </a:cubicBezTo>
                  <a:cubicBezTo>
                    <a:pt x="6617" y="18813"/>
                    <a:pt x="3434" y="18813"/>
                    <a:pt x="2913" y="18813"/>
                  </a:cubicBezTo>
                  <a:cubicBezTo>
                    <a:pt x="2028" y="18813"/>
                    <a:pt x="705" y="17077"/>
                    <a:pt x="331" y="12548"/>
                  </a:cubicBezTo>
                  <a:cubicBezTo>
                    <a:pt x="78" y="9477"/>
                    <a:pt x="17" y="3516"/>
                    <a:pt x="4" y="0"/>
                  </a:cubicBezTo>
                  <a:lnTo>
                    <a:pt x="2" y="0"/>
                  </a:lnTo>
                  <a:cubicBezTo>
                    <a:pt x="2" y="0"/>
                    <a:pt x="-42" y="10806"/>
                    <a:pt x="331" y="15335"/>
                  </a:cubicBezTo>
                  <a:cubicBezTo>
                    <a:pt x="705" y="19864"/>
                    <a:pt x="2028" y="21600"/>
                    <a:pt x="2913" y="21600"/>
                  </a:cubicBezTo>
                  <a:cubicBezTo>
                    <a:pt x="3434" y="21600"/>
                    <a:pt x="6617" y="21600"/>
                    <a:pt x="9148" y="21600"/>
                  </a:cubicBezTo>
                  <a:cubicBezTo>
                    <a:pt x="10917" y="21600"/>
                    <a:pt x="12368" y="21600"/>
                    <a:pt x="12368" y="21600"/>
                  </a:cubicBezTo>
                  <a:cubicBezTo>
                    <a:pt x="14899" y="21600"/>
                    <a:pt x="18082" y="21600"/>
                    <a:pt x="18603" y="21600"/>
                  </a:cubicBezTo>
                  <a:cubicBezTo>
                    <a:pt x="19488" y="21600"/>
                    <a:pt x="20811" y="19864"/>
                    <a:pt x="21185" y="15335"/>
                  </a:cubicBezTo>
                  <a:cubicBezTo>
                    <a:pt x="21558" y="10806"/>
                    <a:pt x="21514" y="0"/>
                    <a:pt x="21514" y="0"/>
                  </a:cubicBezTo>
                  <a:cubicBezTo>
                    <a:pt x="21514" y="0"/>
                    <a:pt x="21512" y="0"/>
                    <a:pt x="21512" y="0"/>
                  </a:cubicBezTo>
                  <a:close/>
                </a:path>
              </a:pathLst>
            </a:custGeom>
            <a:solidFill>
              <a:srgbClr val="000000">
                <a:alpha val="74901"/>
              </a:srgbClr>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2" name="Shape 2552"/>
            <p:cNvSpPr/>
            <p:nvPr/>
          </p:nvSpPr>
          <p:spPr>
            <a:xfrm>
              <a:off x="15328898" y="15125700"/>
              <a:ext cx="5908375" cy="2437965"/>
            </a:xfrm>
            <a:custGeom>
              <a:pathLst>
                <a:path extrusionOk="0" h="21568" w="20919">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0">
                  <a:srgbClr val="A4A7A8"/>
                </a:gs>
                <a:gs pos="34000">
                  <a:srgbClr val="F5F8FA"/>
                </a:gs>
                <a:gs pos="66000">
                  <a:srgbClr val="A4A7A8"/>
                </a:gs>
                <a:gs pos="100000">
                  <a:srgbClr val="A4A7A8"/>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3" name="Shape 2553"/>
            <p:cNvSpPr/>
            <p:nvPr/>
          </p:nvSpPr>
          <p:spPr>
            <a:xfrm>
              <a:off x="15328898" y="15125700"/>
              <a:ext cx="5908375" cy="2437965"/>
            </a:xfrm>
            <a:custGeom>
              <a:pathLst>
                <a:path extrusionOk="0" h="21568" w="20919">
                  <a:moveTo>
                    <a:pt x="20738" y="19920"/>
                  </a:moveTo>
                  <a:cubicBezTo>
                    <a:pt x="20559" y="19543"/>
                    <a:pt x="18693" y="15429"/>
                    <a:pt x="18281" y="13714"/>
                  </a:cubicBezTo>
                  <a:cubicBezTo>
                    <a:pt x="17870" y="12000"/>
                    <a:pt x="17568" y="0"/>
                    <a:pt x="17568" y="0"/>
                  </a:cubicBezTo>
                  <a:lnTo>
                    <a:pt x="12013" y="0"/>
                  </a:lnTo>
                  <a:lnTo>
                    <a:pt x="8905" y="0"/>
                  </a:lnTo>
                  <a:lnTo>
                    <a:pt x="3350" y="0"/>
                  </a:lnTo>
                  <a:cubicBezTo>
                    <a:pt x="3350" y="0"/>
                    <a:pt x="3048" y="12000"/>
                    <a:pt x="2637" y="13714"/>
                  </a:cubicBezTo>
                  <a:cubicBezTo>
                    <a:pt x="2225" y="15429"/>
                    <a:pt x="359" y="19543"/>
                    <a:pt x="180" y="19920"/>
                  </a:cubicBezTo>
                  <a:cubicBezTo>
                    <a:pt x="2" y="20297"/>
                    <a:pt x="-341" y="21120"/>
                    <a:pt x="921" y="21360"/>
                  </a:cubicBezTo>
                  <a:cubicBezTo>
                    <a:pt x="2184" y="21600"/>
                    <a:pt x="4064" y="21566"/>
                    <a:pt x="4064" y="21566"/>
                  </a:cubicBezTo>
                  <a:lnTo>
                    <a:pt x="8905" y="21566"/>
                  </a:lnTo>
                  <a:lnTo>
                    <a:pt x="12013" y="21566"/>
                  </a:lnTo>
                  <a:lnTo>
                    <a:pt x="16854" y="21566"/>
                  </a:lnTo>
                  <a:cubicBezTo>
                    <a:pt x="16854" y="21566"/>
                    <a:pt x="18734" y="21600"/>
                    <a:pt x="19997" y="21360"/>
                  </a:cubicBezTo>
                  <a:cubicBezTo>
                    <a:pt x="21259" y="21120"/>
                    <a:pt x="20916" y="20297"/>
                    <a:pt x="20738" y="19920"/>
                  </a:cubicBezTo>
                  <a:close/>
                </a:path>
              </a:pathLst>
            </a:custGeom>
            <a:gradFill>
              <a:gsLst>
                <a:gs pos="0">
                  <a:srgbClr val="FFFFFF">
                    <a:alpha val="0"/>
                  </a:srgbClr>
                </a:gs>
                <a:gs pos="36000">
                  <a:srgbClr val="FFFFFF">
                    <a:alpha val="0"/>
                  </a:srgbClr>
                </a:gs>
                <a:gs pos="65000">
                  <a:srgbClr val="000000">
                    <a:alpha val="29803"/>
                  </a:srgbClr>
                </a:gs>
                <a:gs pos="95000">
                  <a:srgbClr val="FFFFFF">
                    <a:alpha val="0"/>
                  </a:srgbClr>
                </a:gs>
                <a:gs pos="100000">
                  <a:srgbClr val="FFFFFF">
                    <a:alpha val="0"/>
                  </a:srgbClr>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4" name="Shape 2554"/>
            <p:cNvSpPr/>
            <p:nvPr/>
          </p:nvSpPr>
          <p:spPr>
            <a:xfrm>
              <a:off x="15328900" y="17462500"/>
              <a:ext cx="5909232" cy="180217"/>
            </a:xfrm>
            <a:custGeom>
              <a:pathLst>
                <a:path extrusionOk="0" h="21600" w="21516">
                  <a:moveTo>
                    <a:pt x="21515" y="0"/>
                  </a:moveTo>
                  <a:lnTo>
                    <a:pt x="21512" y="0"/>
                  </a:lnTo>
                  <a:cubicBezTo>
                    <a:pt x="21487" y="4170"/>
                    <a:pt x="21268" y="8231"/>
                    <a:pt x="20567" y="9989"/>
                  </a:cubicBezTo>
                  <a:cubicBezTo>
                    <a:pt x="19268" y="13239"/>
                    <a:pt x="17335" y="12776"/>
                    <a:pt x="17335" y="12776"/>
                  </a:cubicBezTo>
                  <a:lnTo>
                    <a:pt x="12356" y="12776"/>
                  </a:lnTo>
                  <a:lnTo>
                    <a:pt x="9160" y="12776"/>
                  </a:lnTo>
                  <a:lnTo>
                    <a:pt x="4181" y="12776"/>
                  </a:lnTo>
                  <a:cubicBezTo>
                    <a:pt x="4181" y="12776"/>
                    <a:pt x="2248" y="13239"/>
                    <a:pt x="949" y="9989"/>
                  </a:cubicBezTo>
                  <a:cubicBezTo>
                    <a:pt x="248" y="8231"/>
                    <a:pt x="29" y="4170"/>
                    <a:pt x="4" y="0"/>
                  </a:cubicBezTo>
                  <a:lnTo>
                    <a:pt x="1" y="0"/>
                  </a:lnTo>
                  <a:cubicBezTo>
                    <a:pt x="1" y="0"/>
                    <a:pt x="-42" y="10806"/>
                    <a:pt x="328" y="15335"/>
                  </a:cubicBezTo>
                  <a:cubicBezTo>
                    <a:pt x="699" y="19864"/>
                    <a:pt x="2096" y="21600"/>
                    <a:pt x="2974" y="21600"/>
                  </a:cubicBezTo>
                  <a:cubicBezTo>
                    <a:pt x="3491" y="21600"/>
                    <a:pt x="6649" y="21600"/>
                    <a:pt x="9160" y="21600"/>
                  </a:cubicBezTo>
                  <a:cubicBezTo>
                    <a:pt x="10916" y="21600"/>
                    <a:pt x="12356" y="21600"/>
                    <a:pt x="12356" y="21600"/>
                  </a:cubicBezTo>
                  <a:cubicBezTo>
                    <a:pt x="14867" y="21600"/>
                    <a:pt x="18025" y="21600"/>
                    <a:pt x="18542" y="21600"/>
                  </a:cubicBezTo>
                  <a:cubicBezTo>
                    <a:pt x="19420" y="21600"/>
                    <a:pt x="20817" y="19864"/>
                    <a:pt x="21188" y="15335"/>
                  </a:cubicBezTo>
                  <a:cubicBezTo>
                    <a:pt x="21558" y="10806"/>
                    <a:pt x="21515" y="0"/>
                    <a:pt x="21515" y="0"/>
                  </a:cubicBezTo>
                  <a:close/>
                </a:path>
              </a:pathLst>
            </a:custGeom>
            <a:gradFill>
              <a:gsLst>
                <a:gs pos="0">
                  <a:srgbClr val="6A6A6A"/>
                </a:gs>
                <a:gs pos="13000">
                  <a:srgbClr val="F5F8FA"/>
                </a:gs>
                <a:gs pos="87000">
                  <a:srgbClr val="F5F8FA"/>
                </a:gs>
                <a:gs pos="100000">
                  <a:srgbClr val="6A6A6A"/>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5" name="Shape 2555"/>
            <p:cNvSpPr/>
            <p:nvPr/>
          </p:nvSpPr>
          <p:spPr>
            <a:xfrm>
              <a:off x="15328900" y="16014700"/>
              <a:ext cx="2250215" cy="1550427"/>
            </a:xfrm>
            <a:custGeom>
              <a:pathLst>
                <a:path extrusionOk="0" h="21549" w="20714">
                  <a:moveTo>
                    <a:pt x="9190" y="0"/>
                  </a:moveTo>
                  <a:cubicBezTo>
                    <a:pt x="8788" y="0"/>
                    <a:pt x="8391" y="32"/>
                    <a:pt x="7999" y="92"/>
                  </a:cubicBezTo>
                  <a:cubicBezTo>
                    <a:pt x="7690" y="4243"/>
                    <a:pt x="7297" y="8100"/>
                    <a:pt x="6856" y="9211"/>
                  </a:cubicBezTo>
                  <a:cubicBezTo>
                    <a:pt x="5786" y="11904"/>
                    <a:pt x="933" y="18368"/>
                    <a:pt x="470" y="18961"/>
                  </a:cubicBezTo>
                  <a:cubicBezTo>
                    <a:pt x="6" y="19553"/>
                    <a:pt x="-886" y="20846"/>
                    <a:pt x="2396" y="21223"/>
                  </a:cubicBezTo>
                  <a:cubicBezTo>
                    <a:pt x="5678" y="21600"/>
                    <a:pt x="10566" y="21546"/>
                    <a:pt x="10566" y="21546"/>
                  </a:cubicBezTo>
                  <a:lnTo>
                    <a:pt x="20377" y="21546"/>
                  </a:lnTo>
                  <a:cubicBezTo>
                    <a:pt x="20596" y="20209"/>
                    <a:pt x="20714" y="18811"/>
                    <a:pt x="20714" y="17372"/>
                  </a:cubicBezTo>
                  <a:cubicBezTo>
                    <a:pt x="20714" y="7778"/>
                    <a:pt x="15555" y="0"/>
                    <a:pt x="9190" y="0"/>
                  </a:cubicBezTo>
                  <a:close/>
                </a:path>
              </a:pathLst>
            </a:custGeom>
            <a:gradFill>
              <a:gsLst>
                <a:gs pos="0">
                  <a:srgbClr val="FFFFFF">
                    <a:alpha val="0"/>
                  </a:srgbClr>
                </a:gs>
                <a:gs pos="35000">
                  <a:srgbClr val="FFFFFF">
                    <a:alpha val="0"/>
                  </a:srgbClr>
                </a:gs>
                <a:gs pos="94000">
                  <a:srgbClr val="F5F8FA"/>
                </a:gs>
                <a:gs pos="100000">
                  <a:srgbClr val="F5F8FA"/>
                </a:gs>
              </a:gsLst>
              <a:lin ang="90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6" name="Shape 2556"/>
            <p:cNvSpPr/>
            <p:nvPr/>
          </p:nvSpPr>
          <p:spPr>
            <a:xfrm>
              <a:off x="18986500" y="16014700"/>
              <a:ext cx="2250216" cy="1550427"/>
            </a:xfrm>
            <a:custGeom>
              <a:pathLst>
                <a:path extrusionOk="0" h="21549" w="20714">
                  <a:moveTo>
                    <a:pt x="11524" y="0"/>
                  </a:moveTo>
                  <a:cubicBezTo>
                    <a:pt x="11926" y="0"/>
                    <a:pt x="12323" y="32"/>
                    <a:pt x="12715" y="92"/>
                  </a:cubicBezTo>
                  <a:cubicBezTo>
                    <a:pt x="13024" y="4243"/>
                    <a:pt x="13417" y="8100"/>
                    <a:pt x="13858" y="9211"/>
                  </a:cubicBezTo>
                  <a:cubicBezTo>
                    <a:pt x="14928" y="11904"/>
                    <a:pt x="19781" y="18368"/>
                    <a:pt x="20244" y="18961"/>
                  </a:cubicBezTo>
                  <a:cubicBezTo>
                    <a:pt x="20708" y="19553"/>
                    <a:pt x="21600" y="20846"/>
                    <a:pt x="18318" y="21223"/>
                  </a:cubicBezTo>
                  <a:cubicBezTo>
                    <a:pt x="15036" y="21600"/>
                    <a:pt x="10148" y="21546"/>
                    <a:pt x="10148" y="21546"/>
                  </a:cubicBezTo>
                  <a:lnTo>
                    <a:pt x="337" y="21546"/>
                  </a:lnTo>
                  <a:cubicBezTo>
                    <a:pt x="118" y="20209"/>
                    <a:pt x="0" y="18811"/>
                    <a:pt x="0" y="17372"/>
                  </a:cubicBezTo>
                  <a:cubicBezTo>
                    <a:pt x="0" y="7778"/>
                    <a:pt x="5159" y="0"/>
                    <a:pt x="11524" y="0"/>
                  </a:cubicBezTo>
                  <a:close/>
                </a:path>
              </a:pathLst>
            </a:custGeom>
            <a:gradFill>
              <a:gsLst>
                <a:gs pos="0">
                  <a:srgbClr val="F5F8FA"/>
                </a:gs>
                <a:gs pos="21000">
                  <a:srgbClr val="F5F8FA"/>
                </a:gs>
                <a:gs pos="78000">
                  <a:srgbClr val="EEEFF1">
                    <a:alpha val="0"/>
                  </a:srgbClr>
                </a:gs>
                <a:gs pos="100000">
                  <a:srgbClr val="EEEFF1">
                    <a:alpha val="0"/>
                  </a:srgbClr>
                </a:gs>
              </a:gsLst>
              <a:path path="circle">
                <a:fillToRect l="100%" t="100%"/>
              </a:path>
              <a:tileRect b="-100%" r="-10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7" name="Shape 2557"/>
            <p:cNvSpPr/>
            <p:nvPr/>
          </p:nvSpPr>
          <p:spPr>
            <a:xfrm>
              <a:off x="17729200" y="2806700"/>
              <a:ext cx="9136050" cy="10409061"/>
            </a:xfrm>
            <a:custGeom>
              <a:pathLst>
                <a:path extrusionOk="0" h="21600" w="21600">
                  <a:moveTo>
                    <a:pt x="21600" y="1158"/>
                  </a:moveTo>
                  <a:cubicBezTo>
                    <a:pt x="21600" y="518"/>
                    <a:pt x="21009" y="0"/>
                    <a:pt x="20281" y="0"/>
                  </a:cubicBezTo>
                  <a:lnTo>
                    <a:pt x="13897" y="0"/>
                  </a:lnTo>
                  <a:lnTo>
                    <a:pt x="0" y="21600"/>
                  </a:lnTo>
                  <a:lnTo>
                    <a:pt x="21600" y="21600"/>
                  </a:lnTo>
                  <a:cubicBezTo>
                    <a:pt x="21600" y="21600"/>
                    <a:pt x="21600" y="1158"/>
                    <a:pt x="21600" y="1158"/>
                  </a:cubicBezTo>
                  <a:close/>
                </a:path>
              </a:pathLst>
            </a:custGeom>
            <a:gradFill>
              <a:gsLst>
                <a:gs pos="0">
                  <a:srgbClr val="FFFFFF">
                    <a:alpha val="60000"/>
                  </a:srgbClr>
                </a:gs>
                <a:gs pos="91000">
                  <a:srgbClr val="FFFFFF">
                    <a:alpha val="14901"/>
                  </a:srgbClr>
                </a:gs>
                <a:gs pos="100000">
                  <a:srgbClr val="FFFFFF">
                    <a:alpha val="14901"/>
                  </a:srgbClr>
                </a:gs>
              </a:gsLst>
              <a:lin ang="540000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8" name="Shape 2558"/>
            <p:cNvSpPr/>
            <p:nvPr/>
          </p:nvSpPr>
          <p:spPr>
            <a:xfrm>
              <a:off x="9715500" y="13220700"/>
              <a:ext cx="17149658" cy="23255"/>
            </a:xfrm>
            <a:custGeom>
              <a:pathLst>
                <a:path extrusionOk="0" h="21600" w="21600">
                  <a:moveTo>
                    <a:pt x="0" y="0"/>
                  </a:moveTo>
                  <a:lnTo>
                    <a:pt x="0" y="21600"/>
                  </a:lnTo>
                  <a:lnTo>
                    <a:pt x="21600" y="21600"/>
                  </a:lnTo>
                  <a:lnTo>
                    <a:pt x="21600" y="0"/>
                  </a:lnTo>
                  <a:cubicBezTo>
                    <a:pt x="21600" y="0"/>
                    <a:pt x="0" y="0"/>
                    <a:pt x="0" y="0"/>
                  </a:cubicBezTo>
                  <a:close/>
                </a:path>
              </a:pathLst>
            </a:custGeom>
            <a:gradFill>
              <a:gsLst>
                <a:gs pos="0">
                  <a:srgbClr val="E1E1E3">
                    <a:alpha val="0"/>
                  </a:srgbClr>
                </a:gs>
                <a:gs pos="100000">
                  <a:srgbClr val="9EA0A4">
                    <a:alpha val="0"/>
                  </a:srgbClr>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59" name="Shape 2559"/>
            <p:cNvSpPr/>
            <p:nvPr/>
          </p:nvSpPr>
          <p:spPr>
            <a:xfrm>
              <a:off x="18173700" y="3009900"/>
              <a:ext cx="222432" cy="222434"/>
            </a:xfrm>
            <a:custGeom>
              <a:pathLst>
                <a:path extrusionOk="0" h="19678" w="19678">
                  <a:moveTo>
                    <a:pt x="16797" y="2883"/>
                  </a:moveTo>
                  <a:cubicBezTo>
                    <a:pt x="12953" y="-961"/>
                    <a:pt x="6723" y="-961"/>
                    <a:pt x="2882" y="2883"/>
                  </a:cubicBezTo>
                  <a:cubicBezTo>
                    <a:pt x="-961" y="6723"/>
                    <a:pt x="-961" y="12953"/>
                    <a:pt x="2882" y="16797"/>
                  </a:cubicBezTo>
                  <a:cubicBezTo>
                    <a:pt x="6723" y="20639"/>
                    <a:pt x="12953" y="20638"/>
                    <a:pt x="16797" y="16797"/>
                  </a:cubicBezTo>
                  <a:cubicBezTo>
                    <a:pt x="20637" y="12953"/>
                    <a:pt x="20639" y="6723"/>
                    <a:pt x="16797" y="2883"/>
                  </a:cubicBezTo>
                  <a:close/>
                </a:path>
              </a:pathLst>
            </a:custGeom>
            <a:gradFill>
              <a:gsLst>
                <a:gs pos="0">
                  <a:srgbClr val="666666"/>
                </a:gs>
                <a:gs pos="28000">
                  <a:srgbClr val="666666"/>
                </a:gs>
                <a:gs pos="86000">
                  <a:srgbClr val="090909"/>
                </a:gs>
                <a:gs pos="100000">
                  <a:srgbClr val="090909"/>
                </a:gs>
              </a:gsLst>
              <a:lin ang="3558017"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60" name="Shape 2560"/>
            <p:cNvSpPr/>
            <p:nvPr/>
          </p:nvSpPr>
          <p:spPr>
            <a:xfrm>
              <a:off x="18199100" y="3035300"/>
              <a:ext cx="175264" cy="175219"/>
            </a:xfrm>
            <a:custGeom>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gradFill>
              <a:gsLst>
                <a:gs pos="0">
                  <a:srgbClr val="474747"/>
                </a:gs>
                <a:gs pos="30000">
                  <a:srgbClr val="474747"/>
                </a:gs>
                <a:gs pos="70000">
                  <a:srgbClr val="060606"/>
                </a:gs>
                <a:gs pos="100000">
                  <a:srgbClr val="060606"/>
                </a:gs>
              </a:gsLst>
              <a:lin ang="0" scaled="0"/>
            </a:gra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61" name="Shape 2561"/>
            <p:cNvSpPr/>
            <p:nvPr/>
          </p:nvSpPr>
          <p:spPr>
            <a:xfrm>
              <a:off x="18262600" y="3098800"/>
              <a:ext cx="43089" cy="43079"/>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solidFill>
              <a:srgbClr val="557DB1"/>
            </a:solidFill>
            <a:ln>
              <a:noFill/>
            </a:ln>
            <a:effectLst>
              <a:reflection blurRad="0" dir="0" dist="0" endA="0" endPos="13000" fadeDir="5400000" kx="0" rotWithShape="0" algn="bl" stA="12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562" name="Shape 2562"/>
          <p:cNvSpPr txBox="1"/>
          <p:nvPr/>
        </p:nvSpPr>
        <p:spPr>
          <a:xfrm>
            <a:off x="719219" y="709790"/>
            <a:ext cx="2521200" cy="550200"/>
          </a:xfrm>
          <a:prstGeom prst="rect">
            <a:avLst/>
          </a:prstGeom>
          <a:noFill/>
          <a:ln>
            <a:noFill/>
          </a:ln>
        </p:spPr>
        <p:txBody>
          <a:bodyPr anchorCtr="0" anchor="t" bIns="34275" lIns="68575" spcFirstLastPara="1" rIns="68575" wrap="square" tIns="34275">
            <a:noAutofit/>
          </a:bodyPr>
          <a:lstStyle/>
          <a:p>
            <a:pPr indent="0" lvl="0" marL="0" marR="0" rtl="0" algn="l">
              <a:lnSpc>
                <a:spcPct val="55555"/>
              </a:lnSpc>
              <a:spcBef>
                <a:spcPts val="0"/>
              </a:spcBef>
              <a:spcAft>
                <a:spcPts val="0"/>
              </a:spcAft>
              <a:buNone/>
            </a:pPr>
            <a:r>
              <a:rPr b="1" lang="en" sz="3400">
                <a:solidFill>
                  <a:schemeClr val="accent4"/>
                </a:solidFill>
                <a:latin typeface="Montserrat"/>
                <a:ea typeface="Montserrat"/>
                <a:cs typeface="Montserrat"/>
                <a:sym typeface="Montserrat"/>
              </a:rPr>
              <a:t>Macview</a:t>
            </a:r>
            <a:endParaRPr b="1" sz="3400">
              <a:solidFill>
                <a:schemeClr val="accent4"/>
              </a:solidFill>
              <a:latin typeface="Montserrat"/>
              <a:ea typeface="Montserrat"/>
              <a:cs typeface="Montserrat"/>
              <a:sym typeface="Montserrat"/>
            </a:endParaRPr>
          </a:p>
          <a:p>
            <a:pPr indent="0" lvl="0" marL="0" marR="0" rtl="0" algn="l">
              <a:lnSpc>
                <a:spcPct val="125000"/>
              </a:lnSpc>
              <a:spcBef>
                <a:spcPts val="0"/>
              </a:spcBef>
              <a:spcAft>
                <a:spcPts val="0"/>
              </a:spcAft>
              <a:buNone/>
            </a:pPr>
            <a:r>
              <a:rPr b="1" lang="en" sz="1500">
                <a:solidFill>
                  <a:schemeClr val="dk1"/>
                </a:solidFill>
                <a:latin typeface="Montserrat"/>
                <a:ea typeface="Montserrat"/>
                <a:cs typeface="Montserrat"/>
                <a:sym typeface="Montserrat"/>
              </a:rPr>
              <a:t>Infographic</a:t>
            </a:r>
            <a:endParaRPr sz="1100"/>
          </a:p>
        </p:txBody>
      </p:sp>
      <p:sp>
        <p:nvSpPr>
          <p:cNvPr id="2563" name="Shape 2563"/>
          <p:cNvSpPr/>
          <p:nvPr/>
        </p:nvSpPr>
        <p:spPr>
          <a:xfrm>
            <a:off x="759443" y="2995737"/>
            <a:ext cx="1813578" cy="614918"/>
          </a:xfrm>
          <a:custGeom>
            <a:pathLst>
              <a:path extrusionOk="0" h="89" w="239">
                <a:moveTo>
                  <a:pt x="239" y="79"/>
                </a:moveTo>
                <a:cubicBezTo>
                  <a:pt x="239" y="84"/>
                  <a:pt x="234" y="89"/>
                  <a:pt x="228" y="89"/>
                </a:cubicBezTo>
                <a:cubicBezTo>
                  <a:pt x="11" y="89"/>
                  <a:pt x="11" y="89"/>
                  <a:pt x="11" y="89"/>
                </a:cubicBezTo>
                <a:cubicBezTo>
                  <a:pt x="5" y="89"/>
                  <a:pt x="0" y="84"/>
                  <a:pt x="0" y="79"/>
                </a:cubicBezTo>
                <a:cubicBezTo>
                  <a:pt x="0" y="11"/>
                  <a:pt x="0" y="11"/>
                  <a:pt x="0" y="11"/>
                </a:cubicBezTo>
                <a:cubicBezTo>
                  <a:pt x="0" y="5"/>
                  <a:pt x="5" y="0"/>
                  <a:pt x="11" y="0"/>
                </a:cubicBezTo>
                <a:cubicBezTo>
                  <a:pt x="228" y="0"/>
                  <a:pt x="228" y="0"/>
                  <a:pt x="228" y="0"/>
                </a:cubicBezTo>
                <a:cubicBezTo>
                  <a:pt x="234" y="0"/>
                  <a:pt x="239" y="5"/>
                  <a:pt x="239" y="11"/>
                </a:cubicBezTo>
                <a:lnTo>
                  <a:pt x="239" y="79"/>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64" name="Shape 2564"/>
          <p:cNvSpPr txBox="1"/>
          <p:nvPr/>
        </p:nvSpPr>
        <p:spPr>
          <a:xfrm>
            <a:off x="1112422" y="3095447"/>
            <a:ext cx="1107622"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16,003</a:t>
            </a:r>
            <a:endParaRPr sz="1100"/>
          </a:p>
        </p:txBody>
      </p:sp>
      <p:sp>
        <p:nvSpPr>
          <p:cNvPr id="2565" name="Shape 2565"/>
          <p:cNvSpPr txBox="1"/>
          <p:nvPr/>
        </p:nvSpPr>
        <p:spPr>
          <a:xfrm>
            <a:off x="719219" y="3730528"/>
            <a:ext cx="1973545" cy="3770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a:t>
            </a:r>
            <a:endParaRPr sz="1100"/>
          </a:p>
        </p:txBody>
      </p:sp>
      <p:sp>
        <p:nvSpPr>
          <p:cNvPr id="2566" name="Shape 2566"/>
          <p:cNvSpPr txBox="1"/>
          <p:nvPr/>
        </p:nvSpPr>
        <p:spPr>
          <a:xfrm>
            <a:off x="719219" y="1600554"/>
            <a:ext cx="1973545" cy="992579"/>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
        <p:nvSpPr>
          <p:cNvPr id="2567" name="Shape 2567"/>
          <p:cNvSpPr/>
          <p:nvPr/>
        </p:nvSpPr>
        <p:spPr>
          <a:xfrm>
            <a:off x="4776080" y="1535271"/>
            <a:ext cx="1527368" cy="988142"/>
          </a:xfrm>
          <a:custGeom>
            <a:pathLst>
              <a:path extrusionOk="0" h="830" w="1279">
                <a:moveTo>
                  <a:pt x="1092" y="231"/>
                </a:moveTo>
                <a:cubicBezTo>
                  <a:pt x="1058" y="231"/>
                  <a:pt x="1026" y="240"/>
                  <a:pt x="999" y="256"/>
                </a:cubicBezTo>
                <a:cubicBezTo>
                  <a:pt x="999" y="251"/>
                  <a:pt x="999" y="247"/>
                  <a:pt x="999" y="242"/>
                </a:cubicBezTo>
                <a:cubicBezTo>
                  <a:pt x="999" y="109"/>
                  <a:pt x="891" y="0"/>
                  <a:pt x="758" y="0"/>
                </a:cubicBezTo>
                <a:cubicBezTo>
                  <a:pt x="656" y="0"/>
                  <a:pt x="570" y="63"/>
                  <a:pt x="534" y="151"/>
                </a:cubicBezTo>
                <a:cubicBezTo>
                  <a:pt x="490" y="102"/>
                  <a:pt x="425" y="70"/>
                  <a:pt x="354" y="70"/>
                </a:cubicBezTo>
                <a:cubicBezTo>
                  <a:pt x="220" y="70"/>
                  <a:pt x="112" y="178"/>
                  <a:pt x="112" y="312"/>
                </a:cubicBezTo>
                <a:cubicBezTo>
                  <a:pt x="112" y="315"/>
                  <a:pt x="112" y="319"/>
                  <a:pt x="112" y="323"/>
                </a:cubicBezTo>
                <a:cubicBezTo>
                  <a:pt x="46" y="351"/>
                  <a:pt x="0" y="417"/>
                  <a:pt x="0" y="494"/>
                </a:cubicBezTo>
                <a:cubicBezTo>
                  <a:pt x="0" y="597"/>
                  <a:pt x="83" y="681"/>
                  <a:pt x="186" y="681"/>
                </a:cubicBezTo>
                <a:cubicBezTo>
                  <a:pt x="219" y="681"/>
                  <a:pt x="250" y="673"/>
                  <a:pt x="276" y="658"/>
                </a:cubicBezTo>
                <a:cubicBezTo>
                  <a:pt x="293" y="756"/>
                  <a:pt x="379" y="830"/>
                  <a:pt x="481" y="830"/>
                </a:cubicBezTo>
                <a:cubicBezTo>
                  <a:pt x="581" y="830"/>
                  <a:pt x="665" y="759"/>
                  <a:pt x="685" y="665"/>
                </a:cubicBezTo>
                <a:cubicBezTo>
                  <a:pt x="723" y="690"/>
                  <a:pt x="769" y="705"/>
                  <a:pt x="818" y="705"/>
                </a:cubicBezTo>
                <a:cubicBezTo>
                  <a:pt x="905" y="705"/>
                  <a:pt x="980" y="660"/>
                  <a:pt x="1023" y="592"/>
                </a:cubicBezTo>
                <a:cubicBezTo>
                  <a:pt x="1044" y="600"/>
                  <a:pt x="1067" y="605"/>
                  <a:pt x="1092" y="605"/>
                </a:cubicBezTo>
                <a:cubicBezTo>
                  <a:pt x="1195" y="605"/>
                  <a:pt x="1279" y="521"/>
                  <a:pt x="1279" y="418"/>
                </a:cubicBezTo>
                <a:cubicBezTo>
                  <a:pt x="1279" y="315"/>
                  <a:pt x="1195" y="231"/>
                  <a:pt x="1092" y="231"/>
                </a:cubicBezTo>
                <a:close/>
              </a:path>
            </a:pathLst>
          </a:custGeom>
          <a:gradFill>
            <a:gsLst>
              <a:gs pos="0">
                <a:schemeClr val="lt1"/>
              </a:gs>
              <a:gs pos="43000">
                <a:schemeClr val="lt1"/>
              </a:gs>
              <a:gs pos="100000">
                <a:srgbClr val="A1BCDD"/>
              </a:gs>
            </a:gsLst>
            <a:path path="circle">
              <a:fillToRect b="50%" l="50%" r="50%" t="50%"/>
            </a:path>
            <a:tileRect/>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68" name="Shape 2568"/>
          <p:cNvSpPr/>
          <p:nvPr/>
        </p:nvSpPr>
        <p:spPr>
          <a:xfrm>
            <a:off x="4776080" y="1497467"/>
            <a:ext cx="1527368" cy="988142"/>
          </a:xfrm>
          <a:custGeom>
            <a:pathLst>
              <a:path extrusionOk="0" h="830" w="1279">
                <a:moveTo>
                  <a:pt x="1092" y="231"/>
                </a:moveTo>
                <a:cubicBezTo>
                  <a:pt x="1058" y="231"/>
                  <a:pt x="1026" y="240"/>
                  <a:pt x="999" y="256"/>
                </a:cubicBezTo>
                <a:cubicBezTo>
                  <a:pt x="999" y="251"/>
                  <a:pt x="999" y="247"/>
                  <a:pt x="999" y="242"/>
                </a:cubicBezTo>
                <a:cubicBezTo>
                  <a:pt x="999" y="109"/>
                  <a:pt x="891" y="0"/>
                  <a:pt x="758" y="0"/>
                </a:cubicBezTo>
                <a:cubicBezTo>
                  <a:pt x="656" y="0"/>
                  <a:pt x="570" y="63"/>
                  <a:pt x="534" y="151"/>
                </a:cubicBezTo>
                <a:cubicBezTo>
                  <a:pt x="490" y="102"/>
                  <a:pt x="425" y="70"/>
                  <a:pt x="354" y="70"/>
                </a:cubicBezTo>
                <a:cubicBezTo>
                  <a:pt x="220" y="70"/>
                  <a:pt x="112" y="178"/>
                  <a:pt x="112" y="312"/>
                </a:cubicBezTo>
                <a:cubicBezTo>
                  <a:pt x="112" y="315"/>
                  <a:pt x="112" y="319"/>
                  <a:pt x="112" y="323"/>
                </a:cubicBezTo>
                <a:cubicBezTo>
                  <a:pt x="46" y="351"/>
                  <a:pt x="0" y="417"/>
                  <a:pt x="0" y="494"/>
                </a:cubicBezTo>
                <a:cubicBezTo>
                  <a:pt x="0" y="597"/>
                  <a:pt x="83" y="681"/>
                  <a:pt x="186" y="681"/>
                </a:cubicBezTo>
                <a:cubicBezTo>
                  <a:pt x="219" y="681"/>
                  <a:pt x="250" y="673"/>
                  <a:pt x="276" y="658"/>
                </a:cubicBezTo>
                <a:cubicBezTo>
                  <a:pt x="293" y="756"/>
                  <a:pt x="379" y="830"/>
                  <a:pt x="481" y="830"/>
                </a:cubicBezTo>
                <a:cubicBezTo>
                  <a:pt x="581" y="830"/>
                  <a:pt x="665" y="759"/>
                  <a:pt x="685" y="665"/>
                </a:cubicBezTo>
                <a:cubicBezTo>
                  <a:pt x="723" y="690"/>
                  <a:pt x="769" y="705"/>
                  <a:pt x="818" y="705"/>
                </a:cubicBezTo>
                <a:cubicBezTo>
                  <a:pt x="905" y="705"/>
                  <a:pt x="980" y="660"/>
                  <a:pt x="1023" y="592"/>
                </a:cubicBezTo>
                <a:cubicBezTo>
                  <a:pt x="1044" y="600"/>
                  <a:pt x="1067" y="605"/>
                  <a:pt x="1092" y="605"/>
                </a:cubicBezTo>
                <a:cubicBezTo>
                  <a:pt x="1195" y="605"/>
                  <a:pt x="1279" y="521"/>
                  <a:pt x="1279" y="418"/>
                </a:cubicBezTo>
                <a:cubicBezTo>
                  <a:pt x="1279" y="315"/>
                  <a:pt x="1195" y="231"/>
                  <a:pt x="1092" y="231"/>
                </a:cubicBezTo>
                <a:close/>
              </a:path>
            </a:pathLst>
          </a:custGeom>
          <a:gradFill>
            <a:gsLst>
              <a:gs pos="0">
                <a:srgbClr val="C0D2E8"/>
              </a:gs>
              <a:gs pos="100000">
                <a:schemeClr val="lt1"/>
              </a:gs>
            </a:gsLst>
            <a:lin ang="1620000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69" name="Shape 2569"/>
          <p:cNvSpPr/>
          <p:nvPr/>
        </p:nvSpPr>
        <p:spPr>
          <a:xfrm>
            <a:off x="4776080" y="1497467"/>
            <a:ext cx="1527368" cy="988142"/>
          </a:xfrm>
          <a:custGeom>
            <a:pathLst>
              <a:path extrusionOk="0" h="830" w="1279">
                <a:moveTo>
                  <a:pt x="1092" y="231"/>
                </a:moveTo>
                <a:cubicBezTo>
                  <a:pt x="1058" y="231"/>
                  <a:pt x="1026" y="240"/>
                  <a:pt x="999" y="256"/>
                </a:cubicBezTo>
                <a:cubicBezTo>
                  <a:pt x="999" y="251"/>
                  <a:pt x="999" y="247"/>
                  <a:pt x="999" y="242"/>
                </a:cubicBezTo>
                <a:cubicBezTo>
                  <a:pt x="999" y="109"/>
                  <a:pt x="891" y="0"/>
                  <a:pt x="758" y="0"/>
                </a:cubicBezTo>
                <a:cubicBezTo>
                  <a:pt x="656" y="0"/>
                  <a:pt x="570" y="63"/>
                  <a:pt x="534" y="151"/>
                </a:cubicBezTo>
                <a:cubicBezTo>
                  <a:pt x="490" y="102"/>
                  <a:pt x="425" y="70"/>
                  <a:pt x="354" y="70"/>
                </a:cubicBezTo>
                <a:cubicBezTo>
                  <a:pt x="220" y="70"/>
                  <a:pt x="112" y="178"/>
                  <a:pt x="112" y="312"/>
                </a:cubicBezTo>
                <a:cubicBezTo>
                  <a:pt x="112" y="315"/>
                  <a:pt x="112" y="319"/>
                  <a:pt x="112" y="323"/>
                </a:cubicBezTo>
                <a:cubicBezTo>
                  <a:pt x="46" y="351"/>
                  <a:pt x="0" y="417"/>
                  <a:pt x="0" y="494"/>
                </a:cubicBezTo>
                <a:cubicBezTo>
                  <a:pt x="0" y="597"/>
                  <a:pt x="83" y="681"/>
                  <a:pt x="186" y="681"/>
                </a:cubicBezTo>
                <a:cubicBezTo>
                  <a:pt x="219" y="681"/>
                  <a:pt x="250" y="673"/>
                  <a:pt x="276" y="658"/>
                </a:cubicBezTo>
                <a:cubicBezTo>
                  <a:pt x="293" y="756"/>
                  <a:pt x="379" y="830"/>
                  <a:pt x="481" y="830"/>
                </a:cubicBezTo>
                <a:cubicBezTo>
                  <a:pt x="581" y="830"/>
                  <a:pt x="665" y="759"/>
                  <a:pt x="685" y="665"/>
                </a:cubicBezTo>
                <a:cubicBezTo>
                  <a:pt x="723" y="690"/>
                  <a:pt x="769" y="705"/>
                  <a:pt x="818" y="705"/>
                </a:cubicBezTo>
                <a:cubicBezTo>
                  <a:pt x="905" y="705"/>
                  <a:pt x="980" y="660"/>
                  <a:pt x="1023" y="592"/>
                </a:cubicBezTo>
                <a:cubicBezTo>
                  <a:pt x="1044" y="600"/>
                  <a:pt x="1067" y="605"/>
                  <a:pt x="1092" y="605"/>
                </a:cubicBezTo>
                <a:cubicBezTo>
                  <a:pt x="1195" y="605"/>
                  <a:pt x="1279" y="521"/>
                  <a:pt x="1279" y="418"/>
                </a:cubicBezTo>
                <a:cubicBezTo>
                  <a:pt x="1279" y="315"/>
                  <a:pt x="1195" y="231"/>
                  <a:pt x="1092" y="231"/>
                </a:cubicBezTo>
                <a:close/>
              </a:path>
            </a:pathLst>
          </a:custGeom>
          <a:gradFill>
            <a:gsLst>
              <a:gs pos="0">
                <a:srgbClr val="BFBFBF"/>
              </a:gs>
              <a:gs pos="100000">
                <a:schemeClr val="lt1"/>
              </a:gs>
            </a:gsLst>
            <a:lin ang="1620000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570" name="Shape 2570"/>
          <p:cNvGrpSpPr/>
          <p:nvPr/>
        </p:nvGrpSpPr>
        <p:grpSpPr>
          <a:xfrm>
            <a:off x="5187752" y="1786770"/>
            <a:ext cx="537206" cy="447340"/>
            <a:chOff x="3595255" y="3477030"/>
            <a:chExt cx="1229144" cy="1023533"/>
          </a:xfrm>
        </p:grpSpPr>
        <p:sp>
          <p:nvSpPr>
            <p:cNvPr id="2571" name="Shape 2571"/>
            <p:cNvSpPr/>
            <p:nvPr/>
          </p:nvSpPr>
          <p:spPr>
            <a:xfrm>
              <a:off x="3595255" y="3780886"/>
              <a:ext cx="1229144" cy="462570"/>
            </a:xfrm>
            <a:custGeom>
              <a:pathLst>
                <a:path extrusionOk="0" h="186" w="492">
                  <a:moveTo>
                    <a:pt x="492" y="93"/>
                  </a:moveTo>
                  <a:cubicBezTo>
                    <a:pt x="492" y="145"/>
                    <a:pt x="458" y="186"/>
                    <a:pt x="416" y="186"/>
                  </a:cubicBezTo>
                  <a:cubicBezTo>
                    <a:pt x="76" y="186"/>
                    <a:pt x="76" y="186"/>
                    <a:pt x="76" y="186"/>
                  </a:cubicBezTo>
                  <a:cubicBezTo>
                    <a:pt x="34" y="186"/>
                    <a:pt x="0" y="145"/>
                    <a:pt x="0" y="93"/>
                  </a:cubicBezTo>
                  <a:cubicBezTo>
                    <a:pt x="0" y="93"/>
                    <a:pt x="0" y="93"/>
                    <a:pt x="0" y="93"/>
                  </a:cubicBezTo>
                  <a:cubicBezTo>
                    <a:pt x="0" y="42"/>
                    <a:pt x="34" y="0"/>
                    <a:pt x="76" y="0"/>
                  </a:cubicBezTo>
                  <a:cubicBezTo>
                    <a:pt x="416" y="0"/>
                    <a:pt x="416" y="0"/>
                    <a:pt x="416" y="0"/>
                  </a:cubicBezTo>
                  <a:cubicBezTo>
                    <a:pt x="458" y="0"/>
                    <a:pt x="492" y="42"/>
                    <a:pt x="492" y="93"/>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72" name="Shape 2572"/>
            <p:cNvSpPr/>
            <p:nvPr/>
          </p:nvSpPr>
          <p:spPr>
            <a:xfrm>
              <a:off x="3635156" y="3800908"/>
              <a:ext cx="710256" cy="4225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rgbClr val="A5A5A5"/>
                  </a:solidFill>
                  <a:latin typeface="Montserrat"/>
                  <a:ea typeface="Montserrat"/>
                  <a:cs typeface="Montserrat"/>
                  <a:sym typeface="Montserrat"/>
                </a:rPr>
                <a:t>iOS</a:t>
              </a:r>
              <a:endParaRPr sz="1100"/>
            </a:p>
          </p:txBody>
        </p:sp>
        <p:sp>
          <p:nvSpPr>
            <p:cNvPr id="2573" name="Shape 2573"/>
            <p:cNvSpPr/>
            <p:nvPr/>
          </p:nvSpPr>
          <p:spPr>
            <a:xfrm>
              <a:off x="4080478" y="3477030"/>
              <a:ext cx="659923" cy="1023533"/>
            </a:xfrm>
            <a:custGeom>
              <a:pathLst>
                <a:path extrusionOk="0" h="481" w="310">
                  <a:moveTo>
                    <a:pt x="86" y="376"/>
                  </a:moveTo>
                  <a:cubicBezTo>
                    <a:pt x="93" y="341"/>
                    <a:pt x="104" y="305"/>
                    <a:pt x="119" y="267"/>
                  </a:cubicBezTo>
                  <a:cubicBezTo>
                    <a:pt x="135" y="230"/>
                    <a:pt x="156" y="191"/>
                    <a:pt x="182" y="150"/>
                  </a:cubicBezTo>
                  <a:cubicBezTo>
                    <a:pt x="208" y="110"/>
                    <a:pt x="242" y="68"/>
                    <a:pt x="283" y="23"/>
                  </a:cubicBezTo>
                  <a:cubicBezTo>
                    <a:pt x="0" y="23"/>
                    <a:pt x="0" y="23"/>
                    <a:pt x="0" y="23"/>
                  </a:cubicBezTo>
                  <a:cubicBezTo>
                    <a:pt x="0" y="0"/>
                    <a:pt x="0" y="0"/>
                    <a:pt x="0" y="0"/>
                  </a:cubicBezTo>
                  <a:cubicBezTo>
                    <a:pt x="310" y="0"/>
                    <a:pt x="310" y="0"/>
                    <a:pt x="310" y="0"/>
                  </a:cubicBezTo>
                  <a:cubicBezTo>
                    <a:pt x="310" y="26"/>
                    <a:pt x="310" y="26"/>
                    <a:pt x="310" y="26"/>
                  </a:cubicBezTo>
                  <a:cubicBezTo>
                    <a:pt x="286" y="53"/>
                    <a:pt x="262" y="81"/>
                    <a:pt x="240" y="109"/>
                  </a:cubicBezTo>
                  <a:cubicBezTo>
                    <a:pt x="217" y="138"/>
                    <a:pt x="197" y="169"/>
                    <a:pt x="178" y="205"/>
                  </a:cubicBezTo>
                  <a:cubicBezTo>
                    <a:pt x="160" y="240"/>
                    <a:pt x="144" y="280"/>
                    <a:pt x="131" y="325"/>
                  </a:cubicBezTo>
                  <a:cubicBezTo>
                    <a:pt x="118" y="370"/>
                    <a:pt x="108" y="422"/>
                    <a:pt x="103" y="481"/>
                  </a:cubicBezTo>
                  <a:cubicBezTo>
                    <a:pt x="72" y="481"/>
                    <a:pt x="72" y="481"/>
                    <a:pt x="72" y="481"/>
                  </a:cubicBezTo>
                  <a:cubicBezTo>
                    <a:pt x="75" y="446"/>
                    <a:pt x="80" y="412"/>
                    <a:pt x="86" y="376"/>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77" name="Shape 2577"/>
        <p:cNvGrpSpPr/>
        <p:nvPr/>
      </p:nvGrpSpPr>
      <p:grpSpPr>
        <a:xfrm>
          <a:off x="0" y="0"/>
          <a:ext cx="0" cy="0"/>
          <a:chOff x="0" y="0"/>
          <a:chExt cx="0" cy="0"/>
        </a:xfrm>
      </p:grpSpPr>
      <p:sp>
        <p:nvSpPr>
          <p:cNvPr id="2578" name="Shape 2578"/>
          <p:cNvSpPr/>
          <p:nvPr/>
        </p:nvSpPr>
        <p:spPr>
          <a:xfrm>
            <a:off x="4700588" y="0"/>
            <a:ext cx="4443413" cy="51435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79" name="Shape 2579"/>
          <p:cNvSpPr/>
          <p:nvPr/>
        </p:nvSpPr>
        <p:spPr>
          <a:xfrm>
            <a:off x="976734" y="526040"/>
            <a:ext cx="718257" cy="591344"/>
          </a:xfrm>
          <a:custGeom>
            <a:pathLst>
              <a:path extrusionOk="0" h="400" w="486">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80" name="Shape 2580"/>
          <p:cNvSpPr txBox="1"/>
          <p:nvPr/>
        </p:nvSpPr>
        <p:spPr>
          <a:xfrm>
            <a:off x="917517" y="1263013"/>
            <a:ext cx="2368500" cy="719700"/>
          </a:xfrm>
          <a:prstGeom prst="rect">
            <a:avLst/>
          </a:prstGeom>
          <a:noFill/>
          <a:ln>
            <a:noFill/>
          </a:ln>
        </p:spPr>
        <p:txBody>
          <a:bodyPr anchorCtr="0" anchor="t" bIns="34275" lIns="68575" spcFirstLastPara="1" rIns="68575" wrap="square" tIns="34275">
            <a:noAutofit/>
          </a:bodyPr>
          <a:lstStyle/>
          <a:p>
            <a:pPr indent="0" lvl="0" marL="0" marR="0" rtl="0" algn="l">
              <a:lnSpc>
                <a:spcPct val="78571"/>
              </a:lnSpc>
              <a:spcBef>
                <a:spcPts val="0"/>
              </a:spcBef>
              <a:spcAft>
                <a:spcPts val="0"/>
              </a:spcAft>
              <a:buNone/>
            </a:pPr>
            <a:r>
              <a:rPr b="1" lang="en" sz="3200">
                <a:solidFill>
                  <a:schemeClr val="accent4"/>
                </a:solidFill>
                <a:latin typeface="Montserrat"/>
                <a:ea typeface="Montserrat"/>
                <a:cs typeface="Montserrat"/>
                <a:sym typeface="Montserrat"/>
              </a:rPr>
              <a:t>Tablet</a:t>
            </a:r>
            <a:endParaRPr sz="1100"/>
          </a:p>
          <a:p>
            <a:pPr indent="0" lvl="0" marL="0" marR="0" rtl="0" algn="l">
              <a:lnSpc>
                <a:spcPct val="78571"/>
              </a:lnSpc>
              <a:spcBef>
                <a:spcPts val="0"/>
              </a:spcBef>
              <a:spcAft>
                <a:spcPts val="0"/>
              </a:spcAft>
              <a:buNone/>
            </a:pPr>
            <a:r>
              <a:rPr b="1" lang="en" sz="3200">
                <a:solidFill>
                  <a:schemeClr val="accent4"/>
                </a:solidFill>
                <a:latin typeface="Montserrat"/>
                <a:ea typeface="Montserrat"/>
                <a:cs typeface="Montserrat"/>
                <a:sym typeface="Montserrat"/>
              </a:rPr>
              <a:t>Infograp</a:t>
            </a:r>
            <a:endParaRPr b="1" sz="3200">
              <a:solidFill>
                <a:schemeClr val="accent4"/>
              </a:solidFill>
              <a:latin typeface="Montserrat"/>
              <a:ea typeface="Montserrat"/>
              <a:cs typeface="Montserrat"/>
              <a:sym typeface="Montserrat"/>
            </a:endParaRPr>
          </a:p>
        </p:txBody>
      </p:sp>
      <p:sp>
        <p:nvSpPr>
          <p:cNvPr id="2581" name="Shape 2581"/>
          <p:cNvSpPr txBox="1"/>
          <p:nvPr/>
        </p:nvSpPr>
        <p:spPr>
          <a:xfrm>
            <a:off x="917518" y="2328495"/>
            <a:ext cx="1924917" cy="530915"/>
          </a:xfrm>
          <a:prstGeom prst="rect">
            <a:avLst/>
          </a:prstGeom>
          <a:noFill/>
          <a:ln>
            <a:noFill/>
          </a:ln>
        </p:spPr>
        <p:txBody>
          <a:bodyPr anchorCtr="0" anchor="t" bIns="34275" lIns="68575" spcFirstLastPara="1" rIns="68575" wrap="square" tIns="34275">
            <a:noAutofit/>
          </a:bodyPr>
          <a:lstStyle/>
          <a:p>
            <a:pPr indent="0" lvl="0" marL="0" marR="0" rtl="0" algn="l">
              <a:lnSpc>
                <a:spcPct val="123076"/>
              </a:lnSpc>
              <a:spcBef>
                <a:spcPts val="0"/>
              </a:spcBef>
              <a:spcAft>
                <a:spcPts val="0"/>
              </a:spcAft>
              <a:buNone/>
            </a:pPr>
            <a:r>
              <a:rPr lang="en" sz="1000">
                <a:solidFill>
                  <a:schemeClr val="dk1"/>
                </a:solidFill>
                <a:latin typeface="Montserrat"/>
                <a:ea typeface="Montserrat"/>
                <a:cs typeface="Montserrat"/>
                <a:sym typeface="Montserrat"/>
              </a:rPr>
              <a:t>Contrary to popular belief, to Lorem Ipsum is not simply and random dummy</a:t>
            </a:r>
            <a:endParaRPr sz="1100"/>
          </a:p>
        </p:txBody>
      </p:sp>
      <p:grpSp>
        <p:nvGrpSpPr>
          <p:cNvPr id="2582" name="Shape 2582"/>
          <p:cNvGrpSpPr/>
          <p:nvPr/>
        </p:nvGrpSpPr>
        <p:grpSpPr>
          <a:xfrm>
            <a:off x="980527" y="3155674"/>
            <a:ext cx="427435" cy="426244"/>
            <a:chOff x="9286875" y="3433763"/>
            <a:chExt cx="569913" cy="568325"/>
          </a:xfrm>
        </p:grpSpPr>
        <p:sp>
          <p:nvSpPr>
            <p:cNvPr id="2583" name="Shape 2583"/>
            <p:cNvSpPr/>
            <p:nvPr/>
          </p:nvSpPr>
          <p:spPr>
            <a:xfrm>
              <a:off x="9504363" y="3709988"/>
              <a:ext cx="134938" cy="292100"/>
            </a:xfrm>
            <a:custGeom>
              <a:pathLst>
                <a:path extrusionOk="0" h="35" w="16">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84" name="Shape 2584"/>
            <p:cNvSpPr/>
            <p:nvPr/>
          </p:nvSpPr>
          <p:spPr>
            <a:xfrm>
              <a:off x="9563100" y="3709988"/>
              <a:ext cx="242888" cy="242888"/>
            </a:xfrm>
            <a:custGeom>
              <a:pathLst>
                <a:path extrusionOk="0" h="29" w="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85" name="Shape 2585"/>
            <p:cNvSpPr/>
            <p:nvPr/>
          </p:nvSpPr>
          <p:spPr>
            <a:xfrm>
              <a:off x="9563100" y="3651250"/>
              <a:ext cx="293688" cy="133350"/>
            </a:xfrm>
            <a:custGeom>
              <a:pathLst>
                <a:path extrusionOk="0" h="16" w="35">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86" name="Shape 2586"/>
            <p:cNvSpPr/>
            <p:nvPr/>
          </p:nvSpPr>
          <p:spPr>
            <a:xfrm>
              <a:off x="9563100" y="3482975"/>
              <a:ext cx="242888" cy="242888"/>
            </a:xfrm>
            <a:custGeom>
              <a:pathLst>
                <a:path extrusionOk="0" h="29" w="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87" name="Shape 2587"/>
            <p:cNvSpPr/>
            <p:nvPr/>
          </p:nvSpPr>
          <p:spPr>
            <a:xfrm>
              <a:off x="9504363" y="3433763"/>
              <a:ext cx="134938" cy="292100"/>
            </a:xfrm>
            <a:custGeom>
              <a:pathLst>
                <a:path extrusionOk="0" h="35" w="16">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88" name="Shape 2588"/>
            <p:cNvSpPr/>
            <p:nvPr/>
          </p:nvSpPr>
          <p:spPr>
            <a:xfrm>
              <a:off x="9337675" y="3482975"/>
              <a:ext cx="242888" cy="242888"/>
            </a:xfrm>
            <a:custGeom>
              <a:pathLst>
                <a:path extrusionOk="0" h="29" w="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89" name="Shape 2589"/>
            <p:cNvSpPr/>
            <p:nvPr/>
          </p:nvSpPr>
          <p:spPr>
            <a:xfrm>
              <a:off x="9286875" y="3651250"/>
              <a:ext cx="293688" cy="133350"/>
            </a:xfrm>
            <a:custGeom>
              <a:pathLst>
                <a:path extrusionOk="0" h="16" w="35">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90" name="Shape 2590"/>
            <p:cNvSpPr/>
            <p:nvPr/>
          </p:nvSpPr>
          <p:spPr>
            <a:xfrm>
              <a:off x="9337675" y="3709988"/>
              <a:ext cx="242888" cy="242888"/>
            </a:xfrm>
            <a:custGeom>
              <a:pathLst>
                <a:path extrusionOk="0" h="29" w="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91" name="Shape 2591"/>
            <p:cNvSpPr/>
            <p:nvPr/>
          </p:nvSpPr>
          <p:spPr>
            <a:xfrm>
              <a:off x="9388475" y="3533775"/>
              <a:ext cx="366713" cy="368300"/>
            </a:xfrm>
            <a:prstGeom prst="ellipse">
              <a:avLst/>
            </a:pr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592" name="Shape 2592"/>
          <p:cNvSpPr txBox="1"/>
          <p:nvPr/>
        </p:nvSpPr>
        <p:spPr>
          <a:xfrm>
            <a:off x="1488705" y="3077995"/>
            <a:ext cx="805270"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accent4"/>
                </a:solidFill>
                <a:latin typeface="Open Sans ExtraBold"/>
                <a:ea typeface="Open Sans ExtraBold"/>
                <a:cs typeface="Open Sans ExtraBold"/>
                <a:sym typeface="Open Sans ExtraBold"/>
              </a:rPr>
              <a:t>300.8K</a:t>
            </a:r>
            <a:endParaRPr sz="1100"/>
          </a:p>
        </p:txBody>
      </p:sp>
      <p:sp>
        <p:nvSpPr>
          <p:cNvPr id="2593" name="Shape 2593"/>
          <p:cNvSpPr txBox="1"/>
          <p:nvPr/>
        </p:nvSpPr>
        <p:spPr>
          <a:xfrm>
            <a:off x="1488700" y="3303550"/>
            <a:ext cx="10623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Contrary to popular belief, Lorem Ipsum</a:t>
            </a:r>
            <a:endParaRPr sz="1100"/>
          </a:p>
        </p:txBody>
      </p:sp>
      <p:grpSp>
        <p:nvGrpSpPr>
          <p:cNvPr id="2594" name="Shape 2594"/>
          <p:cNvGrpSpPr/>
          <p:nvPr/>
        </p:nvGrpSpPr>
        <p:grpSpPr>
          <a:xfrm>
            <a:off x="980527" y="3864697"/>
            <a:ext cx="427435" cy="426244"/>
            <a:chOff x="9286875" y="3433763"/>
            <a:chExt cx="569913" cy="568325"/>
          </a:xfrm>
        </p:grpSpPr>
        <p:sp>
          <p:nvSpPr>
            <p:cNvPr id="2595" name="Shape 2595"/>
            <p:cNvSpPr/>
            <p:nvPr/>
          </p:nvSpPr>
          <p:spPr>
            <a:xfrm>
              <a:off x="9504363" y="3709988"/>
              <a:ext cx="134938" cy="292100"/>
            </a:xfrm>
            <a:custGeom>
              <a:pathLst>
                <a:path extrusionOk="0" h="35" w="16">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96" name="Shape 2596"/>
            <p:cNvSpPr/>
            <p:nvPr/>
          </p:nvSpPr>
          <p:spPr>
            <a:xfrm>
              <a:off x="9563100" y="3709988"/>
              <a:ext cx="242888" cy="242888"/>
            </a:xfrm>
            <a:custGeom>
              <a:pathLst>
                <a:path extrusionOk="0" h="29" w="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97" name="Shape 2597"/>
            <p:cNvSpPr/>
            <p:nvPr/>
          </p:nvSpPr>
          <p:spPr>
            <a:xfrm>
              <a:off x="9563100" y="3651250"/>
              <a:ext cx="293688" cy="133350"/>
            </a:xfrm>
            <a:custGeom>
              <a:pathLst>
                <a:path extrusionOk="0" h="16" w="35">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98" name="Shape 2598"/>
            <p:cNvSpPr/>
            <p:nvPr/>
          </p:nvSpPr>
          <p:spPr>
            <a:xfrm>
              <a:off x="9563100" y="3482975"/>
              <a:ext cx="242888" cy="242888"/>
            </a:xfrm>
            <a:custGeom>
              <a:pathLst>
                <a:path extrusionOk="0" h="29" w="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99" name="Shape 2599"/>
            <p:cNvSpPr/>
            <p:nvPr/>
          </p:nvSpPr>
          <p:spPr>
            <a:xfrm>
              <a:off x="9504363" y="3433763"/>
              <a:ext cx="134938" cy="292100"/>
            </a:xfrm>
            <a:custGeom>
              <a:pathLst>
                <a:path extrusionOk="0" h="35" w="16">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00" name="Shape 2600"/>
            <p:cNvSpPr/>
            <p:nvPr/>
          </p:nvSpPr>
          <p:spPr>
            <a:xfrm>
              <a:off x="9337675" y="3482975"/>
              <a:ext cx="242888" cy="242888"/>
            </a:xfrm>
            <a:custGeom>
              <a:pathLst>
                <a:path extrusionOk="0" h="29" w="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01" name="Shape 2601"/>
            <p:cNvSpPr/>
            <p:nvPr/>
          </p:nvSpPr>
          <p:spPr>
            <a:xfrm>
              <a:off x="9286875" y="3651250"/>
              <a:ext cx="293688" cy="133350"/>
            </a:xfrm>
            <a:custGeom>
              <a:pathLst>
                <a:path extrusionOk="0" h="16" w="35">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02" name="Shape 2602"/>
            <p:cNvSpPr/>
            <p:nvPr/>
          </p:nvSpPr>
          <p:spPr>
            <a:xfrm>
              <a:off x="9337675" y="3709988"/>
              <a:ext cx="242888" cy="242888"/>
            </a:xfrm>
            <a:custGeom>
              <a:pathLst>
                <a:path extrusionOk="0" h="29" w="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03" name="Shape 2603"/>
            <p:cNvSpPr/>
            <p:nvPr/>
          </p:nvSpPr>
          <p:spPr>
            <a:xfrm>
              <a:off x="9388475" y="3533775"/>
              <a:ext cx="366713" cy="368300"/>
            </a:xfrm>
            <a:prstGeom prst="ellipse">
              <a:avLst/>
            </a:prstGeom>
            <a:solidFill>
              <a:srgbClr val="B0B3B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604" name="Shape 2604"/>
          <p:cNvSpPr txBox="1"/>
          <p:nvPr/>
        </p:nvSpPr>
        <p:spPr>
          <a:xfrm>
            <a:off x="1488705" y="3787019"/>
            <a:ext cx="805270"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lt2"/>
                </a:solidFill>
                <a:latin typeface="Open Sans ExtraBold"/>
                <a:ea typeface="Open Sans ExtraBold"/>
                <a:cs typeface="Open Sans ExtraBold"/>
                <a:sym typeface="Open Sans ExtraBold"/>
              </a:rPr>
              <a:t>128.3K</a:t>
            </a:r>
            <a:endParaRPr sz="1100"/>
          </a:p>
        </p:txBody>
      </p:sp>
      <p:sp>
        <p:nvSpPr>
          <p:cNvPr id="2605" name="Shape 2605"/>
          <p:cNvSpPr txBox="1"/>
          <p:nvPr/>
        </p:nvSpPr>
        <p:spPr>
          <a:xfrm>
            <a:off x="1488700" y="4012575"/>
            <a:ext cx="10098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Open Sans"/>
                <a:ea typeface="Open Sans"/>
                <a:cs typeface="Open Sans"/>
                <a:sym typeface="Open Sans"/>
              </a:rPr>
              <a:t>Contrary to popular belief, Lorem Ipsum</a:t>
            </a:r>
            <a:endParaRPr sz="1100"/>
          </a:p>
        </p:txBody>
      </p:sp>
      <p:cxnSp>
        <p:nvCxnSpPr>
          <p:cNvPr id="2606" name="Shape 2606"/>
          <p:cNvCxnSpPr/>
          <p:nvPr/>
        </p:nvCxnSpPr>
        <p:spPr>
          <a:xfrm>
            <a:off x="976734" y="3722424"/>
            <a:ext cx="1409924" cy="0"/>
          </a:xfrm>
          <a:prstGeom prst="straightConnector1">
            <a:avLst/>
          </a:prstGeom>
          <a:noFill/>
          <a:ln cap="flat" cmpd="sng" w="12700">
            <a:solidFill>
              <a:srgbClr val="A5A5A5"/>
            </a:solidFill>
            <a:prstDash val="solid"/>
            <a:miter lim="800000"/>
            <a:headEnd len="sm" w="sm" type="none"/>
            <a:tailEnd len="sm" w="sm" type="none"/>
          </a:ln>
        </p:spPr>
      </p:cxnSp>
      <p:grpSp>
        <p:nvGrpSpPr>
          <p:cNvPr id="2607" name="Shape 2607"/>
          <p:cNvGrpSpPr/>
          <p:nvPr/>
        </p:nvGrpSpPr>
        <p:grpSpPr>
          <a:xfrm>
            <a:off x="5740516" y="1194565"/>
            <a:ext cx="2121924" cy="2754369"/>
            <a:chOff x="4513299" y="1096385"/>
            <a:chExt cx="3594022" cy="4665230"/>
          </a:xfrm>
        </p:grpSpPr>
        <p:sp>
          <p:nvSpPr>
            <p:cNvPr id="2608" name="Shape 2608"/>
            <p:cNvSpPr/>
            <p:nvPr/>
          </p:nvSpPr>
          <p:spPr>
            <a:xfrm>
              <a:off x="4879227" y="1617359"/>
              <a:ext cx="2845699" cy="3707427"/>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609" name="Shape 2609"/>
            <p:cNvGrpSpPr/>
            <p:nvPr/>
          </p:nvGrpSpPr>
          <p:grpSpPr>
            <a:xfrm>
              <a:off x="4513299" y="1096385"/>
              <a:ext cx="3594022" cy="4665230"/>
              <a:chOff x="16057563" y="1071563"/>
              <a:chExt cx="4677570" cy="6071730"/>
            </a:xfrm>
          </p:grpSpPr>
          <p:sp>
            <p:nvSpPr>
              <p:cNvPr id="2610" name="Shape 2610"/>
              <p:cNvSpPr/>
              <p:nvPr/>
            </p:nvSpPr>
            <p:spPr>
              <a:xfrm>
                <a:off x="16057563" y="1071563"/>
                <a:ext cx="4670425" cy="6067425"/>
              </a:xfrm>
              <a:custGeom>
                <a:pathLst>
                  <a:path extrusionOk="0" h="1685" w="1295">
                    <a:moveTo>
                      <a:pt x="1231" y="0"/>
                    </a:moveTo>
                    <a:cubicBezTo>
                      <a:pt x="63" y="0"/>
                      <a:pt x="63" y="0"/>
                      <a:pt x="63" y="0"/>
                    </a:cubicBezTo>
                    <a:cubicBezTo>
                      <a:pt x="28" y="0"/>
                      <a:pt x="0" y="29"/>
                      <a:pt x="0" y="64"/>
                    </a:cubicBezTo>
                    <a:cubicBezTo>
                      <a:pt x="0" y="1622"/>
                      <a:pt x="0" y="1622"/>
                      <a:pt x="0" y="1622"/>
                    </a:cubicBezTo>
                    <a:cubicBezTo>
                      <a:pt x="0" y="1657"/>
                      <a:pt x="28" y="1685"/>
                      <a:pt x="63" y="1685"/>
                    </a:cubicBezTo>
                    <a:cubicBezTo>
                      <a:pt x="1231" y="1685"/>
                      <a:pt x="1231" y="1685"/>
                      <a:pt x="1231" y="1685"/>
                    </a:cubicBezTo>
                    <a:cubicBezTo>
                      <a:pt x="1266" y="1685"/>
                      <a:pt x="1295" y="1657"/>
                      <a:pt x="1295" y="1622"/>
                    </a:cubicBezTo>
                    <a:cubicBezTo>
                      <a:pt x="1295" y="64"/>
                      <a:pt x="1295" y="64"/>
                      <a:pt x="1295" y="64"/>
                    </a:cubicBezTo>
                    <a:cubicBezTo>
                      <a:pt x="1295" y="29"/>
                      <a:pt x="1266" y="0"/>
                      <a:pt x="1231" y="0"/>
                    </a:cubicBezTo>
                    <a:moveTo>
                      <a:pt x="1159" y="1527"/>
                    </a:moveTo>
                    <a:cubicBezTo>
                      <a:pt x="136" y="1527"/>
                      <a:pt x="136" y="1527"/>
                      <a:pt x="136" y="1527"/>
                    </a:cubicBezTo>
                    <a:cubicBezTo>
                      <a:pt x="136" y="157"/>
                      <a:pt x="136" y="157"/>
                      <a:pt x="136" y="157"/>
                    </a:cubicBezTo>
                    <a:cubicBezTo>
                      <a:pt x="1159" y="157"/>
                      <a:pt x="1159" y="157"/>
                      <a:pt x="1159" y="157"/>
                    </a:cubicBezTo>
                    <a:cubicBezTo>
                      <a:pt x="1159" y="1527"/>
                      <a:pt x="1159" y="1527"/>
                      <a:pt x="1159" y="1527"/>
                    </a:cubicBezTo>
                  </a:path>
                </a:pathLst>
              </a:custGeom>
              <a:solidFill>
                <a:srgbClr val="DDDDD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11" name="Shape 2611"/>
              <p:cNvSpPr/>
              <p:nvPr/>
            </p:nvSpPr>
            <p:spPr>
              <a:xfrm>
                <a:off x="16071852" y="1090613"/>
                <a:ext cx="4637088" cy="6034088"/>
              </a:xfrm>
              <a:custGeom>
                <a:pathLst>
                  <a:path extrusionOk="0" h="1676" w="1286">
                    <a:moveTo>
                      <a:pt x="59" y="1676"/>
                    </a:moveTo>
                    <a:cubicBezTo>
                      <a:pt x="27" y="1676"/>
                      <a:pt x="0" y="1649"/>
                      <a:pt x="0" y="1617"/>
                    </a:cubicBezTo>
                    <a:cubicBezTo>
                      <a:pt x="0" y="59"/>
                      <a:pt x="0" y="59"/>
                      <a:pt x="0" y="59"/>
                    </a:cubicBezTo>
                    <a:cubicBezTo>
                      <a:pt x="0" y="27"/>
                      <a:pt x="27" y="0"/>
                      <a:pt x="59" y="0"/>
                    </a:cubicBezTo>
                    <a:cubicBezTo>
                      <a:pt x="1227" y="0"/>
                      <a:pt x="1227" y="0"/>
                      <a:pt x="1227" y="0"/>
                    </a:cubicBezTo>
                    <a:cubicBezTo>
                      <a:pt x="1260" y="0"/>
                      <a:pt x="1286" y="27"/>
                      <a:pt x="1286" y="59"/>
                    </a:cubicBezTo>
                    <a:cubicBezTo>
                      <a:pt x="1286" y="1617"/>
                      <a:pt x="1286" y="1617"/>
                      <a:pt x="1286" y="1617"/>
                    </a:cubicBezTo>
                    <a:cubicBezTo>
                      <a:pt x="1286" y="1649"/>
                      <a:pt x="1260" y="1676"/>
                      <a:pt x="1227" y="1676"/>
                    </a:cubicBezTo>
                    <a:cubicBezTo>
                      <a:pt x="59" y="1676"/>
                      <a:pt x="59" y="1676"/>
                      <a:pt x="59" y="1676"/>
                    </a:cubicBezTo>
                    <a:moveTo>
                      <a:pt x="127" y="1526"/>
                    </a:moveTo>
                    <a:cubicBezTo>
                      <a:pt x="1160" y="1526"/>
                      <a:pt x="1160" y="1526"/>
                      <a:pt x="1160" y="1526"/>
                    </a:cubicBezTo>
                    <a:cubicBezTo>
                      <a:pt x="1160" y="147"/>
                      <a:pt x="1160" y="147"/>
                      <a:pt x="1160" y="147"/>
                    </a:cubicBezTo>
                    <a:cubicBezTo>
                      <a:pt x="127" y="147"/>
                      <a:pt x="127" y="147"/>
                      <a:pt x="127" y="147"/>
                    </a:cubicBezTo>
                    <a:cubicBezTo>
                      <a:pt x="127" y="1526"/>
                      <a:pt x="127" y="1526"/>
                      <a:pt x="127" y="152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12" name="Shape 2612"/>
              <p:cNvSpPr/>
              <p:nvPr/>
            </p:nvSpPr>
            <p:spPr>
              <a:xfrm>
                <a:off x="17010063" y="1071563"/>
                <a:ext cx="2859088" cy="28575"/>
              </a:xfrm>
              <a:prstGeom prst="rect">
                <a:avLst/>
              </a:pr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13" name="Shape 2613"/>
              <p:cNvSpPr/>
              <p:nvPr/>
            </p:nvSpPr>
            <p:spPr>
              <a:xfrm>
                <a:off x="16548102" y="1633615"/>
                <a:ext cx="3689349" cy="119063"/>
              </a:xfrm>
              <a:prstGeom prst="rect">
                <a:avLst/>
              </a:pr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14" name="Shape 2614"/>
              <p:cNvSpPr/>
              <p:nvPr/>
            </p:nvSpPr>
            <p:spPr>
              <a:xfrm>
                <a:off x="16548102" y="1636713"/>
                <a:ext cx="3689350" cy="1190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15" name="Shape 2615"/>
              <p:cNvSpPr/>
              <p:nvPr/>
            </p:nvSpPr>
            <p:spPr>
              <a:xfrm>
                <a:off x="16610013" y="1673226"/>
                <a:ext cx="3573463" cy="53975"/>
              </a:xfrm>
              <a:custGeom>
                <a:pathLst>
                  <a:path extrusionOk="0" h="15" w="991">
                    <a:moveTo>
                      <a:pt x="458" y="0"/>
                    </a:moveTo>
                    <a:cubicBezTo>
                      <a:pt x="455" y="0"/>
                      <a:pt x="453" y="2"/>
                      <a:pt x="453" y="5"/>
                    </a:cubicBezTo>
                    <a:cubicBezTo>
                      <a:pt x="453" y="7"/>
                      <a:pt x="455" y="9"/>
                      <a:pt x="457" y="9"/>
                    </a:cubicBezTo>
                    <a:cubicBezTo>
                      <a:pt x="458" y="9"/>
                      <a:pt x="459" y="8"/>
                      <a:pt x="460" y="7"/>
                    </a:cubicBezTo>
                    <a:cubicBezTo>
                      <a:pt x="460" y="7"/>
                      <a:pt x="460" y="7"/>
                      <a:pt x="460" y="7"/>
                    </a:cubicBezTo>
                    <a:cubicBezTo>
                      <a:pt x="459" y="9"/>
                      <a:pt x="459" y="10"/>
                      <a:pt x="458" y="10"/>
                    </a:cubicBezTo>
                    <a:cubicBezTo>
                      <a:pt x="457" y="11"/>
                      <a:pt x="456" y="11"/>
                      <a:pt x="455" y="11"/>
                    </a:cubicBezTo>
                    <a:cubicBezTo>
                      <a:pt x="455" y="11"/>
                      <a:pt x="455" y="11"/>
                      <a:pt x="454" y="11"/>
                    </a:cubicBezTo>
                    <a:cubicBezTo>
                      <a:pt x="454" y="13"/>
                      <a:pt x="454" y="13"/>
                      <a:pt x="454" y="13"/>
                    </a:cubicBezTo>
                    <a:cubicBezTo>
                      <a:pt x="455" y="13"/>
                      <a:pt x="455" y="13"/>
                      <a:pt x="456" y="13"/>
                    </a:cubicBezTo>
                    <a:cubicBezTo>
                      <a:pt x="457" y="13"/>
                      <a:pt x="459" y="12"/>
                      <a:pt x="460" y="11"/>
                    </a:cubicBezTo>
                    <a:cubicBezTo>
                      <a:pt x="461" y="10"/>
                      <a:pt x="462" y="8"/>
                      <a:pt x="462" y="6"/>
                    </a:cubicBezTo>
                    <a:cubicBezTo>
                      <a:pt x="462" y="3"/>
                      <a:pt x="460" y="0"/>
                      <a:pt x="458" y="0"/>
                    </a:cubicBezTo>
                    <a:moveTo>
                      <a:pt x="459" y="6"/>
                    </a:moveTo>
                    <a:cubicBezTo>
                      <a:pt x="459" y="6"/>
                      <a:pt x="458" y="7"/>
                      <a:pt x="457" y="7"/>
                    </a:cubicBezTo>
                    <a:cubicBezTo>
                      <a:pt x="456" y="7"/>
                      <a:pt x="455" y="6"/>
                      <a:pt x="455" y="5"/>
                    </a:cubicBezTo>
                    <a:cubicBezTo>
                      <a:pt x="455" y="3"/>
                      <a:pt x="456" y="2"/>
                      <a:pt x="457" y="2"/>
                    </a:cubicBezTo>
                    <a:cubicBezTo>
                      <a:pt x="459" y="2"/>
                      <a:pt x="460" y="3"/>
                      <a:pt x="460" y="5"/>
                    </a:cubicBezTo>
                    <a:cubicBezTo>
                      <a:pt x="459" y="6"/>
                      <a:pt x="459" y="6"/>
                      <a:pt x="459" y="6"/>
                    </a:cubicBezTo>
                    <a:moveTo>
                      <a:pt x="465" y="4"/>
                    </a:moveTo>
                    <a:cubicBezTo>
                      <a:pt x="464" y="4"/>
                      <a:pt x="464" y="4"/>
                      <a:pt x="464" y="5"/>
                    </a:cubicBezTo>
                    <a:cubicBezTo>
                      <a:pt x="464" y="6"/>
                      <a:pt x="464" y="7"/>
                      <a:pt x="465" y="7"/>
                    </a:cubicBezTo>
                    <a:cubicBezTo>
                      <a:pt x="466" y="7"/>
                      <a:pt x="467" y="6"/>
                      <a:pt x="467" y="5"/>
                    </a:cubicBezTo>
                    <a:cubicBezTo>
                      <a:pt x="467" y="4"/>
                      <a:pt x="466" y="4"/>
                      <a:pt x="465" y="4"/>
                    </a:cubicBezTo>
                    <a:moveTo>
                      <a:pt x="465" y="10"/>
                    </a:moveTo>
                    <a:cubicBezTo>
                      <a:pt x="464" y="10"/>
                      <a:pt x="464" y="11"/>
                      <a:pt x="464" y="12"/>
                    </a:cubicBezTo>
                    <a:cubicBezTo>
                      <a:pt x="464" y="12"/>
                      <a:pt x="464" y="13"/>
                      <a:pt x="465" y="13"/>
                    </a:cubicBezTo>
                    <a:cubicBezTo>
                      <a:pt x="466" y="13"/>
                      <a:pt x="467" y="12"/>
                      <a:pt x="467" y="12"/>
                    </a:cubicBezTo>
                    <a:cubicBezTo>
                      <a:pt x="467" y="11"/>
                      <a:pt x="466" y="10"/>
                      <a:pt x="465" y="10"/>
                    </a:cubicBezTo>
                    <a:moveTo>
                      <a:pt x="476" y="0"/>
                    </a:moveTo>
                    <a:cubicBezTo>
                      <a:pt x="473" y="0"/>
                      <a:pt x="473" y="0"/>
                      <a:pt x="473" y="0"/>
                    </a:cubicBezTo>
                    <a:cubicBezTo>
                      <a:pt x="468" y="8"/>
                      <a:pt x="468" y="8"/>
                      <a:pt x="468" y="8"/>
                    </a:cubicBezTo>
                    <a:cubicBezTo>
                      <a:pt x="468" y="10"/>
                      <a:pt x="468" y="10"/>
                      <a:pt x="468" y="10"/>
                    </a:cubicBezTo>
                    <a:cubicBezTo>
                      <a:pt x="473" y="10"/>
                      <a:pt x="473" y="10"/>
                      <a:pt x="473" y="10"/>
                    </a:cubicBezTo>
                    <a:cubicBezTo>
                      <a:pt x="473" y="13"/>
                      <a:pt x="473" y="13"/>
                      <a:pt x="473" y="13"/>
                    </a:cubicBezTo>
                    <a:cubicBezTo>
                      <a:pt x="476" y="13"/>
                      <a:pt x="476" y="13"/>
                      <a:pt x="476" y="13"/>
                    </a:cubicBezTo>
                    <a:cubicBezTo>
                      <a:pt x="476" y="10"/>
                      <a:pt x="476" y="10"/>
                      <a:pt x="476" y="10"/>
                    </a:cubicBezTo>
                    <a:cubicBezTo>
                      <a:pt x="477" y="10"/>
                      <a:pt x="477" y="10"/>
                      <a:pt x="477" y="10"/>
                    </a:cubicBezTo>
                    <a:cubicBezTo>
                      <a:pt x="477" y="8"/>
                      <a:pt x="477" y="8"/>
                      <a:pt x="477" y="8"/>
                    </a:cubicBezTo>
                    <a:cubicBezTo>
                      <a:pt x="476" y="8"/>
                      <a:pt x="476" y="8"/>
                      <a:pt x="476" y="8"/>
                    </a:cubicBezTo>
                    <a:cubicBezTo>
                      <a:pt x="476" y="0"/>
                      <a:pt x="476" y="0"/>
                      <a:pt x="476" y="0"/>
                    </a:cubicBezTo>
                    <a:moveTo>
                      <a:pt x="473" y="5"/>
                    </a:moveTo>
                    <a:cubicBezTo>
                      <a:pt x="473" y="8"/>
                      <a:pt x="473" y="8"/>
                      <a:pt x="473" y="8"/>
                    </a:cubicBezTo>
                    <a:cubicBezTo>
                      <a:pt x="470" y="8"/>
                      <a:pt x="470" y="8"/>
                      <a:pt x="470" y="8"/>
                    </a:cubicBezTo>
                    <a:cubicBezTo>
                      <a:pt x="470" y="8"/>
                      <a:pt x="470" y="8"/>
                      <a:pt x="470" y="8"/>
                    </a:cubicBezTo>
                    <a:cubicBezTo>
                      <a:pt x="472" y="5"/>
                      <a:pt x="472" y="5"/>
                      <a:pt x="472" y="5"/>
                    </a:cubicBezTo>
                    <a:cubicBezTo>
                      <a:pt x="473" y="4"/>
                      <a:pt x="473" y="3"/>
                      <a:pt x="473" y="2"/>
                    </a:cubicBezTo>
                    <a:cubicBezTo>
                      <a:pt x="473" y="2"/>
                      <a:pt x="473" y="2"/>
                      <a:pt x="473" y="2"/>
                    </a:cubicBezTo>
                    <a:cubicBezTo>
                      <a:pt x="473" y="3"/>
                      <a:pt x="473" y="4"/>
                      <a:pt x="473" y="5"/>
                    </a:cubicBezTo>
                    <a:moveTo>
                      <a:pt x="482" y="5"/>
                    </a:moveTo>
                    <a:cubicBezTo>
                      <a:pt x="482" y="5"/>
                      <a:pt x="481" y="5"/>
                      <a:pt x="481" y="5"/>
                    </a:cubicBezTo>
                    <a:cubicBezTo>
                      <a:pt x="482" y="2"/>
                      <a:pt x="482" y="2"/>
                      <a:pt x="482" y="2"/>
                    </a:cubicBezTo>
                    <a:cubicBezTo>
                      <a:pt x="486" y="2"/>
                      <a:pt x="486" y="2"/>
                      <a:pt x="486" y="2"/>
                    </a:cubicBezTo>
                    <a:cubicBezTo>
                      <a:pt x="486" y="0"/>
                      <a:pt x="486" y="0"/>
                      <a:pt x="486" y="0"/>
                    </a:cubicBezTo>
                    <a:cubicBezTo>
                      <a:pt x="480" y="0"/>
                      <a:pt x="480" y="0"/>
                      <a:pt x="480" y="0"/>
                    </a:cubicBezTo>
                    <a:cubicBezTo>
                      <a:pt x="479" y="7"/>
                      <a:pt x="479" y="7"/>
                      <a:pt x="479" y="7"/>
                    </a:cubicBezTo>
                    <a:cubicBezTo>
                      <a:pt x="480" y="7"/>
                      <a:pt x="480" y="7"/>
                      <a:pt x="481" y="7"/>
                    </a:cubicBezTo>
                    <a:cubicBezTo>
                      <a:pt x="483" y="7"/>
                      <a:pt x="484" y="8"/>
                      <a:pt x="484" y="9"/>
                    </a:cubicBezTo>
                    <a:cubicBezTo>
                      <a:pt x="484" y="10"/>
                      <a:pt x="483" y="11"/>
                      <a:pt x="482" y="11"/>
                    </a:cubicBezTo>
                    <a:cubicBezTo>
                      <a:pt x="480" y="11"/>
                      <a:pt x="479" y="11"/>
                      <a:pt x="479" y="11"/>
                    </a:cubicBezTo>
                    <a:cubicBezTo>
                      <a:pt x="478" y="12"/>
                      <a:pt x="478" y="12"/>
                      <a:pt x="478" y="12"/>
                    </a:cubicBezTo>
                    <a:cubicBezTo>
                      <a:pt x="479" y="13"/>
                      <a:pt x="480" y="13"/>
                      <a:pt x="482" y="13"/>
                    </a:cubicBezTo>
                    <a:cubicBezTo>
                      <a:pt x="485" y="13"/>
                      <a:pt x="487" y="11"/>
                      <a:pt x="487" y="9"/>
                    </a:cubicBezTo>
                    <a:cubicBezTo>
                      <a:pt x="487" y="7"/>
                      <a:pt x="486" y="6"/>
                      <a:pt x="485" y="6"/>
                    </a:cubicBezTo>
                    <a:cubicBezTo>
                      <a:pt x="484" y="5"/>
                      <a:pt x="483" y="5"/>
                      <a:pt x="482" y="5"/>
                    </a:cubicBezTo>
                    <a:moveTo>
                      <a:pt x="496" y="0"/>
                    </a:moveTo>
                    <a:cubicBezTo>
                      <a:pt x="492" y="13"/>
                      <a:pt x="492" y="13"/>
                      <a:pt x="492" y="13"/>
                    </a:cubicBezTo>
                    <a:cubicBezTo>
                      <a:pt x="495" y="13"/>
                      <a:pt x="495" y="13"/>
                      <a:pt x="495" y="13"/>
                    </a:cubicBezTo>
                    <a:cubicBezTo>
                      <a:pt x="496" y="9"/>
                      <a:pt x="496" y="9"/>
                      <a:pt x="496" y="9"/>
                    </a:cubicBezTo>
                    <a:cubicBezTo>
                      <a:pt x="500" y="9"/>
                      <a:pt x="500" y="9"/>
                      <a:pt x="500" y="9"/>
                    </a:cubicBezTo>
                    <a:cubicBezTo>
                      <a:pt x="501" y="13"/>
                      <a:pt x="501" y="13"/>
                      <a:pt x="501" y="13"/>
                    </a:cubicBezTo>
                    <a:cubicBezTo>
                      <a:pt x="504" y="13"/>
                      <a:pt x="504" y="13"/>
                      <a:pt x="504" y="13"/>
                    </a:cubicBezTo>
                    <a:cubicBezTo>
                      <a:pt x="499" y="0"/>
                      <a:pt x="499" y="0"/>
                      <a:pt x="499" y="0"/>
                    </a:cubicBezTo>
                    <a:cubicBezTo>
                      <a:pt x="496" y="0"/>
                      <a:pt x="496" y="0"/>
                      <a:pt x="496" y="0"/>
                    </a:cubicBezTo>
                    <a:moveTo>
                      <a:pt x="496" y="7"/>
                    </a:moveTo>
                    <a:cubicBezTo>
                      <a:pt x="497" y="4"/>
                      <a:pt x="497" y="4"/>
                      <a:pt x="497" y="4"/>
                    </a:cubicBezTo>
                    <a:cubicBezTo>
                      <a:pt x="497" y="4"/>
                      <a:pt x="498" y="3"/>
                      <a:pt x="498" y="2"/>
                    </a:cubicBezTo>
                    <a:cubicBezTo>
                      <a:pt x="498" y="2"/>
                      <a:pt x="498" y="2"/>
                      <a:pt x="498" y="2"/>
                    </a:cubicBezTo>
                    <a:cubicBezTo>
                      <a:pt x="498" y="3"/>
                      <a:pt x="498" y="3"/>
                      <a:pt x="499" y="4"/>
                    </a:cubicBezTo>
                    <a:cubicBezTo>
                      <a:pt x="500" y="7"/>
                      <a:pt x="500" y="7"/>
                      <a:pt x="500" y="7"/>
                    </a:cubicBezTo>
                    <a:cubicBezTo>
                      <a:pt x="496" y="7"/>
                      <a:pt x="496" y="7"/>
                      <a:pt x="496" y="7"/>
                    </a:cubicBezTo>
                    <a:moveTo>
                      <a:pt x="515" y="0"/>
                    </a:moveTo>
                    <a:cubicBezTo>
                      <a:pt x="513" y="5"/>
                      <a:pt x="513" y="5"/>
                      <a:pt x="513" y="5"/>
                    </a:cubicBezTo>
                    <a:cubicBezTo>
                      <a:pt x="513" y="7"/>
                      <a:pt x="512" y="8"/>
                      <a:pt x="512" y="10"/>
                    </a:cubicBezTo>
                    <a:cubicBezTo>
                      <a:pt x="512" y="10"/>
                      <a:pt x="512" y="10"/>
                      <a:pt x="512" y="10"/>
                    </a:cubicBezTo>
                    <a:cubicBezTo>
                      <a:pt x="512" y="8"/>
                      <a:pt x="511" y="7"/>
                      <a:pt x="511" y="5"/>
                    </a:cubicBezTo>
                    <a:cubicBezTo>
                      <a:pt x="509" y="0"/>
                      <a:pt x="509" y="0"/>
                      <a:pt x="509" y="0"/>
                    </a:cubicBezTo>
                    <a:cubicBezTo>
                      <a:pt x="506" y="0"/>
                      <a:pt x="506" y="0"/>
                      <a:pt x="506" y="0"/>
                    </a:cubicBezTo>
                    <a:cubicBezTo>
                      <a:pt x="505" y="13"/>
                      <a:pt x="505" y="13"/>
                      <a:pt x="505" y="13"/>
                    </a:cubicBezTo>
                    <a:cubicBezTo>
                      <a:pt x="507" y="13"/>
                      <a:pt x="507" y="13"/>
                      <a:pt x="507" y="13"/>
                    </a:cubicBezTo>
                    <a:cubicBezTo>
                      <a:pt x="508" y="8"/>
                      <a:pt x="508" y="8"/>
                      <a:pt x="508" y="8"/>
                    </a:cubicBezTo>
                    <a:cubicBezTo>
                      <a:pt x="508" y="6"/>
                      <a:pt x="508" y="4"/>
                      <a:pt x="508" y="2"/>
                    </a:cubicBezTo>
                    <a:cubicBezTo>
                      <a:pt x="508" y="2"/>
                      <a:pt x="508" y="2"/>
                      <a:pt x="508" y="2"/>
                    </a:cubicBezTo>
                    <a:cubicBezTo>
                      <a:pt x="508" y="4"/>
                      <a:pt x="509" y="6"/>
                      <a:pt x="509" y="7"/>
                    </a:cubicBezTo>
                    <a:cubicBezTo>
                      <a:pt x="511" y="13"/>
                      <a:pt x="511" y="13"/>
                      <a:pt x="511" y="13"/>
                    </a:cubicBezTo>
                    <a:cubicBezTo>
                      <a:pt x="513" y="13"/>
                      <a:pt x="513" y="13"/>
                      <a:pt x="513" y="13"/>
                    </a:cubicBezTo>
                    <a:cubicBezTo>
                      <a:pt x="515" y="7"/>
                      <a:pt x="515" y="7"/>
                      <a:pt x="515" y="7"/>
                    </a:cubicBezTo>
                    <a:cubicBezTo>
                      <a:pt x="515" y="6"/>
                      <a:pt x="516" y="4"/>
                      <a:pt x="516" y="2"/>
                    </a:cubicBezTo>
                    <a:cubicBezTo>
                      <a:pt x="516" y="2"/>
                      <a:pt x="516" y="2"/>
                      <a:pt x="516" y="2"/>
                    </a:cubicBezTo>
                    <a:cubicBezTo>
                      <a:pt x="516" y="4"/>
                      <a:pt x="516" y="6"/>
                      <a:pt x="516" y="8"/>
                    </a:cubicBezTo>
                    <a:cubicBezTo>
                      <a:pt x="517" y="13"/>
                      <a:pt x="517" y="13"/>
                      <a:pt x="517" y="13"/>
                    </a:cubicBezTo>
                    <a:cubicBezTo>
                      <a:pt x="519" y="13"/>
                      <a:pt x="519" y="13"/>
                      <a:pt x="519" y="13"/>
                    </a:cubicBezTo>
                    <a:cubicBezTo>
                      <a:pt x="518" y="0"/>
                      <a:pt x="518" y="0"/>
                      <a:pt x="518" y="0"/>
                    </a:cubicBezTo>
                    <a:cubicBezTo>
                      <a:pt x="515" y="0"/>
                      <a:pt x="515" y="0"/>
                      <a:pt x="515" y="0"/>
                    </a:cubicBezTo>
                    <a:moveTo>
                      <a:pt x="962" y="11"/>
                    </a:moveTo>
                    <a:cubicBezTo>
                      <a:pt x="983" y="11"/>
                      <a:pt x="983" y="11"/>
                      <a:pt x="983" y="11"/>
                    </a:cubicBezTo>
                    <a:cubicBezTo>
                      <a:pt x="983" y="3"/>
                      <a:pt x="983" y="3"/>
                      <a:pt x="983" y="3"/>
                    </a:cubicBezTo>
                    <a:cubicBezTo>
                      <a:pt x="962" y="3"/>
                      <a:pt x="962" y="3"/>
                      <a:pt x="962" y="3"/>
                    </a:cubicBezTo>
                    <a:cubicBezTo>
                      <a:pt x="962" y="11"/>
                      <a:pt x="962" y="11"/>
                      <a:pt x="962" y="11"/>
                    </a:cubicBezTo>
                    <a:moveTo>
                      <a:pt x="987" y="3"/>
                    </a:moveTo>
                    <a:cubicBezTo>
                      <a:pt x="987" y="2"/>
                      <a:pt x="987" y="2"/>
                      <a:pt x="987" y="2"/>
                    </a:cubicBezTo>
                    <a:cubicBezTo>
                      <a:pt x="987" y="1"/>
                      <a:pt x="986" y="0"/>
                      <a:pt x="984" y="0"/>
                    </a:cubicBezTo>
                    <a:cubicBezTo>
                      <a:pt x="961" y="0"/>
                      <a:pt x="961" y="0"/>
                      <a:pt x="961" y="0"/>
                    </a:cubicBezTo>
                    <a:cubicBezTo>
                      <a:pt x="959" y="0"/>
                      <a:pt x="958" y="1"/>
                      <a:pt x="958" y="2"/>
                    </a:cubicBezTo>
                    <a:cubicBezTo>
                      <a:pt x="958" y="12"/>
                      <a:pt x="958" y="12"/>
                      <a:pt x="958" y="12"/>
                    </a:cubicBezTo>
                    <a:cubicBezTo>
                      <a:pt x="958" y="14"/>
                      <a:pt x="959" y="15"/>
                      <a:pt x="961" y="15"/>
                    </a:cubicBezTo>
                    <a:cubicBezTo>
                      <a:pt x="984" y="15"/>
                      <a:pt x="984" y="15"/>
                      <a:pt x="984" y="15"/>
                    </a:cubicBezTo>
                    <a:cubicBezTo>
                      <a:pt x="986" y="15"/>
                      <a:pt x="987" y="14"/>
                      <a:pt x="987" y="12"/>
                    </a:cubicBezTo>
                    <a:cubicBezTo>
                      <a:pt x="987" y="11"/>
                      <a:pt x="987" y="11"/>
                      <a:pt x="987" y="11"/>
                    </a:cubicBezTo>
                    <a:cubicBezTo>
                      <a:pt x="991" y="11"/>
                      <a:pt x="991" y="11"/>
                      <a:pt x="991" y="11"/>
                    </a:cubicBezTo>
                    <a:cubicBezTo>
                      <a:pt x="991" y="3"/>
                      <a:pt x="991" y="3"/>
                      <a:pt x="991" y="3"/>
                    </a:cubicBezTo>
                    <a:cubicBezTo>
                      <a:pt x="987" y="3"/>
                      <a:pt x="987" y="3"/>
                      <a:pt x="987" y="3"/>
                    </a:cubicBezTo>
                    <a:moveTo>
                      <a:pt x="985" y="12"/>
                    </a:moveTo>
                    <a:cubicBezTo>
                      <a:pt x="985" y="13"/>
                      <a:pt x="984" y="13"/>
                      <a:pt x="984" y="13"/>
                    </a:cubicBezTo>
                    <a:cubicBezTo>
                      <a:pt x="961" y="13"/>
                      <a:pt x="961" y="13"/>
                      <a:pt x="961" y="13"/>
                    </a:cubicBezTo>
                    <a:cubicBezTo>
                      <a:pt x="960" y="13"/>
                      <a:pt x="960" y="13"/>
                      <a:pt x="960" y="12"/>
                    </a:cubicBezTo>
                    <a:cubicBezTo>
                      <a:pt x="960" y="2"/>
                      <a:pt x="960" y="2"/>
                      <a:pt x="960" y="2"/>
                    </a:cubicBezTo>
                    <a:cubicBezTo>
                      <a:pt x="960" y="2"/>
                      <a:pt x="960" y="2"/>
                      <a:pt x="961" y="2"/>
                    </a:cubicBezTo>
                    <a:cubicBezTo>
                      <a:pt x="984" y="2"/>
                      <a:pt x="984" y="2"/>
                      <a:pt x="984" y="2"/>
                    </a:cubicBezTo>
                    <a:cubicBezTo>
                      <a:pt x="984" y="2"/>
                      <a:pt x="985" y="2"/>
                      <a:pt x="985" y="2"/>
                    </a:cubicBezTo>
                    <a:cubicBezTo>
                      <a:pt x="985" y="12"/>
                      <a:pt x="985" y="12"/>
                      <a:pt x="985" y="12"/>
                    </a:cubicBezTo>
                    <a:moveTo>
                      <a:pt x="989" y="9"/>
                    </a:moveTo>
                    <a:cubicBezTo>
                      <a:pt x="987" y="9"/>
                      <a:pt x="987" y="9"/>
                      <a:pt x="987" y="9"/>
                    </a:cubicBezTo>
                    <a:cubicBezTo>
                      <a:pt x="987" y="5"/>
                      <a:pt x="987" y="5"/>
                      <a:pt x="987" y="5"/>
                    </a:cubicBezTo>
                    <a:cubicBezTo>
                      <a:pt x="989" y="5"/>
                      <a:pt x="989" y="5"/>
                      <a:pt x="989" y="5"/>
                    </a:cubicBezTo>
                    <a:cubicBezTo>
                      <a:pt x="989" y="9"/>
                      <a:pt x="989" y="9"/>
                      <a:pt x="989" y="9"/>
                    </a:cubicBezTo>
                    <a:moveTo>
                      <a:pt x="23" y="8"/>
                    </a:moveTo>
                    <a:cubicBezTo>
                      <a:pt x="23" y="6"/>
                      <a:pt x="22" y="4"/>
                      <a:pt x="19" y="4"/>
                    </a:cubicBezTo>
                    <a:cubicBezTo>
                      <a:pt x="17" y="4"/>
                      <a:pt x="16" y="5"/>
                      <a:pt x="15" y="5"/>
                    </a:cubicBezTo>
                    <a:cubicBezTo>
                      <a:pt x="16" y="7"/>
                      <a:pt x="16" y="7"/>
                      <a:pt x="16" y="7"/>
                    </a:cubicBezTo>
                    <a:cubicBezTo>
                      <a:pt x="17" y="6"/>
                      <a:pt x="18" y="6"/>
                      <a:pt x="18" y="6"/>
                    </a:cubicBezTo>
                    <a:cubicBezTo>
                      <a:pt x="20" y="6"/>
                      <a:pt x="20" y="7"/>
                      <a:pt x="20" y="8"/>
                    </a:cubicBezTo>
                    <a:cubicBezTo>
                      <a:pt x="20" y="8"/>
                      <a:pt x="20" y="8"/>
                      <a:pt x="20" y="8"/>
                    </a:cubicBezTo>
                    <a:cubicBezTo>
                      <a:pt x="17" y="8"/>
                      <a:pt x="15" y="9"/>
                      <a:pt x="15" y="11"/>
                    </a:cubicBezTo>
                    <a:cubicBezTo>
                      <a:pt x="15" y="13"/>
                      <a:pt x="16" y="14"/>
                      <a:pt x="18" y="14"/>
                    </a:cubicBezTo>
                    <a:cubicBezTo>
                      <a:pt x="19" y="14"/>
                      <a:pt x="20" y="14"/>
                      <a:pt x="21" y="13"/>
                    </a:cubicBezTo>
                    <a:cubicBezTo>
                      <a:pt x="21" y="13"/>
                      <a:pt x="21" y="13"/>
                      <a:pt x="21" y="13"/>
                    </a:cubicBezTo>
                    <a:cubicBezTo>
                      <a:pt x="21" y="14"/>
                      <a:pt x="21" y="14"/>
                      <a:pt x="21" y="14"/>
                    </a:cubicBezTo>
                    <a:cubicBezTo>
                      <a:pt x="23" y="14"/>
                      <a:pt x="23" y="14"/>
                      <a:pt x="23" y="14"/>
                    </a:cubicBezTo>
                    <a:cubicBezTo>
                      <a:pt x="23" y="13"/>
                      <a:pt x="23" y="13"/>
                      <a:pt x="23" y="12"/>
                    </a:cubicBezTo>
                    <a:cubicBezTo>
                      <a:pt x="23" y="8"/>
                      <a:pt x="23" y="8"/>
                      <a:pt x="23" y="8"/>
                    </a:cubicBezTo>
                    <a:moveTo>
                      <a:pt x="20" y="11"/>
                    </a:moveTo>
                    <a:cubicBezTo>
                      <a:pt x="20" y="11"/>
                      <a:pt x="20" y="11"/>
                      <a:pt x="20" y="11"/>
                    </a:cubicBezTo>
                    <a:cubicBezTo>
                      <a:pt x="20" y="12"/>
                      <a:pt x="19" y="12"/>
                      <a:pt x="18" y="12"/>
                    </a:cubicBezTo>
                    <a:cubicBezTo>
                      <a:pt x="18" y="12"/>
                      <a:pt x="17" y="12"/>
                      <a:pt x="17" y="11"/>
                    </a:cubicBezTo>
                    <a:cubicBezTo>
                      <a:pt x="17" y="10"/>
                      <a:pt x="19" y="9"/>
                      <a:pt x="20" y="9"/>
                    </a:cubicBezTo>
                    <a:cubicBezTo>
                      <a:pt x="20" y="11"/>
                      <a:pt x="20" y="11"/>
                      <a:pt x="20" y="11"/>
                    </a:cubicBezTo>
                    <a:moveTo>
                      <a:pt x="0" y="14"/>
                    </a:moveTo>
                    <a:cubicBezTo>
                      <a:pt x="3" y="14"/>
                      <a:pt x="3" y="14"/>
                      <a:pt x="3" y="14"/>
                    </a:cubicBezTo>
                    <a:cubicBezTo>
                      <a:pt x="3" y="5"/>
                      <a:pt x="3" y="5"/>
                      <a:pt x="3" y="5"/>
                    </a:cubicBezTo>
                    <a:cubicBezTo>
                      <a:pt x="0" y="5"/>
                      <a:pt x="0" y="5"/>
                      <a:pt x="0" y="5"/>
                    </a:cubicBezTo>
                    <a:cubicBezTo>
                      <a:pt x="0" y="14"/>
                      <a:pt x="0" y="14"/>
                      <a:pt x="0" y="14"/>
                    </a:cubicBezTo>
                    <a:moveTo>
                      <a:pt x="9" y="1"/>
                    </a:moveTo>
                    <a:cubicBezTo>
                      <a:pt x="7" y="1"/>
                      <a:pt x="6" y="1"/>
                      <a:pt x="5" y="1"/>
                    </a:cubicBezTo>
                    <a:cubicBezTo>
                      <a:pt x="5" y="14"/>
                      <a:pt x="5" y="14"/>
                      <a:pt x="5" y="14"/>
                    </a:cubicBezTo>
                    <a:cubicBezTo>
                      <a:pt x="8" y="14"/>
                      <a:pt x="8" y="14"/>
                      <a:pt x="8" y="14"/>
                    </a:cubicBezTo>
                    <a:cubicBezTo>
                      <a:pt x="8" y="9"/>
                      <a:pt x="8" y="9"/>
                      <a:pt x="8" y="9"/>
                    </a:cubicBezTo>
                    <a:cubicBezTo>
                      <a:pt x="8" y="9"/>
                      <a:pt x="8" y="9"/>
                      <a:pt x="9" y="9"/>
                    </a:cubicBezTo>
                    <a:cubicBezTo>
                      <a:pt x="10" y="9"/>
                      <a:pt x="12" y="9"/>
                      <a:pt x="13" y="8"/>
                    </a:cubicBezTo>
                    <a:cubicBezTo>
                      <a:pt x="14" y="7"/>
                      <a:pt x="14" y="6"/>
                      <a:pt x="14" y="5"/>
                    </a:cubicBezTo>
                    <a:cubicBezTo>
                      <a:pt x="14" y="4"/>
                      <a:pt x="13" y="3"/>
                      <a:pt x="13" y="2"/>
                    </a:cubicBezTo>
                    <a:cubicBezTo>
                      <a:pt x="12" y="1"/>
                      <a:pt x="11" y="1"/>
                      <a:pt x="9" y="1"/>
                    </a:cubicBezTo>
                    <a:moveTo>
                      <a:pt x="9" y="7"/>
                    </a:moveTo>
                    <a:cubicBezTo>
                      <a:pt x="8" y="7"/>
                      <a:pt x="8" y="7"/>
                      <a:pt x="8" y="7"/>
                    </a:cubicBezTo>
                    <a:cubicBezTo>
                      <a:pt x="8" y="3"/>
                      <a:pt x="8" y="3"/>
                      <a:pt x="8" y="3"/>
                    </a:cubicBezTo>
                    <a:cubicBezTo>
                      <a:pt x="8" y="3"/>
                      <a:pt x="8" y="3"/>
                      <a:pt x="9" y="3"/>
                    </a:cubicBezTo>
                    <a:cubicBezTo>
                      <a:pt x="11" y="3"/>
                      <a:pt x="12" y="3"/>
                      <a:pt x="12" y="5"/>
                    </a:cubicBezTo>
                    <a:cubicBezTo>
                      <a:pt x="12" y="6"/>
                      <a:pt x="10" y="7"/>
                      <a:pt x="9" y="7"/>
                    </a:cubicBezTo>
                    <a:moveTo>
                      <a:pt x="1" y="1"/>
                    </a:moveTo>
                    <a:cubicBezTo>
                      <a:pt x="1" y="1"/>
                      <a:pt x="0" y="1"/>
                      <a:pt x="0" y="2"/>
                    </a:cubicBezTo>
                    <a:cubicBezTo>
                      <a:pt x="0" y="3"/>
                      <a:pt x="1" y="3"/>
                      <a:pt x="1" y="3"/>
                    </a:cubicBezTo>
                    <a:cubicBezTo>
                      <a:pt x="2" y="3"/>
                      <a:pt x="3" y="3"/>
                      <a:pt x="3" y="2"/>
                    </a:cubicBezTo>
                    <a:cubicBezTo>
                      <a:pt x="3" y="1"/>
                      <a:pt x="2" y="1"/>
                      <a:pt x="1" y="1"/>
                    </a:cubicBezTo>
                    <a:moveTo>
                      <a:pt x="42" y="7"/>
                    </a:moveTo>
                    <a:cubicBezTo>
                      <a:pt x="42" y="7"/>
                      <a:pt x="42" y="7"/>
                      <a:pt x="42" y="7"/>
                    </a:cubicBezTo>
                    <a:cubicBezTo>
                      <a:pt x="43" y="7"/>
                      <a:pt x="44" y="6"/>
                      <a:pt x="44" y="4"/>
                    </a:cubicBezTo>
                    <a:cubicBezTo>
                      <a:pt x="44" y="3"/>
                      <a:pt x="43" y="1"/>
                      <a:pt x="40" y="1"/>
                    </a:cubicBezTo>
                    <a:cubicBezTo>
                      <a:pt x="38" y="1"/>
                      <a:pt x="37" y="2"/>
                      <a:pt x="36" y="2"/>
                    </a:cubicBezTo>
                    <a:cubicBezTo>
                      <a:pt x="37" y="4"/>
                      <a:pt x="37" y="4"/>
                      <a:pt x="37" y="4"/>
                    </a:cubicBezTo>
                    <a:cubicBezTo>
                      <a:pt x="37" y="4"/>
                      <a:pt x="38" y="3"/>
                      <a:pt x="39" y="3"/>
                    </a:cubicBezTo>
                    <a:cubicBezTo>
                      <a:pt x="41" y="3"/>
                      <a:pt x="41" y="4"/>
                      <a:pt x="41" y="5"/>
                    </a:cubicBezTo>
                    <a:cubicBezTo>
                      <a:pt x="41" y="6"/>
                      <a:pt x="40" y="6"/>
                      <a:pt x="39" y="6"/>
                    </a:cubicBezTo>
                    <a:cubicBezTo>
                      <a:pt x="38" y="6"/>
                      <a:pt x="38" y="6"/>
                      <a:pt x="38" y="6"/>
                    </a:cubicBezTo>
                    <a:cubicBezTo>
                      <a:pt x="38" y="8"/>
                      <a:pt x="38" y="8"/>
                      <a:pt x="38" y="8"/>
                    </a:cubicBezTo>
                    <a:cubicBezTo>
                      <a:pt x="39" y="8"/>
                      <a:pt x="39" y="8"/>
                      <a:pt x="39" y="8"/>
                    </a:cubicBezTo>
                    <a:cubicBezTo>
                      <a:pt x="40" y="8"/>
                      <a:pt x="42" y="9"/>
                      <a:pt x="42" y="10"/>
                    </a:cubicBezTo>
                    <a:cubicBezTo>
                      <a:pt x="42" y="11"/>
                      <a:pt x="41" y="12"/>
                      <a:pt x="39" y="12"/>
                    </a:cubicBezTo>
                    <a:cubicBezTo>
                      <a:pt x="38" y="12"/>
                      <a:pt x="37" y="12"/>
                      <a:pt x="36" y="11"/>
                    </a:cubicBezTo>
                    <a:cubicBezTo>
                      <a:pt x="36" y="13"/>
                      <a:pt x="36" y="13"/>
                      <a:pt x="36" y="13"/>
                    </a:cubicBezTo>
                    <a:cubicBezTo>
                      <a:pt x="37" y="14"/>
                      <a:pt x="38" y="14"/>
                      <a:pt x="39" y="14"/>
                    </a:cubicBezTo>
                    <a:cubicBezTo>
                      <a:pt x="43" y="14"/>
                      <a:pt x="44" y="12"/>
                      <a:pt x="44" y="10"/>
                    </a:cubicBezTo>
                    <a:cubicBezTo>
                      <a:pt x="44" y="9"/>
                      <a:pt x="43" y="7"/>
                      <a:pt x="42" y="7"/>
                    </a:cubicBezTo>
                    <a:moveTo>
                      <a:pt x="34" y="0"/>
                    </a:moveTo>
                    <a:cubicBezTo>
                      <a:pt x="32" y="0"/>
                      <a:pt x="32" y="0"/>
                      <a:pt x="32" y="0"/>
                    </a:cubicBezTo>
                    <a:cubicBezTo>
                      <a:pt x="32" y="6"/>
                      <a:pt x="32" y="6"/>
                      <a:pt x="32" y="6"/>
                    </a:cubicBezTo>
                    <a:cubicBezTo>
                      <a:pt x="31" y="6"/>
                      <a:pt x="31" y="6"/>
                      <a:pt x="31" y="6"/>
                    </a:cubicBezTo>
                    <a:cubicBezTo>
                      <a:pt x="31" y="5"/>
                      <a:pt x="30" y="4"/>
                      <a:pt x="29" y="4"/>
                    </a:cubicBezTo>
                    <a:cubicBezTo>
                      <a:pt x="27" y="4"/>
                      <a:pt x="25" y="6"/>
                      <a:pt x="25" y="9"/>
                    </a:cubicBezTo>
                    <a:cubicBezTo>
                      <a:pt x="25" y="12"/>
                      <a:pt x="26" y="14"/>
                      <a:pt x="29" y="14"/>
                    </a:cubicBezTo>
                    <a:cubicBezTo>
                      <a:pt x="30" y="14"/>
                      <a:pt x="31" y="13"/>
                      <a:pt x="32" y="12"/>
                    </a:cubicBezTo>
                    <a:cubicBezTo>
                      <a:pt x="32" y="12"/>
                      <a:pt x="32" y="12"/>
                      <a:pt x="32" y="12"/>
                    </a:cubicBezTo>
                    <a:cubicBezTo>
                      <a:pt x="32" y="14"/>
                      <a:pt x="32" y="14"/>
                      <a:pt x="32" y="14"/>
                    </a:cubicBezTo>
                    <a:cubicBezTo>
                      <a:pt x="34" y="14"/>
                      <a:pt x="34" y="14"/>
                      <a:pt x="34" y="14"/>
                    </a:cubicBezTo>
                    <a:cubicBezTo>
                      <a:pt x="34" y="13"/>
                      <a:pt x="34" y="12"/>
                      <a:pt x="34" y="11"/>
                    </a:cubicBezTo>
                    <a:cubicBezTo>
                      <a:pt x="34" y="0"/>
                      <a:pt x="34" y="0"/>
                      <a:pt x="34" y="0"/>
                    </a:cubicBezTo>
                    <a:moveTo>
                      <a:pt x="32" y="10"/>
                    </a:moveTo>
                    <a:cubicBezTo>
                      <a:pt x="31" y="11"/>
                      <a:pt x="31" y="11"/>
                      <a:pt x="31" y="11"/>
                    </a:cubicBezTo>
                    <a:cubicBezTo>
                      <a:pt x="31" y="12"/>
                      <a:pt x="30" y="12"/>
                      <a:pt x="29" y="12"/>
                    </a:cubicBezTo>
                    <a:cubicBezTo>
                      <a:pt x="28" y="12"/>
                      <a:pt x="27" y="11"/>
                      <a:pt x="27" y="9"/>
                    </a:cubicBezTo>
                    <a:cubicBezTo>
                      <a:pt x="27" y="8"/>
                      <a:pt x="28" y="6"/>
                      <a:pt x="29" y="6"/>
                    </a:cubicBezTo>
                    <a:cubicBezTo>
                      <a:pt x="30" y="6"/>
                      <a:pt x="31" y="7"/>
                      <a:pt x="31" y="8"/>
                    </a:cubicBezTo>
                    <a:cubicBezTo>
                      <a:pt x="32" y="8"/>
                      <a:pt x="32" y="8"/>
                      <a:pt x="32" y="8"/>
                    </a:cubicBezTo>
                    <a:cubicBezTo>
                      <a:pt x="32" y="10"/>
                      <a:pt x="32" y="10"/>
                      <a:pt x="32" y="10"/>
                    </a:cubicBezTo>
                    <a:moveTo>
                      <a:pt x="51" y="14"/>
                    </a:moveTo>
                    <a:cubicBezTo>
                      <a:pt x="55" y="14"/>
                      <a:pt x="55" y="14"/>
                      <a:pt x="55" y="14"/>
                    </a:cubicBezTo>
                    <a:cubicBezTo>
                      <a:pt x="55" y="11"/>
                      <a:pt x="55" y="11"/>
                      <a:pt x="55" y="11"/>
                    </a:cubicBezTo>
                    <a:cubicBezTo>
                      <a:pt x="51" y="11"/>
                      <a:pt x="51" y="11"/>
                      <a:pt x="51" y="11"/>
                    </a:cubicBezTo>
                    <a:cubicBezTo>
                      <a:pt x="51" y="14"/>
                      <a:pt x="51" y="14"/>
                      <a:pt x="51" y="14"/>
                    </a:cubicBezTo>
                    <a:moveTo>
                      <a:pt x="56" y="14"/>
                    </a:moveTo>
                    <a:cubicBezTo>
                      <a:pt x="60" y="14"/>
                      <a:pt x="60" y="14"/>
                      <a:pt x="60" y="14"/>
                    </a:cubicBezTo>
                    <a:cubicBezTo>
                      <a:pt x="60" y="7"/>
                      <a:pt x="60" y="7"/>
                      <a:pt x="60" y="7"/>
                    </a:cubicBezTo>
                    <a:cubicBezTo>
                      <a:pt x="56" y="7"/>
                      <a:pt x="56" y="7"/>
                      <a:pt x="56" y="7"/>
                    </a:cubicBezTo>
                    <a:cubicBezTo>
                      <a:pt x="56" y="14"/>
                      <a:pt x="56" y="14"/>
                      <a:pt x="56" y="14"/>
                    </a:cubicBezTo>
                    <a:moveTo>
                      <a:pt x="62" y="14"/>
                    </a:moveTo>
                    <a:cubicBezTo>
                      <a:pt x="65" y="14"/>
                      <a:pt x="65" y="14"/>
                      <a:pt x="65" y="14"/>
                    </a:cubicBezTo>
                    <a:cubicBezTo>
                      <a:pt x="65" y="5"/>
                      <a:pt x="65" y="5"/>
                      <a:pt x="65" y="5"/>
                    </a:cubicBezTo>
                    <a:cubicBezTo>
                      <a:pt x="62" y="5"/>
                      <a:pt x="62" y="5"/>
                      <a:pt x="62" y="5"/>
                    </a:cubicBezTo>
                    <a:cubicBezTo>
                      <a:pt x="62" y="14"/>
                      <a:pt x="62" y="14"/>
                      <a:pt x="62" y="14"/>
                    </a:cubicBezTo>
                    <a:moveTo>
                      <a:pt x="67" y="14"/>
                    </a:moveTo>
                    <a:cubicBezTo>
                      <a:pt x="70" y="14"/>
                      <a:pt x="70" y="14"/>
                      <a:pt x="70" y="14"/>
                    </a:cubicBezTo>
                    <a:cubicBezTo>
                      <a:pt x="70" y="4"/>
                      <a:pt x="70" y="4"/>
                      <a:pt x="70" y="4"/>
                    </a:cubicBezTo>
                    <a:cubicBezTo>
                      <a:pt x="67" y="4"/>
                      <a:pt x="67" y="4"/>
                      <a:pt x="67" y="4"/>
                    </a:cubicBezTo>
                    <a:cubicBezTo>
                      <a:pt x="67" y="14"/>
                      <a:pt x="67" y="14"/>
                      <a:pt x="67" y="14"/>
                    </a:cubicBezTo>
                    <a:moveTo>
                      <a:pt x="72" y="14"/>
                    </a:moveTo>
                    <a:cubicBezTo>
                      <a:pt x="76" y="14"/>
                      <a:pt x="76" y="14"/>
                      <a:pt x="76" y="14"/>
                    </a:cubicBezTo>
                    <a:cubicBezTo>
                      <a:pt x="76" y="0"/>
                      <a:pt x="76" y="0"/>
                      <a:pt x="76" y="0"/>
                    </a:cubicBezTo>
                    <a:cubicBezTo>
                      <a:pt x="72" y="0"/>
                      <a:pt x="72" y="0"/>
                      <a:pt x="72" y="0"/>
                    </a:cubicBezTo>
                    <a:cubicBezTo>
                      <a:pt x="72" y="14"/>
                      <a:pt x="72" y="14"/>
                      <a:pt x="72" y="14"/>
                    </a:cubicBezTo>
                  </a:path>
                </a:pathLst>
              </a:custGeom>
              <a:solidFill>
                <a:srgbClr val="E2E2E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16" name="Shape 2616"/>
              <p:cNvSpPr/>
              <p:nvPr/>
            </p:nvSpPr>
            <p:spPr>
              <a:xfrm>
                <a:off x="18311813" y="1331913"/>
                <a:ext cx="111126" cy="111126"/>
              </a:xfrm>
              <a:prstGeom prst="ellipse">
                <a:avLst/>
              </a:prstGeom>
              <a:gradFill>
                <a:gsLst>
                  <a:gs pos="0">
                    <a:srgbClr val="BFBFBF"/>
                  </a:gs>
                  <a:gs pos="100000">
                    <a:srgbClr val="262626"/>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17" name="Shape 2617"/>
              <p:cNvSpPr/>
              <p:nvPr/>
            </p:nvSpPr>
            <p:spPr>
              <a:xfrm>
                <a:off x="18210927" y="1359297"/>
                <a:ext cx="56357" cy="56357"/>
              </a:xfrm>
              <a:prstGeom prst="ellipse">
                <a:avLst/>
              </a:prstGeom>
              <a:solidFill>
                <a:srgbClr val="CCCCC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18" name="Shape 2618"/>
              <p:cNvSpPr/>
              <p:nvPr/>
            </p:nvSpPr>
            <p:spPr>
              <a:xfrm>
                <a:off x="18272920" y="6700840"/>
                <a:ext cx="261938" cy="261936"/>
              </a:xfrm>
              <a:custGeom>
                <a:pathLst>
                  <a:path extrusionOk="0" h="261936" w="261938">
                    <a:moveTo>
                      <a:pt x="130968" y="0"/>
                    </a:moveTo>
                    <a:cubicBezTo>
                      <a:pt x="203300" y="0"/>
                      <a:pt x="261938" y="58636"/>
                      <a:pt x="261938" y="130968"/>
                    </a:cubicBezTo>
                    <a:cubicBezTo>
                      <a:pt x="261938" y="203300"/>
                      <a:pt x="203300" y="261936"/>
                      <a:pt x="130968" y="261936"/>
                    </a:cubicBezTo>
                    <a:cubicBezTo>
                      <a:pt x="58636" y="261936"/>
                      <a:pt x="0" y="203300"/>
                      <a:pt x="0" y="130968"/>
                    </a:cubicBezTo>
                    <a:cubicBezTo>
                      <a:pt x="0" y="58636"/>
                      <a:pt x="58636" y="0"/>
                      <a:pt x="130968" y="0"/>
                    </a:cubicBezTo>
                    <a:close/>
                    <a:moveTo>
                      <a:pt x="130968" y="23811"/>
                    </a:moveTo>
                    <a:cubicBezTo>
                      <a:pt x="71788" y="23811"/>
                      <a:pt x="23812" y="71787"/>
                      <a:pt x="23812" y="130968"/>
                    </a:cubicBezTo>
                    <a:cubicBezTo>
                      <a:pt x="23812" y="190149"/>
                      <a:pt x="71788" y="238125"/>
                      <a:pt x="130968" y="238125"/>
                    </a:cubicBezTo>
                    <a:cubicBezTo>
                      <a:pt x="190152" y="238125"/>
                      <a:pt x="238128" y="190149"/>
                      <a:pt x="238128" y="130968"/>
                    </a:cubicBezTo>
                    <a:cubicBezTo>
                      <a:pt x="238128" y="71787"/>
                      <a:pt x="190152" y="23811"/>
                      <a:pt x="130968" y="23811"/>
                    </a:cubicBezTo>
                    <a:close/>
                  </a:path>
                </a:pathLst>
              </a:custGeom>
              <a:gradFill>
                <a:gsLst>
                  <a:gs pos="0">
                    <a:srgbClr val="D8D8D8"/>
                  </a:gs>
                  <a:gs pos="100000">
                    <a:srgbClr val="7F7F7F"/>
                  </a:gs>
                </a:gsLst>
                <a:lin ang="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19" name="Shape 2619"/>
              <p:cNvSpPr/>
              <p:nvPr/>
            </p:nvSpPr>
            <p:spPr>
              <a:xfrm>
                <a:off x="18344516" y="1364616"/>
                <a:ext cx="45720" cy="45720"/>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20" name="Shape 2620"/>
              <p:cNvSpPr/>
              <p:nvPr/>
            </p:nvSpPr>
            <p:spPr>
              <a:xfrm>
                <a:off x="16071852" y="1090613"/>
                <a:ext cx="4637088" cy="6034088"/>
              </a:xfrm>
              <a:custGeom>
                <a:pathLst>
                  <a:path extrusionOk="0" h="1676" w="1286">
                    <a:moveTo>
                      <a:pt x="59" y="1676"/>
                    </a:moveTo>
                    <a:cubicBezTo>
                      <a:pt x="27" y="1676"/>
                      <a:pt x="0" y="1649"/>
                      <a:pt x="0" y="1617"/>
                    </a:cubicBezTo>
                    <a:cubicBezTo>
                      <a:pt x="0" y="59"/>
                      <a:pt x="0" y="59"/>
                      <a:pt x="0" y="59"/>
                    </a:cubicBezTo>
                    <a:cubicBezTo>
                      <a:pt x="0" y="27"/>
                      <a:pt x="27" y="0"/>
                      <a:pt x="59" y="0"/>
                    </a:cubicBezTo>
                    <a:cubicBezTo>
                      <a:pt x="1227" y="0"/>
                      <a:pt x="1227" y="0"/>
                      <a:pt x="1227" y="0"/>
                    </a:cubicBezTo>
                    <a:cubicBezTo>
                      <a:pt x="1260" y="0"/>
                      <a:pt x="1286" y="27"/>
                      <a:pt x="1286" y="59"/>
                    </a:cubicBezTo>
                    <a:cubicBezTo>
                      <a:pt x="1286" y="1617"/>
                      <a:pt x="1286" y="1617"/>
                      <a:pt x="1286" y="1617"/>
                    </a:cubicBezTo>
                    <a:cubicBezTo>
                      <a:pt x="1286" y="1649"/>
                      <a:pt x="1260" y="1676"/>
                      <a:pt x="1227" y="1676"/>
                    </a:cubicBezTo>
                    <a:cubicBezTo>
                      <a:pt x="59" y="1676"/>
                      <a:pt x="59" y="1676"/>
                      <a:pt x="59" y="1676"/>
                    </a:cubicBezTo>
                    <a:moveTo>
                      <a:pt x="127" y="1526"/>
                    </a:moveTo>
                    <a:cubicBezTo>
                      <a:pt x="1160" y="1526"/>
                      <a:pt x="1160" y="1526"/>
                      <a:pt x="1160" y="1526"/>
                    </a:cubicBezTo>
                    <a:cubicBezTo>
                      <a:pt x="1160" y="147"/>
                      <a:pt x="1160" y="147"/>
                      <a:pt x="1160" y="147"/>
                    </a:cubicBezTo>
                    <a:cubicBezTo>
                      <a:pt x="127" y="147"/>
                      <a:pt x="127" y="147"/>
                      <a:pt x="127" y="147"/>
                    </a:cubicBezTo>
                    <a:cubicBezTo>
                      <a:pt x="127" y="1526"/>
                      <a:pt x="127" y="1526"/>
                      <a:pt x="127" y="1526"/>
                    </a:cubicBezTo>
                  </a:path>
                </a:pathLst>
              </a:custGeom>
              <a:noFill/>
              <a:ln cap="flat" cmpd="sng" w="12700">
                <a:solidFill>
                  <a:srgbClr val="A5A5A5"/>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21" name="Shape 2621"/>
              <p:cNvSpPr/>
              <p:nvPr/>
            </p:nvSpPr>
            <p:spPr>
              <a:xfrm>
                <a:off x="16057563" y="1072021"/>
                <a:ext cx="4665664" cy="6071272"/>
              </a:xfrm>
              <a:custGeom>
                <a:pathLst>
                  <a:path extrusionOk="0" h="1676" w="1286">
                    <a:moveTo>
                      <a:pt x="59" y="1676"/>
                    </a:moveTo>
                    <a:cubicBezTo>
                      <a:pt x="27" y="1676"/>
                      <a:pt x="0" y="1649"/>
                      <a:pt x="0" y="1617"/>
                    </a:cubicBezTo>
                    <a:cubicBezTo>
                      <a:pt x="0" y="59"/>
                      <a:pt x="0" y="59"/>
                      <a:pt x="0" y="59"/>
                    </a:cubicBezTo>
                    <a:cubicBezTo>
                      <a:pt x="0" y="27"/>
                      <a:pt x="27" y="0"/>
                      <a:pt x="59" y="0"/>
                    </a:cubicBezTo>
                    <a:cubicBezTo>
                      <a:pt x="1227" y="0"/>
                      <a:pt x="1227" y="0"/>
                      <a:pt x="1227" y="0"/>
                    </a:cubicBezTo>
                    <a:cubicBezTo>
                      <a:pt x="1260" y="0"/>
                      <a:pt x="1286" y="27"/>
                      <a:pt x="1286" y="59"/>
                    </a:cubicBezTo>
                    <a:cubicBezTo>
                      <a:pt x="1286" y="1617"/>
                      <a:pt x="1286" y="1617"/>
                      <a:pt x="1286" y="1617"/>
                    </a:cubicBezTo>
                    <a:cubicBezTo>
                      <a:pt x="1286" y="1649"/>
                      <a:pt x="1260" y="1676"/>
                      <a:pt x="1227" y="1676"/>
                    </a:cubicBezTo>
                    <a:cubicBezTo>
                      <a:pt x="59" y="1676"/>
                      <a:pt x="59" y="1676"/>
                      <a:pt x="59" y="1676"/>
                    </a:cubicBezTo>
                    <a:moveTo>
                      <a:pt x="127" y="1526"/>
                    </a:moveTo>
                    <a:cubicBezTo>
                      <a:pt x="1160" y="1526"/>
                      <a:pt x="1160" y="1526"/>
                      <a:pt x="1160" y="1526"/>
                    </a:cubicBezTo>
                    <a:cubicBezTo>
                      <a:pt x="1160" y="147"/>
                      <a:pt x="1160" y="147"/>
                      <a:pt x="1160" y="147"/>
                    </a:cubicBezTo>
                    <a:cubicBezTo>
                      <a:pt x="127" y="147"/>
                      <a:pt x="127" y="147"/>
                      <a:pt x="127" y="147"/>
                    </a:cubicBezTo>
                    <a:cubicBezTo>
                      <a:pt x="127" y="1526"/>
                      <a:pt x="127" y="1526"/>
                      <a:pt x="127" y="1526"/>
                    </a:cubicBezTo>
                  </a:path>
                </a:pathLst>
              </a:custGeom>
              <a:noFill/>
              <a:ln cap="flat" cmpd="sng" w="19050">
                <a:solidFill>
                  <a:srgbClr val="BFBFBF"/>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22" name="Shape 2622"/>
              <p:cNvSpPr/>
              <p:nvPr/>
            </p:nvSpPr>
            <p:spPr>
              <a:xfrm>
                <a:off x="17862331" y="1100138"/>
                <a:ext cx="2872801" cy="4374444"/>
              </a:xfrm>
              <a:custGeom>
                <a:pathLst>
                  <a:path extrusionOk="0" h="930" w="610">
                    <a:moveTo>
                      <a:pt x="568" y="0"/>
                    </a:moveTo>
                    <a:cubicBezTo>
                      <a:pt x="0" y="0"/>
                      <a:pt x="0" y="0"/>
                      <a:pt x="0" y="0"/>
                    </a:cubicBezTo>
                    <a:cubicBezTo>
                      <a:pt x="610" y="930"/>
                      <a:pt x="610" y="930"/>
                      <a:pt x="610" y="930"/>
                    </a:cubicBezTo>
                    <a:cubicBezTo>
                      <a:pt x="610" y="43"/>
                      <a:pt x="610" y="43"/>
                      <a:pt x="610" y="43"/>
                    </a:cubicBezTo>
                    <a:cubicBezTo>
                      <a:pt x="610" y="20"/>
                      <a:pt x="591" y="0"/>
                      <a:pt x="568" y="0"/>
                    </a:cubicBezTo>
                    <a:close/>
                  </a:path>
                </a:pathLst>
              </a:custGeom>
              <a:gradFill>
                <a:gsLst>
                  <a:gs pos="0">
                    <a:srgbClr val="BFBFBF">
                      <a:alpha val="14901"/>
                    </a:srgbClr>
                  </a:gs>
                  <a:gs pos="100000">
                    <a:srgbClr val="262626">
                      <a:alpha val="2745"/>
                    </a:srgbClr>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2623" name="Shape 2623"/>
          <p:cNvGrpSpPr/>
          <p:nvPr/>
        </p:nvGrpSpPr>
        <p:grpSpPr>
          <a:xfrm>
            <a:off x="3384976" y="822289"/>
            <a:ext cx="2695516" cy="3498923"/>
            <a:chOff x="4513302" y="1096385"/>
            <a:chExt cx="3594022" cy="4665230"/>
          </a:xfrm>
        </p:grpSpPr>
        <p:sp>
          <p:nvSpPr>
            <p:cNvPr id="2624" name="Shape 2624"/>
            <p:cNvSpPr/>
            <p:nvPr/>
          </p:nvSpPr>
          <p:spPr>
            <a:xfrm>
              <a:off x="4879227" y="1617359"/>
              <a:ext cx="2845699" cy="3707427"/>
            </a:xfrm>
            <a:prstGeom prst="rect">
              <a:avLst/>
            </a:prstGeom>
            <a:gradFill>
              <a:gsLst>
                <a:gs pos="0">
                  <a:srgbClr val="FFD566"/>
                </a:gs>
                <a:gs pos="100000">
                  <a:schemeClr val="accent4"/>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625" name="Shape 2625"/>
            <p:cNvGrpSpPr/>
            <p:nvPr/>
          </p:nvGrpSpPr>
          <p:grpSpPr>
            <a:xfrm>
              <a:off x="4513302" y="1096385"/>
              <a:ext cx="3594022" cy="4665230"/>
              <a:chOff x="16057563" y="1071563"/>
              <a:chExt cx="4677568" cy="6071730"/>
            </a:xfrm>
          </p:grpSpPr>
          <p:sp>
            <p:nvSpPr>
              <p:cNvPr id="2626" name="Shape 2626"/>
              <p:cNvSpPr/>
              <p:nvPr/>
            </p:nvSpPr>
            <p:spPr>
              <a:xfrm>
                <a:off x="16057563" y="1071563"/>
                <a:ext cx="4670425" cy="6067425"/>
              </a:xfrm>
              <a:custGeom>
                <a:pathLst>
                  <a:path extrusionOk="0" h="1685" w="1295">
                    <a:moveTo>
                      <a:pt x="1231" y="0"/>
                    </a:moveTo>
                    <a:cubicBezTo>
                      <a:pt x="63" y="0"/>
                      <a:pt x="63" y="0"/>
                      <a:pt x="63" y="0"/>
                    </a:cubicBezTo>
                    <a:cubicBezTo>
                      <a:pt x="28" y="0"/>
                      <a:pt x="0" y="29"/>
                      <a:pt x="0" y="64"/>
                    </a:cubicBezTo>
                    <a:cubicBezTo>
                      <a:pt x="0" y="1622"/>
                      <a:pt x="0" y="1622"/>
                      <a:pt x="0" y="1622"/>
                    </a:cubicBezTo>
                    <a:cubicBezTo>
                      <a:pt x="0" y="1657"/>
                      <a:pt x="28" y="1685"/>
                      <a:pt x="63" y="1685"/>
                    </a:cubicBezTo>
                    <a:cubicBezTo>
                      <a:pt x="1231" y="1685"/>
                      <a:pt x="1231" y="1685"/>
                      <a:pt x="1231" y="1685"/>
                    </a:cubicBezTo>
                    <a:cubicBezTo>
                      <a:pt x="1266" y="1685"/>
                      <a:pt x="1295" y="1657"/>
                      <a:pt x="1295" y="1622"/>
                    </a:cubicBezTo>
                    <a:cubicBezTo>
                      <a:pt x="1295" y="64"/>
                      <a:pt x="1295" y="64"/>
                      <a:pt x="1295" y="64"/>
                    </a:cubicBezTo>
                    <a:cubicBezTo>
                      <a:pt x="1295" y="29"/>
                      <a:pt x="1266" y="0"/>
                      <a:pt x="1231" y="0"/>
                    </a:cubicBezTo>
                    <a:moveTo>
                      <a:pt x="1159" y="1527"/>
                    </a:moveTo>
                    <a:cubicBezTo>
                      <a:pt x="136" y="1527"/>
                      <a:pt x="136" y="1527"/>
                      <a:pt x="136" y="1527"/>
                    </a:cubicBezTo>
                    <a:cubicBezTo>
                      <a:pt x="136" y="157"/>
                      <a:pt x="136" y="157"/>
                      <a:pt x="136" y="157"/>
                    </a:cubicBezTo>
                    <a:cubicBezTo>
                      <a:pt x="1159" y="157"/>
                      <a:pt x="1159" y="157"/>
                      <a:pt x="1159" y="157"/>
                    </a:cubicBezTo>
                    <a:cubicBezTo>
                      <a:pt x="1159" y="1527"/>
                      <a:pt x="1159" y="1527"/>
                      <a:pt x="1159" y="1527"/>
                    </a:cubicBezTo>
                  </a:path>
                </a:pathLst>
              </a:custGeom>
              <a:solidFill>
                <a:srgbClr val="DDDDD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27" name="Shape 2627"/>
              <p:cNvSpPr/>
              <p:nvPr/>
            </p:nvSpPr>
            <p:spPr>
              <a:xfrm>
                <a:off x="16071852" y="1090613"/>
                <a:ext cx="4637088" cy="6034088"/>
              </a:xfrm>
              <a:custGeom>
                <a:pathLst>
                  <a:path extrusionOk="0" h="1676" w="1286">
                    <a:moveTo>
                      <a:pt x="59" y="1676"/>
                    </a:moveTo>
                    <a:cubicBezTo>
                      <a:pt x="27" y="1676"/>
                      <a:pt x="0" y="1649"/>
                      <a:pt x="0" y="1617"/>
                    </a:cubicBezTo>
                    <a:cubicBezTo>
                      <a:pt x="0" y="59"/>
                      <a:pt x="0" y="59"/>
                      <a:pt x="0" y="59"/>
                    </a:cubicBezTo>
                    <a:cubicBezTo>
                      <a:pt x="0" y="27"/>
                      <a:pt x="27" y="0"/>
                      <a:pt x="59" y="0"/>
                    </a:cubicBezTo>
                    <a:cubicBezTo>
                      <a:pt x="1227" y="0"/>
                      <a:pt x="1227" y="0"/>
                      <a:pt x="1227" y="0"/>
                    </a:cubicBezTo>
                    <a:cubicBezTo>
                      <a:pt x="1260" y="0"/>
                      <a:pt x="1286" y="27"/>
                      <a:pt x="1286" y="59"/>
                    </a:cubicBezTo>
                    <a:cubicBezTo>
                      <a:pt x="1286" y="1617"/>
                      <a:pt x="1286" y="1617"/>
                      <a:pt x="1286" y="1617"/>
                    </a:cubicBezTo>
                    <a:cubicBezTo>
                      <a:pt x="1286" y="1649"/>
                      <a:pt x="1260" y="1676"/>
                      <a:pt x="1227" y="1676"/>
                    </a:cubicBezTo>
                    <a:cubicBezTo>
                      <a:pt x="59" y="1676"/>
                      <a:pt x="59" y="1676"/>
                      <a:pt x="59" y="1676"/>
                    </a:cubicBezTo>
                    <a:moveTo>
                      <a:pt x="127" y="1526"/>
                    </a:moveTo>
                    <a:cubicBezTo>
                      <a:pt x="1160" y="1526"/>
                      <a:pt x="1160" y="1526"/>
                      <a:pt x="1160" y="1526"/>
                    </a:cubicBezTo>
                    <a:cubicBezTo>
                      <a:pt x="1160" y="147"/>
                      <a:pt x="1160" y="147"/>
                      <a:pt x="1160" y="147"/>
                    </a:cubicBezTo>
                    <a:cubicBezTo>
                      <a:pt x="127" y="147"/>
                      <a:pt x="127" y="147"/>
                      <a:pt x="127" y="147"/>
                    </a:cubicBezTo>
                    <a:cubicBezTo>
                      <a:pt x="127" y="1526"/>
                      <a:pt x="127" y="1526"/>
                      <a:pt x="127" y="152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28" name="Shape 2628"/>
              <p:cNvSpPr/>
              <p:nvPr/>
            </p:nvSpPr>
            <p:spPr>
              <a:xfrm>
                <a:off x="17010063" y="1071563"/>
                <a:ext cx="2859088" cy="28575"/>
              </a:xfrm>
              <a:prstGeom prst="rect">
                <a:avLst/>
              </a:pr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29" name="Shape 2629"/>
              <p:cNvSpPr/>
              <p:nvPr/>
            </p:nvSpPr>
            <p:spPr>
              <a:xfrm>
                <a:off x="16548102" y="1633615"/>
                <a:ext cx="3689349" cy="119063"/>
              </a:xfrm>
              <a:prstGeom prst="rect">
                <a:avLst/>
              </a:pr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30" name="Shape 2630"/>
              <p:cNvSpPr/>
              <p:nvPr/>
            </p:nvSpPr>
            <p:spPr>
              <a:xfrm>
                <a:off x="16548102" y="1636713"/>
                <a:ext cx="3689350" cy="1190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31" name="Shape 2631"/>
              <p:cNvSpPr/>
              <p:nvPr/>
            </p:nvSpPr>
            <p:spPr>
              <a:xfrm>
                <a:off x="16610013" y="1673226"/>
                <a:ext cx="3573463" cy="53975"/>
              </a:xfrm>
              <a:custGeom>
                <a:pathLst>
                  <a:path extrusionOk="0" h="15" w="991">
                    <a:moveTo>
                      <a:pt x="458" y="0"/>
                    </a:moveTo>
                    <a:cubicBezTo>
                      <a:pt x="455" y="0"/>
                      <a:pt x="453" y="2"/>
                      <a:pt x="453" y="5"/>
                    </a:cubicBezTo>
                    <a:cubicBezTo>
                      <a:pt x="453" y="7"/>
                      <a:pt x="455" y="9"/>
                      <a:pt x="457" y="9"/>
                    </a:cubicBezTo>
                    <a:cubicBezTo>
                      <a:pt x="458" y="9"/>
                      <a:pt x="459" y="8"/>
                      <a:pt x="460" y="7"/>
                    </a:cubicBezTo>
                    <a:cubicBezTo>
                      <a:pt x="460" y="7"/>
                      <a:pt x="460" y="7"/>
                      <a:pt x="460" y="7"/>
                    </a:cubicBezTo>
                    <a:cubicBezTo>
                      <a:pt x="459" y="9"/>
                      <a:pt x="459" y="10"/>
                      <a:pt x="458" y="10"/>
                    </a:cubicBezTo>
                    <a:cubicBezTo>
                      <a:pt x="457" y="11"/>
                      <a:pt x="456" y="11"/>
                      <a:pt x="455" y="11"/>
                    </a:cubicBezTo>
                    <a:cubicBezTo>
                      <a:pt x="455" y="11"/>
                      <a:pt x="455" y="11"/>
                      <a:pt x="454" y="11"/>
                    </a:cubicBezTo>
                    <a:cubicBezTo>
                      <a:pt x="454" y="13"/>
                      <a:pt x="454" y="13"/>
                      <a:pt x="454" y="13"/>
                    </a:cubicBezTo>
                    <a:cubicBezTo>
                      <a:pt x="455" y="13"/>
                      <a:pt x="455" y="13"/>
                      <a:pt x="456" y="13"/>
                    </a:cubicBezTo>
                    <a:cubicBezTo>
                      <a:pt x="457" y="13"/>
                      <a:pt x="459" y="12"/>
                      <a:pt x="460" y="11"/>
                    </a:cubicBezTo>
                    <a:cubicBezTo>
                      <a:pt x="461" y="10"/>
                      <a:pt x="462" y="8"/>
                      <a:pt x="462" y="6"/>
                    </a:cubicBezTo>
                    <a:cubicBezTo>
                      <a:pt x="462" y="3"/>
                      <a:pt x="460" y="0"/>
                      <a:pt x="458" y="0"/>
                    </a:cubicBezTo>
                    <a:moveTo>
                      <a:pt x="459" y="6"/>
                    </a:moveTo>
                    <a:cubicBezTo>
                      <a:pt x="459" y="6"/>
                      <a:pt x="458" y="7"/>
                      <a:pt x="457" y="7"/>
                    </a:cubicBezTo>
                    <a:cubicBezTo>
                      <a:pt x="456" y="7"/>
                      <a:pt x="455" y="6"/>
                      <a:pt x="455" y="5"/>
                    </a:cubicBezTo>
                    <a:cubicBezTo>
                      <a:pt x="455" y="3"/>
                      <a:pt x="456" y="2"/>
                      <a:pt x="457" y="2"/>
                    </a:cubicBezTo>
                    <a:cubicBezTo>
                      <a:pt x="459" y="2"/>
                      <a:pt x="460" y="3"/>
                      <a:pt x="460" y="5"/>
                    </a:cubicBezTo>
                    <a:cubicBezTo>
                      <a:pt x="459" y="6"/>
                      <a:pt x="459" y="6"/>
                      <a:pt x="459" y="6"/>
                    </a:cubicBezTo>
                    <a:moveTo>
                      <a:pt x="465" y="4"/>
                    </a:moveTo>
                    <a:cubicBezTo>
                      <a:pt x="464" y="4"/>
                      <a:pt x="464" y="4"/>
                      <a:pt x="464" y="5"/>
                    </a:cubicBezTo>
                    <a:cubicBezTo>
                      <a:pt x="464" y="6"/>
                      <a:pt x="464" y="7"/>
                      <a:pt x="465" y="7"/>
                    </a:cubicBezTo>
                    <a:cubicBezTo>
                      <a:pt x="466" y="7"/>
                      <a:pt x="467" y="6"/>
                      <a:pt x="467" y="5"/>
                    </a:cubicBezTo>
                    <a:cubicBezTo>
                      <a:pt x="467" y="4"/>
                      <a:pt x="466" y="4"/>
                      <a:pt x="465" y="4"/>
                    </a:cubicBezTo>
                    <a:moveTo>
                      <a:pt x="465" y="10"/>
                    </a:moveTo>
                    <a:cubicBezTo>
                      <a:pt x="464" y="10"/>
                      <a:pt x="464" y="11"/>
                      <a:pt x="464" y="12"/>
                    </a:cubicBezTo>
                    <a:cubicBezTo>
                      <a:pt x="464" y="12"/>
                      <a:pt x="464" y="13"/>
                      <a:pt x="465" y="13"/>
                    </a:cubicBezTo>
                    <a:cubicBezTo>
                      <a:pt x="466" y="13"/>
                      <a:pt x="467" y="12"/>
                      <a:pt x="467" y="12"/>
                    </a:cubicBezTo>
                    <a:cubicBezTo>
                      <a:pt x="467" y="11"/>
                      <a:pt x="466" y="10"/>
                      <a:pt x="465" y="10"/>
                    </a:cubicBezTo>
                    <a:moveTo>
                      <a:pt x="476" y="0"/>
                    </a:moveTo>
                    <a:cubicBezTo>
                      <a:pt x="473" y="0"/>
                      <a:pt x="473" y="0"/>
                      <a:pt x="473" y="0"/>
                    </a:cubicBezTo>
                    <a:cubicBezTo>
                      <a:pt x="468" y="8"/>
                      <a:pt x="468" y="8"/>
                      <a:pt x="468" y="8"/>
                    </a:cubicBezTo>
                    <a:cubicBezTo>
                      <a:pt x="468" y="10"/>
                      <a:pt x="468" y="10"/>
                      <a:pt x="468" y="10"/>
                    </a:cubicBezTo>
                    <a:cubicBezTo>
                      <a:pt x="473" y="10"/>
                      <a:pt x="473" y="10"/>
                      <a:pt x="473" y="10"/>
                    </a:cubicBezTo>
                    <a:cubicBezTo>
                      <a:pt x="473" y="13"/>
                      <a:pt x="473" y="13"/>
                      <a:pt x="473" y="13"/>
                    </a:cubicBezTo>
                    <a:cubicBezTo>
                      <a:pt x="476" y="13"/>
                      <a:pt x="476" y="13"/>
                      <a:pt x="476" y="13"/>
                    </a:cubicBezTo>
                    <a:cubicBezTo>
                      <a:pt x="476" y="10"/>
                      <a:pt x="476" y="10"/>
                      <a:pt x="476" y="10"/>
                    </a:cubicBezTo>
                    <a:cubicBezTo>
                      <a:pt x="477" y="10"/>
                      <a:pt x="477" y="10"/>
                      <a:pt x="477" y="10"/>
                    </a:cubicBezTo>
                    <a:cubicBezTo>
                      <a:pt x="477" y="8"/>
                      <a:pt x="477" y="8"/>
                      <a:pt x="477" y="8"/>
                    </a:cubicBezTo>
                    <a:cubicBezTo>
                      <a:pt x="476" y="8"/>
                      <a:pt x="476" y="8"/>
                      <a:pt x="476" y="8"/>
                    </a:cubicBezTo>
                    <a:cubicBezTo>
                      <a:pt x="476" y="0"/>
                      <a:pt x="476" y="0"/>
                      <a:pt x="476" y="0"/>
                    </a:cubicBezTo>
                    <a:moveTo>
                      <a:pt x="473" y="5"/>
                    </a:moveTo>
                    <a:cubicBezTo>
                      <a:pt x="473" y="8"/>
                      <a:pt x="473" y="8"/>
                      <a:pt x="473" y="8"/>
                    </a:cubicBezTo>
                    <a:cubicBezTo>
                      <a:pt x="470" y="8"/>
                      <a:pt x="470" y="8"/>
                      <a:pt x="470" y="8"/>
                    </a:cubicBezTo>
                    <a:cubicBezTo>
                      <a:pt x="470" y="8"/>
                      <a:pt x="470" y="8"/>
                      <a:pt x="470" y="8"/>
                    </a:cubicBezTo>
                    <a:cubicBezTo>
                      <a:pt x="472" y="5"/>
                      <a:pt x="472" y="5"/>
                      <a:pt x="472" y="5"/>
                    </a:cubicBezTo>
                    <a:cubicBezTo>
                      <a:pt x="473" y="4"/>
                      <a:pt x="473" y="3"/>
                      <a:pt x="473" y="2"/>
                    </a:cubicBezTo>
                    <a:cubicBezTo>
                      <a:pt x="473" y="2"/>
                      <a:pt x="473" y="2"/>
                      <a:pt x="473" y="2"/>
                    </a:cubicBezTo>
                    <a:cubicBezTo>
                      <a:pt x="473" y="3"/>
                      <a:pt x="473" y="4"/>
                      <a:pt x="473" y="5"/>
                    </a:cubicBezTo>
                    <a:moveTo>
                      <a:pt x="482" y="5"/>
                    </a:moveTo>
                    <a:cubicBezTo>
                      <a:pt x="482" y="5"/>
                      <a:pt x="481" y="5"/>
                      <a:pt x="481" y="5"/>
                    </a:cubicBezTo>
                    <a:cubicBezTo>
                      <a:pt x="482" y="2"/>
                      <a:pt x="482" y="2"/>
                      <a:pt x="482" y="2"/>
                    </a:cubicBezTo>
                    <a:cubicBezTo>
                      <a:pt x="486" y="2"/>
                      <a:pt x="486" y="2"/>
                      <a:pt x="486" y="2"/>
                    </a:cubicBezTo>
                    <a:cubicBezTo>
                      <a:pt x="486" y="0"/>
                      <a:pt x="486" y="0"/>
                      <a:pt x="486" y="0"/>
                    </a:cubicBezTo>
                    <a:cubicBezTo>
                      <a:pt x="480" y="0"/>
                      <a:pt x="480" y="0"/>
                      <a:pt x="480" y="0"/>
                    </a:cubicBezTo>
                    <a:cubicBezTo>
                      <a:pt x="479" y="7"/>
                      <a:pt x="479" y="7"/>
                      <a:pt x="479" y="7"/>
                    </a:cubicBezTo>
                    <a:cubicBezTo>
                      <a:pt x="480" y="7"/>
                      <a:pt x="480" y="7"/>
                      <a:pt x="481" y="7"/>
                    </a:cubicBezTo>
                    <a:cubicBezTo>
                      <a:pt x="483" y="7"/>
                      <a:pt x="484" y="8"/>
                      <a:pt x="484" y="9"/>
                    </a:cubicBezTo>
                    <a:cubicBezTo>
                      <a:pt x="484" y="10"/>
                      <a:pt x="483" y="11"/>
                      <a:pt x="482" y="11"/>
                    </a:cubicBezTo>
                    <a:cubicBezTo>
                      <a:pt x="480" y="11"/>
                      <a:pt x="479" y="11"/>
                      <a:pt x="479" y="11"/>
                    </a:cubicBezTo>
                    <a:cubicBezTo>
                      <a:pt x="478" y="12"/>
                      <a:pt x="478" y="12"/>
                      <a:pt x="478" y="12"/>
                    </a:cubicBezTo>
                    <a:cubicBezTo>
                      <a:pt x="479" y="13"/>
                      <a:pt x="480" y="13"/>
                      <a:pt x="482" y="13"/>
                    </a:cubicBezTo>
                    <a:cubicBezTo>
                      <a:pt x="485" y="13"/>
                      <a:pt x="487" y="11"/>
                      <a:pt x="487" y="9"/>
                    </a:cubicBezTo>
                    <a:cubicBezTo>
                      <a:pt x="487" y="7"/>
                      <a:pt x="486" y="6"/>
                      <a:pt x="485" y="6"/>
                    </a:cubicBezTo>
                    <a:cubicBezTo>
                      <a:pt x="484" y="5"/>
                      <a:pt x="483" y="5"/>
                      <a:pt x="482" y="5"/>
                    </a:cubicBezTo>
                    <a:moveTo>
                      <a:pt x="496" y="0"/>
                    </a:moveTo>
                    <a:cubicBezTo>
                      <a:pt x="492" y="13"/>
                      <a:pt x="492" y="13"/>
                      <a:pt x="492" y="13"/>
                    </a:cubicBezTo>
                    <a:cubicBezTo>
                      <a:pt x="495" y="13"/>
                      <a:pt x="495" y="13"/>
                      <a:pt x="495" y="13"/>
                    </a:cubicBezTo>
                    <a:cubicBezTo>
                      <a:pt x="496" y="9"/>
                      <a:pt x="496" y="9"/>
                      <a:pt x="496" y="9"/>
                    </a:cubicBezTo>
                    <a:cubicBezTo>
                      <a:pt x="500" y="9"/>
                      <a:pt x="500" y="9"/>
                      <a:pt x="500" y="9"/>
                    </a:cubicBezTo>
                    <a:cubicBezTo>
                      <a:pt x="501" y="13"/>
                      <a:pt x="501" y="13"/>
                      <a:pt x="501" y="13"/>
                    </a:cubicBezTo>
                    <a:cubicBezTo>
                      <a:pt x="504" y="13"/>
                      <a:pt x="504" y="13"/>
                      <a:pt x="504" y="13"/>
                    </a:cubicBezTo>
                    <a:cubicBezTo>
                      <a:pt x="499" y="0"/>
                      <a:pt x="499" y="0"/>
                      <a:pt x="499" y="0"/>
                    </a:cubicBezTo>
                    <a:cubicBezTo>
                      <a:pt x="496" y="0"/>
                      <a:pt x="496" y="0"/>
                      <a:pt x="496" y="0"/>
                    </a:cubicBezTo>
                    <a:moveTo>
                      <a:pt x="496" y="7"/>
                    </a:moveTo>
                    <a:cubicBezTo>
                      <a:pt x="497" y="4"/>
                      <a:pt x="497" y="4"/>
                      <a:pt x="497" y="4"/>
                    </a:cubicBezTo>
                    <a:cubicBezTo>
                      <a:pt x="497" y="4"/>
                      <a:pt x="498" y="3"/>
                      <a:pt x="498" y="2"/>
                    </a:cubicBezTo>
                    <a:cubicBezTo>
                      <a:pt x="498" y="2"/>
                      <a:pt x="498" y="2"/>
                      <a:pt x="498" y="2"/>
                    </a:cubicBezTo>
                    <a:cubicBezTo>
                      <a:pt x="498" y="3"/>
                      <a:pt x="498" y="3"/>
                      <a:pt x="499" y="4"/>
                    </a:cubicBezTo>
                    <a:cubicBezTo>
                      <a:pt x="500" y="7"/>
                      <a:pt x="500" y="7"/>
                      <a:pt x="500" y="7"/>
                    </a:cubicBezTo>
                    <a:cubicBezTo>
                      <a:pt x="496" y="7"/>
                      <a:pt x="496" y="7"/>
                      <a:pt x="496" y="7"/>
                    </a:cubicBezTo>
                    <a:moveTo>
                      <a:pt x="515" y="0"/>
                    </a:moveTo>
                    <a:cubicBezTo>
                      <a:pt x="513" y="5"/>
                      <a:pt x="513" y="5"/>
                      <a:pt x="513" y="5"/>
                    </a:cubicBezTo>
                    <a:cubicBezTo>
                      <a:pt x="513" y="7"/>
                      <a:pt x="512" y="8"/>
                      <a:pt x="512" y="10"/>
                    </a:cubicBezTo>
                    <a:cubicBezTo>
                      <a:pt x="512" y="10"/>
                      <a:pt x="512" y="10"/>
                      <a:pt x="512" y="10"/>
                    </a:cubicBezTo>
                    <a:cubicBezTo>
                      <a:pt x="512" y="8"/>
                      <a:pt x="511" y="7"/>
                      <a:pt x="511" y="5"/>
                    </a:cubicBezTo>
                    <a:cubicBezTo>
                      <a:pt x="509" y="0"/>
                      <a:pt x="509" y="0"/>
                      <a:pt x="509" y="0"/>
                    </a:cubicBezTo>
                    <a:cubicBezTo>
                      <a:pt x="506" y="0"/>
                      <a:pt x="506" y="0"/>
                      <a:pt x="506" y="0"/>
                    </a:cubicBezTo>
                    <a:cubicBezTo>
                      <a:pt x="505" y="13"/>
                      <a:pt x="505" y="13"/>
                      <a:pt x="505" y="13"/>
                    </a:cubicBezTo>
                    <a:cubicBezTo>
                      <a:pt x="507" y="13"/>
                      <a:pt x="507" y="13"/>
                      <a:pt x="507" y="13"/>
                    </a:cubicBezTo>
                    <a:cubicBezTo>
                      <a:pt x="508" y="8"/>
                      <a:pt x="508" y="8"/>
                      <a:pt x="508" y="8"/>
                    </a:cubicBezTo>
                    <a:cubicBezTo>
                      <a:pt x="508" y="6"/>
                      <a:pt x="508" y="4"/>
                      <a:pt x="508" y="2"/>
                    </a:cubicBezTo>
                    <a:cubicBezTo>
                      <a:pt x="508" y="2"/>
                      <a:pt x="508" y="2"/>
                      <a:pt x="508" y="2"/>
                    </a:cubicBezTo>
                    <a:cubicBezTo>
                      <a:pt x="508" y="4"/>
                      <a:pt x="509" y="6"/>
                      <a:pt x="509" y="7"/>
                    </a:cubicBezTo>
                    <a:cubicBezTo>
                      <a:pt x="511" y="13"/>
                      <a:pt x="511" y="13"/>
                      <a:pt x="511" y="13"/>
                    </a:cubicBezTo>
                    <a:cubicBezTo>
                      <a:pt x="513" y="13"/>
                      <a:pt x="513" y="13"/>
                      <a:pt x="513" y="13"/>
                    </a:cubicBezTo>
                    <a:cubicBezTo>
                      <a:pt x="515" y="7"/>
                      <a:pt x="515" y="7"/>
                      <a:pt x="515" y="7"/>
                    </a:cubicBezTo>
                    <a:cubicBezTo>
                      <a:pt x="515" y="6"/>
                      <a:pt x="516" y="4"/>
                      <a:pt x="516" y="2"/>
                    </a:cubicBezTo>
                    <a:cubicBezTo>
                      <a:pt x="516" y="2"/>
                      <a:pt x="516" y="2"/>
                      <a:pt x="516" y="2"/>
                    </a:cubicBezTo>
                    <a:cubicBezTo>
                      <a:pt x="516" y="4"/>
                      <a:pt x="516" y="6"/>
                      <a:pt x="516" y="8"/>
                    </a:cubicBezTo>
                    <a:cubicBezTo>
                      <a:pt x="517" y="13"/>
                      <a:pt x="517" y="13"/>
                      <a:pt x="517" y="13"/>
                    </a:cubicBezTo>
                    <a:cubicBezTo>
                      <a:pt x="519" y="13"/>
                      <a:pt x="519" y="13"/>
                      <a:pt x="519" y="13"/>
                    </a:cubicBezTo>
                    <a:cubicBezTo>
                      <a:pt x="518" y="0"/>
                      <a:pt x="518" y="0"/>
                      <a:pt x="518" y="0"/>
                    </a:cubicBezTo>
                    <a:cubicBezTo>
                      <a:pt x="515" y="0"/>
                      <a:pt x="515" y="0"/>
                      <a:pt x="515" y="0"/>
                    </a:cubicBezTo>
                    <a:moveTo>
                      <a:pt x="962" y="11"/>
                    </a:moveTo>
                    <a:cubicBezTo>
                      <a:pt x="983" y="11"/>
                      <a:pt x="983" y="11"/>
                      <a:pt x="983" y="11"/>
                    </a:cubicBezTo>
                    <a:cubicBezTo>
                      <a:pt x="983" y="3"/>
                      <a:pt x="983" y="3"/>
                      <a:pt x="983" y="3"/>
                    </a:cubicBezTo>
                    <a:cubicBezTo>
                      <a:pt x="962" y="3"/>
                      <a:pt x="962" y="3"/>
                      <a:pt x="962" y="3"/>
                    </a:cubicBezTo>
                    <a:cubicBezTo>
                      <a:pt x="962" y="11"/>
                      <a:pt x="962" y="11"/>
                      <a:pt x="962" y="11"/>
                    </a:cubicBezTo>
                    <a:moveTo>
                      <a:pt x="987" y="3"/>
                    </a:moveTo>
                    <a:cubicBezTo>
                      <a:pt x="987" y="2"/>
                      <a:pt x="987" y="2"/>
                      <a:pt x="987" y="2"/>
                    </a:cubicBezTo>
                    <a:cubicBezTo>
                      <a:pt x="987" y="1"/>
                      <a:pt x="986" y="0"/>
                      <a:pt x="984" y="0"/>
                    </a:cubicBezTo>
                    <a:cubicBezTo>
                      <a:pt x="961" y="0"/>
                      <a:pt x="961" y="0"/>
                      <a:pt x="961" y="0"/>
                    </a:cubicBezTo>
                    <a:cubicBezTo>
                      <a:pt x="959" y="0"/>
                      <a:pt x="958" y="1"/>
                      <a:pt x="958" y="2"/>
                    </a:cubicBezTo>
                    <a:cubicBezTo>
                      <a:pt x="958" y="12"/>
                      <a:pt x="958" y="12"/>
                      <a:pt x="958" y="12"/>
                    </a:cubicBezTo>
                    <a:cubicBezTo>
                      <a:pt x="958" y="14"/>
                      <a:pt x="959" y="15"/>
                      <a:pt x="961" y="15"/>
                    </a:cubicBezTo>
                    <a:cubicBezTo>
                      <a:pt x="984" y="15"/>
                      <a:pt x="984" y="15"/>
                      <a:pt x="984" y="15"/>
                    </a:cubicBezTo>
                    <a:cubicBezTo>
                      <a:pt x="986" y="15"/>
                      <a:pt x="987" y="14"/>
                      <a:pt x="987" y="12"/>
                    </a:cubicBezTo>
                    <a:cubicBezTo>
                      <a:pt x="987" y="11"/>
                      <a:pt x="987" y="11"/>
                      <a:pt x="987" y="11"/>
                    </a:cubicBezTo>
                    <a:cubicBezTo>
                      <a:pt x="991" y="11"/>
                      <a:pt x="991" y="11"/>
                      <a:pt x="991" y="11"/>
                    </a:cubicBezTo>
                    <a:cubicBezTo>
                      <a:pt x="991" y="3"/>
                      <a:pt x="991" y="3"/>
                      <a:pt x="991" y="3"/>
                    </a:cubicBezTo>
                    <a:cubicBezTo>
                      <a:pt x="987" y="3"/>
                      <a:pt x="987" y="3"/>
                      <a:pt x="987" y="3"/>
                    </a:cubicBezTo>
                    <a:moveTo>
                      <a:pt x="985" y="12"/>
                    </a:moveTo>
                    <a:cubicBezTo>
                      <a:pt x="985" y="13"/>
                      <a:pt x="984" y="13"/>
                      <a:pt x="984" y="13"/>
                    </a:cubicBezTo>
                    <a:cubicBezTo>
                      <a:pt x="961" y="13"/>
                      <a:pt x="961" y="13"/>
                      <a:pt x="961" y="13"/>
                    </a:cubicBezTo>
                    <a:cubicBezTo>
                      <a:pt x="960" y="13"/>
                      <a:pt x="960" y="13"/>
                      <a:pt x="960" y="12"/>
                    </a:cubicBezTo>
                    <a:cubicBezTo>
                      <a:pt x="960" y="2"/>
                      <a:pt x="960" y="2"/>
                      <a:pt x="960" y="2"/>
                    </a:cubicBezTo>
                    <a:cubicBezTo>
                      <a:pt x="960" y="2"/>
                      <a:pt x="960" y="2"/>
                      <a:pt x="961" y="2"/>
                    </a:cubicBezTo>
                    <a:cubicBezTo>
                      <a:pt x="984" y="2"/>
                      <a:pt x="984" y="2"/>
                      <a:pt x="984" y="2"/>
                    </a:cubicBezTo>
                    <a:cubicBezTo>
                      <a:pt x="984" y="2"/>
                      <a:pt x="985" y="2"/>
                      <a:pt x="985" y="2"/>
                    </a:cubicBezTo>
                    <a:cubicBezTo>
                      <a:pt x="985" y="12"/>
                      <a:pt x="985" y="12"/>
                      <a:pt x="985" y="12"/>
                    </a:cubicBezTo>
                    <a:moveTo>
                      <a:pt x="989" y="9"/>
                    </a:moveTo>
                    <a:cubicBezTo>
                      <a:pt x="987" y="9"/>
                      <a:pt x="987" y="9"/>
                      <a:pt x="987" y="9"/>
                    </a:cubicBezTo>
                    <a:cubicBezTo>
                      <a:pt x="987" y="5"/>
                      <a:pt x="987" y="5"/>
                      <a:pt x="987" y="5"/>
                    </a:cubicBezTo>
                    <a:cubicBezTo>
                      <a:pt x="989" y="5"/>
                      <a:pt x="989" y="5"/>
                      <a:pt x="989" y="5"/>
                    </a:cubicBezTo>
                    <a:cubicBezTo>
                      <a:pt x="989" y="9"/>
                      <a:pt x="989" y="9"/>
                      <a:pt x="989" y="9"/>
                    </a:cubicBezTo>
                    <a:moveTo>
                      <a:pt x="23" y="8"/>
                    </a:moveTo>
                    <a:cubicBezTo>
                      <a:pt x="23" y="6"/>
                      <a:pt x="22" y="4"/>
                      <a:pt x="19" y="4"/>
                    </a:cubicBezTo>
                    <a:cubicBezTo>
                      <a:pt x="17" y="4"/>
                      <a:pt x="16" y="5"/>
                      <a:pt x="15" y="5"/>
                    </a:cubicBezTo>
                    <a:cubicBezTo>
                      <a:pt x="16" y="7"/>
                      <a:pt x="16" y="7"/>
                      <a:pt x="16" y="7"/>
                    </a:cubicBezTo>
                    <a:cubicBezTo>
                      <a:pt x="17" y="6"/>
                      <a:pt x="18" y="6"/>
                      <a:pt x="18" y="6"/>
                    </a:cubicBezTo>
                    <a:cubicBezTo>
                      <a:pt x="20" y="6"/>
                      <a:pt x="20" y="7"/>
                      <a:pt x="20" y="8"/>
                    </a:cubicBezTo>
                    <a:cubicBezTo>
                      <a:pt x="20" y="8"/>
                      <a:pt x="20" y="8"/>
                      <a:pt x="20" y="8"/>
                    </a:cubicBezTo>
                    <a:cubicBezTo>
                      <a:pt x="17" y="8"/>
                      <a:pt x="15" y="9"/>
                      <a:pt x="15" y="11"/>
                    </a:cubicBezTo>
                    <a:cubicBezTo>
                      <a:pt x="15" y="13"/>
                      <a:pt x="16" y="14"/>
                      <a:pt x="18" y="14"/>
                    </a:cubicBezTo>
                    <a:cubicBezTo>
                      <a:pt x="19" y="14"/>
                      <a:pt x="20" y="14"/>
                      <a:pt x="21" y="13"/>
                    </a:cubicBezTo>
                    <a:cubicBezTo>
                      <a:pt x="21" y="13"/>
                      <a:pt x="21" y="13"/>
                      <a:pt x="21" y="13"/>
                    </a:cubicBezTo>
                    <a:cubicBezTo>
                      <a:pt x="21" y="14"/>
                      <a:pt x="21" y="14"/>
                      <a:pt x="21" y="14"/>
                    </a:cubicBezTo>
                    <a:cubicBezTo>
                      <a:pt x="23" y="14"/>
                      <a:pt x="23" y="14"/>
                      <a:pt x="23" y="14"/>
                    </a:cubicBezTo>
                    <a:cubicBezTo>
                      <a:pt x="23" y="13"/>
                      <a:pt x="23" y="13"/>
                      <a:pt x="23" y="12"/>
                    </a:cubicBezTo>
                    <a:cubicBezTo>
                      <a:pt x="23" y="8"/>
                      <a:pt x="23" y="8"/>
                      <a:pt x="23" y="8"/>
                    </a:cubicBezTo>
                    <a:moveTo>
                      <a:pt x="20" y="11"/>
                    </a:moveTo>
                    <a:cubicBezTo>
                      <a:pt x="20" y="11"/>
                      <a:pt x="20" y="11"/>
                      <a:pt x="20" y="11"/>
                    </a:cubicBezTo>
                    <a:cubicBezTo>
                      <a:pt x="20" y="12"/>
                      <a:pt x="19" y="12"/>
                      <a:pt x="18" y="12"/>
                    </a:cubicBezTo>
                    <a:cubicBezTo>
                      <a:pt x="18" y="12"/>
                      <a:pt x="17" y="12"/>
                      <a:pt x="17" y="11"/>
                    </a:cubicBezTo>
                    <a:cubicBezTo>
                      <a:pt x="17" y="10"/>
                      <a:pt x="19" y="9"/>
                      <a:pt x="20" y="9"/>
                    </a:cubicBezTo>
                    <a:cubicBezTo>
                      <a:pt x="20" y="11"/>
                      <a:pt x="20" y="11"/>
                      <a:pt x="20" y="11"/>
                    </a:cubicBezTo>
                    <a:moveTo>
                      <a:pt x="0" y="14"/>
                    </a:moveTo>
                    <a:cubicBezTo>
                      <a:pt x="3" y="14"/>
                      <a:pt x="3" y="14"/>
                      <a:pt x="3" y="14"/>
                    </a:cubicBezTo>
                    <a:cubicBezTo>
                      <a:pt x="3" y="5"/>
                      <a:pt x="3" y="5"/>
                      <a:pt x="3" y="5"/>
                    </a:cubicBezTo>
                    <a:cubicBezTo>
                      <a:pt x="0" y="5"/>
                      <a:pt x="0" y="5"/>
                      <a:pt x="0" y="5"/>
                    </a:cubicBezTo>
                    <a:cubicBezTo>
                      <a:pt x="0" y="14"/>
                      <a:pt x="0" y="14"/>
                      <a:pt x="0" y="14"/>
                    </a:cubicBezTo>
                    <a:moveTo>
                      <a:pt x="9" y="1"/>
                    </a:moveTo>
                    <a:cubicBezTo>
                      <a:pt x="7" y="1"/>
                      <a:pt x="6" y="1"/>
                      <a:pt x="5" y="1"/>
                    </a:cubicBezTo>
                    <a:cubicBezTo>
                      <a:pt x="5" y="14"/>
                      <a:pt x="5" y="14"/>
                      <a:pt x="5" y="14"/>
                    </a:cubicBezTo>
                    <a:cubicBezTo>
                      <a:pt x="8" y="14"/>
                      <a:pt x="8" y="14"/>
                      <a:pt x="8" y="14"/>
                    </a:cubicBezTo>
                    <a:cubicBezTo>
                      <a:pt x="8" y="9"/>
                      <a:pt x="8" y="9"/>
                      <a:pt x="8" y="9"/>
                    </a:cubicBezTo>
                    <a:cubicBezTo>
                      <a:pt x="8" y="9"/>
                      <a:pt x="8" y="9"/>
                      <a:pt x="9" y="9"/>
                    </a:cubicBezTo>
                    <a:cubicBezTo>
                      <a:pt x="10" y="9"/>
                      <a:pt x="12" y="9"/>
                      <a:pt x="13" y="8"/>
                    </a:cubicBezTo>
                    <a:cubicBezTo>
                      <a:pt x="14" y="7"/>
                      <a:pt x="14" y="6"/>
                      <a:pt x="14" y="5"/>
                    </a:cubicBezTo>
                    <a:cubicBezTo>
                      <a:pt x="14" y="4"/>
                      <a:pt x="13" y="3"/>
                      <a:pt x="13" y="2"/>
                    </a:cubicBezTo>
                    <a:cubicBezTo>
                      <a:pt x="12" y="1"/>
                      <a:pt x="11" y="1"/>
                      <a:pt x="9" y="1"/>
                    </a:cubicBezTo>
                    <a:moveTo>
                      <a:pt x="9" y="7"/>
                    </a:moveTo>
                    <a:cubicBezTo>
                      <a:pt x="8" y="7"/>
                      <a:pt x="8" y="7"/>
                      <a:pt x="8" y="7"/>
                    </a:cubicBezTo>
                    <a:cubicBezTo>
                      <a:pt x="8" y="3"/>
                      <a:pt x="8" y="3"/>
                      <a:pt x="8" y="3"/>
                    </a:cubicBezTo>
                    <a:cubicBezTo>
                      <a:pt x="8" y="3"/>
                      <a:pt x="8" y="3"/>
                      <a:pt x="9" y="3"/>
                    </a:cubicBezTo>
                    <a:cubicBezTo>
                      <a:pt x="11" y="3"/>
                      <a:pt x="12" y="3"/>
                      <a:pt x="12" y="5"/>
                    </a:cubicBezTo>
                    <a:cubicBezTo>
                      <a:pt x="12" y="6"/>
                      <a:pt x="10" y="7"/>
                      <a:pt x="9" y="7"/>
                    </a:cubicBezTo>
                    <a:moveTo>
                      <a:pt x="1" y="1"/>
                    </a:moveTo>
                    <a:cubicBezTo>
                      <a:pt x="1" y="1"/>
                      <a:pt x="0" y="1"/>
                      <a:pt x="0" y="2"/>
                    </a:cubicBezTo>
                    <a:cubicBezTo>
                      <a:pt x="0" y="3"/>
                      <a:pt x="1" y="3"/>
                      <a:pt x="1" y="3"/>
                    </a:cubicBezTo>
                    <a:cubicBezTo>
                      <a:pt x="2" y="3"/>
                      <a:pt x="3" y="3"/>
                      <a:pt x="3" y="2"/>
                    </a:cubicBezTo>
                    <a:cubicBezTo>
                      <a:pt x="3" y="1"/>
                      <a:pt x="2" y="1"/>
                      <a:pt x="1" y="1"/>
                    </a:cubicBezTo>
                    <a:moveTo>
                      <a:pt x="42" y="7"/>
                    </a:moveTo>
                    <a:cubicBezTo>
                      <a:pt x="42" y="7"/>
                      <a:pt x="42" y="7"/>
                      <a:pt x="42" y="7"/>
                    </a:cubicBezTo>
                    <a:cubicBezTo>
                      <a:pt x="43" y="7"/>
                      <a:pt x="44" y="6"/>
                      <a:pt x="44" y="4"/>
                    </a:cubicBezTo>
                    <a:cubicBezTo>
                      <a:pt x="44" y="3"/>
                      <a:pt x="43" y="1"/>
                      <a:pt x="40" y="1"/>
                    </a:cubicBezTo>
                    <a:cubicBezTo>
                      <a:pt x="38" y="1"/>
                      <a:pt x="37" y="2"/>
                      <a:pt x="36" y="2"/>
                    </a:cubicBezTo>
                    <a:cubicBezTo>
                      <a:pt x="37" y="4"/>
                      <a:pt x="37" y="4"/>
                      <a:pt x="37" y="4"/>
                    </a:cubicBezTo>
                    <a:cubicBezTo>
                      <a:pt x="37" y="4"/>
                      <a:pt x="38" y="3"/>
                      <a:pt x="39" y="3"/>
                    </a:cubicBezTo>
                    <a:cubicBezTo>
                      <a:pt x="41" y="3"/>
                      <a:pt x="41" y="4"/>
                      <a:pt x="41" y="5"/>
                    </a:cubicBezTo>
                    <a:cubicBezTo>
                      <a:pt x="41" y="6"/>
                      <a:pt x="40" y="6"/>
                      <a:pt x="39" y="6"/>
                    </a:cubicBezTo>
                    <a:cubicBezTo>
                      <a:pt x="38" y="6"/>
                      <a:pt x="38" y="6"/>
                      <a:pt x="38" y="6"/>
                    </a:cubicBezTo>
                    <a:cubicBezTo>
                      <a:pt x="38" y="8"/>
                      <a:pt x="38" y="8"/>
                      <a:pt x="38" y="8"/>
                    </a:cubicBezTo>
                    <a:cubicBezTo>
                      <a:pt x="39" y="8"/>
                      <a:pt x="39" y="8"/>
                      <a:pt x="39" y="8"/>
                    </a:cubicBezTo>
                    <a:cubicBezTo>
                      <a:pt x="40" y="8"/>
                      <a:pt x="42" y="9"/>
                      <a:pt x="42" y="10"/>
                    </a:cubicBezTo>
                    <a:cubicBezTo>
                      <a:pt x="42" y="11"/>
                      <a:pt x="41" y="12"/>
                      <a:pt x="39" y="12"/>
                    </a:cubicBezTo>
                    <a:cubicBezTo>
                      <a:pt x="38" y="12"/>
                      <a:pt x="37" y="12"/>
                      <a:pt x="36" y="11"/>
                    </a:cubicBezTo>
                    <a:cubicBezTo>
                      <a:pt x="36" y="13"/>
                      <a:pt x="36" y="13"/>
                      <a:pt x="36" y="13"/>
                    </a:cubicBezTo>
                    <a:cubicBezTo>
                      <a:pt x="37" y="14"/>
                      <a:pt x="38" y="14"/>
                      <a:pt x="39" y="14"/>
                    </a:cubicBezTo>
                    <a:cubicBezTo>
                      <a:pt x="43" y="14"/>
                      <a:pt x="44" y="12"/>
                      <a:pt x="44" y="10"/>
                    </a:cubicBezTo>
                    <a:cubicBezTo>
                      <a:pt x="44" y="9"/>
                      <a:pt x="43" y="7"/>
                      <a:pt x="42" y="7"/>
                    </a:cubicBezTo>
                    <a:moveTo>
                      <a:pt x="34" y="0"/>
                    </a:moveTo>
                    <a:cubicBezTo>
                      <a:pt x="32" y="0"/>
                      <a:pt x="32" y="0"/>
                      <a:pt x="32" y="0"/>
                    </a:cubicBezTo>
                    <a:cubicBezTo>
                      <a:pt x="32" y="6"/>
                      <a:pt x="32" y="6"/>
                      <a:pt x="32" y="6"/>
                    </a:cubicBezTo>
                    <a:cubicBezTo>
                      <a:pt x="31" y="6"/>
                      <a:pt x="31" y="6"/>
                      <a:pt x="31" y="6"/>
                    </a:cubicBezTo>
                    <a:cubicBezTo>
                      <a:pt x="31" y="5"/>
                      <a:pt x="30" y="4"/>
                      <a:pt x="29" y="4"/>
                    </a:cubicBezTo>
                    <a:cubicBezTo>
                      <a:pt x="27" y="4"/>
                      <a:pt x="25" y="6"/>
                      <a:pt x="25" y="9"/>
                    </a:cubicBezTo>
                    <a:cubicBezTo>
                      <a:pt x="25" y="12"/>
                      <a:pt x="26" y="14"/>
                      <a:pt x="29" y="14"/>
                    </a:cubicBezTo>
                    <a:cubicBezTo>
                      <a:pt x="30" y="14"/>
                      <a:pt x="31" y="13"/>
                      <a:pt x="32" y="12"/>
                    </a:cubicBezTo>
                    <a:cubicBezTo>
                      <a:pt x="32" y="12"/>
                      <a:pt x="32" y="12"/>
                      <a:pt x="32" y="12"/>
                    </a:cubicBezTo>
                    <a:cubicBezTo>
                      <a:pt x="32" y="14"/>
                      <a:pt x="32" y="14"/>
                      <a:pt x="32" y="14"/>
                    </a:cubicBezTo>
                    <a:cubicBezTo>
                      <a:pt x="34" y="14"/>
                      <a:pt x="34" y="14"/>
                      <a:pt x="34" y="14"/>
                    </a:cubicBezTo>
                    <a:cubicBezTo>
                      <a:pt x="34" y="13"/>
                      <a:pt x="34" y="12"/>
                      <a:pt x="34" y="11"/>
                    </a:cubicBezTo>
                    <a:cubicBezTo>
                      <a:pt x="34" y="0"/>
                      <a:pt x="34" y="0"/>
                      <a:pt x="34" y="0"/>
                    </a:cubicBezTo>
                    <a:moveTo>
                      <a:pt x="32" y="10"/>
                    </a:moveTo>
                    <a:cubicBezTo>
                      <a:pt x="31" y="11"/>
                      <a:pt x="31" y="11"/>
                      <a:pt x="31" y="11"/>
                    </a:cubicBezTo>
                    <a:cubicBezTo>
                      <a:pt x="31" y="12"/>
                      <a:pt x="30" y="12"/>
                      <a:pt x="29" y="12"/>
                    </a:cubicBezTo>
                    <a:cubicBezTo>
                      <a:pt x="28" y="12"/>
                      <a:pt x="27" y="11"/>
                      <a:pt x="27" y="9"/>
                    </a:cubicBezTo>
                    <a:cubicBezTo>
                      <a:pt x="27" y="8"/>
                      <a:pt x="28" y="6"/>
                      <a:pt x="29" y="6"/>
                    </a:cubicBezTo>
                    <a:cubicBezTo>
                      <a:pt x="30" y="6"/>
                      <a:pt x="31" y="7"/>
                      <a:pt x="31" y="8"/>
                    </a:cubicBezTo>
                    <a:cubicBezTo>
                      <a:pt x="32" y="8"/>
                      <a:pt x="32" y="8"/>
                      <a:pt x="32" y="8"/>
                    </a:cubicBezTo>
                    <a:cubicBezTo>
                      <a:pt x="32" y="10"/>
                      <a:pt x="32" y="10"/>
                      <a:pt x="32" y="10"/>
                    </a:cubicBezTo>
                    <a:moveTo>
                      <a:pt x="51" y="14"/>
                    </a:moveTo>
                    <a:cubicBezTo>
                      <a:pt x="55" y="14"/>
                      <a:pt x="55" y="14"/>
                      <a:pt x="55" y="14"/>
                    </a:cubicBezTo>
                    <a:cubicBezTo>
                      <a:pt x="55" y="11"/>
                      <a:pt x="55" y="11"/>
                      <a:pt x="55" y="11"/>
                    </a:cubicBezTo>
                    <a:cubicBezTo>
                      <a:pt x="51" y="11"/>
                      <a:pt x="51" y="11"/>
                      <a:pt x="51" y="11"/>
                    </a:cubicBezTo>
                    <a:cubicBezTo>
                      <a:pt x="51" y="14"/>
                      <a:pt x="51" y="14"/>
                      <a:pt x="51" y="14"/>
                    </a:cubicBezTo>
                    <a:moveTo>
                      <a:pt x="56" y="14"/>
                    </a:moveTo>
                    <a:cubicBezTo>
                      <a:pt x="60" y="14"/>
                      <a:pt x="60" y="14"/>
                      <a:pt x="60" y="14"/>
                    </a:cubicBezTo>
                    <a:cubicBezTo>
                      <a:pt x="60" y="7"/>
                      <a:pt x="60" y="7"/>
                      <a:pt x="60" y="7"/>
                    </a:cubicBezTo>
                    <a:cubicBezTo>
                      <a:pt x="56" y="7"/>
                      <a:pt x="56" y="7"/>
                      <a:pt x="56" y="7"/>
                    </a:cubicBezTo>
                    <a:cubicBezTo>
                      <a:pt x="56" y="14"/>
                      <a:pt x="56" y="14"/>
                      <a:pt x="56" y="14"/>
                    </a:cubicBezTo>
                    <a:moveTo>
                      <a:pt x="62" y="14"/>
                    </a:moveTo>
                    <a:cubicBezTo>
                      <a:pt x="65" y="14"/>
                      <a:pt x="65" y="14"/>
                      <a:pt x="65" y="14"/>
                    </a:cubicBezTo>
                    <a:cubicBezTo>
                      <a:pt x="65" y="5"/>
                      <a:pt x="65" y="5"/>
                      <a:pt x="65" y="5"/>
                    </a:cubicBezTo>
                    <a:cubicBezTo>
                      <a:pt x="62" y="5"/>
                      <a:pt x="62" y="5"/>
                      <a:pt x="62" y="5"/>
                    </a:cubicBezTo>
                    <a:cubicBezTo>
                      <a:pt x="62" y="14"/>
                      <a:pt x="62" y="14"/>
                      <a:pt x="62" y="14"/>
                    </a:cubicBezTo>
                    <a:moveTo>
                      <a:pt x="67" y="14"/>
                    </a:moveTo>
                    <a:cubicBezTo>
                      <a:pt x="70" y="14"/>
                      <a:pt x="70" y="14"/>
                      <a:pt x="70" y="14"/>
                    </a:cubicBezTo>
                    <a:cubicBezTo>
                      <a:pt x="70" y="4"/>
                      <a:pt x="70" y="4"/>
                      <a:pt x="70" y="4"/>
                    </a:cubicBezTo>
                    <a:cubicBezTo>
                      <a:pt x="67" y="4"/>
                      <a:pt x="67" y="4"/>
                      <a:pt x="67" y="4"/>
                    </a:cubicBezTo>
                    <a:cubicBezTo>
                      <a:pt x="67" y="14"/>
                      <a:pt x="67" y="14"/>
                      <a:pt x="67" y="14"/>
                    </a:cubicBezTo>
                    <a:moveTo>
                      <a:pt x="72" y="14"/>
                    </a:moveTo>
                    <a:cubicBezTo>
                      <a:pt x="76" y="14"/>
                      <a:pt x="76" y="14"/>
                      <a:pt x="76" y="14"/>
                    </a:cubicBezTo>
                    <a:cubicBezTo>
                      <a:pt x="76" y="0"/>
                      <a:pt x="76" y="0"/>
                      <a:pt x="76" y="0"/>
                    </a:cubicBezTo>
                    <a:cubicBezTo>
                      <a:pt x="72" y="0"/>
                      <a:pt x="72" y="0"/>
                      <a:pt x="72" y="0"/>
                    </a:cubicBezTo>
                    <a:cubicBezTo>
                      <a:pt x="72" y="14"/>
                      <a:pt x="72" y="14"/>
                      <a:pt x="72" y="14"/>
                    </a:cubicBezTo>
                  </a:path>
                </a:pathLst>
              </a:custGeom>
              <a:solidFill>
                <a:srgbClr val="E2E2E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32" name="Shape 2632"/>
              <p:cNvSpPr/>
              <p:nvPr/>
            </p:nvSpPr>
            <p:spPr>
              <a:xfrm>
                <a:off x="18311813" y="1331913"/>
                <a:ext cx="111126" cy="111126"/>
              </a:xfrm>
              <a:prstGeom prst="ellipse">
                <a:avLst/>
              </a:prstGeom>
              <a:gradFill>
                <a:gsLst>
                  <a:gs pos="0">
                    <a:srgbClr val="BFBFBF"/>
                  </a:gs>
                  <a:gs pos="100000">
                    <a:srgbClr val="262626"/>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33" name="Shape 2633"/>
              <p:cNvSpPr/>
              <p:nvPr/>
            </p:nvSpPr>
            <p:spPr>
              <a:xfrm>
                <a:off x="18210927" y="1359297"/>
                <a:ext cx="56357" cy="56357"/>
              </a:xfrm>
              <a:prstGeom prst="ellipse">
                <a:avLst/>
              </a:prstGeom>
              <a:solidFill>
                <a:srgbClr val="CCCCC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34" name="Shape 2634"/>
              <p:cNvSpPr/>
              <p:nvPr/>
            </p:nvSpPr>
            <p:spPr>
              <a:xfrm>
                <a:off x="18272920" y="6700840"/>
                <a:ext cx="261938" cy="261936"/>
              </a:xfrm>
              <a:custGeom>
                <a:pathLst>
                  <a:path extrusionOk="0" h="261936" w="261938">
                    <a:moveTo>
                      <a:pt x="130968" y="0"/>
                    </a:moveTo>
                    <a:cubicBezTo>
                      <a:pt x="203300" y="0"/>
                      <a:pt x="261938" y="58636"/>
                      <a:pt x="261938" y="130968"/>
                    </a:cubicBezTo>
                    <a:cubicBezTo>
                      <a:pt x="261938" y="203300"/>
                      <a:pt x="203300" y="261936"/>
                      <a:pt x="130968" y="261936"/>
                    </a:cubicBezTo>
                    <a:cubicBezTo>
                      <a:pt x="58636" y="261936"/>
                      <a:pt x="0" y="203300"/>
                      <a:pt x="0" y="130968"/>
                    </a:cubicBezTo>
                    <a:cubicBezTo>
                      <a:pt x="0" y="58636"/>
                      <a:pt x="58636" y="0"/>
                      <a:pt x="130968" y="0"/>
                    </a:cubicBezTo>
                    <a:close/>
                    <a:moveTo>
                      <a:pt x="130968" y="23811"/>
                    </a:moveTo>
                    <a:cubicBezTo>
                      <a:pt x="71788" y="23811"/>
                      <a:pt x="23812" y="71787"/>
                      <a:pt x="23812" y="130968"/>
                    </a:cubicBezTo>
                    <a:cubicBezTo>
                      <a:pt x="23812" y="190149"/>
                      <a:pt x="71788" y="238125"/>
                      <a:pt x="130968" y="238125"/>
                    </a:cubicBezTo>
                    <a:cubicBezTo>
                      <a:pt x="190152" y="238125"/>
                      <a:pt x="238128" y="190149"/>
                      <a:pt x="238128" y="130968"/>
                    </a:cubicBezTo>
                    <a:cubicBezTo>
                      <a:pt x="238128" y="71787"/>
                      <a:pt x="190152" y="23811"/>
                      <a:pt x="130968" y="23811"/>
                    </a:cubicBezTo>
                    <a:close/>
                  </a:path>
                </a:pathLst>
              </a:custGeom>
              <a:gradFill>
                <a:gsLst>
                  <a:gs pos="0">
                    <a:srgbClr val="D8D8D8"/>
                  </a:gs>
                  <a:gs pos="100000">
                    <a:srgbClr val="7F7F7F"/>
                  </a:gs>
                </a:gsLst>
                <a:lin ang="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35" name="Shape 2635"/>
              <p:cNvSpPr/>
              <p:nvPr/>
            </p:nvSpPr>
            <p:spPr>
              <a:xfrm>
                <a:off x="18344516" y="1364616"/>
                <a:ext cx="45720" cy="45720"/>
              </a:xfrm>
              <a:prstGeom prst="ellipse">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36" name="Shape 2636"/>
              <p:cNvSpPr/>
              <p:nvPr/>
            </p:nvSpPr>
            <p:spPr>
              <a:xfrm>
                <a:off x="16071852" y="1090613"/>
                <a:ext cx="4637088" cy="6034088"/>
              </a:xfrm>
              <a:custGeom>
                <a:pathLst>
                  <a:path extrusionOk="0" h="1676" w="1286">
                    <a:moveTo>
                      <a:pt x="59" y="1676"/>
                    </a:moveTo>
                    <a:cubicBezTo>
                      <a:pt x="27" y="1676"/>
                      <a:pt x="0" y="1649"/>
                      <a:pt x="0" y="1617"/>
                    </a:cubicBezTo>
                    <a:cubicBezTo>
                      <a:pt x="0" y="59"/>
                      <a:pt x="0" y="59"/>
                      <a:pt x="0" y="59"/>
                    </a:cubicBezTo>
                    <a:cubicBezTo>
                      <a:pt x="0" y="27"/>
                      <a:pt x="27" y="0"/>
                      <a:pt x="59" y="0"/>
                    </a:cubicBezTo>
                    <a:cubicBezTo>
                      <a:pt x="1227" y="0"/>
                      <a:pt x="1227" y="0"/>
                      <a:pt x="1227" y="0"/>
                    </a:cubicBezTo>
                    <a:cubicBezTo>
                      <a:pt x="1260" y="0"/>
                      <a:pt x="1286" y="27"/>
                      <a:pt x="1286" y="59"/>
                    </a:cubicBezTo>
                    <a:cubicBezTo>
                      <a:pt x="1286" y="1617"/>
                      <a:pt x="1286" y="1617"/>
                      <a:pt x="1286" y="1617"/>
                    </a:cubicBezTo>
                    <a:cubicBezTo>
                      <a:pt x="1286" y="1649"/>
                      <a:pt x="1260" y="1676"/>
                      <a:pt x="1227" y="1676"/>
                    </a:cubicBezTo>
                    <a:cubicBezTo>
                      <a:pt x="59" y="1676"/>
                      <a:pt x="59" y="1676"/>
                      <a:pt x="59" y="1676"/>
                    </a:cubicBezTo>
                    <a:moveTo>
                      <a:pt x="127" y="1526"/>
                    </a:moveTo>
                    <a:cubicBezTo>
                      <a:pt x="1160" y="1526"/>
                      <a:pt x="1160" y="1526"/>
                      <a:pt x="1160" y="1526"/>
                    </a:cubicBezTo>
                    <a:cubicBezTo>
                      <a:pt x="1160" y="147"/>
                      <a:pt x="1160" y="147"/>
                      <a:pt x="1160" y="147"/>
                    </a:cubicBezTo>
                    <a:cubicBezTo>
                      <a:pt x="127" y="147"/>
                      <a:pt x="127" y="147"/>
                      <a:pt x="127" y="147"/>
                    </a:cubicBezTo>
                    <a:cubicBezTo>
                      <a:pt x="127" y="1526"/>
                      <a:pt x="127" y="1526"/>
                      <a:pt x="127" y="1526"/>
                    </a:cubicBezTo>
                  </a:path>
                </a:pathLst>
              </a:custGeom>
              <a:noFill/>
              <a:ln cap="flat" cmpd="sng" w="12700">
                <a:solidFill>
                  <a:srgbClr val="A5A5A5"/>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37" name="Shape 2637"/>
              <p:cNvSpPr/>
              <p:nvPr/>
            </p:nvSpPr>
            <p:spPr>
              <a:xfrm>
                <a:off x="16057563" y="1072021"/>
                <a:ext cx="4665664" cy="6071272"/>
              </a:xfrm>
              <a:custGeom>
                <a:pathLst>
                  <a:path extrusionOk="0" h="1676" w="1286">
                    <a:moveTo>
                      <a:pt x="59" y="1676"/>
                    </a:moveTo>
                    <a:cubicBezTo>
                      <a:pt x="27" y="1676"/>
                      <a:pt x="0" y="1649"/>
                      <a:pt x="0" y="1617"/>
                    </a:cubicBezTo>
                    <a:cubicBezTo>
                      <a:pt x="0" y="59"/>
                      <a:pt x="0" y="59"/>
                      <a:pt x="0" y="59"/>
                    </a:cubicBezTo>
                    <a:cubicBezTo>
                      <a:pt x="0" y="27"/>
                      <a:pt x="27" y="0"/>
                      <a:pt x="59" y="0"/>
                    </a:cubicBezTo>
                    <a:cubicBezTo>
                      <a:pt x="1227" y="0"/>
                      <a:pt x="1227" y="0"/>
                      <a:pt x="1227" y="0"/>
                    </a:cubicBezTo>
                    <a:cubicBezTo>
                      <a:pt x="1260" y="0"/>
                      <a:pt x="1286" y="27"/>
                      <a:pt x="1286" y="59"/>
                    </a:cubicBezTo>
                    <a:cubicBezTo>
                      <a:pt x="1286" y="1617"/>
                      <a:pt x="1286" y="1617"/>
                      <a:pt x="1286" y="1617"/>
                    </a:cubicBezTo>
                    <a:cubicBezTo>
                      <a:pt x="1286" y="1649"/>
                      <a:pt x="1260" y="1676"/>
                      <a:pt x="1227" y="1676"/>
                    </a:cubicBezTo>
                    <a:cubicBezTo>
                      <a:pt x="59" y="1676"/>
                      <a:pt x="59" y="1676"/>
                      <a:pt x="59" y="1676"/>
                    </a:cubicBezTo>
                    <a:moveTo>
                      <a:pt x="127" y="1526"/>
                    </a:moveTo>
                    <a:cubicBezTo>
                      <a:pt x="1160" y="1526"/>
                      <a:pt x="1160" y="1526"/>
                      <a:pt x="1160" y="1526"/>
                    </a:cubicBezTo>
                    <a:cubicBezTo>
                      <a:pt x="1160" y="147"/>
                      <a:pt x="1160" y="147"/>
                      <a:pt x="1160" y="147"/>
                    </a:cubicBezTo>
                    <a:cubicBezTo>
                      <a:pt x="127" y="147"/>
                      <a:pt x="127" y="147"/>
                      <a:pt x="127" y="147"/>
                    </a:cubicBezTo>
                    <a:cubicBezTo>
                      <a:pt x="127" y="1526"/>
                      <a:pt x="127" y="1526"/>
                      <a:pt x="127" y="1526"/>
                    </a:cubicBezTo>
                  </a:path>
                </a:pathLst>
              </a:custGeom>
              <a:noFill/>
              <a:ln cap="flat" cmpd="sng" w="19050">
                <a:solidFill>
                  <a:srgbClr val="BFBFBF"/>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38" name="Shape 2638"/>
              <p:cNvSpPr/>
              <p:nvPr/>
            </p:nvSpPr>
            <p:spPr>
              <a:xfrm>
                <a:off x="17862330" y="1100138"/>
                <a:ext cx="2872801" cy="4374444"/>
              </a:xfrm>
              <a:custGeom>
                <a:pathLst>
                  <a:path extrusionOk="0" h="930" w="610">
                    <a:moveTo>
                      <a:pt x="568" y="0"/>
                    </a:moveTo>
                    <a:cubicBezTo>
                      <a:pt x="0" y="0"/>
                      <a:pt x="0" y="0"/>
                      <a:pt x="0" y="0"/>
                    </a:cubicBezTo>
                    <a:cubicBezTo>
                      <a:pt x="610" y="930"/>
                      <a:pt x="610" y="930"/>
                      <a:pt x="610" y="930"/>
                    </a:cubicBezTo>
                    <a:cubicBezTo>
                      <a:pt x="610" y="43"/>
                      <a:pt x="610" y="43"/>
                      <a:pt x="610" y="43"/>
                    </a:cubicBezTo>
                    <a:cubicBezTo>
                      <a:pt x="610" y="20"/>
                      <a:pt x="591" y="0"/>
                      <a:pt x="568" y="0"/>
                    </a:cubicBezTo>
                    <a:close/>
                  </a:path>
                </a:pathLst>
              </a:custGeom>
              <a:gradFill>
                <a:gsLst>
                  <a:gs pos="0">
                    <a:srgbClr val="F2F2F2">
                      <a:alpha val="25882"/>
                    </a:srgbClr>
                  </a:gs>
                  <a:gs pos="100000">
                    <a:srgbClr val="262626">
                      <a:alpha val="2745"/>
                    </a:srgbClr>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2639" name="Shape 2639"/>
          <p:cNvGrpSpPr/>
          <p:nvPr/>
        </p:nvGrpSpPr>
        <p:grpSpPr>
          <a:xfrm>
            <a:off x="6395594" y="2210127"/>
            <a:ext cx="921858" cy="767650"/>
            <a:chOff x="3595255" y="3477030"/>
            <a:chExt cx="1229144" cy="1023533"/>
          </a:xfrm>
        </p:grpSpPr>
        <p:sp>
          <p:nvSpPr>
            <p:cNvPr id="2640" name="Shape 2640"/>
            <p:cNvSpPr/>
            <p:nvPr/>
          </p:nvSpPr>
          <p:spPr>
            <a:xfrm>
              <a:off x="3595255" y="3780886"/>
              <a:ext cx="1229144" cy="462570"/>
            </a:xfrm>
            <a:custGeom>
              <a:pathLst>
                <a:path extrusionOk="0" h="186" w="492">
                  <a:moveTo>
                    <a:pt x="492" y="93"/>
                  </a:moveTo>
                  <a:cubicBezTo>
                    <a:pt x="492" y="145"/>
                    <a:pt x="458" y="186"/>
                    <a:pt x="416" y="186"/>
                  </a:cubicBezTo>
                  <a:cubicBezTo>
                    <a:pt x="76" y="186"/>
                    <a:pt x="76" y="186"/>
                    <a:pt x="76" y="186"/>
                  </a:cubicBezTo>
                  <a:cubicBezTo>
                    <a:pt x="34" y="186"/>
                    <a:pt x="0" y="145"/>
                    <a:pt x="0" y="93"/>
                  </a:cubicBezTo>
                  <a:cubicBezTo>
                    <a:pt x="0" y="93"/>
                    <a:pt x="0" y="93"/>
                    <a:pt x="0" y="93"/>
                  </a:cubicBezTo>
                  <a:cubicBezTo>
                    <a:pt x="0" y="42"/>
                    <a:pt x="34" y="0"/>
                    <a:pt x="76" y="0"/>
                  </a:cubicBezTo>
                  <a:cubicBezTo>
                    <a:pt x="416" y="0"/>
                    <a:pt x="416" y="0"/>
                    <a:pt x="416" y="0"/>
                  </a:cubicBezTo>
                  <a:cubicBezTo>
                    <a:pt x="458" y="0"/>
                    <a:pt x="492" y="42"/>
                    <a:pt x="492" y="93"/>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41" name="Shape 2641"/>
            <p:cNvSpPr/>
            <p:nvPr/>
          </p:nvSpPr>
          <p:spPr>
            <a:xfrm>
              <a:off x="3720702" y="3827505"/>
              <a:ext cx="596638"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lt1"/>
                  </a:solidFill>
                  <a:latin typeface="Montserrat"/>
                  <a:ea typeface="Montserrat"/>
                  <a:cs typeface="Montserrat"/>
                  <a:sym typeface="Montserrat"/>
                </a:rPr>
                <a:t>iOS</a:t>
              </a:r>
              <a:endParaRPr sz="1100"/>
            </a:p>
          </p:txBody>
        </p:sp>
        <p:sp>
          <p:nvSpPr>
            <p:cNvPr id="2642" name="Shape 2642"/>
            <p:cNvSpPr/>
            <p:nvPr/>
          </p:nvSpPr>
          <p:spPr>
            <a:xfrm>
              <a:off x="4080478" y="3477030"/>
              <a:ext cx="659923" cy="1023533"/>
            </a:xfrm>
            <a:custGeom>
              <a:pathLst>
                <a:path extrusionOk="0" h="481" w="310">
                  <a:moveTo>
                    <a:pt x="86" y="376"/>
                  </a:moveTo>
                  <a:cubicBezTo>
                    <a:pt x="93" y="341"/>
                    <a:pt x="104" y="305"/>
                    <a:pt x="119" y="267"/>
                  </a:cubicBezTo>
                  <a:cubicBezTo>
                    <a:pt x="135" y="230"/>
                    <a:pt x="156" y="191"/>
                    <a:pt x="182" y="150"/>
                  </a:cubicBezTo>
                  <a:cubicBezTo>
                    <a:pt x="208" y="110"/>
                    <a:pt x="242" y="68"/>
                    <a:pt x="283" y="23"/>
                  </a:cubicBezTo>
                  <a:cubicBezTo>
                    <a:pt x="0" y="23"/>
                    <a:pt x="0" y="23"/>
                    <a:pt x="0" y="23"/>
                  </a:cubicBezTo>
                  <a:cubicBezTo>
                    <a:pt x="0" y="0"/>
                    <a:pt x="0" y="0"/>
                    <a:pt x="0" y="0"/>
                  </a:cubicBezTo>
                  <a:cubicBezTo>
                    <a:pt x="310" y="0"/>
                    <a:pt x="310" y="0"/>
                    <a:pt x="310" y="0"/>
                  </a:cubicBezTo>
                  <a:cubicBezTo>
                    <a:pt x="310" y="26"/>
                    <a:pt x="310" y="26"/>
                    <a:pt x="310" y="26"/>
                  </a:cubicBezTo>
                  <a:cubicBezTo>
                    <a:pt x="286" y="53"/>
                    <a:pt x="262" y="81"/>
                    <a:pt x="240" y="109"/>
                  </a:cubicBezTo>
                  <a:cubicBezTo>
                    <a:pt x="217" y="138"/>
                    <a:pt x="197" y="169"/>
                    <a:pt x="178" y="205"/>
                  </a:cubicBezTo>
                  <a:cubicBezTo>
                    <a:pt x="160" y="240"/>
                    <a:pt x="144" y="280"/>
                    <a:pt x="131" y="325"/>
                  </a:cubicBezTo>
                  <a:cubicBezTo>
                    <a:pt x="118" y="370"/>
                    <a:pt x="108" y="422"/>
                    <a:pt x="103" y="481"/>
                  </a:cubicBezTo>
                  <a:cubicBezTo>
                    <a:pt x="72" y="481"/>
                    <a:pt x="72" y="481"/>
                    <a:pt x="72" y="481"/>
                  </a:cubicBezTo>
                  <a:cubicBezTo>
                    <a:pt x="75" y="446"/>
                    <a:pt x="80" y="412"/>
                    <a:pt x="86" y="376"/>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643" name="Shape 2643"/>
          <p:cNvGrpSpPr/>
          <p:nvPr/>
        </p:nvGrpSpPr>
        <p:grpSpPr>
          <a:xfrm>
            <a:off x="4169120" y="1602487"/>
            <a:ext cx="1134101" cy="1345906"/>
            <a:chOff x="2859764" y="1920833"/>
            <a:chExt cx="1255265" cy="1489699"/>
          </a:xfrm>
        </p:grpSpPr>
        <p:sp>
          <p:nvSpPr>
            <p:cNvPr id="2644" name="Shape 2644"/>
            <p:cNvSpPr/>
            <p:nvPr/>
          </p:nvSpPr>
          <p:spPr>
            <a:xfrm>
              <a:off x="3119539" y="2548820"/>
              <a:ext cx="725497" cy="45988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a:ea typeface="Montserrat"/>
                  <a:cs typeface="Montserrat"/>
                  <a:sym typeface="Montserrat"/>
                </a:rPr>
                <a:t>75%</a:t>
              </a:r>
              <a:endParaRPr sz="1100"/>
            </a:p>
          </p:txBody>
        </p:sp>
        <p:grpSp>
          <p:nvGrpSpPr>
            <p:cNvPr id="2645" name="Shape 2645"/>
            <p:cNvGrpSpPr/>
            <p:nvPr/>
          </p:nvGrpSpPr>
          <p:grpSpPr>
            <a:xfrm>
              <a:off x="2859764" y="2165486"/>
              <a:ext cx="1245046" cy="1245046"/>
              <a:chOff x="6525110" y="2578565"/>
              <a:chExt cx="1245046" cy="1245046"/>
            </a:xfrm>
          </p:grpSpPr>
          <p:sp>
            <p:nvSpPr>
              <p:cNvPr id="2646" name="Shape 2646"/>
              <p:cNvSpPr/>
              <p:nvPr/>
            </p:nvSpPr>
            <p:spPr>
              <a:xfrm>
                <a:off x="6525110" y="2578565"/>
                <a:ext cx="1245046" cy="1245046"/>
              </a:xfrm>
              <a:custGeom>
                <a:pathLst>
                  <a:path extrusionOk="0" h="1245046" w="1245046">
                    <a:moveTo>
                      <a:pt x="622523" y="0"/>
                    </a:moveTo>
                    <a:cubicBezTo>
                      <a:pt x="966333" y="0"/>
                      <a:pt x="1245046" y="278713"/>
                      <a:pt x="1245046" y="622523"/>
                    </a:cubicBezTo>
                    <a:cubicBezTo>
                      <a:pt x="1245046" y="966333"/>
                      <a:pt x="966333" y="1245046"/>
                      <a:pt x="622523" y="1245046"/>
                    </a:cubicBezTo>
                    <a:cubicBezTo>
                      <a:pt x="278713" y="1245046"/>
                      <a:pt x="0" y="966333"/>
                      <a:pt x="0" y="622523"/>
                    </a:cubicBezTo>
                    <a:cubicBezTo>
                      <a:pt x="0" y="278713"/>
                      <a:pt x="278713" y="0"/>
                      <a:pt x="622523" y="0"/>
                    </a:cubicBezTo>
                    <a:close/>
                    <a:moveTo>
                      <a:pt x="622523" y="176203"/>
                    </a:moveTo>
                    <a:cubicBezTo>
                      <a:pt x="376027" y="176203"/>
                      <a:pt x="176203" y="376027"/>
                      <a:pt x="176203" y="622523"/>
                    </a:cubicBezTo>
                    <a:cubicBezTo>
                      <a:pt x="176203" y="869019"/>
                      <a:pt x="376027" y="1068843"/>
                      <a:pt x="622523" y="1068843"/>
                    </a:cubicBezTo>
                    <a:cubicBezTo>
                      <a:pt x="869019" y="1068843"/>
                      <a:pt x="1068843" y="869019"/>
                      <a:pt x="1068843" y="622523"/>
                    </a:cubicBezTo>
                    <a:cubicBezTo>
                      <a:pt x="1068843" y="376027"/>
                      <a:pt x="869019" y="176203"/>
                      <a:pt x="622523" y="176203"/>
                    </a:cubicBezTo>
                    <a:close/>
                  </a:path>
                </a:pathLst>
              </a:custGeom>
              <a:solidFill>
                <a:schemeClr val="lt2">
                  <a:alpha val="31764"/>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47" name="Shape 2647"/>
              <p:cNvSpPr/>
              <p:nvPr/>
            </p:nvSpPr>
            <p:spPr>
              <a:xfrm>
                <a:off x="6525182" y="2578565"/>
                <a:ext cx="1244903" cy="1245046"/>
              </a:xfrm>
              <a:custGeom>
                <a:pathLst>
                  <a:path extrusionOk="0" h="1245046" w="1244903">
                    <a:moveTo>
                      <a:pt x="622523" y="0"/>
                    </a:moveTo>
                    <a:lnTo>
                      <a:pt x="630196" y="774"/>
                    </a:lnTo>
                    <a:lnTo>
                      <a:pt x="630196" y="176977"/>
                    </a:lnTo>
                    <a:lnTo>
                      <a:pt x="622523" y="176203"/>
                    </a:lnTo>
                    <a:cubicBezTo>
                      <a:pt x="376027" y="176203"/>
                      <a:pt x="176203" y="376027"/>
                      <a:pt x="176203" y="622523"/>
                    </a:cubicBezTo>
                    <a:cubicBezTo>
                      <a:pt x="176203" y="869019"/>
                      <a:pt x="376027" y="1068843"/>
                      <a:pt x="622523" y="1068843"/>
                    </a:cubicBezTo>
                    <a:cubicBezTo>
                      <a:pt x="838207" y="1068843"/>
                      <a:pt x="1018158" y="915853"/>
                      <a:pt x="1059775" y="712472"/>
                    </a:cubicBezTo>
                    <a:lnTo>
                      <a:pt x="1068699" y="623949"/>
                    </a:lnTo>
                    <a:lnTo>
                      <a:pt x="1244903" y="623949"/>
                    </a:lnTo>
                    <a:lnTo>
                      <a:pt x="1232399" y="747983"/>
                    </a:lnTo>
                    <a:cubicBezTo>
                      <a:pt x="1174351" y="1031656"/>
                      <a:pt x="923357" y="1245046"/>
                      <a:pt x="622523" y="1245046"/>
                    </a:cubicBezTo>
                    <a:cubicBezTo>
                      <a:pt x="278713" y="1245046"/>
                      <a:pt x="0" y="966333"/>
                      <a:pt x="0" y="622523"/>
                    </a:cubicBezTo>
                    <a:cubicBezTo>
                      <a:pt x="0" y="278713"/>
                      <a:pt x="278713" y="0"/>
                      <a:pt x="622523" y="0"/>
                    </a:cubicBezTo>
                    <a:close/>
                  </a:path>
                </a:pathLst>
              </a:cu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2648" name="Shape 2648"/>
            <p:cNvSpPr/>
            <p:nvPr/>
          </p:nvSpPr>
          <p:spPr>
            <a:xfrm>
              <a:off x="3601376" y="1920833"/>
              <a:ext cx="503292" cy="356133"/>
            </a:xfrm>
            <a:custGeom>
              <a:pathLst>
                <a:path extrusionOk="0" h="651" w="920">
                  <a:moveTo>
                    <a:pt x="920" y="0"/>
                  </a:moveTo>
                  <a:lnTo>
                    <a:pt x="0" y="0"/>
                  </a:lnTo>
                  <a:lnTo>
                    <a:pt x="0" y="394"/>
                  </a:lnTo>
                  <a:lnTo>
                    <a:pt x="139" y="394"/>
                  </a:lnTo>
                  <a:lnTo>
                    <a:pt x="73" y="651"/>
                  </a:lnTo>
                  <a:lnTo>
                    <a:pt x="345" y="394"/>
                  </a:lnTo>
                  <a:lnTo>
                    <a:pt x="920" y="394"/>
                  </a:lnTo>
                  <a:lnTo>
                    <a:pt x="920" y="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49" name="Shape 2649"/>
            <p:cNvSpPr/>
            <p:nvPr/>
          </p:nvSpPr>
          <p:spPr>
            <a:xfrm>
              <a:off x="3574921" y="1940136"/>
              <a:ext cx="540108" cy="17884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600">
                  <a:solidFill>
                    <a:srgbClr val="3F3F3F"/>
                  </a:solidFill>
                  <a:latin typeface="Montserrat"/>
                  <a:ea typeface="Montserrat"/>
                  <a:cs typeface="Montserrat"/>
                  <a:sym typeface="Montserrat"/>
                </a:rPr>
                <a:t>75/95%</a:t>
              </a:r>
              <a:endParaRPr sz="1100"/>
            </a:p>
          </p:txBody>
        </p:sp>
      </p:grpSp>
      <p:sp>
        <p:nvSpPr>
          <p:cNvPr id="2650" name="Shape 2650"/>
          <p:cNvSpPr/>
          <p:nvPr/>
        </p:nvSpPr>
        <p:spPr>
          <a:xfrm>
            <a:off x="3984302" y="3143726"/>
            <a:ext cx="1484509" cy="569147"/>
          </a:xfrm>
          <a:prstGeom prst="rect">
            <a:avLst/>
          </a:prstGeom>
          <a:noFill/>
          <a:ln>
            <a:noFill/>
          </a:ln>
        </p:spPr>
        <p:txBody>
          <a:bodyPr anchorCtr="0" anchor="t" bIns="34275" lIns="68575" spcFirstLastPara="1" rIns="68575" wrap="square" tIns="34275">
            <a:noAutofit/>
          </a:bodyPr>
          <a:lstStyle/>
          <a:p>
            <a:pPr indent="0" lvl="0" marL="0" marR="0" rtl="0" algn="ctr">
              <a:lnSpc>
                <a:spcPct val="71428"/>
              </a:lnSpc>
              <a:spcBef>
                <a:spcPts val="0"/>
              </a:spcBef>
              <a:spcAft>
                <a:spcPts val="0"/>
              </a:spcAft>
              <a:buNone/>
            </a:pPr>
            <a:r>
              <a:rPr b="1" lang="en" sz="2600">
                <a:solidFill>
                  <a:schemeClr val="lt1"/>
                </a:solidFill>
                <a:latin typeface="Montserrat"/>
                <a:ea typeface="Montserrat"/>
                <a:cs typeface="Montserrat"/>
                <a:sym typeface="Montserrat"/>
              </a:rPr>
              <a:t>derio</a:t>
            </a:r>
            <a:endParaRPr b="1" sz="2600">
              <a:solidFill>
                <a:schemeClr val="lt1"/>
              </a:solidFill>
              <a:latin typeface="Montserrat"/>
              <a:ea typeface="Montserrat"/>
              <a:cs typeface="Montserrat"/>
              <a:sym typeface="Montserrat"/>
            </a:endParaRPr>
          </a:p>
          <a:p>
            <a:pPr indent="0" lvl="0" marL="0" marR="0" rtl="0" algn="ctr">
              <a:lnSpc>
                <a:spcPct val="71428"/>
              </a:lnSpc>
              <a:spcBef>
                <a:spcPts val="0"/>
              </a:spcBef>
              <a:spcAft>
                <a:spcPts val="0"/>
              </a:spcAft>
              <a:buNone/>
            </a:pPr>
            <a:r>
              <a:rPr b="1" lang="en" sz="2600">
                <a:solidFill>
                  <a:schemeClr val="lt1"/>
                </a:solidFill>
                <a:latin typeface="Montserrat"/>
                <a:ea typeface="Montserrat"/>
                <a:cs typeface="Montserrat"/>
                <a:sym typeface="Montserrat"/>
              </a:rPr>
              <a:t>fosonia</a:t>
            </a:r>
            <a:endParaRPr b="1" sz="2600">
              <a:solidFill>
                <a:schemeClr val="lt1"/>
              </a:solidFill>
              <a:latin typeface="Montserrat"/>
              <a:ea typeface="Montserrat"/>
              <a:cs typeface="Montserrat"/>
              <a:sym typeface="Montserrat"/>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54" name="Shape 2654"/>
        <p:cNvGrpSpPr/>
        <p:nvPr/>
      </p:nvGrpSpPr>
      <p:grpSpPr>
        <a:xfrm>
          <a:off x="0" y="0"/>
          <a:ext cx="0" cy="0"/>
          <a:chOff x="0" y="0"/>
          <a:chExt cx="0" cy="0"/>
        </a:xfrm>
      </p:grpSpPr>
      <p:sp>
        <p:nvSpPr>
          <p:cNvPr id="2655" name="Shape 2655"/>
          <p:cNvSpPr/>
          <p:nvPr/>
        </p:nvSpPr>
        <p:spPr>
          <a:xfrm>
            <a:off x="0" y="0"/>
            <a:ext cx="9144000" cy="51435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56" name="Shape 2656"/>
          <p:cNvSpPr/>
          <p:nvPr/>
        </p:nvSpPr>
        <p:spPr>
          <a:xfrm>
            <a:off x="0" y="0"/>
            <a:ext cx="9144000" cy="5143500"/>
          </a:xfrm>
          <a:prstGeom prst="rect">
            <a:avLst/>
          </a:prstGeom>
          <a:gradFill>
            <a:gsLst>
              <a:gs pos="0">
                <a:srgbClr val="5D6165"/>
              </a:gs>
              <a:gs pos="100000">
                <a:srgbClr val="3E4143"/>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657" name="Shape 2657"/>
          <p:cNvPicPr preferRelativeResize="0"/>
          <p:nvPr/>
        </p:nvPicPr>
        <p:blipFill rotWithShape="1">
          <a:blip r:embed="rId3">
            <a:alphaModFix/>
          </a:blip>
          <a:srcRect b="0" l="0" r="0" t="0"/>
          <a:stretch/>
        </p:blipFill>
        <p:spPr>
          <a:xfrm>
            <a:off x="-476437" y="-1465660"/>
            <a:ext cx="7669902" cy="7669902"/>
          </a:xfrm>
          <a:prstGeom prst="rect">
            <a:avLst/>
          </a:prstGeom>
          <a:noFill/>
          <a:ln>
            <a:noFill/>
          </a:ln>
        </p:spPr>
      </p:pic>
      <p:grpSp>
        <p:nvGrpSpPr>
          <p:cNvPr id="2658" name="Shape 2658"/>
          <p:cNvGrpSpPr/>
          <p:nvPr/>
        </p:nvGrpSpPr>
        <p:grpSpPr>
          <a:xfrm>
            <a:off x="1543050" y="3453140"/>
            <a:ext cx="1259552" cy="1048855"/>
            <a:chOff x="3595255" y="3477030"/>
            <a:chExt cx="1229144" cy="1023533"/>
          </a:xfrm>
        </p:grpSpPr>
        <p:sp>
          <p:nvSpPr>
            <p:cNvPr id="2659" name="Shape 2659"/>
            <p:cNvSpPr/>
            <p:nvPr/>
          </p:nvSpPr>
          <p:spPr>
            <a:xfrm>
              <a:off x="3595255" y="3780886"/>
              <a:ext cx="1229144" cy="462570"/>
            </a:xfrm>
            <a:custGeom>
              <a:pathLst>
                <a:path extrusionOk="0" h="186" w="492">
                  <a:moveTo>
                    <a:pt x="492" y="93"/>
                  </a:moveTo>
                  <a:cubicBezTo>
                    <a:pt x="492" y="145"/>
                    <a:pt x="458" y="186"/>
                    <a:pt x="416" y="186"/>
                  </a:cubicBezTo>
                  <a:cubicBezTo>
                    <a:pt x="76" y="186"/>
                    <a:pt x="76" y="186"/>
                    <a:pt x="76" y="186"/>
                  </a:cubicBezTo>
                  <a:cubicBezTo>
                    <a:pt x="34" y="186"/>
                    <a:pt x="0" y="145"/>
                    <a:pt x="0" y="93"/>
                  </a:cubicBezTo>
                  <a:cubicBezTo>
                    <a:pt x="0" y="93"/>
                    <a:pt x="0" y="93"/>
                    <a:pt x="0" y="93"/>
                  </a:cubicBezTo>
                  <a:cubicBezTo>
                    <a:pt x="0" y="42"/>
                    <a:pt x="34" y="0"/>
                    <a:pt x="76" y="0"/>
                  </a:cubicBezTo>
                  <a:cubicBezTo>
                    <a:pt x="416" y="0"/>
                    <a:pt x="416" y="0"/>
                    <a:pt x="416" y="0"/>
                  </a:cubicBezTo>
                  <a:cubicBezTo>
                    <a:pt x="458" y="0"/>
                    <a:pt x="492" y="42"/>
                    <a:pt x="492" y="93"/>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60" name="Shape 2660"/>
            <p:cNvSpPr/>
            <p:nvPr/>
          </p:nvSpPr>
          <p:spPr>
            <a:xfrm>
              <a:off x="3732897" y="3831336"/>
              <a:ext cx="553998" cy="34915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dk1"/>
                  </a:solidFill>
                  <a:latin typeface="Montserrat"/>
                  <a:ea typeface="Montserrat"/>
                  <a:cs typeface="Montserrat"/>
                  <a:sym typeface="Montserrat"/>
                </a:rPr>
                <a:t>iOS</a:t>
              </a:r>
              <a:endParaRPr sz="1100"/>
            </a:p>
          </p:txBody>
        </p:sp>
        <p:sp>
          <p:nvSpPr>
            <p:cNvPr id="2661" name="Shape 2661"/>
            <p:cNvSpPr/>
            <p:nvPr/>
          </p:nvSpPr>
          <p:spPr>
            <a:xfrm>
              <a:off x="4080478" y="3477030"/>
              <a:ext cx="659923" cy="1023533"/>
            </a:xfrm>
            <a:custGeom>
              <a:pathLst>
                <a:path extrusionOk="0" h="481" w="310">
                  <a:moveTo>
                    <a:pt x="86" y="376"/>
                  </a:moveTo>
                  <a:cubicBezTo>
                    <a:pt x="93" y="341"/>
                    <a:pt x="104" y="305"/>
                    <a:pt x="119" y="267"/>
                  </a:cubicBezTo>
                  <a:cubicBezTo>
                    <a:pt x="135" y="230"/>
                    <a:pt x="156" y="191"/>
                    <a:pt x="182" y="150"/>
                  </a:cubicBezTo>
                  <a:cubicBezTo>
                    <a:pt x="208" y="110"/>
                    <a:pt x="242" y="68"/>
                    <a:pt x="283" y="23"/>
                  </a:cubicBezTo>
                  <a:cubicBezTo>
                    <a:pt x="0" y="23"/>
                    <a:pt x="0" y="23"/>
                    <a:pt x="0" y="23"/>
                  </a:cubicBezTo>
                  <a:cubicBezTo>
                    <a:pt x="0" y="0"/>
                    <a:pt x="0" y="0"/>
                    <a:pt x="0" y="0"/>
                  </a:cubicBezTo>
                  <a:cubicBezTo>
                    <a:pt x="310" y="0"/>
                    <a:pt x="310" y="0"/>
                    <a:pt x="310" y="0"/>
                  </a:cubicBezTo>
                  <a:cubicBezTo>
                    <a:pt x="310" y="26"/>
                    <a:pt x="310" y="26"/>
                    <a:pt x="310" y="26"/>
                  </a:cubicBezTo>
                  <a:cubicBezTo>
                    <a:pt x="286" y="53"/>
                    <a:pt x="262" y="81"/>
                    <a:pt x="240" y="109"/>
                  </a:cubicBezTo>
                  <a:cubicBezTo>
                    <a:pt x="217" y="138"/>
                    <a:pt x="197" y="169"/>
                    <a:pt x="178" y="205"/>
                  </a:cubicBezTo>
                  <a:cubicBezTo>
                    <a:pt x="160" y="240"/>
                    <a:pt x="144" y="280"/>
                    <a:pt x="131" y="325"/>
                  </a:cubicBezTo>
                  <a:cubicBezTo>
                    <a:pt x="118" y="370"/>
                    <a:pt x="108" y="422"/>
                    <a:pt x="103" y="481"/>
                  </a:cubicBezTo>
                  <a:cubicBezTo>
                    <a:pt x="72" y="481"/>
                    <a:pt x="72" y="481"/>
                    <a:pt x="72" y="481"/>
                  </a:cubicBezTo>
                  <a:cubicBezTo>
                    <a:pt x="75" y="446"/>
                    <a:pt x="80" y="412"/>
                    <a:pt x="86" y="376"/>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662" name="Shape 2662"/>
          <p:cNvSpPr txBox="1"/>
          <p:nvPr/>
        </p:nvSpPr>
        <p:spPr>
          <a:xfrm>
            <a:off x="3268163" y="3453139"/>
            <a:ext cx="3046912" cy="1021433"/>
          </a:xfrm>
          <a:prstGeom prst="rect">
            <a:avLst/>
          </a:prstGeom>
          <a:noFill/>
          <a:ln>
            <a:noFill/>
          </a:ln>
        </p:spPr>
        <p:txBody>
          <a:bodyPr anchorCtr="0" anchor="t" bIns="34275" lIns="68575" spcFirstLastPara="1" rIns="68575" wrap="square" tIns="34275">
            <a:noAutofit/>
          </a:bodyPr>
          <a:lstStyle/>
          <a:p>
            <a:pPr indent="0" lvl="0" marL="0" marR="0" rtl="0" algn="l">
              <a:lnSpc>
                <a:spcPct val="78571"/>
              </a:lnSpc>
              <a:spcBef>
                <a:spcPts val="0"/>
              </a:spcBef>
              <a:spcAft>
                <a:spcPts val="0"/>
              </a:spcAft>
              <a:buNone/>
            </a:pPr>
            <a:r>
              <a:rPr b="1" lang="en" sz="3200">
                <a:solidFill>
                  <a:schemeClr val="lt1"/>
                </a:solidFill>
                <a:latin typeface="Montserrat"/>
                <a:ea typeface="Montserrat"/>
                <a:cs typeface="Montserrat"/>
                <a:sym typeface="Montserrat"/>
              </a:rPr>
              <a:t>Macview</a:t>
            </a:r>
            <a:endParaRPr b="1" sz="3200">
              <a:solidFill>
                <a:schemeClr val="lt1"/>
              </a:solidFill>
              <a:latin typeface="Montserrat"/>
              <a:ea typeface="Montserrat"/>
              <a:cs typeface="Montserrat"/>
              <a:sym typeface="Montserrat"/>
            </a:endParaRPr>
          </a:p>
          <a:p>
            <a:pPr indent="0" lvl="0" marL="0" marR="0" rtl="0" algn="l">
              <a:lnSpc>
                <a:spcPct val="78571"/>
              </a:lnSpc>
              <a:spcBef>
                <a:spcPts val="0"/>
              </a:spcBef>
              <a:spcAft>
                <a:spcPts val="0"/>
              </a:spcAft>
              <a:buNone/>
            </a:pPr>
            <a:r>
              <a:rPr b="1" lang="en" sz="3200">
                <a:solidFill>
                  <a:schemeClr val="lt1"/>
                </a:solidFill>
                <a:latin typeface="Montserrat"/>
                <a:ea typeface="Montserrat"/>
                <a:cs typeface="Montserrat"/>
                <a:sym typeface="Montserrat"/>
              </a:rPr>
              <a:t>Infograph</a:t>
            </a:r>
            <a:endParaRPr b="1" sz="3200">
              <a:solidFill>
                <a:schemeClr val="lt1"/>
              </a:solidFill>
              <a:latin typeface="Montserrat"/>
              <a:ea typeface="Montserrat"/>
              <a:cs typeface="Montserrat"/>
              <a:sym typeface="Montserrat"/>
            </a:endParaRPr>
          </a:p>
          <a:p>
            <a:pPr indent="0" lvl="0" marL="0" marR="0" rtl="0" algn="l">
              <a:lnSpc>
                <a:spcPct val="194117"/>
              </a:lnSpc>
              <a:spcBef>
                <a:spcPts val="0"/>
              </a:spcBef>
              <a:spcAft>
                <a:spcPts val="0"/>
              </a:spcAft>
              <a:buNone/>
            </a:pPr>
            <a:r>
              <a:rPr b="1" lang="en" sz="1300">
                <a:solidFill>
                  <a:schemeClr val="lt1"/>
                </a:solidFill>
                <a:latin typeface="Montserrat"/>
                <a:ea typeface="Montserrat"/>
                <a:cs typeface="Montserrat"/>
                <a:sym typeface="Montserrat"/>
              </a:rPr>
              <a:t>Infographics slides</a:t>
            </a:r>
            <a:endParaRPr sz="1100"/>
          </a:p>
        </p:txBody>
      </p:sp>
      <p:grpSp>
        <p:nvGrpSpPr>
          <p:cNvPr id="2663" name="Shape 2663"/>
          <p:cNvGrpSpPr/>
          <p:nvPr/>
        </p:nvGrpSpPr>
        <p:grpSpPr>
          <a:xfrm>
            <a:off x="7369863" y="2844358"/>
            <a:ext cx="877598" cy="525642"/>
            <a:chOff x="9519152" y="3025166"/>
            <a:chExt cx="1170131" cy="700856"/>
          </a:xfrm>
        </p:grpSpPr>
        <p:sp>
          <p:nvSpPr>
            <p:cNvPr id="2664" name="Shape 2664"/>
            <p:cNvSpPr txBox="1"/>
            <p:nvPr/>
          </p:nvSpPr>
          <p:spPr>
            <a:xfrm>
              <a:off x="9519152" y="3025166"/>
              <a:ext cx="107369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lt1"/>
                  </a:solidFill>
                  <a:latin typeface="Open Sans ExtraBold"/>
                  <a:ea typeface="Open Sans ExtraBold"/>
                  <a:cs typeface="Open Sans ExtraBold"/>
                  <a:sym typeface="Open Sans ExtraBold"/>
                </a:rPr>
                <a:t>300.8K</a:t>
              </a:r>
              <a:endParaRPr sz="1100"/>
            </a:p>
          </p:txBody>
        </p:sp>
        <p:sp>
          <p:nvSpPr>
            <p:cNvPr id="2665" name="Shape 2665"/>
            <p:cNvSpPr txBox="1"/>
            <p:nvPr/>
          </p:nvSpPr>
          <p:spPr>
            <a:xfrm>
              <a:off x="9519153" y="3325912"/>
              <a:ext cx="1170130" cy="40011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lt1"/>
                  </a:solidFill>
                  <a:latin typeface="Open Sans"/>
                  <a:ea typeface="Open Sans"/>
                  <a:cs typeface="Open Sans"/>
                  <a:sym typeface="Open Sans"/>
                </a:rPr>
                <a:t>Contrary to popular belief, Lorem Ipsum</a:t>
              </a:r>
              <a:endParaRPr sz="1100"/>
            </a:p>
          </p:txBody>
        </p:sp>
      </p:grpSp>
      <p:grpSp>
        <p:nvGrpSpPr>
          <p:cNvPr id="2666" name="Shape 2666"/>
          <p:cNvGrpSpPr/>
          <p:nvPr/>
        </p:nvGrpSpPr>
        <p:grpSpPr>
          <a:xfrm>
            <a:off x="7369863" y="3695024"/>
            <a:ext cx="877598" cy="525642"/>
            <a:chOff x="9519152" y="3025166"/>
            <a:chExt cx="1170131" cy="700856"/>
          </a:xfrm>
        </p:grpSpPr>
        <p:sp>
          <p:nvSpPr>
            <p:cNvPr id="2667" name="Shape 2667"/>
            <p:cNvSpPr txBox="1"/>
            <p:nvPr/>
          </p:nvSpPr>
          <p:spPr>
            <a:xfrm>
              <a:off x="9519152" y="3025166"/>
              <a:ext cx="107369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lt1"/>
                  </a:solidFill>
                  <a:latin typeface="Open Sans ExtraBold"/>
                  <a:ea typeface="Open Sans ExtraBold"/>
                  <a:cs typeface="Open Sans ExtraBold"/>
                  <a:sym typeface="Open Sans ExtraBold"/>
                </a:rPr>
                <a:t>128.3K</a:t>
              </a:r>
              <a:endParaRPr sz="1100"/>
            </a:p>
          </p:txBody>
        </p:sp>
        <p:sp>
          <p:nvSpPr>
            <p:cNvPr id="2668" name="Shape 2668"/>
            <p:cNvSpPr txBox="1"/>
            <p:nvPr/>
          </p:nvSpPr>
          <p:spPr>
            <a:xfrm>
              <a:off x="9519153" y="3325912"/>
              <a:ext cx="1170130" cy="40011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lt1"/>
                  </a:solidFill>
                  <a:latin typeface="Open Sans"/>
                  <a:ea typeface="Open Sans"/>
                  <a:cs typeface="Open Sans"/>
                  <a:sym typeface="Open Sans"/>
                </a:rPr>
                <a:t>Contrary to popular belief, Lorem Ipsum</a:t>
              </a:r>
              <a:endParaRPr sz="1100"/>
            </a:p>
          </p:txBody>
        </p:sp>
      </p:grpSp>
      <p:cxnSp>
        <p:nvCxnSpPr>
          <p:cNvPr id="2669" name="Shape 2669"/>
          <p:cNvCxnSpPr/>
          <p:nvPr/>
        </p:nvCxnSpPr>
        <p:spPr>
          <a:xfrm>
            <a:off x="6861686" y="3532512"/>
            <a:ext cx="1289333" cy="0"/>
          </a:xfrm>
          <a:prstGeom prst="straightConnector1">
            <a:avLst/>
          </a:prstGeom>
          <a:noFill/>
          <a:ln cap="flat" cmpd="sng" w="12700">
            <a:solidFill>
              <a:schemeClr val="lt1"/>
            </a:solidFill>
            <a:prstDash val="dash"/>
            <a:miter lim="800000"/>
            <a:headEnd len="sm" w="sm" type="none"/>
            <a:tailEnd len="sm" w="sm" type="none"/>
          </a:ln>
        </p:spPr>
      </p:cxnSp>
      <p:sp>
        <p:nvSpPr>
          <p:cNvPr id="2670" name="Shape 2670"/>
          <p:cNvSpPr/>
          <p:nvPr/>
        </p:nvSpPr>
        <p:spPr>
          <a:xfrm>
            <a:off x="6789357" y="2013788"/>
            <a:ext cx="493333" cy="505666"/>
          </a:xfrm>
          <a:custGeom>
            <a:pathLst>
              <a:path extrusionOk="0" h="144" w="138">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71" name="Shape 2671"/>
          <p:cNvSpPr/>
          <p:nvPr/>
        </p:nvSpPr>
        <p:spPr>
          <a:xfrm>
            <a:off x="6818649" y="2894114"/>
            <a:ext cx="439375" cy="428583"/>
          </a:xfrm>
          <a:custGeom>
            <a:pathLst>
              <a:path extrusionOk="0" h="122" w="123">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72" name="Shape 2672"/>
          <p:cNvSpPr/>
          <p:nvPr/>
        </p:nvSpPr>
        <p:spPr>
          <a:xfrm>
            <a:off x="6818649" y="3757553"/>
            <a:ext cx="434750" cy="349958"/>
          </a:xfrm>
          <a:custGeom>
            <a:pathLst>
              <a:path extrusionOk="0" h="100" w="122">
                <a:moveTo>
                  <a:pt x="67" y="61"/>
                </a:moveTo>
                <a:cubicBezTo>
                  <a:pt x="67" y="59"/>
                  <a:pt x="67" y="59"/>
                  <a:pt x="67" y="59"/>
                </a:cubicBezTo>
                <a:cubicBezTo>
                  <a:pt x="67" y="55"/>
                  <a:pt x="64" y="53"/>
                  <a:pt x="61" y="53"/>
                </a:cubicBezTo>
                <a:cubicBezTo>
                  <a:pt x="58" y="53"/>
                  <a:pt x="55" y="55"/>
                  <a:pt x="55" y="59"/>
                </a:cubicBezTo>
                <a:cubicBezTo>
                  <a:pt x="55" y="61"/>
                  <a:pt x="55" y="61"/>
                  <a:pt x="55" y="61"/>
                </a:cubicBezTo>
                <a:cubicBezTo>
                  <a:pt x="55" y="65"/>
                  <a:pt x="58" y="67"/>
                  <a:pt x="61" y="67"/>
                </a:cubicBezTo>
                <a:cubicBezTo>
                  <a:pt x="64" y="67"/>
                  <a:pt x="67" y="65"/>
                  <a:pt x="67" y="61"/>
                </a:cubicBezTo>
                <a:close/>
                <a:moveTo>
                  <a:pt x="71" y="65"/>
                </a:moveTo>
                <a:cubicBezTo>
                  <a:pt x="70" y="69"/>
                  <a:pt x="66" y="72"/>
                  <a:pt x="61" y="72"/>
                </a:cubicBezTo>
                <a:cubicBezTo>
                  <a:pt x="56" y="72"/>
                  <a:pt x="52" y="69"/>
                  <a:pt x="51" y="65"/>
                </a:cubicBezTo>
                <a:cubicBezTo>
                  <a:pt x="9" y="65"/>
                  <a:pt x="9" y="65"/>
                  <a:pt x="9" y="65"/>
                </a:cubicBezTo>
                <a:cubicBezTo>
                  <a:pt x="7" y="65"/>
                  <a:pt x="4" y="64"/>
                  <a:pt x="2" y="63"/>
                </a:cubicBezTo>
                <a:cubicBezTo>
                  <a:pt x="2" y="90"/>
                  <a:pt x="2" y="90"/>
                  <a:pt x="2" y="90"/>
                </a:cubicBezTo>
                <a:cubicBezTo>
                  <a:pt x="2" y="96"/>
                  <a:pt x="7" y="100"/>
                  <a:pt x="12" y="100"/>
                </a:cubicBezTo>
                <a:cubicBezTo>
                  <a:pt x="110" y="100"/>
                  <a:pt x="110" y="100"/>
                  <a:pt x="110" y="100"/>
                </a:cubicBezTo>
                <a:cubicBezTo>
                  <a:pt x="115" y="100"/>
                  <a:pt x="120" y="96"/>
                  <a:pt x="120" y="90"/>
                </a:cubicBezTo>
                <a:cubicBezTo>
                  <a:pt x="120" y="63"/>
                  <a:pt x="120" y="63"/>
                  <a:pt x="120" y="63"/>
                </a:cubicBezTo>
                <a:cubicBezTo>
                  <a:pt x="118" y="64"/>
                  <a:pt x="115" y="65"/>
                  <a:pt x="113" y="65"/>
                </a:cubicBezTo>
                <a:lnTo>
                  <a:pt x="71" y="65"/>
                </a:lnTo>
                <a:close/>
                <a:moveTo>
                  <a:pt x="112" y="15"/>
                </a:moveTo>
                <a:cubicBezTo>
                  <a:pt x="89" y="15"/>
                  <a:pt x="89" y="15"/>
                  <a:pt x="89" y="15"/>
                </a:cubicBezTo>
                <a:cubicBezTo>
                  <a:pt x="87" y="6"/>
                  <a:pt x="80" y="0"/>
                  <a:pt x="70" y="0"/>
                </a:cubicBezTo>
                <a:cubicBezTo>
                  <a:pt x="52" y="0"/>
                  <a:pt x="52" y="0"/>
                  <a:pt x="52" y="0"/>
                </a:cubicBezTo>
                <a:cubicBezTo>
                  <a:pt x="42" y="0"/>
                  <a:pt x="35" y="6"/>
                  <a:pt x="33" y="15"/>
                </a:cubicBezTo>
                <a:cubicBezTo>
                  <a:pt x="10" y="15"/>
                  <a:pt x="10" y="15"/>
                  <a:pt x="10" y="15"/>
                </a:cubicBezTo>
                <a:cubicBezTo>
                  <a:pt x="4" y="15"/>
                  <a:pt x="0" y="20"/>
                  <a:pt x="0" y="25"/>
                </a:cubicBezTo>
                <a:cubicBezTo>
                  <a:pt x="0" y="47"/>
                  <a:pt x="0" y="47"/>
                  <a:pt x="0" y="47"/>
                </a:cubicBezTo>
                <a:cubicBezTo>
                  <a:pt x="0" y="53"/>
                  <a:pt x="4" y="57"/>
                  <a:pt x="9" y="57"/>
                </a:cubicBezTo>
                <a:cubicBezTo>
                  <a:pt x="50" y="57"/>
                  <a:pt x="50" y="57"/>
                  <a:pt x="50" y="57"/>
                </a:cubicBezTo>
                <a:cubicBezTo>
                  <a:pt x="51" y="54"/>
                  <a:pt x="52" y="52"/>
                  <a:pt x="54" y="50"/>
                </a:cubicBezTo>
                <a:cubicBezTo>
                  <a:pt x="54" y="50"/>
                  <a:pt x="54" y="50"/>
                  <a:pt x="54" y="50"/>
                </a:cubicBezTo>
                <a:cubicBezTo>
                  <a:pt x="54" y="50"/>
                  <a:pt x="55" y="49"/>
                  <a:pt x="55" y="49"/>
                </a:cubicBezTo>
                <a:cubicBezTo>
                  <a:pt x="55" y="49"/>
                  <a:pt x="56" y="49"/>
                  <a:pt x="56" y="49"/>
                </a:cubicBezTo>
                <a:cubicBezTo>
                  <a:pt x="56" y="48"/>
                  <a:pt x="57" y="48"/>
                  <a:pt x="57" y="48"/>
                </a:cubicBezTo>
                <a:cubicBezTo>
                  <a:pt x="57" y="48"/>
                  <a:pt x="58" y="48"/>
                  <a:pt x="58" y="48"/>
                </a:cubicBezTo>
                <a:cubicBezTo>
                  <a:pt x="58" y="48"/>
                  <a:pt x="59" y="47"/>
                  <a:pt x="59" y="47"/>
                </a:cubicBezTo>
                <a:cubicBezTo>
                  <a:pt x="60" y="47"/>
                  <a:pt x="60" y="47"/>
                  <a:pt x="61" y="47"/>
                </a:cubicBezTo>
                <a:cubicBezTo>
                  <a:pt x="62" y="47"/>
                  <a:pt x="62" y="47"/>
                  <a:pt x="63" y="47"/>
                </a:cubicBezTo>
                <a:cubicBezTo>
                  <a:pt x="63" y="47"/>
                  <a:pt x="64" y="48"/>
                  <a:pt x="64" y="48"/>
                </a:cubicBezTo>
                <a:cubicBezTo>
                  <a:pt x="64" y="48"/>
                  <a:pt x="65" y="48"/>
                  <a:pt x="65" y="48"/>
                </a:cubicBezTo>
                <a:cubicBezTo>
                  <a:pt x="65" y="48"/>
                  <a:pt x="66" y="48"/>
                  <a:pt x="66" y="49"/>
                </a:cubicBezTo>
                <a:cubicBezTo>
                  <a:pt x="66" y="49"/>
                  <a:pt x="67" y="49"/>
                  <a:pt x="67" y="49"/>
                </a:cubicBezTo>
                <a:cubicBezTo>
                  <a:pt x="67" y="49"/>
                  <a:pt x="68" y="50"/>
                  <a:pt x="68" y="50"/>
                </a:cubicBezTo>
                <a:cubicBezTo>
                  <a:pt x="68" y="50"/>
                  <a:pt x="68" y="50"/>
                  <a:pt x="68" y="50"/>
                </a:cubicBezTo>
                <a:cubicBezTo>
                  <a:pt x="70" y="52"/>
                  <a:pt x="71" y="54"/>
                  <a:pt x="72" y="57"/>
                </a:cubicBezTo>
                <a:cubicBezTo>
                  <a:pt x="113" y="57"/>
                  <a:pt x="113" y="57"/>
                  <a:pt x="113" y="57"/>
                </a:cubicBezTo>
                <a:cubicBezTo>
                  <a:pt x="118" y="57"/>
                  <a:pt x="122" y="53"/>
                  <a:pt x="122" y="47"/>
                </a:cubicBezTo>
                <a:cubicBezTo>
                  <a:pt x="122" y="25"/>
                  <a:pt x="122" y="25"/>
                  <a:pt x="122" y="25"/>
                </a:cubicBezTo>
                <a:cubicBezTo>
                  <a:pt x="122" y="20"/>
                  <a:pt x="118" y="15"/>
                  <a:pt x="112" y="15"/>
                </a:cubicBezTo>
                <a:close/>
                <a:moveTo>
                  <a:pt x="43" y="15"/>
                </a:moveTo>
                <a:cubicBezTo>
                  <a:pt x="44" y="11"/>
                  <a:pt x="47" y="9"/>
                  <a:pt x="52" y="9"/>
                </a:cubicBezTo>
                <a:cubicBezTo>
                  <a:pt x="70" y="9"/>
                  <a:pt x="70" y="9"/>
                  <a:pt x="70" y="9"/>
                </a:cubicBezTo>
                <a:cubicBezTo>
                  <a:pt x="75" y="9"/>
                  <a:pt x="78" y="11"/>
                  <a:pt x="79" y="15"/>
                </a:cubicBezTo>
                <a:lnTo>
                  <a:pt x="43" y="15"/>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673" name="Shape 2673"/>
          <p:cNvGrpSpPr/>
          <p:nvPr/>
        </p:nvGrpSpPr>
        <p:grpSpPr>
          <a:xfrm>
            <a:off x="7369863" y="1993691"/>
            <a:ext cx="877598" cy="525642"/>
            <a:chOff x="9519152" y="3025166"/>
            <a:chExt cx="1170131" cy="700856"/>
          </a:xfrm>
        </p:grpSpPr>
        <p:sp>
          <p:nvSpPr>
            <p:cNvPr id="2674" name="Shape 2674"/>
            <p:cNvSpPr txBox="1"/>
            <p:nvPr/>
          </p:nvSpPr>
          <p:spPr>
            <a:xfrm>
              <a:off x="9519152" y="3025166"/>
              <a:ext cx="107369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lt1"/>
                  </a:solidFill>
                  <a:latin typeface="Open Sans ExtraBold"/>
                  <a:ea typeface="Open Sans ExtraBold"/>
                  <a:cs typeface="Open Sans ExtraBold"/>
                  <a:sym typeface="Open Sans ExtraBold"/>
                </a:rPr>
                <a:t>300.8K</a:t>
              </a:r>
              <a:endParaRPr sz="1100"/>
            </a:p>
          </p:txBody>
        </p:sp>
        <p:sp>
          <p:nvSpPr>
            <p:cNvPr id="2675" name="Shape 2675"/>
            <p:cNvSpPr txBox="1"/>
            <p:nvPr/>
          </p:nvSpPr>
          <p:spPr>
            <a:xfrm>
              <a:off x="9519153" y="3325912"/>
              <a:ext cx="1170130" cy="40011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lt1"/>
                  </a:solidFill>
                  <a:latin typeface="Open Sans"/>
                  <a:ea typeface="Open Sans"/>
                  <a:cs typeface="Open Sans"/>
                  <a:sym typeface="Open Sans"/>
                </a:rPr>
                <a:t>Contrary to popular belief, Lorem Ipsum</a:t>
              </a:r>
              <a:endParaRPr sz="1100"/>
            </a:p>
          </p:txBody>
        </p:sp>
      </p:grpSp>
      <p:cxnSp>
        <p:nvCxnSpPr>
          <p:cNvPr id="2676" name="Shape 2676"/>
          <p:cNvCxnSpPr/>
          <p:nvPr/>
        </p:nvCxnSpPr>
        <p:spPr>
          <a:xfrm>
            <a:off x="6861686" y="2681846"/>
            <a:ext cx="1289333" cy="0"/>
          </a:xfrm>
          <a:prstGeom prst="straightConnector1">
            <a:avLst/>
          </a:prstGeom>
          <a:noFill/>
          <a:ln cap="flat" cmpd="sng" w="12700">
            <a:solidFill>
              <a:schemeClr val="lt1"/>
            </a:solidFill>
            <a:prstDash val="dash"/>
            <a:miter lim="800000"/>
            <a:headEnd len="sm" w="sm" type="none"/>
            <a:tailEnd len="sm" w="sm" type="none"/>
          </a:ln>
        </p:spPr>
      </p:cxn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0" name="Shape 2680"/>
        <p:cNvGrpSpPr/>
        <p:nvPr/>
      </p:nvGrpSpPr>
      <p:grpSpPr>
        <a:xfrm>
          <a:off x="0" y="0"/>
          <a:ext cx="0" cy="0"/>
          <a:chOff x="0" y="0"/>
          <a:chExt cx="0" cy="0"/>
        </a:xfrm>
      </p:grpSpPr>
      <p:grpSp>
        <p:nvGrpSpPr>
          <p:cNvPr id="2681" name="Shape 2681"/>
          <p:cNvGrpSpPr/>
          <p:nvPr/>
        </p:nvGrpSpPr>
        <p:grpSpPr>
          <a:xfrm>
            <a:off x="2475199" y="1127418"/>
            <a:ext cx="1496967" cy="3030576"/>
            <a:chOff x="18223908" y="3214668"/>
            <a:chExt cx="7266425" cy="14710811"/>
          </a:xfrm>
        </p:grpSpPr>
        <p:sp>
          <p:nvSpPr>
            <p:cNvPr id="2682" name="Shape 2682"/>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83" name="Shape 2683"/>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84" name="Shape 2684"/>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85" name="Shape 2685"/>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86" name="Shape 2686"/>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87" name="Shape 2687"/>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88" name="Shape 2688"/>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89" name="Shape 2689"/>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0" name="Shape 2690"/>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1" name="Shape 2691"/>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2" name="Shape 2692"/>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3" name="Shape 2693"/>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4" name="Shape 2694"/>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5" name="Shape 2695"/>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6" name="Shape 2696"/>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7" name="Shape 2697"/>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8" name="Shape 2698"/>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99" name="Shape 2699"/>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00" name="Shape 2700"/>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01" name="Shape 2701"/>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02" name="Shape 2702"/>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03" name="Shape 2703"/>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04" name="Shape 2704"/>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05" name="Shape 2705"/>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grpSp>
        <p:nvGrpSpPr>
          <p:cNvPr id="2706" name="Shape 2706"/>
          <p:cNvGrpSpPr/>
          <p:nvPr/>
        </p:nvGrpSpPr>
        <p:grpSpPr>
          <a:xfrm>
            <a:off x="5014499" y="1127418"/>
            <a:ext cx="1496967" cy="3030576"/>
            <a:chOff x="18223908" y="3214668"/>
            <a:chExt cx="7266425" cy="14710811"/>
          </a:xfrm>
        </p:grpSpPr>
        <p:sp>
          <p:nvSpPr>
            <p:cNvPr id="2707" name="Shape 2707"/>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08" name="Shape 2708"/>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09" name="Shape 2709"/>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10" name="Shape 2710"/>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11" name="Shape 2711"/>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12" name="Shape 2712"/>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13" name="Shape 2713"/>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14" name="Shape 2714"/>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15" name="Shape 2715"/>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16" name="Shape 2716"/>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17" name="Shape 2717"/>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18" name="Shape 2718"/>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19" name="Shape 2719"/>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0" name="Shape 2720"/>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1" name="Shape 2721"/>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2" name="Shape 2722"/>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3" name="Shape 2723"/>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4" name="Shape 2724"/>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5" name="Shape 2725"/>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6" name="Shape 2726"/>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7" name="Shape 2727"/>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8" name="Shape 2728"/>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9" name="Shape 2729"/>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30" name="Shape 2730"/>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2731" name="Shape 2731"/>
          <p:cNvSpPr txBox="1"/>
          <p:nvPr/>
        </p:nvSpPr>
        <p:spPr>
          <a:xfrm rot="-5400000">
            <a:off x="-1481999" y="1088147"/>
            <a:ext cx="5911940" cy="2641493"/>
          </a:xfrm>
          <a:prstGeom prst="rect">
            <a:avLst/>
          </a:prstGeom>
          <a:noFill/>
          <a:ln>
            <a:noFill/>
          </a:ln>
        </p:spPr>
        <p:txBody>
          <a:bodyPr anchorCtr="0" anchor="t" bIns="34275" lIns="68575" spcFirstLastPara="1" rIns="68575" wrap="square" tIns="34275">
            <a:noAutofit/>
          </a:bodyPr>
          <a:lstStyle/>
          <a:p>
            <a:pPr indent="0" lvl="0" marL="0" marR="0" rtl="0" algn="l">
              <a:lnSpc>
                <a:spcPct val="76470"/>
              </a:lnSpc>
              <a:spcBef>
                <a:spcPts val="0"/>
              </a:spcBef>
              <a:spcAft>
                <a:spcPts val="0"/>
              </a:spcAft>
              <a:buNone/>
            </a:pPr>
            <a:r>
              <a:rPr b="1" lang="en" sz="12800">
                <a:solidFill>
                  <a:srgbClr val="A5A5A5"/>
                </a:solidFill>
                <a:latin typeface="Montserrat"/>
                <a:ea typeface="Montserrat"/>
                <a:cs typeface="Montserrat"/>
                <a:sym typeface="Montserrat"/>
              </a:rPr>
              <a:t>SMART</a:t>
            </a:r>
            <a:br>
              <a:rPr b="1" lang="en" sz="12800">
                <a:solidFill>
                  <a:srgbClr val="A5A5A5"/>
                </a:solidFill>
                <a:latin typeface="Montserrat"/>
                <a:ea typeface="Montserrat"/>
                <a:cs typeface="Montserrat"/>
                <a:sym typeface="Montserrat"/>
              </a:rPr>
            </a:br>
            <a:r>
              <a:rPr b="1" lang="en" sz="12800">
                <a:solidFill>
                  <a:srgbClr val="A5A5A5"/>
                </a:solidFill>
                <a:latin typeface="Montserrat"/>
                <a:ea typeface="Montserrat"/>
                <a:cs typeface="Montserrat"/>
                <a:sym typeface="Montserrat"/>
              </a:rPr>
              <a:t>PHONE</a:t>
            </a:r>
            <a:endParaRPr sz="1100"/>
          </a:p>
        </p:txBody>
      </p:sp>
      <p:sp>
        <p:nvSpPr>
          <p:cNvPr id="2732" name="Shape 2732"/>
          <p:cNvSpPr/>
          <p:nvPr/>
        </p:nvSpPr>
        <p:spPr>
          <a:xfrm>
            <a:off x="923901" y="2329376"/>
            <a:ext cx="1519262" cy="646330"/>
          </a:xfrm>
          <a:prstGeom prst="rect">
            <a:avLst/>
          </a:prstGeom>
          <a:noFill/>
          <a:ln>
            <a:noFill/>
          </a:ln>
        </p:spPr>
        <p:txBody>
          <a:bodyPr anchorCtr="0" anchor="t" bIns="34275" lIns="68575" spcFirstLastPara="1" rIns="68575" wrap="square" tIns="34275">
            <a:noAutofit/>
          </a:bodyPr>
          <a:lstStyle/>
          <a:p>
            <a:pPr indent="0" lvl="0" marL="0" marR="0" rtl="0" algn="l">
              <a:lnSpc>
                <a:spcPct val="81081"/>
              </a:lnSpc>
              <a:spcBef>
                <a:spcPts val="0"/>
              </a:spcBef>
              <a:spcAft>
                <a:spcPts val="0"/>
              </a:spcAft>
              <a:buNone/>
            </a:pPr>
            <a:r>
              <a:rPr b="1" lang="en" sz="2800">
                <a:solidFill>
                  <a:schemeClr val="accent4"/>
                </a:solidFill>
                <a:latin typeface="Montserrat"/>
                <a:ea typeface="Montserrat"/>
                <a:cs typeface="Montserrat"/>
                <a:sym typeface="Montserrat"/>
              </a:rPr>
              <a:t>SMART</a:t>
            </a:r>
            <a:endParaRPr sz="1100"/>
          </a:p>
          <a:p>
            <a:pPr indent="0" lvl="0" marL="0" marR="0" rtl="0" algn="l">
              <a:lnSpc>
                <a:spcPct val="81081"/>
              </a:lnSpc>
              <a:spcBef>
                <a:spcPts val="0"/>
              </a:spcBef>
              <a:spcAft>
                <a:spcPts val="0"/>
              </a:spcAft>
              <a:buNone/>
            </a:pPr>
            <a:r>
              <a:rPr b="1" lang="en" sz="2800">
                <a:solidFill>
                  <a:schemeClr val="accent4"/>
                </a:solidFill>
                <a:latin typeface="Montserrat"/>
                <a:ea typeface="Montserrat"/>
                <a:cs typeface="Montserrat"/>
                <a:sym typeface="Montserrat"/>
              </a:rPr>
              <a:t>PHONE</a:t>
            </a:r>
            <a:endParaRPr sz="1100"/>
          </a:p>
        </p:txBody>
      </p:sp>
      <p:sp>
        <p:nvSpPr>
          <p:cNvPr id="2733" name="Shape 2733"/>
          <p:cNvSpPr txBox="1"/>
          <p:nvPr/>
        </p:nvSpPr>
        <p:spPr>
          <a:xfrm>
            <a:off x="7400550" y="1561175"/>
            <a:ext cx="9171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07142"/>
              </a:lnSpc>
              <a:spcBef>
                <a:spcPts val="0"/>
              </a:spcBef>
              <a:spcAft>
                <a:spcPts val="0"/>
              </a:spcAft>
              <a:buNone/>
            </a:pPr>
            <a:r>
              <a:rPr b="1" lang="en" sz="1100">
                <a:solidFill>
                  <a:schemeClr val="accent4"/>
                </a:solidFill>
                <a:latin typeface="Montserrat"/>
                <a:ea typeface="Montserrat"/>
                <a:cs typeface="Montserrat"/>
                <a:sym typeface="Montserrat"/>
              </a:rPr>
              <a:t>QUALITY</a:t>
            </a:r>
            <a:endParaRPr sz="1100"/>
          </a:p>
          <a:p>
            <a:pPr indent="0" lvl="0" marL="0" marR="0" rtl="0" algn="l">
              <a:lnSpc>
                <a:spcPct val="107142"/>
              </a:lnSpc>
              <a:spcBef>
                <a:spcPts val="0"/>
              </a:spcBef>
              <a:spcAft>
                <a:spcPts val="0"/>
              </a:spcAft>
              <a:buNone/>
            </a:pPr>
            <a:r>
              <a:rPr b="1" lang="en" sz="1100">
                <a:solidFill>
                  <a:schemeClr val="accent4"/>
                </a:solidFill>
                <a:latin typeface="Montserrat"/>
                <a:ea typeface="Montserrat"/>
                <a:cs typeface="Montserrat"/>
                <a:sym typeface="Montserrat"/>
              </a:rPr>
              <a:t>IS VALUE</a:t>
            </a:r>
            <a:endParaRPr sz="1100"/>
          </a:p>
        </p:txBody>
      </p:sp>
      <p:sp>
        <p:nvSpPr>
          <p:cNvPr id="2734" name="Shape 2734"/>
          <p:cNvSpPr txBox="1"/>
          <p:nvPr/>
        </p:nvSpPr>
        <p:spPr>
          <a:xfrm>
            <a:off x="7106565" y="1975184"/>
            <a:ext cx="1096568" cy="30008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Montserrat"/>
                <a:ea typeface="Montserrat"/>
                <a:cs typeface="Montserrat"/>
                <a:sym typeface="Montserrat"/>
              </a:rPr>
              <a:t>Contrary to popular belief, Lorem Ipsum</a:t>
            </a:r>
            <a:endParaRPr sz="1100"/>
          </a:p>
        </p:txBody>
      </p:sp>
      <p:sp>
        <p:nvSpPr>
          <p:cNvPr id="2735" name="Shape 2735"/>
          <p:cNvSpPr/>
          <p:nvPr/>
        </p:nvSpPr>
        <p:spPr>
          <a:xfrm>
            <a:off x="7153877" y="1664337"/>
            <a:ext cx="277392" cy="277392"/>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36" name="Shape 2736"/>
          <p:cNvSpPr txBox="1"/>
          <p:nvPr/>
        </p:nvSpPr>
        <p:spPr>
          <a:xfrm>
            <a:off x="7153877" y="1690859"/>
            <a:ext cx="259509"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1</a:t>
            </a:r>
            <a:endParaRPr sz="1100"/>
          </a:p>
        </p:txBody>
      </p:sp>
      <p:sp>
        <p:nvSpPr>
          <p:cNvPr id="2737" name="Shape 2737"/>
          <p:cNvSpPr txBox="1"/>
          <p:nvPr/>
        </p:nvSpPr>
        <p:spPr>
          <a:xfrm>
            <a:off x="7400550" y="2349550"/>
            <a:ext cx="9171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07142"/>
              </a:lnSpc>
              <a:spcBef>
                <a:spcPts val="0"/>
              </a:spcBef>
              <a:spcAft>
                <a:spcPts val="0"/>
              </a:spcAft>
              <a:buNone/>
            </a:pPr>
            <a:r>
              <a:rPr b="1" lang="en" sz="1100">
                <a:solidFill>
                  <a:schemeClr val="dk1"/>
                </a:solidFill>
                <a:latin typeface="Montserrat"/>
                <a:ea typeface="Montserrat"/>
                <a:cs typeface="Montserrat"/>
                <a:sym typeface="Montserrat"/>
              </a:rPr>
              <a:t>QUALITY</a:t>
            </a:r>
            <a:endParaRPr sz="1100"/>
          </a:p>
          <a:p>
            <a:pPr indent="0" lvl="0" marL="0" marR="0" rtl="0" algn="l">
              <a:lnSpc>
                <a:spcPct val="107142"/>
              </a:lnSpc>
              <a:spcBef>
                <a:spcPts val="0"/>
              </a:spcBef>
              <a:spcAft>
                <a:spcPts val="0"/>
              </a:spcAft>
              <a:buNone/>
            </a:pPr>
            <a:r>
              <a:rPr b="1" lang="en" sz="1100">
                <a:solidFill>
                  <a:schemeClr val="dk1"/>
                </a:solidFill>
                <a:latin typeface="Montserrat"/>
                <a:ea typeface="Montserrat"/>
                <a:cs typeface="Montserrat"/>
                <a:sym typeface="Montserrat"/>
              </a:rPr>
              <a:t>IS VALUE</a:t>
            </a:r>
            <a:endParaRPr sz="1100"/>
          </a:p>
        </p:txBody>
      </p:sp>
      <p:sp>
        <p:nvSpPr>
          <p:cNvPr id="2738" name="Shape 2738"/>
          <p:cNvSpPr txBox="1"/>
          <p:nvPr/>
        </p:nvSpPr>
        <p:spPr>
          <a:xfrm>
            <a:off x="7106565" y="2763562"/>
            <a:ext cx="1096568" cy="30008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Montserrat"/>
                <a:ea typeface="Montserrat"/>
                <a:cs typeface="Montserrat"/>
                <a:sym typeface="Montserrat"/>
              </a:rPr>
              <a:t>Contrary to popular belief, Lorem Ipsum</a:t>
            </a:r>
            <a:endParaRPr sz="1100"/>
          </a:p>
        </p:txBody>
      </p:sp>
      <p:sp>
        <p:nvSpPr>
          <p:cNvPr id="2739" name="Shape 2739"/>
          <p:cNvSpPr/>
          <p:nvPr/>
        </p:nvSpPr>
        <p:spPr>
          <a:xfrm>
            <a:off x="7153877" y="2452715"/>
            <a:ext cx="277392" cy="277392"/>
          </a:xfrm>
          <a:prstGeom prst="ellipse">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40" name="Shape 2740"/>
          <p:cNvSpPr txBox="1"/>
          <p:nvPr/>
        </p:nvSpPr>
        <p:spPr>
          <a:xfrm>
            <a:off x="7153877" y="2479237"/>
            <a:ext cx="259509"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2</a:t>
            </a:r>
            <a:endParaRPr sz="1100"/>
          </a:p>
        </p:txBody>
      </p:sp>
      <p:sp>
        <p:nvSpPr>
          <p:cNvPr id="2741" name="Shape 2741"/>
          <p:cNvSpPr txBox="1"/>
          <p:nvPr/>
        </p:nvSpPr>
        <p:spPr>
          <a:xfrm>
            <a:off x="7400550" y="3137925"/>
            <a:ext cx="9171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07142"/>
              </a:lnSpc>
              <a:spcBef>
                <a:spcPts val="0"/>
              </a:spcBef>
              <a:spcAft>
                <a:spcPts val="0"/>
              </a:spcAft>
              <a:buNone/>
            </a:pPr>
            <a:r>
              <a:rPr b="1" lang="en" sz="1100">
                <a:solidFill>
                  <a:schemeClr val="lt2"/>
                </a:solidFill>
                <a:latin typeface="Montserrat"/>
                <a:ea typeface="Montserrat"/>
                <a:cs typeface="Montserrat"/>
                <a:sym typeface="Montserrat"/>
              </a:rPr>
              <a:t>QUALITY</a:t>
            </a:r>
            <a:endParaRPr sz="1100"/>
          </a:p>
          <a:p>
            <a:pPr indent="0" lvl="0" marL="0" marR="0" rtl="0" algn="l">
              <a:lnSpc>
                <a:spcPct val="107142"/>
              </a:lnSpc>
              <a:spcBef>
                <a:spcPts val="0"/>
              </a:spcBef>
              <a:spcAft>
                <a:spcPts val="0"/>
              </a:spcAft>
              <a:buNone/>
            </a:pPr>
            <a:r>
              <a:rPr b="1" lang="en" sz="1100">
                <a:solidFill>
                  <a:schemeClr val="lt2"/>
                </a:solidFill>
                <a:latin typeface="Montserrat"/>
                <a:ea typeface="Montserrat"/>
                <a:cs typeface="Montserrat"/>
                <a:sym typeface="Montserrat"/>
              </a:rPr>
              <a:t>IS VALUE</a:t>
            </a:r>
            <a:endParaRPr sz="1100"/>
          </a:p>
        </p:txBody>
      </p:sp>
      <p:sp>
        <p:nvSpPr>
          <p:cNvPr id="2742" name="Shape 2742"/>
          <p:cNvSpPr txBox="1"/>
          <p:nvPr/>
        </p:nvSpPr>
        <p:spPr>
          <a:xfrm>
            <a:off x="7106565" y="3551939"/>
            <a:ext cx="1096568" cy="300082"/>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600">
                <a:solidFill>
                  <a:schemeClr val="dk1"/>
                </a:solidFill>
                <a:latin typeface="Montserrat"/>
                <a:ea typeface="Montserrat"/>
                <a:cs typeface="Montserrat"/>
                <a:sym typeface="Montserrat"/>
              </a:rPr>
              <a:t>Contrary to popular belief, Lorem Ipsum</a:t>
            </a:r>
            <a:endParaRPr sz="1100"/>
          </a:p>
        </p:txBody>
      </p:sp>
      <p:sp>
        <p:nvSpPr>
          <p:cNvPr id="2743" name="Shape 2743"/>
          <p:cNvSpPr/>
          <p:nvPr/>
        </p:nvSpPr>
        <p:spPr>
          <a:xfrm>
            <a:off x="7153877" y="3241092"/>
            <a:ext cx="277392" cy="277392"/>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44" name="Shape 2744"/>
          <p:cNvSpPr txBox="1"/>
          <p:nvPr/>
        </p:nvSpPr>
        <p:spPr>
          <a:xfrm>
            <a:off x="7153877" y="3267614"/>
            <a:ext cx="259509" cy="23083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1</a:t>
            </a:r>
            <a:endParaRPr sz="1100"/>
          </a:p>
        </p:txBody>
      </p:sp>
      <p:grpSp>
        <p:nvGrpSpPr>
          <p:cNvPr id="2745" name="Shape 2745"/>
          <p:cNvGrpSpPr/>
          <p:nvPr/>
        </p:nvGrpSpPr>
        <p:grpSpPr>
          <a:xfrm>
            <a:off x="3608162" y="783454"/>
            <a:ext cx="1770342" cy="3584020"/>
            <a:chOff x="18223908" y="3214668"/>
            <a:chExt cx="7266425" cy="14710811"/>
          </a:xfrm>
        </p:grpSpPr>
        <p:sp>
          <p:nvSpPr>
            <p:cNvPr id="2746" name="Shape 2746"/>
            <p:cNvSpPr/>
            <p:nvPr/>
          </p:nvSpPr>
          <p:spPr>
            <a:xfrm>
              <a:off x="18287967" y="3225345"/>
              <a:ext cx="7127581" cy="14691957"/>
            </a:xfrm>
            <a:custGeom>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47" name="Shape 2747"/>
            <p:cNvSpPr/>
            <p:nvPr/>
          </p:nvSpPr>
          <p:spPr>
            <a:xfrm>
              <a:off x="18405409" y="3342786"/>
              <a:ext cx="6893836" cy="14458167"/>
            </a:xfrm>
            <a:custGeom>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48" name="Shape 2748"/>
            <p:cNvSpPr/>
            <p:nvPr/>
          </p:nvSpPr>
          <p:spPr>
            <a:xfrm>
              <a:off x="18490820" y="3428198"/>
              <a:ext cx="6726856" cy="14291214"/>
            </a:xfrm>
            <a:custGeom>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49" name="Shape 2749"/>
            <p:cNvSpPr/>
            <p:nvPr/>
          </p:nvSpPr>
          <p:spPr>
            <a:xfrm>
              <a:off x="21298748" y="16421528"/>
              <a:ext cx="1118365" cy="1118365"/>
            </a:xfrm>
            <a:custGeom>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0" name="Shape 2750"/>
            <p:cNvSpPr/>
            <p:nvPr/>
          </p:nvSpPr>
          <p:spPr>
            <a:xfrm>
              <a:off x="21341455" y="16421528"/>
              <a:ext cx="914946" cy="363826"/>
            </a:xfrm>
            <a:custGeom>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1" name="Shape 2751"/>
            <p:cNvSpPr/>
            <p:nvPr/>
          </p:nvSpPr>
          <p:spPr>
            <a:xfrm>
              <a:off x="21715131" y="17435797"/>
              <a:ext cx="392475" cy="107914"/>
            </a:xfrm>
            <a:custGeom>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2" name="Shape 2752"/>
            <p:cNvSpPr/>
            <p:nvPr/>
          </p:nvSpPr>
          <p:spPr>
            <a:xfrm>
              <a:off x="18277291" y="3214668"/>
              <a:ext cx="7146526" cy="14710811"/>
            </a:xfrm>
            <a:custGeom>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3" name="Shape 2753"/>
            <p:cNvSpPr/>
            <p:nvPr/>
          </p:nvSpPr>
          <p:spPr>
            <a:xfrm>
              <a:off x="18832469" y="5104412"/>
              <a:ext cx="6069982" cy="169787"/>
            </a:xfrm>
            <a:custGeom>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4" name="Shape 2754"/>
            <p:cNvSpPr/>
            <p:nvPr/>
          </p:nvSpPr>
          <p:spPr>
            <a:xfrm>
              <a:off x="18245261" y="6353566"/>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5" name="Shape 2755"/>
            <p:cNvSpPr/>
            <p:nvPr/>
          </p:nvSpPr>
          <p:spPr>
            <a:xfrm>
              <a:off x="18223908" y="6353566"/>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6" name="Shape 2756"/>
            <p:cNvSpPr/>
            <p:nvPr/>
          </p:nvSpPr>
          <p:spPr>
            <a:xfrm>
              <a:off x="18266614" y="5093736"/>
              <a:ext cx="26590" cy="578252"/>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7" name="Shape 2757"/>
            <p:cNvSpPr/>
            <p:nvPr/>
          </p:nvSpPr>
          <p:spPr>
            <a:xfrm>
              <a:off x="18255938" y="5093736"/>
              <a:ext cx="13295" cy="577978"/>
            </a:xfrm>
            <a:custGeom>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8" name="Shape 2758"/>
            <p:cNvSpPr/>
            <p:nvPr/>
          </p:nvSpPr>
          <p:spPr>
            <a:xfrm>
              <a:off x="18245261" y="7698808"/>
              <a:ext cx="46382" cy="1089965"/>
            </a:xfrm>
            <a:custGeom>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9" name="Shape 2759"/>
            <p:cNvSpPr/>
            <p:nvPr/>
          </p:nvSpPr>
          <p:spPr>
            <a:xfrm>
              <a:off x="18223908" y="7698808"/>
              <a:ext cx="23191" cy="1089501"/>
            </a:xfrm>
            <a:custGeom>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60" name="Shape 2760"/>
            <p:cNvSpPr/>
            <p:nvPr/>
          </p:nvSpPr>
          <p:spPr>
            <a:xfrm>
              <a:off x="25419888" y="6353566"/>
              <a:ext cx="46382" cy="1089965"/>
            </a:xfrm>
            <a:custGeom>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61" name="Shape 2761"/>
            <p:cNvSpPr/>
            <p:nvPr/>
          </p:nvSpPr>
          <p:spPr>
            <a:xfrm>
              <a:off x="25467142" y="6355146"/>
              <a:ext cx="23191" cy="1089501"/>
            </a:xfrm>
            <a:custGeom>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62" name="Shape 2762"/>
            <p:cNvSpPr/>
            <p:nvPr/>
          </p:nvSpPr>
          <p:spPr>
            <a:xfrm>
              <a:off x="20594097" y="4036760"/>
              <a:ext cx="241079" cy="241091"/>
            </a:xfrm>
            <a:custGeom>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63" name="Shape 2763"/>
            <p:cNvSpPr/>
            <p:nvPr/>
          </p:nvSpPr>
          <p:spPr>
            <a:xfrm>
              <a:off x="20658156" y="4090143"/>
              <a:ext cx="129247" cy="129237"/>
            </a:xfrm>
            <a:custGeom>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64" name="Shape 2764"/>
            <p:cNvSpPr/>
            <p:nvPr/>
          </p:nvSpPr>
          <p:spPr>
            <a:xfrm>
              <a:off x="20668833" y="4100819"/>
              <a:ext cx="111876" cy="111877"/>
            </a:xfrm>
            <a:custGeom>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65" name="Shape 2765"/>
            <p:cNvSpPr/>
            <p:nvPr/>
          </p:nvSpPr>
          <p:spPr>
            <a:xfrm>
              <a:off x="21277395" y="4090143"/>
              <a:ext cx="1159539" cy="133347"/>
            </a:xfrm>
            <a:custGeom>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66" name="Shape 2766"/>
            <p:cNvSpPr/>
            <p:nvPr/>
          </p:nvSpPr>
          <p:spPr>
            <a:xfrm>
              <a:off x="21277395" y="4100819"/>
              <a:ext cx="1159539" cy="116724"/>
            </a:xfrm>
            <a:custGeom>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67" name="Shape 2767"/>
            <p:cNvSpPr/>
            <p:nvPr/>
          </p:nvSpPr>
          <p:spPr>
            <a:xfrm>
              <a:off x="21277395" y="4090143"/>
              <a:ext cx="1159539" cy="133347"/>
            </a:xfrm>
            <a:custGeom>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68" name="Shape 2768"/>
            <p:cNvSpPr/>
            <p:nvPr/>
          </p:nvSpPr>
          <p:spPr>
            <a:xfrm>
              <a:off x="18287967" y="16528294"/>
              <a:ext cx="116882" cy="212433"/>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69" name="Shape 2769"/>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2770" name="Shape 2770"/>
          <p:cNvSpPr/>
          <p:nvPr>
            <p:ph idx="2" type="pic"/>
          </p:nvPr>
        </p:nvSpPr>
        <p:spPr>
          <a:xfrm>
            <a:off x="2575568" y="1494828"/>
            <a:ext cx="1113444" cy="22806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71" name="Shape 2771"/>
          <p:cNvSpPr/>
          <p:nvPr>
            <p:ph idx="4" type="pic"/>
          </p:nvPr>
        </p:nvSpPr>
        <p:spPr>
          <a:xfrm>
            <a:off x="3689012" y="1200950"/>
            <a:ext cx="1638918" cy="272216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772" name="Shape 2772"/>
          <p:cNvSpPr/>
          <p:nvPr>
            <p:ph idx="3" type="pic"/>
          </p:nvPr>
        </p:nvSpPr>
        <p:spPr>
          <a:xfrm>
            <a:off x="5327932" y="1494828"/>
            <a:ext cx="1074686" cy="22806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76" name="Shape 2776"/>
        <p:cNvGrpSpPr/>
        <p:nvPr/>
      </p:nvGrpSpPr>
      <p:grpSpPr>
        <a:xfrm>
          <a:off x="0" y="0"/>
          <a:ext cx="0" cy="0"/>
          <a:chOff x="0" y="0"/>
          <a:chExt cx="0" cy="0"/>
        </a:xfrm>
      </p:grpSpPr>
      <p:sp>
        <p:nvSpPr>
          <p:cNvPr id="2777" name="Shape 2777"/>
          <p:cNvSpPr/>
          <p:nvPr/>
        </p:nvSpPr>
        <p:spPr>
          <a:xfrm>
            <a:off x="2696577" y="0"/>
            <a:ext cx="3370708" cy="3855150"/>
          </a:xfrm>
          <a:custGeom>
            <a:pathLst>
              <a:path extrusionOk="0" h="1592" w="1529">
                <a:moveTo>
                  <a:pt x="0" y="1592"/>
                </a:moveTo>
                <a:cubicBezTo>
                  <a:pt x="0" y="1592"/>
                  <a:pt x="1529" y="1483"/>
                  <a:pt x="1452" y="0"/>
                </a:cubicBezTo>
                <a:cubicBezTo>
                  <a:pt x="342" y="0"/>
                  <a:pt x="342" y="0"/>
                  <a:pt x="342" y="0"/>
                </a:cubicBezTo>
                <a:cubicBezTo>
                  <a:pt x="815" y="567"/>
                  <a:pt x="544" y="1382"/>
                  <a:pt x="0" y="1592"/>
                </a:cubicBezTo>
                <a:close/>
              </a:path>
            </a:pathLst>
          </a:custGeom>
          <a:gradFill>
            <a:gsLst>
              <a:gs pos="0">
                <a:srgbClr val="FFD566"/>
              </a:gs>
              <a:gs pos="100000">
                <a:schemeClr val="accent4"/>
              </a:gs>
            </a:gsLst>
            <a:path path="circle">
              <a:fillToRect b="50%" l="50%" r="50%" t="50%"/>
            </a:path>
            <a:tileRect/>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778" name="Shape 2778"/>
          <p:cNvGrpSpPr/>
          <p:nvPr/>
        </p:nvGrpSpPr>
        <p:grpSpPr>
          <a:xfrm>
            <a:off x="1805584" y="638175"/>
            <a:ext cx="1851144" cy="3355085"/>
            <a:chOff x="3527425" y="76200"/>
            <a:chExt cx="3267076" cy="5921375"/>
          </a:xfrm>
        </p:grpSpPr>
        <p:sp>
          <p:nvSpPr>
            <p:cNvPr id="2779" name="Shape 2779"/>
            <p:cNvSpPr/>
            <p:nvPr/>
          </p:nvSpPr>
          <p:spPr>
            <a:xfrm>
              <a:off x="3527425" y="908050"/>
              <a:ext cx="357188" cy="784225"/>
            </a:xfrm>
            <a:custGeom>
              <a:pathLst>
                <a:path extrusionOk="0" h="218" w="99">
                  <a:moveTo>
                    <a:pt x="99" y="209"/>
                  </a:moveTo>
                  <a:cubicBezTo>
                    <a:pt x="99" y="214"/>
                    <a:pt x="95" y="218"/>
                    <a:pt x="89" y="218"/>
                  </a:cubicBezTo>
                  <a:cubicBezTo>
                    <a:pt x="10" y="218"/>
                    <a:pt x="10" y="218"/>
                    <a:pt x="10" y="218"/>
                  </a:cubicBezTo>
                  <a:cubicBezTo>
                    <a:pt x="5" y="218"/>
                    <a:pt x="0" y="214"/>
                    <a:pt x="0" y="209"/>
                  </a:cubicBezTo>
                  <a:cubicBezTo>
                    <a:pt x="0" y="10"/>
                    <a:pt x="0" y="10"/>
                    <a:pt x="0" y="10"/>
                  </a:cubicBezTo>
                  <a:cubicBezTo>
                    <a:pt x="0" y="4"/>
                    <a:pt x="5" y="0"/>
                    <a:pt x="10" y="0"/>
                  </a:cubicBezTo>
                  <a:cubicBezTo>
                    <a:pt x="89" y="0"/>
                    <a:pt x="89" y="0"/>
                    <a:pt x="89" y="0"/>
                  </a:cubicBezTo>
                  <a:cubicBezTo>
                    <a:pt x="95" y="0"/>
                    <a:pt x="99" y="4"/>
                    <a:pt x="99" y="10"/>
                  </a:cubicBezTo>
                  <a:lnTo>
                    <a:pt x="99" y="209"/>
                  </a:lnTo>
                  <a:close/>
                </a:path>
              </a:pathLst>
            </a:custGeom>
            <a:solidFill>
              <a:srgbClr val="2C303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80" name="Shape 2780"/>
            <p:cNvSpPr/>
            <p:nvPr/>
          </p:nvSpPr>
          <p:spPr>
            <a:xfrm>
              <a:off x="3527425" y="1808163"/>
              <a:ext cx="357188" cy="330200"/>
            </a:xfrm>
            <a:custGeom>
              <a:pathLst>
                <a:path extrusionOk="0" h="92" w="99">
                  <a:moveTo>
                    <a:pt x="99" y="82"/>
                  </a:moveTo>
                  <a:cubicBezTo>
                    <a:pt x="99" y="87"/>
                    <a:pt x="95" y="92"/>
                    <a:pt x="89" y="92"/>
                  </a:cubicBezTo>
                  <a:cubicBezTo>
                    <a:pt x="10" y="92"/>
                    <a:pt x="10" y="92"/>
                    <a:pt x="10" y="92"/>
                  </a:cubicBezTo>
                  <a:cubicBezTo>
                    <a:pt x="5" y="92"/>
                    <a:pt x="0" y="87"/>
                    <a:pt x="0" y="82"/>
                  </a:cubicBezTo>
                  <a:cubicBezTo>
                    <a:pt x="0" y="10"/>
                    <a:pt x="0" y="10"/>
                    <a:pt x="0" y="10"/>
                  </a:cubicBezTo>
                  <a:cubicBezTo>
                    <a:pt x="0" y="5"/>
                    <a:pt x="5" y="0"/>
                    <a:pt x="10" y="0"/>
                  </a:cubicBezTo>
                  <a:cubicBezTo>
                    <a:pt x="89" y="0"/>
                    <a:pt x="89" y="0"/>
                    <a:pt x="89" y="0"/>
                  </a:cubicBezTo>
                  <a:cubicBezTo>
                    <a:pt x="95" y="0"/>
                    <a:pt x="99" y="5"/>
                    <a:pt x="99" y="10"/>
                  </a:cubicBezTo>
                  <a:lnTo>
                    <a:pt x="99" y="82"/>
                  </a:lnTo>
                  <a:close/>
                </a:path>
              </a:pathLst>
            </a:custGeom>
            <a:solidFill>
              <a:srgbClr val="22252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81" name="Shape 2781"/>
            <p:cNvSpPr/>
            <p:nvPr/>
          </p:nvSpPr>
          <p:spPr>
            <a:xfrm>
              <a:off x="6437313" y="1808163"/>
              <a:ext cx="357188" cy="330200"/>
            </a:xfrm>
            <a:custGeom>
              <a:pathLst>
                <a:path extrusionOk="0" h="92" w="99">
                  <a:moveTo>
                    <a:pt x="99" y="82"/>
                  </a:moveTo>
                  <a:cubicBezTo>
                    <a:pt x="99" y="87"/>
                    <a:pt x="95" y="92"/>
                    <a:pt x="89" y="92"/>
                  </a:cubicBezTo>
                  <a:cubicBezTo>
                    <a:pt x="10" y="92"/>
                    <a:pt x="10" y="92"/>
                    <a:pt x="10" y="92"/>
                  </a:cubicBezTo>
                  <a:cubicBezTo>
                    <a:pt x="5" y="92"/>
                    <a:pt x="0" y="87"/>
                    <a:pt x="0" y="82"/>
                  </a:cubicBezTo>
                  <a:cubicBezTo>
                    <a:pt x="0" y="10"/>
                    <a:pt x="0" y="10"/>
                    <a:pt x="0" y="10"/>
                  </a:cubicBezTo>
                  <a:cubicBezTo>
                    <a:pt x="0" y="5"/>
                    <a:pt x="5" y="0"/>
                    <a:pt x="10" y="0"/>
                  </a:cubicBezTo>
                  <a:cubicBezTo>
                    <a:pt x="89" y="0"/>
                    <a:pt x="89" y="0"/>
                    <a:pt x="89" y="0"/>
                  </a:cubicBezTo>
                  <a:cubicBezTo>
                    <a:pt x="95" y="0"/>
                    <a:pt x="99" y="5"/>
                    <a:pt x="99" y="10"/>
                  </a:cubicBezTo>
                  <a:lnTo>
                    <a:pt x="99" y="82"/>
                  </a:lnTo>
                  <a:close/>
                </a:path>
              </a:pathLst>
            </a:custGeom>
            <a:solidFill>
              <a:srgbClr val="2C303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82" name="Shape 2782"/>
            <p:cNvSpPr/>
            <p:nvPr/>
          </p:nvSpPr>
          <p:spPr>
            <a:xfrm>
              <a:off x="6437313" y="1357313"/>
              <a:ext cx="357188" cy="331788"/>
            </a:xfrm>
            <a:custGeom>
              <a:pathLst>
                <a:path extrusionOk="0" h="92" w="99">
                  <a:moveTo>
                    <a:pt x="99" y="82"/>
                  </a:moveTo>
                  <a:cubicBezTo>
                    <a:pt x="99" y="87"/>
                    <a:pt x="95" y="92"/>
                    <a:pt x="89" y="92"/>
                  </a:cubicBezTo>
                  <a:cubicBezTo>
                    <a:pt x="10" y="92"/>
                    <a:pt x="10" y="92"/>
                    <a:pt x="10" y="92"/>
                  </a:cubicBezTo>
                  <a:cubicBezTo>
                    <a:pt x="5" y="92"/>
                    <a:pt x="0" y="87"/>
                    <a:pt x="0" y="82"/>
                  </a:cubicBezTo>
                  <a:cubicBezTo>
                    <a:pt x="0" y="10"/>
                    <a:pt x="0" y="10"/>
                    <a:pt x="0" y="10"/>
                  </a:cubicBezTo>
                  <a:cubicBezTo>
                    <a:pt x="0" y="5"/>
                    <a:pt x="5" y="0"/>
                    <a:pt x="10" y="0"/>
                  </a:cubicBezTo>
                  <a:cubicBezTo>
                    <a:pt x="89" y="0"/>
                    <a:pt x="89" y="0"/>
                    <a:pt x="89" y="0"/>
                  </a:cubicBezTo>
                  <a:cubicBezTo>
                    <a:pt x="95" y="0"/>
                    <a:pt x="99" y="5"/>
                    <a:pt x="99" y="10"/>
                  </a:cubicBezTo>
                  <a:lnTo>
                    <a:pt x="99" y="82"/>
                  </a:lnTo>
                  <a:close/>
                </a:path>
              </a:pathLst>
            </a:custGeom>
            <a:solidFill>
              <a:srgbClr val="2C303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83" name="Shape 2783"/>
            <p:cNvSpPr/>
            <p:nvPr/>
          </p:nvSpPr>
          <p:spPr>
            <a:xfrm>
              <a:off x="3552825" y="76200"/>
              <a:ext cx="3201988" cy="5921375"/>
            </a:xfrm>
            <a:custGeom>
              <a:pathLst>
                <a:path extrusionOk="0" h="1645" w="886">
                  <a:moveTo>
                    <a:pt x="739" y="0"/>
                  </a:moveTo>
                  <a:cubicBezTo>
                    <a:pt x="115" y="0"/>
                    <a:pt x="115" y="0"/>
                    <a:pt x="115" y="0"/>
                  </a:cubicBezTo>
                  <a:cubicBezTo>
                    <a:pt x="37" y="0"/>
                    <a:pt x="0" y="49"/>
                    <a:pt x="0" y="122"/>
                  </a:cubicBezTo>
                  <a:cubicBezTo>
                    <a:pt x="0" y="1502"/>
                    <a:pt x="0" y="1502"/>
                    <a:pt x="0" y="1502"/>
                  </a:cubicBezTo>
                  <a:cubicBezTo>
                    <a:pt x="0" y="1584"/>
                    <a:pt x="29" y="1645"/>
                    <a:pt x="82" y="1645"/>
                  </a:cubicBezTo>
                  <a:cubicBezTo>
                    <a:pt x="780" y="1645"/>
                    <a:pt x="780" y="1645"/>
                    <a:pt x="780" y="1645"/>
                  </a:cubicBezTo>
                  <a:cubicBezTo>
                    <a:pt x="858" y="1645"/>
                    <a:pt x="886" y="1596"/>
                    <a:pt x="886" y="1523"/>
                  </a:cubicBezTo>
                  <a:cubicBezTo>
                    <a:pt x="886" y="167"/>
                    <a:pt x="886" y="167"/>
                    <a:pt x="886" y="167"/>
                  </a:cubicBezTo>
                  <a:cubicBezTo>
                    <a:pt x="886" y="41"/>
                    <a:pt x="821" y="0"/>
                    <a:pt x="739" y="0"/>
                  </a:cubicBez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84" name="Shape 2784"/>
            <p:cNvSpPr/>
            <p:nvPr/>
          </p:nvSpPr>
          <p:spPr>
            <a:xfrm>
              <a:off x="4762500" y="385763"/>
              <a:ext cx="784225" cy="147638"/>
            </a:xfrm>
            <a:custGeom>
              <a:pathLst>
                <a:path extrusionOk="0" h="41" w="217">
                  <a:moveTo>
                    <a:pt x="21" y="0"/>
                  </a:moveTo>
                  <a:cubicBezTo>
                    <a:pt x="196" y="0"/>
                    <a:pt x="196" y="0"/>
                    <a:pt x="196" y="0"/>
                  </a:cubicBezTo>
                  <a:cubicBezTo>
                    <a:pt x="207" y="0"/>
                    <a:pt x="217" y="9"/>
                    <a:pt x="217" y="20"/>
                  </a:cubicBezTo>
                  <a:cubicBezTo>
                    <a:pt x="217" y="32"/>
                    <a:pt x="207" y="41"/>
                    <a:pt x="196" y="41"/>
                  </a:cubicBezTo>
                  <a:cubicBezTo>
                    <a:pt x="21" y="41"/>
                    <a:pt x="21" y="41"/>
                    <a:pt x="21" y="41"/>
                  </a:cubicBezTo>
                  <a:cubicBezTo>
                    <a:pt x="9" y="41"/>
                    <a:pt x="0" y="32"/>
                    <a:pt x="0" y="20"/>
                  </a:cubicBezTo>
                  <a:cubicBezTo>
                    <a:pt x="0" y="9"/>
                    <a:pt x="9" y="0"/>
                    <a:pt x="21" y="0"/>
                  </a:cubicBezTo>
                  <a:close/>
                </a:path>
              </a:pathLst>
            </a:custGeom>
            <a:gradFill>
              <a:gsLst>
                <a:gs pos="0">
                  <a:srgbClr val="0C0C0C"/>
                </a:gs>
                <a:gs pos="48000">
                  <a:srgbClr val="A5A5A5"/>
                </a:gs>
                <a:gs pos="100000">
                  <a:srgbClr val="262626"/>
                </a:gs>
              </a:gsLst>
              <a:lin ang="1620000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85" name="Shape 2785"/>
            <p:cNvSpPr/>
            <p:nvPr/>
          </p:nvSpPr>
          <p:spPr>
            <a:xfrm>
              <a:off x="4897438" y="5248275"/>
              <a:ext cx="527050" cy="530225"/>
            </a:xfrm>
            <a:prstGeom prst="ellipse">
              <a:avLst/>
            </a:pr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86" name="Shape 2786"/>
            <p:cNvSpPr/>
            <p:nvPr/>
          </p:nvSpPr>
          <p:spPr>
            <a:xfrm>
              <a:off x="5580857" y="379413"/>
              <a:ext cx="155574" cy="155574"/>
            </a:xfrm>
            <a:prstGeom prst="ellipse">
              <a:avLst/>
            </a:prstGeom>
            <a:gradFill>
              <a:gsLst>
                <a:gs pos="0">
                  <a:srgbClr val="262626"/>
                </a:gs>
                <a:gs pos="97000">
                  <a:srgbClr val="D8D8D8"/>
                </a:gs>
                <a:gs pos="100000">
                  <a:srgbClr val="D8D8D8"/>
                </a:gs>
              </a:gsLst>
              <a:path path="circle">
                <a:fillToRect l="100%" t="100%"/>
              </a:path>
              <a:tileRect b="-100%" r="-10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87" name="Shape 2787"/>
            <p:cNvSpPr/>
            <p:nvPr/>
          </p:nvSpPr>
          <p:spPr>
            <a:xfrm>
              <a:off x="5588000" y="386556"/>
              <a:ext cx="141288" cy="141288"/>
            </a:xfrm>
            <a:prstGeom prst="ellipse">
              <a:avLst/>
            </a:prstGeom>
            <a:gradFill>
              <a:gsLst>
                <a:gs pos="0">
                  <a:schemeClr val="lt1"/>
                </a:gs>
                <a:gs pos="31000">
                  <a:srgbClr val="CACCCE"/>
                </a:gs>
                <a:gs pos="61000">
                  <a:srgbClr val="B0B3B6"/>
                </a:gs>
                <a:gs pos="100000">
                  <a:srgbClr val="B0B3B6"/>
                </a:gs>
              </a:gsLst>
              <a:path path="circle">
                <a:fillToRect b="50%" l="50%" r="50%" t="50%"/>
              </a:path>
              <a:tileRect/>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88" name="Shape 2788"/>
            <p:cNvSpPr/>
            <p:nvPr/>
          </p:nvSpPr>
          <p:spPr>
            <a:xfrm>
              <a:off x="5645150" y="465138"/>
              <a:ext cx="11113" cy="14288"/>
            </a:xfrm>
            <a:prstGeom prst="ellipse">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89" name="Shape 2789"/>
            <p:cNvSpPr/>
            <p:nvPr/>
          </p:nvSpPr>
          <p:spPr>
            <a:xfrm>
              <a:off x="4897438" y="5260975"/>
              <a:ext cx="527050" cy="530225"/>
            </a:xfrm>
            <a:prstGeom prst="ellipse">
              <a:avLst/>
            </a:prstGeom>
            <a:noFill/>
            <a:ln cap="flat" cmpd="sng" w="9525">
              <a:solidFill>
                <a:srgbClr val="BFBFBF"/>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90" name="Shape 2790"/>
            <p:cNvSpPr/>
            <p:nvPr/>
          </p:nvSpPr>
          <p:spPr>
            <a:xfrm>
              <a:off x="3650352" y="761206"/>
              <a:ext cx="3010109" cy="4294981"/>
            </a:xfrm>
            <a:prstGeom prst="rect">
              <a:avLst/>
            </a:prstGeom>
            <a:gradFill>
              <a:gsLst>
                <a:gs pos="0">
                  <a:schemeClr val="accent4"/>
                </a:gs>
                <a:gs pos="97000">
                  <a:srgbClr val="BF8A00"/>
                </a:gs>
                <a:gs pos="100000">
                  <a:srgbClr val="BF8A00"/>
                </a:gs>
              </a:gsLst>
              <a:lin ang="27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2791" name="Shape 2791"/>
          <p:cNvSpPr/>
          <p:nvPr/>
        </p:nvSpPr>
        <p:spPr>
          <a:xfrm>
            <a:off x="2007330" y="2666738"/>
            <a:ext cx="1214415" cy="469167"/>
          </a:xfrm>
          <a:prstGeom prst="rect">
            <a:avLst/>
          </a:prstGeom>
          <a:noFill/>
          <a:ln>
            <a:noFill/>
          </a:ln>
        </p:spPr>
        <p:txBody>
          <a:bodyPr anchorCtr="0" anchor="t" bIns="34275" lIns="68575" spcFirstLastPara="1" rIns="68575" wrap="square" tIns="34275">
            <a:noAutofit/>
          </a:bodyPr>
          <a:lstStyle/>
          <a:p>
            <a:pPr indent="0" lvl="0" marL="0" marR="0" rtl="0" algn="ctr">
              <a:lnSpc>
                <a:spcPct val="71428"/>
              </a:lnSpc>
              <a:spcBef>
                <a:spcPts val="0"/>
              </a:spcBef>
              <a:spcAft>
                <a:spcPts val="0"/>
              </a:spcAft>
              <a:buNone/>
            </a:pPr>
            <a:r>
              <a:rPr b="1" lang="en" sz="2100">
                <a:solidFill>
                  <a:schemeClr val="lt1"/>
                </a:solidFill>
                <a:latin typeface="Montserrat"/>
                <a:ea typeface="Montserrat"/>
                <a:cs typeface="Montserrat"/>
                <a:sym typeface="Montserrat"/>
              </a:rPr>
              <a:t>derio</a:t>
            </a:r>
            <a:endParaRPr b="1" sz="2100">
              <a:solidFill>
                <a:schemeClr val="lt1"/>
              </a:solidFill>
              <a:latin typeface="Montserrat"/>
              <a:ea typeface="Montserrat"/>
              <a:cs typeface="Montserrat"/>
              <a:sym typeface="Montserrat"/>
            </a:endParaRPr>
          </a:p>
          <a:p>
            <a:pPr indent="0" lvl="0" marL="0" marR="0" rtl="0" algn="ctr">
              <a:lnSpc>
                <a:spcPct val="71428"/>
              </a:lnSpc>
              <a:spcBef>
                <a:spcPts val="0"/>
              </a:spcBef>
              <a:spcAft>
                <a:spcPts val="0"/>
              </a:spcAft>
              <a:buNone/>
            </a:pPr>
            <a:r>
              <a:rPr b="1" lang="en" sz="2100">
                <a:solidFill>
                  <a:schemeClr val="lt1"/>
                </a:solidFill>
                <a:latin typeface="Montserrat"/>
                <a:ea typeface="Montserrat"/>
                <a:cs typeface="Montserrat"/>
                <a:sym typeface="Montserrat"/>
              </a:rPr>
              <a:t>fosonia</a:t>
            </a:r>
            <a:endParaRPr b="1" sz="2100">
              <a:solidFill>
                <a:schemeClr val="lt1"/>
              </a:solidFill>
              <a:latin typeface="Montserrat"/>
              <a:ea typeface="Montserrat"/>
              <a:cs typeface="Montserrat"/>
              <a:sym typeface="Montserrat"/>
            </a:endParaRPr>
          </a:p>
        </p:txBody>
      </p:sp>
      <p:grpSp>
        <p:nvGrpSpPr>
          <p:cNvPr id="2792" name="Shape 2792"/>
          <p:cNvGrpSpPr/>
          <p:nvPr/>
        </p:nvGrpSpPr>
        <p:grpSpPr>
          <a:xfrm>
            <a:off x="2144823" y="1436627"/>
            <a:ext cx="999477" cy="1121272"/>
            <a:chOff x="2859764" y="1915503"/>
            <a:chExt cx="1332636" cy="1495029"/>
          </a:xfrm>
        </p:grpSpPr>
        <p:sp>
          <p:nvSpPr>
            <p:cNvPr id="2793" name="Shape 2793"/>
            <p:cNvSpPr/>
            <p:nvPr/>
          </p:nvSpPr>
          <p:spPr>
            <a:xfrm>
              <a:off x="3601376" y="1920833"/>
              <a:ext cx="503292" cy="356133"/>
            </a:xfrm>
            <a:custGeom>
              <a:pathLst>
                <a:path extrusionOk="0" h="651" w="920">
                  <a:moveTo>
                    <a:pt x="920" y="0"/>
                  </a:moveTo>
                  <a:lnTo>
                    <a:pt x="0" y="0"/>
                  </a:lnTo>
                  <a:lnTo>
                    <a:pt x="0" y="394"/>
                  </a:lnTo>
                  <a:lnTo>
                    <a:pt x="139" y="394"/>
                  </a:lnTo>
                  <a:lnTo>
                    <a:pt x="73" y="651"/>
                  </a:lnTo>
                  <a:lnTo>
                    <a:pt x="345" y="394"/>
                  </a:lnTo>
                  <a:lnTo>
                    <a:pt x="920" y="394"/>
                  </a:lnTo>
                  <a:lnTo>
                    <a:pt x="920" y="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94" name="Shape 2794"/>
            <p:cNvSpPr/>
            <p:nvPr/>
          </p:nvSpPr>
          <p:spPr>
            <a:xfrm>
              <a:off x="3123335" y="2582121"/>
              <a:ext cx="729687"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a:ea typeface="Montserrat"/>
                  <a:cs typeface="Montserrat"/>
                  <a:sym typeface="Montserrat"/>
                </a:rPr>
                <a:t>75%</a:t>
              </a:r>
              <a:endParaRPr sz="1100"/>
            </a:p>
          </p:txBody>
        </p:sp>
        <p:grpSp>
          <p:nvGrpSpPr>
            <p:cNvPr id="2795" name="Shape 2795"/>
            <p:cNvGrpSpPr/>
            <p:nvPr/>
          </p:nvGrpSpPr>
          <p:grpSpPr>
            <a:xfrm>
              <a:off x="2859764" y="2165486"/>
              <a:ext cx="1245046" cy="1245046"/>
              <a:chOff x="6525110" y="2578565"/>
              <a:chExt cx="1245046" cy="1245046"/>
            </a:xfrm>
          </p:grpSpPr>
          <p:sp>
            <p:nvSpPr>
              <p:cNvPr id="2796" name="Shape 2796"/>
              <p:cNvSpPr/>
              <p:nvPr/>
            </p:nvSpPr>
            <p:spPr>
              <a:xfrm>
                <a:off x="6525110" y="2578565"/>
                <a:ext cx="1245046" cy="1245046"/>
              </a:xfrm>
              <a:custGeom>
                <a:pathLst>
                  <a:path extrusionOk="0" h="1245046" w="1245046">
                    <a:moveTo>
                      <a:pt x="622523" y="0"/>
                    </a:moveTo>
                    <a:cubicBezTo>
                      <a:pt x="966333" y="0"/>
                      <a:pt x="1245046" y="278713"/>
                      <a:pt x="1245046" y="622523"/>
                    </a:cubicBezTo>
                    <a:cubicBezTo>
                      <a:pt x="1245046" y="966333"/>
                      <a:pt x="966333" y="1245046"/>
                      <a:pt x="622523" y="1245046"/>
                    </a:cubicBezTo>
                    <a:cubicBezTo>
                      <a:pt x="278713" y="1245046"/>
                      <a:pt x="0" y="966333"/>
                      <a:pt x="0" y="622523"/>
                    </a:cubicBezTo>
                    <a:cubicBezTo>
                      <a:pt x="0" y="278713"/>
                      <a:pt x="278713" y="0"/>
                      <a:pt x="622523" y="0"/>
                    </a:cubicBezTo>
                    <a:close/>
                    <a:moveTo>
                      <a:pt x="622523" y="176203"/>
                    </a:moveTo>
                    <a:cubicBezTo>
                      <a:pt x="376027" y="176203"/>
                      <a:pt x="176203" y="376027"/>
                      <a:pt x="176203" y="622523"/>
                    </a:cubicBezTo>
                    <a:cubicBezTo>
                      <a:pt x="176203" y="869019"/>
                      <a:pt x="376027" y="1068843"/>
                      <a:pt x="622523" y="1068843"/>
                    </a:cubicBezTo>
                    <a:cubicBezTo>
                      <a:pt x="869019" y="1068843"/>
                      <a:pt x="1068843" y="869019"/>
                      <a:pt x="1068843" y="622523"/>
                    </a:cubicBezTo>
                    <a:cubicBezTo>
                      <a:pt x="1068843" y="376027"/>
                      <a:pt x="869019" y="176203"/>
                      <a:pt x="622523" y="176203"/>
                    </a:cubicBezTo>
                    <a:close/>
                  </a:path>
                </a:pathLst>
              </a:custGeom>
              <a:solidFill>
                <a:srgbClr val="F2F2F2">
                  <a:alpha val="3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97" name="Shape 2797"/>
              <p:cNvSpPr/>
              <p:nvPr/>
            </p:nvSpPr>
            <p:spPr>
              <a:xfrm>
                <a:off x="6525182" y="2578565"/>
                <a:ext cx="1244903" cy="1245046"/>
              </a:xfrm>
              <a:custGeom>
                <a:pathLst>
                  <a:path extrusionOk="0" h="1245046" w="1244903">
                    <a:moveTo>
                      <a:pt x="622523" y="0"/>
                    </a:moveTo>
                    <a:lnTo>
                      <a:pt x="630196" y="774"/>
                    </a:lnTo>
                    <a:lnTo>
                      <a:pt x="630196" y="176977"/>
                    </a:lnTo>
                    <a:lnTo>
                      <a:pt x="622523" y="176203"/>
                    </a:lnTo>
                    <a:cubicBezTo>
                      <a:pt x="376027" y="176203"/>
                      <a:pt x="176203" y="376027"/>
                      <a:pt x="176203" y="622523"/>
                    </a:cubicBezTo>
                    <a:cubicBezTo>
                      <a:pt x="176203" y="869019"/>
                      <a:pt x="376027" y="1068843"/>
                      <a:pt x="622523" y="1068843"/>
                    </a:cubicBezTo>
                    <a:cubicBezTo>
                      <a:pt x="838207" y="1068843"/>
                      <a:pt x="1018158" y="915853"/>
                      <a:pt x="1059775" y="712472"/>
                    </a:cubicBezTo>
                    <a:lnTo>
                      <a:pt x="1068699" y="623949"/>
                    </a:lnTo>
                    <a:lnTo>
                      <a:pt x="1244903" y="623949"/>
                    </a:lnTo>
                    <a:lnTo>
                      <a:pt x="1232399" y="747983"/>
                    </a:lnTo>
                    <a:cubicBezTo>
                      <a:pt x="1174351" y="1031656"/>
                      <a:pt x="923357" y="1245046"/>
                      <a:pt x="622523" y="1245046"/>
                    </a:cubicBezTo>
                    <a:cubicBezTo>
                      <a:pt x="278713" y="1245046"/>
                      <a:pt x="0" y="966333"/>
                      <a:pt x="0" y="622523"/>
                    </a:cubicBezTo>
                    <a:cubicBezTo>
                      <a:pt x="0" y="278713"/>
                      <a:pt x="278713" y="0"/>
                      <a:pt x="622523" y="0"/>
                    </a:cubicBezTo>
                    <a:close/>
                  </a:path>
                </a:pathLst>
              </a:cu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2798" name="Shape 2798"/>
            <p:cNvSpPr/>
            <p:nvPr/>
          </p:nvSpPr>
          <p:spPr>
            <a:xfrm>
              <a:off x="3513644" y="1915503"/>
              <a:ext cx="678756" cy="23083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700">
                  <a:solidFill>
                    <a:schemeClr val="dk1"/>
                  </a:solidFill>
                  <a:latin typeface="Montserrat"/>
                  <a:ea typeface="Montserrat"/>
                  <a:cs typeface="Montserrat"/>
                  <a:sym typeface="Montserrat"/>
                </a:rPr>
                <a:t>75/95%</a:t>
              </a:r>
              <a:endParaRPr sz="1100"/>
            </a:p>
          </p:txBody>
        </p:sp>
      </p:grpSp>
      <p:sp>
        <p:nvSpPr>
          <p:cNvPr id="2799" name="Shape 2799"/>
          <p:cNvSpPr/>
          <p:nvPr/>
        </p:nvSpPr>
        <p:spPr>
          <a:xfrm>
            <a:off x="4585355" y="638175"/>
            <a:ext cx="905145" cy="891112"/>
          </a:xfrm>
          <a:prstGeom prst="ellipse">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00" name="Shape 2800"/>
          <p:cNvSpPr/>
          <p:nvPr/>
        </p:nvSpPr>
        <p:spPr>
          <a:xfrm>
            <a:off x="4585355" y="1868406"/>
            <a:ext cx="905145" cy="892867"/>
          </a:xfrm>
          <a:prstGeom prst="ellipse">
            <a:avLst/>
          </a:pr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01" name="Shape 2801"/>
          <p:cNvSpPr/>
          <p:nvPr/>
        </p:nvSpPr>
        <p:spPr>
          <a:xfrm>
            <a:off x="4585355" y="3100392"/>
            <a:ext cx="905145" cy="892867"/>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02" name="Shape 2802"/>
          <p:cNvSpPr txBox="1"/>
          <p:nvPr/>
        </p:nvSpPr>
        <p:spPr>
          <a:xfrm>
            <a:off x="4699835" y="760565"/>
            <a:ext cx="676185"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800">
                <a:solidFill>
                  <a:schemeClr val="dk1"/>
                </a:solidFill>
                <a:latin typeface="Montserrat"/>
                <a:ea typeface="Montserrat"/>
                <a:cs typeface="Montserrat"/>
                <a:sym typeface="Montserrat"/>
              </a:rPr>
              <a:t>1</a:t>
            </a:r>
            <a:endParaRPr sz="1100"/>
          </a:p>
        </p:txBody>
      </p:sp>
      <p:sp>
        <p:nvSpPr>
          <p:cNvPr id="2803" name="Shape 2803"/>
          <p:cNvSpPr txBox="1"/>
          <p:nvPr/>
        </p:nvSpPr>
        <p:spPr>
          <a:xfrm>
            <a:off x="4699835" y="1991674"/>
            <a:ext cx="676185"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800">
                <a:solidFill>
                  <a:schemeClr val="lt1"/>
                </a:solidFill>
                <a:latin typeface="Montserrat"/>
                <a:ea typeface="Montserrat"/>
                <a:cs typeface="Montserrat"/>
                <a:sym typeface="Montserrat"/>
              </a:rPr>
              <a:t>2</a:t>
            </a:r>
            <a:endParaRPr sz="1100"/>
          </a:p>
        </p:txBody>
      </p:sp>
      <p:sp>
        <p:nvSpPr>
          <p:cNvPr id="2804" name="Shape 2804"/>
          <p:cNvSpPr txBox="1"/>
          <p:nvPr/>
        </p:nvSpPr>
        <p:spPr>
          <a:xfrm>
            <a:off x="4699835" y="3223660"/>
            <a:ext cx="676185"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800">
                <a:solidFill>
                  <a:schemeClr val="dk1"/>
                </a:solidFill>
                <a:latin typeface="Montserrat"/>
                <a:ea typeface="Montserrat"/>
                <a:cs typeface="Montserrat"/>
                <a:sym typeface="Montserrat"/>
              </a:rPr>
              <a:t>3</a:t>
            </a:r>
            <a:endParaRPr sz="1100"/>
          </a:p>
        </p:txBody>
      </p:sp>
      <p:sp>
        <p:nvSpPr>
          <p:cNvPr id="2805" name="Shape 2805"/>
          <p:cNvSpPr/>
          <p:nvPr/>
        </p:nvSpPr>
        <p:spPr>
          <a:xfrm>
            <a:off x="5600017" y="638175"/>
            <a:ext cx="168098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lt2"/>
                </a:solidFill>
                <a:latin typeface="Montserrat"/>
                <a:ea typeface="Montserrat"/>
                <a:cs typeface="Montserrat"/>
                <a:sym typeface="Montserrat"/>
              </a:rPr>
              <a:t>Quality is value</a:t>
            </a:r>
            <a:endParaRPr sz="1100"/>
          </a:p>
        </p:txBody>
      </p:sp>
      <p:sp>
        <p:nvSpPr>
          <p:cNvPr id="2806" name="Shape 2806"/>
          <p:cNvSpPr/>
          <p:nvPr/>
        </p:nvSpPr>
        <p:spPr>
          <a:xfrm>
            <a:off x="5614305" y="945970"/>
            <a:ext cx="2266583"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Your sample text is here to</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give you more confort to write</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own text instead.</a:t>
            </a:r>
            <a:endParaRPr sz="1100"/>
          </a:p>
        </p:txBody>
      </p:sp>
      <p:sp>
        <p:nvSpPr>
          <p:cNvPr id="2807" name="Shape 2807"/>
          <p:cNvSpPr/>
          <p:nvPr/>
        </p:nvSpPr>
        <p:spPr>
          <a:xfrm>
            <a:off x="5600017" y="1868406"/>
            <a:ext cx="2320588"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Second title text here</a:t>
            </a:r>
            <a:endParaRPr sz="1100"/>
          </a:p>
        </p:txBody>
      </p:sp>
      <p:sp>
        <p:nvSpPr>
          <p:cNvPr id="2808" name="Shape 2808"/>
          <p:cNvSpPr/>
          <p:nvPr/>
        </p:nvSpPr>
        <p:spPr>
          <a:xfrm>
            <a:off x="5614305" y="2176201"/>
            <a:ext cx="2065226"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Your sample text is here to</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give you more confort to write</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own text instead.</a:t>
            </a:r>
            <a:endParaRPr sz="1100"/>
          </a:p>
        </p:txBody>
      </p:sp>
      <p:sp>
        <p:nvSpPr>
          <p:cNvPr id="2809" name="Shape 2809"/>
          <p:cNvSpPr/>
          <p:nvPr/>
        </p:nvSpPr>
        <p:spPr>
          <a:xfrm>
            <a:off x="5600017" y="3115928"/>
            <a:ext cx="1724270"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Montserrat"/>
                <a:ea typeface="Montserrat"/>
                <a:cs typeface="Montserrat"/>
                <a:sym typeface="Montserrat"/>
              </a:rPr>
              <a:t>Third title value</a:t>
            </a:r>
            <a:endParaRPr sz="1100"/>
          </a:p>
        </p:txBody>
      </p:sp>
      <p:sp>
        <p:nvSpPr>
          <p:cNvPr id="2810" name="Shape 2810"/>
          <p:cNvSpPr/>
          <p:nvPr/>
        </p:nvSpPr>
        <p:spPr>
          <a:xfrm>
            <a:off x="5614305" y="3423723"/>
            <a:ext cx="2065226"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Your sample text is here to</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give you more confort to write</a:t>
            </a:r>
            <a:endParaRPr sz="1100"/>
          </a:p>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own text instead.</a:t>
            </a:r>
            <a:endParaRPr sz="1100"/>
          </a:p>
        </p:txBody>
      </p:sp>
      <p:sp>
        <p:nvSpPr>
          <p:cNvPr id="2811" name="Shape 2811"/>
          <p:cNvSpPr txBox="1"/>
          <p:nvPr>
            <p:ph idx="11" type="ftr"/>
          </p:nvPr>
        </p:nvSpPr>
        <p:spPr>
          <a:xfrm>
            <a:off x="3767975" y="4707775"/>
            <a:ext cx="16080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2812" name="Shape 2812"/>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2813" name="Shape 2813"/>
          <p:cNvSpPr txBox="1"/>
          <p:nvPr/>
        </p:nvSpPr>
        <p:spPr>
          <a:xfrm rot="-5400000">
            <a:off x="-2301982" y="1099312"/>
            <a:ext cx="5911800" cy="2352600"/>
          </a:xfrm>
          <a:prstGeom prst="rect">
            <a:avLst/>
          </a:prstGeom>
          <a:noFill/>
          <a:ln>
            <a:noFill/>
          </a:ln>
        </p:spPr>
        <p:txBody>
          <a:bodyPr anchorCtr="0" anchor="t" bIns="34275" lIns="68575" spcFirstLastPara="1" rIns="68575" wrap="square" tIns="34275">
            <a:noAutofit/>
          </a:bodyPr>
          <a:lstStyle/>
          <a:p>
            <a:pPr indent="0" lvl="0" marL="0" marR="0" rtl="0" algn="l">
              <a:lnSpc>
                <a:spcPct val="85185"/>
              </a:lnSpc>
              <a:spcBef>
                <a:spcPts val="0"/>
              </a:spcBef>
              <a:spcAft>
                <a:spcPts val="0"/>
              </a:spcAft>
              <a:buNone/>
            </a:pPr>
            <a:r>
              <a:rPr b="1" lang="en" sz="10100">
                <a:solidFill>
                  <a:srgbClr val="7F7F7F"/>
                </a:solidFill>
                <a:latin typeface="Montserrat"/>
                <a:ea typeface="Montserrat"/>
                <a:cs typeface="Montserrat"/>
                <a:sym typeface="Montserrat"/>
              </a:rPr>
              <a:t>SMART</a:t>
            </a:r>
            <a:br>
              <a:rPr b="1" lang="en" sz="10100">
                <a:solidFill>
                  <a:srgbClr val="7F7F7F"/>
                </a:solidFill>
                <a:latin typeface="Montserrat"/>
                <a:ea typeface="Montserrat"/>
                <a:cs typeface="Montserrat"/>
                <a:sym typeface="Montserrat"/>
              </a:rPr>
            </a:br>
            <a:r>
              <a:rPr b="1" lang="en" sz="10100">
                <a:solidFill>
                  <a:srgbClr val="7F7F7F"/>
                </a:solidFill>
                <a:latin typeface="Montserrat"/>
                <a:ea typeface="Montserrat"/>
                <a:cs typeface="Montserrat"/>
                <a:sym typeface="Montserrat"/>
              </a:rPr>
              <a:t>PHONE</a:t>
            </a:r>
            <a:endParaRPr sz="110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17" name="Shape 2817"/>
        <p:cNvGrpSpPr/>
        <p:nvPr/>
      </p:nvGrpSpPr>
      <p:grpSpPr>
        <a:xfrm>
          <a:off x="0" y="0"/>
          <a:ext cx="0" cy="0"/>
          <a:chOff x="0" y="0"/>
          <a:chExt cx="0" cy="0"/>
        </a:xfrm>
      </p:grpSpPr>
      <p:sp>
        <p:nvSpPr>
          <p:cNvPr id="2818" name="Shape 2818"/>
          <p:cNvSpPr/>
          <p:nvPr/>
        </p:nvSpPr>
        <p:spPr>
          <a:xfrm>
            <a:off x="0" y="2700338"/>
            <a:ext cx="9144000" cy="2443163"/>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19" name="Shape 2819"/>
          <p:cNvSpPr/>
          <p:nvPr/>
        </p:nvSpPr>
        <p:spPr>
          <a:xfrm>
            <a:off x="2704738" y="1270917"/>
            <a:ext cx="3734098" cy="2337878"/>
          </a:xfrm>
          <a:prstGeom prst="rect">
            <a:avLst/>
          </a:prstGeom>
          <a:gradFill>
            <a:gsLst>
              <a:gs pos="0">
                <a:srgbClr val="FFD566"/>
              </a:gs>
              <a:gs pos="100000">
                <a:schemeClr val="accent4"/>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820" name="Shape 2820"/>
          <p:cNvGrpSpPr/>
          <p:nvPr/>
        </p:nvGrpSpPr>
        <p:grpSpPr>
          <a:xfrm>
            <a:off x="2048033" y="1077916"/>
            <a:ext cx="5047934" cy="2896078"/>
            <a:chOff x="5486400" y="2946400"/>
            <a:chExt cx="25576932" cy="14673922"/>
          </a:xfrm>
        </p:grpSpPr>
        <p:sp>
          <p:nvSpPr>
            <p:cNvPr id="2821" name="Shape 2821"/>
            <p:cNvSpPr/>
            <p:nvPr/>
          </p:nvSpPr>
          <p:spPr>
            <a:xfrm>
              <a:off x="8026400" y="3136900"/>
              <a:ext cx="20505265" cy="13901499"/>
            </a:xfrm>
            <a:custGeom>
              <a:pathLst>
                <a:path extrusionOk="0" h="21600" w="21600">
                  <a:moveTo>
                    <a:pt x="20703" y="1320"/>
                  </a:moveTo>
                  <a:lnTo>
                    <a:pt x="20703" y="19605"/>
                  </a:lnTo>
                  <a:lnTo>
                    <a:pt x="895" y="19605"/>
                  </a:lnTo>
                  <a:lnTo>
                    <a:pt x="895" y="1320"/>
                  </a:lnTo>
                  <a:lnTo>
                    <a:pt x="20703" y="1320"/>
                  </a:lnTo>
                  <a:cubicBezTo>
                    <a:pt x="20703" y="1320"/>
                    <a:pt x="20703" y="1320"/>
                    <a:pt x="20703" y="1320"/>
                  </a:cubicBezTo>
                  <a:close/>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lose/>
                </a:path>
              </a:pathLst>
            </a:custGeom>
            <a:gradFill>
              <a:gsLst>
                <a:gs pos="0">
                  <a:srgbClr val="E8E7E8"/>
                </a:gs>
                <a:gs pos="95000">
                  <a:srgbClr val="AFB2B4"/>
                </a:gs>
                <a:gs pos="100000">
                  <a:srgbClr val="AFB2B4"/>
                </a:gs>
              </a:gsLst>
              <a:lin ang="2043523"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22" name="Shape 2822"/>
            <p:cNvSpPr/>
            <p:nvPr/>
          </p:nvSpPr>
          <p:spPr>
            <a:xfrm>
              <a:off x="28448000" y="16751300"/>
              <a:ext cx="170192" cy="322410"/>
            </a:xfrm>
            <a:custGeom>
              <a:pathLst>
                <a:path extrusionOk="0" h="21600" w="21600">
                  <a:moveTo>
                    <a:pt x="21600" y="21600"/>
                  </a:moveTo>
                  <a:lnTo>
                    <a:pt x="0" y="21600"/>
                  </a:lnTo>
                  <a:lnTo>
                    <a:pt x="10800" y="11510"/>
                  </a:lnTo>
                  <a:lnTo>
                    <a:pt x="21600" y="0"/>
                  </a:lnTo>
                  <a:cubicBezTo>
                    <a:pt x="21600" y="0"/>
                    <a:pt x="21600" y="21600"/>
                    <a:pt x="21600" y="21600"/>
                  </a:cubicBezTo>
                  <a:close/>
                </a:path>
              </a:pathLst>
            </a:custGeom>
            <a:solidFill>
              <a:srgbClr val="A8A9AC"/>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23" name="Shape 2823"/>
            <p:cNvSpPr/>
            <p:nvPr/>
          </p:nvSpPr>
          <p:spPr>
            <a:xfrm>
              <a:off x="7937500" y="16751300"/>
              <a:ext cx="170194" cy="322410"/>
            </a:xfrm>
            <a:custGeom>
              <a:pathLst>
                <a:path extrusionOk="0" h="21600" w="21600">
                  <a:moveTo>
                    <a:pt x="21600" y="21600"/>
                  </a:moveTo>
                  <a:lnTo>
                    <a:pt x="0" y="21600"/>
                  </a:lnTo>
                  <a:lnTo>
                    <a:pt x="0" y="0"/>
                  </a:lnTo>
                  <a:lnTo>
                    <a:pt x="11832" y="12996"/>
                  </a:lnTo>
                  <a:cubicBezTo>
                    <a:pt x="11832" y="12996"/>
                    <a:pt x="21600" y="21600"/>
                    <a:pt x="21600" y="21600"/>
                  </a:cubicBezTo>
                  <a:close/>
                </a:path>
              </a:pathLst>
            </a:custGeom>
            <a:solidFill>
              <a:srgbClr val="A8A9AC"/>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24" name="Shape 2824"/>
            <p:cNvSpPr/>
            <p:nvPr/>
          </p:nvSpPr>
          <p:spPr>
            <a:xfrm>
              <a:off x="7835900" y="2946400"/>
              <a:ext cx="20878159" cy="14637071"/>
            </a:xfrm>
            <a:custGeom>
              <a:pathLst>
                <a:path extrusionOk="0" h="21600" w="21600">
                  <a:moveTo>
                    <a:pt x="20801" y="0"/>
                  </a:moveTo>
                  <a:lnTo>
                    <a:pt x="799" y="0"/>
                  </a:lnTo>
                  <a:cubicBezTo>
                    <a:pt x="358" y="0"/>
                    <a:pt x="0" y="510"/>
                    <a:pt x="0" y="1140"/>
                  </a:cubicBezTo>
                  <a:lnTo>
                    <a:pt x="0" y="20460"/>
                  </a:lnTo>
                  <a:cubicBezTo>
                    <a:pt x="0" y="21090"/>
                    <a:pt x="358" y="21600"/>
                    <a:pt x="799" y="21600"/>
                  </a:cubicBezTo>
                  <a:lnTo>
                    <a:pt x="20801" y="21600"/>
                  </a:lnTo>
                  <a:cubicBezTo>
                    <a:pt x="21242" y="21600"/>
                    <a:pt x="21600" y="21090"/>
                    <a:pt x="21600" y="20460"/>
                  </a:cubicBezTo>
                  <a:lnTo>
                    <a:pt x="21600" y="1140"/>
                  </a:lnTo>
                  <a:cubicBezTo>
                    <a:pt x="21600" y="510"/>
                    <a:pt x="21242" y="0"/>
                    <a:pt x="20801" y="0"/>
                  </a:cubicBezTo>
                  <a:cubicBezTo>
                    <a:pt x="20801" y="0"/>
                    <a:pt x="20801" y="0"/>
                    <a:pt x="20801" y="0"/>
                  </a:cubicBezTo>
                  <a:close/>
                  <a:moveTo>
                    <a:pt x="20801" y="138"/>
                  </a:moveTo>
                  <a:cubicBezTo>
                    <a:pt x="21188" y="138"/>
                    <a:pt x="21504" y="587"/>
                    <a:pt x="21504" y="1140"/>
                  </a:cubicBezTo>
                  <a:lnTo>
                    <a:pt x="21504" y="20460"/>
                  </a:lnTo>
                  <a:cubicBezTo>
                    <a:pt x="21504" y="21013"/>
                    <a:pt x="21188" y="21462"/>
                    <a:pt x="20801" y="21462"/>
                  </a:cubicBezTo>
                  <a:lnTo>
                    <a:pt x="799" y="21462"/>
                  </a:lnTo>
                  <a:cubicBezTo>
                    <a:pt x="412" y="21462"/>
                    <a:pt x="96" y="21013"/>
                    <a:pt x="96" y="20460"/>
                  </a:cubicBezTo>
                  <a:lnTo>
                    <a:pt x="96" y="1140"/>
                  </a:lnTo>
                  <a:cubicBezTo>
                    <a:pt x="96" y="587"/>
                    <a:pt x="412" y="138"/>
                    <a:pt x="799" y="138"/>
                  </a:cubicBezTo>
                  <a:lnTo>
                    <a:pt x="20801" y="138"/>
                  </a:lnTo>
                </a:path>
              </a:pathLst>
            </a:custGeom>
            <a:gradFill>
              <a:gsLst>
                <a:gs pos="0">
                  <a:srgbClr val="E9EBF2"/>
                </a:gs>
                <a:gs pos="100000">
                  <a:srgbClr val="C7C8CB"/>
                </a:gs>
              </a:gsLst>
              <a:lin ang="3283355"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25" name="Shape 2825"/>
            <p:cNvSpPr/>
            <p:nvPr/>
          </p:nvSpPr>
          <p:spPr>
            <a:xfrm>
              <a:off x="7899400" y="3009900"/>
              <a:ext cx="20744978" cy="14503883"/>
            </a:xfrm>
            <a:custGeom>
              <a:pathLst>
                <a:path extrusionOk="0" h="21600" w="21600">
                  <a:moveTo>
                    <a:pt x="20865" y="0"/>
                  </a:moveTo>
                  <a:lnTo>
                    <a:pt x="735" y="0"/>
                  </a:lnTo>
                  <a:cubicBezTo>
                    <a:pt x="330" y="0"/>
                    <a:pt x="0" y="472"/>
                    <a:pt x="0" y="1051"/>
                  </a:cubicBezTo>
                  <a:lnTo>
                    <a:pt x="0" y="20549"/>
                  </a:lnTo>
                  <a:cubicBezTo>
                    <a:pt x="0" y="21128"/>
                    <a:pt x="330" y="21600"/>
                    <a:pt x="735" y="21600"/>
                  </a:cubicBezTo>
                  <a:lnTo>
                    <a:pt x="20865" y="21600"/>
                  </a:lnTo>
                  <a:cubicBezTo>
                    <a:pt x="21270" y="21600"/>
                    <a:pt x="21600" y="21128"/>
                    <a:pt x="21600" y="20549"/>
                  </a:cubicBezTo>
                  <a:lnTo>
                    <a:pt x="21600" y="1051"/>
                  </a:lnTo>
                  <a:cubicBezTo>
                    <a:pt x="21600" y="472"/>
                    <a:pt x="21270" y="0"/>
                    <a:pt x="20865" y="0"/>
                  </a:cubicBezTo>
                  <a:cubicBezTo>
                    <a:pt x="20865" y="0"/>
                    <a:pt x="20865" y="0"/>
                    <a:pt x="20865" y="0"/>
                  </a:cubicBezTo>
                  <a:close/>
                  <a:moveTo>
                    <a:pt x="20865" y="40"/>
                  </a:moveTo>
                  <a:cubicBezTo>
                    <a:pt x="21255" y="40"/>
                    <a:pt x="21572" y="493"/>
                    <a:pt x="21572" y="1051"/>
                  </a:cubicBezTo>
                  <a:lnTo>
                    <a:pt x="21572" y="20549"/>
                  </a:lnTo>
                  <a:cubicBezTo>
                    <a:pt x="21572" y="21107"/>
                    <a:pt x="21255" y="21560"/>
                    <a:pt x="20865" y="21560"/>
                  </a:cubicBezTo>
                  <a:lnTo>
                    <a:pt x="735" y="21560"/>
                  </a:lnTo>
                  <a:cubicBezTo>
                    <a:pt x="345" y="21560"/>
                    <a:pt x="28" y="21107"/>
                    <a:pt x="28" y="20549"/>
                  </a:cubicBezTo>
                  <a:lnTo>
                    <a:pt x="28" y="1051"/>
                  </a:lnTo>
                  <a:cubicBezTo>
                    <a:pt x="28" y="493"/>
                    <a:pt x="345" y="40"/>
                    <a:pt x="735" y="40"/>
                  </a:cubicBezTo>
                  <a:lnTo>
                    <a:pt x="20865" y="40"/>
                  </a:lnTo>
                </a:path>
              </a:pathLst>
            </a:custGeom>
            <a:solidFill>
              <a:srgbClr val="FFFFFF">
                <a:alpha val="24705"/>
              </a:srgbClr>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26" name="Shape 2826"/>
            <p:cNvSpPr/>
            <p:nvPr/>
          </p:nvSpPr>
          <p:spPr>
            <a:xfrm>
              <a:off x="8026400" y="3136900"/>
              <a:ext cx="20505261" cy="13901513"/>
            </a:xfrm>
            <a:custGeom>
              <a:pathLst>
                <a:path extrusionOk="0" h="21600" w="21600">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ubicBezTo>
                    <a:pt x="20983" y="0"/>
                    <a:pt x="20983" y="0"/>
                    <a:pt x="20983" y="0"/>
                  </a:cubicBezTo>
                  <a:close/>
                  <a:moveTo>
                    <a:pt x="20983" y="41"/>
                  </a:moveTo>
                  <a:cubicBezTo>
                    <a:pt x="21308" y="41"/>
                    <a:pt x="21572" y="431"/>
                    <a:pt x="21572" y="910"/>
                  </a:cubicBezTo>
                  <a:lnTo>
                    <a:pt x="21572" y="21021"/>
                  </a:lnTo>
                  <a:lnTo>
                    <a:pt x="21572" y="21156"/>
                  </a:lnTo>
                  <a:lnTo>
                    <a:pt x="21572" y="21186"/>
                  </a:lnTo>
                  <a:cubicBezTo>
                    <a:pt x="21572" y="21392"/>
                    <a:pt x="21459" y="21559"/>
                    <a:pt x="21319" y="21559"/>
                  </a:cubicBezTo>
                  <a:lnTo>
                    <a:pt x="281" y="21559"/>
                  </a:lnTo>
                  <a:cubicBezTo>
                    <a:pt x="141" y="21559"/>
                    <a:pt x="28" y="21392"/>
                    <a:pt x="28" y="21186"/>
                  </a:cubicBezTo>
                  <a:lnTo>
                    <a:pt x="28" y="21156"/>
                  </a:lnTo>
                  <a:lnTo>
                    <a:pt x="28" y="21021"/>
                  </a:lnTo>
                  <a:lnTo>
                    <a:pt x="28" y="910"/>
                  </a:lnTo>
                  <a:cubicBezTo>
                    <a:pt x="28" y="431"/>
                    <a:pt x="292" y="41"/>
                    <a:pt x="617" y="41"/>
                  </a:cubicBezTo>
                  <a:lnTo>
                    <a:pt x="20983" y="41"/>
                  </a:lnTo>
                </a:path>
              </a:pathLst>
            </a:custGeom>
            <a:solidFill>
              <a:srgbClr val="FFFFFF">
                <a:alpha val="49803"/>
              </a:srgbClr>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27" name="Shape 2827"/>
            <p:cNvSpPr/>
            <p:nvPr/>
          </p:nvSpPr>
          <p:spPr>
            <a:xfrm>
              <a:off x="7937500" y="3048000"/>
              <a:ext cx="20691710" cy="14087962"/>
            </a:xfrm>
            <a:custGeom>
              <a:pathLst>
                <a:path extrusionOk="0" h="21600" w="21600">
                  <a:moveTo>
                    <a:pt x="20891" y="0"/>
                  </a:moveTo>
                  <a:lnTo>
                    <a:pt x="709" y="0"/>
                  </a:lnTo>
                  <a:cubicBezTo>
                    <a:pt x="318" y="0"/>
                    <a:pt x="0" y="467"/>
                    <a:pt x="0" y="1041"/>
                  </a:cubicBezTo>
                  <a:lnTo>
                    <a:pt x="0" y="20885"/>
                  </a:lnTo>
                  <a:lnTo>
                    <a:pt x="0" y="21019"/>
                  </a:lnTo>
                  <a:lnTo>
                    <a:pt x="0" y="21049"/>
                  </a:lnTo>
                  <a:cubicBezTo>
                    <a:pt x="0" y="21353"/>
                    <a:pt x="168" y="21600"/>
                    <a:pt x="375" y="21600"/>
                  </a:cubicBezTo>
                  <a:lnTo>
                    <a:pt x="21225" y="21600"/>
                  </a:lnTo>
                  <a:cubicBezTo>
                    <a:pt x="21432" y="21600"/>
                    <a:pt x="21600" y="21353"/>
                    <a:pt x="21600" y="21049"/>
                  </a:cubicBezTo>
                  <a:lnTo>
                    <a:pt x="21600" y="21019"/>
                  </a:lnTo>
                  <a:lnTo>
                    <a:pt x="21600" y="20885"/>
                  </a:lnTo>
                  <a:lnTo>
                    <a:pt x="21600" y="1041"/>
                  </a:lnTo>
                  <a:cubicBezTo>
                    <a:pt x="21600" y="467"/>
                    <a:pt x="21282" y="0"/>
                    <a:pt x="20891" y="0"/>
                  </a:cubicBezTo>
                  <a:cubicBezTo>
                    <a:pt x="20891" y="0"/>
                    <a:pt x="20891" y="0"/>
                    <a:pt x="20891" y="0"/>
                  </a:cubicBezTo>
                  <a:close/>
                  <a:moveTo>
                    <a:pt x="20891" y="143"/>
                  </a:moveTo>
                  <a:cubicBezTo>
                    <a:pt x="21228" y="143"/>
                    <a:pt x="21503" y="546"/>
                    <a:pt x="21503" y="1041"/>
                  </a:cubicBezTo>
                  <a:lnTo>
                    <a:pt x="21503" y="20885"/>
                  </a:lnTo>
                  <a:lnTo>
                    <a:pt x="21503" y="21019"/>
                  </a:lnTo>
                  <a:lnTo>
                    <a:pt x="21503" y="21049"/>
                  </a:lnTo>
                  <a:cubicBezTo>
                    <a:pt x="21503" y="21274"/>
                    <a:pt x="21378" y="21457"/>
                    <a:pt x="21225" y="21457"/>
                  </a:cubicBezTo>
                  <a:lnTo>
                    <a:pt x="375" y="21457"/>
                  </a:lnTo>
                  <a:cubicBezTo>
                    <a:pt x="222" y="21457"/>
                    <a:pt x="97" y="21274"/>
                    <a:pt x="97" y="21049"/>
                  </a:cubicBezTo>
                  <a:lnTo>
                    <a:pt x="97" y="21019"/>
                  </a:lnTo>
                  <a:lnTo>
                    <a:pt x="97" y="20885"/>
                  </a:lnTo>
                  <a:lnTo>
                    <a:pt x="97" y="1041"/>
                  </a:lnTo>
                  <a:cubicBezTo>
                    <a:pt x="97" y="546"/>
                    <a:pt x="372" y="143"/>
                    <a:pt x="709" y="143"/>
                  </a:cubicBezTo>
                  <a:lnTo>
                    <a:pt x="20891" y="143"/>
                  </a:lnTo>
                </a:path>
              </a:pathLst>
            </a:custGeom>
            <a:gradFill>
              <a:gsLst>
                <a:gs pos="0">
                  <a:srgbClr val="47484B"/>
                </a:gs>
                <a:gs pos="100000">
                  <a:srgbClr val="47484B"/>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28" name="Shape 2828"/>
            <p:cNvSpPr/>
            <p:nvPr/>
          </p:nvSpPr>
          <p:spPr>
            <a:xfrm>
              <a:off x="27927300" y="3073400"/>
              <a:ext cx="675538" cy="675552"/>
            </a:xfrm>
            <a:custGeom>
              <a:pathLst>
                <a:path extrusionOk="0" h="21600" w="21600">
                  <a:moveTo>
                    <a:pt x="1510" y="0"/>
                  </a:moveTo>
                  <a:lnTo>
                    <a:pt x="0" y="0"/>
                  </a:lnTo>
                  <a:cubicBezTo>
                    <a:pt x="11911" y="0"/>
                    <a:pt x="21600" y="9690"/>
                    <a:pt x="21600" y="21600"/>
                  </a:cubicBezTo>
                  <a:lnTo>
                    <a:pt x="21600" y="20090"/>
                  </a:lnTo>
                  <a:cubicBezTo>
                    <a:pt x="21600" y="9013"/>
                    <a:pt x="12588" y="0"/>
                    <a:pt x="1510" y="0"/>
                  </a:cubicBezTo>
                  <a:close/>
                </a:path>
              </a:pathLst>
            </a:custGeom>
            <a:gradFill>
              <a:gsLst>
                <a:gs pos="0">
                  <a:srgbClr val="BFBFC0">
                    <a:alpha val="0"/>
                  </a:srgbClr>
                </a:gs>
                <a:gs pos="100000">
                  <a:srgbClr val="BFBFC0">
                    <a:alpha val="0"/>
                  </a:srgbClr>
                </a:gs>
              </a:gsLst>
              <a:lin ang="27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29" name="Shape 2829"/>
            <p:cNvSpPr/>
            <p:nvPr/>
          </p:nvSpPr>
          <p:spPr>
            <a:xfrm>
              <a:off x="7962900" y="3073400"/>
              <a:ext cx="675539" cy="675552"/>
            </a:xfrm>
            <a:custGeom>
              <a:pathLst>
                <a:path extrusionOk="0" h="21600" w="21600">
                  <a:moveTo>
                    <a:pt x="20090" y="0"/>
                  </a:moveTo>
                  <a:lnTo>
                    <a:pt x="21600" y="0"/>
                  </a:lnTo>
                  <a:cubicBezTo>
                    <a:pt x="9689" y="0"/>
                    <a:pt x="0" y="9690"/>
                    <a:pt x="0" y="21600"/>
                  </a:cubicBezTo>
                  <a:lnTo>
                    <a:pt x="0" y="20090"/>
                  </a:lnTo>
                  <a:cubicBezTo>
                    <a:pt x="0" y="9013"/>
                    <a:pt x="9012" y="0"/>
                    <a:pt x="20090" y="0"/>
                  </a:cubicBezTo>
                  <a:close/>
                </a:path>
              </a:pathLst>
            </a:custGeom>
            <a:gradFill>
              <a:gsLst>
                <a:gs pos="0">
                  <a:srgbClr val="BFBFC0">
                    <a:alpha val="0"/>
                  </a:srgbClr>
                </a:gs>
                <a:gs pos="100000">
                  <a:srgbClr val="BFBFC0">
                    <a:alpha val="0"/>
                  </a:srgbClr>
                </a:gs>
              </a:gsLst>
              <a:lin ang="27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30" name="Shape 2830"/>
            <p:cNvSpPr/>
            <p:nvPr/>
          </p:nvSpPr>
          <p:spPr>
            <a:xfrm>
              <a:off x="8864600" y="3975100"/>
              <a:ext cx="18826759" cy="11794820"/>
            </a:xfrm>
            <a:custGeom>
              <a:pathLst>
                <a:path extrusionOk="0" h="21600" w="21600">
                  <a:moveTo>
                    <a:pt x="21569" y="0"/>
                  </a:moveTo>
                  <a:lnTo>
                    <a:pt x="31" y="0"/>
                  </a:lnTo>
                  <a:cubicBezTo>
                    <a:pt x="14" y="0"/>
                    <a:pt x="0" y="22"/>
                    <a:pt x="0" y="49"/>
                  </a:cubicBezTo>
                  <a:lnTo>
                    <a:pt x="0" y="21551"/>
                  </a:lnTo>
                  <a:cubicBezTo>
                    <a:pt x="0" y="21578"/>
                    <a:pt x="14" y="21600"/>
                    <a:pt x="31" y="21600"/>
                  </a:cubicBezTo>
                  <a:lnTo>
                    <a:pt x="21569" y="21600"/>
                  </a:lnTo>
                  <a:cubicBezTo>
                    <a:pt x="21586" y="21600"/>
                    <a:pt x="21600" y="21578"/>
                    <a:pt x="21600" y="21551"/>
                  </a:cubicBezTo>
                  <a:lnTo>
                    <a:pt x="21600" y="49"/>
                  </a:lnTo>
                  <a:cubicBezTo>
                    <a:pt x="21600" y="22"/>
                    <a:pt x="21586" y="0"/>
                    <a:pt x="21569" y="0"/>
                  </a:cubicBezTo>
                  <a:cubicBezTo>
                    <a:pt x="21569" y="0"/>
                    <a:pt x="21569" y="0"/>
                    <a:pt x="21569" y="0"/>
                  </a:cubicBezTo>
                  <a:close/>
                  <a:moveTo>
                    <a:pt x="21569" y="49"/>
                  </a:moveTo>
                  <a:lnTo>
                    <a:pt x="21569" y="49"/>
                  </a:lnTo>
                  <a:lnTo>
                    <a:pt x="21569" y="21551"/>
                  </a:lnTo>
                  <a:lnTo>
                    <a:pt x="31" y="21551"/>
                  </a:lnTo>
                  <a:lnTo>
                    <a:pt x="31" y="49"/>
                  </a:lnTo>
                  <a:lnTo>
                    <a:pt x="21569" y="49"/>
                  </a:lnTo>
                </a:path>
              </a:pathLst>
            </a:custGeom>
            <a:solidFill>
              <a:srgbClr val="7D8083"/>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31" name="Shape 2831"/>
            <p:cNvSpPr/>
            <p:nvPr/>
          </p:nvSpPr>
          <p:spPr>
            <a:xfrm>
              <a:off x="8813800" y="3924300"/>
              <a:ext cx="18919977" cy="11888061"/>
            </a:xfrm>
            <a:custGeom>
              <a:pathLst>
                <a:path extrusionOk="0" h="21600" w="21600">
                  <a:moveTo>
                    <a:pt x="21585" y="21467"/>
                  </a:moveTo>
                  <a:cubicBezTo>
                    <a:pt x="21585" y="21527"/>
                    <a:pt x="21554" y="21576"/>
                    <a:pt x="21516" y="21576"/>
                  </a:cubicBezTo>
                  <a:lnTo>
                    <a:pt x="84" y="21576"/>
                  </a:lnTo>
                  <a:cubicBezTo>
                    <a:pt x="46" y="21576"/>
                    <a:pt x="15" y="21527"/>
                    <a:pt x="15" y="21467"/>
                  </a:cubicBezTo>
                  <a:lnTo>
                    <a:pt x="15" y="133"/>
                  </a:lnTo>
                  <a:cubicBezTo>
                    <a:pt x="15" y="73"/>
                    <a:pt x="46" y="24"/>
                    <a:pt x="84" y="24"/>
                  </a:cubicBezTo>
                  <a:lnTo>
                    <a:pt x="21516" y="24"/>
                  </a:lnTo>
                  <a:cubicBezTo>
                    <a:pt x="21554" y="24"/>
                    <a:pt x="21585" y="73"/>
                    <a:pt x="21585" y="133"/>
                  </a:cubicBezTo>
                  <a:cubicBezTo>
                    <a:pt x="21585" y="133"/>
                    <a:pt x="21585" y="21467"/>
                    <a:pt x="21585" y="21467"/>
                  </a:cubicBezTo>
                  <a:close/>
                  <a:moveTo>
                    <a:pt x="21600" y="133"/>
                  </a:moveTo>
                  <a:cubicBezTo>
                    <a:pt x="21600" y="60"/>
                    <a:pt x="21562" y="0"/>
                    <a:pt x="21516" y="0"/>
                  </a:cubicBezTo>
                  <a:lnTo>
                    <a:pt x="84" y="0"/>
                  </a:lnTo>
                  <a:cubicBezTo>
                    <a:pt x="38" y="0"/>
                    <a:pt x="0" y="60"/>
                    <a:pt x="0" y="133"/>
                  </a:cubicBezTo>
                  <a:lnTo>
                    <a:pt x="0" y="21467"/>
                  </a:lnTo>
                  <a:cubicBezTo>
                    <a:pt x="0" y="21540"/>
                    <a:pt x="38" y="21600"/>
                    <a:pt x="84" y="21600"/>
                  </a:cubicBezTo>
                  <a:lnTo>
                    <a:pt x="21516" y="21600"/>
                  </a:lnTo>
                  <a:cubicBezTo>
                    <a:pt x="21562" y="21600"/>
                    <a:pt x="21600" y="21540"/>
                    <a:pt x="21600" y="21467"/>
                  </a:cubicBezTo>
                  <a:cubicBezTo>
                    <a:pt x="21600" y="21467"/>
                    <a:pt x="21600" y="133"/>
                    <a:pt x="21600" y="133"/>
                  </a:cubicBezTo>
                  <a:close/>
                </a:path>
              </a:pathLst>
            </a:custGeom>
            <a:solidFill>
              <a:srgbClr val="FFFFFF">
                <a:alpha val="49803"/>
              </a:srgbClr>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32" name="Shape 2832"/>
            <p:cNvSpPr/>
            <p:nvPr/>
          </p:nvSpPr>
          <p:spPr>
            <a:xfrm>
              <a:off x="18148298" y="3454400"/>
              <a:ext cx="258971" cy="258974"/>
            </a:xfrm>
            <a:custGeom>
              <a:pathLst>
                <a:path extrusionOk="0" h="19678" w="19678">
                  <a:moveTo>
                    <a:pt x="16796" y="2882"/>
                  </a:moveTo>
                  <a:cubicBezTo>
                    <a:pt x="12953" y="-961"/>
                    <a:pt x="6723" y="-961"/>
                    <a:pt x="2882" y="2882"/>
                  </a:cubicBezTo>
                  <a:cubicBezTo>
                    <a:pt x="-961" y="6723"/>
                    <a:pt x="-961" y="12953"/>
                    <a:pt x="2882" y="16797"/>
                  </a:cubicBezTo>
                  <a:cubicBezTo>
                    <a:pt x="6723" y="20639"/>
                    <a:pt x="12953" y="20638"/>
                    <a:pt x="16796" y="16797"/>
                  </a:cubicBezTo>
                  <a:cubicBezTo>
                    <a:pt x="20637" y="12953"/>
                    <a:pt x="20639" y="6723"/>
                    <a:pt x="16796" y="2882"/>
                  </a:cubicBezTo>
                  <a:close/>
                </a:path>
              </a:pathLst>
            </a:custGeom>
            <a:gradFill>
              <a:gsLst>
                <a:gs pos="0">
                  <a:srgbClr val="696969"/>
                </a:gs>
                <a:gs pos="27000">
                  <a:srgbClr val="696969"/>
                </a:gs>
                <a:gs pos="73000">
                  <a:srgbClr val="0C0C0C"/>
                </a:gs>
                <a:gs pos="100000">
                  <a:srgbClr val="0C0C0C"/>
                </a:gs>
              </a:gsLst>
              <a:lin ang="3260679"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33" name="Shape 2833"/>
            <p:cNvSpPr/>
            <p:nvPr/>
          </p:nvSpPr>
          <p:spPr>
            <a:xfrm>
              <a:off x="5524500" y="17132300"/>
              <a:ext cx="25520931" cy="488022"/>
            </a:xfrm>
            <a:custGeom>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A1A2A7">
                    <a:alpha val="0"/>
                  </a:srgbClr>
                </a:gs>
                <a:gs pos="100000">
                  <a:srgbClr val="767778">
                    <a:alpha val="0"/>
                  </a:srgbClr>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34" name="Shape 2834"/>
            <p:cNvSpPr/>
            <p:nvPr/>
          </p:nvSpPr>
          <p:spPr>
            <a:xfrm>
              <a:off x="5524500" y="17132300"/>
              <a:ext cx="25520931" cy="488022"/>
            </a:xfrm>
            <a:custGeom>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BEC1C3"/>
                </a:gs>
                <a:gs pos="100000">
                  <a:srgbClr val="78797E"/>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35" name="Shape 2835"/>
            <p:cNvSpPr/>
            <p:nvPr/>
          </p:nvSpPr>
          <p:spPr>
            <a:xfrm>
              <a:off x="5486400" y="17068800"/>
              <a:ext cx="25576932" cy="64666"/>
            </a:xfrm>
            <a:custGeom>
              <a:pathLst>
                <a:path extrusionOk="0" h="21600" w="21600">
                  <a:moveTo>
                    <a:pt x="21600" y="0"/>
                  </a:moveTo>
                  <a:lnTo>
                    <a:pt x="0" y="0"/>
                  </a:lnTo>
                  <a:lnTo>
                    <a:pt x="0" y="11121"/>
                  </a:lnTo>
                  <a:cubicBezTo>
                    <a:pt x="8" y="14649"/>
                    <a:pt x="19" y="18142"/>
                    <a:pt x="31" y="21600"/>
                  </a:cubicBezTo>
                  <a:lnTo>
                    <a:pt x="21584" y="21600"/>
                  </a:lnTo>
                  <a:cubicBezTo>
                    <a:pt x="21590" y="19983"/>
                    <a:pt x="21595" y="18350"/>
                    <a:pt x="21600" y="16717"/>
                  </a:cubicBezTo>
                  <a:cubicBezTo>
                    <a:pt x="21600" y="16717"/>
                    <a:pt x="21600" y="0"/>
                    <a:pt x="21600" y="0"/>
                  </a:cubicBezTo>
                  <a:close/>
                </a:path>
              </a:pathLst>
            </a:custGeom>
            <a:gradFill>
              <a:gsLst>
                <a:gs pos="0">
                  <a:srgbClr val="64696E"/>
                </a:gs>
                <a:gs pos="1000">
                  <a:srgbClr val="E9EBF2"/>
                </a:gs>
                <a:gs pos="10000">
                  <a:srgbClr val="BEC1C3"/>
                </a:gs>
                <a:gs pos="46000">
                  <a:srgbClr val="96989B"/>
                </a:gs>
                <a:gs pos="86000">
                  <a:srgbClr val="BEC1C3"/>
                </a:gs>
                <a:gs pos="98000">
                  <a:srgbClr val="E9EBF2"/>
                </a:gs>
                <a:gs pos="100000">
                  <a:srgbClr val="78797E"/>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36" name="Shape 2836"/>
            <p:cNvSpPr/>
            <p:nvPr/>
          </p:nvSpPr>
          <p:spPr>
            <a:xfrm>
              <a:off x="5524500" y="17132300"/>
              <a:ext cx="25520931" cy="148030"/>
            </a:xfrm>
            <a:custGeom>
              <a:pathLst>
                <a:path extrusionOk="0" h="21600" w="21600">
                  <a:moveTo>
                    <a:pt x="21600" y="0"/>
                  </a:moveTo>
                  <a:lnTo>
                    <a:pt x="12607" y="0"/>
                  </a:lnTo>
                  <a:lnTo>
                    <a:pt x="8865" y="0"/>
                  </a:lnTo>
                  <a:lnTo>
                    <a:pt x="0" y="0"/>
                  </a:lnTo>
                  <a:cubicBezTo>
                    <a:pt x="41" y="4919"/>
                    <a:pt x="104" y="9674"/>
                    <a:pt x="185" y="14237"/>
                  </a:cubicBezTo>
                  <a:lnTo>
                    <a:pt x="8866" y="14237"/>
                  </a:lnTo>
                  <a:cubicBezTo>
                    <a:pt x="8936" y="20966"/>
                    <a:pt x="9087" y="21600"/>
                    <a:pt x="9185" y="21600"/>
                  </a:cubicBezTo>
                  <a:lnTo>
                    <a:pt x="10373" y="21600"/>
                  </a:lnTo>
                  <a:lnTo>
                    <a:pt x="10516" y="21600"/>
                  </a:lnTo>
                  <a:lnTo>
                    <a:pt x="12287" y="21600"/>
                  </a:lnTo>
                  <a:cubicBezTo>
                    <a:pt x="12384" y="21600"/>
                    <a:pt x="12535" y="20966"/>
                    <a:pt x="12605" y="14237"/>
                  </a:cubicBezTo>
                  <a:lnTo>
                    <a:pt x="21415" y="14237"/>
                  </a:lnTo>
                  <a:cubicBezTo>
                    <a:pt x="21496" y="9674"/>
                    <a:pt x="21559" y="4919"/>
                    <a:pt x="21600" y="0"/>
                  </a:cubicBezTo>
                  <a:close/>
                </a:path>
              </a:pathLst>
            </a:custGeom>
            <a:gradFill>
              <a:gsLst>
                <a:gs pos="0">
                  <a:srgbClr val="BEC1C3"/>
                </a:gs>
                <a:gs pos="100000">
                  <a:srgbClr val="BEC1C3"/>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37" name="Shape 2837"/>
            <p:cNvSpPr/>
            <p:nvPr/>
          </p:nvSpPr>
          <p:spPr>
            <a:xfrm>
              <a:off x="16078200" y="17068800"/>
              <a:ext cx="4261759" cy="136273"/>
            </a:xfrm>
            <a:custGeom>
              <a:pathLst>
                <a:path extrusionOk="0" h="21600" w="21600">
                  <a:moveTo>
                    <a:pt x="0" y="0"/>
                  </a:moveTo>
                  <a:lnTo>
                    <a:pt x="0" y="10616"/>
                  </a:lnTo>
                  <a:cubicBezTo>
                    <a:pt x="371" y="20916"/>
                    <a:pt x="876" y="21600"/>
                    <a:pt x="1513" y="21600"/>
                  </a:cubicBezTo>
                  <a:cubicBezTo>
                    <a:pt x="2014" y="21600"/>
                    <a:pt x="6673" y="21600"/>
                    <a:pt x="8626" y="21600"/>
                  </a:cubicBezTo>
                  <a:cubicBezTo>
                    <a:pt x="9152" y="21600"/>
                    <a:pt x="9482" y="21600"/>
                    <a:pt x="9482" y="21600"/>
                  </a:cubicBezTo>
                  <a:cubicBezTo>
                    <a:pt x="12053" y="21600"/>
                    <a:pt x="19560" y="21600"/>
                    <a:pt x="20087" y="21600"/>
                  </a:cubicBezTo>
                  <a:cubicBezTo>
                    <a:pt x="20724" y="21600"/>
                    <a:pt x="21229" y="20916"/>
                    <a:pt x="21600" y="10616"/>
                  </a:cubicBezTo>
                  <a:lnTo>
                    <a:pt x="21600" y="0"/>
                  </a:lnTo>
                  <a:cubicBezTo>
                    <a:pt x="21600" y="0"/>
                    <a:pt x="0" y="0"/>
                    <a:pt x="0" y="0"/>
                  </a:cubicBezTo>
                  <a:close/>
                </a:path>
              </a:pathLst>
            </a:custGeom>
            <a:gradFill>
              <a:gsLst>
                <a:gs pos="0">
                  <a:srgbClr val="8B8D90"/>
                </a:gs>
                <a:gs pos="10000">
                  <a:srgbClr val="EDEEEF"/>
                </a:gs>
                <a:gs pos="84000">
                  <a:srgbClr val="EDEEEF"/>
                </a:gs>
                <a:gs pos="96000">
                  <a:srgbClr val="8B8D90"/>
                </a:gs>
                <a:gs pos="100000">
                  <a:srgbClr val="8B8D90"/>
                </a:gs>
              </a:gsLst>
              <a:lin ang="38616"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38" name="Shape 2838"/>
            <p:cNvSpPr/>
            <p:nvPr/>
          </p:nvSpPr>
          <p:spPr>
            <a:xfrm>
              <a:off x="16040100" y="17170400"/>
              <a:ext cx="4351813" cy="91298"/>
            </a:xfrm>
            <a:custGeom>
              <a:pathLst>
                <a:path extrusionOk="0" h="21600" w="21600">
                  <a:moveTo>
                    <a:pt x="21396" y="0"/>
                  </a:moveTo>
                  <a:cubicBezTo>
                    <a:pt x="21010" y="14111"/>
                    <a:pt x="20506" y="15298"/>
                    <a:pt x="19895" y="15298"/>
                  </a:cubicBezTo>
                  <a:lnTo>
                    <a:pt x="9509" y="15298"/>
                  </a:lnTo>
                  <a:lnTo>
                    <a:pt x="8671" y="15298"/>
                  </a:lnTo>
                  <a:lnTo>
                    <a:pt x="1705" y="15298"/>
                  </a:lnTo>
                  <a:cubicBezTo>
                    <a:pt x="1094" y="15298"/>
                    <a:pt x="590" y="14111"/>
                    <a:pt x="204" y="0"/>
                  </a:cubicBezTo>
                  <a:lnTo>
                    <a:pt x="0" y="0"/>
                  </a:lnTo>
                  <a:lnTo>
                    <a:pt x="3" y="142"/>
                  </a:lnTo>
                  <a:lnTo>
                    <a:pt x="48" y="2025"/>
                  </a:lnTo>
                  <a:cubicBezTo>
                    <a:pt x="477" y="20160"/>
                    <a:pt x="1028" y="21600"/>
                    <a:pt x="1705" y="21600"/>
                  </a:cubicBezTo>
                  <a:lnTo>
                    <a:pt x="8671" y="21600"/>
                  </a:lnTo>
                  <a:lnTo>
                    <a:pt x="9509" y="21600"/>
                  </a:lnTo>
                  <a:lnTo>
                    <a:pt x="19895" y="21600"/>
                  </a:lnTo>
                  <a:cubicBezTo>
                    <a:pt x="20572" y="21600"/>
                    <a:pt x="21124" y="20160"/>
                    <a:pt x="21552" y="2031"/>
                  </a:cubicBezTo>
                  <a:lnTo>
                    <a:pt x="21597" y="142"/>
                  </a:lnTo>
                  <a:lnTo>
                    <a:pt x="21600" y="0"/>
                  </a:lnTo>
                  <a:cubicBezTo>
                    <a:pt x="21600" y="0"/>
                    <a:pt x="21396" y="0"/>
                    <a:pt x="21396" y="0"/>
                  </a:cubicBezTo>
                  <a:close/>
                </a:path>
              </a:pathLst>
            </a:custGeom>
            <a:gradFill>
              <a:gsLst>
                <a:gs pos="0">
                  <a:srgbClr val="A4A6A9"/>
                </a:gs>
                <a:gs pos="100000">
                  <a:srgbClr val="A4A6A9"/>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39" name="Shape 2839"/>
            <p:cNvSpPr/>
            <p:nvPr/>
          </p:nvSpPr>
          <p:spPr>
            <a:xfrm>
              <a:off x="13893798" y="17360900"/>
              <a:ext cx="240121" cy="53272"/>
            </a:xfrm>
            <a:custGeom>
              <a:pathLst>
                <a:path extrusionOk="0" h="21600" w="21317">
                  <a:moveTo>
                    <a:pt x="21299" y="10800"/>
                  </a:moveTo>
                  <a:cubicBezTo>
                    <a:pt x="21458" y="16769"/>
                    <a:pt x="20525" y="21600"/>
                    <a:pt x="19220" y="21600"/>
                  </a:cubicBezTo>
                  <a:lnTo>
                    <a:pt x="2668" y="21600"/>
                  </a:lnTo>
                  <a:cubicBezTo>
                    <a:pt x="1364" y="21600"/>
                    <a:pt x="177" y="16769"/>
                    <a:pt x="17" y="10800"/>
                  </a:cubicBezTo>
                  <a:lnTo>
                    <a:pt x="17" y="10800"/>
                  </a:lnTo>
                  <a:cubicBezTo>
                    <a:pt x="-142" y="4831"/>
                    <a:pt x="791" y="0"/>
                    <a:pt x="2096" y="0"/>
                  </a:cubicBezTo>
                  <a:lnTo>
                    <a:pt x="18648" y="0"/>
                  </a:lnTo>
                  <a:cubicBezTo>
                    <a:pt x="19952" y="0"/>
                    <a:pt x="21139" y="4831"/>
                    <a:pt x="21299" y="10800"/>
                  </a:cubicBezTo>
                  <a:cubicBezTo>
                    <a:pt x="21299" y="10800"/>
                    <a:pt x="21299" y="10800"/>
                    <a:pt x="21299" y="10800"/>
                  </a:cubicBezTo>
                  <a:close/>
                </a:path>
              </a:pathLst>
            </a:custGeom>
            <a:gradFill>
              <a:gsLst>
                <a:gs pos="0">
                  <a:srgbClr val="5F6265"/>
                </a:gs>
                <a:gs pos="24000">
                  <a:srgbClr val="5F6265"/>
                </a:gs>
                <a:gs pos="78000">
                  <a:srgbClr val="757677"/>
                </a:gs>
                <a:gs pos="100000">
                  <a:srgbClr val="757677"/>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40" name="Shape 2840"/>
            <p:cNvSpPr/>
            <p:nvPr/>
          </p:nvSpPr>
          <p:spPr>
            <a:xfrm>
              <a:off x="22288498" y="17360900"/>
              <a:ext cx="240120" cy="53272"/>
            </a:xfrm>
            <a:custGeom>
              <a:pathLst>
                <a:path extrusionOk="0" h="21600" w="21317">
                  <a:moveTo>
                    <a:pt x="17" y="10800"/>
                  </a:moveTo>
                  <a:cubicBezTo>
                    <a:pt x="-142" y="16769"/>
                    <a:pt x="791" y="21600"/>
                    <a:pt x="2096" y="21600"/>
                  </a:cubicBezTo>
                  <a:lnTo>
                    <a:pt x="18648" y="21600"/>
                  </a:lnTo>
                  <a:cubicBezTo>
                    <a:pt x="19952" y="21600"/>
                    <a:pt x="21139" y="16769"/>
                    <a:pt x="21299" y="10800"/>
                  </a:cubicBezTo>
                  <a:lnTo>
                    <a:pt x="21299" y="10800"/>
                  </a:lnTo>
                  <a:cubicBezTo>
                    <a:pt x="21458" y="4831"/>
                    <a:pt x="20525" y="0"/>
                    <a:pt x="19220" y="0"/>
                  </a:cubicBezTo>
                  <a:lnTo>
                    <a:pt x="2668" y="0"/>
                  </a:lnTo>
                  <a:cubicBezTo>
                    <a:pt x="1364" y="0"/>
                    <a:pt x="177" y="4831"/>
                    <a:pt x="17" y="10800"/>
                  </a:cubicBezTo>
                  <a:cubicBezTo>
                    <a:pt x="17" y="10800"/>
                    <a:pt x="17" y="10800"/>
                    <a:pt x="17" y="10800"/>
                  </a:cubicBezTo>
                  <a:close/>
                </a:path>
              </a:pathLst>
            </a:custGeom>
            <a:gradFill>
              <a:gsLst>
                <a:gs pos="0">
                  <a:srgbClr val="5F6265"/>
                </a:gs>
                <a:gs pos="18000">
                  <a:srgbClr val="5F6265"/>
                </a:gs>
                <a:gs pos="72000">
                  <a:srgbClr val="747576"/>
                </a:gs>
                <a:gs pos="100000">
                  <a:srgbClr val="747576"/>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41" name="Shape 2841"/>
            <p:cNvSpPr/>
            <p:nvPr/>
          </p:nvSpPr>
          <p:spPr>
            <a:xfrm>
              <a:off x="5588000" y="17132300"/>
              <a:ext cx="25393528" cy="94759"/>
            </a:xfrm>
            <a:custGeom>
              <a:pathLst>
                <a:path extrusionOk="0" h="21600" w="21600">
                  <a:moveTo>
                    <a:pt x="8852" y="6072"/>
                  </a:moveTo>
                  <a:lnTo>
                    <a:pt x="8913" y="6072"/>
                  </a:lnTo>
                  <a:cubicBezTo>
                    <a:pt x="8980" y="20426"/>
                    <a:pt x="9067" y="21600"/>
                    <a:pt x="9174" y="21600"/>
                  </a:cubicBezTo>
                  <a:lnTo>
                    <a:pt x="10368" y="21600"/>
                  </a:lnTo>
                  <a:lnTo>
                    <a:pt x="10512" y="21600"/>
                  </a:lnTo>
                  <a:lnTo>
                    <a:pt x="12291" y="21600"/>
                  </a:lnTo>
                  <a:cubicBezTo>
                    <a:pt x="12398" y="21600"/>
                    <a:pt x="12486" y="20426"/>
                    <a:pt x="12552" y="6072"/>
                  </a:cubicBezTo>
                  <a:lnTo>
                    <a:pt x="12613" y="6072"/>
                  </a:lnTo>
                  <a:lnTo>
                    <a:pt x="21556" y="6072"/>
                  </a:lnTo>
                  <a:cubicBezTo>
                    <a:pt x="21571" y="4797"/>
                    <a:pt x="21587" y="2882"/>
                    <a:pt x="21600" y="0"/>
                  </a:cubicBezTo>
                  <a:lnTo>
                    <a:pt x="12613" y="0"/>
                  </a:lnTo>
                  <a:lnTo>
                    <a:pt x="12544" y="0"/>
                  </a:lnTo>
                  <a:cubicBezTo>
                    <a:pt x="12482" y="14527"/>
                    <a:pt x="12398" y="15528"/>
                    <a:pt x="12291" y="15528"/>
                  </a:cubicBezTo>
                  <a:cubicBezTo>
                    <a:pt x="12203" y="15528"/>
                    <a:pt x="10943" y="15528"/>
                    <a:pt x="10512" y="15528"/>
                  </a:cubicBezTo>
                  <a:cubicBezTo>
                    <a:pt x="10512" y="15528"/>
                    <a:pt x="10456" y="15528"/>
                    <a:pt x="10368" y="15528"/>
                  </a:cubicBezTo>
                  <a:cubicBezTo>
                    <a:pt x="10040" y="15528"/>
                    <a:pt x="9258" y="15528"/>
                    <a:pt x="9174" y="15528"/>
                  </a:cubicBezTo>
                  <a:cubicBezTo>
                    <a:pt x="9068" y="15528"/>
                    <a:pt x="8984" y="14527"/>
                    <a:pt x="8922" y="0"/>
                  </a:cubicBezTo>
                  <a:lnTo>
                    <a:pt x="8852" y="0"/>
                  </a:lnTo>
                  <a:lnTo>
                    <a:pt x="0" y="0"/>
                  </a:lnTo>
                  <a:cubicBezTo>
                    <a:pt x="0" y="0"/>
                    <a:pt x="16" y="3190"/>
                    <a:pt x="35" y="6072"/>
                  </a:cubicBezTo>
                  <a:cubicBezTo>
                    <a:pt x="35" y="6072"/>
                    <a:pt x="8852" y="6072"/>
                    <a:pt x="8852" y="6072"/>
                  </a:cubicBezTo>
                  <a:close/>
                </a:path>
              </a:pathLst>
            </a:custGeom>
            <a:gradFill>
              <a:gsLst>
                <a:gs pos="0">
                  <a:srgbClr val="EFF5F1"/>
                </a:gs>
                <a:gs pos="6000">
                  <a:srgbClr val="EFF5F1"/>
                </a:gs>
                <a:gs pos="100000">
                  <a:srgbClr val="E9EBF2"/>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42" name="Shape 2842"/>
            <p:cNvSpPr/>
            <p:nvPr/>
          </p:nvSpPr>
          <p:spPr>
            <a:xfrm>
              <a:off x="18173700" y="3479800"/>
              <a:ext cx="204055" cy="204002"/>
            </a:xfrm>
            <a:custGeom>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94949"/>
                </a:gs>
                <a:gs pos="32000">
                  <a:srgbClr val="494949"/>
                </a:gs>
                <a:gs pos="69000">
                  <a:srgbClr val="050505"/>
                </a:gs>
                <a:gs pos="100000">
                  <a:srgbClr val="050505"/>
                </a:gs>
              </a:gsLst>
              <a:lin ang="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43" name="Shape 2843"/>
            <p:cNvSpPr/>
            <p:nvPr/>
          </p:nvSpPr>
          <p:spPr>
            <a:xfrm>
              <a:off x="18249900" y="3556000"/>
              <a:ext cx="50168" cy="50155"/>
            </a:xfrm>
            <a:custGeom>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solidFill>
              <a:srgbClr val="557DB1"/>
            </a:soli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44" name="Shape 2844"/>
            <p:cNvSpPr/>
            <p:nvPr/>
          </p:nvSpPr>
          <p:spPr>
            <a:xfrm>
              <a:off x="17183100" y="3187700"/>
              <a:ext cx="11289657" cy="13794960"/>
            </a:xfrm>
            <a:custGeom>
              <a:pathLst>
                <a:path extrusionOk="0" h="21600" w="21600">
                  <a:moveTo>
                    <a:pt x="21600" y="21266"/>
                  </a:moveTo>
                  <a:lnTo>
                    <a:pt x="21600" y="21236"/>
                  </a:lnTo>
                  <a:lnTo>
                    <a:pt x="21600" y="21100"/>
                  </a:lnTo>
                  <a:lnTo>
                    <a:pt x="21600" y="834"/>
                  </a:lnTo>
                  <a:cubicBezTo>
                    <a:pt x="21600" y="374"/>
                    <a:pt x="21143" y="0"/>
                    <a:pt x="20581" y="0"/>
                  </a:cubicBezTo>
                  <a:lnTo>
                    <a:pt x="14299" y="0"/>
                  </a:lnTo>
                  <a:lnTo>
                    <a:pt x="0" y="21600"/>
                  </a:lnTo>
                  <a:lnTo>
                    <a:pt x="21192" y="21600"/>
                  </a:lnTo>
                  <a:cubicBezTo>
                    <a:pt x="21417" y="21600"/>
                    <a:pt x="21600" y="21450"/>
                    <a:pt x="21600" y="21266"/>
                  </a:cubicBezTo>
                  <a:close/>
                </a:path>
              </a:pathLst>
            </a:custGeom>
            <a:gradFill>
              <a:gsLst>
                <a:gs pos="0">
                  <a:srgbClr val="FFFFFF">
                    <a:alpha val="60000"/>
                  </a:srgbClr>
                </a:gs>
                <a:gs pos="100000">
                  <a:srgbClr val="FFFFFF">
                    <a:alpha val="9803"/>
                  </a:srgbClr>
                </a:gs>
              </a:gsLst>
              <a:lin ang="5400000" scaled="0"/>
            </a:gradFill>
            <a:ln>
              <a:noFill/>
            </a:ln>
            <a:effectLst>
              <a:reflection blurRad="0" dir="0" dist="0" endA="0" endPos="9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845" name="Shape 2845"/>
          <p:cNvSpPr/>
          <p:nvPr/>
        </p:nvSpPr>
        <p:spPr>
          <a:xfrm>
            <a:off x="4040060" y="1908892"/>
            <a:ext cx="1063455" cy="1061929"/>
          </a:xfrm>
          <a:prstGeom prst="ellipse">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846" name="Shape 2846"/>
          <p:cNvGrpSpPr/>
          <p:nvPr/>
        </p:nvGrpSpPr>
        <p:grpSpPr>
          <a:xfrm>
            <a:off x="4279256" y="2165883"/>
            <a:ext cx="585063" cy="547945"/>
            <a:chOff x="5176838" y="2566988"/>
            <a:chExt cx="950913" cy="890587"/>
          </a:xfrm>
        </p:grpSpPr>
        <p:sp>
          <p:nvSpPr>
            <p:cNvPr id="2847" name="Shape 2847"/>
            <p:cNvSpPr/>
            <p:nvPr/>
          </p:nvSpPr>
          <p:spPr>
            <a:xfrm>
              <a:off x="5807076" y="2603500"/>
              <a:ext cx="320675" cy="427038"/>
            </a:xfrm>
            <a:custGeom>
              <a:pathLst>
                <a:path extrusionOk="0" h="83" w="62">
                  <a:moveTo>
                    <a:pt x="19" y="21"/>
                  </a:moveTo>
                  <a:cubicBezTo>
                    <a:pt x="23" y="22"/>
                    <a:pt x="23" y="22"/>
                    <a:pt x="21" y="24"/>
                  </a:cubicBezTo>
                  <a:cubicBezTo>
                    <a:pt x="18" y="26"/>
                    <a:pt x="17" y="28"/>
                    <a:pt x="15" y="28"/>
                  </a:cubicBezTo>
                  <a:cubicBezTo>
                    <a:pt x="14" y="28"/>
                    <a:pt x="12" y="20"/>
                    <a:pt x="12" y="20"/>
                  </a:cubicBezTo>
                  <a:cubicBezTo>
                    <a:pt x="12" y="20"/>
                    <a:pt x="15" y="0"/>
                    <a:pt x="41" y="4"/>
                  </a:cubicBezTo>
                  <a:cubicBezTo>
                    <a:pt x="62" y="8"/>
                    <a:pt x="62" y="36"/>
                    <a:pt x="42" y="47"/>
                  </a:cubicBezTo>
                  <a:cubicBezTo>
                    <a:pt x="22" y="59"/>
                    <a:pt x="9" y="59"/>
                    <a:pt x="11" y="67"/>
                  </a:cubicBezTo>
                  <a:cubicBezTo>
                    <a:pt x="14" y="75"/>
                    <a:pt x="21" y="68"/>
                    <a:pt x="21" y="65"/>
                  </a:cubicBezTo>
                  <a:cubicBezTo>
                    <a:pt x="20" y="65"/>
                    <a:pt x="21" y="66"/>
                    <a:pt x="20" y="65"/>
                  </a:cubicBezTo>
                  <a:cubicBezTo>
                    <a:pt x="19" y="63"/>
                    <a:pt x="25" y="60"/>
                    <a:pt x="27" y="62"/>
                  </a:cubicBezTo>
                  <a:cubicBezTo>
                    <a:pt x="29" y="65"/>
                    <a:pt x="29" y="69"/>
                    <a:pt x="26" y="68"/>
                  </a:cubicBezTo>
                  <a:cubicBezTo>
                    <a:pt x="24" y="77"/>
                    <a:pt x="7" y="83"/>
                    <a:pt x="4" y="64"/>
                  </a:cubicBezTo>
                  <a:cubicBezTo>
                    <a:pt x="0" y="48"/>
                    <a:pt x="42" y="52"/>
                    <a:pt x="48" y="24"/>
                  </a:cubicBezTo>
                  <a:cubicBezTo>
                    <a:pt x="50" y="6"/>
                    <a:pt x="24" y="6"/>
                    <a:pt x="19" y="21"/>
                  </a:cubicBez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48" name="Shape 2848"/>
            <p:cNvSpPr/>
            <p:nvPr/>
          </p:nvSpPr>
          <p:spPr>
            <a:xfrm>
              <a:off x="5176838" y="2603500"/>
              <a:ext cx="320675" cy="427038"/>
            </a:xfrm>
            <a:custGeom>
              <a:pathLst>
                <a:path extrusionOk="0" h="83" w="62">
                  <a:moveTo>
                    <a:pt x="43" y="21"/>
                  </a:moveTo>
                  <a:cubicBezTo>
                    <a:pt x="39" y="22"/>
                    <a:pt x="39" y="22"/>
                    <a:pt x="42" y="24"/>
                  </a:cubicBezTo>
                  <a:cubicBezTo>
                    <a:pt x="44" y="26"/>
                    <a:pt x="45" y="28"/>
                    <a:pt x="47" y="28"/>
                  </a:cubicBezTo>
                  <a:cubicBezTo>
                    <a:pt x="48" y="28"/>
                    <a:pt x="50" y="20"/>
                    <a:pt x="50" y="20"/>
                  </a:cubicBezTo>
                  <a:cubicBezTo>
                    <a:pt x="50" y="20"/>
                    <a:pt x="47" y="0"/>
                    <a:pt x="21" y="4"/>
                  </a:cubicBezTo>
                  <a:cubicBezTo>
                    <a:pt x="0" y="8"/>
                    <a:pt x="1" y="36"/>
                    <a:pt x="20" y="47"/>
                  </a:cubicBezTo>
                  <a:cubicBezTo>
                    <a:pt x="40" y="59"/>
                    <a:pt x="53" y="59"/>
                    <a:pt x="51" y="67"/>
                  </a:cubicBezTo>
                  <a:cubicBezTo>
                    <a:pt x="48" y="75"/>
                    <a:pt x="42" y="68"/>
                    <a:pt x="41" y="65"/>
                  </a:cubicBezTo>
                  <a:cubicBezTo>
                    <a:pt x="42" y="65"/>
                    <a:pt x="42" y="66"/>
                    <a:pt x="42" y="65"/>
                  </a:cubicBezTo>
                  <a:cubicBezTo>
                    <a:pt x="43" y="63"/>
                    <a:pt x="37" y="60"/>
                    <a:pt x="35" y="62"/>
                  </a:cubicBezTo>
                  <a:cubicBezTo>
                    <a:pt x="33" y="65"/>
                    <a:pt x="33" y="69"/>
                    <a:pt x="36" y="68"/>
                  </a:cubicBezTo>
                  <a:cubicBezTo>
                    <a:pt x="38" y="77"/>
                    <a:pt x="55" y="83"/>
                    <a:pt x="58" y="64"/>
                  </a:cubicBezTo>
                  <a:cubicBezTo>
                    <a:pt x="62" y="48"/>
                    <a:pt x="20" y="52"/>
                    <a:pt x="14" y="24"/>
                  </a:cubicBezTo>
                  <a:cubicBezTo>
                    <a:pt x="12" y="6"/>
                    <a:pt x="38" y="6"/>
                    <a:pt x="43" y="21"/>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49" name="Shape 2849"/>
            <p:cNvSpPr/>
            <p:nvPr/>
          </p:nvSpPr>
          <p:spPr>
            <a:xfrm>
              <a:off x="5529263" y="3051175"/>
              <a:ext cx="241300" cy="246063"/>
            </a:xfrm>
            <a:custGeom>
              <a:pathLst>
                <a:path extrusionOk="0" h="48" w="47">
                  <a:moveTo>
                    <a:pt x="34" y="5"/>
                  </a:moveTo>
                  <a:cubicBezTo>
                    <a:pt x="34" y="21"/>
                    <a:pt x="34" y="21"/>
                    <a:pt x="34" y="21"/>
                  </a:cubicBezTo>
                  <a:cubicBezTo>
                    <a:pt x="34" y="34"/>
                    <a:pt x="41" y="46"/>
                    <a:pt x="47" y="48"/>
                  </a:cubicBezTo>
                  <a:cubicBezTo>
                    <a:pt x="0" y="48"/>
                    <a:pt x="0" y="48"/>
                    <a:pt x="0" y="48"/>
                  </a:cubicBezTo>
                  <a:cubicBezTo>
                    <a:pt x="11" y="42"/>
                    <a:pt x="13" y="32"/>
                    <a:pt x="13" y="25"/>
                  </a:cubicBezTo>
                  <a:cubicBezTo>
                    <a:pt x="13" y="0"/>
                    <a:pt x="13" y="0"/>
                    <a:pt x="13" y="0"/>
                  </a:cubicBezTo>
                  <a:lnTo>
                    <a:pt x="34" y="5"/>
                  </a:ln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50" name="Shape 2850"/>
            <p:cNvSpPr/>
            <p:nvPr/>
          </p:nvSpPr>
          <p:spPr>
            <a:xfrm>
              <a:off x="5410201" y="2566988"/>
              <a:ext cx="479425" cy="539750"/>
            </a:xfrm>
            <a:custGeom>
              <a:pathLst>
                <a:path extrusionOk="0" h="105" w="93">
                  <a:moveTo>
                    <a:pt x="10" y="0"/>
                  </a:moveTo>
                  <a:cubicBezTo>
                    <a:pt x="0" y="0"/>
                    <a:pt x="1" y="5"/>
                    <a:pt x="1" y="17"/>
                  </a:cubicBezTo>
                  <a:cubicBezTo>
                    <a:pt x="1" y="48"/>
                    <a:pt x="17" y="105"/>
                    <a:pt x="45" y="105"/>
                  </a:cubicBezTo>
                  <a:cubicBezTo>
                    <a:pt x="48" y="105"/>
                    <a:pt x="48" y="105"/>
                    <a:pt x="48" y="105"/>
                  </a:cubicBezTo>
                  <a:cubicBezTo>
                    <a:pt x="76" y="105"/>
                    <a:pt x="92" y="48"/>
                    <a:pt x="92" y="17"/>
                  </a:cubicBezTo>
                  <a:cubicBezTo>
                    <a:pt x="92" y="5"/>
                    <a:pt x="93" y="0"/>
                    <a:pt x="83" y="0"/>
                  </a:cubicBezTo>
                  <a:lnTo>
                    <a:pt x="10" y="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51" name="Shape 2851"/>
            <p:cNvSpPr/>
            <p:nvPr/>
          </p:nvSpPr>
          <p:spPr>
            <a:xfrm>
              <a:off x="5456238" y="3349625"/>
              <a:ext cx="377825" cy="50800"/>
            </a:xfrm>
            <a:custGeom>
              <a:pathLst>
                <a:path extrusionOk="0" h="10" w="73">
                  <a:moveTo>
                    <a:pt x="73" y="5"/>
                  </a:moveTo>
                  <a:cubicBezTo>
                    <a:pt x="73" y="8"/>
                    <a:pt x="71" y="10"/>
                    <a:pt x="68" y="10"/>
                  </a:cubicBezTo>
                  <a:cubicBezTo>
                    <a:pt x="5" y="10"/>
                    <a:pt x="5" y="10"/>
                    <a:pt x="5" y="10"/>
                  </a:cubicBezTo>
                  <a:cubicBezTo>
                    <a:pt x="2" y="10"/>
                    <a:pt x="0" y="8"/>
                    <a:pt x="0" y="5"/>
                  </a:cubicBezTo>
                  <a:cubicBezTo>
                    <a:pt x="0" y="5"/>
                    <a:pt x="0" y="5"/>
                    <a:pt x="0" y="5"/>
                  </a:cubicBezTo>
                  <a:cubicBezTo>
                    <a:pt x="0" y="3"/>
                    <a:pt x="2" y="0"/>
                    <a:pt x="5" y="0"/>
                  </a:cubicBezTo>
                  <a:cubicBezTo>
                    <a:pt x="68" y="0"/>
                    <a:pt x="68" y="0"/>
                    <a:pt x="68" y="0"/>
                  </a:cubicBezTo>
                  <a:cubicBezTo>
                    <a:pt x="71" y="0"/>
                    <a:pt x="73" y="3"/>
                    <a:pt x="73" y="5"/>
                  </a:cubicBez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52" name="Shape 2852"/>
            <p:cNvSpPr/>
            <p:nvPr/>
          </p:nvSpPr>
          <p:spPr>
            <a:xfrm>
              <a:off x="5445126" y="3400425"/>
              <a:ext cx="393700" cy="57150"/>
            </a:xfrm>
            <a:custGeom>
              <a:pathLst>
                <a:path extrusionOk="0" h="11" w="76">
                  <a:moveTo>
                    <a:pt x="0" y="6"/>
                  </a:moveTo>
                  <a:cubicBezTo>
                    <a:pt x="0" y="3"/>
                    <a:pt x="3" y="0"/>
                    <a:pt x="6" y="0"/>
                  </a:cubicBezTo>
                  <a:cubicBezTo>
                    <a:pt x="71" y="0"/>
                    <a:pt x="71" y="0"/>
                    <a:pt x="71" y="0"/>
                  </a:cubicBezTo>
                  <a:cubicBezTo>
                    <a:pt x="74" y="0"/>
                    <a:pt x="76" y="3"/>
                    <a:pt x="76" y="6"/>
                  </a:cubicBezTo>
                  <a:cubicBezTo>
                    <a:pt x="76" y="6"/>
                    <a:pt x="76" y="6"/>
                    <a:pt x="76" y="6"/>
                  </a:cubicBezTo>
                  <a:cubicBezTo>
                    <a:pt x="76" y="8"/>
                    <a:pt x="74" y="11"/>
                    <a:pt x="71" y="11"/>
                  </a:cubicBezTo>
                  <a:cubicBezTo>
                    <a:pt x="6" y="11"/>
                    <a:pt x="6" y="11"/>
                    <a:pt x="6" y="11"/>
                  </a:cubicBezTo>
                  <a:cubicBezTo>
                    <a:pt x="3" y="11"/>
                    <a:pt x="0" y="8"/>
                    <a:pt x="0" y="6"/>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53" name="Shape 2853"/>
            <p:cNvSpPr/>
            <p:nvPr/>
          </p:nvSpPr>
          <p:spPr>
            <a:xfrm>
              <a:off x="5467351" y="3297238"/>
              <a:ext cx="350838" cy="52388"/>
            </a:xfrm>
            <a:custGeom>
              <a:pathLst>
                <a:path extrusionOk="0" h="10" w="68">
                  <a:moveTo>
                    <a:pt x="68" y="5"/>
                  </a:moveTo>
                  <a:cubicBezTo>
                    <a:pt x="68" y="2"/>
                    <a:pt x="66" y="0"/>
                    <a:pt x="63" y="0"/>
                  </a:cubicBezTo>
                  <a:cubicBezTo>
                    <a:pt x="5" y="0"/>
                    <a:pt x="5" y="0"/>
                    <a:pt x="5" y="0"/>
                  </a:cubicBezTo>
                  <a:cubicBezTo>
                    <a:pt x="3" y="0"/>
                    <a:pt x="0" y="2"/>
                    <a:pt x="0" y="5"/>
                  </a:cubicBezTo>
                  <a:cubicBezTo>
                    <a:pt x="0" y="5"/>
                    <a:pt x="0" y="5"/>
                    <a:pt x="0" y="5"/>
                  </a:cubicBezTo>
                  <a:cubicBezTo>
                    <a:pt x="0" y="8"/>
                    <a:pt x="3" y="10"/>
                    <a:pt x="5" y="10"/>
                  </a:cubicBezTo>
                  <a:cubicBezTo>
                    <a:pt x="63" y="10"/>
                    <a:pt x="63" y="10"/>
                    <a:pt x="63" y="10"/>
                  </a:cubicBezTo>
                  <a:cubicBezTo>
                    <a:pt x="66" y="10"/>
                    <a:pt x="68" y="8"/>
                    <a:pt x="68" y="5"/>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54" name="Shape 2854"/>
            <p:cNvSpPr/>
            <p:nvPr/>
          </p:nvSpPr>
          <p:spPr>
            <a:xfrm>
              <a:off x="5646738" y="2566988"/>
              <a:ext cx="242888" cy="539750"/>
            </a:xfrm>
            <a:custGeom>
              <a:pathLst>
                <a:path extrusionOk="0" h="105" w="47">
                  <a:moveTo>
                    <a:pt x="37" y="0"/>
                  </a:moveTo>
                  <a:cubicBezTo>
                    <a:pt x="0" y="0"/>
                    <a:pt x="0" y="0"/>
                    <a:pt x="0" y="0"/>
                  </a:cubicBezTo>
                  <a:cubicBezTo>
                    <a:pt x="0" y="105"/>
                    <a:pt x="0" y="105"/>
                    <a:pt x="0" y="105"/>
                  </a:cubicBezTo>
                  <a:cubicBezTo>
                    <a:pt x="2" y="105"/>
                    <a:pt x="2" y="105"/>
                    <a:pt x="2" y="105"/>
                  </a:cubicBezTo>
                  <a:cubicBezTo>
                    <a:pt x="30" y="105"/>
                    <a:pt x="46" y="48"/>
                    <a:pt x="46" y="17"/>
                  </a:cubicBezTo>
                  <a:cubicBezTo>
                    <a:pt x="46" y="5"/>
                    <a:pt x="47" y="0"/>
                    <a:pt x="37" y="0"/>
                  </a:cubicBez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55" name="Shape 2855"/>
            <p:cNvSpPr/>
            <p:nvPr/>
          </p:nvSpPr>
          <p:spPr>
            <a:xfrm>
              <a:off x="5694363" y="2665413"/>
              <a:ext cx="144463" cy="381000"/>
            </a:xfrm>
            <a:custGeom>
              <a:pathLst>
                <a:path extrusionOk="0" h="74" w="28">
                  <a:moveTo>
                    <a:pt x="22" y="0"/>
                  </a:moveTo>
                  <a:cubicBezTo>
                    <a:pt x="22" y="30"/>
                    <a:pt x="11" y="69"/>
                    <a:pt x="0" y="74"/>
                  </a:cubicBezTo>
                  <a:cubicBezTo>
                    <a:pt x="14" y="72"/>
                    <a:pt x="28" y="32"/>
                    <a:pt x="22"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856" name="Shape 2856"/>
          <p:cNvSpPr/>
          <p:nvPr/>
        </p:nvSpPr>
        <p:spPr>
          <a:xfrm>
            <a:off x="3189814" y="1419461"/>
            <a:ext cx="956085"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lang="en" sz="700">
                <a:solidFill>
                  <a:schemeClr val="dk1"/>
                </a:solidFill>
                <a:latin typeface="Montserrat"/>
                <a:ea typeface="Montserrat"/>
                <a:cs typeface="Montserrat"/>
                <a:sym typeface="Montserrat"/>
              </a:rPr>
              <a:t>Sample text</a:t>
            </a:r>
            <a:endParaRPr sz="1100"/>
          </a:p>
          <a:p>
            <a:pPr indent="0" lvl="0" marL="0" marR="0" rtl="0" algn="ctr">
              <a:lnSpc>
                <a:spcPct val="133333"/>
              </a:lnSpc>
              <a:spcBef>
                <a:spcPts val="0"/>
              </a:spcBef>
              <a:spcAft>
                <a:spcPts val="0"/>
              </a:spcAft>
              <a:buNone/>
            </a:pPr>
            <a:r>
              <a:rPr lang="en" sz="700">
                <a:solidFill>
                  <a:schemeClr val="dk1"/>
                </a:solidFill>
                <a:latin typeface="Montserrat"/>
                <a:ea typeface="Montserrat"/>
                <a:cs typeface="Montserrat"/>
                <a:sym typeface="Montserrat"/>
              </a:rPr>
              <a:t> you more confort</a:t>
            </a:r>
            <a:endParaRPr sz="700">
              <a:solidFill>
                <a:schemeClr val="dk1"/>
              </a:solidFill>
              <a:latin typeface="Montserrat"/>
              <a:ea typeface="Montserrat"/>
              <a:cs typeface="Montserrat"/>
              <a:sym typeface="Montserrat"/>
            </a:endParaRPr>
          </a:p>
        </p:txBody>
      </p:sp>
      <p:sp>
        <p:nvSpPr>
          <p:cNvPr id="2857" name="Shape 2857"/>
          <p:cNvSpPr/>
          <p:nvPr/>
        </p:nvSpPr>
        <p:spPr>
          <a:xfrm>
            <a:off x="3688307" y="1556377"/>
            <a:ext cx="1766962" cy="1766960"/>
          </a:xfrm>
          <a:prstGeom prst="arc">
            <a:avLst>
              <a:gd fmla="val 7977387" name="adj1"/>
              <a:gd fmla="val 3015482" name="adj2"/>
            </a:avLst>
          </a:prstGeom>
          <a:noFill/>
          <a:ln cap="flat" cmpd="sng" w="19050">
            <a:solidFill>
              <a:srgbClr val="BF8A00"/>
            </a:solidFill>
            <a:prstDash val="dot"/>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grpSp>
        <p:nvGrpSpPr>
          <p:cNvPr id="2858" name="Shape 2858"/>
          <p:cNvGrpSpPr/>
          <p:nvPr/>
        </p:nvGrpSpPr>
        <p:grpSpPr>
          <a:xfrm>
            <a:off x="5160599" y="2089949"/>
            <a:ext cx="599109" cy="599795"/>
            <a:chOff x="6806146" y="2370287"/>
            <a:chExt cx="1292496" cy="1293979"/>
          </a:xfrm>
        </p:grpSpPr>
        <p:sp>
          <p:nvSpPr>
            <p:cNvPr id="2859" name="Shape 2859"/>
            <p:cNvSpPr/>
            <p:nvPr/>
          </p:nvSpPr>
          <p:spPr>
            <a:xfrm>
              <a:off x="6806146" y="2370287"/>
              <a:ext cx="1292496" cy="1293979"/>
            </a:xfrm>
            <a:prstGeom prst="ellipse">
              <a:avLst/>
            </a:prstGeom>
            <a:solidFill>
              <a:srgbClr val="FFD4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60" name="Shape 2860"/>
            <p:cNvSpPr/>
            <p:nvPr/>
          </p:nvSpPr>
          <p:spPr>
            <a:xfrm>
              <a:off x="7124929" y="2673707"/>
              <a:ext cx="654930" cy="687139"/>
            </a:xfrm>
            <a:custGeom>
              <a:pathLst>
                <a:path extrusionOk="0" h="140" w="134">
                  <a:moveTo>
                    <a:pt x="83" y="122"/>
                  </a:moveTo>
                  <a:cubicBezTo>
                    <a:pt x="83" y="126"/>
                    <a:pt x="83" y="126"/>
                    <a:pt x="83" y="126"/>
                  </a:cubicBezTo>
                  <a:cubicBezTo>
                    <a:pt x="83" y="130"/>
                    <a:pt x="80" y="132"/>
                    <a:pt x="77" y="133"/>
                  </a:cubicBezTo>
                  <a:cubicBezTo>
                    <a:pt x="76" y="136"/>
                    <a:pt x="76" y="136"/>
                    <a:pt x="76" y="136"/>
                  </a:cubicBezTo>
                  <a:cubicBezTo>
                    <a:pt x="76" y="138"/>
                    <a:pt x="74" y="140"/>
                    <a:pt x="72" y="140"/>
                  </a:cubicBezTo>
                  <a:cubicBezTo>
                    <a:pt x="62" y="140"/>
                    <a:pt x="62" y="140"/>
                    <a:pt x="62" y="140"/>
                  </a:cubicBezTo>
                  <a:cubicBezTo>
                    <a:pt x="60" y="140"/>
                    <a:pt x="58" y="138"/>
                    <a:pt x="57" y="136"/>
                  </a:cubicBezTo>
                  <a:cubicBezTo>
                    <a:pt x="56" y="133"/>
                    <a:pt x="56" y="133"/>
                    <a:pt x="56" y="133"/>
                  </a:cubicBezTo>
                  <a:cubicBezTo>
                    <a:pt x="53" y="132"/>
                    <a:pt x="51" y="130"/>
                    <a:pt x="51" y="126"/>
                  </a:cubicBezTo>
                  <a:cubicBezTo>
                    <a:pt x="51" y="122"/>
                    <a:pt x="51" y="122"/>
                    <a:pt x="51" y="122"/>
                  </a:cubicBezTo>
                  <a:cubicBezTo>
                    <a:pt x="51" y="120"/>
                    <a:pt x="53" y="118"/>
                    <a:pt x="55" y="118"/>
                  </a:cubicBezTo>
                  <a:cubicBezTo>
                    <a:pt x="79" y="118"/>
                    <a:pt x="79" y="118"/>
                    <a:pt x="79" y="118"/>
                  </a:cubicBezTo>
                  <a:cubicBezTo>
                    <a:pt x="81" y="118"/>
                    <a:pt x="83" y="120"/>
                    <a:pt x="83" y="122"/>
                  </a:cubicBezTo>
                  <a:close/>
                  <a:moveTo>
                    <a:pt x="101" y="67"/>
                  </a:moveTo>
                  <a:cubicBezTo>
                    <a:pt x="101" y="77"/>
                    <a:pt x="97" y="85"/>
                    <a:pt x="91" y="91"/>
                  </a:cubicBezTo>
                  <a:cubicBezTo>
                    <a:pt x="87" y="96"/>
                    <a:pt x="84" y="102"/>
                    <a:pt x="83" y="108"/>
                  </a:cubicBezTo>
                  <a:cubicBezTo>
                    <a:pt x="82" y="111"/>
                    <a:pt x="80" y="113"/>
                    <a:pt x="77" y="113"/>
                  </a:cubicBezTo>
                  <a:cubicBezTo>
                    <a:pt x="56" y="113"/>
                    <a:pt x="56" y="113"/>
                    <a:pt x="56" y="113"/>
                  </a:cubicBezTo>
                  <a:cubicBezTo>
                    <a:pt x="53" y="113"/>
                    <a:pt x="51" y="111"/>
                    <a:pt x="50" y="108"/>
                  </a:cubicBezTo>
                  <a:cubicBezTo>
                    <a:pt x="49" y="102"/>
                    <a:pt x="46" y="96"/>
                    <a:pt x="42" y="91"/>
                  </a:cubicBezTo>
                  <a:cubicBezTo>
                    <a:pt x="36" y="85"/>
                    <a:pt x="32" y="77"/>
                    <a:pt x="32" y="68"/>
                  </a:cubicBezTo>
                  <a:cubicBezTo>
                    <a:pt x="32" y="49"/>
                    <a:pt x="47" y="33"/>
                    <a:pt x="66" y="33"/>
                  </a:cubicBezTo>
                  <a:cubicBezTo>
                    <a:pt x="86" y="33"/>
                    <a:pt x="101" y="48"/>
                    <a:pt x="101" y="67"/>
                  </a:cubicBezTo>
                  <a:close/>
                  <a:moveTo>
                    <a:pt x="71" y="47"/>
                  </a:moveTo>
                  <a:cubicBezTo>
                    <a:pt x="71" y="44"/>
                    <a:pt x="69" y="43"/>
                    <a:pt x="67" y="43"/>
                  </a:cubicBezTo>
                  <a:cubicBezTo>
                    <a:pt x="53" y="43"/>
                    <a:pt x="42" y="54"/>
                    <a:pt x="42" y="67"/>
                  </a:cubicBezTo>
                  <a:cubicBezTo>
                    <a:pt x="42" y="70"/>
                    <a:pt x="44" y="71"/>
                    <a:pt x="46" y="71"/>
                  </a:cubicBezTo>
                  <a:cubicBezTo>
                    <a:pt x="48" y="71"/>
                    <a:pt x="50" y="70"/>
                    <a:pt x="50" y="67"/>
                  </a:cubicBezTo>
                  <a:cubicBezTo>
                    <a:pt x="50" y="58"/>
                    <a:pt x="57" y="50"/>
                    <a:pt x="67" y="50"/>
                  </a:cubicBezTo>
                  <a:cubicBezTo>
                    <a:pt x="69" y="50"/>
                    <a:pt x="71" y="49"/>
                    <a:pt x="71" y="47"/>
                  </a:cubicBezTo>
                  <a:close/>
                  <a:moveTo>
                    <a:pt x="67" y="22"/>
                  </a:moveTo>
                  <a:cubicBezTo>
                    <a:pt x="69" y="22"/>
                    <a:pt x="71" y="20"/>
                    <a:pt x="71" y="18"/>
                  </a:cubicBezTo>
                  <a:cubicBezTo>
                    <a:pt x="71" y="4"/>
                    <a:pt x="71" y="4"/>
                    <a:pt x="71" y="4"/>
                  </a:cubicBezTo>
                  <a:cubicBezTo>
                    <a:pt x="71" y="2"/>
                    <a:pt x="69" y="0"/>
                    <a:pt x="67" y="0"/>
                  </a:cubicBezTo>
                  <a:cubicBezTo>
                    <a:pt x="65" y="0"/>
                    <a:pt x="63" y="2"/>
                    <a:pt x="63" y="4"/>
                  </a:cubicBezTo>
                  <a:cubicBezTo>
                    <a:pt x="63" y="18"/>
                    <a:pt x="63" y="18"/>
                    <a:pt x="63" y="18"/>
                  </a:cubicBezTo>
                  <a:cubicBezTo>
                    <a:pt x="63" y="20"/>
                    <a:pt x="65" y="22"/>
                    <a:pt x="67" y="22"/>
                  </a:cubicBezTo>
                  <a:close/>
                  <a:moveTo>
                    <a:pt x="21" y="67"/>
                  </a:moveTo>
                  <a:cubicBezTo>
                    <a:pt x="21" y="65"/>
                    <a:pt x="19" y="63"/>
                    <a:pt x="17" y="63"/>
                  </a:cubicBezTo>
                  <a:cubicBezTo>
                    <a:pt x="4" y="63"/>
                    <a:pt x="4" y="63"/>
                    <a:pt x="4" y="63"/>
                  </a:cubicBezTo>
                  <a:cubicBezTo>
                    <a:pt x="2" y="63"/>
                    <a:pt x="0" y="65"/>
                    <a:pt x="0" y="67"/>
                  </a:cubicBezTo>
                  <a:cubicBezTo>
                    <a:pt x="0" y="69"/>
                    <a:pt x="2" y="71"/>
                    <a:pt x="4" y="71"/>
                  </a:cubicBezTo>
                  <a:cubicBezTo>
                    <a:pt x="17" y="71"/>
                    <a:pt x="17" y="71"/>
                    <a:pt x="17" y="71"/>
                  </a:cubicBezTo>
                  <a:cubicBezTo>
                    <a:pt x="19" y="71"/>
                    <a:pt x="21" y="69"/>
                    <a:pt x="21" y="67"/>
                  </a:cubicBezTo>
                  <a:close/>
                  <a:moveTo>
                    <a:pt x="130" y="63"/>
                  </a:moveTo>
                  <a:cubicBezTo>
                    <a:pt x="116" y="63"/>
                    <a:pt x="116" y="63"/>
                    <a:pt x="116" y="63"/>
                  </a:cubicBezTo>
                  <a:cubicBezTo>
                    <a:pt x="114" y="63"/>
                    <a:pt x="112" y="65"/>
                    <a:pt x="112" y="67"/>
                  </a:cubicBezTo>
                  <a:cubicBezTo>
                    <a:pt x="112" y="69"/>
                    <a:pt x="114" y="71"/>
                    <a:pt x="116" y="71"/>
                  </a:cubicBezTo>
                  <a:cubicBezTo>
                    <a:pt x="130" y="71"/>
                    <a:pt x="130" y="71"/>
                    <a:pt x="130" y="71"/>
                  </a:cubicBezTo>
                  <a:cubicBezTo>
                    <a:pt x="132" y="71"/>
                    <a:pt x="134" y="69"/>
                    <a:pt x="134" y="67"/>
                  </a:cubicBezTo>
                  <a:cubicBezTo>
                    <a:pt x="134" y="65"/>
                    <a:pt x="132" y="63"/>
                    <a:pt x="130" y="63"/>
                  </a:cubicBezTo>
                  <a:close/>
                  <a:moveTo>
                    <a:pt x="29" y="100"/>
                  </a:moveTo>
                  <a:cubicBezTo>
                    <a:pt x="19" y="109"/>
                    <a:pt x="19" y="109"/>
                    <a:pt x="19" y="109"/>
                  </a:cubicBezTo>
                  <a:cubicBezTo>
                    <a:pt x="18" y="111"/>
                    <a:pt x="18" y="113"/>
                    <a:pt x="19" y="115"/>
                  </a:cubicBezTo>
                  <a:cubicBezTo>
                    <a:pt x="20" y="115"/>
                    <a:pt x="21" y="116"/>
                    <a:pt x="22" y="116"/>
                  </a:cubicBezTo>
                  <a:cubicBezTo>
                    <a:pt x="23" y="116"/>
                    <a:pt x="24" y="115"/>
                    <a:pt x="25" y="115"/>
                  </a:cubicBezTo>
                  <a:cubicBezTo>
                    <a:pt x="34" y="105"/>
                    <a:pt x="34" y="105"/>
                    <a:pt x="34" y="105"/>
                  </a:cubicBezTo>
                  <a:cubicBezTo>
                    <a:pt x="36" y="104"/>
                    <a:pt x="36" y="101"/>
                    <a:pt x="34" y="100"/>
                  </a:cubicBezTo>
                  <a:cubicBezTo>
                    <a:pt x="33" y="98"/>
                    <a:pt x="31" y="98"/>
                    <a:pt x="29" y="100"/>
                  </a:cubicBezTo>
                  <a:close/>
                  <a:moveTo>
                    <a:pt x="102" y="36"/>
                  </a:moveTo>
                  <a:cubicBezTo>
                    <a:pt x="103" y="36"/>
                    <a:pt x="104" y="36"/>
                    <a:pt x="104" y="35"/>
                  </a:cubicBezTo>
                  <a:cubicBezTo>
                    <a:pt x="114" y="26"/>
                    <a:pt x="114" y="26"/>
                    <a:pt x="114" y="26"/>
                  </a:cubicBezTo>
                  <a:cubicBezTo>
                    <a:pt x="115" y="24"/>
                    <a:pt x="115" y="22"/>
                    <a:pt x="114" y="20"/>
                  </a:cubicBezTo>
                  <a:cubicBezTo>
                    <a:pt x="112" y="19"/>
                    <a:pt x="110" y="19"/>
                    <a:pt x="108" y="20"/>
                  </a:cubicBezTo>
                  <a:cubicBezTo>
                    <a:pt x="99" y="30"/>
                    <a:pt x="99" y="30"/>
                    <a:pt x="99" y="30"/>
                  </a:cubicBezTo>
                  <a:cubicBezTo>
                    <a:pt x="97" y="31"/>
                    <a:pt x="97" y="34"/>
                    <a:pt x="99" y="35"/>
                  </a:cubicBezTo>
                  <a:cubicBezTo>
                    <a:pt x="100" y="36"/>
                    <a:pt x="101" y="36"/>
                    <a:pt x="102" y="36"/>
                  </a:cubicBezTo>
                  <a:close/>
                  <a:moveTo>
                    <a:pt x="29" y="35"/>
                  </a:moveTo>
                  <a:cubicBezTo>
                    <a:pt x="30" y="36"/>
                    <a:pt x="31" y="36"/>
                    <a:pt x="32" y="36"/>
                  </a:cubicBezTo>
                  <a:cubicBezTo>
                    <a:pt x="33" y="36"/>
                    <a:pt x="34" y="36"/>
                    <a:pt x="34" y="35"/>
                  </a:cubicBezTo>
                  <a:cubicBezTo>
                    <a:pt x="36" y="34"/>
                    <a:pt x="36" y="31"/>
                    <a:pt x="34" y="30"/>
                  </a:cubicBezTo>
                  <a:cubicBezTo>
                    <a:pt x="25" y="20"/>
                    <a:pt x="25" y="20"/>
                    <a:pt x="25" y="20"/>
                  </a:cubicBezTo>
                  <a:cubicBezTo>
                    <a:pt x="23" y="19"/>
                    <a:pt x="21" y="19"/>
                    <a:pt x="19" y="20"/>
                  </a:cubicBezTo>
                  <a:cubicBezTo>
                    <a:pt x="18" y="22"/>
                    <a:pt x="18" y="24"/>
                    <a:pt x="19" y="26"/>
                  </a:cubicBezTo>
                  <a:lnTo>
                    <a:pt x="29" y="35"/>
                  </a:lnTo>
                  <a:close/>
                  <a:moveTo>
                    <a:pt x="104" y="100"/>
                  </a:moveTo>
                  <a:cubicBezTo>
                    <a:pt x="103" y="98"/>
                    <a:pt x="100" y="98"/>
                    <a:pt x="99" y="100"/>
                  </a:cubicBezTo>
                  <a:cubicBezTo>
                    <a:pt x="97" y="101"/>
                    <a:pt x="97" y="104"/>
                    <a:pt x="99" y="105"/>
                  </a:cubicBezTo>
                  <a:cubicBezTo>
                    <a:pt x="108" y="115"/>
                    <a:pt x="108" y="115"/>
                    <a:pt x="108" y="115"/>
                  </a:cubicBezTo>
                  <a:cubicBezTo>
                    <a:pt x="109" y="115"/>
                    <a:pt x="110" y="116"/>
                    <a:pt x="111" y="116"/>
                  </a:cubicBezTo>
                  <a:cubicBezTo>
                    <a:pt x="112" y="116"/>
                    <a:pt x="113" y="115"/>
                    <a:pt x="114" y="115"/>
                  </a:cubicBezTo>
                  <a:cubicBezTo>
                    <a:pt x="115" y="113"/>
                    <a:pt x="115" y="111"/>
                    <a:pt x="114" y="109"/>
                  </a:cubicBezTo>
                  <a:lnTo>
                    <a:pt x="104" y="100"/>
                  </a:lnTo>
                  <a:close/>
                  <a:moveTo>
                    <a:pt x="104" y="100"/>
                  </a:moveTo>
                  <a:cubicBezTo>
                    <a:pt x="104" y="100"/>
                    <a:pt x="104" y="100"/>
                    <a:pt x="104" y="10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861" name="Shape 2861"/>
          <p:cNvSpPr/>
          <p:nvPr/>
        </p:nvSpPr>
        <p:spPr>
          <a:xfrm>
            <a:off x="5365699" y="1771350"/>
            <a:ext cx="9561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Sample text you</a:t>
            </a:r>
            <a:endParaRPr sz="1100"/>
          </a:p>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more confort</a:t>
            </a:r>
            <a:endParaRPr sz="700">
              <a:solidFill>
                <a:schemeClr val="dk1"/>
              </a:solidFill>
              <a:latin typeface="Montserrat"/>
              <a:ea typeface="Montserrat"/>
              <a:cs typeface="Montserrat"/>
              <a:sym typeface="Montserrat"/>
            </a:endParaRPr>
          </a:p>
        </p:txBody>
      </p:sp>
      <p:grpSp>
        <p:nvGrpSpPr>
          <p:cNvPr id="2862" name="Shape 2862"/>
          <p:cNvGrpSpPr/>
          <p:nvPr/>
        </p:nvGrpSpPr>
        <p:grpSpPr>
          <a:xfrm>
            <a:off x="3286778" y="1723051"/>
            <a:ext cx="726531" cy="727210"/>
            <a:chOff x="3007215" y="1778881"/>
            <a:chExt cx="1581530" cy="1583011"/>
          </a:xfrm>
        </p:grpSpPr>
        <p:sp>
          <p:nvSpPr>
            <p:cNvPr id="2863" name="Shape 2863"/>
            <p:cNvSpPr/>
            <p:nvPr/>
          </p:nvSpPr>
          <p:spPr>
            <a:xfrm>
              <a:off x="3007215" y="1778881"/>
              <a:ext cx="1581530" cy="1583011"/>
            </a:xfrm>
            <a:prstGeom prst="ellipse">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64" name="Shape 2864"/>
            <p:cNvSpPr/>
            <p:nvPr/>
          </p:nvSpPr>
          <p:spPr>
            <a:xfrm>
              <a:off x="3498430" y="2270836"/>
              <a:ext cx="599100" cy="599100"/>
            </a:xfrm>
            <a:custGeom>
              <a:pathLst>
                <a:path extrusionOk="0" h="122" w="123">
                  <a:moveTo>
                    <a:pt x="121" y="103"/>
                  </a:moveTo>
                  <a:cubicBezTo>
                    <a:pt x="97" y="79"/>
                    <a:pt x="97" y="79"/>
                    <a:pt x="97" y="79"/>
                  </a:cubicBezTo>
                  <a:cubicBezTo>
                    <a:pt x="114" y="69"/>
                    <a:pt x="114" y="69"/>
                    <a:pt x="114" y="69"/>
                  </a:cubicBezTo>
                  <a:cubicBezTo>
                    <a:pt x="115" y="68"/>
                    <a:pt x="116" y="67"/>
                    <a:pt x="116" y="65"/>
                  </a:cubicBezTo>
                  <a:cubicBezTo>
                    <a:pt x="116" y="64"/>
                    <a:pt x="115" y="62"/>
                    <a:pt x="113" y="62"/>
                  </a:cubicBezTo>
                  <a:cubicBezTo>
                    <a:pt x="36" y="31"/>
                    <a:pt x="36" y="31"/>
                    <a:pt x="36" y="31"/>
                  </a:cubicBezTo>
                  <a:cubicBezTo>
                    <a:pt x="35" y="30"/>
                    <a:pt x="33" y="31"/>
                    <a:pt x="32" y="32"/>
                  </a:cubicBezTo>
                  <a:cubicBezTo>
                    <a:pt x="31" y="33"/>
                    <a:pt x="30" y="35"/>
                    <a:pt x="31" y="36"/>
                  </a:cubicBezTo>
                  <a:cubicBezTo>
                    <a:pt x="62" y="113"/>
                    <a:pt x="62" y="113"/>
                    <a:pt x="62" y="113"/>
                  </a:cubicBezTo>
                  <a:cubicBezTo>
                    <a:pt x="62" y="115"/>
                    <a:pt x="64" y="116"/>
                    <a:pt x="65" y="116"/>
                  </a:cubicBezTo>
                  <a:cubicBezTo>
                    <a:pt x="67" y="116"/>
                    <a:pt x="68" y="115"/>
                    <a:pt x="69" y="114"/>
                  </a:cubicBezTo>
                  <a:cubicBezTo>
                    <a:pt x="79" y="97"/>
                    <a:pt x="79" y="97"/>
                    <a:pt x="79" y="97"/>
                  </a:cubicBezTo>
                  <a:cubicBezTo>
                    <a:pt x="103" y="121"/>
                    <a:pt x="103" y="121"/>
                    <a:pt x="103" y="121"/>
                  </a:cubicBezTo>
                  <a:cubicBezTo>
                    <a:pt x="104" y="122"/>
                    <a:pt x="105" y="122"/>
                    <a:pt x="106" y="122"/>
                  </a:cubicBezTo>
                  <a:cubicBezTo>
                    <a:pt x="107" y="122"/>
                    <a:pt x="108" y="122"/>
                    <a:pt x="109" y="121"/>
                  </a:cubicBezTo>
                  <a:cubicBezTo>
                    <a:pt x="121" y="109"/>
                    <a:pt x="121" y="109"/>
                    <a:pt x="121" y="109"/>
                  </a:cubicBezTo>
                  <a:cubicBezTo>
                    <a:pt x="123" y="108"/>
                    <a:pt x="123" y="105"/>
                    <a:pt x="121" y="103"/>
                  </a:cubicBezTo>
                  <a:close/>
                  <a:moveTo>
                    <a:pt x="18" y="12"/>
                  </a:moveTo>
                  <a:cubicBezTo>
                    <a:pt x="16" y="11"/>
                    <a:pt x="14" y="11"/>
                    <a:pt x="12" y="12"/>
                  </a:cubicBezTo>
                  <a:cubicBezTo>
                    <a:pt x="11" y="14"/>
                    <a:pt x="11" y="16"/>
                    <a:pt x="12" y="18"/>
                  </a:cubicBezTo>
                  <a:cubicBezTo>
                    <a:pt x="21" y="27"/>
                    <a:pt x="21" y="27"/>
                    <a:pt x="21" y="27"/>
                  </a:cubicBezTo>
                  <a:cubicBezTo>
                    <a:pt x="22" y="28"/>
                    <a:pt x="23" y="28"/>
                    <a:pt x="24" y="28"/>
                  </a:cubicBezTo>
                  <a:cubicBezTo>
                    <a:pt x="25" y="28"/>
                    <a:pt x="26" y="28"/>
                    <a:pt x="27" y="27"/>
                  </a:cubicBezTo>
                  <a:cubicBezTo>
                    <a:pt x="29" y="25"/>
                    <a:pt x="29" y="23"/>
                    <a:pt x="27" y="21"/>
                  </a:cubicBezTo>
                  <a:lnTo>
                    <a:pt x="18" y="12"/>
                  </a:lnTo>
                  <a:close/>
                  <a:moveTo>
                    <a:pt x="21" y="40"/>
                  </a:moveTo>
                  <a:cubicBezTo>
                    <a:pt x="21" y="38"/>
                    <a:pt x="19" y="36"/>
                    <a:pt x="17" y="36"/>
                  </a:cubicBezTo>
                  <a:cubicBezTo>
                    <a:pt x="4" y="36"/>
                    <a:pt x="4" y="36"/>
                    <a:pt x="4" y="36"/>
                  </a:cubicBezTo>
                  <a:cubicBezTo>
                    <a:pt x="2" y="36"/>
                    <a:pt x="0" y="38"/>
                    <a:pt x="0" y="40"/>
                  </a:cubicBezTo>
                  <a:cubicBezTo>
                    <a:pt x="0" y="43"/>
                    <a:pt x="2" y="45"/>
                    <a:pt x="4" y="45"/>
                  </a:cubicBezTo>
                  <a:cubicBezTo>
                    <a:pt x="17" y="45"/>
                    <a:pt x="17" y="45"/>
                    <a:pt x="17" y="45"/>
                  </a:cubicBezTo>
                  <a:cubicBezTo>
                    <a:pt x="19" y="45"/>
                    <a:pt x="21" y="43"/>
                    <a:pt x="21" y="40"/>
                  </a:cubicBezTo>
                  <a:close/>
                  <a:moveTo>
                    <a:pt x="19" y="53"/>
                  </a:moveTo>
                  <a:cubicBezTo>
                    <a:pt x="10" y="62"/>
                    <a:pt x="10" y="62"/>
                    <a:pt x="10" y="62"/>
                  </a:cubicBezTo>
                  <a:cubicBezTo>
                    <a:pt x="9" y="64"/>
                    <a:pt x="9" y="66"/>
                    <a:pt x="10" y="68"/>
                  </a:cubicBezTo>
                  <a:cubicBezTo>
                    <a:pt x="11" y="69"/>
                    <a:pt x="12" y="69"/>
                    <a:pt x="13" y="69"/>
                  </a:cubicBezTo>
                  <a:cubicBezTo>
                    <a:pt x="14" y="69"/>
                    <a:pt x="15" y="69"/>
                    <a:pt x="16" y="68"/>
                  </a:cubicBezTo>
                  <a:cubicBezTo>
                    <a:pt x="25" y="59"/>
                    <a:pt x="25" y="59"/>
                    <a:pt x="25" y="59"/>
                  </a:cubicBezTo>
                  <a:cubicBezTo>
                    <a:pt x="27" y="57"/>
                    <a:pt x="27" y="55"/>
                    <a:pt x="25" y="53"/>
                  </a:cubicBezTo>
                  <a:cubicBezTo>
                    <a:pt x="24" y="51"/>
                    <a:pt x="21" y="51"/>
                    <a:pt x="19" y="53"/>
                  </a:cubicBezTo>
                  <a:close/>
                  <a:moveTo>
                    <a:pt x="40" y="21"/>
                  </a:moveTo>
                  <a:cubicBezTo>
                    <a:pt x="43" y="21"/>
                    <a:pt x="45" y="19"/>
                    <a:pt x="45" y="17"/>
                  </a:cubicBezTo>
                  <a:cubicBezTo>
                    <a:pt x="45" y="4"/>
                    <a:pt x="45" y="4"/>
                    <a:pt x="45" y="4"/>
                  </a:cubicBezTo>
                  <a:cubicBezTo>
                    <a:pt x="45" y="2"/>
                    <a:pt x="43"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5"/>
                    <a:pt x="69" y="12"/>
                    <a:pt x="68" y="10"/>
                  </a:cubicBezTo>
                  <a:cubicBezTo>
                    <a:pt x="66" y="9"/>
                    <a:pt x="64" y="9"/>
                    <a:pt x="62" y="10"/>
                  </a:cubicBezTo>
                  <a:cubicBezTo>
                    <a:pt x="53" y="19"/>
                    <a:pt x="53" y="19"/>
                    <a:pt x="53" y="19"/>
                  </a:cubicBezTo>
                  <a:cubicBezTo>
                    <a:pt x="51" y="21"/>
                    <a:pt x="51" y="24"/>
                    <a:pt x="53" y="25"/>
                  </a:cubicBezTo>
                  <a:cubicBezTo>
                    <a:pt x="54" y="26"/>
                    <a:pt x="55" y="26"/>
                    <a:pt x="56" y="26"/>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865" name="Shape 2865"/>
          <p:cNvSpPr/>
          <p:nvPr/>
        </p:nvSpPr>
        <p:spPr>
          <a:xfrm>
            <a:off x="4109587" y="3066850"/>
            <a:ext cx="956100" cy="300000"/>
          </a:xfrm>
          <a:prstGeom prst="rect">
            <a:avLst/>
          </a:prstGeom>
          <a:noFill/>
          <a:ln>
            <a:noFill/>
          </a:ln>
        </p:spPr>
        <p:txBody>
          <a:bodyPr anchorCtr="0" anchor="t" bIns="34275" lIns="68575" spcFirstLastPara="1" rIns="68575" wrap="square" tIns="34275">
            <a:noAutofit/>
          </a:bodyPr>
          <a:lstStyle/>
          <a:p>
            <a:pPr indent="0" lvl="0" marL="0" marR="0" rtl="0" algn="ctr">
              <a:lnSpc>
                <a:spcPct val="133333"/>
              </a:lnSpc>
              <a:spcBef>
                <a:spcPts val="0"/>
              </a:spcBef>
              <a:spcAft>
                <a:spcPts val="0"/>
              </a:spcAft>
              <a:buNone/>
            </a:pPr>
            <a:r>
              <a:rPr lang="en" sz="700">
                <a:solidFill>
                  <a:schemeClr val="dk1"/>
                </a:solidFill>
                <a:latin typeface="Montserrat"/>
                <a:ea typeface="Montserrat"/>
                <a:cs typeface="Montserrat"/>
                <a:sym typeface="Montserrat"/>
              </a:rPr>
              <a:t>Sample text you</a:t>
            </a:r>
            <a:endParaRPr sz="1100"/>
          </a:p>
          <a:p>
            <a:pPr indent="0" lvl="0" marL="0" marR="0" rtl="0" algn="ctr">
              <a:lnSpc>
                <a:spcPct val="133333"/>
              </a:lnSpc>
              <a:spcBef>
                <a:spcPts val="0"/>
              </a:spcBef>
              <a:spcAft>
                <a:spcPts val="0"/>
              </a:spcAft>
              <a:buNone/>
            </a:pPr>
            <a:r>
              <a:rPr lang="en" sz="700">
                <a:solidFill>
                  <a:schemeClr val="dk1"/>
                </a:solidFill>
                <a:latin typeface="Montserrat"/>
                <a:ea typeface="Montserrat"/>
                <a:cs typeface="Montserrat"/>
                <a:sym typeface="Montserrat"/>
              </a:rPr>
              <a:t>more confort</a:t>
            </a:r>
            <a:endParaRPr sz="700">
              <a:solidFill>
                <a:schemeClr val="dk1"/>
              </a:solidFill>
              <a:latin typeface="Montserrat"/>
              <a:ea typeface="Montserrat"/>
              <a:cs typeface="Montserrat"/>
              <a:sym typeface="Montserrat"/>
            </a:endParaRPr>
          </a:p>
        </p:txBody>
      </p:sp>
      <p:grpSp>
        <p:nvGrpSpPr>
          <p:cNvPr id="2866" name="Shape 2866"/>
          <p:cNvGrpSpPr/>
          <p:nvPr/>
        </p:nvGrpSpPr>
        <p:grpSpPr>
          <a:xfrm>
            <a:off x="765428" y="1257510"/>
            <a:ext cx="427435" cy="426244"/>
            <a:chOff x="9286875" y="3433763"/>
            <a:chExt cx="569913" cy="568325"/>
          </a:xfrm>
        </p:grpSpPr>
        <p:sp>
          <p:nvSpPr>
            <p:cNvPr id="2867" name="Shape 2867"/>
            <p:cNvSpPr/>
            <p:nvPr/>
          </p:nvSpPr>
          <p:spPr>
            <a:xfrm>
              <a:off x="9504363" y="3709988"/>
              <a:ext cx="134938" cy="292100"/>
            </a:xfrm>
            <a:custGeom>
              <a:pathLst>
                <a:path extrusionOk="0" h="35" w="16">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68" name="Shape 2868"/>
            <p:cNvSpPr/>
            <p:nvPr/>
          </p:nvSpPr>
          <p:spPr>
            <a:xfrm>
              <a:off x="9563100" y="3709988"/>
              <a:ext cx="242888" cy="242888"/>
            </a:xfrm>
            <a:custGeom>
              <a:pathLst>
                <a:path extrusionOk="0" h="29" w="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69" name="Shape 2869"/>
            <p:cNvSpPr/>
            <p:nvPr/>
          </p:nvSpPr>
          <p:spPr>
            <a:xfrm>
              <a:off x="9563100" y="3651250"/>
              <a:ext cx="293688" cy="133350"/>
            </a:xfrm>
            <a:custGeom>
              <a:pathLst>
                <a:path extrusionOk="0" h="16" w="35">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70" name="Shape 2870"/>
            <p:cNvSpPr/>
            <p:nvPr/>
          </p:nvSpPr>
          <p:spPr>
            <a:xfrm>
              <a:off x="9563100" y="3482975"/>
              <a:ext cx="242888" cy="242888"/>
            </a:xfrm>
            <a:custGeom>
              <a:pathLst>
                <a:path extrusionOk="0" h="29" w="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71" name="Shape 2871"/>
            <p:cNvSpPr/>
            <p:nvPr/>
          </p:nvSpPr>
          <p:spPr>
            <a:xfrm>
              <a:off x="9504363" y="3433763"/>
              <a:ext cx="134938" cy="292100"/>
            </a:xfrm>
            <a:custGeom>
              <a:pathLst>
                <a:path extrusionOk="0" h="35" w="16">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72" name="Shape 2872"/>
            <p:cNvSpPr/>
            <p:nvPr/>
          </p:nvSpPr>
          <p:spPr>
            <a:xfrm>
              <a:off x="9337675" y="3482975"/>
              <a:ext cx="242888" cy="242888"/>
            </a:xfrm>
            <a:custGeom>
              <a:pathLst>
                <a:path extrusionOk="0" h="29" w="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73" name="Shape 2873"/>
            <p:cNvSpPr/>
            <p:nvPr/>
          </p:nvSpPr>
          <p:spPr>
            <a:xfrm>
              <a:off x="9286875" y="3651250"/>
              <a:ext cx="293688" cy="133350"/>
            </a:xfrm>
            <a:custGeom>
              <a:pathLst>
                <a:path extrusionOk="0" h="16" w="35">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74" name="Shape 2874"/>
            <p:cNvSpPr/>
            <p:nvPr/>
          </p:nvSpPr>
          <p:spPr>
            <a:xfrm>
              <a:off x="9337675" y="3709988"/>
              <a:ext cx="242888" cy="242888"/>
            </a:xfrm>
            <a:custGeom>
              <a:pathLst>
                <a:path extrusionOk="0" h="29" w="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75" name="Shape 2875"/>
            <p:cNvSpPr/>
            <p:nvPr/>
          </p:nvSpPr>
          <p:spPr>
            <a:xfrm>
              <a:off x="9388475" y="3533775"/>
              <a:ext cx="366713" cy="368300"/>
            </a:xfrm>
            <a:prstGeom prst="ellipse">
              <a:avLst/>
            </a:prstGeom>
            <a:solidFill>
              <a:srgbClr val="FFD56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876" name="Shape 2876"/>
          <p:cNvSpPr txBox="1"/>
          <p:nvPr/>
        </p:nvSpPr>
        <p:spPr>
          <a:xfrm>
            <a:off x="1273605" y="1179831"/>
            <a:ext cx="846827"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Montserrat"/>
                <a:ea typeface="Montserrat"/>
                <a:cs typeface="Montserrat"/>
                <a:sym typeface="Montserrat"/>
              </a:rPr>
              <a:t>300.8K</a:t>
            </a:r>
            <a:endParaRPr sz="1100"/>
          </a:p>
        </p:txBody>
      </p:sp>
      <p:sp>
        <p:nvSpPr>
          <p:cNvPr id="2877" name="Shape 2877"/>
          <p:cNvSpPr txBox="1"/>
          <p:nvPr/>
        </p:nvSpPr>
        <p:spPr>
          <a:xfrm>
            <a:off x="1273599" y="1481600"/>
            <a:ext cx="10635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Contrary to popular belief, Lorem</a:t>
            </a:r>
            <a:endParaRPr sz="1100"/>
          </a:p>
        </p:txBody>
      </p:sp>
      <p:grpSp>
        <p:nvGrpSpPr>
          <p:cNvPr id="2878" name="Shape 2878"/>
          <p:cNvGrpSpPr/>
          <p:nvPr/>
        </p:nvGrpSpPr>
        <p:grpSpPr>
          <a:xfrm>
            <a:off x="765428" y="1966534"/>
            <a:ext cx="427435" cy="426244"/>
            <a:chOff x="9286875" y="3433763"/>
            <a:chExt cx="569913" cy="568325"/>
          </a:xfrm>
        </p:grpSpPr>
        <p:sp>
          <p:nvSpPr>
            <p:cNvPr id="2879" name="Shape 2879"/>
            <p:cNvSpPr/>
            <p:nvPr/>
          </p:nvSpPr>
          <p:spPr>
            <a:xfrm>
              <a:off x="9504363" y="3709988"/>
              <a:ext cx="134938" cy="292100"/>
            </a:xfrm>
            <a:custGeom>
              <a:pathLst>
                <a:path extrusionOk="0" h="35" w="16">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0" name="Shape 2880"/>
            <p:cNvSpPr/>
            <p:nvPr/>
          </p:nvSpPr>
          <p:spPr>
            <a:xfrm>
              <a:off x="9563100" y="3709988"/>
              <a:ext cx="242888" cy="242888"/>
            </a:xfrm>
            <a:custGeom>
              <a:pathLst>
                <a:path extrusionOk="0" h="29" w="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1" name="Shape 2881"/>
            <p:cNvSpPr/>
            <p:nvPr/>
          </p:nvSpPr>
          <p:spPr>
            <a:xfrm>
              <a:off x="9563100" y="3651250"/>
              <a:ext cx="293688" cy="133350"/>
            </a:xfrm>
            <a:custGeom>
              <a:pathLst>
                <a:path extrusionOk="0" h="16" w="35">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2" name="Shape 2882"/>
            <p:cNvSpPr/>
            <p:nvPr/>
          </p:nvSpPr>
          <p:spPr>
            <a:xfrm>
              <a:off x="9563100" y="3482975"/>
              <a:ext cx="242888" cy="242888"/>
            </a:xfrm>
            <a:custGeom>
              <a:pathLst>
                <a:path extrusionOk="0" h="29" w="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3" name="Shape 2883"/>
            <p:cNvSpPr/>
            <p:nvPr/>
          </p:nvSpPr>
          <p:spPr>
            <a:xfrm>
              <a:off x="9504363" y="3433763"/>
              <a:ext cx="134938" cy="292100"/>
            </a:xfrm>
            <a:custGeom>
              <a:pathLst>
                <a:path extrusionOk="0" h="35" w="16">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4" name="Shape 2884"/>
            <p:cNvSpPr/>
            <p:nvPr/>
          </p:nvSpPr>
          <p:spPr>
            <a:xfrm>
              <a:off x="9337675" y="3482975"/>
              <a:ext cx="242888" cy="242888"/>
            </a:xfrm>
            <a:custGeom>
              <a:pathLst>
                <a:path extrusionOk="0" h="29" w="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5" name="Shape 2885"/>
            <p:cNvSpPr/>
            <p:nvPr/>
          </p:nvSpPr>
          <p:spPr>
            <a:xfrm>
              <a:off x="9286875" y="3651250"/>
              <a:ext cx="293688" cy="133350"/>
            </a:xfrm>
            <a:custGeom>
              <a:pathLst>
                <a:path extrusionOk="0" h="16" w="35">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6" name="Shape 2886"/>
            <p:cNvSpPr/>
            <p:nvPr/>
          </p:nvSpPr>
          <p:spPr>
            <a:xfrm>
              <a:off x="9337675" y="3709988"/>
              <a:ext cx="242888" cy="242888"/>
            </a:xfrm>
            <a:custGeom>
              <a:pathLst>
                <a:path extrusionOk="0" h="29" w="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7" name="Shape 2887"/>
            <p:cNvSpPr/>
            <p:nvPr/>
          </p:nvSpPr>
          <p:spPr>
            <a:xfrm>
              <a:off x="9388475" y="3533775"/>
              <a:ext cx="366713" cy="368300"/>
            </a:xfrm>
            <a:prstGeom prst="ellipse">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888" name="Shape 2888"/>
          <p:cNvSpPr txBox="1"/>
          <p:nvPr/>
        </p:nvSpPr>
        <p:spPr>
          <a:xfrm>
            <a:off x="1273605" y="1888855"/>
            <a:ext cx="846827"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128.3K</a:t>
            </a:r>
            <a:endParaRPr sz="1100"/>
          </a:p>
        </p:txBody>
      </p:sp>
      <p:sp>
        <p:nvSpPr>
          <p:cNvPr id="2889" name="Shape 2889"/>
          <p:cNvSpPr txBox="1"/>
          <p:nvPr/>
        </p:nvSpPr>
        <p:spPr>
          <a:xfrm>
            <a:off x="1273600" y="2190625"/>
            <a:ext cx="10635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Montserrat"/>
                <a:ea typeface="Montserrat"/>
                <a:cs typeface="Montserrat"/>
                <a:sym typeface="Montserrat"/>
              </a:rPr>
              <a:t>Contrary to popular belief, Lorem</a:t>
            </a:r>
            <a:endParaRPr sz="1100"/>
          </a:p>
        </p:txBody>
      </p:sp>
      <p:cxnSp>
        <p:nvCxnSpPr>
          <p:cNvPr id="2890" name="Shape 2890"/>
          <p:cNvCxnSpPr/>
          <p:nvPr/>
        </p:nvCxnSpPr>
        <p:spPr>
          <a:xfrm>
            <a:off x="761635" y="1824260"/>
            <a:ext cx="1409924" cy="0"/>
          </a:xfrm>
          <a:prstGeom prst="straightConnector1">
            <a:avLst/>
          </a:prstGeom>
          <a:noFill/>
          <a:ln cap="flat" cmpd="sng" w="12700">
            <a:solidFill>
              <a:srgbClr val="A5A5A5"/>
            </a:solidFill>
            <a:prstDash val="solid"/>
            <a:miter lim="800000"/>
            <a:headEnd len="sm" w="sm" type="none"/>
            <a:tailEnd len="sm" w="sm" type="none"/>
          </a:ln>
        </p:spPr>
      </p:cxnSp>
      <p:pic>
        <p:nvPicPr>
          <p:cNvPr id="2891" name="Shape 2891"/>
          <p:cNvPicPr preferRelativeResize="0"/>
          <p:nvPr/>
        </p:nvPicPr>
        <p:blipFill rotWithShape="1">
          <a:blip r:embed="rId3">
            <a:alphaModFix/>
          </a:blip>
          <a:srcRect b="0" l="0" r="0" t="0"/>
          <a:stretch/>
        </p:blipFill>
        <p:spPr>
          <a:xfrm>
            <a:off x="5499704" y="1128303"/>
            <a:ext cx="3079489" cy="3079489"/>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5" name="Shape 2895"/>
        <p:cNvGrpSpPr/>
        <p:nvPr/>
      </p:nvGrpSpPr>
      <p:grpSpPr>
        <a:xfrm>
          <a:off x="0" y="0"/>
          <a:ext cx="0" cy="0"/>
          <a:chOff x="0" y="0"/>
          <a:chExt cx="0" cy="0"/>
        </a:xfrm>
      </p:grpSpPr>
      <p:sp>
        <p:nvSpPr>
          <p:cNvPr id="2896" name="Shape 2896"/>
          <p:cNvSpPr/>
          <p:nvPr/>
        </p:nvSpPr>
        <p:spPr>
          <a:xfrm>
            <a:off x="0" y="2635025"/>
            <a:ext cx="9144000" cy="2508476"/>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97" name="Shape 2897"/>
          <p:cNvSpPr/>
          <p:nvPr/>
        </p:nvSpPr>
        <p:spPr>
          <a:xfrm>
            <a:off x="866437" y="2356757"/>
            <a:ext cx="3670697" cy="997744"/>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898" name="Shape 2898"/>
          <p:cNvGrpSpPr/>
          <p:nvPr/>
        </p:nvGrpSpPr>
        <p:grpSpPr>
          <a:xfrm>
            <a:off x="785475" y="3549763"/>
            <a:ext cx="3779213" cy="877163"/>
            <a:chOff x="6359526" y="4689474"/>
            <a:chExt cx="5038950" cy="1169551"/>
          </a:xfrm>
        </p:grpSpPr>
        <p:sp>
          <p:nvSpPr>
            <p:cNvPr id="2899" name="Shape 2899"/>
            <p:cNvSpPr txBox="1"/>
            <p:nvPr/>
          </p:nvSpPr>
          <p:spPr>
            <a:xfrm>
              <a:off x="6359526" y="4689474"/>
              <a:ext cx="2270124" cy="116955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5300">
                  <a:solidFill>
                    <a:schemeClr val="accent4"/>
                  </a:solidFill>
                  <a:latin typeface="Montserrat"/>
                  <a:ea typeface="Montserrat"/>
                  <a:cs typeface="Montserrat"/>
                  <a:sym typeface="Montserrat"/>
                </a:rPr>
                <a:t>30%</a:t>
              </a:r>
              <a:endParaRPr b="1" sz="3000">
                <a:solidFill>
                  <a:schemeClr val="accent4"/>
                </a:solidFill>
                <a:latin typeface="Montserrat"/>
                <a:ea typeface="Montserrat"/>
                <a:cs typeface="Montserrat"/>
                <a:sym typeface="Montserrat"/>
              </a:endParaRPr>
            </a:p>
          </p:txBody>
        </p:sp>
        <p:sp>
          <p:nvSpPr>
            <p:cNvPr id="2900" name="Shape 2900"/>
            <p:cNvSpPr txBox="1"/>
            <p:nvPr/>
          </p:nvSpPr>
          <p:spPr>
            <a:xfrm>
              <a:off x="8666388" y="4817202"/>
              <a:ext cx="2732088" cy="913070"/>
            </a:xfrm>
            <a:prstGeom prst="rect">
              <a:avLst/>
            </a:prstGeom>
            <a:noFill/>
            <a:ln>
              <a:noFill/>
            </a:ln>
          </p:spPr>
          <p:txBody>
            <a:bodyPr anchorCtr="0" anchor="t" bIns="34275" lIns="68575" spcFirstLastPara="1" rIns="68575" wrap="square" tIns="34275">
              <a:noAutofit/>
            </a:bodyPr>
            <a:lstStyle/>
            <a:p>
              <a:pPr indent="0" lvl="0" marL="0" marR="0" rtl="0" algn="l">
                <a:lnSpc>
                  <a:spcPct val="145454"/>
                </a:lnSpc>
                <a:spcBef>
                  <a:spcPts val="0"/>
                </a:spcBef>
                <a:spcAft>
                  <a:spcPts val="0"/>
                </a:spcAft>
                <a:buNone/>
              </a:pPr>
              <a:r>
                <a:rPr lang="en" sz="800">
                  <a:solidFill>
                    <a:srgbClr val="BFBFBF"/>
                  </a:solidFill>
                  <a:latin typeface="Montserrat"/>
                  <a:ea typeface="Montserrat"/>
                  <a:cs typeface="Montserrat"/>
                  <a:sym typeface="Montserrat"/>
                </a:rPr>
                <a:t>Contrary to popular belief, Lorem simply random text. It has roots in a piece of classical Latin literature from over flyer and then text</a:t>
              </a:r>
              <a:endParaRPr sz="1100"/>
            </a:p>
          </p:txBody>
        </p:sp>
      </p:grpSp>
      <p:grpSp>
        <p:nvGrpSpPr>
          <p:cNvPr id="2901" name="Shape 2901"/>
          <p:cNvGrpSpPr/>
          <p:nvPr/>
        </p:nvGrpSpPr>
        <p:grpSpPr>
          <a:xfrm>
            <a:off x="1126545" y="2579404"/>
            <a:ext cx="358379" cy="552450"/>
            <a:chOff x="6869113" y="3357563"/>
            <a:chExt cx="477838" cy="736600"/>
          </a:xfrm>
        </p:grpSpPr>
        <p:sp>
          <p:nvSpPr>
            <p:cNvPr id="2902" name="Shape 2902"/>
            <p:cNvSpPr/>
            <p:nvPr/>
          </p:nvSpPr>
          <p:spPr>
            <a:xfrm>
              <a:off x="6869113" y="3357563"/>
              <a:ext cx="477838" cy="661988"/>
            </a:xfrm>
            <a:custGeom>
              <a:pathLst>
                <a:path extrusionOk="0" h="79" w="57">
                  <a:moveTo>
                    <a:pt x="15" y="77"/>
                  </a:moveTo>
                  <a:cubicBezTo>
                    <a:pt x="9" y="77"/>
                    <a:pt x="7" y="75"/>
                    <a:pt x="6" y="73"/>
                  </a:cubicBezTo>
                  <a:cubicBezTo>
                    <a:pt x="4" y="71"/>
                    <a:pt x="2" y="66"/>
                    <a:pt x="2" y="66"/>
                  </a:cubicBezTo>
                  <a:cubicBezTo>
                    <a:pt x="1" y="65"/>
                    <a:pt x="0" y="65"/>
                    <a:pt x="0" y="61"/>
                  </a:cubicBezTo>
                  <a:cubicBezTo>
                    <a:pt x="1" y="57"/>
                    <a:pt x="0" y="52"/>
                    <a:pt x="0" y="52"/>
                  </a:cubicBezTo>
                  <a:cubicBezTo>
                    <a:pt x="0" y="49"/>
                    <a:pt x="1" y="48"/>
                    <a:pt x="1" y="48"/>
                  </a:cubicBezTo>
                  <a:cubicBezTo>
                    <a:pt x="3" y="44"/>
                    <a:pt x="3" y="47"/>
                    <a:pt x="3" y="47"/>
                  </a:cubicBezTo>
                  <a:cubicBezTo>
                    <a:pt x="5" y="34"/>
                    <a:pt x="6" y="36"/>
                    <a:pt x="7" y="37"/>
                  </a:cubicBezTo>
                  <a:cubicBezTo>
                    <a:pt x="8" y="36"/>
                    <a:pt x="12" y="24"/>
                    <a:pt x="13" y="25"/>
                  </a:cubicBezTo>
                  <a:cubicBezTo>
                    <a:pt x="13" y="26"/>
                    <a:pt x="13" y="26"/>
                    <a:pt x="13" y="26"/>
                  </a:cubicBezTo>
                  <a:cubicBezTo>
                    <a:pt x="13" y="26"/>
                    <a:pt x="17" y="20"/>
                    <a:pt x="18" y="20"/>
                  </a:cubicBezTo>
                  <a:cubicBezTo>
                    <a:pt x="19" y="20"/>
                    <a:pt x="19" y="20"/>
                    <a:pt x="19" y="20"/>
                  </a:cubicBezTo>
                  <a:cubicBezTo>
                    <a:pt x="20" y="19"/>
                    <a:pt x="23" y="15"/>
                    <a:pt x="24" y="15"/>
                  </a:cubicBezTo>
                  <a:cubicBezTo>
                    <a:pt x="25" y="15"/>
                    <a:pt x="26" y="15"/>
                    <a:pt x="27" y="13"/>
                  </a:cubicBezTo>
                  <a:cubicBezTo>
                    <a:pt x="29" y="11"/>
                    <a:pt x="30" y="10"/>
                    <a:pt x="30" y="10"/>
                  </a:cubicBezTo>
                  <a:cubicBezTo>
                    <a:pt x="31" y="12"/>
                    <a:pt x="31" y="12"/>
                    <a:pt x="31" y="12"/>
                  </a:cubicBezTo>
                  <a:cubicBezTo>
                    <a:pt x="34" y="8"/>
                    <a:pt x="35" y="7"/>
                    <a:pt x="35" y="8"/>
                  </a:cubicBezTo>
                  <a:cubicBezTo>
                    <a:pt x="35" y="8"/>
                    <a:pt x="36" y="9"/>
                    <a:pt x="36" y="9"/>
                  </a:cubicBezTo>
                  <a:cubicBezTo>
                    <a:pt x="39" y="7"/>
                    <a:pt x="40" y="6"/>
                    <a:pt x="40" y="6"/>
                  </a:cubicBezTo>
                  <a:cubicBezTo>
                    <a:pt x="41" y="8"/>
                    <a:pt x="42" y="8"/>
                    <a:pt x="42" y="8"/>
                  </a:cubicBezTo>
                  <a:cubicBezTo>
                    <a:pt x="44" y="6"/>
                    <a:pt x="45" y="7"/>
                    <a:pt x="45" y="7"/>
                  </a:cubicBezTo>
                  <a:cubicBezTo>
                    <a:pt x="45" y="7"/>
                    <a:pt x="47" y="6"/>
                    <a:pt x="48" y="5"/>
                  </a:cubicBezTo>
                  <a:cubicBezTo>
                    <a:pt x="48" y="4"/>
                    <a:pt x="49" y="6"/>
                    <a:pt x="49" y="5"/>
                  </a:cubicBezTo>
                  <a:cubicBezTo>
                    <a:pt x="52" y="2"/>
                    <a:pt x="53" y="0"/>
                    <a:pt x="53" y="1"/>
                  </a:cubicBezTo>
                  <a:cubicBezTo>
                    <a:pt x="53" y="3"/>
                    <a:pt x="53" y="5"/>
                    <a:pt x="53" y="5"/>
                  </a:cubicBezTo>
                  <a:cubicBezTo>
                    <a:pt x="53" y="7"/>
                    <a:pt x="52" y="6"/>
                    <a:pt x="53" y="7"/>
                  </a:cubicBezTo>
                  <a:cubicBezTo>
                    <a:pt x="54" y="7"/>
                    <a:pt x="54" y="6"/>
                    <a:pt x="54" y="7"/>
                  </a:cubicBezTo>
                  <a:cubicBezTo>
                    <a:pt x="54" y="8"/>
                    <a:pt x="53" y="10"/>
                    <a:pt x="53" y="10"/>
                  </a:cubicBezTo>
                  <a:cubicBezTo>
                    <a:pt x="54" y="9"/>
                    <a:pt x="54" y="9"/>
                    <a:pt x="54" y="10"/>
                  </a:cubicBezTo>
                  <a:cubicBezTo>
                    <a:pt x="54" y="13"/>
                    <a:pt x="54" y="14"/>
                    <a:pt x="54" y="14"/>
                  </a:cubicBezTo>
                  <a:cubicBezTo>
                    <a:pt x="55" y="13"/>
                    <a:pt x="55" y="12"/>
                    <a:pt x="55" y="13"/>
                  </a:cubicBezTo>
                  <a:cubicBezTo>
                    <a:pt x="55" y="14"/>
                    <a:pt x="55" y="17"/>
                    <a:pt x="55" y="17"/>
                  </a:cubicBezTo>
                  <a:cubicBezTo>
                    <a:pt x="56" y="16"/>
                    <a:pt x="56" y="18"/>
                    <a:pt x="55" y="19"/>
                  </a:cubicBezTo>
                  <a:cubicBezTo>
                    <a:pt x="55" y="21"/>
                    <a:pt x="56" y="22"/>
                    <a:pt x="56" y="22"/>
                  </a:cubicBezTo>
                  <a:cubicBezTo>
                    <a:pt x="56" y="21"/>
                    <a:pt x="56" y="26"/>
                    <a:pt x="56" y="26"/>
                  </a:cubicBezTo>
                  <a:cubicBezTo>
                    <a:pt x="56" y="26"/>
                    <a:pt x="57" y="26"/>
                    <a:pt x="57" y="26"/>
                  </a:cubicBezTo>
                  <a:cubicBezTo>
                    <a:pt x="57" y="28"/>
                    <a:pt x="55" y="32"/>
                    <a:pt x="55" y="32"/>
                  </a:cubicBezTo>
                  <a:cubicBezTo>
                    <a:pt x="55" y="33"/>
                    <a:pt x="54" y="35"/>
                    <a:pt x="54" y="35"/>
                  </a:cubicBezTo>
                  <a:cubicBezTo>
                    <a:pt x="55" y="34"/>
                    <a:pt x="56" y="35"/>
                    <a:pt x="56" y="35"/>
                  </a:cubicBezTo>
                  <a:cubicBezTo>
                    <a:pt x="56" y="36"/>
                    <a:pt x="54" y="40"/>
                    <a:pt x="54" y="40"/>
                  </a:cubicBezTo>
                  <a:cubicBezTo>
                    <a:pt x="54" y="41"/>
                    <a:pt x="54" y="42"/>
                    <a:pt x="54" y="42"/>
                  </a:cubicBezTo>
                  <a:cubicBezTo>
                    <a:pt x="53" y="43"/>
                    <a:pt x="53" y="43"/>
                    <a:pt x="53" y="43"/>
                  </a:cubicBezTo>
                  <a:cubicBezTo>
                    <a:pt x="54" y="43"/>
                    <a:pt x="55" y="43"/>
                    <a:pt x="54" y="44"/>
                  </a:cubicBezTo>
                  <a:cubicBezTo>
                    <a:pt x="53" y="46"/>
                    <a:pt x="50" y="50"/>
                    <a:pt x="50" y="50"/>
                  </a:cubicBezTo>
                  <a:cubicBezTo>
                    <a:pt x="51" y="50"/>
                    <a:pt x="51" y="51"/>
                    <a:pt x="49" y="53"/>
                  </a:cubicBezTo>
                  <a:cubicBezTo>
                    <a:pt x="48" y="55"/>
                    <a:pt x="45" y="60"/>
                    <a:pt x="44" y="61"/>
                  </a:cubicBezTo>
                  <a:cubicBezTo>
                    <a:pt x="45" y="61"/>
                    <a:pt x="45" y="64"/>
                    <a:pt x="44" y="65"/>
                  </a:cubicBezTo>
                  <a:cubicBezTo>
                    <a:pt x="42" y="67"/>
                    <a:pt x="39" y="68"/>
                    <a:pt x="39" y="68"/>
                  </a:cubicBezTo>
                  <a:cubicBezTo>
                    <a:pt x="40" y="69"/>
                    <a:pt x="37" y="73"/>
                    <a:pt x="33" y="74"/>
                  </a:cubicBezTo>
                  <a:cubicBezTo>
                    <a:pt x="33" y="76"/>
                    <a:pt x="34" y="75"/>
                    <a:pt x="33" y="76"/>
                  </a:cubicBezTo>
                  <a:cubicBezTo>
                    <a:pt x="30" y="77"/>
                    <a:pt x="24" y="79"/>
                    <a:pt x="21" y="79"/>
                  </a:cubicBezTo>
                  <a:cubicBezTo>
                    <a:pt x="17" y="79"/>
                    <a:pt x="15" y="78"/>
                    <a:pt x="15" y="77"/>
                  </a:cubicBezTo>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03" name="Shape 2903"/>
            <p:cNvSpPr/>
            <p:nvPr/>
          </p:nvSpPr>
          <p:spPr>
            <a:xfrm>
              <a:off x="6869113" y="3400425"/>
              <a:ext cx="477838" cy="693738"/>
            </a:xfrm>
            <a:custGeom>
              <a:pathLst>
                <a:path extrusionOk="0" h="83" w="57">
                  <a:moveTo>
                    <a:pt x="52" y="28"/>
                  </a:moveTo>
                  <a:cubicBezTo>
                    <a:pt x="54" y="26"/>
                    <a:pt x="56" y="24"/>
                    <a:pt x="57" y="23"/>
                  </a:cubicBezTo>
                  <a:cubicBezTo>
                    <a:pt x="57" y="22"/>
                    <a:pt x="57" y="22"/>
                    <a:pt x="57" y="21"/>
                  </a:cubicBezTo>
                  <a:cubicBezTo>
                    <a:pt x="57" y="21"/>
                    <a:pt x="57" y="21"/>
                    <a:pt x="57" y="21"/>
                  </a:cubicBezTo>
                  <a:cubicBezTo>
                    <a:pt x="52" y="26"/>
                    <a:pt x="47" y="30"/>
                    <a:pt x="39" y="35"/>
                  </a:cubicBezTo>
                  <a:cubicBezTo>
                    <a:pt x="33" y="38"/>
                    <a:pt x="30" y="40"/>
                    <a:pt x="29" y="41"/>
                  </a:cubicBezTo>
                  <a:cubicBezTo>
                    <a:pt x="29" y="39"/>
                    <a:pt x="30" y="37"/>
                    <a:pt x="31" y="36"/>
                  </a:cubicBezTo>
                  <a:cubicBezTo>
                    <a:pt x="31" y="36"/>
                    <a:pt x="31" y="36"/>
                    <a:pt x="31" y="36"/>
                  </a:cubicBezTo>
                  <a:cubicBezTo>
                    <a:pt x="31" y="36"/>
                    <a:pt x="31" y="36"/>
                    <a:pt x="31" y="36"/>
                  </a:cubicBezTo>
                  <a:cubicBezTo>
                    <a:pt x="31" y="35"/>
                    <a:pt x="31" y="35"/>
                    <a:pt x="31" y="35"/>
                  </a:cubicBezTo>
                  <a:cubicBezTo>
                    <a:pt x="41" y="28"/>
                    <a:pt x="52" y="17"/>
                    <a:pt x="56" y="13"/>
                  </a:cubicBezTo>
                  <a:cubicBezTo>
                    <a:pt x="56" y="13"/>
                    <a:pt x="56" y="13"/>
                    <a:pt x="56" y="12"/>
                  </a:cubicBezTo>
                  <a:cubicBezTo>
                    <a:pt x="52" y="16"/>
                    <a:pt x="43" y="25"/>
                    <a:pt x="39" y="28"/>
                  </a:cubicBezTo>
                  <a:cubicBezTo>
                    <a:pt x="36" y="31"/>
                    <a:pt x="34" y="32"/>
                    <a:pt x="33" y="32"/>
                  </a:cubicBezTo>
                  <a:cubicBezTo>
                    <a:pt x="35" y="28"/>
                    <a:pt x="37" y="25"/>
                    <a:pt x="39" y="22"/>
                  </a:cubicBezTo>
                  <a:cubicBezTo>
                    <a:pt x="45" y="18"/>
                    <a:pt x="51" y="11"/>
                    <a:pt x="54" y="8"/>
                  </a:cubicBezTo>
                  <a:cubicBezTo>
                    <a:pt x="54" y="8"/>
                    <a:pt x="54" y="7"/>
                    <a:pt x="54" y="7"/>
                  </a:cubicBezTo>
                  <a:cubicBezTo>
                    <a:pt x="50" y="10"/>
                    <a:pt x="43" y="16"/>
                    <a:pt x="42" y="17"/>
                  </a:cubicBezTo>
                  <a:cubicBezTo>
                    <a:pt x="44" y="14"/>
                    <a:pt x="45" y="12"/>
                    <a:pt x="46" y="11"/>
                  </a:cubicBezTo>
                  <a:cubicBezTo>
                    <a:pt x="46" y="10"/>
                    <a:pt x="47" y="10"/>
                    <a:pt x="47" y="9"/>
                  </a:cubicBezTo>
                  <a:cubicBezTo>
                    <a:pt x="47" y="8"/>
                    <a:pt x="47" y="8"/>
                    <a:pt x="47" y="8"/>
                  </a:cubicBezTo>
                  <a:cubicBezTo>
                    <a:pt x="47" y="8"/>
                    <a:pt x="48" y="7"/>
                    <a:pt x="48" y="7"/>
                  </a:cubicBezTo>
                  <a:cubicBezTo>
                    <a:pt x="48" y="7"/>
                    <a:pt x="47" y="7"/>
                    <a:pt x="47" y="8"/>
                  </a:cubicBezTo>
                  <a:cubicBezTo>
                    <a:pt x="47" y="6"/>
                    <a:pt x="48" y="3"/>
                    <a:pt x="49" y="0"/>
                  </a:cubicBezTo>
                  <a:cubicBezTo>
                    <a:pt x="48" y="0"/>
                    <a:pt x="48" y="0"/>
                    <a:pt x="48" y="0"/>
                  </a:cubicBezTo>
                  <a:cubicBezTo>
                    <a:pt x="47" y="3"/>
                    <a:pt x="46" y="7"/>
                    <a:pt x="45" y="11"/>
                  </a:cubicBezTo>
                  <a:cubicBezTo>
                    <a:pt x="44" y="12"/>
                    <a:pt x="43" y="14"/>
                    <a:pt x="42" y="16"/>
                  </a:cubicBezTo>
                  <a:cubicBezTo>
                    <a:pt x="42" y="13"/>
                    <a:pt x="41" y="7"/>
                    <a:pt x="41" y="5"/>
                  </a:cubicBezTo>
                  <a:cubicBezTo>
                    <a:pt x="41" y="4"/>
                    <a:pt x="41" y="3"/>
                    <a:pt x="40" y="1"/>
                  </a:cubicBezTo>
                  <a:cubicBezTo>
                    <a:pt x="40" y="1"/>
                    <a:pt x="40" y="1"/>
                    <a:pt x="40" y="2"/>
                  </a:cubicBezTo>
                  <a:cubicBezTo>
                    <a:pt x="40" y="3"/>
                    <a:pt x="40" y="13"/>
                    <a:pt x="40" y="19"/>
                  </a:cubicBezTo>
                  <a:cubicBezTo>
                    <a:pt x="39" y="21"/>
                    <a:pt x="38" y="23"/>
                    <a:pt x="36" y="25"/>
                  </a:cubicBezTo>
                  <a:cubicBezTo>
                    <a:pt x="36" y="23"/>
                    <a:pt x="36" y="20"/>
                    <a:pt x="36" y="16"/>
                  </a:cubicBezTo>
                  <a:cubicBezTo>
                    <a:pt x="35" y="12"/>
                    <a:pt x="36" y="6"/>
                    <a:pt x="36" y="4"/>
                  </a:cubicBezTo>
                  <a:cubicBezTo>
                    <a:pt x="36" y="4"/>
                    <a:pt x="35" y="3"/>
                    <a:pt x="35" y="3"/>
                  </a:cubicBezTo>
                  <a:cubicBezTo>
                    <a:pt x="35" y="3"/>
                    <a:pt x="35" y="2"/>
                    <a:pt x="35" y="3"/>
                  </a:cubicBezTo>
                  <a:cubicBezTo>
                    <a:pt x="35" y="4"/>
                    <a:pt x="34" y="7"/>
                    <a:pt x="34" y="10"/>
                  </a:cubicBezTo>
                  <a:cubicBezTo>
                    <a:pt x="34" y="14"/>
                    <a:pt x="34" y="22"/>
                    <a:pt x="34" y="28"/>
                  </a:cubicBezTo>
                  <a:cubicBezTo>
                    <a:pt x="33" y="30"/>
                    <a:pt x="32" y="32"/>
                    <a:pt x="31" y="34"/>
                  </a:cubicBezTo>
                  <a:cubicBezTo>
                    <a:pt x="31" y="33"/>
                    <a:pt x="31" y="33"/>
                    <a:pt x="31" y="32"/>
                  </a:cubicBezTo>
                  <a:cubicBezTo>
                    <a:pt x="31" y="29"/>
                    <a:pt x="30" y="25"/>
                    <a:pt x="30" y="23"/>
                  </a:cubicBezTo>
                  <a:cubicBezTo>
                    <a:pt x="31" y="20"/>
                    <a:pt x="30" y="20"/>
                    <a:pt x="31" y="14"/>
                  </a:cubicBezTo>
                  <a:cubicBezTo>
                    <a:pt x="31" y="12"/>
                    <a:pt x="30" y="11"/>
                    <a:pt x="31" y="6"/>
                  </a:cubicBezTo>
                  <a:cubicBezTo>
                    <a:pt x="31" y="6"/>
                    <a:pt x="31" y="6"/>
                    <a:pt x="31" y="7"/>
                  </a:cubicBezTo>
                  <a:cubicBezTo>
                    <a:pt x="31" y="7"/>
                    <a:pt x="31" y="7"/>
                    <a:pt x="30" y="5"/>
                  </a:cubicBezTo>
                  <a:cubicBezTo>
                    <a:pt x="30" y="7"/>
                    <a:pt x="29" y="8"/>
                    <a:pt x="29" y="10"/>
                  </a:cubicBezTo>
                  <a:cubicBezTo>
                    <a:pt x="29" y="12"/>
                    <a:pt x="29" y="13"/>
                    <a:pt x="29" y="17"/>
                  </a:cubicBezTo>
                  <a:cubicBezTo>
                    <a:pt x="29" y="21"/>
                    <a:pt x="29" y="29"/>
                    <a:pt x="29" y="37"/>
                  </a:cubicBezTo>
                  <a:cubicBezTo>
                    <a:pt x="28" y="39"/>
                    <a:pt x="28" y="40"/>
                    <a:pt x="27" y="41"/>
                  </a:cubicBezTo>
                  <a:cubicBezTo>
                    <a:pt x="27" y="40"/>
                    <a:pt x="26" y="39"/>
                    <a:pt x="26" y="38"/>
                  </a:cubicBezTo>
                  <a:cubicBezTo>
                    <a:pt x="26" y="36"/>
                    <a:pt x="26" y="33"/>
                    <a:pt x="25" y="34"/>
                  </a:cubicBezTo>
                  <a:cubicBezTo>
                    <a:pt x="25" y="35"/>
                    <a:pt x="24" y="25"/>
                    <a:pt x="24" y="20"/>
                  </a:cubicBezTo>
                  <a:cubicBezTo>
                    <a:pt x="23" y="16"/>
                    <a:pt x="23" y="15"/>
                    <a:pt x="24" y="10"/>
                  </a:cubicBezTo>
                  <a:cubicBezTo>
                    <a:pt x="24" y="10"/>
                    <a:pt x="23" y="10"/>
                    <a:pt x="23" y="10"/>
                  </a:cubicBezTo>
                  <a:cubicBezTo>
                    <a:pt x="23" y="12"/>
                    <a:pt x="22" y="14"/>
                    <a:pt x="22" y="17"/>
                  </a:cubicBezTo>
                  <a:cubicBezTo>
                    <a:pt x="22" y="22"/>
                    <a:pt x="24" y="33"/>
                    <a:pt x="25" y="44"/>
                  </a:cubicBezTo>
                  <a:cubicBezTo>
                    <a:pt x="24" y="46"/>
                    <a:pt x="23" y="48"/>
                    <a:pt x="23" y="50"/>
                  </a:cubicBezTo>
                  <a:cubicBezTo>
                    <a:pt x="22" y="49"/>
                    <a:pt x="22" y="47"/>
                    <a:pt x="21" y="43"/>
                  </a:cubicBezTo>
                  <a:cubicBezTo>
                    <a:pt x="20" y="37"/>
                    <a:pt x="18" y="30"/>
                    <a:pt x="17" y="23"/>
                  </a:cubicBezTo>
                  <a:cubicBezTo>
                    <a:pt x="17" y="17"/>
                    <a:pt x="18" y="18"/>
                    <a:pt x="17" y="15"/>
                  </a:cubicBezTo>
                  <a:cubicBezTo>
                    <a:pt x="17" y="16"/>
                    <a:pt x="17" y="16"/>
                    <a:pt x="17" y="16"/>
                  </a:cubicBezTo>
                  <a:cubicBezTo>
                    <a:pt x="17" y="16"/>
                    <a:pt x="17" y="16"/>
                    <a:pt x="17" y="16"/>
                  </a:cubicBezTo>
                  <a:cubicBezTo>
                    <a:pt x="17" y="16"/>
                    <a:pt x="16" y="16"/>
                    <a:pt x="16" y="21"/>
                  </a:cubicBezTo>
                  <a:cubicBezTo>
                    <a:pt x="17" y="26"/>
                    <a:pt x="19" y="41"/>
                    <a:pt x="21" y="53"/>
                  </a:cubicBezTo>
                  <a:cubicBezTo>
                    <a:pt x="21" y="54"/>
                    <a:pt x="20" y="55"/>
                    <a:pt x="20" y="56"/>
                  </a:cubicBezTo>
                  <a:cubicBezTo>
                    <a:pt x="20" y="56"/>
                    <a:pt x="20" y="56"/>
                    <a:pt x="19" y="57"/>
                  </a:cubicBezTo>
                  <a:cubicBezTo>
                    <a:pt x="19" y="54"/>
                    <a:pt x="18" y="49"/>
                    <a:pt x="18" y="49"/>
                  </a:cubicBezTo>
                  <a:cubicBezTo>
                    <a:pt x="17" y="49"/>
                    <a:pt x="16" y="45"/>
                    <a:pt x="16" y="43"/>
                  </a:cubicBezTo>
                  <a:cubicBezTo>
                    <a:pt x="15" y="41"/>
                    <a:pt x="12" y="27"/>
                    <a:pt x="12" y="28"/>
                  </a:cubicBezTo>
                  <a:cubicBezTo>
                    <a:pt x="12" y="28"/>
                    <a:pt x="13" y="41"/>
                    <a:pt x="13" y="42"/>
                  </a:cubicBezTo>
                  <a:cubicBezTo>
                    <a:pt x="13" y="42"/>
                    <a:pt x="10" y="34"/>
                    <a:pt x="9" y="33"/>
                  </a:cubicBezTo>
                  <a:cubicBezTo>
                    <a:pt x="9" y="32"/>
                    <a:pt x="11" y="40"/>
                    <a:pt x="12" y="46"/>
                  </a:cubicBezTo>
                  <a:cubicBezTo>
                    <a:pt x="13" y="50"/>
                    <a:pt x="16" y="61"/>
                    <a:pt x="17" y="63"/>
                  </a:cubicBezTo>
                  <a:cubicBezTo>
                    <a:pt x="16" y="64"/>
                    <a:pt x="16" y="64"/>
                    <a:pt x="16" y="65"/>
                  </a:cubicBezTo>
                  <a:cubicBezTo>
                    <a:pt x="15" y="63"/>
                    <a:pt x="12" y="56"/>
                    <a:pt x="11" y="51"/>
                  </a:cubicBezTo>
                  <a:cubicBezTo>
                    <a:pt x="9" y="47"/>
                    <a:pt x="6" y="35"/>
                    <a:pt x="5" y="33"/>
                  </a:cubicBezTo>
                  <a:cubicBezTo>
                    <a:pt x="5" y="33"/>
                    <a:pt x="5" y="33"/>
                    <a:pt x="5" y="33"/>
                  </a:cubicBezTo>
                  <a:cubicBezTo>
                    <a:pt x="5" y="35"/>
                    <a:pt x="7" y="38"/>
                    <a:pt x="7" y="40"/>
                  </a:cubicBezTo>
                  <a:cubicBezTo>
                    <a:pt x="7" y="42"/>
                    <a:pt x="9" y="49"/>
                    <a:pt x="8" y="49"/>
                  </a:cubicBezTo>
                  <a:cubicBezTo>
                    <a:pt x="6" y="48"/>
                    <a:pt x="6" y="48"/>
                    <a:pt x="6" y="49"/>
                  </a:cubicBezTo>
                  <a:cubicBezTo>
                    <a:pt x="7" y="50"/>
                    <a:pt x="10" y="54"/>
                    <a:pt x="11" y="57"/>
                  </a:cubicBezTo>
                  <a:cubicBezTo>
                    <a:pt x="12" y="60"/>
                    <a:pt x="13" y="64"/>
                    <a:pt x="14" y="67"/>
                  </a:cubicBezTo>
                  <a:cubicBezTo>
                    <a:pt x="14" y="68"/>
                    <a:pt x="14" y="68"/>
                    <a:pt x="14" y="68"/>
                  </a:cubicBezTo>
                  <a:cubicBezTo>
                    <a:pt x="13" y="67"/>
                    <a:pt x="10" y="63"/>
                    <a:pt x="8" y="60"/>
                  </a:cubicBezTo>
                  <a:cubicBezTo>
                    <a:pt x="7" y="56"/>
                    <a:pt x="3" y="50"/>
                    <a:pt x="3" y="50"/>
                  </a:cubicBezTo>
                  <a:cubicBezTo>
                    <a:pt x="0" y="48"/>
                    <a:pt x="0" y="48"/>
                    <a:pt x="0" y="48"/>
                  </a:cubicBezTo>
                  <a:cubicBezTo>
                    <a:pt x="0" y="48"/>
                    <a:pt x="0" y="48"/>
                    <a:pt x="0" y="49"/>
                  </a:cubicBezTo>
                  <a:cubicBezTo>
                    <a:pt x="2" y="51"/>
                    <a:pt x="4" y="56"/>
                    <a:pt x="5" y="57"/>
                  </a:cubicBezTo>
                  <a:cubicBezTo>
                    <a:pt x="5" y="58"/>
                    <a:pt x="3" y="57"/>
                    <a:pt x="3" y="57"/>
                  </a:cubicBezTo>
                  <a:cubicBezTo>
                    <a:pt x="3" y="57"/>
                    <a:pt x="2" y="57"/>
                    <a:pt x="0" y="56"/>
                  </a:cubicBezTo>
                  <a:cubicBezTo>
                    <a:pt x="0" y="57"/>
                    <a:pt x="0" y="57"/>
                    <a:pt x="0" y="58"/>
                  </a:cubicBezTo>
                  <a:cubicBezTo>
                    <a:pt x="1" y="59"/>
                    <a:pt x="3" y="61"/>
                    <a:pt x="4" y="61"/>
                  </a:cubicBezTo>
                  <a:cubicBezTo>
                    <a:pt x="5" y="62"/>
                    <a:pt x="12" y="68"/>
                    <a:pt x="13" y="69"/>
                  </a:cubicBezTo>
                  <a:cubicBezTo>
                    <a:pt x="13" y="70"/>
                    <a:pt x="13" y="70"/>
                    <a:pt x="12" y="71"/>
                  </a:cubicBezTo>
                  <a:cubicBezTo>
                    <a:pt x="11" y="69"/>
                    <a:pt x="9" y="67"/>
                    <a:pt x="7" y="66"/>
                  </a:cubicBezTo>
                  <a:cubicBezTo>
                    <a:pt x="5" y="64"/>
                    <a:pt x="3" y="63"/>
                    <a:pt x="2" y="62"/>
                  </a:cubicBezTo>
                  <a:cubicBezTo>
                    <a:pt x="3" y="64"/>
                    <a:pt x="4" y="67"/>
                    <a:pt x="6" y="68"/>
                  </a:cubicBezTo>
                  <a:cubicBezTo>
                    <a:pt x="6" y="68"/>
                    <a:pt x="6" y="69"/>
                    <a:pt x="6" y="69"/>
                  </a:cubicBezTo>
                  <a:cubicBezTo>
                    <a:pt x="8" y="70"/>
                    <a:pt x="11" y="71"/>
                    <a:pt x="12" y="71"/>
                  </a:cubicBezTo>
                  <a:cubicBezTo>
                    <a:pt x="12" y="72"/>
                    <a:pt x="12" y="73"/>
                    <a:pt x="11" y="74"/>
                  </a:cubicBezTo>
                  <a:cubicBezTo>
                    <a:pt x="10" y="78"/>
                    <a:pt x="9" y="81"/>
                    <a:pt x="9" y="82"/>
                  </a:cubicBezTo>
                  <a:cubicBezTo>
                    <a:pt x="9" y="83"/>
                    <a:pt x="9" y="83"/>
                    <a:pt x="9" y="83"/>
                  </a:cubicBezTo>
                  <a:cubicBezTo>
                    <a:pt x="9" y="83"/>
                    <a:pt x="11" y="82"/>
                    <a:pt x="12" y="80"/>
                  </a:cubicBezTo>
                  <a:cubicBezTo>
                    <a:pt x="12" y="77"/>
                    <a:pt x="13" y="74"/>
                    <a:pt x="14" y="71"/>
                  </a:cubicBezTo>
                  <a:cubicBezTo>
                    <a:pt x="17" y="72"/>
                    <a:pt x="19" y="72"/>
                    <a:pt x="23" y="72"/>
                  </a:cubicBezTo>
                  <a:cubicBezTo>
                    <a:pt x="25" y="72"/>
                    <a:pt x="29" y="72"/>
                    <a:pt x="31" y="71"/>
                  </a:cubicBezTo>
                  <a:cubicBezTo>
                    <a:pt x="32" y="71"/>
                    <a:pt x="33" y="71"/>
                    <a:pt x="33" y="71"/>
                  </a:cubicBezTo>
                  <a:cubicBezTo>
                    <a:pt x="33" y="70"/>
                    <a:pt x="33" y="70"/>
                    <a:pt x="33" y="70"/>
                  </a:cubicBezTo>
                  <a:cubicBezTo>
                    <a:pt x="30" y="71"/>
                    <a:pt x="26" y="71"/>
                    <a:pt x="22" y="71"/>
                  </a:cubicBezTo>
                  <a:cubicBezTo>
                    <a:pt x="19" y="71"/>
                    <a:pt x="16" y="70"/>
                    <a:pt x="14" y="69"/>
                  </a:cubicBezTo>
                  <a:cubicBezTo>
                    <a:pt x="14" y="69"/>
                    <a:pt x="15" y="69"/>
                    <a:pt x="15" y="69"/>
                  </a:cubicBezTo>
                  <a:cubicBezTo>
                    <a:pt x="15" y="69"/>
                    <a:pt x="17" y="69"/>
                    <a:pt x="18" y="69"/>
                  </a:cubicBezTo>
                  <a:cubicBezTo>
                    <a:pt x="20" y="69"/>
                    <a:pt x="27" y="67"/>
                    <a:pt x="29" y="67"/>
                  </a:cubicBezTo>
                  <a:cubicBezTo>
                    <a:pt x="30" y="67"/>
                    <a:pt x="31" y="68"/>
                    <a:pt x="33" y="69"/>
                  </a:cubicBezTo>
                  <a:cubicBezTo>
                    <a:pt x="33" y="69"/>
                    <a:pt x="33" y="69"/>
                    <a:pt x="33" y="69"/>
                  </a:cubicBezTo>
                  <a:cubicBezTo>
                    <a:pt x="35" y="68"/>
                    <a:pt x="36" y="68"/>
                    <a:pt x="37" y="67"/>
                  </a:cubicBezTo>
                  <a:cubicBezTo>
                    <a:pt x="35" y="66"/>
                    <a:pt x="32" y="66"/>
                    <a:pt x="31" y="66"/>
                  </a:cubicBezTo>
                  <a:cubicBezTo>
                    <a:pt x="31" y="66"/>
                    <a:pt x="32" y="65"/>
                    <a:pt x="36" y="63"/>
                  </a:cubicBezTo>
                  <a:cubicBezTo>
                    <a:pt x="41" y="62"/>
                    <a:pt x="44" y="59"/>
                    <a:pt x="45" y="57"/>
                  </a:cubicBezTo>
                  <a:cubicBezTo>
                    <a:pt x="44" y="56"/>
                    <a:pt x="44" y="56"/>
                    <a:pt x="44" y="56"/>
                  </a:cubicBezTo>
                  <a:cubicBezTo>
                    <a:pt x="41" y="59"/>
                    <a:pt x="36" y="62"/>
                    <a:pt x="29" y="64"/>
                  </a:cubicBezTo>
                  <a:cubicBezTo>
                    <a:pt x="22" y="67"/>
                    <a:pt x="18" y="67"/>
                    <a:pt x="16" y="67"/>
                  </a:cubicBezTo>
                  <a:cubicBezTo>
                    <a:pt x="16" y="66"/>
                    <a:pt x="17" y="66"/>
                    <a:pt x="17" y="65"/>
                  </a:cubicBezTo>
                  <a:cubicBezTo>
                    <a:pt x="17" y="65"/>
                    <a:pt x="18" y="65"/>
                    <a:pt x="18" y="64"/>
                  </a:cubicBezTo>
                  <a:cubicBezTo>
                    <a:pt x="23" y="63"/>
                    <a:pt x="29" y="60"/>
                    <a:pt x="34" y="57"/>
                  </a:cubicBezTo>
                  <a:cubicBezTo>
                    <a:pt x="38" y="54"/>
                    <a:pt x="45" y="52"/>
                    <a:pt x="47" y="51"/>
                  </a:cubicBezTo>
                  <a:cubicBezTo>
                    <a:pt x="48" y="51"/>
                    <a:pt x="48" y="51"/>
                    <a:pt x="48" y="50"/>
                  </a:cubicBezTo>
                  <a:cubicBezTo>
                    <a:pt x="47" y="50"/>
                    <a:pt x="46" y="51"/>
                    <a:pt x="45" y="51"/>
                  </a:cubicBezTo>
                  <a:cubicBezTo>
                    <a:pt x="42" y="52"/>
                    <a:pt x="36" y="54"/>
                    <a:pt x="29" y="57"/>
                  </a:cubicBezTo>
                  <a:cubicBezTo>
                    <a:pt x="24" y="59"/>
                    <a:pt x="21" y="60"/>
                    <a:pt x="20" y="60"/>
                  </a:cubicBezTo>
                  <a:cubicBezTo>
                    <a:pt x="20" y="59"/>
                    <a:pt x="21" y="58"/>
                    <a:pt x="22" y="56"/>
                  </a:cubicBezTo>
                  <a:cubicBezTo>
                    <a:pt x="28" y="54"/>
                    <a:pt x="32" y="52"/>
                    <a:pt x="37" y="49"/>
                  </a:cubicBezTo>
                  <a:cubicBezTo>
                    <a:pt x="43" y="46"/>
                    <a:pt x="50" y="42"/>
                    <a:pt x="53" y="41"/>
                  </a:cubicBezTo>
                  <a:cubicBezTo>
                    <a:pt x="53" y="40"/>
                    <a:pt x="54" y="40"/>
                    <a:pt x="54" y="39"/>
                  </a:cubicBezTo>
                  <a:cubicBezTo>
                    <a:pt x="54" y="39"/>
                    <a:pt x="54" y="39"/>
                    <a:pt x="54" y="39"/>
                  </a:cubicBezTo>
                  <a:cubicBezTo>
                    <a:pt x="51" y="40"/>
                    <a:pt x="45" y="42"/>
                    <a:pt x="41" y="45"/>
                  </a:cubicBezTo>
                  <a:cubicBezTo>
                    <a:pt x="36" y="47"/>
                    <a:pt x="28" y="51"/>
                    <a:pt x="25" y="52"/>
                  </a:cubicBezTo>
                  <a:cubicBezTo>
                    <a:pt x="24" y="52"/>
                    <a:pt x="23" y="53"/>
                    <a:pt x="23" y="53"/>
                  </a:cubicBezTo>
                  <a:cubicBezTo>
                    <a:pt x="24" y="52"/>
                    <a:pt x="24" y="50"/>
                    <a:pt x="25" y="48"/>
                  </a:cubicBezTo>
                  <a:cubicBezTo>
                    <a:pt x="32" y="46"/>
                    <a:pt x="36" y="44"/>
                    <a:pt x="42" y="41"/>
                  </a:cubicBezTo>
                  <a:cubicBezTo>
                    <a:pt x="46" y="39"/>
                    <a:pt x="52" y="36"/>
                    <a:pt x="55" y="34"/>
                  </a:cubicBezTo>
                  <a:cubicBezTo>
                    <a:pt x="55" y="33"/>
                    <a:pt x="55" y="33"/>
                    <a:pt x="56" y="32"/>
                  </a:cubicBezTo>
                  <a:cubicBezTo>
                    <a:pt x="54" y="33"/>
                    <a:pt x="51" y="34"/>
                    <a:pt x="48" y="36"/>
                  </a:cubicBezTo>
                  <a:cubicBezTo>
                    <a:pt x="44" y="38"/>
                    <a:pt x="32" y="44"/>
                    <a:pt x="30" y="45"/>
                  </a:cubicBezTo>
                  <a:cubicBezTo>
                    <a:pt x="28" y="45"/>
                    <a:pt x="27" y="46"/>
                    <a:pt x="26" y="46"/>
                  </a:cubicBezTo>
                  <a:cubicBezTo>
                    <a:pt x="26" y="45"/>
                    <a:pt x="27" y="44"/>
                    <a:pt x="27" y="44"/>
                  </a:cubicBezTo>
                  <a:cubicBezTo>
                    <a:pt x="38" y="38"/>
                    <a:pt x="47" y="32"/>
                    <a:pt x="52" y="28"/>
                  </a:cubicBezTo>
                  <a:moveTo>
                    <a:pt x="48" y="7"/>
                  </a:moveTo>
                  <a:cubicBezTo>
                    <a:pt x="48" y="7"/>
                    <a:pt x="48" y="7"/>
                    <a:pt x="48" y="7"/>
                  </a:cubicBezTo>
                  <a:cubicBezTo>
                    <a:pt x="48" y="6"/>
                    <a:pt x="48" y="6"/>
                    <a:pt x="48" y="7"/>
                  </a:cubicBezTo>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904" name="Shape 2904"/>
          <p:cNvGrpSpPr/>
          <p:nvPr/>
        </p:nvGrpSpPr>
        <p:grpSpPr>
          <a:xfrm>
            <a:off x="2939866" y="2642507"/>
            <a:ext cx="427435" cy="426244"/>
            <a:chOff x="9286875" y="3433763"/>
            <a:chExt cx="569913" cy="568325"/>
          </a:xfrm>
        </p:grpSpPr>
        <p:sp>
          <p:nvSpPr>
            <p:cNvPr id="2905" name="Shape 2905"/>
            <p:cNvSpPr/>
            <p:nvPr/>
          </p:nvSpPr>
          <p:spPr>
            <a:xfrm>
              <a:off x="9504363" y="3709988"/>
              <a:ext cx="134938" cy="292100"/>
            </a:xfrm>
            <a:custGeom>
              <a:pathLst>
                <a:path extrusionOk="0" h="35" w="16">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06" name="Shape 2906"/>
            <p:cNvSpPr/>
            <p:nvPr/>
          </p:nvSpPr>
          <p:spPr>
            <a:xfrm>
              <a:off x="9563100" y="3709988"/>
              <a:ext cx="242888" cy="242888"/>
            </a:xfrm>
            <a:custGeom>
              <a:pathLst>
                <a:path extrusionOk="0" h="29" w="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07" name="Shape 2907"/>
            <p:cNvSpPr/>
            <p:nvPr/>
          </p:nvSpPr>
          <p:spPr>
            <a:xfrm>
              <a:off x="9563100" y="3651250"/>
              <a:ext cx="293688" cy="133350"/>
            </a:xfrm>
            <a:custGeom>
              <a:pathLst>
                <a:path extrusionOk="0" h="16" w="35">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08" name="Shape 2908"/>
            <p:cNvSpPr/>
            <p:nvPr/>
          </p:nvSpPr>
          <p:spPr>
            <a:xfrm>
              <a:off x="9563100" y="3482975"/>
              <a:ext cx="242888" cy="242888"/>
            </a:xfrm>
            <a:custGeom>
              <a:pathLst>
                <a:path extrusionOk="0" h="29" w="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09" name="Shape 2909"/>
            <p:cNvSpPr/>
            <p:nvPr/>
          </p:nvSpPr>
          <p:spPr>
            <a:xfrm>
              <a:off x="9504363" y="3433763"/>
              <a:ext cx="134938" cy="292100"/>
            </a:xfrm>
            <a:custGeom>
              <a:pathLst>
                <a:path extrusionOk="0" h="35" w="16">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10" name="Shape 2910"/>
            <p:cNvSpPr/>
            <p:nvPr/>
          </p:nvSpPr>
          <p:spPr>
            <a:xfrm>
              <a:off x="9337675" y="3482975"/>
              <a:ext cx="242888" cy="242888"/>
            </a:xfrm>
            <a:custGeom>
              <a:pathLst>
                <a:path extrusionOk="0" h="29" w="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11" name="Shape 2911"/>
            <p:cNvSpPr/>
            <p:nvPr/>
          </p:nvSpPr>
          <p:spPr>
            <a:xfrm>
              <a:off x="9286875" y="3651250"/>
              <a:ext cx="293688" cy="133350"/>
            </a:xfrm>
            <a:custGeom>
              <a:pathLst>
                <a:path extrusionOk="0" h="16" w="35">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12" name="Shape 2912"/>
            <p:cNvSpPr/>
            <p:nvPr/>
          </p:nvSpPr>
          <p:spPr>
            <a:xfrm>
              <a:off x="9337675" y="3709988"/>
              <a:ext cx="242888" cy="242888"/>
            </a:xfrm>
            <a:custGeom>
              <a:pathLst>
                <a:path extrusionOk="0" h="29" w="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13" name="Shape 2913"/>
            <p:cNvSpPr/>
            <p:nvPr/>
          </p:nvSpPr>
          <p:spPr>
            <a:xfrm>
              <a:off x="9388475" y="3533775"/>
              <a:ext cx="366713" cy="368300"/>
            </a:xfrm>
            <a:prstGeom prst="ellipse">
              <a:avLst/>
            </a:prstGeom>
            <a:solidFill>
              <a:srgbClr val="CACCC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2914" name="Shape 2914"/>
          <p:cNvCxnSpPr/>
          <p:nvPr/>
        </p:nvCxnSpPr>
        <p:spPr>
          <a:xfrm>
            <a:off x="2660665" y="2642507"/>
            <a:ext cx="0" cy="417910"/>
          </a:xfrm>
          <a:prstGeom prst="straightConnector1">
            <a:avLst/>
          </a:prstGeom>
          <a:noFill/>
          <a:ln cap="flat" cmpd="sng" w="28575">
            <a:solidFill>
              <a:srgbClr val="BFBFBF"/>
            </a:solidFill>
            <a:prstDash val="solid"/>
            <a:miter lim="800000"/>
            <a:headEnd len="sm" w="sm" type="none"/>
            <a:tailEnd len="sm" w="sm" type="none"/>
          </a:ln>
        </p:spPr>
      </p:cxnSp>
      <p:sp>
        <p:nvSpPr>
          <p:cNvPr id="2915" name="Shape 2915"/>
          <p:cNvSpPr txBox="1"/>
          <p:nvPr/>
        </p:nvSpPr>
        <p:spPr>
          <a:xfrm>
            <a:off x="1590261" y="2564828"/>
            <a:ext cx="802669"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Montserrat"/>
                <a:ea typeface="Montserrat"/>
                <a:cs typeface="Montserrat"/>
                <a:sym typeface="Montserrat"/>
              </a:rPr>
              <a:t>37.5K</a:t>
            </a:r>
            <a:endParaRPr sz="1100"/>
          </a:p>
        </p:txBody>
      </p:sp>
      <p:sp>
        <p:nvSpPr>
          <p:cNvPr id="2916" name="Shape 2916"/>
          <p:cNvSpPr txBox="1"/>
          <p:nvPr/>
        </p:nvSpPr>
        <p:spPr>
          <a:xfrm>
            <a:off x="1590249" y="2866600"/>
            <a:ext cx="10704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3F3F3F"/>
                </a:solidFill>
                <a:latin typeface="Montserrat"/>
                <a:ea typeface="Montserrat"/>
                <a:cs typeface="Montserrat"/>
                <a:sym typeface="Montserrat"/>
              </a:rPr>
              <a:t>Contrary to popular belief, Lorem Ipsum</a:t>
            </a:r>
            <a:endParaRPr sz="1100"/>
          </a:p>
        </p:txBody>
      </p:sp>
      <p:sp>
        <p:nvSpPr>
          <p:cNvPr id="2917" name="Shape 2917"/>
          <p:cNvSpPr txBox="1"/>
          <p:nvPr/>
        </p:nvSpPr>
        <p:spPr>
          <a:xfrm>
            <a:off x="3448043" y="2564828"/>
            <a:ext cx="858271"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rgbClr val="5D6165"/>
                </a:solidFill>
                <a:latin typeface="Montserrat"/>
                <a:ea typeface="Montserrat"/>
                <a:cs typeface="Montserrat"/>
                <a:sym typeface="Montserrat"/>
              </a:rPr>
              <a:t>300.8K</a:t>
            </a:r>
            <a:endParaRPr sz="1100"/>
          </a:p>
        </p:txBody>
      </p:sp>
      <p:sp>
        <p:nvSpPr>
          <p:cNvPr id="2918" name="Shape 2918"/>
          <p:cNvSpPr txBox="1"/>
          <p:nvPr/>
        </p:nvSpPr>
        <p:spPr>
          <a:xfrm>
            <a:off x="3448050" y="2866600"/>
            <a:ext cx="1070400" cy="30000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3F3F3F"/>
                </a:solidFill>
                <a:latin typeface="Montserrat"/>
                <a:ea typeface="Montserrat"/>
                <a:cs typeface="Montserrat"/>
                <a:sym typeface="Montserrat"/>
              </a:rPr>
              <a:t>Contrary to popular belief, Lorem Ipsum</a:t>
            </a:r>
            <a:endParaRPr sz="1100"/>
          </a:p>
        </p:txBody>
      </p:sp>
      <p:sp>
        <p:nvSpPr>
          <p:cNvPr id="2919" name="Shape 2919"/>
          <p:cNvSpPr txBox="1"/>
          <p:nvPr/>
        </p:nvSpPr>
        <p:spPr>
          <a:xfrm>
            <a:off x="866437" y="848236"/>
            <a:ext cx="2581500" cy="550200"/>
          </a:xfrm>
          <a:prstGeom prst="rect">
            <a:avLst/>
          </a:prstGeom>
          <a:noFill/>
          <a:ln>
            <a:noFill/>
          </a:ln>
        </p:spPr>
        <p:txBody>
          <a:bodyPr anchorCtr="0" anchor="t" bIns="34275" lIns="68575" spcFirstLastPara="1" rIns="68575" wrap="square" tIns="34275">
            <a:noAutofit/>
          </a:bodyPr>
          <a:lstStyle/>
          <a:p>
            <a:pPr indent="0" lvl="0" marL="0" marR="0" rtl="0" algn="l">
              <a:lnSpc>
                <a:spcPct val="83333"/>
              </a:lnSpc>
              <a:spcBef>
                <a:spcPts val="0"/>
              </a:spcBef>
              <a:spcAft>
                <a:spcPts val="0"/>
              </a:spcAft>
              <a:buNone/>
            </a:pPr>
            <a:r>
              <a:rPr b="1" lang="en" sz="2300">
                <a:solidFill>
                  <a:schemeClr val="dk1"/>
                </a:solidFill>
                <a:latin typeface="Montserrat"/>
                <a:ea typeface="Montserrat"/>
                <a:cs typeface="Montserrat"/>
                <a:sym typeface="Montserrat"/>
              </a:rPr>
              <a:t>Laptop infogra</a:t>
            </a:r>
            <a:endParaRPr b="1" sz="2300">
              <a:solidFill>
                <a:schemeClr val="dk1"/>
              </a:solidFill>
              <a:latin typeface="Montserrat"/>
              <a:ea typeface="Montserrat"/>
              <a:cs typeface="Montserrat"/>
              <a:sym typeface="Montserrat"/>
            </a:endParaRPr>
          </a:p>
          <a:p>
            <a:pPr indent="0" lvl="0" marL="0" marR="0" rtl="0" algn="l">
              <a:lnSpc>
                <a:spcPct val="138888"/>
              </a:lnSpc>
              <a:spcBef>
                <a:spcPts val="0"/>
              </a:spcBef>
              <a:spcAft>
                <a:spcPts val="0"/>
              </a:spcAft>
              <a:buNone/>
            </a:pPr>
            <a:r>
              <a:rPr b="1" lang="en" sz="1400">
                <a:solidFill>
                  <a:srgbClr val="7F7F7F"/>
                </a:solidFill>
                <a:latin typeface="Montserrat"/>
                <a:ea typeface="Montserrat"/>
                <a:cs typeface="Montserrat"/>
                <a:sym typeface="Montserrat"/>
              </a:rPr>
              <a:t>Infographic slides</a:t>
            </a:r>
            <a:endParaRPr sz="1100"/>
          </a:p>
        </p:txBody>
      </p:sp>
      <p:sp>
        <p:nvSpPr>
          <p:cNvPr id="2920" name="Shape 2920"/>
          <p:cNvSpPr txBox="1"/>
          <p:nvPr/>
        </p:nvSpPr>
        <p:spPr>
          <a:xfrm>
            <a:off x="866437" y="1545942"/>
            <a:ext cx="3705563" cy="530915"/>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3F3F3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
        <p:nvSpPr>
          <p:cNvPr id="2921" name="Shape 2921"/>
          <p:cNvSpPr/>
          <p:nvPr/>
        </p:nvSpPr>
        <p:spPr>
          <a:xfrm>
            <a:off x="5489972" y="1266826"/>
            <a:ext cx="588169" cy="2481262"/>
          </a:xfrm>
          <a:prstGeom prst="rect">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922" name="Shape 2922"/>
          <p:cNvSpPr/>
          <p:nvPr/>
        </p:nvSpPr>
        <p:spPr>
          <a:xfrm>
            <a:off x="6078141" y="1266826"/>
            <a:ext cx="584597" cy="2481262"/>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23" name="Shape 2923"/>
          <p:cNvSpPr/>
          <p:nvPr/>
        </p:nvSpPr>
        <p:spPr>
          <a:xfrm>
            <a:off x="6662738" y="1266826"/>
            <a:ext cx="588169" cy="2481262"/>
          </a:xfrm>
          <a:prstGeom prst="rect">
            <a:avLst/>
          </a:pr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24" name="Shape 2924"/>
          <p:cNvSpPr/>
          <p:nvPr/>
        </p:nvSpPr>
        <p:spPr>
          <a:xfrm>
            <a:off x="7250906" y="1266826"/>
            <a:ext cx="589360" cy="2481262"/>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25" name="Shape 2925"/>
          <p:cNvSpPr/>
          <p:nvPr/>
        </p:nvSpPr>
        <p:spPr>
          <a:xfrm>
            <a:off x="5489972" y="1266826"/>
            <a:ext cx="588169" cy="163116"/>
          </a:xfrm>
          <a:prstGeom prst="rect">
            <a:avLst/>
          </a:pr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26" name="Shape 2926"/>
          <p:cNvSpPr/>
          <p:nvPr/>
        </p:nvSpPr>
        <p:spPr>
          <a:xfrm>
            <a:off x="6078141" y="1266826"/>
            <a:ext cx="584597" cy="60722"/>
          </a:xfrm>
          <a:prstGeom prst="rect">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27" name="Shape 2927"/>
          <p:cNvSpPr/>
          <p:nvPr/>
        </p:nvSpPr>
        <p:spPr>
          <a:xfrm>
            <a:off x="6662738" y="1266826"/>
            <a:ext cx="588169" cy="136922"/>
          </a:xfrm>
          <a:prstGeom prst="rect">
            <a:avLst/>
          </a:prstGeom>
          <a:solidFill>
            <a:srgbClr val="3E414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28" name="Shape 2928"/>
          <p:cNvSpPr/>
          <p:nvPr/>
        </p:nvSpPr>
        <p:spPr>
          <a:xfrm>
            <a:off x="7250906" y="1266826"/>
            <a:ext cx="589360" cy="79772"/>
          </a:xfrm>
          <a:prstGeom prst="rect">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29" name="Shape 2929"/>
          <p:cNvSpPr/>
          <p:nvPr/>
        </p:nvSpPr>
        <p:spPr>
          <a:xfrm>
            <a:off x="5041106" y="2180035"/>
            <a:ext cx="3246835" cy="2196704"/>
          </a:xfrm>
          <a:custGeom>
            <a:pathLst>
              <a:path extrusionOk="0" h="580" w="855">
                <a:moveTo>
                  <a:pt x="799" y="27"/>
                </a:moveTo>
                <a:cubicBezTo>
                  <a:pt x="799" y="12"/>
                  <a:pt x="786" y="0"/>
                  <a:pt x="771" y="0"/>
                </a:cubicBezTo>
                <a:cubicBezTo>
                  <a:pt x="84" y="0"/>
                  <a:pt x="84" y="0"/>
                  <a:pt x="84" y="0"/>
                </a:cubicBezTo>
                <a:cubicBezTo>
                  <a:pt x="68" y="0"/>
                  <a:pt x="56" y="12"/>
                  <a:pt x="56" y="27"/>
                </a:cubicBezTo>
                <a:cubicBezTo>
                  <a:pt x="56" y="482"/>
                  <a:pt x="56" y="482"/>
                  <a:pt x="56" y="482"/>
                </a:cubicBezTo>
                <a:cubicBezTo>
                  <a:pt x="799" y="482"/>
                  <a:pt x="799" y="482"/>
                  <a:pt x="799" y="482"/>
                </a:cubicBezTo>
                <a:lnTo>
                  <a:pt x="799" y="27"/>
                </a:lnTo>
                <a:close/>
                <a:moveTo>
                  <a:pt x="737" y="414"/>
                </a:moveTo>
                <a:cubicBezTo>
                  <a:pt x="118" y="414"/>
                  <a:pt x="118" y="414"/>
                  <a:pt x="118" y="414"/>
                </a:cubicBezTo>
                <a:cubicBezTo>
                  <a:pt x="118" y="68"/>
                  <a:pt x="118" y="68"/>
                  <a:pt x="118" y="68"/>
                </a:cubicBezTo>
                <a:cubicBezTo>
                  <a:pt x="737" y="68"/>
                  <a:pt x="737" y="68"/>
                  <a:pt x="737" y="68"/>
                </a:cubicBezTo>
                <a:lnTo>
                  <a:pt x="737" y="414"/>
                </a:lnTo>
                <a:close/>
                <a:moveTo>
                  <a:pt x="0" y="507"/>
                </a:moveTo>
                <a:cubicBezTo>
                  <a:pt x="0" y="549"/>
                  <a:pt x="0" y="549"/>
                  <a:pt x="0" y="549"/>
                </a:cubicBezTo>
                <a:cubicBezTo>
                  <a:pt x="0" y="567"/>
                  <a:pt x="13" y="580"/>
                  <a:pt x="31" y="580"/>
                </a:cubicBezTo>
                <a:cubicBezTo>
                  <a:pt x="824" y="580"/>
                  <a:pt x="824" y="580"/>
                  <a:pt x="824" y="580"/>
                </a:cubicBezTo>
                <a:cubicBezTo>
                  <a:pt x="841" y="580"/>
                  <a:pt x="855" y="567"/>
                  <a:pt x="855" y="549"/>
                </a:cubicBezTo>
                <a:cubicBezTo>
                  <a:pt x="855" y="507"/>
                  <a:pt x="855" y="507"/>
                  <a:pt x="855" y="507"/>
                </a:cubicBezTo>
                <a:lnTo>
                  <a:pt x="0" y="507"/>
                </a:lnTo>
                <a:close/>
                <a:moveTo>
                  <a:pt x="496" y="552"/>
                </a:moveTo>
                <a:cubicBezTo>
                  <a:pt x="359" y="552"/>
                  <a:pt x="359" y="552"/>
                  <a:pt x="359" y="552"/>
                </a:cubicBezTo>
                <a:cubicBezTo>
                  <a:pt x="353" y="552"/>
                  <a:pt x="349" y="548"/>
                  <a:pt x="349" y="542"/>
                </a:cubicBezTo>
                <a:cubicBezTo>
                  <a:pt x="349" y="536"/>
                  <a:pt x="353" y="531"/>
                  <a:pt x="359" y="531"/>
                </a:cubicBezTo>
                <a:cubicBezTo>
                  <a:pt x="496" y="531"/>
                  <a:pt x="496" y="531"/>
                  <a:pt x="496" y="531"/>
                </a:cubicBezTo>
                <a:cubicBezTo>
                  <a:pt x="502" y="531"/>
                  <a:pt x="506" y="536"/>
                  <a:pt x="506" y="542"/>
                </a:cubicBezTo>
                <a:cubicBezTo>
                  <a:pt x="506" y="548"/>
                  <a:pt x="502" y="552"/>
                  <a:pt x="496" y="552"/>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0" name="Shape 2930"/>
          <p:cNvSpPr/>
          <p:nvPr/>
        </p:nvSpPr>
        <p:spPr>
          <a:xfrm>
            <a:off x="7175897" y="695326"/>
            <a:ext cx="697706" cy="590550"/>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1" name="Shape 2931"/>
          <p:cNvSpPr/>
          <p:nvPr/>
        </p:nvSpPr>
        <p:spPr>
          <a:xfrm>
            <a:off x="5429250" y="792957"/>
            <a:ext cx="697706" cy="591741"/>
          </a:xfrm>
          <a:prstGeom prst="rect">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2" name="Shape 2932"/>
          <p:cNvSpPr/>
          <p:nvPr/>
        </p:nvSpPr>
        <p:spPr>
          <a:xfrm>
            <a:off x="6009085" y="679847"/>
            <a:ext cx="698897" cy="590550"/>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3" name="Shape 2933"/>
          <p:cNvSpPr/>
          <p:nvPr/>
        </p:nvSpPr>
        <p:spPr>
          <a:xfrm>
            <a:off x="6594872" y="759619"/>
            <a:ext cx="697706" cy="590550"/>
          </a:xfrm>
          <a:prstGeom prst="rect">
            <a:avLst/>
          </a:prstGeom>
          <a:solidFill>
            <a:srgbClr val="5D616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4" name="Shape 2934"/>
          <p:cNvSpPr/>
          <p:nvPr/>
        </p:nvSpPr>
        <p:spPr>
          <a:xfrm>
            <a:off x="5622131" y="956072"/>
            <a:ext cx="303610" cy="215503"/>
          </a:xfrm>
          <a:custGeom>
            <a:pathLst>
              <a:path extrusionOk="0" h="57" w="80">
                <a:moveTo>
                  <a:pt x="40" y="40"/>
                </a:moveTo>
                <a:cubicBezTo>
                  <a:pt x="30" y="31"/>
                  <a:pt x="30" y="31"/>
                  <a:pt x="30" y="31"/>
                </a:cubicBezTo>
                <a:cubicBezTo>
                  <a:pt x="2" y="56"/>
                  <a:pt x="2" y="56"/>
                  <a:pt x="2" y="56"/>
                </a:cubicBezTo>
                <a:cubicBezTo>
                  <a:pt x="3" y="57"/>
                  <a:pt x="4" y="57"/>
                  <a:pt x="6" y="57"/>
                </a:cubicBezTo>
                <a:cubicBezTo>
                  <a:pt x="74" y="57"/>
                  <a:pt x="74" y="57"/>
                  <a:pt x="74" y="57"/>
                </a:cubicBezTo>
                <a:cubicBezTo>
                  <a:pt x="76" y="57"/>
                  <a:pt x="77" y="57"/>
                  <a:pt x="78" y="56"/>
                </a:cubicBezTo>
                <a:cubicBezTo>
                  <a:pt x="50" y="31"/>
                  <a:pt x="50" y="31"/>
                  <a:pt x="50" y="31"/>
                </a:cubicBezTo>
                <a:lnTo>
                  <a:pt x="40" y="40"/>
                </a:lnTo>
                <a:close/>
                <a:moveTo>
                  <a:pt x="78" y="1"/>
                </a:moveTo>
                <a:cubicBezTo>
                  <a:pt x="77" y="1"/>
                  <a:pt x="76" y="0"/>
                  <a:pt x="74" y="0"/>
                </a:cubicBezTo>
                <a:cubicBezTo>
                  <a:pt x="6" y="0"/>
                  <a:pt x="6" y="0"/>
                  <a:pt x="6" y="0"/>
                </a:cubicBezTo>
                <a:cubicBezTo>
                  <a:pt x="4" y="0"/>
                  <a:pt x="3" y="1"/>
                  <a:pt x="2" y="1"/>
                </a:cubicBezTo>
                <a:cubicBezTo>
                  <a:pt x="40" y="34"/>
                  <a:pt x="40" y="34"/>
                  <a:pt x="40" y="34"/>
                </a:cubicBezTo>
                <a:lnTo>
                  <a:pt x="78" y="1"/>
                </a:lnTo>
                <a:close/>
                <a:moveTo>
                  <a:pt x="0" y="5"/>
                </a:moveTo>
                <a:cubicBezTo>
                  <a:pt x="0" y="53"/>
                  <a:pt x="0" y="53"/>
                  <a:pt x="0" y="53"/>
                </a:cubicBezTo>
                <a:cubicBezTo>
                  <a:pt x="28" y="29"/>
                  <a:pt x="28" y="29"/>
                  <a:pt x="28" y="29"/>
                </a:cubicBezTo>
                <a:lnTo>
                  <a:pt x="0" y="5"/>
                </a:lnTo>
                <a:close/>
                <a:moveTo>
                  <a:pt x="52" y="29"/>
                </a:moveTo>
                <a:cubicBezTo>
                  <a:pt x="80" y="53"/>
                  <a:pt x="80" y="53"/>
                  <a:pt x="80" y="53"/>
                </a:cubicBezTo>
                <a:cubicBezTo>
                  <a:pt x="80" y="5"/>
                  <a:pt x="80" y="5"/>
                  <a:pt x="80" y="5"/>
                </a:cubicBezTo>
                <a:lnTo>
                  <a:pt x="52" y="29"/>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5" name="Shape 2935"/>
          <p:cNvSpPr/>
          <p:nvPr/>
        </p:nvSpPr>
        <p:spPr>
          <a:xfrm>
            <a:off x="6777038" y="891778"/>
            <a:ext cx="348854" cy="348854"/>
          </a:xfrm>
          <a:custGeom>
            <a:pathLst>
              <a:path extrusionOk="0" h="92" w="92">
                <a:moveTo>
                  <a:pt x="46" y="0"/>
                </a:moveTo>
                <a:cubicBezTo>
                  <a:pt x="21" y="0"/>
                  <a:pt x="0" y="20"/>
                  <a:pt x="0" y="46"/>
                </a:cubicBezTo>
                <a:cubicBezTo>
                  <a:pt x="0" y="71"/>
                  <a:pt x="21" y="92"/>
                  <a:pt x="46" y="92"/>
                </a:cubicBezTo>
                <a:cubicBezTo>
                  <a:pt x="72" y="92"/>
                  <a:pt x="92" y="71"/>
                  <a:pt x="92" y="46"/>
                </a:cubicBezTo>
                <a:cubicBezTo>
                  <a:pt x="92" y="20"/>
                  <a:pt x="72" y="0"/>
                  <a:pt x="46" y="0"/>
                </a:cubicBezTo>
                <a:close/>
                <a:moveTo>
                  <a:pt x="78" y="67"/>
                </a:moveTo>
                <a:cubicBezTo>
                  <a:pt x="77" y="69"/>
                  <a:pt x="73" y="71"/>
                  <a:pt x="73" y="74"/>
                </a:cubicBezTo>
                <a:cubicBezTo>
                  <a:pt x="72" y="77"/>
                  <a:pt x="69" y="78"/>
                  <a:pt x="66" y="81"/>
                </a:cubicBezTo>
                <a:cubicBezTo>
                  <a:pt x="63" y="83"/>
                  <a:pt x="62" y="84"/>
                  <a:pt x="62" y="85"/>
                </a:cubicBezTo>
                <a:cubicBezTo>
                  <a:pt x="59" y="86"/>
                  <a:pt x="55" y="87"/>
                  <a:pt x="52" y="87"/>
                </a:cubicBezTo>
                <a:cubicBezTo>
                  <a:pt x="51" y="87"/>
                  <a:pt x="51" y="85"/>
                  <a:pt x="52" y="84"/>
                </a:cubicBezTo>
                <a:cubicBezTo>
                  <a:pt x="52" y="83"/>
                  <a:pt x="52" y="82"/>
                  <a:pt x="50" y="82"/>
                </a:cubicBezTo>
                <a:cubicBezTo>
                  <a:pt x="47" y="82"/>
                  <a:pt x="49" y="79"/>
                  <a:pt x="44" y="77"/>
                </a:cubicBezTo>
                <a:cubicBezTo>
                  <a:pt x="40" y="76"/>
                  <a:pt x="41" y="71"/>
                  <a:pt x="44" y="71"/>
                </a:cubicBezTo>
                <a:cubicBezTo>
                  <a:pt x="46" y="70"/>
                  <a:pt x="44" y="69"/>
                  <a:pt x="45" y="66"/>
                </a:cubicBezTo>
                <a:cubicBezTo>
                  <a:pt x="46" y="64"/>
                  <a:pt x="44" y="68"/>
                  <a:pt x="42" y="68"/>
                </a:cubicBezTo>
                <a:cubicBezTo>
                  <a:pt x="39" y="68"/>
                  <a:pt x="38" y="63"/>
                  <a:pt x="35" y="63"/>
                </a:cubicBezTo>
                <a:cubicBezTo>
                  <a:pt x="33" y="63"/>
                  <a:pt x="34" y="62"/>
                  <a:pt x="32" y="60"/>
                </a:cubicBezTo>
                <a:cubicBezTo>
                  <a:pt x="29" y="59"/>
                  <a:pt x="25" y="60"/>
                  <a:pt x="24" y="57"/>
                </a:cubicBezTo>
                <a:cubicBezTo>
                  <a:pt x="22" y="54"/>
                  <a:pt x="23" y="53"/>
                  <a:pt x="22" y="50"/>
                </a:cubicBezTo>
                <a:cubicBezTo>
                  <a:pt x="21" y="48"/>
                  <a:pt x="21" y="47"/>
                  <a:pt x="19" y="49"/>
                </a:cubicBezTo>
                <a:cubicBezTo>
                  <a:pt x="18" y="51"/>
                  <a:pt x="18" y="47"/>
                  <a:pt x="17" y="43"/>
                </a:cubicBezTo>
                <a:cubicBezTo>
                  <a:pt x="17" y="40"/>
                  <a:pt x="18" y="38"/>
                  <a:pt x="18" y="36"/>
                </a:cubicBezTo>
                <a:cubicBezTo>
                  <a:pt x="19" y="34"/>
                  <a:pt x="19" y="32"/>
                  <a:pt x="20" y="31"/>
                </a:cubicBezTo>
                <a:cubicBezTo>
                  <a:pt x="21" y="27"/>
                  <a:pt x="24" y="21"/>
                  <a:pt x="21" y="20"/>
                </a:cubicBezTo>
                <a:cubicBezTo>
                  <a:pt x="20" y="19"/>
                  <a:pt x="18" y="17"/>
                  <a:pt x="19" y="14"/>
                </a:cubicBezTo>
                <a:cubicBezTo>
                  <a:pt x="24" y="9"/>
                  <a:pt x="30" y="6"/>
                  <a:pt x="38" y="4"/>
                </a:cubicBezTo>
                <a:cubicBezTo>
                  <a:pt x="38" y="5"/>
                  <a:pt x="38" y="7"/>
                  <a:pt x="38" y="8"/>
                </a:cubicBezTo>
                <a:cubicBezTo>
                  <a:pt x="38" y="10"/>
                  <a:pt x="35" y="13"/>
                  <a:pt x="36" y="15"/>
                </a:cubicBezTo>
                <a:cubicBezTo>
                  <a:pt x="38" y="17"/>
                  <a:pt x="39" y="16"/>
                  <a:pt x="38" y="13"/>
                </a:cubicBezTo>
                <a:cubicBezTo>
                  <a:pt x="38" y="10"/>
                  <a:pt x="42" y="9"/>
                  <a:pt x="46" y="9"/>
                </a:cubicBezTo>
                <a:cubicBezTo>
                  <a:pt x="50" y="9"/>
                  <a:pt x="53" y="8"/>
                  <a:pt x="52" y="11"/>
                </a:cubicBezTo>
                <a:cubicBezTo>
                  <a:pt x="52" y="15"/>
                  <a:pt x="53" y="17"/>
                  <a:pt x="54" y="20"/>
                </a:cubicBezTo>
                <a:cubicBezTo>
                  <a:pt x="56" y="23"/>
                  <a:pt x="53" y="22"/>
                  <a:pt x="51" y="21"/>
                </a:cubicBezTo>
                <a:cubicBezTo>
                  <a:pt x="49" y="21"/>
                  <a:pt x="50" y="20"/>
                  <a:pt x="49" y="18"/>
                </a:cubicBezTo>
                <a:cubicBezTo>
                  <a:pt x="48" y="16"/>
                  <a:pt x="49" y="13"/>
                  <a:pt x="47" y="12"/>
                </a:cubicBezTo>
                <a:cubicBezTo>
                  <a:pt x="44" y="11"/>
                  <a:pt x="40" y="15"/>
                  <a:pt x="43" y="16"/>
                </a:cubicBezTo>
                <a:cubicBezTo>
                  <a:pt x="45" y="17"/>
                  <a:pt x="46" y="19"/>
                  <a:pt x="48" y="22"/>
                </a:cubicBezTo>
                <a:cubicBezTo>
                  <a:pt x="49" y="25"/>
                  <a:pt x="45" y="23"/>
                  <a:pt x="43" y="20"/>
                </a:cubicBezTo>
                <a:cubicBezTo>
                  <a:pt x="42" y="18"/>
                  <a:pt x="40" y="17"/>
                  <a:pt x="40" y="18"/>
                </a:cubicBezTo>
                <a:cubicBezTo>
                  <a:pt x="41" y="20"/>
                  <a:pt x="39" y="22"/>
                  <a:pt x="37" y="24"/>
                </a:cubicBezTo>
                <a:cubicBezTo>
                  <a:pt x="35" y="26"/>
                  <a:pt x="36" y="28"/>
                  <a:pt x="38" y="29"/>
                </a:cubicBezTo>
                <a:cubicBezTo>
                  <a:pt x="39" y="30"/>
                  <a:pt x="41" y="32"/>
                  <a:pt x="41" y="29"/>
                </a:cubicBezTo>
                <a:cubicBezTo>
                  <a:pt x="41" y="27"/>
                  <a:pt x="40" y="26"/>
                  <a:pt x="41" y="24"/>
                </a:cubicBezTo>
                <a:cubicBezTo>
                  <a:pt x="43" y="23"/>
                  <a:pt x="43" y="25"/>
                  <a:pt x="44" y="26"/>
                </a:cubicBezTo>
                <a:cubicBezTo>
                  <a:pt x="46" y="27"/>
                  <a:pt x="48" y="24"/>
                  <a:pt x="50" y="26"/>
                </a:cubicBezTo>
                <a:cubicBezTo>
                  <a:pt x="52" y="28"/>
                  <a:pt x="55" y="30"/>
                  <a:pt x="56" y="32"/>
                </a:cubicBezTo>
                <a:cubicBezTo>
                  <a:pt x="57" y="34"/>
                  <a:pt x="55" y="35"/>
                  <a:pt x="53" y="33"/>
                </a:cubicBezTo>
                <a:cubicBezTo>
                  <a:pt x="52" y="31"/>
                  <a:pt x="49" y="30"/>
                  <a:pt x="49" y="32"/>
                </a:cubicBezTo>
                <a:cubicBezTo>
                  <a:pt x="49" y="34"/>
                  <a:pt x="53" y="33"/>
                  <a:pt x="53" y="35"/>
                </a:cubicBezTo>
                <a:cubicBezTo>
                  <a:pt x="52" y="37"/>
                  <a:pt x="49" y="34"/>
                  <a:pt x="48" y="35"/>
                </a:cubicBezTo>
                <a:cubicBezTo>
                  <a:pt x="47" y="37"/>
                  <a:pt x="49" y="38"/>
                  <a:pt x="47" y="39"/>
                </a:cubicBezTo>
                <a:cubicBezTo>
                  <a:pt x="46" y="40"/>
                  <a:pt x="43" y="40"/>
                  <a:pt x="43" y="42"/>
                </a:cubicBezTo>
                <a:cubicBezTo>
                  <a:pt x="43" y="42"/>
                  <a:pt x="43" y="42"/>
                  <a:pt x="43" y="43"/>
                </a:cubicBezTo>
                <a:cubicBezTo>
                  <a:pt x="45" y="44"/>
                  <a:pt x="43" y="45"/>
                  <a:pt x="41" y="46"/>
                </a:cubicBezTo>
                <a:cubicBezTo>
                  <a:pt x="40" y="48"/>
                  <a:pt x="41" y="50"/>
                  <a:pt x="42" y="52"/>
                </a:cubicBezTo>
                <a:cubicBezTo>
                  <a:pt x="43" y="54"/>
                  <a:pt x="40" y="54"/>
                  <a:pt x="40" y="52"/>
                </a:cubicBezTo>
                <a:cubicBezTo>
                  <a:pt x="40" y="49"/>
                  <a:pt x="36" y="47"/>
                  <a:pt x="35" y="48"/>
                </a:cubicBezTo>
                <a:cubicBezTo>
                  <a:pt x="34" y="50"/>
                  <a:pt x="33" y="51"/>
                  <a:pt x="31" y="50"/>
                </a:cubicBezTo>
                <a:cubicBezTo>
                  <a:pt x="29" y="49"/>
                  <a:pt x="27" y="54"/>
                  <a:pt x="29" y="56"/>
                </a:cubicBezTo>
                <a:cubicBezTo>
                  <a:pt x="30" y="58"/>
                  <a:pt x="33" y="56"/>
                  <a:pt x="35" y="56"/>
                </a:cubicBezTo>
                <a:cubicBezTo>
                  <a:pt x="36" y="56"/>
                  <a:pt x="36" y="58"/>
                  <a:pt x="35" y="60"/>
                </a:cubicBezTo>
                <a:cubicBezTo>
                  <a:pt x="36" y="62"/>
                  <a:pt x="40" y="60"/>
                  <a:pt x="40" y="64"/>
                </a:cubicBezTo>
                <a:cubicBezTo>
                  <a:pt x="41" y="68"/>
                  <a:pt x="43" y="66"/>
                  <a:pt x="45" y="64"/>
                </a:cubicBezTo>
                <a:cubicBezTo>
                  <a:pt x="47" y="63"/>
                  <a:pt x="48" y="63"/>
                  <a:pt x="49" y="64"/>
                </a:cubicBezTo>
                <a:cubicBezTo>
                  <a:pt x="50" y="64"/>
                  <a:pt x="53" y="65"/>
                  <a:pt x="53" y="63"/>
                </a:cubicBezTo>
                <a:cubicBezTo>
                  <a:pt x="54" y="61"/>
                  <a:pt x="57" y="62"/>
                  <a:pt x="58" y="63"/>
                </a:cubicBezTo>
                <a:cubicBezTo>
                  <a:pt x="60" y="65"/>
                  <a:pt x="61" y="64"/>
                  <a:pt x="63" y="64"/>
                </a:cubicBezTo>
                <a:cubicBezTo>
                  <a:pt x="65" y="64"/>
                  <a:pt x="66" y="64"/>
                  <a:pt x="66" y="66"/>
                </a:cubicBezTo>
                <a:cubicBezTo>
                  <a:pt x="66" y="68"/>
                  <a:pt x="68" y="68"/>
                  <a:pt x="72" y="66"/>
                </a:cubicBezTo>
                <a:cubicBezTo>
                  <a:pt x="76" y="65"/>
                  <a:pt x="79" y="64"/>
                  <a:pt x="78" y="67"/>
                </a:cubicBezTo>
                <a:close/>
                <a:moveTo>
                  <a:pt x="84" y="49"/>
                </a:moveTo>
                <a:cubicBezTo>
                  <a:pt x="82" y="50"/>
                  <a:pt x="82" y="48"/>
                  <a:pt x="82" y="43"/>
                </a:cubicBezTo>
                <a:cubicBezTo>
                  <a:pt x="82" y="37"/>
                  <a:pt x="80" y="37"/>
                  <a:pt x="80" y="34"/>
                </a:cubicBezTo>
                <a:cubicBezTo>
                  <a:pt x="79" y="32"/>
                  <a:pt x="81" y="31"/>
                  <a:pt x="80" y="28"/>
                </a:cubicBezTo>
                <a:cubicBezTo>
                  <a:pt x="78" y="26"/>
                  <a:pt x="76" y="20"/>
                  <a:pt x="78" y="22"/>
                </a:cubicBezTo>
                <a:cubicBezTo>
                  <a:pt x="79" y="24"/>
                  <a:pt x="81" y="24"/>
                  <a:pt x="82" y="23"/>
                </a:cubicBezTo>
                <a:cubicBezTo>
                  <a:pt x="86" y="29"/>
                  <a:pt x="88" y="36"/>
                  <a:pt x="88" y="44"/>
                </a:cubicBezTo>
                <a:cubicBezTo>
                  <a:pt x="88" y="44"/>
                  <a:pt x="87" y="44"/>
                  <a:pt x="87" y="44"/>
                </a:cubicBezTo>
                <a:cubicBezTo>
                  <a:pt x="84" y="45"/>
                  <a:pt x="86" y="49"/>
                  <a:pt x="84" y="49"/>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6" name="Shape 2936"/>
          <p:cNvSpPr/>
          <p:nvPr/>
        </p:nvSpPr>
        <p:spPr>
          <a:xfrm>
            <a:off x="6203156" y="842963"/>
            <a:ext cx="296466" cy="291704"/>
          </a:xfrm>
          <a:custGeom>
            <a:pathLst>
              <a:path extrusionOk="0" h="77" w="78">
                <a:moveTo>
                  <a:pt x="75" y="60"/>
                </a:moveTo>
                <a:cubicBezTo>
                  <a:pt x="64" y="48"/>
                  <a:pt x="64" y="48"/>
                  <a:pt x="64" y="48"/>
                </a:cubicBezTo>
                <a:cubicBezTo>
                  <a:pt x="61" y="46"/>
                  <a:pt x="57" y="46"/>
                  <a:pt x="55" y="48"/>
                </a:cubicBezTo>
                <a:cubicBezTo>
                  <a:pt x="49" y="54"/>
                  <a:pt x="49" y="54"/>
                  <a:pt x="49" y="54"/>
                </a:cubicBezTo>
                <a:cubicBezTo>
                  <a:pt x="49" y="54"/>
                  <a:pt x="48" y="54"/>
                  <a:pt x="48" y="53"/>
                </a:cubicBezTo>
                <a:cubicBezTo>
                  <a:pt x="44" y="51"/>
                  <a:pt x="39" y="49"/>
                  <a:pt x="34" y="43"/>
                </a:cubicBezTo>
                <a:cubicBezTo>
                  <a:pt x="29" y="38"/>
                  <a:pt x="26" y="33"/>
                  <a:pt x="24" y="29"/>
                </a:cubicBezTo>
                <a:cubicBezTo>
                  <a:pt x="23" y="29"/>
                  <a:pt x="23" y="28"/>
                  <a:pt x="23" y="28"/>
                </a:cubicBezTo>
                <a:cubicBezTo>
                  <a:pt x="27" y="24"/>
                  <a:pt x="27" y="24"/>
                  <a:pt x="27" y="24"/>
                </a:cubicBezTo>
                <a:cubicBezTo>
                  <a:pt x="29" y="22"/>
                  <a:pt x="29" y="22"/>
                  <a:pt x="29" y="22"/>
                </a:cubicBezTo>
                <a:cubicBezTo>
                  <a:pt x="31" y="20"/>
                  <a:pt x="31" y="16"/>
                  <a:pt x="29" y="13"/>
                </a:cubicBezTo>
                <a:cubicBezTo>
                  <a:pt x="17" y="2"/>
                  <a:pt x="17" y="2"/>
                  <a:pt x="17" y="2"/>
                </a:cubicBezTo>
                <a:cubicBezTo>
                  <a:pt x="15" y="0"/>
                  <a:pt x="11" y="0"/>
                  <a:pt x="9" y="2"/>
                </a:cubicBezTo>
                <a:cubicBezTo>
                  <a:pt x="6" y="5"/>
                  <a:pt x="6" y="5"/>
                  <a:pt x="6" y="5"/>
                </a:cubicBezTo>
                <a:cubicBezTo>
                  <a:pt x="6" y="5"/>
                  <a:pt x="6" y="5"/>
                  <a:pt x="6" y="5"/>
                </a:cubicBezTo>
                <a:cubicBezTo>
                  <a:pt x="5" y="7"/>
                  <a:pt x="4" y="8"/>
                  <a:pt x="3" y="10"/>
                </a:cubicBezTo>
                <a:cubicBezTo>
                  <a:pt x="2" y="12"/>
                  <a:pt x="2" y="13"/>
                  <a:pt x="2" y="15"/>
                </a:cubicBezTo>
                <a:cubicBezTo>
                  <a:pt x="0" y="28"/>
                  <a:pt x="6" y="39"/>
                  <a:pt x="22" y="55"/>
                </a:cubicBezTo>
                <a:cubicBezTo>
                  <a:pt x="44" y="77"/>
                  <a:pt x="61" y="76"/>
                  <a:pt x="62" y="75"/>
                </a:cubicBezTo>
                <a:cubicBezTo>
                  <a:pt x="64" y="75"/>
                  <a:pt x="65" y="75"/>
                  <a:pt x="67" y="74"/>
                </a:cubicBezTo>
                <a:cubicBezTo>
                  <a:pt x="69" y="74"/>
                  <a:pt x="70" y="73"/>
                  <a:pt x="72" y="72"/>
                </a:cubicBezTo>
                <a:cubicBezTo>
                  <a:pt x="72" y="72"/>
                  <a:pt x="72" y="72"/>
                  <a:pt x="72" y="72"/>
                </a:cubicBezTo>
                <a:cubicBezTo>
                  <a:pt x="75" y="68"/>
                  <a:pt x="75" y="68"/>
                  <a:pt x="75" y="68"/>
                </a:cubicBezTo>
                <a:cubicBezTo>
                  <a:pt x="78" y="66"/>
                  <a:pt x="78" y="62"/>
                  <a:pt x="75" y="60"/>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7" name="Shape 2937"/>
          <p:cNvSpPr/>
          <p:nvPr/>
        </p:nvSpPr>
        <p:spPr>
          <a:xfrm>
            <a:off x="7410450" y="834628"/>
            <a:ext cx="315516" cy="307181"/>
          </a:xfrm>
          <a:custGeom>
            <a:pathLst>
              <a:path extrusionOk="0" h="81" w="83">
                <a:moveTo>
                  <a:pt x="18" y="30"/>
                </a:moveTo>
                <a:cubicBezTo>
                  <a:pt x="26" y="30"/>
                  <a:pt x="33" y="23"/>
                  <a:pt x="33" y="15"/>
                </a:cubicBezTo>
                <a:cubicBezTo>
                  <a:pt x="33" y="6"/>
                  <a:pt x="26" y="0"/>
                  <a:pt x="18" y="0"/>
                </a:cubicBezTo>
                <a:cubicBezTo>
                  <a:pt x="9" y="0"/>
                  <a:pt x="3" y="6"/>
                  <a:pt x="3" y="15"/>
                </a:cubicBezTo>
                <a:cubicBezTo>
                  <a:pt x="3" y="23"/>
                  <a:pt x="9" y="30"/>
                  <a:pt x="18" y="30"/>
                </a:cubicBezTo>
                <a:close/>
                <a:moveTo>
                  <a:pt x="18" y="4"/>
                </a:moveTo>
                <a:cubicBezTo>
                  <a:pt x="23" y="4"/>
                  <a:pt x="28" y="9"/>
                  <a:pt x="28" y="15"/>
                </a:cubicBezTo>
                <a:cubicBezTo>
                  <a:pt x="28" y="20"/>
                  <a:pt x="23" y="25"/>
                  <a:pt x="18" y="25"/>
                </a:cubicBezTo>
                <a:cubicBezTo>
                  <a:pt x="12" y="25"/>
                  <a:pt x="7" y="20"/>
                  <a:pt x="7" y="15"/>
                </a:cubicBezTo>
                <a:cubicBezTo>
                  <a:pt x="7" y="9"/>
                  <a:pt x="12" y="4"/>
                  <a:pt x="18" y="4"/>
                </a:cubicBezTo>
                <a:close/>
                <a:moveTo>
                  <a:pt x="12" y="15"/>
                </a:moveTo>
                <a:cubicBezTo>
                  <a:pt x="12" y="14"/>
                  <a:pt x="12" y="14"/>
                  <a:pt x="12" y="14"/>
                </a:cubicBezTo>
                <a:cubicBezTo>
                  <a:pt x="12" y="14"/>
                  <a:pt x="12" y="14"/>
                  <a:pt x="12" y="14"/>
                </a:cubicBezTo>
                <a:cubicBezTo>
                  <a:pt x="12" y="13"/>
                  <a:pt x="12" y="13"/>
                  <a:pt x="11" y="13"/>
                </a:cubicBezTo>
                <a:cubicBezTo>
                  <a:pt x="11" y="13"/>
                  <a:pt x="10" y="13"/>
                  <a:pt x="10" y="14"/>
                </a:cubicBezTo>
                <a:cubicBezTo>
                  <a:pt x="10" y="14"/>
                  <a:pt x="10" y="14"/>
                  <a:pt x="10" y="15"/>
                </a:cubicBezTo>
                <a:cubicBezTo>
                  <a:pt x="10" y="15"/>
                  <a:pt x="10" y="15"/>
                  <a:pt x="10" y="15"/>
                </a:cubicBezTo>
                <a:cubicBezTo>
                  <a:pt x="10" y="15"/>
                  <a:pt x="10" y="16"/>
                  <a:pt x="11" y="16"/>
                </a:cubicBezTo>
                <a:cubicBezTo>
                  <a:pt x="12" y="16"/>
                  <a:pt x="12" y="15"/>
                  <a:pt x="12" y="15"/>
                </a:cubicBezTo>
                <a:close/>
                <a:moveTo>
                  <a:pt x="12" y="12"/>
                </a:moveTo>
                <a:cubicBezTo>
                  <a:pt x="12" y="12"/>
                  <a:pt x="13" y="12"/>
                  <a:pt x="13" y="12"/>
                </a:cubicBezTo>
                <a:cubicBezTo>
                  <a:pt x="14" y="10"/>
                  <a:pt x="16" y="9"/>
                  <a:pt x="18" y="9"/>
                </a:cubicBezTo>
                <a:cubicBezTo>
                  <a:pt x="18" y="9"/>
                  <a:pt x="19" y="9"/>
                  <a:pt x="19" y="8"/>
                </a:cubicBezTo>
                <a:cubicBezTo>
                  <a:pt x="19" y="7"/>
                  <a:pt x="18" y="7"/>
                  <a:pt x="18" y="7"/>
                </a:cubicBezTo>
                <a:cubicBezTo>
                  <a:pt x="15" y="7"/>
                  <a:pt x="13" y="8"/>
                  <a:pt x="11" y="10"/>
                </a:cubicBezTo>
                <a:cubicBezTo>
                  <a:pt x="11" y="11"/>
                  <a:pt x="11" y="12"/>
                  <a:pt x="11" y="12"/>
                </a:cubicBezTo>
                <a:cubicBezTo>
                  <a:pt x="12" y="12"/>
                  <a:pt x="12" y="12"/>
                  <a:pt x="12" y="12"/>
                </a:cubicBezTo>
                <a:close/>
                <a:moveTo>
                  <a:pt x="52" y="30"/>
                </a:moveTo>
                <a:cubicBezTo>
                  <a:pt x="60" y="30"/>
                  <a:pt x="67" y="23"/>
                  <a:pt x="67" y="15"/>
                </a:cubicBezTo>
                <a:cubicBezTo>
                  <a:pt x="67" y="6"/>
                  <a:pt x="60" y="0"/>
                  <a:pt x="52" y="0"/>
                </a:cubicBezTo>
                <a:cubicBezTo>
                  <a:pt x="44" y="0"/>
                  <a:pt x="37" y="6"/>
                  <a:pt x="37" y="15"/>
                </a:cubicBezTo>
                <a:cubicBezTo>
                  <a:pt x="37" y="23"/>
                  <a:pt x="44" y="30"/>
                  <a:pt x="52" y="30"/>
                </a:cubicBezTo>
                <a:close/>
                <a:moveTo>
                  <a:pt x="52" y="4"/>
                </a:moveTo>
                <a:cubicBezTo>
                  <a:pt x="58" y="4"/>
                  <a:pt x="62" y="9"/>
                  <a:pt x="62" y="15"/>
                </a:cubicBezTo>
                <a:cubicBezTo>
                  <a:pt x="62" y="20"/>
                  <a:pt x="58" y="25"/>
                  <a:pt x="52" y="25"/>
                </a:cubicBezTo>
                <a:cubicBezTo>
                  <a:pt x="46" y="25"/>
                  <a:pt x="42" y="20"/>
                  <a:pt x="42" y="15"/>
                </a:cubicBezTo>
                <a:cubicBezTo>
                  <a:pt x="42" y="9"/>
                  <a:pt x="46" y="4"/>
                  <a:pt x="52" y="4"/>
                </a:cubicBezTo>
                <a:close/>
                <a:moveTo>
                  <a:pt x="46" y="12"/>
                </a:moveTo>
                <a:cubicBezTo>
                  <a:pt x="47" y="12"/>
                  <a:pt x="47" y="12"/>
                  <a:pt x="47" y="12"/>
                </a:cubicBezTo>
                <a:cubicBezTo>
                  <a:pt x="48" y="10"/>
                  <a:pt x="50" y="9"/>
                  <a:pt x="52" y="9"/>
                </a:cubicBezTo>
                <a:cubicBezTo>
                  <a:pt x="53" y="9"/>
                  <a:pt x="53" y="9"/>
                  <a:pt x="53" y="8"/>
                </a:cubicBezTo>
                <a:cubicBezTo>
                  <a:pt x="53" y="7"/>
                  <a:pt x="53" y="7"/>
                  <a:pt x="52" y="7"/>
                </a:cubicBezTo>
                <a:cubicBezTo>
                  <a:pt x="49" y="7"/>
                  <a:pt x="47" y="8"/>
                  <a:pt x="45" y="10"/>
                </a:cubicBezTo>
                <a:cubicBezTo>
                  <a:pt x="45" y="11"/>
                  <a:pt x="45" y="12"/>
                  <a:pt x="46" y="12"/>
                </a:cubicBezTo>
                <a:cubicBezTo>
                  <a:pt x="46" y="12"/>
                  <a:pt x="46" y="12"/>
                  <a:pt x="46" y="12"/>
                </a:cubicBezTo>
                <a:close/>
                <a:moveTo>
                  <a:pt x="62" y="73"/>
                </a:moveTo>
                <a:cubicBezTo>
                  <a:pt x="62" y="73"/>
                  <a:pt x="62" y="73"/>
                  <a:pt x="62" y="73"/>
                </a:cubicBezTo>
                <a:cubicBezTo>
                  <a:pt x="62" y="73"/>
                  <a:pt x="62" y="73"/>
                  <a:pt x="62" y="73"/>
                </a:cubicBezTo>
                <a:close/>
                <a:moveTo>
                  <a:pt x="81" y="35"/>
                </a:moveTo>
                <a:cubicBezTo>
                  <a:pt x="80" y="35"/>
                  <a:pt x="79" y="34"/>
                  <a:pt x="78" y="34"/>
                </a:cubicBezTo>
                <a:cubicBezTo>
                  <a:pt x="77" y="34"/>
                  <a:pt x="76" y="34"/>
                  <a:pt x="75" y="35"/>
                </a:cubicBezTo>
                <a:cubicBezTo>
                  <a:pt x="71" y="37"/>
                  <a:pt x="66" y="40"/>
                  <a:pt x="62" y="42"/>
                </a:cubicBezTo>
                <a:cubicBezTo>
                  <a:pt x="62" y="41"/>
                  <a:pt x="62" y="41"/>
                  <a:pt x="62" y="41"/>
                </a:cubicBezTo>
                <a:cubicBezTo>
                  <a:pt x="62" y="41"/>
                  <a:pt x="62" y="41"/>
                  <a:pt x="62" y="41"/>
                </a:cubicBezTo>
                <a:cubicBezTo>
                  <a:pt x="62" y="36"/>
                  <a:pt x="58" y="32"/>
                  <a:pt x="54" y="32"/>
                </a:cubicBezTo>
                <a:cubicBezTo>
                  <a:pt x="8" y="32"/>
                  <a:pt x="8" y="32"/>
                  <a:pt x="8" y="32"/>
                </a:cubicBezTo>
                <a:cubicBezTo>
                  <a:pt x="4" y="32"/>
                  <a:pt x="0" y="36"/>
                  <a:pt x="0" y="41"/>
                </a:cubicBezTo>
                <a:cubicBezTo>
                  <a:pt x="0" y="73"/>
                  <a:pt x="0" y="73"/>
                  <a:pt x="0" y="73"/>
                </a:cubicBezTo>
                <a:cubicBezTo>
                  <a:pt x="0" y="78"/>
                  <a:pt x="3" y="81"/>
                  <a:pt x="8" y="81"/>
                </a:cubicBezTo>
                <a:cubicBezTo>
                  <a:pt x="54" y="81"/>
                  <a:pt x="54" y="81"/>
                  <a:pt x="54" y="81"/>
                </a:cubicBezTo>
                <a:cubicBezTo>
                  <a:pt x="58" y="81"/>
                  <a:pt x="62" y="77"/>
                  <a:pt x="62" y="73"/>
                </a:cubicBezTo>
                <a:cubicBezTo>
                  <a:pt x="62" y="73"/>
                  <a:pt x="62" y="73"/>
                  <a:pt x="62" y="73"/>
                </a:cubicBezTo>
                <a:cubicBezTo>
                  <a:pt x="62" y="71"/>
                  <a:pt x="62" y="71"/>
                  <a:pt x="62" y="71"/>
                </a:cubicBezTo>
                <a:cubicBezTo>
                  <a:pt x="65" y="72"/>
                  <a:pt x="70" y="75"/>
                  <a:pt x="75" y="77"/>
                </a:cubicBezTo>
                <a:cubicBezTo>
                  <a:pt x="75" y="77"/>
                  <a:pt x="75" y="77"/>
                  <a:pt x="75" y="78"/>
                </a:cubicBezTo>
                <a:cubicBezTo>
                  <a:pt x="77" y="78"/>
                  <a:pt x="78" y="78"/>
                  <a:pt x="79" y="78"/>
                </a:cubicBezTo>
                <a:cubicBezTo>
                  <a:pt x="80" y="78"/>
                  <a:pt x="81" y="77"/>
                  <a:pt x="82" y="77"/>
                </a:cubicBezTo>
                <a:cubicBezTo>
                  <a:pt x="82" y="76"/>
                  <a:pt x="83" y="75"/>
                  <a:pt x="83" y="73"/>
                </a:cubicBezTo>
                <a:cubicBezTo>
                  <a:pt x="83" y="40"/>
                  <a:pt x="83" y="40"/>
                  <a:pt x="83" y="40"/>
                </a:cubicBezTo>
                <a:cubicBezTo>
                  <a:pt x="83" y="39"/>
                  <a:pt x="83" y="37"/>
                  <a:pt x="81" y="35"/>
                </a:cubicBezTo>
                <a:close/>
                <a:moveTo>
                  <a:pt x="78" y="73"/>
                </a:moveTo>
                <a:cubicBezTo>
                  <a:pt x="78" y="73"/>
                  <a:pt x="77" y="73"/>
                  <a:pt x="77" y="73"/>
                </a:cubicBezTo>
                <a:cubicBezTo>
                  <a:pt x="61" y="64"/>
                  <a:pt x="60" y="64"/>
                  <a:pt x="59" y="64"/>
                </a:cubicBezTo>
                <a:cubicBezTo>
                  <a:pt x="59" y="64"/>
                  <a:pt x="58" y="64"/>
                  <a:pt x="57" y="65"/>
                </a:cubicBezTo>
                <a:cubicBezTo>
                  <a:pt x="57" y="65"/>
                  <a:pt x="57" y="66"/>
                  <a:pt x="57" y="67"/>
                </a:cubicBezTo>
                <a:cubicBezTo>
                  <a:pt x="57" y="73"/>
                  <a:pt x="57" y="73"/>
                  <a:pt x="57" y="73"/>
                </a:cubicBezTo>
                <a:cubicBezTo>
                  <a:pt x="57" y="75"/>
                  <a:pt x="56" y="76"/>
                  <a:pt x="54" y="76"/>
                </a:cubicBezTo>
                <a:cubicBezTo>
                  <a:pt x="8" y="76"/>
                  <a:pt x="8" y="76"/>
                  <a:pt x="8" y="76"/>
                </a:cubicBezTo>
                <a:cubicBezTo>
                  <a:pt x="6" y="76"/>
                  <a:pt x="4" y="75"/>
                  <a:pt x="4" y="73"/>
                </a:cubicBezTo>
                <a:cubicBezTo>
                  <a:pt x="4" y="41"/>
                  <a:pt x="4" y="41"/>
                  <a:pt x="4" y="41"/>
                </a:cubicBezTo>
                <a:cubicBezTo>
                  <a:pt x="4" y="39"/>
                  <a:pt x="6" y="37"/>
                  <a:pt x="8" y="37"/>
                </a:cubicBezTo>
                <a:cubicBezTo>
                  <a:pt x="8" y="37"/>
                  <a:pt x="8" y="37"/>
                  <a:pt x="8" y="37"/>
                </a:cubicBezTo>
                <a:cubicBezTo>
                  <a:pt x="54" y="37"/>
                  <a:pt x="54" y="37"/>
                  <a:pt x="54" y="37"/>
                </a:cubicBezTo>
                <a:cubicBezTo>
                  <a:pt x="55" y="37"/>
                  <a:pt x="57" y="39"/>
                  <a:pt x="57" y="41"/>
                </a:cubicBezTo>
                <a:cubicBezTo>
                  <a:pt x="57" y="46"/>
                  <a:pt x="57" y="46"/>
                  <a:pt x="57" y="46"/>
                </a:cubicBezTo>
                <a:cubicBezTo>
                  <a:pt x="57" y="46"/>
                  <a:pt x="57" y="47"/>
                  <a:pt x="57" y="48"/>
                </a:cubicBezTo>
                <a:cubicBezTo>
                  <a:pt x="58" y="48"/>
                  <a:pt x="59" y="48"/>
                  <a:pt x="59" y="48"/>
                </a:cubicBezTo>
                <a:cubicBezTo>
                  <a:pt x="60" y="48"/>
                  <a:pt x="60" y="48"/>
                  <a:pt x="77" y="39"/>
                </a:cubicBezTo>
                <a:cubicBezTo>
                  <a:pt x="77" y="39"/>
                  <a:pt x="78" y="39"/>
                  <a:pt x="78" y="39"/>
                </a:cubicBezTo>
                <a:cubicBezTo>
                  <a:pt x="78" y="39"/>
                  <a:pt x="78" y="40"/>
                  <a:pt x="78" y="40"/>
                </a:cubicBezTo>
                <a:lnTo>
                  <a:pt x="78" y="73"/>
                </a:lnTo>
                <a:close/>
                <a:moveTo>
                  <a:pt x="79" y="78"/>
                </a:moveTo>
                <a:cubicBezTo>
                  <a:pt x="79" y="78"/>
                  <a:pt x="79" y="78"/>
                  <a:pt x="79" y="78"/>
                </a:cubicBezTo>
                <a:cubicBezTo>
                  <a:pt x="79" y="78"/>
                  <a:pt x="79" y="78"/>
                  <a:pt x="78" y="78"/>
                </a:cubicBezTo>
                <a:lnTo>
                  <a:pt x="79" y="78"/>
                </a:lnTo>
                <a:close/>
                <a:moveTo>
                  <a:pt x="22" y="39"/>
                </a:moveTo>
                <a:cubicBezTo>
                  <a:pt x="11" y="39"/>
                  <a:pt x="11" y="39"/>
                  <a:pt x="11" y="39"/>
                </a:cubicBezTo>
                <a:cubicBezTo>
                  <a:pt x="9" y="39"/>
                  <a:pt x="7" y="42"/>
                  <a:pt x="7" y="44"/>
                </a:cubicBezTo>
                <a:cubicBezTo>
                  <a:pt x="7" y="51"/>
                  <a:pt x="7" y="51"/>
                  <a:pt x="7" y="51"/>
                </a:cubicBezTo>
                <a:cubicBezTo>
                  <a:pt x="7" y="51"/>
                  <a:pt x="7" y="52"/>
                  <a:pt x="8" y="52"/>
                </a:cubicBezTo>
                <a:cubicBezTo>
                  <a:pt x="9" y="52"/>
                  <a:pt x="9" y="51"/>
                  <a:pt x="9" y="51"/>
                </a:cubicBezTo>
                <a:cubicBezTo>
                  <a:pt x="9" y="44"/>
                  <a:pt x="9" y="44"/>
                  <a:pt x="9" y="44"/>
                </a:cubicBezTo>
                <a:cubicBezTo>
                  <a:pt x="9" y="43"/>
                  <a:pt x="10" y="42"/>
                  <a:pt x="11" y="42"/>
                </a:cubicBezTo>
                <a:cubicBezTo>
                  <a:pt x="22" y="42"/>
                  <a:pt x="22" y="42"/>
                  <a:pt x="22" y="42"/>
                </a:cubicBezTo>
                <a:cubicBezTo>
                  <a:pt x="22" y="42"/>
                  <a:pt x="23" y="41"/>
                  <a:pt x="23" y="40"/>
                </a:cubicBezTo>
                <a:cubicBezTo>
                  <a:pt x="23" y="40"/>
                  <a:pt x="22" y="39"/>
                  <a:pt x="22" y="39"/>
                </a:cubicBezTo>
                <a:close/>
                <a:moveTo>
                  <a:pt x="28" y="39"/>
                </a:moveTo>
                <a:cubicBezTo>
                  <a:pt x="27" y="39"/>
                  <a:pt x="27" y="39"/>
                  <a:pt x="27" y="39"/>
                </a:cubicBezTo>
                <a:cubicBezTo>
                  <a:pt x="26" y="39"/>
                  <a:pt x="25" y="40"/>
                  <a:pt x="25" y="40"/>
                </a:cubicBezTo>
                <a:cubicBezTo>
                  <a:pt x="25" y="41"/>
                  <a:pt x="26" y="42"/>
                  <a:pt x="27" y="42"/>
                </a:cubicBezTo>
                <a:cubicBezTo>
                  <a:pt x="28" y="42"/>
                  <a:pt x="28" y="42"/>
                  <a:pt x="28" y="42"/>
                </a:cubicBezTo>
                <a:cubicBezTo>
                  <a:pt x="28" y="42"/>
                  <a:pt x="29" y="41"/>
                  <a:pt x="29" y="40"/>
                </a:cubicBezTo>
                <a:cubicBezTo>
                  <a:pt x="29" y="40"/>
                  <a:pt x="28" y="39"/>
                  <a:pt x="28" y="39"/>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8" name="Shape 2938"/>
          <p:cNvSpPr txBox="1"/>
          <p:nvPr/>
        </p:nvSpPr>
        <p:spPr>
          <a:xfrm>
            <a:off x="5489972" y="3505714"/>
            <a:ext cx="307468"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01</a:t>
            </a:r>
            <a:endParaRPr sz="1100"/>
          </a:p>
        </p:txBody>
      </p:sp>
      <p:sp>
        <p:nvSpPr>
          <p:cNvPr id="2939" name="Shape 2939"/>
          <p:cNvSpPr txBox="1"/>
          <p:nvPr/>
        </p:nvSpPr>
        <p:spPr>
          <a:xfrm>
            <a:off x="6078141" y="3505714"/>
            <a:ext cx="307468"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a:ea typeface="Montserrat"/>
                <a:cs typeface="Montserrat"/>
                <a:sym typeface="Montserrat"/>
              </a:rPr>
              <a:t>02</a:t>
            </a:r>
            <a:endParaRPr sz="1100"/>
          </a:p>
        </p:txBody>
      </p:sp>
      <p:sp>
        <p:nvSpPr>
          <p:cNvPr id="2940" name="Shape 2940"/>
          <p:cNvSpPr txBox="1"/>
          <p:nvPr/>
        </p:nvSpPr>
        <p:spPr>
          <a:xfrm>
            <a:off x="6662738" y="3505714"/>
            <a:ext cx="307468"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03</a:t>
            </a:r>
            <a:endParaRPr sz="1100"/>
          </a:p>
        </p:txBody>
      </p:sp>
      <p:sp>
        <p:nvSpPr>
          <p:cNvPr id="2941" name="Shape 2941"/>
          <p:cNvSpPr txBox="1"/>
          <p:nvPr/>
        </p:nvSpPr>
        <p:spPr>
          <a:xfrm>
            <a:off x="7250906" y="3505714"/>
            <a:ext cx="307468"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a:ea typeface="Montserrat"/>
                <a:cs typeface="Montserrat"/>
                <a:sym typeface="Montserrat"/>
              </a:rPr>
              <a:t>04</a:t>
            </a:r>
            <a:endParaRPr sz="1100"/>
          </a:p>
        </p:txBody>
      </p:sp>
      <p:sp>
        <p:nvSpPr>
          <p:cNvPr id="2942" name="Shape 2942"/>
          <p:cNvSpPr/>
          <p:nvPr/>
        </p:nvSpPr>
        <p:spPr>
          <a:xfrm rot="-5400000">
            <a:off x="5154675" y="2865975"/>
            <a:ext cx="1107000" cy="17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Open Sans ExtraBold"/>
                <a:ea typeface="Open Sans ExtraBold"/>
                <a:cs typeface="Open Sans ExtraBold"/>
                <a:sym typeface="Open Sans ExtraBold"/>
              </a:rPr>
              <a:t>Message &amp; Chatting</a:t>
            </a:r>
            <a:endParaRPr sz="1100"/>
          </a:p>
        </p:txBody>
      </p:sp>
      <p:sp>
        <p:nvSpPr>
          <p:cNvPr id="2943" name="Shape 2943"/>
          <p:cNvSpPr/>
          <p:nvPr/>
        </p:nvSpPr>
        <p:spPr>
          <a:xfrm rot="-5400000">
            <a:off x="5357093" y="2908457"/>
            <a:ext cx="1002511" cy="203902"/>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500">
                <a:solidFill>
                  <a:schemeClr val="lt1"/>
                </a:solidFill>
                <a:latin typeface="Montserrat"/>
                <a:ea typeface="Montserrat"/>
                <a:cs typeface="Montserrat"/>
                <a:sym typeface="Montserrat"/>
              </a:rPr>
              <a:t>Your sample text is here to give more confort to write</a:t>
            </a:r>
            <a:endParaRPr sz="1100"/>
          </a:p>
        </p:txBody>
      </p:sp>
      <p:sp>
        <p:nvSpPr>
          <p:cNvPr id="2944" name="Shape 2944"/>
          <p:cNvSpPr/>
          <p:nvPr/>
        </p:nvSpPr>
        <p:spPr>
          <a:xfrm rot="-5400000">
            <a:off x="6061210" y="3186104"/>
            <a:ext cx="466714" cy="17312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Montserrat"/>
                <a:ea typeface="Montserrat"/>
                <a:cs typeface="Montserrat"/>
                <a:sym typeface="Montserrat"/>
              </a:rPr>
              <a:t>Talking</a:t>
            </a:r>
            <a:endParaRPr sz="1100"/>
          </a:p>
        </p:txBody>
      </p:sp>
      <p:sp>
        <p:nvSpPr>
          <p:cNvPr id="2945" name="Shape 2945"/>
          <p:cNvSpPr/>
          <p:nvPr/>
        </p:nvSpPr>
        <p:spPr>
          <a:xfrm rot="-5400000">
            <a:off x="5943476" y="2908457"/>
            <a:ext cx="1002511" cy="203902"/>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500">
                <a:solidFill>
                  <a:schemeClr val="dk1"/>
                </a:solidFill>
                <a:latin typeface="Montserrat"/>
                <a:ea typeface="Montserrat"/>
                <a:cs typeface="Montserrat"/>
                <a:sym typeface="Montserrat"/>
              </a:rPr>
              <a:t>Your sample text is here to give more confort to write</a:t>
            </a:r>
            <a:endParaRPr sz="1100"/>
          </a:p>
        </p:txBody>
      </p:sp>
      <p:sp>
        <p:nvSpPr>
          <p:cNvPr id="2946" name="Shape 2946"/>
          <p:cNvSpPr/>
          <p:nvPr/>
        </p:nvSpPr>
        <p:spPr>
          <a:xfrm rot="-5400000">
            <a:off x="6404869" y="2998725"/>
            <a:ext cx="879087" cy="17312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lt1"/>
                </a:solidFill>
                <a:latin typeface="Montserrat"/>
                <a:ea typeface="Montserrat"/>
                <a:cs typeface="Montserrat"/>
                <a:sym typeface="Montserrat"/>
              </a:rPr>
              <a:t>Online Activities</a:t>
            </a:r>
            <a:endParaRPr sz="1100"/>
          </a:p>
        </p:txBody>
      </p:sp>
      <p:sp>
        <p:nvSpPr>
          <p:cNvPr id="2947" name="Shape 2947"/>
          <p:cNvSpPr/>
          <p:nvPr/>
        </p:nvSpPr>
        <p:spPr>
          <a:xfrm rot="-5400000">
            <a:off x="6569516" y="2941800"/>
            <a:ext cx="928696" cy="203902"/>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500">
                <a:solidFill>
                  <a:schemeClr val="lt1"/>
                </a:solidFill>
                <a:latin typeface="Montserrat"/>
                <a:ea typeface="Montserrat"/>
                <a:cs typeface="Montserrat"/>
                <a:sym typeface="Montserrat"/>
              </a:rPr>
              <a:t>Your sample text is here to give more confort to write</a:t>
            </a:r>
            <a:endParaRPr sz="1100"/>
          </a:p>
        </p:txBody>
      </p:sp>
      <p:sp>
        <p:nvSpPr>
          <p:cNvPr id="2948" name="Shape 2948"/>
          <p:cNvSpPr/>
          <p:nvPr/>
        </p:nvSpPr>
        <p:spPr>
          <a:xfrm rot="-5400000">
            <a:off x="6991411" y="2982469"/>
            <a:ext cx="914962" cy="17312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700">
                <a:solidFill>
                  <a:schemeClr val="dk1"/>
                </a:solidFill>
                <a:latin typeface="Montserrat"/>
                <a:ea typeface="Montserrat"/>
                <a:cs typeface="Montserrat"/>
                <a:sym typeface="Montserrat"/>
              </a:rPr>
              <a:t>Video &amp; Audio</a:t>
            </a:r>
            <a:endParaRPr sz="1100"/>
          </a:p>
        </p:txBody>
      </p:sp>
      <p:sp>
        <p:nvSpPr>
          <p:cNvPr id="2949" name="Shape 2949"/>
          <p:cNvSpPr/>
          <p:nvPr/>
        </p:nvSpPr>
        <p:spPr>
          <a:xfrm rot="-5400000">
            <a:off x="7097794" y="2908464"/>
            <a:ext cx="1002511" cy="203902"/>
          </a:xfrm>
          <a:prstGeom prst="rect">
            <a:avLst/>
          </a:prstGeom>
          <a:noFill/>
          <a:ln>
            <a:noFill/>
          </a:ln>
        </p:spPr>
        <p:txBody>
          <a:bodyPr anchorCtr="0" anchor="t" bIns="34275" lIns="68575" spcFirstLastPara="1" rIns="68575" wrap="square" tIns="34275">
            <a:noAutofit/>
          </a:bodyPr>
          <a:lstStyle/>
          <a:p>
            <a:pPr indent="0" lvl="0" marL="0" marR="0" rtl="0" algn="l">
              <a:lnSpc>
                <a:spcPct val="116666"/>
              </a:lnSpc>
              <a:spcBef>
                <a:spcPts val="0"/>
              </a:spcBef>
              <a:spcAft>
                <a:spcPts val="0"/>
              </a:spcAft>
              <a:buNone/>
            </a:pPr>
            <a:r>
              <a:rPr lang="en" sz="500">
                <a:solidFill>
                  <a:schemeClr val="dk1"/>
                </a:solidFill>
                <a:latin typeface="Montserrat"/>
                <a:ea typeface="Montserrat"/>
                <a:cs typeface="Montserrat"/>
                <a:sym typeface="Montserrat"/>
              </a:rPr>
              <a:t>Your sample text is here to give more confort to write</a:t>
            </a:r>
            <a:endParaRPr sz="1100"/>
          </a:p>
        </p:txBody>
      </p:sp>
      <p:sp>
        <p:nvSpPr>
          <p:cNvPr id="2950" name="Shape 2950"/>
          <p:cNvSpPr/>
          <p:nvPr/>
        </p:nvSpPr>
        <p:spPr>
          <a:xfrm>
            <a:off x="5536409" y="1577921"/>
            <a:ext cx="495294" cy="4385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lt1"/>
                </a:solidFill>
                <a:latin typeface="Montserrat"/>
                <a:ea typeface="Montserrat"/>
                <a:cs typeface="Montserrat"/>
                <a:sym typeface="Montserrat"/>
              </a:rPr>
              <a:t>5.06</a:t>
            </a:r>
            <a:endParaRPr sz="1100"/>
          </a:p>
          <a:p>
            <a:pPr indent="0" lvl="0" marL="0" marR="0" rtl="0" algn="ctr">
              <a:spcBef>
                <a:spcPts val="0"/>
              </a:spcBef>
              <a:spcAft>
                <a:spcPts val="0"/>
              </a:spcAft>
              <a:buNone/>
            </a:pPr>
            <a:r>
              <a:rPr b="1" lang="en" sz="1200">
                <a:solidFill>
                  <a:schemeClr val="lt1"/>
                </a:solidFill>
                <a:latin typeface="Montserrat"/>
                <a:ea typeface="Montserrat"/>
                <a:cs typeface="Montserrat"/>
                <a:sym typeface="Montserrat"/>
              </a:rPr>
              <a:t>Mn.</a:t>
            </a:r>
            <a:endParaRPr sz="1100"/>
          </a:p>
        </p:txBody>
      </p:sp>
      <p:sp>
        <p:nvSpPr>
          <p:cNvPr id="2951" name="Shape 2951"/>
          <p:cNvSpPr/>
          <p:nvPr/>
        </p:nvSpPr>
        <p:spPr>
          <a:xfrm>
            <a:off x="6122792" y="1577921"/>
            <a:ext cx="495294" cy="4385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dk1"/>
                </a:solidFill>
                <a:latin typeface="Montserrat"/>
                <a:ea typeface="Montserrat"/>
                <a:cs typeface="Montserrat"/>
                <a:sym typeface="Montserrat"/>
              </a:rPr>
              <a:t>3.6</a:t>
            </a:r>
            <a:endParaRPr sz="1100"/>
          </a:p>
          <a:p>
            <a:pPr indent="0" lvl="0" marL="0" marR="0" rtl="0" algn="ctr">
              <a:spcBef>
                <a:spcPts val="0"/>
              </a:spcBef>
              <a:spcAft>
                <a:spcPts val="0"/>
              </a:spcAft>
              <a:buNone/>
            </a:pPr>
            <a:r>
              <a:rPr b="1" lang="en" sz="1200">
                <a:solidFill>
                  <a:schemeClr val="dk1"/>
                </a:solidFill>
                <a:latin typeface="Montserrat"/>
                <a:ea typeface="Montserrat"/>
                <a:cs typeface="Montserrat"/>
                <a:sym typeface="Montserrat"/>
              </a:rPr>
              <a:t>Bn.</a:t>
            </a:r>
            <a:endParaRPr sz="1100"/>
          </a:p>
        </p:txBody>
      </p:sp>
      <p:sp>
        <p:nvSpPr>
          <p:cNvPr id="2952" name="Shape 2952"/>
          <p:cNvSpPr/>
          <p:nvPr/>
        </p:nvSpPr>
        <p:spPr>
          <a:xfrm>
            <a:off x="6686761" y="1577921"/>
            <a:ext cx="540121" cy="4385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lt1"/>
                </a:solidFill>
                <a:latin typeface="Montserrat"/>
                <a:ea typeface="Montserrat"/>
                <a:cs typeface="Montserrat"/>
                <a:sym typeface="Montserrat"/>
              </a:rPr>
              <a:t>1.35</a:t>
            </a:r>
            <a:endParaRPr sz="1100"/>
          </a:p>
          <a:p>
            <a:pPr indent="0" lvl="0" marL="0" marR="0" rtl="0" algn="ctr">
              <a:spcBef>
                <a:spcPts val="0"/>
              </a:spcBef>
              <a:spcAft>
                <a:spcPts val="0"/>
              </a:spcAft>
              <a:buNone/>
            </a:pPr>
            <a:r>
              <a:rPr b="1" lang="en" sz="1200">
                <a:solidFill>
                  <a:schemeClr val="lt1"/>
                </a:solidFill>
                <a:latin typeface="Montserrat"/>
                <a:ea typeface="Montserrat"/>
                <a:cs typeface="Montserrat"/>
                <a:sym typeface="Montserrat"/>
              </a:rPr>
              <a:t>Mn.</a:t>
            </a:r>
            <a:endParaRPr sz="1100"/>
          </a:p>
        </p:txBody>
      </p:sp>
      <p:sp>
        <p:nvSpPr>
          <p:cNvPr id="2953" name="Shape 2953"/>
          <p:cNvSpPr/>
          <p:nvPr/>
        </p:nvSpPr>
        <p:spPr>
          <a:xfrm>
            <a:off x="7275525" y="1577921"/>
            <a:ext cx="540121" cy="4385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200">
                <a:solidFill>
                  <a:schemeClr val="dk1"/>
                </a:solidFill>
                <a:latin typeface="Montserrat"/>
                <a:ea typeface="Montserrat"/>
                <a:cs typeface="Montserrat"/>
                <a:sym typeface="Montserrat"/>
              </a:rPr>
              <a:t>1.95</a:t>
            </a:r>
            <a:endParaRPr sz="1100"/>
          </a:p>
          <a:p>
            <a:pPr indent="0" lvl="0" marL="0" marR="0" rtl="0" algn="ctr">
              <a:spcBef>
                <a:spcPts val="0"/>
              </a:spcBef>
              <a:spcAft>
                <a:spcPts val="0"/>
              </a:spcAft>
              <a:buNone/>
            </a:pPr>
            <a:r>
              <a:rPr b="1" lang="en" sz="1200">
                <a:solidFill>
                  <a:schemeClr val="dk1"/>
                </a:solidFill>
                <a:latin typeface="Montserrat"/>
                <a:ea typeface="Montserrat"/>
                <a:cs typeface="Montserrat"/>
                <a:sym typeface="Montserrat"/>
              </a:rPr>
              <a:t>Mn.</a:t>
            </a: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5" name="Shape 445"/>
        <p:cNvGrpSpPr/>
        <p:nvPr/>
      </p:nvGrpSpPr>
      <p:grpSpPr>
        <a:xfrm>
          <a:off x="0" y="0"/>
          <a:ext cx="0" cy="0"/>
          <a:chOff x="0" y="0"/>
          <a:chExt cx="0" cy="0"/>
        </a:xfrm>
      </p:grpSpPr>
      <p:sp>
        <p:nvSpPr>
          <p:cNvPr id="446" name="Shape 44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447" name="Shape 447"/>
          <p:cNvSpPr txBox="1"/>
          <p:nvPr>
            <p:ph idx="11" type="ftr"/>
          </p:nvPr>
        </p:nvSpPr>
        <p:spPr>
          <a:xfrm>
            <a:off x="3833225" y="4707775"/>
            <a:ext cx="1477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448" name="Shape 448"/>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449" name="Shape 449"/>
          <p:cNvSpPr txBox="1"/>
          <p:nvPr/>
        </p:nvSpPr>
        <p:spPr>
          <a:xfrm>
            <a:off x="1030605" y="1980825"/>
            <a:ext cx="2653665" cy="1992854"/>
          </a:xfrm>
          <a:prstGeom prst="rect">
            <a:avLst/>
          </a:prstGeom>
          <a:noFill/>
          <a:ln>
            <a:noFill/>
          </a:ln>
        </p:spPr>
        <p:txBody>
          <a:bodyPr anchorCtr="0" anchor="t" bIns="34275" lIns="68575" spcFirstLastPara="1" rIns="68575" wrap="square" tIns="34275">
            <a:noAutofit/>
          </a:bodyPr>
          <a:lstStyle/>
          <a:p>
            <a:pPr indent="0" lvl="0" marL="0" marR="0" rtl="0" algn="r">
              <a:lnSpc>
                <a:spcPct val="100000"/>
              </a:lnSpc>
              <a:spcBef>
                <a:spcPts val="0"/>
              </a:spcBef>
              <a:spcAft>
                <a:spcPts val="0"/>
              </a:spcAft>
              <a:buNone/>
            </a:pPr>
            <a:r>
              <a:rPr b="1" lang="en" sz="3800">
                <a:solidFill>
                  <a:schemeClr val="lt1"/>
                </a:solidFill>
                <a:latin typeface="Montserrat"/>
                <a:ea typeface="Montserrat"/>
                <a:cs typeface="Montserrat"/>
                <a:sym typeface="Montserrat"/>
              </a:rPr>
              <a:t>WE</a:t>
            </a:r>
            <a:endParaRPr sz="1100"/>
          </a:p>
          <a:p>
            <a:pPr indent="0" lvl="0" marL="0" marR="0" rtl="0" algn="r">
              <a:lnSpc>
                <a:spcPct val="100000"/>
              </a:lnSpc>
              <a:spcBef>
                <a:spcPts val="0"/>
              </a:spcBef>
              <a:spcAft>
                <a:spcPts val="0"/>
              </a:spcAft>
              <a:buNone/>
            </a:pPr>
            <a:r>
              <a:rPr b="1" lang="en" sz="3800">
                <a:solidFill>
                  <a:schemeClr val="lt1"/>
                </a:solidFill>
                <a:latin typeface="Montserrat"/>
                <a:ea typeface="Montserrat"/>
                <a:cs typeface="Montserrat"/>
                <a:sym typeface="Montserrat"/>
              </a:rPr>
              <a:t>AWE</a:t>
            </a:r>
            <a:endParaRPr sz="1100"/>
          </a:p>
          <a:p>
            <a:pPr indent="0" lvl="0" marL="0" marR="0" rtl="0" algn="r">
              <a:lnSpc>
                <a:spcPct val="100000"/>
              </a:lnSpc>
              <a:spcBef>
                <a:spcPts val="0"/>
              </a:spcBef>
              <a:spcAft>
                <a:spcPts val="0"/>
              </a:spcAft>
              <a:buNone/>
            </a:pPr>
            <a:r>
              <a:rPr b="1" lang="en" sz="3800">
                <a:solidFill>
                  <a:schemeClr val="accent4"/>
                </a:solidFill>
                <a:latin typeface="Montserrat"/>
                <a:ea typeface="Montserrat"/>
                <a:cs typeface="Montserrat"/>
                <a:sym typeface="Montserrat"/>
              </a:rPr>
              <a:t>CREATIVE</a:t>
            </a:r>
            <a:endParaRPr sz="1100"/>
          </a:p>
          <a:p>
            <a:pPr indent="0" lvl="0" marL="0" marR="0" rtl="0" algn="r">
              <a:lnSpc>
                <a:spcPct val="100000"/>
              </a:lnSpc>
              <a:spcBef>
                <a:spcPts val="0"/>
              </a:spcBef>
              <a:spcAft>
                <a:spcPts val="0"/>
              </a:spcAft>
              <a:buNone/>
            </a:pPr>
            <a:r>
              <a:rPr b="1" lang="en" sz="3800">
                <a:solidFill>
                  <a:schemeClr val="lt1"/>
                </a:solidFill>
                <a:latin typeface="Montserrat"/>
                <a:ea typeface="Montserrat"/>
                <a:cs typeface="Montserrat"/>
                <a:sym typeface="Montserrat"/>
              </a:rPr>
              <a:t>PEOPLE</a:t>
            </a:r>
            <a:endParaRPr sz="1100"/>
          </a:p>
        </p:txBody>
      </p:sp>
      <p:sp>
        <p:nvSpPr>
          <p:cNvPr id="450" name="Shape 45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About Us</a:t>
            </a:r>
            <a:endParaRPr sz="1100"/>
          </a:p>
        </p:txBody>
      </p:sp>
      <p:pic>
        <p:nvPicPr>
          <p:cNvPr id="451" name="Shape 451"/>
          <p:cNvPicPr preferRelativeResize="0"/>
          <p:nvPr/>
        </p:nvPicPr>
        <p:blipFill rotWithShape="1">
          <a:blip r:embed="rId3">
            <a:alphaModFix/>
          </a:blip>
          <a:srcRect b="0" l="0" r="0" t="0"/>
          <a:stretch/>
        </p:blipFill>
        <p:spPr>
          <a:xfrm>
            <a:off x="4484914" y="1364030"/>
            <a:ext cx="4030436" cy="1683968"/>
          </a:xfrm>
          <a:prstGeom prst="rect">
            <a:avLst/>
          </a:prstGeom>
          <a:noFill/>
          <a:ln>
            <a:noFill/>
          </a:ln>
        </p:spPr>
      </p:pic>
      <p:sp>
        <p:nvSpPr>
          <p:cNvPr id="452" name="Shape 452"/>
          <p:cNvSpPr/>
          <p:nvPr/>
        </p:nvSpPr>
        <p:spPr>
          <a:xfrm>
            <a:off x="4484914" y="3287486"/>
            <a:ext cx="1077685" cy="1077685"/>
          </a:xfrm>
          <a:prstGeom prst="ellipse">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3" name="Shape 453"/>
          <p:cNvSpPr/>
          <p:nvPr/>
        </p:nvSpPr>
        <p:spPr>
          <a:xfrm>
            <a:off x="5961289" y="3287486"/>
            <a:ext cx="1077685" cy="1077685"/>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4" name="Shape 454"/>
          <p:cNvSpPr/>
          <p:nvPr/>
        </p:nvSpPr>
        <p:spPr>
          <a:xfrm>
            <a:off x="7437664" y="3287486"/>
            <a:ext cx="1077685" cy="1077685"/>
          </a:xfrm>
          <a:prstGeom prst="ellipse">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5" name="Shape 455"/>
          <p:cNvSpPr txBox="1"/>
          <p:nvPr/>
        </p:nvSpPr>
        <p:spPr>
          <a:xfrm>
            <a:off x="4538254" y="3618580"/>
            <a:ext cx="971006"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75%</a:t>
            </a:r>
            <a:endParaRPr sz="1100"/>
          </a:p>
        </p:txBody>
      </p:sp>
      <p:sp>
        <p:nvSpPr>
          <p:cNvPr id="456" name="Shape 456"/>
          <p:cNvSpPr txBox="1"/>
          <p:nvPr/>
        </p:nvSpPr>
        <p:spPr>
          <a:xfrm>
            <a:off x="6014630" y="3589726"/>
            <a:ext cx="971006"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85%</a:t>
            </a:r>
            <a:endParaRPr sz="1100"/>
          </a:p>
        </p:txBody>
      </p:sp>
      <p:sp>
        <p:nvSpPr>
          <p:cNvPr id="457" name="Shape 457"/>
          <p:cNvSpPr txBox="1"/>
          <p:nvPr/>
        </p:nvSpPr>
        <p:spPr>
          <a:xfrm>
            <a:off x="7491005" y="3589726"/>
            <a:ext cx="971006"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95%</a:t>
            </a:r>
            <a:endParaRPr sz="1100"/>
          </a:p>
        </p:txBody>
      </p:sp>
      <p:sp>
        <p:nvSpPr>
          <p:cNvPr id="458" name="Shape 458"/>
          <p:cNvSpPr/>
          <p:nvPr>
            <p:ph idx="2" type="pic"/>
          </p:nvPr>
        </p:nvSpPr>
        <p:spPr>
          <a:xfrm>
            <a:off x="628650" y="1364030"/>
            <a:ext cx="3457575" cy="322644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57" name="Shape 2957"/>
        <p:cNvGrpSpPr/>
        <p:nvPr/>
      </p:nvGrpSpPr>
      <p:grpSpPr>
        <a:xfrm>
          <a:off x="0" y="0"/>
          <a:ext cx="0" cy="0"/>
          <a:chOff x="0" y="0"/>
          <a:chExt cx="0" cy="0"/>
        </a:xfrm>
      </p:grpSpPr>
      <p:sp>
        <p:nvSpPr>
          <p:cNvPr id="2958" name="Shape 2958"/>
          <p:cNvSpPr txBox="1"/>
          <p:nvPr/>
        </p:nvSpPr>
        <p:spPr>
          <a:xfrm>
            <a:off x="8080773" y="4495758"/>
            <a:ext cx="434577" cy="43458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rgbClr val="3F3F3F"/>
                </a:solidFill>
                <a:latin typeface="Calibri"/>
                <a:ea typeface="Calibri"/>
                <a:cs typeface="Calibri"/>
                <a:sym typeface="Calibri"/>
              </a:rPr>
              <a:t>0</a:t>
            </a:r>
            <a:fld id="{00000000-1234-1234-1234-123412341234}" type="slidenum">
              <a:rPr lang="en" sz="1400">
                <a:solidFill>
                  <a:srgbClr val="3F3F3F"/>
                </a:solidFill>
                <a:latin typeface="Calibri"/>
                <a:ea typeface="Calibri"/>
                <a:cs typeface="Calibri"/>
                <a:sym typeface="Calibri"/>
              </a:rPr>
              <a:t>‹#›</a:t>
            </a:fld>
            <a:endParaRPr sz="1400">
              <a:solidFill>
                <a:srgbClr val="3F3F3F"/>
              </a:solidFill>
              <a:latin typeface="Calibri"/>
              <a:ea typeface="Calibri"/>
              <a:cs typeface="Calibri"/>
              <a:sym typeface="Calibri"/>
            </a:endParaRPr>
          </a:p>
        </p:txBody>
      </p:sp>
      <p:sp>
        <p:nvSpPr>
          <p:cNvPr id="2959" name="Shape 2959"/>
          <p:cNvSpPr/>
          <p:nvPr/>
        </p:nvSpPr>
        <p:spPr>
          <a:xfrm>
            <a:off x="0" y="0"/>
            <a:ext cx="9144000" cy="5143500"/>
          </a:xfrm>
          <a:prstGeom prst="rect">
            <a:avLst/>
          </a:prstGeom>
          <a:gradFill>
            <a:gsLst>
              <a:gs pos="0">
                <a:srgbClr val="FFD566"/>
              </a:gs>
              <a:gs pos="39000">
                <a:schemeClr val="accent4"/>
              </a:gs>
              <a:gs pos="100000">
                <a:schemeClr val="accent4"/>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60" name="Shape 2960"/>
          <p:cNvSpPr/>
          <p:nvPr/>
        </p:nvSpPr>
        <p:spPr>
          <a:xfrm>
            <a:off x="744658" y="1859979"/>
            <a:ext cx="1529651" cy="1529651"/>
          </a:xfrm>
          <a:prstGeom prst="ellipse">
            <a:avLst/>
          </a:pr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61" name="Shape 2961"/>
          <p:cNvSpPr/>
          <p:nvPr/>
        </p:nvSpPr>
        <p:spPr>
          <a:xfrm>
            <a:off x="2819662" y="973328"/>
            <a:ext cx="2849038" cy="2844950"/>
          </a:xfrm>
          <a:prstGeom prst="ellipse">
            <a:avLst/>
          </a:prstGeom>
          <a:noFill/>
          <a:ln cap="flat" cmpd="sng" w="28575">
            <a:solidFill>
              <a:srgbClr val="FEE399"/>
            </a:solidFill>
            <a:prstDash val="dot"/>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62" name="Shape 2962"/>
          <p:cNvSpPr/>
          <p:nvPr/>
        </p:nvSpPr>
        <p:spPr>
          <a:xfrm>
            <a:off x="2255411" y="1334161"/>
            <a:ext cx="1186148" cy="1187258"/>
          </a:xfrm>
          <a:prstGeom prst="ellipse">
            <a:avLst/>
          </a:prstGeom>
          <a:solidFill>
            <a:srgbClr val="58595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63" name="Shape 2963"/>
          <p:cNvSpPr/>
          <p:nvPr/>
        </p:nvSpPr>
        <p:spPr>
          <a:xfrm>
            <a:off x="3469350" y="1622083"/>
            <a:ext cx="1549661" cy="1547438"/>
          </a:xfrm>
          <a:prstGeom prst="ellipse">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64" name="Shape 2964"/>
          <p:cNvSpPr/>
          <p:nvPr/>
        </p:nvSpPr>
        <p:spPr>
          <a:xfrm>
            <a:off x="5104610" y="1777715"/>
            <a:ext cx="969372" cy="970484"/>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65" name="Shape 2965"/>
          <p:cNvSpPr/>
          <p:nvPr/>
        </p:nvSpPr>
        <p:spPr>
          <a:xfrm>
            <a:off x="-2381" y="1746589"/>
            <a:ext cx="5989653" cy="2915899"/>
          </a:xfrm>
          <a:custGeom>
            <a:pathLst>
              <a:path extrusionOk="0" h="1541" w="3162">
                <a:moveTo>
                  <a:pt x="3121" y="686"/>
                </a:moveTo>
                <a:cubicBezTo>
                  <a:pt x="1899" y="0"/>
                  <a:pt x="636" y="1459"/>
                  <a:pt x="0" y="853"/>
                </a:cubicBezTo>
                <a:cubicBezTo>
                  <a:pt x="0" y="1068"/>
                  <a:pt x="0" y="1068"/>
                  <a:pt x="0" y="1068"/>
                </a:cubicBezTo>
                <a:cubicBezTo>
                  <a:pt x="828" y="1541"/>
                  <a:pt x="1854" y="51"/>
                  <a:pt x="3116" y="727"/>
                </a:cubicBezTo>
                <a:cubicBezTo>
                  <a:pt x="3141" y="747"/>
                  <a:pt x="3162" y="709"/>
                  <a:pt x="3121" y="686"/>
                </a:cubicBezTo>
                <a:close/>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66" name="Shape 2966"/>
          <p:cNvSpPr/>
          <p:nvPr/>
        </p:nvSpPr>
        <p:spPr>
          <a:xfrm>
            <a:off x="5821078" y="2857649"/>
            <a:ext cx="684497" cy="685283"/>
          </a:xfrm>
          <a:prstGeom prst="ellipse">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67" name="Shape 2967"/>
          <p:cNvSpPr/>
          <p:nvPr/>
        </p:nvSpPr>
        <p:spPr>
          <a:xfrm>
            <a:off x="5890268" y="2926919"/>
            <a:ext cx="546115" cy="546742"/>
          </a:xfrm>
          <a:prstGeom prst="ellipse">
            <a:avLst/>
          </a:pr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68" name="Shape 2968"/>
          <p:cNvSpPr/>
          <p:nvPr/>
        </p:nvSpPr>
        <p:spPr>
          <a:xfrm>
            <a:off x="6010324" y="3086145"/>
            <a:ext cx="306004" cy="228289"/>
          </a:xfrm>
          <a:custGeom>
            <a:pathLst>
              <a:path extrusionOk="0" h="165" w="220">
                <a:moveTo>
                  <a:pt x="81" y="162"/>
                </a:moveTo>
                <a:cubicBezTo>
                  <a:pt x="77" y="165"/>
                  <a:pt x="71" y="165"/>
                  <a:pt x="68" y="161"/>
                </a:cubicBezTo>
                <a:cubicBezTo>
                  <a:pt x="4" y="87"/>
                  <a:pt x="4" y="87"/>
                  <a:pt x="4" y="87"/>
                </a:cubicBezTo>
                <a:cubicBezTo>
                  <a:pt x="0" y="83"/>
                  <a:pt x="1" y="78"/>
                  <a:pt x="4" y="74"/>
                </a:cubicBezTo>
                <a:cubicBezTo>
                  <a:pt x="25" y="57"/>
                  <a:pt x="25" y="57"/>
                  <a:pt x="25" y="57"/>
                </a:cubicBezTo>
                <a:cubicBezTo>
                  <a:pt x="29" y="53"/>
                  <a:pt x="34" y="54"/>
                  <a:pt x="37" y="57"/>
                </a:cubicBezTo>
                <a:cubicBezTo>
                  <a:pt x="72" y="96"/>
                  <a:pt x="72" y="96"/>
                  <a:pt x="72" y="96"/>
                </a:cubicBezTo>
                <a:cubicBezTo>
                  <a:pt x="75" y="100"/>
                  <a:pt x="80" y="101"/>
                  <a:pt x="84" y="97"/>
                </a:cubicBezTo>
                <a:cubicBezTo>
                  <a:pt x="185" y="3"/>
                  <a:pt x="185" y="3"/>
                  <a:pt x="185" y="3"/>
                </a:cubicBezTo>
                <a:cubicBezTo>
                  <a:pt x="189" y="0"/>
                  <a:pt x="194" y="0"/>
                  <a:pt x="198" y="3"/>
                </a:cubicBezTo>
                <a:cubicBezTo>
                  <a:pt x="216" y="23"/>
                  <a:pt x="216" y="23"/>
                  <a:pt x="216" y="23"/>
                </a:cubicBezTo>
                <a:cubicBezTo>
                  <a:pt x="220" y="27"/>
                  <a:pt x="219" y="32"/>
                  <a:pt x="216" y="36"/>
                </a:cubicBezTo>
                <a:lnTo>
                  <a:pt x="81" y="162"/>
                </a:ln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969" name="Shape 2969"/>
          <p:cNvGrpSpPr/>
          <p:nvPr/>
        </p:nvGrpSpPr>
        <p:grpSpPr>
          <a:xfrm>
            <a:off x="3812946" y="1814736"/>
            <a:ext cx="852551" cy="798463"/>
            <a:chOff x="5176838" y="2566988"/>
            <a:chExt cx="950913" cy="890587"/>
          </a:xfrm>
        </p:grpSpPr>
        <p:sp>
          <p:nvSpPr>
            <p:cNvPr id="2970" name="Shape 2970"/>
            <p:cNvSpPr/>
            <p:nvPr/>
          </p:nvSpPr>
          <p:spPr>
            <a:xfrm>
              <a:off x="5807076" y="2603500"/>
              <a:ext cx="320675" cy="427038"/>
            </a:xfrm>
            <a:custGeom>
              <a:pathLst>
                <a:path extrusionOk="0" h="83" w="62">
                  <a:moveTo>
                    <a:pt x="19" y="21"/>
                  </a:moveTo>
                  <a:cubicBezTo>
                    <a:pt x="23" y="22"/>
                    <a:pt x="23" y="22"/>
                    <a:pt x="21" y="24"/>
                  </a:cubicBezTo>
                  <a:cubicBezTo>
                    <a:pt x="18" y="26"/>
                    <a:pt x="17" y="28"/>
                    <a:pt x="15" y="28"/>
                  </a:cubicBezTo>
                  <a:cubicBezTo>
                    <a:pt x="14" y="28"/>
                    <a:pt x="12" y="20"/>
                    <a:pt x="12" y="20"/>
                  </a:cubicBezTo>
                  <a:cubicBezTo>
                    <a:pt x="12" y="20"/>
                    <a:pt x="15" y="0"/>
                    <a:pt x="41" y="4"/>
                  </a:cubicBezTo>
                  <a:cubicBezTo>
                    <a:pt x="62" y="8"/>
                    <a:pt x="62" y="36"/>
                    <a:pt x="42" y="47"/>
                  </a:cubicBezTo>
                  <a:cubicBezTo>
                    <a:pt x="22" y="59"/>
                    <a:pt x="9" y="59"/>
                    <a:pt x="11" y="67"/>
                  </a:cubicBezTo>
                  <a:cubicBezTo>
                    <a:pt x="14" y="75"/>
                    <a:pt x="21" y="68"/>
                    <a:pt x="21" y="65"/>
                  </a:cubicBezTo>
                  <a:cubicBezTo>
                    <a:pt x="20" y="65"/>
                    <a:pt x="21" y="66"/>
                    <a:pt x="20" y="65"/>
                  </a:cubicBezTo>
                  <a:cubicBezTo>
                    <a:pt x="19" y="63"/>
                    <a:pt x="25" y="60"/>
                    <a:pt x="27" y="62"/>
                  </a:cubicBezTo>
                  <a:cubicBezTo>
                    <a:pt x="29" y="65"/>
                    <a:pt x="29" y="69"/>
                    <a:pt x="26" y="68"/>
                  </a:cubicBezTo>
                  <a:cubicBezTo>
                    <a:pt x="24" y="77"/>
                    <a:pt x="7" y="83"/>
                    <a:pt x="4" y="64"/>
                  </a:cubicBezTo>
                  <a:cubicBezTo>
                    <a:pt x="0" y="48"/>
                    <a:pt x="42" y="52"/>
                    <a:pt x="48" y="24"/>
                  </a:cubicBezTo>
                  <a:cubicBezTo>
                    <a:pt x="50" y="6"/>
                    <a:pt x="24" y="6"/>
                    <a:pt x="19" y="21"/>
                  </a:cubicBez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71" name="Shape 2971"/>
            <p:cNvSpPr/>
            <p:nvPr/>
          </p:nvSpPr>
          <p:spPr>
            <a:xfrm>
              <a:off x="5176838" y="2603500"/>
              <a:ext cx="320675" cy="427038"/>
            </a:xfrm>
            <a:custGeom>
              <a:pathLst>
                <a:path extrusionOk="0" h="83" w="62">
                  <a:moveTo>
                    <a:pt x="43" y="21"/>
                  </a:moveTo>
                  <a:cubicBezTo>
                    <a:pt x="39" y="22"/>
                    <a:pt x="39" y="22"/>
                    <a:pt x="42" y="24"/>
                  </a:cubicBezTo>
                  <a:cubicBezTo>
                    <a:pt x="44" y="26"/>
                    <a:pt x="45" y="28"/>
                    <a:pt x="47" y="28"/>
                  </a:cubicBezTo>
                  <a:cubicBezTo>
                    <a:pt x="48" y="28"/>
                    <a:pt x="50" y="20"/>
                    <a:pt x="50" y="20"/>
                  </a:cubicBezTo>
                  <a:cubicBezTo>
                    <a:pt x="50" y="20"/>
                    <a:pt x="47" y="0"/>
                    <a:pt x="21" y="4"/>
                  </a:cubicBezTo>
                  <a:cubicBezTo>
                    <a:pt x="0" y="8"/>
                    <a:pt x="1" y="36"/>
                    <a:pt x="20" y="47"/>
                  </a:cubicBezTo>
                  <a:cubicBezTo>
                    <a:pt x="40" y="59"/>
                    <a:pt x="53" y="59"/>
                    <a:pt x="51" y="67"/>
                  </a:cubicBezTo>
                  <a:cubicBezTo>
                    <a:pt x="48" y="75"/>
                    <a:pt x="42" y="68"/>
                    <a:pt x="41" y="65"/>
                  </a:cubicBezTo>
                  <a:cubicBezTo>
                    <a:pt x="42" y="65"/>
                    <a:pt x="42" y="66"/>
                    <a:pt x="42" y="65"/>
                  </a:cubicBezTo>
                  <a:cubicBezTo>
                    <a:pt x="43" y="63"/>
                    <a:pt x="37" y="60"/>
                    <a:pt x="35" y="62"/>
                  </a:cubicBezTo>
                  <a:cubicBezTo>
                    <a:pt x="33" y="65"/>
                    <a:pt x="33" y="69"/>
                    <a:pt x="36" y="68"/>
                  </a:cubicBezTo>
                  <a:cubicBezTo>
                    <a:pt x="38" y="77"/>
                    <a:pt x="55" y="83"/>
                    <a:pt x="58" y="64"/>
                  </a:cubicBezTo>
                  <a:cubicBezTo>
                    <a:pt x="62" y="48"/>
                    <a:pt x="20" y="52"/>
                    <a:pt x="14" y="24"/>
                  </a:cubicBezTo>
                  <a:cubicBezTo>
                    <a:pt x="12" y="6"/>
                    <a:pt x="38" y="6"/>
                    <a:pt x="43" y="21"/>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72" name="Shape 2972"/>
            <p:cNvSpPr/>
            <p:nvPr/>
          </p:nvSpPr>
          <p:spPr>
            <a:xfrm>
              <a:off x="5529263" y="3051175"/>
              <a:ext cx="241300" cy="246063"/>
            </a:xfrm>
            <a:custGeom>
              <a:pathLst>
                <a:path extrusionOk="0" h="48" w="47">
                  <a:moveTo>
                    <a:pt x="34" y="5"/>
                  </a:moveTo>
                  <a:cubicBezTo>
                    <a:pt x="34" y="21"/>
                    <a:pt x="34" y="21"/>
                    <a:pt x="34" y="21"/>
                  </a:cubicBezTo>
                  <a:cubicBezTo>
                    <a:pt x="34" y="34"/>
                    <a:pt x="41" y="46"/>
                    <a:pt x="47" y="48"/>
                  </a:cubicBezTo>
                  <a:cubicBezTo>
                    <a:pt x="0" y="48"/>
                    <a:pt x="0" y="48"/>
                    <a:pt x="0" y="48"/>
                  </a:cubicBezTo>
                  <a:cubicBezTo>
                    <a:pt x="11" y="42"/>
                    <a:pt x="13" y="32"/>
                    <a:pt x="13" y="25"/>
                  </a:cubicBezTo>
                  <a:cubicBezTo>
                    <a:pt x="13" y="0"/>
                    <a:pt x="13" y="0"/>
                    <a:pt x="13" y="0"/>
                  </a:cubicBezTo>
                  <a:lnTo>
                    <a:pt x="34" y="5"/>
                  </a:ln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73" name="Shape 2973"/>
            <p:cNvSpPr/>
            <p:nvPr/>
          </p:nvSpPr>
          <p:spPr>
            <a:xfrm>
              <a:off x="5410201" y="2566988"/>
              <a:ext cx="479425" cy="539750"/>
            </a:xfrm>
            <a:custGeom>
              <a:pathLst>
                <a:path extrusionOk="0" h="105" w="93">
                  <a:moveTo>
                    <a:pt x="10" y="0"/>
                  </a:moveTo>
                  <a:cubicBezTo>
                    <a:pt x="0" y="0"/>
                    <a:pt x="1" y="5"/>
                    <a:pt x="1" y="17"/>
                  </a:cubicBezTo>
                  <a:cubicBezTo>
                    <a:pt x="1" y="48"/>
                    <a:pt x="17" y="105"/>
                    <a:pt x="45" y="105"/>
                  </a:cubicBezTo>
                  <a:cubicBezTo>
                    <a:pt x="48" y="105"/>
                    <a:pt x="48" y="105"/>
                    <a:pt x="48" y="105"/>
                  </a:cubicBezTo>
                  <a:cubicBezTo>
                    <a:pt x="76" y="105"/>
                    <a:pt x="92" y="48"/>
                    <a:pt x="92" y="17"/>
                  </a:cubicBezTo>
                  <a:cubicBezTo>
                    <a:pt x="92" y="5"/>
                    <a:pt x="93" y="0"/>
                    <a:pt x="83" y="0"/>
                  </a:cubicBezTo>
                  <a:lnTo>
                    <a:pt x="10" y="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74" name="Shape 2974"/>
            <p:cNvSpPr/>
            <p:nvPr/>
          </p:nvSpPr>
          <p:spPr>
            <a:xfrm>
              <a:off x="5456238" y="3349625"/>
              <a:ext cx="377825" cy="50800"/>
            </a:xfrm>
            <a:custGeom>
              <a:pathLst>
                <a:path extrusionOk="0" h="10" w="73">
                  <a:moveTo>
                    <a:pt x="73" y="5"/>
                  </a:moveTo>
                  <a:cubicBezTo>
                    <a:pt x="73" y="8"/>
                    <a:pt x="71" y="10"/>
                    <a:pt x="68" y="10"/>
                  </a:cubicBezTo>
                  <a:cubicBezTo>
                    <a:pt x="5" y="10"/>
                    <a:pt x="5" y="10"/>
                    <a:pt x="5" y="10"/>
                  </a:cubicBezTo>
                  <a:cubicBezTo>
                    <a:pt x="2" y="10"/>
                    <a:pt x="0" y="8"/>
                    <a:pt x="0" y="5"/>
                  </a:cubicBezTo>
                  <a:cubicBezTo>
                    <a:pt x="0" y="5"/>
                    <a:pt x="0" y="5"/>
                    <a:pt x="0" y="5"/>
                  </a:cubicBezTo>
                  <a:cubicBezTo>
                    <a:pt x="0" y="3"/>
                    <a:pt x="2" y="0"/>
                    <a:pt x="5" y="0"/>
                  </a:cubicBezTo>
                  <a:cubicBezTo>
                    <a:pt x="68" y="0"/>
                    <a:pt x="68" y="0"/>
                    <a:pt x="68" y="0"/>
                  </a:cubicBezTo>
                  <a:cubicBezTo>
                    <a:pt x="71" y="0"/>
                    <a:pt x="73" y="3"/>
                    <a:pt x="73" y="5"/>
                  </a:cubicBez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75" name="Shape 2975"/>
            <p:cNvSpPr/>
            <p:nvPr/>
          </p:nvSpPr>
          <p:spPr>
            <a:xfrm>
              <a:off x="5445126" y="3400425"/>
              <a:ext cx="393700" cy="57150"/>
            </a:xfrm>
            <a:custGeom>
              <a:pathLst>
                <a:path extrusionOk="0" h="11" w="76">
                  <a:moveTo>
                    <a:pt x="0" y="6"/>
                  </a:moveTo>
                  <a:cubicBezTo>
                    <a:pt x="0" y="3"/>
                    <a:pt x="3" y="0"/>
                    <a:pt x="6" y="0"/>
                  </a:cubicBezTo>
                  <a:cubicBezTo>
                    <a:pt x="71" y="0"/>
                    <a:pt x="71" y="0"/>
                    <a:pt x="71" y="0"/>
                  </a:cubicBezTo>
                  <a:cubicBezTo>
                    <a:pt x="74" y="0"/>
                    <a:pt x="76" y="3"/>
                    <a:pt x="76" y="6"/>
                  </a:cubicBezTo>
                  <a:cubicBezTo>
                    <a:pt x="76" y="6"/>
                    <a:pt x="76" y="6"/>
                    <a:pt x="76" y="6"/>
                  </a:cubicBezTo>
                  <a:cubicBezTo>
                    <a:pt x="76" y="8"/>
                    <a:pt x="74" y="11"/>
                    <a:pt x="71" y="11"/>
                  </a:cubicBezTo>
                  <a:cubicBezTo>
                    <a:pt x="6" y="11"/>
                    <a:pt x="6" y="11"/>
                    <a:pt x="6" y="11"/>
                  </a:cubicBezTo>
                  <a:cubicBezTo>
                    <a:pt x="3" y="11"/>
                    <a:pt x="0" y="8"/>
                    <a:pt x="0" y="6"/>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76" name="Shape 2976"/>
            <p:cNvSpPr/>
            <p:nvPr/>
          </p:nvSpPr>
          <p:spPr>
            <a:xfrm>
              <a:off x="5467351" y="3297238"/>
              <a:ext cx="350838" cy="52388"/>
            </a:xfrm>
            <a:custGeom>
              <a:pathLst>
                <a:path extrusionOk="0" h="10" w="68">
                  <a:moveTo>
                    <a:pt x="68" y="5"/>
                  </a:moveTo>
                  <a:cubicBezTo>
                    <a:pt x="68" y="2"/>
                    <a:pt x="66" y="0"/>
                    <a:pt x="63" y="0"/>
                  </a:cubicBezTo>
                  <a:cubicBezTo>
                    <a:pt x="5" y="0"/>
                    <a:pt x="5" y="0"/>
                    <a:pt x="5" y="0"/>
                  </a:cubicBezTo>
                  <a:cubicBezTo>
                    <a:pt x="3" y="0"/>
                    <a:pt x="0" y="2"/>
                    <a:pt x="0" y="5"/>
                  </a:cubicBezTo>
                  <a:cubicBezTo>
                    <a:pt x="0" y="5"/>
                    <a:pt x="0" y="5"/>
                    <a:pt x="0" y="5"/>
                  </a:cubicBezTo>
                  <a:cubicBezTo>
                    <a:pt x="0" y="8"/>
                    <a:pt x="3" y="10"/>
                    <a:pt x="5" y="10"/>
                  </a:cubicBezTo>
                  <a:cubicBezTo>
                    <a:pt x="63" y="10"/>
                    <a:pt x="63" y="10"/>
                    <a:pt x="63" y="10"/>
                  </a:cubicBezTo>
                  <a:cubicBezTo>
                    <a:pt x="66" y="10"/>
                    <a:pt x="68" y="8"/>
                    <a:pt x="68" y="5"/>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77" name="Shape 2977"/>
            <p:cNvSpPr/>
            <p:nvPr/>
          </p:nvSpPr>
          <p:spPr>
            <a:xfrm>
              <a:off x="5646738" y="2566988"/>
              <a:ext cx="242888" cy="539750"/>
            </a:xfrm>
            <a:custGeom>
              <a:pathLst>
                <a:path extrusionOk="0" h="105" w="47">
                  <a:moveTo>
                    <a:pt x="37" y="0"/>
                  </a:moveTo>
                  <a:cubicBezTo>
                    <a:pt x="0" y="0"/>
                    <a:pt x="0" y="0"/>
                    <a:pt x="0" y="0"/>
                  </a:cubicBezTo>
                  <a:cubicBezTo>
                    <a:pt x="0" y="105"/>
                    <a:pt x="0" y="105"/>
                    <a:pt x="0" y="105"/>
                  </a:cubicBezTo>
                  <a:cubicBezTo>
                    <a:pt x="2" y="105"/>
                    <a:pt x="2" y="105"/>
                    <a:pt x="2" y="105"/>
                  </a:cubicBezTo>
                  <a:cubicBezTo>
                    <a:pt x="30" y="105"/>
                    <a:pt x="46" y="48"/>
                    <a:pt x="46" y="17"/>
                  </a:cubicBezTo>
                  <a:cubicBezTo>
                    <a:pt x="46" y="5"/>
                    <a:pt x="47" y="0"/>
                    <a:pt x="37" y="0"/>
                  </a:cubicBezTo>
                  <a:close/>
                </a:path>
              </a:pathLst>
            </a:custGeom>
            <a:solidFill>
              <a:srgbClr val="BF8A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78" name="Shape 2978"/>
            <p:cNvSpPr/>
            <p:nvPr/>
          </p:nvSpPr>
          <p:spPr>
            <a:xfrm>
              <a:off x="5694363" y="2665413"/>
              <a:ext cx="144463" cy="381000"/>
            </a:xfrm>
            <a:custGeom>
              <a:pathLst>
                <a:path extrusionOk="0" h="74" w="28">
                  <a:moveTo>
                    <a:pt x="22" y="0"/>
                  </a:moveTo>
                  <a:cubicBezTo>
                    <a:pt x="22" y="30"/>
                    <a:pt x="11" y="69"/>
                    <a:pt x="0" y="74"/>
                  </a:cubicBezTo>
                  <a:cubicBezTo>
                    <a:pt x="14" y="72"/>
                    <a:pt x="28" y="32"/>
                    <a:pt x="22"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979" name="Shape 2979"/>
          <p:cNvSpPr/>
          <p:nvPr/>
        </p:nvSpPr>
        <p:spPr>
          <a:xfrm>
            <a:off x="2623823" y="1703127"/>
            <a:ext cx="449325" cy="449325"/>
          </a:xfrm>
          <a:custGeom>
            <a:pathLst>
              <a:path extrusionOk="0" h="122" w="123">
                <a:moveTo>
                  <a:pt x="121" y="103"/>
                </a:moveTo>
                <a:cubicBezTo>
                  <a:pt x="97" y="79"/>
                  <a:pt x="97" y="79"/>
                  <a:pt x="97" y="79"/>
                </a:cubicBezTo>
                <a:cubicBezTo>
                  <a:pt x="114" y="69"/>
                  <a:pt x="114" y="69"/>
                  <a:pt x="114" y="69"/>
                </a:cubicBezTo>
                <a:cubicBezTo>
                  <a:pt x="115" y="68"/>
                  <a:pt x="116" y="67"/>
                  <a:pt x="116" y="65"/>
                </a:cubicBezTo>
                <a:cubicBezTo>
                  <a:pt x="116" y="64"/>
                  <a:pt x="115" y="62"/>
                  <a:pt x="113" y="62"/>
                </a:cubicBezTo>
                <a:cubicBezTo>
                  <a:pt x="36" y="31"/>
                  <a:pt x="36" y="31"/>
                  <a:pt x="36" y="31"/>
                </a:cubicBezTo>
                <a:cubicBezTo>
                  <a:pt x="35" y="30"/>
                  <a:pt x="33" y="31"/>
                  <a:pt x="32" y="32"/>
                </a:cubicBezTo>
                <a:cubicBezTo>
                  <a:pt x="31" y="33"/>
                  <a:pt x="30" y="35"/>
                  <a:pt x="31" y="36"/>
                </a:cubicBezTo>
                <a:cubicBezTo>
                  <a:pt x="62" y="113"/>
                  <a:pt x="62" y="113"/>
                  <a:pt x="62" y="113"/>
                </a:cubicBezTo>
                <a:cubicBezTo>
                  <a:pt x="62" y="115"/>
                  <a:pt x="64" y="116"/>
                  <a:pt x="65" y="116"/>
                </a:cubicBezTo>
                <a:cubicBezTo>
                  <a:pt x="67" y="116"/>
                  <a:pt x="68" y="115"/>
                  <a:pt x="69" y="114"/>
                </a:cubicBezTo>
                <a:cubicBezTo>
                  <a:pt x="79" y="97"/>
                  <a:pt x="79" y="97"/>
                  <a:pt x="79" y="97"/>
                </a:cubicBezTo>
                <a:cubicBezTo>
                  <a:pt x="103" y="121"/>
                  <a:pt x="103" y="121"/>
                  <a:pt x="103" y="121"/>
                </a:cubicBezTo>
                <a:cubicBezTo>
                  <a:pt x="104" y="122"/>
                  <a:pt x="105" y="122"/>
                  <a:pt x="106" y="122"/>
                </a:cubicBezTo>
                <a:cubicBezTo>
                  <a:pt x="107" y="122"/>
                  <a:pt x="108" y="122"/>
                  <a:pt x="109" y="121"/>
                </a:cubicBezTo>
                <a:cubicBezTo>
                  <a:pt x="121" y="109"/>
                  <a:pt x="121" y="109"/>
                  <a:pt x="121" y="109"/>
                </a:cubicBezTo>
                <a:cubicBezTo>
                  <a:pt x="123" y="108"/>
                  <a:pt x="123" y="105"/>
                  <a:pt x="121" y="103"/>
                </a:cubicBezTo>
                <a:close/>
                <a:moveTo>
                  <a:pt x="18" y="12"/>
                </a:moveTo>
                <a:cubicBezTo>
                  <a:pt x="16" y="11"/>
                  <a:pt x="14" y="11"/>
                  <a:pt x="12" y="12"/>
                </a:cubicBezTo>
                <a:cubicBezTo>
                  <a:pt x="11" y="14"/>
                  <a:pt x="11" y="16"/>
                  <a:pt x="12" y="18"/>
                </a:cubicBezTo>
                <a:cubicBezTo>
                  <a:pt x="21" y="27"/>
                  <a:pt x="21" y="27"/>
                  <a:pt x="21" y="27"/>
                </a:cubicBezTo>
                <a:cubicBezTo>
                  <a:pt x="22" y="28"/>
                  <a:pt x="23" y="28"/>
                  <a:pt x="24" y="28"/>
                </a:cubicBezTo>
                <a:cubicBezTo>
                  <a:pt x="25" y="28"/>
                  <a:pt x="26" y="28"/>
                  <a:pt x="27" y="27"/>
                </a:cubicBezTo>
                <a:cubicBezTo>
                  <a:pt x="29" y="25"/>
                  <a:pt x="29" y="23"/>
                  <a:pt x="27" y="21"/>
                </a:cubicBezTo>
                <a:lnTo>
                  <a:pt x="18" y="12"/>
                </a:lnTo>
                <a:close/>
                <a:moveTo>
                  <a:pt x="21" y="40"/>
                </a:moveTo>
                <a:cubicBezTo>
                  <a:pt x="21" y="38"/>
                  <a:pt x="19" y="36"/>
                  <a:pt x="17" y="36"/>
                </a:cubicBezTo>
                <a:cubicBezTo>
                  <a:pt x="4" y="36"/>
                  <a:pt x="4" y="36"/>
                  <a:pt x="4" y="36"/>
                </a:cubicBezTo>
                <a:cubicBezTo>
                  <a:pt x="2" y="36"/>
                  <a:pt x="0" y="38"/>
                  <a:pt x="0" y="40"/>
                </a:cubicBezTo>
                <a:cubicBezTo>
                  <a:pt x="0" y="43"/>
                  <a:pt x="2" y="45"/>
                  <a:pt x="4" y="45"/>
                </a:cubicBezTo>
                <a:cubicBezTo>
                  <a:pt x="17" y="45"/>
                  <a:pt x="17" y="45"/>
                  <a:pt x="17" y="45"/>
                </a:cubicBezTo>
                <a:cubicBezTo>
                  <a:pt x="19" y="45"/>
                  <a:pt x="21" y="43"/>
                  <a:pt x="21" y="40"/>
                </a:cubicBezTo>
                <a:close/>
                <a:moveTo>
                  <a:pt x="19" y="53"/>
                </a:moveTo>
                <a:cubicBezTo>
                  <a:pt x="10" y="62"/>
                  <a:pt x="10" y="62"/>
                  <a:pt x="10" y="62"/>
                </a:cubicBezTo>
                <a:cubicBezTo>
                  <a:pt x="9" y="64"/>
                  <a:pt x="9" y="66"/>
                  <a:pt x="10" y="68"/>
                </a:cubicBezTo>
                <a:cubicBezTo>
                  <a:pt x="11" y="69"/>
                  <a:pt x="12" y="69"/>
                  <a:pt x="13" y="69"/>
                </a:cubicBezTo>
                <a:cubicBezTo>
                  <a:pt x="14" y="69"/>
                  <a:pt x="15" y="69"/>
                  <a:pt x="16" y="68"/>
                </a:cubicBezTo>
                <a:cubicBezTo>
                  <a:pt x="25" y="59"/>
                  <a:pt x="25" y="59"/>
                  <a:pt x="25" y="59"/>
                </a:cubicBezTo>
                <a:cubicBezTo>
                  <a:pt x="27" y="57"/>
                  <a:pt x="27" y="55"/>
                  <a:pt x="25" y="53"/>
                </a:cubicBezTo>
                <a:cubicBezTo>
                  <a:pt x="24" y="51"/>
                  <a:pt x="21" y="51"/>
                  <a:pt x="19" y="53"/>
                </a:cubicBezTo>
                <a:close/>
                <a:moveTo>
                  <a:pt x="40" y="21"/>
                </a:moveTo>
                <a:cubicBezTo>
                  <a:pt x="43" y="21"/>
                  <a:pt x="45" y="19"/>
                  <a:pt x="45" y="17"/>
                </a:cubicBezTo>
                <a:cubicBezTo>
                  <a:pt x="45" y="4"/>
                  <a:pt x="45" y="4"/>
                  <a:pt x="45" y="4"/>
                </a:cubicBezTo>
                <a:cubicBezTo>
                  <a:pt x="45" y="2"/>
                  <a:pt x="43"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5"/>
                  <a:pt x="69" y="12"/>
                  <a:pt x="68" y="10"/>
                </a:cubicBezTo>
                <a:cubicBezTo>
                  <a:pt x="66" y="9"/>
                  <a:pt x="64" y="9"/>
                  <a:pt x="62" y="10"/>
                </a:cubicBezTo>
                <a:cubicBezTo>
                  <a:pt x="53" y="19"/>
                  <a:pt x="53" y="19"/>
                  <a:pt x="53" y="19"/>
                </a:cubicBezTo>
                <a:cubicBezTo>
                  <a:pt x="51" y="21"/>
                  <a:pt x="51" y="24"/>
                  <a:pt x="53" y="25"/>
                </a:cubicBezTo>
                <a:cubicBezTo>
                  <a:pt x="54" y="26"/>
                  <a:pt x="55" y="26"/>
                  <a:pt x="56" y="26"/>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80" name="Shape 2980"/>
          <p:cNvSpPr/>
          <p:nvPr/>
        </p:nvSpPr>
        <p:spPr>
          <a:xfrm>
            <a:off x="5343697" y="2005280"/>
            <a:ext cx="491198" cy="515354"/>
          </a:xfrm>
          <a:custGeom>
            <a:pathLst>
              <a:path extrusionOk="0" h="140" w="134">
                <a:moveTo>
                  <a:pt x="83" y="122"/>
                </a:moveTo>
                <a:cubicBezTo>
                  <a:pt x="83" y="126"/>
                  <a:pt x="83" y="126"/>
                  <a:pt x="83" y="126"/>
                </a:cubicBezTo>
                <a:cubicBezTo>
                  <a:pt x="83" y="130"/>
                  <a:pt x="80" y="132"/>
                  <a:pt x="77" y="133"/>
                </a:cubicBezTo>
                <a:cubicBezTo>
                  <a:pt x="76" y="136"/>
                  <a:pt x="76" y="136"/>
                  <a:pt x="76" y="136"/>
                </a:cubicBezTo>
                <a:cubicBezTo>
                  <a:pt x="76" y="138"/>
                  <a:pt x="74" y="140"/>
                  <a:pt x="72" y="140"/>
                </a:cubicBezTo>
                <a:cubicBezTo>
                  <a:pt x="62" y="140"/>
                  <a:pt x="62" y="140"/>
                  <a:pt x="62" y="140"/>
                </a:cubicBezTo>
                <a:cubicBezTo>
                  <a:pt x="60" y="140"/>
                  <a:pt x="58" y="138"/>
                  <a:pt x="57" y="136"/>
                </a:cubicBezTo>
                <a:cubicBezTo>
                  <a:pt x="56" y="133"/>
                  <a:pt x="56" y="133"/>
                  <a:pt x="56" y="133"/>
                </a:cubicBezTo>
                <a:cubicBezTo>
                  <a:pt x="53" y="132"/>
                  <a:pt x="51" y="130"/>
                  <a:pt x="51" y="126"/>
                </a:cubicBezTo>
                <a:cubicBezTo>
                  <a:pt x="51" y="122"/>
                  <a:pt x="51" y="122"/>
                  <a:pt x="51" y="122"/>
                </a:cubicBezTo>
                <a:cubicBezTo>
                  <a:pt x="51" y="120"/>
                  <a:pt x="53" y="118"/>
                  <a:pt x="55" y="118"/>
                </a:cubicBezTo>
                <a:cubicBezTo>
                  <a:pt x="79" y="118"/>
                  <a:pt x="79" y="118"/>
                  <a:pt x="79" y="118"/>
                </a:cubicBezTo>
                <a:cubicBezTo>
                  <a:pt x="81" y="118"/>
                  <a:pt x="83" y="120"/>
                  <a:pt x="83" y="122"/>
                </a:cubicBezTo>
                <a:close/>
                <a:moveTo>
                  <a:pt x="101" y="67"/>
                </a:moveTo>
                <a:cubicBezTo>
                  <a:pt x="101" y="77"/>
                  <a:pt x="97" y="85"/>
                  <a:pt x="91" y="91"/>
                </a:cubicBezTo>
                <a:cubicBezTo>
                  <a:pt x="87" y="96"/>
                  <a:pt x="84" y="102"/>
                  <a:pt x="83" y="108"/>
                </a:cubicBezTo>
                <a:cubicBezTo>
                  <a:pt x="82" y="111"/>
                  <a:pt x="80" y="113"/>
                  <a:pt x="77" y="113"/>
                </a:cubicBezTo>
                <a:cubicBezTo>
                  <a:pt x="56" y="113"/>
                  <a:pt x="56" y="113"/>
                  <a:pt x="56" y="113"/>
                </a:cubicBezTo>
                <a:cubicBezTo>
                  <a:pt x="53" y="113"/>
                  <a:pt x="51" y="111"/>
                  <a:pt x="50" y="108"/>
                </a:cubicBezTo>
                <a:cubicBezTo>
                  <a:pt x="49" y="102"/>
                  <a:pt x="46" y="96"/>
                  <a:pt x="42" y="91"/>
                </a:cubicBezTo>
                <a:cubicBezTo>
                  <a:pt x="36" y="85"/>
                  <a:pt x="32" y="77"/>
                  <a:pt x="32" y="68"/>
                </a:cubicBezTo>
                <a:cubicBezTo>
                  <a:pt x="32" y="49"/>
                  <a:pt x="47" y="33"/>
                  <a:pt x="66" y="33"/>
                </a:cubicBezTo>
                <a:cubicBezTo>
                  <a:pt x="86" y="33"/>
                  <a:pt x="101" y="48"/>
                  <a:pt x="101" y="67"/>
                </a:cubicBezTo>
                <a:close/>
                <a:moveTo>
                  <a:pt x="71" y="47"/>
                </a:moveTo>
                <a:cubicBezTo>
                  <a:pt x="71" y="44"/>
                  <a:pt x="69" y="43"/>
                  <a:pt x="67" y="43"/>
                </a:cubicBezTo>
                <a:cubicBezTo>
                  <a:pt x="53" y="43"/>
                  <a:pt x="42" y="54"/>
                  <a:pt x="42" y="67"/>
                </a:cubicBezTo>
                <a:cubicBezTo>
                  <a:pt x="42" y="70"/>
                  <a:pt x="44" y="71"/>
                  <a:pt x="46" y="71"/>
                </a:cubicBezTo>
                <a:cubicBezTo>
                  <a:pt x="48" y="71"/>
                  <a:pt x="50" y="70"/>
                  <a:pt x="50" y="67"/>
                </a:cubicBezTo>
                <a:cubicBezTo>
                  <a:pt x="50" y="58"/>
                  <a:pt x="57" y="50"/>
                  <a:pt x="67" y="50"/>
                </a:cubicBezTo>
                <a:cubicBezTo>
                  <a:pt x="69" y="50"/>
                  <a:pt x="71" y="49"/>
                  <a:pt x="71" y="47"/>
                </a:cubicBezTo>
                <a:close/>
                <a:moveTo>
                  <a:pt x="67" y="22"/>
                </a:moveTo>
                <a:cubicBezTo>
                  <a:pt x="69" y="22"/>
                  <a:pt x="71" y="20"/>
                  <a:pt x="71" y="18"/>
                </a:cubicBezTo>
                <a:cubicBezTo>
                  <a:pt x="71" y="4"/>
                  <a:pt x="71" y="4"/>
                  <a:pt x="71" y="4"/>
                </a:cubicBezTo>
                <a:cubicBezTo>
                  <a:pt x="71" y="2"/>
                  <a:pt x="69" y="0"/>
                  <a:pt x="67" y="0"/>
                </a:cubicBezTo>
                <a:cubicBezTo>
                  <a:pt x="65" y="0"/>
                  <a:pt x="63" y="2"/>
                  <a:pt x="63" y="4"/>
                </a:cubicBezTo>
                <a:cubicBezTo>
                  <a:pt x="63" y="18"/>
                  <a:pt x="63" y="18"/>
                  <a:pt x="63" y="18"/>
                </a:cubicBezTo>
                <a:cubicBezTo>
                  <a:pt x="63" y="20"/>
                  <a:pt x="65" y="22"/>
                  <a:pt x="67" y="22"/>
                </a:cubicBezTo>
                <a:close/>
                <a:moveTo>
                  <a:pt x="21" y="67"/>
                </a:moveTo>
                <a:cubicBezTo>
                  <a:pt x="21" y="65"/>
                  <a:pt x="19" y="63"/>
                  <a:pt x="17" y="63"/>
                </a:cubicBezTo>
                <a:cubicBezTo>
                  <a:pt x="4" y="63"/>
                  <a:pt x="4" y="63"/>
                  <a:pt x="4" y="63"/>
                </a:cubicBezTo>
                <a:cubicBezTo>
                  <a:pt x="2" y="63"/>
                  <a:pt x="0" y="65"/>
                  <a:pt x="0" y="67"/>
                </a:cubicBezTo>
                <a:cubicBezTo>
                  <a:pt x="0" y="69"/>
                  <a:pt x="2" y="71"/>
                  <a:pt x="4" y="71"/>
                </a:cubicBezTo>
                <a:cubicBezTo>
                  <a:pt x="17" y="71"/>
                  <a:pt x="17" y="71"/>
                  <a:pt x="17" y="71"/>
                </a:cubicBezTo>
                <a:cubicBezTo>
                  <a:pt x="19" y="71"/>
                  <a:pt x="21" y="69"/>
                  <a:pt x="21" y="67"/>
                </a:cubicBezTo>
                <a:close/>
                <a:moveTo>
                  <a:pt x="130" y="63"/>
                </a:moveTo>
                <a:cubicBezTo>
                  <a:pt x="116" y="63"/>
                  <a:pt x="116" y="63"/>
                  <a:pt x="116" y="63"/>
                </a:cubicBezTo>
                <a:cubicBezTo>
                  <a:pt x="114" y="63"/>
                  <a:pt x="112" y="65"/>
                  <a:pt x="112" y="67"/>
                </a:cubicBezTo>
                <a:cubicBezTo>
                  <a:pt x="112" y="69"/>
                  <a:pt x="114" y="71"/>
                  <a:pt x="116" y="71"/>
                </a:cubicBezTo>
                <a:cubicBezTo>
                  <a:pt x="130" y="71"/>
                  <a:pt x="130" y="71"/>
                  <a:pt x="130" y="71"/>
                </a:cubicBezTo>
                <a:cubicBezTo>
                  <a:pt x="132" y="71"/>
                  <a:pt x="134" y="69"/>
                  <a:pt x="134" y="67"/>
                </a:cubicBezTo>
                <a:cubicBezTo>
                  <a:pt x="134" y="65"/>
                  <a:pt x="132" y="63"/>
                  <a:pt x="130" y="63"/>
                </a:cubicBezTo>
                <a:close/>
                <a:moveTo>
                  <a:pt x="29" y="100"/>
                </a:moveTo>
                <a:cubicBezTo>
                  <a:pt x="19" y="109"/>
                  <a:pt x="19" y="109"/>
                  <a:pt x="19" y="109"/>
                </a:cubicBezTo>
                <a:cubicBezTo>
                  <a:pt x="18" y="111"/>
                  <a:pt x="18" y="113"/>
                  <a:pt x="19" y="115"/>
                </a:cubicBezTo>
                <a:cubicBezTo>
                  <a:pt x="20" y="115"/>
                  <a:pt x="21" y="116"/>
                  <a:pt x="22" y="116"/>
                </a:cubicBezTo>
                <a:cubicBezTo>
                  <a:pt x="23" y="116"/>
                  <a:pt x="24" y="115"/>
                  <a:pt x="25" y="115"/>
                </a:cubicBezTo>
                <a:cubicBezTo>
                  <a:pt x="34" y="105"/>
                  <a:pt x="34" y="105"/>
                  <a:pt x="34" y="105"/>
                </a:cubicBezTo>
                <a:cubicBezTo>
                  <a:pt x="36" y="104"/>
                  <a:pt x="36" y="101"/>
                  <a:pt x="34" y="100"/>
                </a:cubicBezTo>
                <a:cubicBezTo>
                  <a:pt x="33" y="98"/>
                  <a:pt x="31" y="98"/>
                  <a:pt x="29" y="100"/>
                </a:cubicBezTo>
                <a:close/>
                <a:moveTo>
                  <a:pt x="102" y="36"/>
                </a:moveTo>
                <a:cubicBezTo>
                  <a:pt x="103" y="36"/>
                  <a:pt x="104" y="36"/>
                  <a:pt x="104" y="35"/>
                </a:cubicBezTo>
                <a:cubicBezTo>
                  <a:pt x="114" y="26"/>
                  <a:pt x="114" y="26"/>
                  <a:pt x="114" y="26"/>
                </a:cubicBezTo>
                <a:cubicBezTo>
                  <a:pt x="115" y="24"/>
                  <a:pt x="115" y="22"/>
                  <a:pt x="114" y="20"/>
                </a:cubicBezTo>
                <a:cubicBezTo>
                  <a:pt x="112" y="19"/>
                  <a:pt x="110" y="19"/>
                  <a:pt x="108" y="20"/>
                </a:cubicBezTo>
                <a:cubicBezTo>
                  <a:pt x="99" y="30"/>
                  <a:pt x="99" y="30"/>
                  <a:pt x="99" y="30"/>
                </a:cubicBezTo>
                <a:cubicBezTo>
                  <a:pt x="97" y="31"/>
                  <a:pt x="97" y="34"/>
                  <a:pt x="99" y="35"/>
                </a:cubicBezTo>
                <a:cubicBezTo>
                  <a:pt x="100" y="36"/>
                  <a:pt x="101" y="36"/>
                  <a:pt x="102" y="36"/>
                </a:cubicBezTo>
                <a:close/>
                <a:moveTo>
                  <a:pt x="29" y="35"/>
                </a:moveTo>
                <a:cubicBezTo>
                  <a:pt x="30" y="36"/>
                  <a:pt x="31" y="36"/>
                  <a:pt x="32" y="36"/>
                </a:cubicBezTo>
                <a:cubicBezTo>
                  <a:pt x="33" y="36"/>
                  <a:pt x="34" y="36"/>
                  <a:pt x="34" y="35"/>
                </a:cubicBezTo>
                <a:cubicBezTo>
                  <a:pt x="36" y="34"/>
                  <a:pt x="36" y="31"/>
                  <a:pt x="34" y="30"/>
                </a:cubicBezTo>
                <a:cubicBezTo>
                  <a:pt x="25" y="20"/>
                  <a:pt x="25" y="20"/>
                  <a:pt x="25" y="20"/>
                </a:cubicBezTo>
                <a:cubicBezTo>
                  <a:pt x="23" y="19"/>
                  <a:pt x="21" y="19"/>
                  <a:pt x="19" y="20"/>
                </a:cubicBezTo>
                <a:cubicBezTo>
                  <a:pt x="18" y="22"/>
                  <a:pt x="18" y="24"/>
                  <a:pt x="19" y="26"/>
                </a:cubicBezTo>
                <a:lnTo>
                  <a:pt x="29" y="35"/>
                </a:lnTo>
                <a:close/>
                <a:moveTo>
                  <a:pt x="104" y="100"/>
                </a:moveTo>
                <a:cubicBezTo>
                  <a:pt x="103" y="98"/>
                  <a:pt x="100" y="98"/>
                  <a:pt x="99" y="100"/>
                </a:cubicBezTo>
                <a:cubicBezTo>
                  <a:pt x="97" y="101"/>
                  <a:pt x="97" y="104"/>
                  <a:pt x="99" y="105"/>
                </a:cubicBezTo>
                <a:cubicBezTo>
                  <a:pt x="108" y="115"/>
                  <a:pt x="108" y="115"/>
                  <a:pt x="108" y="115"/>
                </a:cubicBezTo>
                <a:cubicBezTo>
                  <a:pt x="109" y="115"/>
                  <a:pt x="110" y="116"/>
                  <a:pt x="111" y="116"/>
                </a:cubicBezTo>
                <a:cubicBezTo>
                  <a:pt x="112" y="116"/>
                  <a:pt x="113" y="115"/>
                  <a:pt x="114" y="115"/>
                </a:cubicBezTo>
                <a:cubicBezTo>
                  <a:pt x="115" y="113"/>
                  <a:pt x="115" y="111"/>
                  <a:pt x="114" y="109"/>
                </a:cubicBezTo>
                <a:lnTo>
                  <a:pt x="104" y="100"/>
                </a:lnTo>
                <a:close/>
                <a:moveTo>
                  <a:pt x="104" y="100"/>
                </a:moveTo>
                <a:cubicBezTo>
                  <a:pt x="104" y="100"/>
                  <a:pt x="104" y="100"/>
                  <a:pt x="104" y="10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81" name="Shape 2981"/>
          <p:cNvSpPr/>
          <p:nvPr/>
        </p:nvSpPr>
        <p:spPr>
          <a:xfrm>
            <a:off x="1179334" y="2297876"/>
            <a:ext cx="660298" cy="653856"/>
          </a:xfrm>
          <a:custGeom>
            <a:pathLst>
              <a:path extrusionOk="0" h="178" w="180">
                <a:moveTo>
                  <a:pt x="7" y="150"/>
                </a:moveTo>
                <a:cubicBezTo>
                  <a:pt x="0" y="156"/>
                  <a:pt x="0" y="167"/>
                  <a:pt x="7" y="173"/>
                </a:cubicBezTo>
                <a:cubicBezTo>
                  <a:pt x="10" y="177"/>
                  <a:pt x="14" y="178"/>
                  <a:pt x="18" y="178"/>
                </a:cubicBezTo>
                <a:cubicBezTo>
                  <a:pt x="23" y="178"/>
                  <a:pt x="27" y="177"/>
                  <a:pt x="30" y="173"/>
                </a:cubicBezTo>
                <a:cubicBezTo>
                  <a:pt x="85" y="118"/>
                  <a:pt x="85" y="118"/>
                  <a:pt x="85" y="118"/>
                </a:cubicBezTo>
                <a:cubicBezTo>
                  <a:pt x="62" y="95"/>
                  <a:pt x="62" y="95"/>
                  <a:pt x="62" y="95"/>
                </a:cubicBezTo>
                <a:lnTo>
                  <a:pt x="7" y="150"/>
                </a:lnTo>
                <a:close/>
                <a:moveTo>
                  <a:pt x="144" y="48"/>
                </a:moveTo>
                <a:cubicBezTo>
                  <a:pt x="168" y="36"/>
                  <a:pt x="168" y="36"/>
                  <a:pt x="168" y="36"/>
                </a:cubicBezTo>
                <a:cubicBezTo>
                  <a:pt x="180" y="11"/>
                  <a:pt x="180" y="11"/>
                  <a:pt x="180" y="11"/>
                </a:cubicBezTo>
                <a:cubicBezTo>
                  <a:pt x="169" y="0"/>
                  <a:pt x="169" y="0"/>
                  <a:pt x="169" y="0"/>
                </a:cubicBezTo>
                <a:cubicBezTo>
                  <a:pt x="144" y="12"/>
                  <a:pt x="144" y="12"/>
                  <a:pt x="144" y="12"/>
                </a:cubicBezTo>
                <a:cubicBezTo>
                  <a:pt x="132" y="36"/>
                  <a:pt x="132" y="36"/>
                  <a:pt x="132" y="36"/>
                </a:cubicBezTo>
                <a:cubicBezTo>
                  <a:pt x="103" y="65"/>
                  <a:pt x="103" y="65"/>
                  <a:pt x="103" y="65"/>
                </a:cubicBezTo>
                <a:cubicBezTo>
                  <a:pt x="115" y="77"/>
                  <a:pt x="115" y="77"/>
                  <a:pt x="115" y="77"/>
                </a:cubicBezTo>
                <a:lnTo>
                  <a:pt x="144" y="48"/>
                </a:lnTo>
                <a:close/>
                <a:moveTo>
                  <a:pt x="149" y="111"/>
                </a:moveTo>
                <a:cubicBezTo>
                  <a:pt x="147" y="111"/>
                  <a:pt x="147" y="111"/>
                  <a:pt x="147" y="111"/>
                </a:cubicBezTo>
                <a:cubicBezTo>
                  <a:pt x="143" y="111"/>
                  <a:pt x="139" y="112"/>
                  <a:pt x="135" y="113"/>
                </a:cubicBezTo>
                <a:cubicBezTo>
                  <a:pt x="67" y="45"/>
                  <a:pt x="67" y="45"/>
                  <a:pt x="67" y="45"/>
                </a:cubicBezTo>
                <a:cubicBezTo>
                  <a:pt x="68" y="41"/>
                  <a:pt x="69" y="37"/>
                  <a:pt x="69" y="33"/>
                </a:cubicBezTo>
                <a:cubicBezTo>
                  <a:pt x="69" y="31"/>
                  <a:pt x="69" y="31"/>
                  <a:pt x="69" y="31"/>
                </a:cubicBezTo>
                <a:cubicBezTo>
                  <a:pt x="67" y="13"/>
                  <a:pt x="53" y="0"/>
                  <a:pt x="35" y="0"/>
                </a:cubicBezTo>
                <a:cubicBezTo>
                  <a:pt x="30" y="0"/>
                  <a:pt x="25" y="1"/>
                  <a:pt x="21" y="3"/>
                </a:cubicBezTo>
                <a:cubicBezTo>
                  <a:pt x="43" y="25"/>
                  <a:pt x="43" y="25"/>
                  <a:pt x="43" y="25"/>
                </a:cubicBezTo>
                <a:cubicBezTo>
                  <a:pt x="44" y="26"/>
                  <a:pt x="45" y="28"/>
                  <a:pt x="46" y="29"/>
                </a:cubicBezTo>
                <a:cubicBezTo>
                  <a:pt x="47" y="33"/>
                  <a:pt x="46" y="38"/>
                  <a:pt x="43" y="41"/>
                </a:cubicBezTo>
                <a:cubicBezTo>
                  <a:pt x="41" y="43"/>
                  <a:pt x="38" y="44"/>
                  <a:pt x="35" y="44"/>
                </a:cubicBezTo>
                <a:cubicBezTo>
                  <a:pt x="34" y="44"/>
                  <a:pt x="33" y="44"/>
                  <a:pt x="32" y="43"/>
                </a:cubicBezTo>
                <a:cubicBezTo>
                  <a:pt x="30" y="43"/>
                  <a:pt x="29" y="42"/>
                  <a:pt x="27" y="41"/>
                </a:cubicBezTo>
                <a:cubicBezTo>
                  <a:pt x="5" y="19"/>
                  <a:pt x="5" y="19"/>
                  <a:pt x="5" y="19"/>
                </a:cubicBezTo>
                <a:cubicBezTo>
                  <a:pt x="3" y="23"/>
                  <a:pt x="2" y="28"/>
                  <a:pt x="2" y="33"/>
                </a:cubicBezTo>
                <a:cubicBezTo>
                  <a:pt x="2" y="51"/>
                  <a:pt x="16" y="65"/>
                  <a:pt x="33" y="66"/>
                </a:cubicBezTo>
                <a:cubicBezTo>
                  <a:pt x="35" y="67"/>
                  <a:pt x="35" y="67"/>
                  <a:pt x="35" y="67"/>
                </a:cubicBezTo>
                <a:cubicBezTo>
                  <a:pt x="39" y="67"/>
                  <a:pt x="43" y="66"/>
                  <a:pt x="47" y="64"/>
                </a:cubicBezTo>
                <a:cubicBezTo>
                  <a:pt x="116" y="133"/>
                  <a:pt x="116" y="133"/>
                  <a:pt x="116" y="133"/>
                </a:cubicBezTo>
                <a:cubicBezTo>
                  <a:pt x="114" y="137"/>
                  <a:pt x="113" y="141"/>
                  <a:pt x="113" y="145"/>
                </a:cubicBezTo>
                <a:cubicBezTo>
                  <a:pt x="114" y="147"/>
                  <a:pt x="114" y="147"/>
                  <a:pt x="114" y="147"/>
                </a:cubicBezTo>
                <a:cubicBezTo>
                  <a:pt x="115" y="164"/>
                  <a:pt x="129" y="178"/>
                  <a:pt x="147" y="178"/>
                </a:cubicBezTo>
                <a:cubicBezTo>
                  <a:pt x="152" y="178"/>
                  <a:pt x="157" y="177"/>
                  <a:pt x="161" y="175"/>
                </a:cubicBezTo>
                <a:cubicBezTo>
                  <a:pt x="139" y="153"/>
                  <a:pt x="139" y="153"/>
                  <a:pt x="139" y="153"/>
                </a:cubicBezTo>
                <a:cubicBezTo>
                  <a:pt x="138" y="151"/>
                  <a:pt x="137" y="150"/>
                  <a:pt x="136" y="149"/>
                </a:cubicBezTo>
                <a:cubicBezTo>
                  <a:pt x="135" y="145"/>
                  <a:pt x="136" y="140"/>
                  <a:pt x="139" y="137"/>
                </a:cubicBezTo>
                <a:cubicBezTo>
                  <a:pt x="141" y="135"/>
                  <a:pt x="144" y="134"/>
                  <a:pt x="147" y="134"/>
                </a:cubicBezTo>
                <a:cubicBezTo>
                  <a:pt x="148" y="134"/>
                  <a:pt x="150" y="134"/>
                  <a:pt x="151" y="134"/>
                </a:cubicBezTo>
                <a:cubicBezTo>
                  <a:pt x="152" y="135"/>
                  <a:pt x="154" y="136"/>
                  <a:pt x="155" y="137"/>
                </a:cubicBezTo>
                <a:cubicBezTo>
                  <a:pt x="177" y="159"/>
                  <a:pt x="177" y="159"/>
                  <a:pt x="177" y="159"/>
                </a:cubicBezTo>
                <a:cubicBezTo>
                  <a:pt x="179" y="155"/>
                  <a:pt x="180" y="150"/>
                  <a:pt x="180" y="145"/>
                </a:cubicBezTo>
                <a:cubicBezTo>
                  <a:pt x="180" y="127"/>
                  <a:pt x="167" y="113"/>
                  <a:pt x="149" y="111"/>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82" name="Shape 2982"/>
          <p:cNvSpPr/>
          <p:nvPr/>
        </p:nvSpPr>
        <p:spPr>
          <a:xfrm>
            <a:off x="6571489" y="2926919"/>
            <a:ext cx="1943860" cy="646330"/>
          </a:xfrm>
          <a:prstGeom prst="rect">
            <a:avLst/>
          </a:prstGeom>
          <a:noFill/>
          <a:ln>
            <a:noFill/>
          </a:ln>
        </p:spPr>
        <p:txBody>
          <a:bodyPr anchorCtr="0" anchor="t" bIns="34275" lIns="68575" spcFirstLastPara="1" rIns="68575" wrap="square" tIns="34275">
            <a:noAutofit/>
          </a:bodyPr>
          <a:lstStyle/>
          <a:p>
            <a:pPr indent="0" lvl="0" marL="0" marR="0" rtl="0" algn="l">
              <a:lnSpc>
                <a:spcPct val="85714"/>
              </a:lnSpc>
              <a:spcBef>
                <a:spcPts val="0"/>
              </a:spcBef>
              <a:spcAft>
                <a:spcPts val="0"/>
              </a:spcAft>
              <a:buNone/>
            </a:pPr>
            <a:r>
              <a:rPr b="1" lang="en" sz="2600">
                <a:solidFill>
                  <a:schemeClr val="dk1"/>
                </a:solidFill>
                <a:latin typeface="Montserrat"/>
                <a:ea typeface="Montserrat"/>
                <a:cs typeface="Montserrat"/>
                <a:sym typeface="Montserrat"/>
              </a:rPr>
              <a:t>Great</a:t>
            </a:r>
            <a:endParaRPr sz="1100"/>
          </a:p>
          <a:p>
            <a:pPr indent="0" lvl="0" marL="0" marR="0" rtl="0" algn="l">
              <a:lnSpc>
                <a:spcPct val="85714"/>
              </a:lnSpc>
              <a:spcBef>
                <a:spcPts val="0"/>
              </a:spcBef>
              <a:spcAft>
                <a:spcPts val="0"/>
              </a:spcAft>
              <a:buNone/>
            </a:pPr>
            <a:r>
              <a:rPr b="1" lang="en" sz="2600">
                <a:solidFill>
                  <a:schemeClr val="dk1"/>
                </a:solidFill>
                <a:latin typeface="Montserrat"/>
                <a:ea typeface="Montserrat"/>
                <a:cs typeface="Montserrat"/>
                <a:sym typeface="Montserrat"/>
              </a:rPr>
              <a:t>Success</a:t>
            </a:r>
            <a:endParaRPr sz="1100"/>
          </a:p>
        </p:txBody>
      </p:sp>
      <p:sp>
        <p:nvSpPr>
          <p:cNvPr id="2983" name="Shape 2983"/>
          <p:cNvSpPr/>
          <p:nvPr/>
        </p:nvSpPr>
        <p:spPr>
          <a:xfrm>
            <a:off x="6546912" y="1321594"/>
            <a:ext cx="1228942" cy="4732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16,073</a:t>
            </a:r>
            <a:endParaRPr sz="1100"/>
          </a:p>
        </p:txBody>
      </p:sp>
      <p:sp>
        <p:nvSpPr>
          <p:cNvPr id="2984" name="Shape 2984"/>
          <p:cNvSpPr txBox="1"/>
          <p:nvPr/>
        </p:nvSpPr>
        <p:spPr>
          <a:xfrm>
            <a:off x="6565106" y="1770401"/>
            <a:ext cx="1515667" cy="6848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dk1"/>
                </a:solidFill>
                <a:latin typeface="Montserrat"/>
                <a:ea typeface="Montserrat"/>
                <a:cs typeface="Montserrat"/>
                <a:sym typeface="Montserrat"/>
              </a:rPr>
              <a:t>Contrary to popular belief, Lorem Ipsum is not simply random text. It has roots in a piece of classical Latin</a:t>
            </a:r>
            <a:endParaRPr sz="1100"/>
          </a:p>
        </p:txBody>
      </p:sp>
      <p:sp>
        <p:nvSpPr>
          <p:cNvPr id="2985" name="Shape 2985"/>
          <p:cNvSpPr/>
          <p:nvPr/>
        </p:nvSpPr>
        <p:spPr>
          <a:xfrm>
            <a:off x="5542933" y="1371836"/>
            <a:ext cx="917269" cy="357790"/>
          </a:xfrm>
          <a:prstGeom prst="rect">
            <a:avLst/>
          </a:prstGeom>
          <a:noFill/>
          <a:ln>
            <a:noFill/>
          </a:ln>
        </p:spPr>
        <p:txBody>
          <a:bodyPr anchorCtr="0" anchor="t" bIns="34275" lIns="68575" spcFirstLastPara="1" rIns="68575" wrap="square" tIns="34275">
            <a:noAutofit/>
          </a:bodyPr>
          <a:lstStyle/>
          <a:p>
            <a:pPr indent="0" lvl="0" marL="0" marR="0" rtl="0" algn="l">
              <a:lnSpc>
                <a:spcPct val="125000"/>
              </a:lnSpc>
              <a:spcBef>
                <a:spcPts val="0"/>
              </a:spcBef>
              <a:spcAft>
                <a:spcPts val="0"/>
              </a:spcAft>
              <a:buNone/>
            </a:pPr>
            <a:r>
              <a:rPr lang="en" sz="900">
                <a:solidFill>
                  <a:schemeClr val="dk1"/>
                </a:solidFill>
                <a:latin typeface="Montserrat"/>
                <a:ea typeface="Montserrat"/>
                <a:cs typeface="Montserrat"/>
                <a:sym typeface="Montserrat"/>
              </a:rPr>
              <a:t>Sample text</a:t>
            </a:r>
            <a:endParaRPr sz="1100"/>
          </a:p>
          <a:p>
            <a:pPr indent="0" lvl="0" marL="0" marR="0" rtl="0" algn="l">
              <a:lnSpc>
                <a:spcPct val="125000"/>
              </a:lnSpc>
              <a:spcBef>
                <a:spcPts val="0"/>
              </a:spcBef>
              <a:spcAft>
                <a:spcPts val="0"/>
              </a:spcAft>
              <a:buNone/>
            </a:pPr>
            <a:r>
              <a:rPr lang="en" sz="900">
                <a:solidFill>
                  <a:schemeClr val="dk1"/>
                </a:solidFill>
                <a:latin typeface="Montserrat"/>
                <a:ea typeface="Montserrat"/>
                <a:cs typeface="Montserrat"/>
                <a:sym typeface="Montserrat"/>
              </a:rPr>
              <a:t>you more.</a:t>
            </a:r>
            <a:endParaRPr sz="1100"/>
          </a:p>
        </p:txBody>
      </p:sp>
      <p:sp>
        <p:nvSpPr>
          <p:cNvPr id="2986" name="Shape 2986"/>
          <p:cNvSpPr/>
          <p:nvPr/>
        </p:nvSpPr>
        <p:spPr>
          <a:xfrm>
            <a:off x="3498400" y="3217513"/>
            <a:ext cx="1491560" cy="453971"/>
          </a:xfrm>
          <a:prstGeom prst="rect">
            <a:avLst/>
          </a:prstGeom>
          <a:noFill/>
          <a:ln>
            <a:noFill/>
          </a:ln>
        </p:spPr>
        <p:txBody>
          <a:bodyPr anchorCtr="0" anchor="t" bIns="34275" lIns="68575" spcFirstLastPara="1" rIns="68575" wrap="square" tIns="34275">
            <a:noAutofit/>
          </a:bodyPr>
          <a:lstStyle/>
          <a:p>
            <a:pPr indent="0" lvl="0" marL="0" marR="0" rtl="0" algn="ctr">
              <a:lnSpc>
                <a:spcPct val="125000"/>
              </a:lnSpc>
              <a:spcBef>
                <a:spcPts val="0"/>
              </a:spcBef>
              <a:spcAft>
                <a:spcPts val="0"/>
              </a:spcAft>
              <a:buNone/>
            </a:pPr>
            <a:r>
              <a:rPr lang="en" sz="1200">
                <a:solidFill>
                  <a:schemeClr val="dk1"/>
                </a:solidFill>
                <a:latin typeface="Montserrat"/>
                <a:ea typeface="Montserrat"/>
                <a:cs typeface="Montserrat"/>
                <a:sym typeface="Montserrat"/>
              </a:rPr>
              <a:t>Sample text you</a:t>
            </a:r>
            <a:endParaRPr sz="1100"/>
          </a:p>
          <a:p>
            <a:pPr indent="0" lvl="0" marL="0" marR="0" rtl="0" algn="ctr">
              <a:lnSpc>
                <a:spcPct val="125000"/>
              </a:lnSpc>
              <a:spcBef>
                <a:spcPts val="0"/>
              </a:spcBef>
              <a:spcAft>
                <a:spcPts val="0"/>
              </a:spcAft>
              <a:buNone/>
            </a:pPr>
            <a:r>
              <a:rPr lang="en" sz="1200">
                <a:solidFill>
                  <a:schemeClr val="dk1"/>
                </a:solidFill>
                <a:latin typeface="Montserrat"/>
                <a:ea typeface="Montserrat"/>
                <a:cs typeface="Montserrat"/>
                <a:sym typeface="Montserrat"/>
              </a:rPr>
              <a:t>more confort</a:t>
            </a:r>
            <a:endParaRPr sz="1200">
              <a:solidFill>
                <a:schemeClr val="dk1"/>
              </a:solidFill>
              <a:latin typeface="Montserrat"/>
              <a:ea typeface="Montserrat"/>
              <a:cs typeface="Montserrat"/>
              <a:sym typeface="Montserrat"/>
            </a:endParaRPr>
          </a:p>
        </p:txBody>
      </p:sp>
      <p:sp>
        <p:nvSpPr>
          <p:cNvPr id="2987" name="Shape 2987"/>
          <p:cNvSpPr/>
          <p:nvPr/>
        </p:nvSpPr>
        <p:spPr>
          <a:xfrm>
            <a:off x="1657691" y="4122779"/>
            <a:ext cx="5635737" cy="453971"/>
          </a:xfrm>
          <a:prstGeom prst="rect">
            <a:avLst/>
          </a:prstGeom>
          <a:noFill/>
          <a:ln>
            <a:noFill/>
          </a:ln>
        </p:spPr>
        <p:txBody>
          <a:bodyPr anchorCtr="0" anchor="t" bIns="34275" lIns="68575" spcFirstLastPara="1" rIns="68575" wrap="square" tIns="34275">
            <a:noAutofit/>
          </a:bodyPr>
          <a:lstStyle/>
          <a:p>
            <a:pPr indent="0" lvl="0" marL="0" marR="0" rtl="0" algn="ctr">
              <a:lnSpc>
                <a:spcPct val="153846"/>
              </a:lnSpc>
              <a:spcBef>
                <a:spcPts val="0"/>
              </a:spcBef>
              <a:spcAft>
                <a:spcPts val="0"/>
              </a:spcAft>
              <a:buNone/>
            </a:pPr>
            <a:r>
              <a:rPr lang="en" sz="1000">
                <a:solidFill>
                  <a:schemeClr val="dk1"/>
                </a:solidFill>
                <a:latin typeface="Montserrat"/>
                <a:ea typeface="Montserrat"/>
                <a:cs typeface="Montserrat"/>
                <a:sym typeface="Montserrat"/>
              </a:rPr>
              <a:t>Lorem Ipsum is simply dummy text of the printing and typesetting industry. Lorem Ipsum has been the industry's standard dummy text ever since.</a:t>
            </a:r>
            <a:endParaRPr sz="1100"/>
          </a:p>
        </p:txBody>
      </p:sp>
      <p:sp>
        <p:nvSpPr>
          <p:cNvPr id="2988" name="Shape 2988"/>
          <p:cNvSpPr/>
          <p:nvPr/>
        </p:nvSpPr>
        <p:spPr>
          <a:xfrm>
            <a:off x="2075885" y="806641"/>
            <a:ext cx="1545201" cy="453971"/>
          </a:xfrm>
          <a:prstGeom prst="rect">
            <a:avLst/>
          </a:prstGeom>
          <a:noFill/>
          <a:ln>
            <a:noFill/>
          </a:ln>
        </p:spPr>
        <p:txBody>
          <a:bodyPr anchorCtr="0" anchor="t" bIns="34275" lIns="68575" spcFirstLastPara="1" rIns="68575" wrap="square" tIns="34275">
            <a:noAutofit/>
          </a:bodyPr>
          <a:lstStyle/>
          <a:p>
            <a:pPr indent="0" lvl="0" marL="0" marR="0" rtl="0" algn="ctr">
              <a:lnSpc>
                <a:spcPct val="142857"/>
              </a:lnSpc>
              <a:spcBef>
                <a:spcPts val="0"/>
              </a:spcBef>
              <a:spcAft>
                <a:spcPts val="0"/>
              </a:spcAft>
              <a:buNone/>
            </a:pPr>
            <a:r>
              <a:rPr lang="en" sz="1100">
                <a:solidFill>
                  <a:schemeClr val="dk1"/>
                </a:solidFill>
                <a:latin typeface="Montserrat"/>
                <a:ea typeface="Montserrat"/>
                <a:cs typeface="Montserrat"/>
                <a:sym typeface="Montserrat"/>
              </a:rPr>
              <a:t>Sample text you</a:t>
            </a:r>
            <a:endParaRPr sz="1100"/>
          </a:p>
          <a:p>
            <a:pPr indent="0" lvl="0" marL="0" marR="0" rtl="0" algn="ctr">
              <a:lnSpc>
                <a:spcPct val="142857"/>
              </a:lnSpc>
              <a:spcBef>
                <a:spcPts val="0"/>
              </a:spcBef>
              <a:spcAft>
                <a:spcPts val="0"/>
              </a:spcAft>
              <a:buNone/>
            </a:pPr>
            <a:r>
              <a:rPr lang="en" sz="1100">
                <a:solidFill>
                  <a:schemeClr val="dk1"/>
                </a:solidFill>
                <a:latin typeface="Montserrat"/>
                <a:ea typeface="Montserrat"/>
                <a:cs typeface="Montserrat"/>
                <a:sym typeface="Montserrat"/>
              </a:rPr>
              <a:t>more confort</a:t>
            </a:r>
            <a:endParaRPr sz="1100">
              <a:solidFill>
                <a:schemeClr val="dk1"/>
              </a:solidFill>
              <a:latin typeface="Montserrat"/>
              <a:ea typeface="Montserrat"/>
              <a:cs typeface="Montserrat"/>
              <a:sym typeface="Montserrat"/>
            </a:endParaRPr>
          </a:p>
        </p:txBody>
      </p:sp>
      <p:sp>
        <p:nvSpPr>
          <p:cNvPr id="2989" name="Shape 2989"/>
          <p:cNvSpPr/>
          <p:nvPr/>
        </p:nvSpPr>
        <p:spPr>
          <a:xfrm>
            <a:off x="784040" y="1334200"/>
            <a:ext cx="1450887" cy="453971"/>
          </a:xfrm>
          <a:prstGeom prst="rect">
            <a:avLst/>
          </a:prstGeom>
          <a:noFill/>
          <a:ln>
            <a:noFill/>
          </a:ln>
        </p:spPr>
        <p:txBody>
          <a:bodyPr anchorCtr="0" anchor="t" bIns="34275" lIns="68575" spcFirstLastPara="1" rIns="68575" wrap="square" tIns="34275">
            <a:noAutofit/>
          </a:bodyPr>
          <a:lstStyle/>
          <a:p>
            <a:pPr indent="0" lvl="0" marL="0" marR="0" rtl="0" algn="ctr">
              <a:lnSpc>
                <a:spcPct val="142857"/>
              </a:lnSpc>
              <a:spcBef>
                <a:spcPts val="0"/>
              </a:spcBef>
              <a:spcAft>
                <a:spcPts val="0"/>
              </a:spcAft>
              <a:buNone/>
            </a:pPr>
            <a:r>
              <a:rPr lang="en" sz="1100">
                <a:solidFill>
                  <a:schemeClr val="dk1"/>
                </a:solidFill>
                <a:latin typeface="Montserrat"/>
                <a:ea typeface="Montserrat"/>
                <a:cs typeface="Montserrat"/>
                <a:sym typeface="Montserrat"/>
              </a:rPr>
              <a:t>Sample text you</a:t>
            </a:r>
            <a:endParaRPr sz="1100"/>
          </a:p>
          <a:p>
            <a:pPr indent="0" lvl="0" marL="0" marR="0" rtl="0" algn="ctr">
              <a:lnSpc>
                <a:spcPct val="142857"/>
              </a:lnSpc>
              <a:spcBef>
                <a:spcPts val="0"/>
              </a:spcBef>
              <a:spcAft>
                <a:spcPts val="0"/>
              </a:spcAft>
              <a:buNone/>
            </a:pPr>
            <a:r>
              <a:rPr lang="en" sz="1100">
                <a:solidFill>
                  <a:schemeClr val="dk1"/>
                </a:solidFill>
                <a:latin typeface="Montserrat"/>
                <a:ea typeface="Montserrat"/>
                <a:cs typeface="Montserrat"/>
                <a:sym typeface="Montserrat"/>
              </a:rPr>
              <a:t>more confort</a:t>
            </a:r>
            <a:endParaRPr sz="1100">
              <a:solidFill>
                <a:schemeClr val="dk1"/>
              </a:solidFill>
              <a:latin typeface="Montserrat"/>
              <a:ea typeface="Montserrat"/>
              <a:cs typeface="Montserrat"/>
              <a:sym typeface="Montserrat"/>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3" name="Shape 2993"/>
        <p:cNvGrpSpPr/>
        <p:nvPr/>
      </p:nvGrpSpPr>
      <p:grpSpPr>
        <a:xfrm>
          <a:off x="0" y="0"/>
          <a:ext cx="0" cy="0"/>
          <a:chOff x="0" y="0"/>
          <a:chExt cx="0" cy="0"/>
        </a:xfrm>
      </p:grpSpPr>
      <p:sp>
        <p:nvSpPr>
          <p:cNvPr id="2994" name="Shape 2994"/>
          <p:cNvSpPr/>
          <p:nvPr/>
        </p:nvSpPr>
        <p:spPr>
          <a:xfrm>
            <a:off x="3727847" y="848916"/>
            <a:ext cx="734616" cy="1751410"/>
          </a:xfrm>
          <a:custGeom>
            <a:pathLst>
              <a:path extrusionOk="0" h="943" w="395">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solidFill>
            <a:srgbClr val="F7942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95" name="Shape 2995"/>
          <p:cNvSpPr/>
          <p:nvPr/>
        </p:nvSpPr>
        <p:spPr>
          <a:xfrm>
            <a:off x="3727847" y="848916"/>
            <a:ext cx="734616" cy="1751410"/>
          </a:xfrm>
          <a:custGeom>
            <a:pathLst>
              <a:path extrusionOk="0" h="943" w="395">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96" name="Shape 2996"/>
          <p:cNvSpPr/>
          <p:nvPr/>
        </p:nvSpPr>
        <p:spPr>
          <a:xfrm>
            <a:off x="2633663" y="848916"/>
            <a:ext cx="794147" cy="1751410"/>
          </a:xfrm>
          <a:custGeom>
            <a:pathLst>
              <a:path extrusionOk="0" h="943" w="427">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97" name="Shape 2997"/>
          <p:cNvSpPr/>
          <p:nvPr/>
        </p:nvSpPr>
        <p:spPr>
          <a:xfrm>
            <a:off x="3727847" y="2801541"/>
            <a:ext cx="347663" cy="829866"/>
          </a:xfrm>
          <a:custGeom>
            <a:pathLst>
              <a:path extrusionOk="0" h="447" w="187">
                <a:moveTo>
                  <a:pt x="93" y="95"/>
                </a:moveTo>
                <a:cubicBezTo>
                  <a:pt x="119" y="95"/>
                  <a:pt x="141" y="74"/>
                  <a:pt x="141" y="47"/>
                </a:cubicBezTo>
                <a:cubicBezTo>
                  <a:pt x="141"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7" y="316"/>
                  <a:pt x="187" y="307"/>
                </a:cubicBezTo>
                <a:cubicBezTo>
                  <a:pt x="187" y="145"/>
                  <a:pt x="187" y="145"/>
                  <a:pt x="187" y="145"/>
                </a:cubicBezTo>
                <a:cubicBezTo>
                  <a:pt x="187" y="122"/>
                  <a:pt x="179" y="106"/>
                  <a:pt x="148" y="106"/>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98" name="Shape 2998"/>
          <p:cNvSpPr/>
          <p:nvPr/>
        </p:nvSpPr>
        <p:spPr>
          <a:xfrm>
            <a:off x="4129088" y="2801541"/>
            <a:ext cx="350044" cy="829866"/>
          </a:xfrm>
          <a:custGeom>
            <a:pathLst>
              <a:path extrusionOk="0" h="447" w="188">
                <a:moveTo>
                  <a:pt x="93" y="95"/>
                </a:moveTo>
                <a:cubicBezTo>
                  <a:pt x="119" y="95"/>
                  <a:pt x="141" y="74"/>
                  <a:pt x="141" y="47"/>
                </a:cubicBezTo>
                <a:cubicBezTo>
                  <a:pt x="141" y="21"/>
                  <a:pt x="119" y="0"/>
                  <a:pt x="93" y="0"/>
                </a:cubicBezTo>
                <a:cubicBezTo>
                  <a:pt x="67" y="0"/>
                  <a:pt x="46" y="21"/>
                  <a:pt x="46" y="47"/>
                </a:cubicBezTo>
                <a:cubicBezTo>
                  <a:pt x="46"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8"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3" y="447"/>
                  <a:pt x="65" y="447"/>
                </a:cubicBezTo>
                <a:cubicBezTo>
                  <a:pt x="77" y="447"/>
                  <a:pt x="86" y="438"/>
                  <a:pt x="86" y="426"/>
                </a:cubicBezTo>
                <a:cubicBezTo>
                  <a:pt x="86" y="286"/>
                  <a:pt x="86" y="286"/>
                  <a:pt x="86" y="286"/>
                </a:cubicBezTo>
                <a:cubicBezTo>
                  <a:pt x="101" y="286"/>
                  <a:pt x="101" y="286"/>
                  <a:pt x="101" y="286"/>
                </a:cubicBezTo>
                <a:cubicBezTo>
                  <a:pt x="101" y="426"/>
                  <a:pt x="101" y="426"/>
                  <a:pt x="101" y="426"/>
                </a:cubicBezTo>
                <a:cubicBezTo>
                  <a:pt x="101"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99" name="Shape 2999"/>
          <p:cNvSpPr/>
          <p:nvPr/>
        </p:nvSpPr>
        <p:spPr>
          <a:xfrm>
            <a:off x="4531519" y="2801541"/>
            <a:ext cx="348853" cy="829866"/>
          </a:xfrm>
          <a:custGeom>
            <a:pathLst>
              <a:path extrusionOk="0" h="447" w="188">
                <a:moveTo>
                  <a:pt x="93" y="95"/>
                </a:moveTo>
                <a:cubicBezTo>
                  <a:pt x="120" y="95"/>
                  <a:pt x="141" y="74"/>
                  <a:pt x="141" y="47"/>
                </a:cubicBezTo>
                <a:cubicBezTo>
                  <a:pt x="141" y="21"/>
                  <a:pt x="120" y="0"/>
                  <a:pt x="93" y="0"/>
                </a:cubicBezTo>
                <a:cubicBezTo>
                  <a:pt x="67" y="0"/>
                  <a:pt x="46" y="21"/>
                  <a:pt x="46" y="47"/>
                </a:cubicBezTo>
                <a:cubicBezTo>
                  <a:pt x="46" y="74"/>
                  <a:pt x="67" y="95"/>
                  <a:pt x="93" y="95"/>
                </a:cubicBezTo>
                <a:close/>
                <a:moveTo>
                  <a:pt x="148" y="106"/>
                </a:moveTo>
                <a:cubicBezTo>
                  <a:pt x="40" y="106"/>
                  <a:pt x="40" y="106"/>
                  <a:pt x="40" y="106"/>
                </a:cubicBezTo>
                <a:cubicBezTo>
                  <a:pt x="14"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4" y="438"/>
                  <a:pt x="144" y="426"/>
                </a:cubicBezTo>
                <a:cubicBezTo>
                  <a:pt x="144" y="151"/>
                  <a:pt x="144" y="151"/>
                  <a:pt x="144" y="151"/>
                </a:cubicBezTo>
                <a:cubicBezTo>
                  <a:pt x="154" y="151"/>
                  <a:pt x="154" y="151"/>
                  <a:pt x="154" y="151"/>
                </a:cubicBezTo>
                <a:cubicBezTo>
                  <a:pt x="154" y="307"/>
                  <a:pt x="154" y="307"/>
                  <a:pt x="154" y="307"/>
                </a:cubicBezTo>
                <a:cubicBezTo>
                  <a:pt x="154" y="316"/>
                  <a:pt x="162" y="323"/>
                  <a:pt x="171" y="323"/>
                </a:cubicBezTo>
                <a:cubicBezTo>
                  <a:pt x="180" y="323"/>
                  <a:pt x="188" y="316"/>
                  <a:pt x="188" y="307"/>
                </a:cubicBezTo>
                <a:cubicBezTo>
                  <a:pt x="188" y="145"/>
                  <a:pt x="188" y="145"/>
                  <a:pt x="188" y="145"/>
                </a:cubicBezTo>
                <a:cubicBezTo>
                  <a:pt x="188" y="122"/>
                  <a:pt x="179" y="106"/>
                  <a:pt x="148" y="106"/>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0" name="Shape 3000"/>
          <p:cNvSpPr/>
          <p:nvPr/>
        </p:nvSpPr>
        <p:spPr>
          <a:xfrm>
            <a:off x="4932760" y="2801541"/>
            <a:ext cx="350044" cy="829866"/>
          </a:xfrm>
          <a:custGeom>
            <a:pathLst>
              <a:path extrusionOk="0" h="447" w="188">
                <a:moveTo>
                  <a:pt x="94" y="95"/>
                </a:moveTo>
                <a:cubicBezTo>
                  <a:pt x="120" y="95"/>
                  <a:pt x="141" y="74"/>
                  <a:pt x="141" y="47"/>
                </a:cubicBezTo>
                <a:cubicBezTo>
                  <a:pt x="141" y="21"/>
                  <a:pt x="120" y="0"/>
                  <a:pt x="94" y="0"/>
                </a:cubicBezTo>
                <a:cubicBezTo>
                  <a:pt x="67" y="0"/>
                  <a:pt x="46" y="21"/>
                  <a:pt x="46" y="47"/>
                </a:cubicBezTo>
                <a:cubicBezTo>
                  <a:pt x="46" y="74"/>
                  <a:pt x="67" y="95"/>
                  <a:pt x="94" y="95"/>
                </a:cubicBezTo>
                <a:close/>
                <a:moveTo>
                  <a:pt x="149" y="106"/>
                </a:moveTo>
                <a:cubicBezTo>
                  <a:pt x="40" y="106"/>
                  <a:pt x="40" y="106"/>
                  <a:pt x="40" y="106"/>
                </a:cubicBezTo>
                <a:cubicBezTo>
                  <a:pt x="15" y="106"/>
                  <a:pt x="0" y="118"/>
                  <a:pt x="0" y="145"/>
                </a:cubicBezTo>
                <a:cubicBezTo>
                  <a:pt x="0" y="307"/>
                  <a:pt x="0" y="307"/>
                  <a:pt x="0" y="307"/>
                </a:cubicBezTo>
                <a:cubicBezTo>
                  <a:pt x="0" y="316"/>
                  <a:pt x="8" y="323"/>
                  <a:pt x="17" y="323"/>
                </a:cubicBezTo>
                <a:cubicBezTo>
                  <a:pt x="26" y="323"/>
                  <a:pt x="34" y="316"/>
                  <a:pt x="34" y="307"/>
                </a:cubicBezTo>
                <a:cubicBezTo>
                  <a:pt x="34" y="151"/>
                  <a:pt x="34" y="151"/>
                  <a:pt x="34" y="151"/>
                </a:cubicBezTo>
                <a:cubicBezTo>
                  <a:pt x="43" y="151"/>
                  <a:pt x="43" y="151"/>
                  <a:pt x="43" y="151"/>
                </a:cubicBezTo>
                <a:cubicBezTo>
                  <a:pt x="43" y="426"/>
                  <a:pt x="43" y="426"/>
                  <a:pt x="43" y="426"/>
                </a:cubicBezTo>
                <a:cubicBezTo>
                  <a:pt x="43" y="438"/>
                  <a:pt x="53" y="447"/>
                  <a:pt x="65" y="447"/>
                </a:cubicBezTo>
                <a:cubicBezTo>
                  <a:pt x="77" y="447"/>
                  <a:pt x="87" y="438"/>
                  <a:pt x="87" y="426"/>
                </a:cubicBezTo>
                <a:cubicBezTo>
                  <a:pt x="87" y="286"/>
                  <a:pt x="87" y="286"/>
                  <a:pt x="87" y="286"/>
                </a:cubicBezTo>
                <a:cubicBezTo>
                  <a:pt x="101" y="286"/>
                  <a:pt x="101" y="286"/>
                  <a:pt x="101" y="286"/>
                </a:cubicBezTo>
                <a:cubicBezTo>
                  <a:pt x="101" y="426"/>
                  <a:pt x="101" y="426"/>
                  <a:pt x="101" y="426"/>
                </a:cubicBezTo>
                <a:cubicBezTo>
                  <a:pt x="101" y="438"/>
                  <a:pt x="111" y="447"/>
                  <a:pt x="123" y="447"/>
                </a:cubicBezTo>
                <a:cubicBezTo>
                  <a:pt x="135" y="447"/>
                  <a:pt x="145" y="438"/>
                  <a:pt x="145" y="426"/>
                </a:cubicBezTo>
                <a:cubicBezTo>
                  <a:pt x="145" y="151"/>
                  <a:pt x="145" y="151"/>
                  <a:pt x="145" y="151"/>
                </a:cubicBezTo>
                <a:cubicBezTo>
                  <a:pt x="155" y="151"/>
                  <a:pt x="155" y="151"/>
                  <a:pt x="155" y="151"/>
                </a:cubicBezTo>
                <a:cubicBezTo>
                  <a:pt x="155" y="307"/>
                  <a:pt x="155" y="307"/>
                  <a:pt x="155" y="307"/>
                </a:cubicBezTo>
                <a:cubicBezTo>
                  <a:pt x="155" y="316"/>
                  <a:pt x="162" y="323"/>
                  <a:pt x="171" y="323"/>
                </a:cubicBezTo>
                <a:cubicBezTo>
                  <a:pt x="181" y="323"/>
                  <a:pt x="188" y="316"/>
                  <a:pt x="188" y="307"/>
                </a:cubicBezTo>
                <a:cubicBezTo>
                  <a:pt x="188" y="145"/>
                  <a:pt x="188" y="145"/>
                  <a:pt x="188" y="145"/>
                </a:cubicBezTo>
                <a:cubicBezTo>
                  <a:pt x="188" y="122"/>
                  <a:pt x="179" y="106"/>
                  <a:pt x="149" y="106"/>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1" name="Shape 3001"/>
          <p:cNvSpPr/>
          <p:nvPr/>
        </p:nvSpPr>
        <p:spPr>
          <a:xfrm>
            <a:off x="5336381" y="2801541"/>
            <a:ext cx="347663" cy="829866"/>
          </a:xfrm>
          <a:custGeom>
            <a:pathLst>
              <a:path extrusionOk="0" h="447" w="187">
                <a:moveTo>
                  <a:pt x="93" y="95"/>
                </a:moveTo>
                <a:cubicBezTo>
                  <a:pt x="119" y="95"/>
                  <a:pt x="140" y="74"/>
                  <a:pt x="140" y="47"/>
                </a:cubicBezTo>
                <a:cubicBezTo>
                  <a:pt x="140" y="21"/>
                  <a:pt x="119" y="0"/>
                  <a:pt x="93" y="0"/>
                </a:cubicBezTo>
                <a:cubicBezTo>
                  <a:pt x="66" y="0"/>
                  <a:pt x="45" y="21"/>
                  <a:pt x="45" y="47"/>
                </a:cubicBezTo>
                <a:cubicBezTo>
                  <a:pt x="45" y="74"/>
                  <a:pt x="66"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6" y="323"/>
                </a:cubicBezTo>
                <a:cubicBezTo>
                  <a:pt x="26" y="323"/>
                  <a:pt x="33" y="316"/>
                  <a:pt x="33" y="307"/>
                </a:cubicBezTo>
                <a:cubicBezTo>
                  <a:pt x="33" y="151"/>
                  <a:pt x="33" y="151"/>
                  <a:pt x="33" y="151"/>
                </a:cubicBezTo>
                <a:cubicBezTo>
                  <a:pt x="42" y="151"/>
                  <a:pt x="42" y="151"/>
                  <a:pt x="42" y="151"/>
                </a:cubicBezTo>
                <a:cubicBezTo>
                  <a:pt x="42" y="426"/>
                  <a:pt x="42" y="426"/>
                  <a:pt x="42" y="426"/>
                </a:cubicBezTo>
                <a:cubicBezTo>
                  <a:pt x="42"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0" y="323"/>
                </a:cubicBezTo>
                <a:cubicBezTo>
                  <a:pt x="180" y="323"/>
                  <a:pt x="187" y="316"/>
                  <a:pt x="187" y="307"/>
                </a:cubicBezTo>
                <a:cubicBezTo>
                  <a:pt x="187" y="145"/>
                  <a:pt x="187" y="145"/>
                  <a:pt x="187" y="145"/>
                </a:cubicBezTo>
                <a:cubicBezTo>
                  <a:pt x="187" y="122"/>
                  <a:pt x="178" y="106"/>
                  <a:pt x="148" y="106"/>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2" name="Shape 3002"/>
          <p:cNvSpPr/>
          <p:nvPr/>
        </p:nvSpPr>
        <p:spPr>
          <a:xfrm>
            <a:off x="5738813" y="2801541"/>
            <a:ext cx="347663" cy="829866"/>
          </a:xfrm>
          <a:custGeom>
            <a:pathLst>
              <a:path extrusionOk="0" h="447" w="187">
                <a:moveTo>
                  <a:pt x="93" y="95"/>
                </a:moveTo>
                <a:cubicBezTo>
                  <a:pt x="119" y="95"/>
                  <a:pt x="140" y="74"/>
                  <a:pt x="140" y="47"/>
                </a:cubicBezTo>
                <a:cubicBezTo>
                  <a:pt x="140" y="21"/>
                  <a:pt x="119" y="0"/>
                  <a:pt x="93" y="0"/>
                </a:cubicBezTo>
                <a:cubicBezTo>
                  <a:pt x="67" y="0"/>
                  <a:pt x="45" y="21"/>
                  <a:pt x="45" y="47"/>
                </a:cubicBezTo>
                <a:cubicBezTo>
                  <a:pt x="45" y="74"/>
                  <a:pt x="67" y="95"/>
                  <a:pt x="93" y="95"/>
                </a:cubicBezTo>
                <a:close/>
                <a:moveTo>
                  <a:pt x="148" y="106"/>
                </a:moveTo>
                <a:cubicBezTo>
                  <a:pt x="39" y="106"/>
                  <a:pt x="39" y="106"/>
                  <a:pt x="39" y="106"/>
                </a:cubicBezTo>
                <a:cubicBezTo>
                  <a:pt x="14" y="106"/>
                  <a:pt x="0" y="118"/>
                  <a:pt x="0" y="145"/>
                </a:cubicBezTo>
                <a:cubicBezTo>
                  <a:pt x="0" y="307"/>
                  <a:pt x="0" y="307"/>
                  <a:pt x="0" y="307"/>
                </a:cubicBezTo>
                <a:cubicBezTo>
                  <a:pt x="0" y="316"/>
                  <a:pt x="7" y="323"/>
                  <a:pt x="17" y="323"/>
                </a:cubicBezTo>
                <a:cubicBezTo>
                  <a:pt x="26" y="323"/>
                  <a:pt x="33" y="316"/>
                  <a:pt x="33" y="307"/>
                </a:cubicBezTo>
                <a:cubicBezTo>
                  <a:pt x="33" y="151"/>
                  <a:pt x="33" y="151"/>
                  <a:pt x="33" y="151"/>
                </a:cubicBezTo>
                <a:cubicBezTo>
                  <a:pt x="43" y="151"/>
                  <a:pt x="43" y="151"/>
                  <a:pt x="43" y="151"/>
                </a:cubicBezTo>
                <a:cubicBezTo>
                  <a:pt x="43" y="426"/>
                  <a:pt x="43" y="426"/>
                  <a:pt x="43" y="426"/>
                </a:cubicBezTo>
                <a:cubicBezTo>
                  <a:pt x="43" y="438"/>
                  <a:pt x="52" y="447"/>
                  <a:pt x="64" y="447"/>
                </a:cubicBezTo>
                <a:cubicBezTo>
                  <a:pt x="76" y="447"/>
                  <a:pt x="86" y="438"/>
                  <a:pt x="86" y="426"/>
                </a:cubicBezTo>
                <a:cubicBezTo>
                  <a:pt x="86" y="286"/>
                  <a:pt x="86" y="286"/>
                  <a:pt x="86" y="286"/>
                </a:cubicBezTo>
                <a:cubicBezTo>
                  <a:pt x="100" y="286"/>
                  <a:pt x="100" y="286"/>
                  <a:pt x="100" y="286"/>
                </a:cubicBezTo>
                <a:cubicBezTo>
                  <a:pt x="100" y="426"/>
                  <a:pt x="100" y="426"/>
                  <a:pt x="100" y="426"/>
                </a:cubicBezTo>
                <a:cubicBezTo>
                  <a:pt x="100" y="438"/>
                  <a:pt x="110" y="447"/>
                  <a:pt x="122" y="447"/>
                </a:cubicBezTo>
                <a:cubicBezTo>
                  <a:pt x="134" y="447"/>
                  <a:pt x="144" y="438"/>
                  <a:pt x="144" y="426"/>
                </a:cubicBezTo>
                <a:cubicBezTo>
                  <a:pt x="144" y="151"/>
                  <a:pt x="144" y="151"/>
                  <a:pt x="144" y="151"/>
                </a:cubicBezTo>
                <a:cubicBezTo>
                  <a:pt x="154" y="151"/>
                  <a:pt x="154" y="151"/>
                  <a:pt x="154" y="151"/>
                </a:cubicBezTo>
                <a:cubicBezTo>
                  <a:pt x="154" y="307"/>
                  <a:pt x="154" y="307"/>
                  <a:pt x="154" y="307"/>
                </a:cubicBezTo>
                <a:cubicBezTo>
                  <a:pt x="154" y="316"/>
                  <a:pt x="161" y="323"/>
                  <a:pt x="171" y="323"/>
                </a:cubicBezTo>
                <a:cubicBezTo>
                  <a:pt x="180" y="323"/>
                  <a:pt x="187" y="316"/>
                  <a:pt x="187" y="307"/>
                </a:cubicBezTo>
                <a:cubicBezTo>
                  <a:pt x="187" y="145"/>
                  <a:pt x="187" y="145"/>
                  <a:pt x="187" y="145"/>
                </a:cubicBezTo>
                <a:cubicBezTo>
                  <a:pt x="187" y="122"/>
                  <a:pt x="179" y="106"/>
                  <a:pt x="148" y="106"/>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3" name="Shape 3003"/>
          <p:cNvSpPr/>
          <p:nvPr/>
        </p:nvSpPr>
        <p:spPr>
          <a:xfrm>
            <a:off x="3050381" y="2801541"/>
            <a:ext cx="377428" cy="829866"/>
          </a:xfrm>
          <a:custGeom>
            <a:pathLst>
              <a:path extrusionOk="0" h="447" w="203">
                <a:moveTo>
                  <a:pt x="101" y="95"/>
                </a:moveTo>
                <a:cubicBezTo>
                  <a:pt x="127" y="95"/>
                  <a:pt x="148" y="74"/>
                  <a:pt x="148" y="47"/>
                </a:cubicBezTo>
                <a:cubicBezTo>
                  <a:pt x="148" y="21"/>
                  <a:pt x="127" y="0"/>
                  <a:pt x="101" y="0"/>
                </a:cubicBezTo>
                <a:cubicBezTo>
                  <a:pt x="75" y="0"/>
                  <a:pt x="53" y="21"/>
                  <a:pt x="53" y="47"/>
                </a:cubicBezTo>
                <a:cubicBezTo>
                  <a:pt x="53" y="74"/>
                  <a:pt x="75"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7"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4" name="Shape 3004"/>
          <p:cNvSpPr/>
          <p:nvPr/>
        </p:nvSpPr>
        <p:spPr>
          <a:xfrm>
            <a:off x="2637235" y="2801541"/>
            <a:ext cx="376237" cy="829866"/>
          </a:xfrm>
          <a:custGeom>
            <a:pathLst>
              <a:path extrusionOk="0" h="447" w="202">
                <a:moveTo>
                  <a:pt x="100" y="95"/>
                </a:moveTo>
                <a:cubicBezTo>
                  <a:pt x="126" y="95"/>
                  <a:pt x="148" y="74"/>
                  <a:pt x="148" y="47"/>
                </a:cubicBezTo>
                <a:cubicBezTo>
                  <a:pt x="148" y="21"/>
                  <a:pt x="126" y="0"/>
                  <a:pt x="100" y="0"/>
                </a:cubicBezTo>
                <a:cubicBezTo>
                  <a:pt x="74" y="0"/>
                  <a:pt x="53" y="21"/>
                  <a:pt x="53" y="47"/>
                </a:cubicBezTo>
                <a:cubicBezTo>
                  <a:pt x="53" y="74"/>
                  <a:pt x="74" y="95"/>
                  <a:pt x="100" y="95"/>
                </a:cubicBezTo>
                <a:close/>
                <a:moveTo>
                  <a:pt x="183" y="162"/>
                </a:moveTo>
                <a:cubicBezTo>
                  <a:pt x="176" y="118"/>
                  <a:pt x="155" y="106"/>
                  <a:pt x="129" y="106"/>
                </a:cubicBezTo>
                <a:cubicBezTo>
                  <a:pt x="73" y="106"/>
                  <a:pt x="73" y="106"/>
                  <a:pt x="73" y="106"/>
                </a:cubicBezTo>
                <a:cubicBezTo>
                  <a:pt x="51" y="106"/>
                  <a:pt x="26" y="112"/>
                  <a:pt x="19" y="162"/>
                </a:cubicBezTo>
                <a:cubicBezTo>
                  <a:pt x="0" y="307"/>
                  <a:pt x="0" y="307"/>
                  <a:pt x="0" y="307"/>
                </a:cubicBezTo>
                <a:cubicBezTo>
                  <a:pt x="0" y="316"/>
                  <a:pt x="6" y="323"/>
                  <a:pt x="14" y="323"/>
                </a:cubicBezTo>
                <a:cubicBezTo>
                  <a:pt x="22" y="323"/>
                  <a:pt x="29" y="316"/>
                  <a:pt x="29" y="307"/>
                </a:cubicBezTo>
                <a:cubicBezTo>
                  <a:pt x="48" y="151"/>
                  <a:pt x="48" y="151"/>
                  <a:pt x="48" y="151"/>
                </a:cubicBezTo>
                <a:cubicBezTo>
                  <a:pt x="56" y="151"/>
                  <a:pt x="56" y="151"/>
                  <a:pt x="56" y="151"/>
                </a:cubicBezTo>
                <a:cubicBezTo>
                  <a:pt x="56" y="153"/>
                  <a:pt x="56" y="153"/>
                  <a:pt x="56" y="153"/>
                </a:cubicBezTo>
                <a:cubicBezTo>
                  <a:pt x="35" y="326"/>
                  <a:pt x="35" y="326"/>
                  <a:pt x="35" y="326"/>
                </a:cubicBezTo>
                <a:cubicBezTo>
                  <a:pt x="34" y="336"/>
                  <a:pt x="38" y="337"/>
                  <a:pt x="44" y="337"/>
                </a:cubicBezTo>
                <a:cubicBezTo>
                  <a:pt x="56" y="337"/>
                  <a:pt x="56" y="337"/>
                  <a:pt x="56" y="337"/>
                </a:cubicBezTo>
                <a:cubicBezTo>
                  <a:pt x="56" y="426"/>
                  <a:pt x="56" y="426"/>
                  <a:pt x="56" y="426"/>
                </a:cubicBezTo>
                <a:cubicBezTo>
                  <a:pt x="56" y="438"/>
                  <a:pt x="65" y="447"/>
                  <a:pt x="75" y="447"/>
                </a:cubicBezTo>
                <a:cubicBezTo>
                  <a:pt x="86" y="447"/>
                  <a:pt x="94" y="438"/>
                  <a:pt x="94" y="426"/>
                </a:cubicBezTo>
                <a:cubicBezTo>
                  <a:pt x="94" y="337"/>
                  <a:pt x="94" y="337"/>
                  <a:pt x="94" y="337"/>
                </a:cubicBezTo>
                <a:cubicBezTo>
                  <a:pt x="107" y="337"/>
                  <a:pt x="107" y="337"/>
                  <a:pt x="107" y="337"/>
                </a:cubicBezTo>
                <a:cubicBezTo>
                  <a:pt x="107" y="426"/>
                  <a:pt x="107" y="426"/>
                  <a:pt x="107" y="426"/>
                </a:cubicBezTo>
                <a:cubicBezTo>
                  <a:pt x="107" y="438"/>
                  <a:pt x="115" y="447"/>
                  <a:pt x="126" y="447"/>
                </a:cubicBezTo>
                <a:cubicBezTo>
                  <a:pt x="136" y="447"/>
                  <a:pt x="145" y="438"/>
                  <a:pt x="145" y="426"/>
                </a:cubicBezTo>
                <a:cubicBezTo>
                  <a:pt x="145" y="337"/>
                  <a:pt x="145" y="337"/>
                  <a:pt x="145" y="337"/>
                </a:cubicBezTo>
                <a:cubicBezTo>
                  <a:pt x="157" y="337"/>
                  <a:pt x="157" y="337"/>
                  <a:pt x="157" y="337"/>
                </a:cubicBezTo>
                <a:cubicBezTo>
                  <a:pt x="163" y="337"/>
                  <a:pt x="167" y="336"/>
                  <a:pt x="166" y="326"/>
                </a:cubicBezTo>
                <a:cubicBezTo>
                  <a:pt x="145" y="151"/>
                  <a:pt x="145" y="151"/>
                  <a:pt x="145" y="151"/>
                </a:cubicBezTo>
                <a:cubicBezTo>
                  <a:pt x="153" y="151"/>
                  <a:pt x="153" y="151"/>
                  <a:pt x="153" y="151"/>
                </a:cubicBezTo>
                <a:cubicBezTo>
                  <a:pt x="173" y="307"/>
                  <a:pt x="173" y="307"/>
                  <a:pt x="173" y="307"/>
                </a:cubicBezTo>
                <a:cubicBezTo>
                  <a:pt x="173" y="316"/>
                  <a:pt x="180" y="323"/>
                  <a:pt x="188" y="323"/>
                </a:cubicBezTo>
                <a:cubicBezTo>
                  <a:pt x="196" y="323"/>
                  <a:pt x="202" y="316"/>
                  <a:pt x="202" y="307"/>
                </a:cubicBezTo>
                <a:lnTo>
                  <a:pt x="183" y="162"/>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5" name="Shape 3005"/>
          <p:cNvSpPr/>
          <p:nvPr/>
        </p:nvSpPr>
        <p:spPr>
          <a:xfrm>
            <a:off x="2222897" y="2801541"/>
            <a:ext cx="377428" cy="829866"/>
          </a:xfrm>
          <a:custGeom>
            <a:pathLst>
              <a:path extrusionOk="0" h="447" w="203">
                <a:moveTo>
                  <a:pt x="101" y="95"/>
                </a:moveTo>
                <a:cubicBezTo>
                  <a:pt x="127" y="95"/>
                  <a:pt x="148" y="74"/>
                  <a:pt x="148" y="47"/>
                </a:cubicBezTo>
                <a:cubicBezTo>
                  <a:pt x="148" y="21"/>
                  <a:pt x="127" y="0"/>
                  <a:pt x="101" y="0"/>
                </a:cubicBezTo>
                <a:cubicBezTo>
                  <a:pt x="74" y="0"/>
                  <a:pt x="53" y="21"/>
                  <a:pt x="53" y="47"/>
                </a:cubicBezTo>
                <a:cubicBezTo>
                  <a:pt x="53" y="74"/>
                  <a:pt x="74" y="95"/>
                  <a:pt x="101" y="95"/>
                </a:cubicBezTo>
                <a:close/>
                <a:moveTo>
                  <a:pt x="183" y="162"/>
                </a:moveTo>
                <a:cubicBezTo>
                  <a:pt x="177" y="118"/>
                  <a:pt x="156" y="106"/>
                  <a:pt x="129" y="106"/>
                </a:cubicBezTo>
                <a:cubicBezTo>
                  <a:pt x="74" y="106"/>
                  <a:pt x="74" y="106"/>
                  <a:pt x="74" y="106"/>
                </a:cubicBezTo>
                <a:cubicBezTo>
                  <a:pt x="52" y="106"/>
                  <a:pt x="26" y="112"/>
                  <a:pt x="20" y="162"/>
                </a:cubicBezTo>
                <a:cubicBezTo>
                  <a:pt x="0" y="307"/>
                  <a:pt x="0" y="307"/>
                  <a:pt x="0" y="307"/>
                </a:cubicBezTo>
                <a:cubicBezTo>
                  <a:pt x="0" y="316"/>
                  <a:pt x="7" y="323"/>
                  <a:pt x="15" y="323"/>
                </a:cubicBezTo>
                <a:cubicBezTo>
                  <a:pt x="23" y="323"/>
                  <a:pt x="29" y="316"/>
                  <a:pt x="29"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4" y="337"/>
                </a:cubicBezTo>
                <a:cubicBezTo>
                  <a:pt x="57" y="337"/>
                  <a:pt x="57" y="337"/>
                  <a:pt x="57" y="337"/>
                </a:cubicBezTo>
                <a:cubicBezTo>
                  <a:pt x="57" y="426"/>
                  <a:pt x="57" y="426"/>
                  <a:pt x="57" y="426"/>
                </a:cubicBezTo>
                <a:cubicBezTo>
                  <a:pt x="57" y="438"/>
                  <a:pt x="65" y="447"/>
                  <a:pt x="76" y="447"/>
                </a:cubicBezTo>
                <a:cubicBezTo>
                  <a:pt x="86" y="447"/>
                  <a:pt x="95" y="438"/>
                  <a:pt x="95" y="426"/>
                </a:cubicBezTo>
                <a:cubicBezTo>
                  <a:pt x="95" y="337"/>
                  <a:pt x="95" y="337"/>
                  <a:pt x="95" y="337"/>
                </a:cubicBezTo>
                <a:cubicBezTo>
                  <a:pt x="107" y="337"/>
                  <a:pt x="107" y="337"/>
                  <a:pt x="107" y="337"/>
                </a:cubicBezTo>
                <a:cubicBezTo>
                  <a:pt x="107" y="426"/>
                  <a:pt x="107" y="426"/>
                  <a:pt x="107" y="426"/>
                </a:cubicBezTo>
                <a:cubicBezTo>
                  <a:pt x="107" y="438"/>
                  <a:pt x="116" y="447"/>
                  <a:pt x="126" y="447"/>
                </a:cubicBezTo>
                <a:cubicBezTo>
                  <a:pt x="137" y="447"/>
                  <a:pt x="145" y="438"/>
                  <a:pt x="145" y="426"/>
                </a:cubicBezTo>
                <a:cubicBezTo>
                  <a:pt x="145" y="337"/>
                  <a:pt x="145" y="337"/>
                  <a:pt x="145" y="337"/>
                </a:cubicBezTo>
                <a:cubicBezTo>
                  <a:pt x="158" y="337"/>
                  <a:pt x="158" y="337"/>
                  <a:pt x="158" y="337"/>
                </a:cubicBezTo>
                <a:cubicBezTo>
                  <a:pt x="164" y="337"/>
                  <a:pt x="168" y="336"/>
                  <a:pt x="166" y="326"/>
                </a:cubicBezTo>
                <a:cubicBezTo>
                  <a:pt x="145" y="151"/>
                  <a:pt x="145" y="151"/>
                  <a:pt x="145" y="151"/>
                </a:cubicBezTo>
                <a:cubicBezTo>
                  <a:pt x="154" y="151"/>
                  <a:pt x="154" y="151"/>
                  <a:pt x="154" y="151"/>
                </a:cubicBezTo>
                <a:cubicBezTo>
                  <a:pt x="174" y="307"/>
                  <a:pt x="174" y="307"/>
                  <a:pt x="174" y="307"/>
                </a:cubicBezTo>
                <a:cubicBezTo>
                  <a:pt x="174" y="316"/>
                  <a:pt x="180" y="323"/>
                  <a:pt x="188" y="323"/>
                </a:cubicBezTo>
                <a:cubicBezTo>
                  <a:pt x="196" y="323"/>
                  <a:pt x="203" y="316"/>
                  <a:pt x="203" y="307"/>
                </a:cubicBezTo>
                <a:lnTo>
                  <a:pt x="183" y="162"/>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6" name="Shape 3006"/>
          <p:cNvSpPr/>
          <p:nvPr/>
        </p:nvSpPr>
        <p:spPr>
          <a:xfrm>
            <a:off x="1808560" y="2801541"/>
            <a:ext cx="377428" cy="829866"/>
          </a:xfrm>
          <a:custGeom>
            <a:pathLst>
              <a:path extrusionOk="0" h="447" w="203">
                <a:moveTo>
                  <a:pt x="101" y="95"/>
                </a:moveTo>
                <a:cubicBezTo>
                  <a:pt x="127" y="95"/>
                  <a:pt x="149" y="74"/>
                  <a:pt x="149" y="47"/>
                </a:cubicBezTo>
                <a:cubicBezTo>
                  <a:pt x="149" y="21"/>
                  <a:pt x="127" y="0"/>
                  <a:pt x="101" y="0"/>
                </a:cubicBezTo>
                <a:cubicBezTo>
                  <a:pt x="75" y="0"/>
                  <a:pt x="54" y="21"/>
                  <a:pt x="54" y="47"/>
                </a:cubicBezTo>
                <a:cubicBezTo>
                  <a:pt x="54" y="74"/>
                  <a:pt x="75" y="95"/>
                  <a:pt x="101" y="95"/>
                </a:cubicBezTo>
                <a:close/>
                <a:moveTo>
                  <a:pt x="183" y="162"/>
                </a:moveTo>
                <a:cubicBezTo>
                  <a:pt x="177" y="118"/>
                  <a:pt x="156" y="106"/>
                  <a:pt x="129" y="106"/>
                </a:cubicBezTo>
                <a:cubicBezTo>
                  <a:pt x="74" y="106"/>
                  <a:pt x="74" y="106"/>
                  <a:pt x="74" y="106"/>
                </a:cubicBezTo>
                <a:cubicBezTo>
                  <a:pt x="52" y="106"/>
                  <a:pt x="27" y="112"/>
                  <a:pt x="20" y="162"/>
                </a:cubicBezTo>
                <a:cubicBezTo>
                  <a:pt x="0" y="307"/>
                  <a:pt x="0" y="307"/>
                  <a:pt x="0" y="307"/>
                </a:cubicBezTo>
                <a:cubicBezTo>
                  <a:pt x="0" y="316"/>
                  <a:pt x="7" y="323"/>
                  <a:pt x="15" y="323"/>
                </a:cubicBezTo>
                <a:cubicBezTo>
                  <a:pt x="23" y="323"/>
                  <a:pt x="30" y="316"/>
                  <a:pt x="30" y="307"/>
                </a:cubicBezTo>
                <a:cubicBezTo>
                  <a:pt x="49" y="151"/>
                  <a:pt x="49" y="151"/>
                  <a:pt x="49" y="151"/>
                </a:cubicBezTo>
                <a:cubicBezTo>
                  <a:pt x="57" y="151"/>
                  <a:pt x="57" y="151"/>
                  <a:pt x="57" y="151"/>
                </a:cubicBezTo>
                <a:cubicBezTo>
                  <a:pt x="57" y="153"/>
                  <a:pt x="57" y="153"/>
                  <a:pt x="57" y="153"/>
                </a:cubicBezTo>
                <a:cubicBezTo>
                  <a:pt x="36" y="326"/>
                  <a:pt x="36" y="326"/>
                  <a:pt x="36" y="326"/>
                </a:cubicBezTo>
                <a:cubicBezTo>
                  <a:pt x="35" y="336"/>
                  <a:pt x="39" y="337"/>
                  <a:pt x="45" y="337"/>
                </a:cubicBezTo>
                <a:cubicBezTo>
                  <a:pt x="57" y="337"/>
                  <a:pt x="57" y="337"/>
                  <a:pt x="57" y="337"/>
                </a:cubicBezTo>
                <a:cubicBezTo>
                  <a:pt x="57" y="426"/>
                  <a:pt x="57" y="426"/>
                  <a:pt x="57" y="426"/>
                </a:cubicBezTo>
                <a:cubicBezTo>
                  <a:pt x="57" y="438"/>
                  <a:pt x="66" y="447"/>
                  <a:pt x="76" y="447"/>
                </a:cubicBezTo>
                <a:cubicBezTo>
                  <a:pt x="87" y="447"/>
                  <a:pt x="95" y="438"/>
                  <a:pt x="95" y="426"/>
                </a:cubicBezTo>
                <a:cubicBezTo>
                  <a:pt x="95" y="337"/>
                  <a:pt x="95" y="337"/>
                  <a:pt x="95" y="337"/>
                </a:cubicBezTo>
                <a:cubicBezTo>
                  <a:pt x="108" y="337"/>
                  <a:pt x="108" y="337"/>
                  <a:pt x="108" y="337"/>
                </a:cubicBezTo>
                <a:cubicBezTo>
                  <a:pt x="108" y="426"/>
                  <a:pt x="108" y="426"/>
                  <a:pt x="108" y="426"/>
                </a:cubicBezTo>
                <a:cubicBezTo>
                  <a:pt x="108" y="438"/>
                  <a:pt x="116" y="447"/>
                  <a:pt x="127" y="447"/>
                </a:cubicBezTo>
                <a:cubicBezTo>
                  <a:pt x="137" y="447"/>
                  <a:pt x="146" y="438"/>
                  <a:pt x="146" y="426"/>
                </a:cubicBezTo>
                <a:cubicBezTo>
                  <a:pt x="146" y="337"/>
                  <a:pt x="146" y="337"/>
                  <a:pt x="146" y="337"/>
                </a:cubicBezTo>
                <a:cubicBezTo>
                  <a:pt x="158" y="337"/>
                  <a:pt x="158" y="337"/>
                  <a:pt x="158" y="337"/>
                </a:cubicBezTo>
                <a:cubicBezTo>
                  <a:pt x="164" y="337"/>
                  <a:pt x="168" y="336"/>
                  <a:pt x="167" y="326"/>
                </a:cubicBezTo>
                <a:cubicBezTo>
                  <a:pt x="146" y="151"/>
                  <a:pt x="146" y="151"/>
                  <a:pt x="146" y="151"/>
                </a:cubicBezTo>
                <a:cubicBezTo>
                  <a:pt x="154" y="151"/>
                  <a:pt x="154" y="151"/>
                  <a:pt x="154" y="151"/>
                </a:cubicBezTo>
                <a:cubicBezTo>
                  <a:pt x="174" y="307"/>
                  <a:pt x="174" y="307"/>
                  <a:pt x="174" y="307"/>
                </a:cubicBezTo>
                <a:cubicBezTo>
                  <a:pt x="174" y="316"/>
                  <a:pt x="181" y="323"/>
                  <a:pt x="189" y="323"/>
                </a:cubicBezTo>
                <a:cubicBezTo>
                  <a:pt x="197" y="323"/>
                  <a:pt x="203" y="316"/>
                  <a:pt x="203" y="307"/>
                </a:cubicBezTo>
                <a:lnTo>
                  <a:pt x="183" y="162"/>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7" name="Shape 3007"/>
          <p:cNvSpPr/>
          <p:nvPr/>
        </p:nvSpPr>
        <p:spPr>
          <a:xfrm>
            <a:off x="4630341" y="1173957"/>
            <a:ext cx="1182291" cy="1181100"/>
          </a:xfrm>
          <a:prstGeom prst="ellipse">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8" name="Shape 3008"/>
          <p:cNvSpPr/>
          <p:nvPr/>
        </p:nvSpPr>
        <p:spPr>
          <a:xfrm>
            <a:off x="1343025" y="1173957"/>
            <a:ext cx="1183481" cy="1181100"/>
          </a:xfrm>
          <a:prstGeom prst="ellipse">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9" name="Shape 3009"/>
          <p:cNvSpPr/>
          <p:nvPr/>
        </p:nvSpPr>
        <p:spPr>
          <a:xfrm>
            <a:off x="3720703" y="3762376"/>
            <a:ext cx="2449116" cy="25003"/>
          </a:xfrm>
          <a:custGeom>
            <a:pathLst>
              <a:path extrusionOk="0" h="14" w="1317">
                <a:moveTo>
                  <a:pt x="1317" y="7"/>
                </a:moveTo>
                <a:cubicBezTo>
                  <a:pt x="1317" y="11"/>
                  <a:pt x="1314" y="14"/>
                  <a:pt x="1310" y="14"/>
                </a:cubicBezTo>
                <a:cubicBezTo>
                  <a:pt x="7" y="14"/>
                  <a:pt x="7" y="14"/>
                  <a:pt x="7" y="14"/>
                </a:cubicBezTo>
                <a:cubicBezTo>
                  <a:pt x="3" y="14"/>
                  <a:pt x="0" y="11"/>
                  <a:pt x="0" y="7"/>
                </a:cubicBezTo>
                <a:cubicBezTo>
                  <a:pt x="0" y="7"/>
                  <a:pt x="0" y="7"/>
                  <a:pt x="0" y="7"/>
                </a:cubicBezTo>
                <a:cubicBezTo>
                  <a:pt x="0" y="3"/>
                  <a:pt x="3" y="0"/>
                  <a:pt x="7" y="0"/>
                </a:cubicBezTo>
                <a:cubicBezTo>
                  <a:pt x="1310" y="0"/>
                  <a:pt x="1310" y="0"/>
                  <a:pt x="1310" y="0"/>
                </a:cubicBezTo>
                <a:cubicBezTo>
                  <a:pt x="1314" y="0"/>
                  <a:pt x="1317" y="3"/>
                  <a:pt x="1317" y="7"/>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10" name="Shape 3010"/>
          <p:cNvSpPr/>
          <p:nvPr/>
        </p:nvSpPr>
        <p:spPr>
          <a:xfrm>
            <a:off x="3720703" y="3762376"/>
            <a:ext cx="1554956" cy="25003"/>
          </a:xfrm>
          <a:custGeom>
            <a:pathLst>
              <a:path extrusionOk="0" h="14" w="836">
                <a:moveTo>
                  <a:pt x="836" y="7"/>
                </a:moveTo>
                <a:cubicBezTo>
                  <a:pt x="836" y="11"/>
                  <a:pt x="835" y="14"/>
                  <a:pt x="832" y="14"/>
                </a:cubicBezTo>
                <a:cubicBezTo>
                  <a:pt x="4" y="14"/>
                  <a:pt x="4" y="14"/>
                  <a:pt x="4" y="14"/>
                </a:cubicBezTo>
                <a:cubicBezTo>
                  <a:pt x="2" y="14"/>
                  <a:pt x="0" y="11"/>
                  <a:pt x="0" y="7"/>
                </a:cubicBezTo>
                <a:cubicBezTo>
                  <a:pt x="0" y="7"/>
                  <a:pt x="0" y="7"/>
                  <a:pt x="0" y="7"/>
                </a:cubicBezTo>
                <a:cubicBezTo>
                  <a:pt x="0" y="3"/>
                  <a:pt x="2" y="0"/>
                  <a:pt x="4" y="0"/>
                </a:cubicBezTo>
                <a:cubicBezTo>
                  <a:pt x="832" y="0"/>
                  <a:pt x="832" y="0"/>
                  <a:pt x="832" y="0"/>
                </a:cubicBezTo>
                <a:cubicBezTo>
                  <a:pt x="835" y="0"/>
                  <a:pt x="836" y="3"/>
                  <a:pt x="836" y="7"/>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11" name="Shape 3011"/>
          <p:cNvSpPr/>
          <p:nvPr/>
        </p:nvSpPr>
        <p:spPr>
          <a:xfrm>
            <a:off x="1766888" y="3762376"/>
            <a:ext cx="1660922" cy="25003"/>
          </a:xfrm>
          <a:custGeom>
            <a:pathLst>
              <a:path extrusionOk="0" h="14" w="893">
                <a:moveTo>
                  <a:pt x="893" y="7"/>
                </a:moveTo>
                <a:cubicBezTo>
                  <a:pt x="893" y="11"/>
                  <a:pt x="890" y="14"/>
                  <a:pt x="887" y="14"/>
                </a:cubicBezTo>
                <a:cubicBezTo>
                  <a:pt x="5" y="14"/>
                  <a:pt x="5" y="14"/>
                  <a:pt x="5" y="14"/>
                </a:cubicBezTo>
                <a:cubicBezTo>
                  <a:pt x="2" y="14"/>
                  <a:pt x="0" y="11"/>
                  <a:pt x="0" y="7"/>
                </a:cubicBezTo>
                <a:cubicBezTo>
                  <a:pt x="0" y="7"/>
                  <a:pt x="0" y="7"/>
                  <a:pt x="0" y="7"/>
                </a:cubicBezTo>
                <a:cubicBezTo>
                  <a:pt x="0" y="3"/>
                  <a:pt x="2" y="0"/>
                  <a:pt x="5" y="0"/>
                </a:cubicBezTo>
                <a:cubicBezTo>
                  <a:pt x="887" y="0"/>
                  <a:pt x="887" y="0"/>
                  <a:pt x="887" y="0"/>
                </a:cubicBezTo>
                <a:cubicBezTo>
                  <a:pt x="890" y="0"/>
                  <a:pt x="893" y="3"/>
                  <a:pt x="893" y="7"/>
                </a:cubicBez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12" name="Shape 3012"/>
          <p:cNvSpPr/>
          <p:nvPr/>
        </p:nvSpPr>
        <p:spPr>
          <a:xfrm>
            <a:off x="2189560" y="3762376"/>
            <a:ext cx="1238250" cy="25003"/>
          </a:xfrm>
          <a:custGeom>
            <a:pathLst>
              <a:path extrusionOk="0" h="14" w="666">
                <a:moveTo>
                  <a:pt x="666" y="7"/>
                </a:moveTo>
                <a:cubicBezTo>
                  <a:pt x="666" y="11"/>
                  <a:pt x="664" y="14"/>
                  <a:pt x="662" y="14"/>
                </a:cubicBezTo>
                <a:cubicBezTo>
                  <a:pt x="5" y="14"/>
                  <a:pt x="5" y="14"/>
                  <a:pt x="5" y="14"/>
                </a:cubicBezTo>
                <a:cubicBezTo>
                  <a:pt x="2" y="14"/>
                  <a:pt x="0" y="11"/>
                  <a:pt x="0" y="7"/>
                </a:cubicBezTo>
                <a:cubicBezTo>
                  <a:pt x="0" y="7"/>
                  <a:pt x="0" y="7"/>
                  <a:pt x="0" y="7"/>
                </a:cubicBezTo>
                <a:cubicBezTo>
                  <a:pt x="0" y="3"/>
                  <a:pt x="2" y="0"/>
                  <a:pt x="5" y="0"/>
                </a:cubicBezTo>
                <a:cubicBezTo>
                  <a:pt x="662" y="0"/>
                  <a:pt x="662" y="0"/>
                  <a:pt x="662" y="0"/>
                </a:cubicBezTo>
                <a:cubicBezTo>
                  <a:pt x="664" y="0"/>
                  <a:pt x="666" y="3"/>
                  <a:pt x="666" y="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13" name="Shape 3013"/>
          <p:cNvSpPr/>
          <p:nvPr/>
        </p:nvSpPr>
        <p:spPr>
          <a:xfrm>
            <a:off x="6478191" y="837010"/>
            <a:ext cx="2668191" cy="3321844"/>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14" name="Shape 3014"/>
          <p:cNvSpPr/>
          <p:nvPr/>
        </p:nvSpPr>
        <p:spPr>
          <a:xfrm>
            <a:off x="6478191" y="3457576"/>
            <a:ext cx="1912144" cy="701279"/>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15" name="Shape 3015"/>
          <p:cNvSpPr/>
          <p:nvPr/>
        </p:nvSpPr>
        <p:spPr>
          <a:xfrm>
            <a:off x="1554133" y="848916"/>
            <a:ext cx="761266"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FEMALE</a:t>
            </a:r>
            <a:endParaRPr sz="1100"/>
          </a:p>
        </p:txBody>
      </p:sp>
      <p:sp>
        <p:nvSpPr>
          <p:cNvPr id="3016" name="Shape 3016"/>
          <p:cNvSpPr/>
          <p:nvPr/>
        </p:nvSpPr>
        <p:spPr>
          <a:xfrm>
            <a:off x="4934995" y="848916"/>
            <a:ext cx="571310"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MALE</a:t>
            </a:r>
            <a:endParaRPr sz="1100"/>
          </a:p>
        </p:txBody>
      </p:sp>
      <p:grpSp>
        <p:nvGrpSpPr>
          <p:cNvPr id="3017" name="Shape 3017"/>
          <p:cNvGrpSpPr/>
          <p:nvPr/>
        </p:nvGrpSpPr>
        <p:grpSpPr>
          <a:xfrm>
            <a:off x="1511453" y="1471992"/>
            <a:ext cx="846626" cy="585030"/>
            <a:chOff x="2015270" y="1984023"/>
            <a:chExt cx="1128835" cy="780040"/>
          </a:xfrm>
        </p:grpSpPr>
        <p:sp>
          <p:nvSpPr>
            <p:cNvPr id="3018" name="Shape 3018"/>
            <p:cNvSpPr/>
            <p:nvPr/>
          </p:nvSpPr>
          <p:spPr>
            <a:xfrm>
              <a:off x="2015270" y="1984023"/>
              <a:ext cx="1128835"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accent4"/>
                  </a:solidFill>
                  <a:latin typeface="Montserrat"/>
                  <a:ea typeface="Montserrat"/>
                  <a:cs typeface="Montserrat"/>
                  <a:sym typeface="Montserrat"/>
                </a:rPr>
                <a:t>26%</a:t>
              </a:r>
              <a:endParaRPr sz="1100"/>
            </a:p>
          </p:txBody>
        </p:sp>
        <p:sp>
          <p:nvSpPr>
            <p:cNvPr id="3019" name="Shape 3019"/>
            <p:cNvSpPr/>
            <p:nvPr/>
          </p:nvSpPr>
          <p:spPr>
            <a:xfrm>
              <a:off x="2300603" y="2533231"/>
              <a:ext cx="558166"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Montserrat"/>
                  <a:ea typeface="Montserrat"/>
                  <a:cs typeface="Montserrat"/>
                  <a:sym typeface="Montserrat"/>
                </a:rPr>
                <a:t>13.01K</a:t>
              </a:r>
              <a:endParaRPr sz="1100"/>
            </a:p>
          </p:txBody>
        </p:sp>
      </p:grpSp>
      <p:grpSp>
        <p:nvGrpSpPr>
          <p:cNvPr id="3020" name="Shape 3020"/>
          <p:cNvGrpSpPr/>
          <p:nvPr/>
        </p:nvGrpSpPr>
        <p:grpSpPr>
          <a:xfrm>
            <a:off x="4797572" y="1471992"/>
            <a:ext cx="847829" cy="585030"/>
            <a:chOff x="6395647" y="1984023"/>
            <a:chExt cx="1130439" cy="780040"/>
          </a:xfrm>
        </p:grpSpPr>
        <p:sp>
          <p:nvSpPr>
            <p:cNvPr id="3021" name="Shape 3021"/>
            <p:cNvSpPr/>
            <p:nvPr/>
          </p:nvSpPr>
          <p:spPr>
            <a:xfrm>
              <a:off x="6395647" y="1984023"/>
              <a:ext cx="1130439"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3E4143"/>
                  </a:solidFill>
                  <a:latin typeface="Montserrat"/>
                  <a:ea typeface="Montserrat"/>
                  <a:cs typeface="Montserrat"/>
                  <a:sym typeface="Montserrat"/>
                </a:rPr>
                <a:t>39%</a:t>
              </a:r>
              <a:endParaRPr sz="1100"/>
            </a:p>
          </p:txBody>
        </p:sp>
        <p:sp>
          <p:nvSpPr>
            <p:cNvPr id="3022" name="Shape 3022"/>
            <p:cNvSpPr/>
            <p:nvPr/>
          </p:nvSpPr>
          <p:spPr>
            <a:xfrm>
              <a:off x="6682899" y="2533231"/>
              <a:ext cx="558166"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chemeClr val="dk1"/>
                  </a:solidFill>
                  <a:latin typeface="Montserrat"/>
                  <a:ea typeface="Montserrat"/>
                  <a:cs typeface="Montserrat"/>
                  <a:sym typeface="Montserrat"/>
                </a:rPr>
                <a:t>13.01K</a:t>
              </a:r>
              <a:endParaRPr sz="1100"/>
            </a:p>
          </p:txBody>
        </p:sp>
      </p:grpSp>
      <p:sp>
        <p:nvSpPr>
          <p:cNvPr id="3023" name="Shape 3023"/>
          <p:cNvSpPr/>
          <p:nvPr/>
        </p:nvSpPr>
        <p:spPr>
          <a:xfrm>
            <a:off x="1800275" y="3832625"/>
            <a:ext cx="1750800" cy="32310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600">
                <a:solidFill>
                  <a:srgbClr val="BFBFBF"/>
                </a:solidFill>
                <a:latin typeface="Montserrat"/>
                <a:ea typeface="Montserrat"/>
                <a:cs typeface="Montserrat"/>
                <a:sym typeface="Montserrat"/>
              </a:rPr>
              <a:t>17,095@</a:t>
            </a:r>
            <a:r>
              <a:rPr b="1" lang="en" sz="1600">
                <a:solidFill>
                  <a:schemeClr val="accent4"/>
                </a:solidFill>
                <a:latin typeface="Montserrat"/>
                <a:ea typeface="Montserrat"/>
                <a:cs typeface="Montserrat"/>
                <a:sym typeface="Montserrat"/>
              </a:rPr>
              <a:t>13,010</a:t>
            </a:r>
            <a:endParaRPr sz="1600"/>
          </a:p>
        </p:txBody>
      </p:sp>
      <p:sp>
        <p:nvSpPr>
          <p:cNvPr id="3024" name="Shape 3024"/>
          <p:cNvSpPr/>
          <p:nvPr/>
        </p:nvSpPr>
        <p:spPr>
          <a:xfrm>
            <a:off x="3491399" y="3832625"/>
            <a:ext cx="1768800" cy="32310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600">
                <a:solidFill>
                  <a:schemeClr val="lt2"/>
                </a:solidFill>
                <a:latin typeface="Montserrat"/>
                <a:ea typeface="Montserrat"/>
                <a:cs typeface="Montserrat"/>
                <a:sym typeface="Montserrat"/>
              </a:rPr>
              <a:t>19,500</a:t>
            </a:r>
            <a:r>
              <a:rPr b="1" lang="en" sz="1600">
                <a:solidFill>
                  <a:srgbClr val="BFBFBF"/>
                </a:solidFill>
                <a:latin typeface="Montserrat"/>
                <a:ea typeface="Montserrat"/>
                <a:cs typeface="Montserrat"/>
                <a:sym typeface="Montserrat"/>
              </a:rPr>
              <a:t>/32,000</a:t>
            </a:r>
            <a:endParaRPr sz="1600"/>
          </a:p>
        </p:txBody>
      </p:sp>
      <p:sp>
        <p:nvSpPr>
          <p:cNvPr id="3025" name="Shape 3025"/>
          <p:cNvSpPr/>
          <p:nvPr/>
        </p:nvSpPr>
        <p:spPr>
          <a:xfrm>
            <a:off x="5226977" y="3862067"/>
            <a:ext cx="1119395" cy="242374"/>
          </a:xfrm>
          <a:prstGeom prst="rect">
            <a:avLst/>
          </a:prstGeom>
          <a:noFill/>
          <a:ln>
            <a:noFill/>
          </a:ln>
        </p:spPr>
        <p:txBody>
          <a:bodyPr anchorCtr="0" anchor="t" bIns="34275" lIns="68575" spcFirstLastPara="1" rIns="68575" wrap="square" tIns="34275">
            <a:noAutofit/>
          </a:bodyPr>
          <a:lstStyle/>
          <a:p>
            <a:pPr indent="0" lvl="0" marL="0" marR="0" rtl="0" algn="l">
              <a:lnSpc>
                <a:spcPct val="112500"/>
              </a:lnSpc>
              <a:spcBef>
                <a:spcPts val="0"/>
              </a:spcBef>
              <a:spcAft>
                <a:spcPts val="0"/>
              </a:spcAft>
              <a:buNone/>
            </a:pPr>
            <a:r>
              <a:rPr lang="en" sz="600">
                <a:solidFill>
                  <a:schemeClr val="dk1"/>
                </a:solidFill>
                <a:latin typeface="Montserrat"/>
                <a:ea typeface="Montserrat"/>
                <a:cs typeface="Montserrat"/>
                <a:sym typeface="Montserrat"/>
              </a:rPr>
              <a:t>Your sample text is here</a:t>
            </a:r>
            <a:endParaRPr sz="1100"/>
          </a:p>
          <a:p>
            <a:pPr indent="0" lvl="0" marL="0" marR="0" rtl="0" algn="l">
              <a:lnSpc>
                <a:spcPct val="112500"/>
              </a:lnSpc>
              <a:spcBef>
                <a:spcPts val="0"/>
              </a:spcBef>
              <a:spcAft>
                <a:spcPts val="0"/>
              </a:spcAft>
              <a:buNone/>
            </a:pPr>
            <a:r>
              <a:rPr lang="en" sz="600">
                <a:solidFill>
                  <a:schemeClr val="dk1"/>
                </a:solidFill>
                <a:latin typeface="Montserrat"/>
                <a:ea typeface="Montserrat"/>
                <a:cs typeface="Montserrat"/>
                <a:sym typeface="Montserrat"/>
              </a:rPr>
              <a:t>to give you more.</a:t>
            </a:r>
            <a:endParaRPr sz="1100"/>
          </a:p>
        </p:txBody>
      </p:sp>
      <p:sp>
        <p:nvSpPr>
          <p:cNvPr id="3026" name="Shape 3026"/>
          <p:cNvSpPr txBox="1"/>
          <p:nvPr/>
        </p:nvSpPr>
        <p:spPr>
          <a:xfrm>
            <a:off x="6879431" y="3600466"/>
            <a:ext cx="1107622"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chemeClr val="dk1"/>
                </a:solidFill>
                <a:latin typeface="Open Sans ExtraBold"/>
                <a:ea typeface="Open Sans ExtraBold"/>
                <a:cs typeface="Open Sans ExtraBold"/>
                <a:sym typeface="Open Sans ExtraBold"/>
              </a:rPr>
              <a:t>32,000</a:t>
            </a:r>
            <a:endParaRPr sz="1100"/>
          </a:p>
        </p:txBody>
      </p:sp>
      <p:sp>
        <p:nvSpPr>
          <p:cNvPr id="3027" name="Shape 3027"/>
          <p:cNvSpPr txBox="1"/>
          <p:nvPr/>
        </p:nvSpPr>
        <p:spPr>
          <a:xfrm>
            <a:off x="6721760" y="1194386"/>
            <a:ext cx="1974000" cy="453900"/>
          </a:xfrm>
          <a:prstGeom prst="rect">
            <a:avLst/>
          </a:prstGeom>
          <a:noFill/>
          <a:ln>
            <a:noFill/>
          </a:ln>
        </p:spPr>
        <p:txBody>
          <a:bodyPr anchorCtr="0" anchor="t" bIns="34275" lIns="68575" spcFirstLastPara="1" rIns="68575" wrap="square" tIns="34275">
            <a:noAutofit/>
          </a:bodyPr>
          <a:lstStyle/>
          <a:p>
            <a:pPr indent="0" lvl="0" marL="0" marR="0" rtl="0" algn="l">
              <a:lnSpc>
                <a:spcPct val="50000"/>
              </a:lnSpc>
              <a:spcBef>
                <a:spcPts val="0"/>
              </a:spcBef>
              <a:spcAft>
                <a:spcPts val="0"/>
              </a:spcAft>
              <a:buNone/>
            </a:pPr>
            <a:r>
              <a:rPr b="1" lang="en" sz="3000">
                <a:solidFill>
                  <a:srgbClr val="A5A5A5"/>
                </a:solidFill>
                <a:latin typeface="Montserrat"/>
                <a:ea typeface="Montserrat"/>
                <a:cs typeface="Montserrat"/>
                <a:sym typeface="Montserrat"/>
              </a:rPr>
              <a:t>Gender</a:t>
            </a:r>
            <a:endParaRPr sz="1100"/>
          </a:p>
          <a:p>
            <a:pPr indent="0" lvl="0" marL="0" marR="0" rtl="0" algn="l">
              <a:lnSpc>
                <a:spcPct val="125000"/>
              </a:lnSpc>
              <a:spcBef>
                <a:spcPts val="0"/>
              </a:spcBef>
              <a:spcAft>
                <a:spcPts val="0"/>
              </a:spcAft>
              <a:buNone/>
            </a:pPr>
            <a:r>
              <a:rPr b="1" lang="en" sz="1200">
                <a:solidFill>
                  <a:srgbClr val="7F7F7F"/>
                </a:solidFill>
                <a:latin typeface="Montserrat"/>
                <a:ea typeface="Montserrat"/>
                <a:cs typeface="Montserrat"/>
                <a:sym typeface="Montserrat"/>
              </a:rPr>
              <a:t>Infographic page</a:t>
            </a:r>
            <a:endParaRPr sz="1100"/>
          </a:p>
        </p:txBody>
      </p:sp>
      <p:sp>
        <p:nvSpPr>
          <p:cNvPr id="3028" name="Shape 3028"/>
          <p:cNvSpPr txBox="1"/>
          <p:nvPr/>
        </p:nvSpPr>
        <p:spPr>
          <a:xfrm>
            <a:off x="6732650" y="2047975"/>
            <a:ext cx="1912200" cy="1146600"/>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3F3F3F"/>
                </a:solidFill>
                <a:latin typeface="Montserrat"/>
                <a:ea typeface="Montserrat"/>
                <a:cs typeface="Montserrat"/>
                <a:sym typeface="Montserrat"/>
              </a:rPr>
              <a:t>Contrary to popular belief, Lorem Ipsum is not simply random text. It has roots in a piece of classical Latin literature from 45 BC, making it over 2000 years old. Richard McClintock, a Latin professor at</a:t>
            </a:r>
            <a:endParaRPr sz="1100"/>
          </a:p>
        </p:txBody>
      </p:sp>
      <p:sp>
        <p:nvSpPr>
          <p:cNvPr id="3029" name="Shape 3029"/>
          <p:cNvSpPr txBox="1"/>
          <p:nvPr>
            <p:ph idx="11" type="ftr"/>
          </p:nvPr>
        </p:nvSpPr>
        <p:spPr>
          <a:xfrm>
            <a:off x="3861200" y="4707775"/>
            <a:ext cx="14217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3030" name="Shape 303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2" name="Shape 462"/>
        <p:cNvGrpSpPr/>
        <p:nvPr/>
      </p:nvGrpSpPr>
      <p:grpSpPr>
        <a:xfrm>
          <a:off x="0" y="0"/>
          <a:ext cx="0" cy="0"/>
          <a:chOff x="0" y="0"/>
          <a:chExt cx="0" cy="0"/>
        </a:xfrm>
      </p:grpSpPr>
      <p:sp>
        <p:nvSpPr>
          <p:cNvPr id="463" name="Shape 46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About Us</a:t>
            </a:r>
            <a:endParaRPr sz="1100"/>
          </a:p>
        </p:txBody>
      </p:sp>
      <p:sp>
        <p:nvSpPr>
          <p:cNvPr id="464" name="Shape 464"/>
          <p:cNvSpPr txBox="1"/>
          <p:nvPr>
            <p:ph idx="1" type="subTitle"/>
          </p:nvPr>
        </p:nvSpPr>
        <p:spPr>
          <a:xfrm>
            <a:off x="628650"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465" name="Shape 465"/>
          <p:cNvSpPr txBox="1"/>
          <p:nvPr>
            <p:ph idx="11" type="ftr"/>
          </p:nvPr>
        </p:nvSpPr>
        <p:spPr>
          <a:xfrm>
            <a:off x="3843675" y="4707775"/>
            <a:ext cx="14568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466" name="Shape 46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467" name="Shape 467"/>
          <p:cNvSpPr/>
          <p:nvPr/>
        </p:nvSpPr>
        <p:spPr>
          <a:xfrm>
            <a:off x="3793671" y="2041873"/>
            <a:ext cx="1556657" cy="155665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8" name="Shape 468"/>
          <p:cNvSpPr/>
          <p:nvPr/>
        </p:nvSpPr>
        <p:spPr>
          <a:xfrm>
            <a:off x="3701142" y="1949344"/>
            <a:ext cx="1741716" cy="1741715"/>
          </a:xfrm>
          <a:prstGeom prst="ellipse">
            <a:avLst/>
          </a:prstGeom>
          <a:noFill/>
          <a:ln cap="flat" cmpd="sng" w="19050">
            <a:solidFill>
              <a:schemeClr val="accent4"/>
            </a:solidFill>
            <a:prstDash val="dash"/>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9" name="Shape 469"/>
          <p:cNvSpPr/>
          <p:nvPr/>
        </p:nvSpPr>
        <p:spPr>
          <a:xfrm>
            <a:off x="4237150" y="2439328"/>
            <a:ext cx="669699" cy="761747"/>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4500">
                <a:solidFill>
                  <a:schemeClr val="dk1"/>
                </a:solidFill>
                <a:latin typeface="Arial"/>
                <a:ea typeface="Arial"/>
                <a:cs typeface="Arial"/>
                <a:sym typeface="Arial"/>
              </a:rPr>
              <a:t></a:t>
            </a:r>
            <a:endParaRPr sz="4500">
              <a:solidFill>
                <a:schemeClr val="dk1"/>
              </a:solidFill>
              <a:latin typeface="Calibri"/>
              <a:ea typeface="Calibri"/>
              <a:cs typeface="Calibri"/>
              <a:sym typeface="Calibri"/>
            </a:endParaRPr>
          </a:p>
        </p:txBody>
      </p:sp>
      <p:sp>
        <p:nvSpPr>
          <p:cNvPr id="470" name="Shape 470"/>
          <p:cNvSpPr/>
          <p:nvPr/>
        </p:nvSpPr>
        <p:spPr>
          <a:xfrm>
            <a:off x="3022150" y="1262272"/>
            <a:ext cx="957940" cy="95793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1" name="Shape 471"/>
          <p:cNvSpPr/>
          <p:nvPr/>
        </p:nvSpPr>
        <p:spPr>
          <a:xfrm>
            <a:off x="3022833" y="3420190"/>
            <a:ext cx="957940" cy="95793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2" name="Shape 472"/>
          <p:cNvSpPr/>
          <p:nvPr/>
        </p:nvSpPr>
        <p:spPr>
          <a:xfrm>
            <a:off x="5170718" y="1262272"/>
            <a:ext cx="957940" cy="957939"/>
          </a:xfrm>
          <a:prstGeom prst="ellipse">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3" name="Shape 473"/>
          <p:cNvSpPr/>
          <p:nvPr/>
        </p:nvSpPr>
        <p:spPr>
          <a:xfrm>
            <a:off x="5170718" y="3420190"/>
            <a:ext cx="957940" cy="957939"/>
          </a:xfrm>
          <a:prstGeom prst="ellipse">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4" name="Shape 474"/>
          <p:cNvSpPr txBox="1"/>
          <p:nvPr/>
        </p:nvSpPr>
        <p:spPr>
          <a:xfrm>
            <a:off x="3264711" y="1475784"/>
            <a:ext cx="47281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475" name="Shape 475"/>
          <p:cNvSpPr/>
          <p:nvPr/>
        </p:nvSpPr>
        <p:spPr>
          <a:xfrm>
            <a:off x="2373556" y="2341231"/>
            <a:ext cx="957940" cy="95793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6" name="Shape 476"/>
          <p:cNvSpPr txBox="1"/>
          <p:nvPr/>
        </p:nvSpPr>
        <p:spPr>
          <a:xfrm>
            <a:off x="2616118" y="2554744"/>
            <a:ext cx="47281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477" name="Shape 477"/>
          <p:cNvSpPr/>
          <p:nvPr/>
        </p:nvSpPr>
        <p:spPr>
          <a:xfrm>
            <a:off x="5812503" y="2341231"/>
            <a:ext cx="957940" cy="957939"/>
          </a:xfrm>
          <a:prstGeom prst="ellipse">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8" name="Shape 478"/>
          <p:cNvSpPr txBox="1"/>
          <p:nvPr/>
        </p:nvSpPr>
        <p:spPr>
          <a:xfrm>
            <a:off x="6055064" y="2554744"/>
            <a:ext cx="47281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479" name="Shape 479"/>
          <p:cNvSpPr txBox="1"/>
          <p:nvPr/>
        </p:nvSpPr>
        <p:spPr>
          <a:xfrm>
            <a:off x="5413280" y="3633703"/>
            <a:ext cx="472819"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480" name="Shape 480"/>
          <p:cNvSpPr/>
          <p:nvPr/>
        </p:nvSpPr>
        <p:spPr>
          <a:xfrm>
            <a:off x="5415731" y="1475784"/>
            <a:ext cx="467917"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481" name="Shape 481"/>
          <p:cNvSpPr/>
          <p:nvPr/>
        </p:nvSpPr>
        <p:spPr>
          <a:xfrm>
            <a:off x="3267845" y="3633703"/>
            <a:ext cx="467917" cy="5309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dk1"/>
                </a:solidFill>
                <a:latin typeface="Arial"/>
                <a:ea typeface="Arial"/>
                <a:cs typeface="Arial"/>
                <a:sym typeface="Arial"/>
              </a:rPr>
              <a:t></a:t>
            </a:r>
            <a:endParaRPr sz="1100"/>
          </a:p>
        </p:txBody>
      </p:sp>
      <p:sp>
        <p:nvSpPr>
          <p:cNvPr id="482" name="Shape 482"/>
          <p:cNvSpPr txBox="1"/>
          <p:nvPr/>
        </p:nvSpPr>
        <p:spPr>
          <a:xfrm>
            <a:off x="6373503" y="1490211"/>
            <a:ext cx="2161492" cy="50206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a:t>
            </a:r>
            <a:endParaRPr sz="1100"/>
          </a:p>
        </p:txBody>
      </p:sp>
      <p:sp>
        <p:nvSpPr>
          <p:cNvPr id="483" name="Shape 483"/>
          <p:cNvSpPr txBox="1"/>
          <p:nvPr/>
        </p:nvSpPr>
        <p:spPr>
          <a:xfrm>
            <a:off x="6373503" y="3648130"/>
            <a:ext cx="2161492" cy="50206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a:t>
            </a:r>
            <a:endParaRPr sz="1100"/>
          </a:p>
        </p:txBody>
      </p:sp>
      <p:sp>
        <p:nvSpPr>
          <p:cNvPr id="484" name="Shape 484"/>
          <p:cNvSpPr txBox="1"/>
          <p:nvPr/>
        </p:nvSpPr>
        <p:spPr>
          <a:xfrm>
            <a:off x="615647" y="1490211"/>
            <a:ext cx="2161492" cy="502061"/>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a:t>
            </a:r>
            <a:endParaRPr sz="1100"/>
          </a:p>
        </p:txBody>
      </p:sp>
      <p:sp>
        <p:nvSpPr>
          <p:cNvPr id="485" name="Shape 485"/>
          <p:cNvSpPr txBox="1"/>
          <p:nvPr/>
        </p:nvSpPr>
        <p:spPr>
          <a:xfrm>
            <a:off x="615647" y="3648130"/>
            <a:ext cx="2161492" cy="502061"/>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when an unknown printer took a</a:t>
            </a:r>
            <a:endParaRPr sz="1100"/>
          </a:p>
        </p:txBody>
      </p:sp>
      <p:sp>
        <p:nvSpPr>
          <p:cNvPr id="486" name="Shape 486"/>
          <p:cNvSpPr txBox="1"/>
          <p:nvPr/>
        </p:nvSpPr>
        <p:spPr>
          <a:xfrm>
            <a:off x="7013000" y="2497025"/>
            <a:ext cx="1618800" cy="5022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a:t>
            </a:r>
            <a:endParaRPr sz="1100"/>
          </a:p>
        </p:txBody>
      </p:sp>
      <p:sp>
        <p:nvSpPr>
          <p:cNvPr id="487" name="Shape 487"/>
          <p:cNvSpPr txBox="1"/>
          <p:nvPr/>
        </p:nvSpPr>
        <p:spPr>
          <a:xfrm>
            <a:off x="512250" y="2497025"/>
            <a:ext cx="1618800" cy="502200"/>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 the 1500s, </a:t>
            </a:r>
            <a:endParaRPr sz="1100"/>
          </a:p>
        </p:txBody>
      </p:sp>
      <p:sp>
        <p:nvSpPr>
          <p:cNvPr id="488" name="Shape 488"/>
          <p:cNvSpPr/>
          <p:nvPr/>
        </p:nvSpPr>
        <p:spPr>
          <a:xfrm>
            <a:off x="4404067" y="1262272"/>
            <a:ext cx="342675" cy="342675"/>
          </a:xfrm>
          <a:prstGeom prst="ellipse">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9" name="Shape 489"/>
          <p:cNvSpPr/>
          <p:nvPr/>
        </p:nvSpPr>
        <p:spPr>
          <a:xfrm>
            <a:off x="4404067" y="4035454"/>
            <a:ext cx="342675" cy="342675"/>
          </a:xfrm>
          <a:prstGeom prst="ellipse">
            <a:avLst/>
          </a:prstGeom>
          <a:solidFill>
            <a:srgbClr val="CACC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3" name="Shape 493"/>
        <p:cNvGrpSpPr/>
        <p:nvPr/>
      </p:nvGrpSpPr>
      <p:grpSpPr>
        <a:xfrm>
          <a:off x="0" y="0"/>
          <a:ext cx="0" cy="0"/>
          <a:chOff x="0" y="0"/>
          <a:chExt cx="0" cy="0"/>
        </a:xfrm>
      </p:grpSpPr>
      <p:sp>
        <p:nvSpPr>
          <p:cNvPr id="494" name="Shape 494"/>
          <p:cNvSpPr/>
          <p:nvPr/>
        </p:nvSpPr>
        <p:spPr>
          <a:xfrm>
            <a:off x="5771441" y="1785257"/>
            <a:ext cx="1184531" cy="2084222"/>
          </a:xfrm>
          <a:prstGeom prst="rect">
            <a:avLst/>
          </a:prstGeom>
          <a:noFill/>
          <a:ln cap="flat" cmpd="sng" w="28575">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5" name="Shape 495"/>
          <p:cNvSpPr txBox="1"/>
          <p:nvPr>
            <p:ph idx="1" type="subTitle"/>
          </p:nvPr>
        </p:nvSpPr>
        <p:spPr>
          <a:xfrm>
            <a:off x="628650"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chemeClr val="dk1"/>
              </a:buClr>
              <a:buSzPts val="800"/>
              <a:buFont typeface="Arial"/>
              <a:buNone/>
            </a:pPr>
            <a:r>
              <a:rPr b="0" i="0" lang="en" sz="800" u="none" cap="none" strike="noStrike">
                <a:solidFill>
                  <a:schemeClr val="dk1"/>
                </a:solidFill>
                <a:latin typeface="Montserrat"/>
                <a:ea typeface="Montserrat"/>
                <a:cs typeface="Montserrat"/>
                <a:sym typeface="Montserrat"/>
              </a:rPr>
              <a:t>Click to edit Master subtitle style lorem ipsum dummy</a:t>
            </a:r>
            <a:endParaRPr sz="1100"/>
          </a:p>
        </p:txBody>
      </p:sp>
      <p:sp>
        <p:nvSpPr>
          <p:cNvPr id="496" name="Shape 496"/>
          <p:cNvSpPr txBox="1"/>
          <p:nvPr>
            <p:ph idx="11" type="ftr"/>
          </p:nvPr>
        </p:nvSpPr>
        <p:spPr>
          <a:xfrm>
            <a:off x="3833225" y="4707775"/>
            <a:ext cx="1477500" cy="27390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Montserrat"/>
                <a:ea typeface="Montserrat"/>
                <a:cs typeface="Montserrat"/>
                <a:sym typeface="Montserrat"/>
              </a:rPr>
              <a:t>www.infobusiness.com</a:t>
            </a:r>
            <a:endParaRPr sz="800">
              <a:solidFill>
                <a:schemeClr val="dk1"/>
              </a:solidFill>
              <a:latin typeface="Montserrat"/>
              <a:ea typeface="Montserrat"/>
              <a:cs typeface="Montserrat"/>
              <a:sym typeface="Montserrat"/>
            </a:endParaRPr>
          </a:p>
        </p:txBody>
      </p:sp>
      <p:sp>
        <p:nvSpPr>
          <p:cNvPr id="497" name="Shape 497"/>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dk1"/>
                </a:solidFill>
                <a:latin typeface="Montserrat"/>
                <a:ea typeface="Montserrat"/>
                <a:cs typeface="Montserrat"/>
                <a:sym typeface="Montserrat"/>
              </a:rPr>
              <a:t>‹#›</a:t>
            </a:fld>
            <a:endParaRPr sz="800">
              <a:solidFill>
                <a:schemeClr val="dk1"/>
              </a:solidFill>
              <a:latin typeface="Montserrat"/>
              <a:ea typeface="Montserrat"/>
              <a:cs typeface="Montserrat"/>
              <a:sym typeface="Montserrat"/>
            </a:endParaRPr>
          </a:p>
        </p:txBody>
      </p:sp>
      <p:sp>
        <p:nvSpPr>
          <p:cNvPr id="498" name="Shape 498"/>
          <p:cNvSpPr/>
          <p:nvPr/>
        </p:nvSpPr>
        <p:spPr>
          <a:xfrm>
            <a:off x="2188028" y="1785257"/>
            <a:ext cx="1184531" cy="2084222"/>
          </a:xfrm>
          <a:prstGeom prst="rect">
            <a:avLst/>
          </a:prstGeom>
          <a:noFill/>
          <a:ln cap="flat" cmpd="sng" w="28575">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9" name="Shape 49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Montserrat"/>
              <a:buNone/>
            </a:pPr>
            <a:r>
              <a:rPr b="1" i="0" lang="en" sz="2300" u="none" cap="none" strike="noStrike">
                <a:solidFill>
                  <a:schemeClr val="dk1"/>
                </a:solidFill>
                <a:latin typeface="Montserrat"/>
                <a:ea typeface="Montserrat"/>
                <a:cs typeface="Montserrat"/>
                <a:sym typeface="Montserrat"/>
              </a:rPr>
              <a:t>About Us</a:t>
            </a:r>
            <a:endParaRPr sz="1100"/>
          </a:p>
        </p:txBody>
      </p:sp>
      <p:sp>
        <p:nvSpPr>
          <p:cNvPr id="500" name="Shape 500"/>
          <p:cNvSpPr/>
          <p:nvPr/>
        </p:nvSpPr>
        <p:spPr>
          <a:xfrm>
            <a:off x="3106774" y="1417592"/>
            <a:ext cx="2930452" cy="2819552"/>
          </a:xfrm>
          <a:prstGeom prst="rect">
            <a:avLst/>
          </a:prstGeom>
          <a:noFill/>
          <a:ln cap="flat" cmpd="sng" w="28575">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01" name="Shape 501"/>
          <p:cNvGrpSpPr/>
          <p:nvPr/>
        </p:nvGrpSpPr>
        <p:grpSpPr>
          <a:xfrm>
            <a:off x="2397545" y="2173724"/>
            <a:ext cx="472819" cy="1307287"/>
            <a:chOff x="3105799" y="2813080"/>
            <a:chExt cx="630425" cy="1743049"/>
          </a:xfrm>
        </p:grpSpPr>
        <p:sp>
          <p:nvSpPr>
            <p:cNvPr id="502" name="Shape 502"/>
            <p:cNvSpPr txBox="1"/>
            <p:nvPr/>
          </p:nvSpPr>
          <p:spPr>
            <a:xfrm>
              <a:off x="3105799" y="2813080"/>
              <a:ext cx="630425"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sp>
          <p:nvSpPr>
            <p:cNvPr id="503" name="Shape 503"/>
            <p:cNvSpPr txBox="1"/>
            <p:nvPr/>
          </p:nvSpPr>
          <p:spPr>
            <a:xfrm>
              <a:off x="3105799" y="3848243"/>
              <a:ext cx="630425"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grpSp>
      <p:grpSp>
        <p:nvGrpSpPr>
          <p:cNvPr id="504" name="Shape 504"/>
          <p:cNvGrpSpPr/>
          <p:nvPr/>
        </p:nvGrpSpPr>
        <p:grpSpPr>
          <a:xfrm>
            <a:off x="6262639" y="2173724"/>
            <a:ext cx="467917" cy="1307287"/>
            <a:chOff x="8451740" y="2813080"/>
            <a:chExt cx="623889" cy="1743049"/>
          </a:xfrm>
        </p:grpSpPr>
        <p:sp>
          <p:nvSpPr>
            <p:cNvPr id="505" name="Shape 505"/>
            <p:cNvSpPr/>
            <p:nvPr/>
          </p:nvSpPr>
          <p:spPr>
            <a:xfrm>
              <a:off x="8451740" y="2813080"/>
              <a:ext cx="623889" cy="70788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000">
                  <a:solidFill>
                    <a:schemeClr val="dk1"/>
                  </a:solidFill>
                  <a:latin typeface="Arial"/>
                  <a:ea typeface="Arial"/>
                  <a:cs typeface="Arial"/>
                  <a:sym typeface="Arial"/>
                </a:rPr>
                <a:t></a:t>
              </a:r>
              <a:endParaRPr sz="1100"/>
            </a:p>
          </p:txBody>
        </p:sp>
        <p:sp>
          <p:nvSpPr>
            <p:cNvPr id="506" name="Shape 506"/>
            <p:cNvSpPr/>
            <p:nvPr/>
          </p:nvSpPr>
          <p:spPr>
            <a:xfrm>
              <a:off x="8451740" y="3848243"/>
              <a:ext cx="623889" cy="707886"/>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3000">
                  <a:solidFill>
                    <a:schemeClr val="dk1"/>
                  </a:solidFill>
                  <a:latin typeface="Arial"/>
                  <a:ea typeface="Arial"/>
                  <a:cs typeface="Arial"/>
                  <a:sym typeface="Arial"/>
                </a:rPr>
                <a:t></a:t>
              </a:r>
              <a:endParaRPr sz="1100"/>
            </a:p>
          </p:txBody>
        </p:sp>
      </p:grpSp>
      <p:sp>
        <p:nvSpPr>
          <p:cNvPr id="507" name="Shape 507"/>
          <p:cNvSpPr txBox="1"/>
          <p:nvPr/>
        </p:nvSpPr>
        <p:spPr>
          <a:xfrm>
            <a:off x="7224726" y="2188150"/>
            <a:ext cx="1379100" cy="5019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a:t>
            </a:r>
            <a:endParaRPr sz="1100"/>
          </a:p>
        </p:txBody>
      </p:sp>
      <p:sp>
        <p:nvSpPr>
          <p:cNvPr id="508" name="Shape 508"/>
          <p:cNvSpPr txBox="1"/>
          <p:nvPr/>
        </p:nvSpPr>
        <p:spPr>
          <a:xfrm>
            <a:off x="7224726" y="2964525"/>
            <a:ext cx="1477500" cy="5019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a:t>
            </a:r>
            <a:endParaRPr sz="1100"/>
          </a:p>
        </p:txBody>
      </p:sp>
      <p:sp>
        <p:nvSpPr>
          <p:cNvPr id="509" name="Shape 509"/>
          <p:cNvSpPr txBox="1"/>
          <p:nvPr/>
        </p:nvSpPr>
        <p:spPr>
          <a:xfrm>
            <a:off x="540175" y="2188150"/>
            <a:ext cx="1379100" cy="502200"/>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a:t>
            </a:r>
            <a:endParaRPr sz="1100"/>
          </a:p>
        </p:txBody>
      </p:sp>
      <p:sp>
        <p:nvSpPr>
          <p:cNvPr id="510" name="Shape 510"/>
          <p:cNvSpPr txBox="1"/>
          <p:nvPr/>
        </p:nvSpPr>
        <p:spPr>
          <a:xfrm>
            <a:off x="540175" y="2964518"/>
            <a:ext cx="1379100" cy="502200"/>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800">
                <a:solidFill>
                  <a:schemeClr val="dk1"/>
                </a:solidFill>
                <a:latin typeface="Montserrat"/>
                <a:ea typeface="Montserrat"/>
                <a:cs typeface="Montserrat"/>
                <a:sym typeface="Montserrat"/>
              </a:rPr>
              <a:t>Lorem Ipsum has been the industry's standard dummy text ever since</a:t>
            </a:r>
            <a:endParaRPr sz="1100"/>
          </a:p>
        </p:txBody>
      </p:sp>
      <p:sp>
        <p:nvSpPr>
          <p:cNvPr id="511" name="Shape 511"/>
          <p:cNvSpPr/>
          <p:nvPr>
            <p:ph idx="2" type="pic"/>
          </p:nvPr>
        </p:nvSpPr>
        <p:spPr>
          <a:xfrm>
            <a:off x="3106773" y="1417592"/>
            <a:ext cx="2930452" cy="281955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Custom 6">
      <a:dk1>
        <a:srgbClr val="000000"/>
      </a:dk1>
      <a:lt1>
        <a:srgbClr val="FFFFFF"/>
      </a:lt1>
      <a:dk2>
        <a:srgbClr val="6491C8"/>
      </a:dk2>
      <a:lt2>
        <a:srgbClr val="7D8287"/>
      </a:lt2>
      <a:accent1>
        <a:srgbClr val="14B4EB"/>
      </a:accent1>
      <a:accent2>
        <a:srgbClr val="3CBEB4"/>
      </a:accent2>
      <a:accent3>
        <a:srgbClr val="96C83C"/>
      </a:accent3>
      <a:accent4>
        <a:srgbClr val="FFB900"/>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