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2" r:id="rId3"/>
    <p:sldMasterId id="214748367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6858000" cy="9144000"/>
  <p:embeddedFontLst>
    <p:embeddedFont>
      <p:font typeface="Montserrat"/>
      <p:regular r:id="rId28"/>
      <p:bold r:id="rId29"/>
      <p:italic r:id="rId30"/>
      <p:boldItalic r:id="rId31"/>
    </p:embeddedFont>
    <p:embeddedFont>
      <p:font typeface="Montserrat Light"/>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Montserrat-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ontserrat-boldItalic.fntdata"/><Relationship Id="rId30" Type="http://schemas.openxmlformats.org/officeDocument/2006/relationships/font" Target="fonts/Montserrat-italic.fntdata"/><Relationship Id="rId11" Type="http://schemas.openxmlformats.org/officeDocument/2006/relationships/slide" Target="slides/slide6.xml"/><Relationship Id="rId33" Type="http://schemas.openxmlformats.org/officeDocument/2006/relationships/font" Target="fonts/MontserratLight-bold.fntdata"/><Relationship Id="rId10" Type="http://schemas.openxmlformats.org/officeDocument/2006/relationships/slide" Target="slides/slide5.xml"/><Relationship Id="rId32" Type="http://schemas.openxmlformats.org/officeDocument/2006/relationships/font" Target="fonts/MontserratLight-regular.fntdata"/><Relationship Id="rId13" Type="http://schemas.openxmlformats.org/officeDocument/2006/relationships/slide" Target="slides/slide8.xml"/><Relationship Id="rId35" Type="http://schemas.openxmlformats.org/officeDocument/2006/relationships/font" Target="fonts/MontserratLight-boldItalic.fntdata"/><Relationship Id="rId12" Type="http://schemas.openxmlformats.org/officeDocument/2006/relationships/slide" Target="slides/slide7.xml"/><Relationship Id="rId34" Type="http://schemas.openxmlformats.org/officeDocument/2006/relationships/font" Target="fonts/MontserratLight-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4db28cd218_2_3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g4db28cd218_2_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 name="Shape 243"/>
        <p:cNvGrpSpPr/>
        <p:nvPr/>
      </p:nvGrpSpPr>
      <p:grpSpPr>
        <a:xfrm>
          <a:off x="0" y="0"/>
          <a:ext cx="0" cy="0"/>
          <a:chOff x="0" y="0"/>
          <a:chExt cx="0" cy="0"/>
        </a:xfrm>
      </p:grpSpPr>
      <p:sp>
        <p:nvSpPr>
          <p:cNvPr id="244" name="Google Shape;244;g4db28cd218_2_18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g4db28cd218_2_1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4db28cd218_2_1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4db28cd218_2_1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g4db28cd218_2_2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g4db28cd218_2_2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g4db28cd218_2_25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g4db28cd218_2_2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 name="Shape 328"/>
        <p:cNvGrpSpPr/>
        <p:nvPr/>
      </p:nvGrpSpPr>
      <p:grpSpPr>
        <a:xfrm>
          <a:off x="0" y="0"/>
          <a:ext cx="0" cy="0"/>
          <a:chOff x="0" y="0"/>
          <a:chExt cx="0" cy="0"/>
        </a:xfrm>
      </p:grpSpPr>
      <p:sp>
        <p:nvSpPr>
          <p:cNvPr id="329" name="Google Shape;329;g4db28cd218_2_26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g4db28cd218_2_2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 name="Shape 342"/>
        <p:cNvGrpSpPr/>
        <p:nvPr/>
      </p:nvGrpSpPr>
      <p:grpSpPr>
        <a:xfrm>
          <a:off x="0" y="0"/>
          <a:ext cx="0" cy="0"/>
          <a:chOff x="0" y="0"/>
          <a:chExt cx="0" cy="0"/>
        </a:xfrm>
      </p:grpSpPr>
      <p:sp>
        <p:nvSpPr>
          <p:cNvPr id="343" name="Google Shape;343;g4db28cd218_2_27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g4db28cd218_2_2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4db28cd218_2_2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g4db28cd218_2_2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0" name="Shape 380"/>
        <p:cNvGrpSpPr/>
        <p:nvPr/>
      </p:nvGrpSpPr>
      <p:grpSpPr>
        <a:xfrm>
          <a:off x="0" y="0"/>
          <a:ext cx="0" cy="0"/>
          <a:chOff x="0" y="0"/>
          <a:chExt cx="0" cy="0"/>
        </a:xfrm>
      </p:grpSpPr>
      <p:sp>
        <p:nvSpPr>
          <p:cNvPr id="381" name="Google Shape;381;g4db28cd218_2_3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g4db28cd218_2_3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5" name="Shape 405"/>
        <p:cNvGrpSpPr/>
        <p:nvPr/>
      </p:nvGrpSpPr>
      <p:grpSpPr>
        <a:xfrm>
          <a:off x="0" y="0"/>
          <a:ext cx="0" cy="0"/>
          <a:chOff x="0" y="0"/>
          <a:chExt cx="0" cy="0"/>
        </a:xfrm>
      </p:grpSpPr>
      <p:sp>
        <p:nvSpPr>
          <p:cNvPr id="406" name="Google Shape;406;g4db28cd218_2_33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g4db28cd218_2_3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Google Shape;425;g4db28cd218_2_3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g4db28cd218_2_3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Google Shape;104;g4db28cd218_2_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g4db28cd218_2_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7" name="Shape 457"/>
        <p:cNvGrpSpPr/>
        <p:nvPr/>
      </p:nvGrpSpPr>
      <p:grpSpPr>
        <a:xfrm>
          <a:off x="0" y="0"/>
          <a:ext cx="0" cy="0"/>
          <a:chOff x="0" y="0"/>
          <a:chExt cx="0" cy="0"/>
        </a:xfrm>
      </p:grpSpPr>
      <p:sp>
        <p:nvSpPr>
          <p:cNvPr id="458" name="Google Shape;458;g4db28cd218_2_38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g4db28cd218_2_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5" name="Shape 475"/>
        <p:cNvGrpSpPr/>
        <p:nvPr/>
      </p:nvGrpSpPr>
      <p:grpSpPr>
        <a:xfrm>
          <a:off x="0" y="0"/>
          <a:ext cx="0" cy="0"/>
          <a:chOff x="0" y="0"/>
          <a:chExt cx="0" cy="0"/>
        </a:xfrm>
      </p:grpSpPr>
      <p:sp>
        <p:nvSpPr>
          <p:cNvPr id="476" name="Google Shape;476;g4db28cd218_2_40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g4db28cd218_2_4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4" name="Shape 494"/>
        <p:cNvGrpSpPr/>
        <p:nvPr/>
      </p:nvGrpSpPr>
      <p:grpSpPr>
        <a:xfrm>
          <a:off x="0" y="0"/>
          <a:ext cx="0" cy="0"/>
          <a:chOff x="0" y="0"/>
          <a:chExt cx="0" cy="0"/>
        </a:xfrm>
      </p:grpSpPr>
      <p:sp>
        <p:nvSpPr>
          <p:cNvPr id="495" name="Google Shape;495;g4db28cd218_2_4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g4db28cd218_2_4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4db28cd218_2_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g4db28cd218_2_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4db28cd218_2_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4db28cd218_2_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g4db28cd218_2_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4db28cd218_2_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g4db28cd218_2_12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g4db28cd218_2_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Google Shape;194;g4db28cd218_2_13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g4db28cd218_2_1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g4db28cd218_2_1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g4db28cd218_2_1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Google Shape;225;g4db28cd218_2_16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g4db28cd218_2_1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9_Title Page">
  <p:cSld name="49_Title Page">
    <p:spTree>
      <p:nvGrpSpPr>
        <p:cNvPr id="56" name="Shape 56"/>
        <p:cNvGrpSpPr/>
        <p:nvPr/>
      </p:nvGrpSpPr>
      <p:grpSpPr>
        <a:xfrm>
          <a:off x="0" y="0"/>
          <a:ext cx="0" cy="0"/>
          <a:chOff x="0" y="0"/>
          <a:chExt cx="0" cy="0"/>
        </a:xfrm>
      </p:grpSpPr>
      <p:sp>
        <p:nvSpPr>
          <p:cNvPr id="57" name="Google Shape;57;p14"/>
          <p:cNvSpPr/>
          <p:nvPr>
            <p:ph idx="2" type="pic"/>
          </p:nvPr>
        </p:nvSpPr>
        <p:spPr>
          <a:xfrm>
            <a:off x="3923450" y="1905001"/>
            <a:ext cx="4520466" cy="32384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Title Page">
  <p:cSld name="31_Title Page">
    <p:spTree>
      <p:nvGrpSpPr>
        <p:cNvPr id="58" name="Shape 58"/>
        <p:cNvGrpSpPr/>
        <p:nvPr/>
      </p:nvGrpSpPr>
      <p:grpSpPr>
        <a:xfrm>
          <a:off x="0" y="0"/>
          <a:ext cx="0" cy="0"/>
          <a:chOff x="0" y="0"/>
          <a:chExt cx="0" cy="0"/>
        </a:xfrm>
      </p:grpSpPr>
      <p:sp>
        <p:nvSpPr>
          <p:cNvPr id="59" name="Google Shape;59;p15"/>
          <p:cNvSpPr/>
          <p:nvPr>
            <p:ph idx="2" type="pic"/>
          </p:nvPr>
        </p:nvSpPr>
        <p:spPr>
          <a:xfrm>
            <a:off x="342899" y="342899"/>
            <a:ext cx="8458201" cy="44576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6_Title Page">
  <p:cSld name="46_Title Page">
    <p:spTree>
      <p:nvGrpSpPr>
        <p:cNvPr id="60" name="Shape 60"/>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0_Title Page">
  <p:cSld name="50_Title Page">
    <p:spTree>
      <p:nvGrpSpPr>
        <p:cNvPr id="61" name="Shape 61"/>
        <p:cNvGrpSpPr/>
        <p:nvPr/>
      </p:nvGrpSpPr>
      <p:grpSpPr>
        <a:xfrm>
          <a:off x="0" y="0"/>
          <a:ext cx="0" cy="0"/>
          <a:chOff x="0" y="0"/>
          <a:chExt cx="0" cy="0"/>
        </a:xfrm>
      </p:grpSpPr>
      <p:sp>
        <p:nvSpPr>
          <p:cNvPr id="62" name="Google Shape;62;p17"/>
          <p:cNvSpPr/>
          <p:nvPr>
            <p:ph idx="2" type="pic"/>
          </p:nvPr>
        </p:nvSpPr>
        <p:spPr>
          <a:xfrm>
            <a:off x="3608456" y="952498"/>
            <a:ext cx="2387404" cy="32384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3" name="Google Shape;63;p17"/>
          <p:cNvSpPr/>
          <p:nvPr>
            <p:ph idx="3" type="pic"/>
          </p:nvPr>
        </p:nvSpPr>
        <p:spPr>
          <a:xfrm>
            <a:off x="6413694" y="952498"/>
            <a:ext cx="2387404" cy="32384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64" name="Shape 64"/>
        <p:cNvGrpSpPr/>
        <p:nvPr/>
      </p:nvGrpSpPr>
      <p:grpSpPr>
        <a:xfrm>
          <a:off x="0" y="0"/>
          <a:ext cx="0" cy="0"/>
          <a:chOff x="0" y="0"/>
          <a:chExt cx="0" cy="0"/>
        </a:xfrm>
      </p:grpSpPr>
      <p:sp>
        <p:nvSpPr>
          <p:cNvPr id="65" name="Google Shape;65;p18"/>
          <p:cNvSpPr/>
          <p:nvPr>
            <p:ph idx="2" type="pic"/>
          </p:nvPr>
        </p:nvSpPr>
        <p:spPr>
          <a:xfrm>
            <a:off x="-1" y="0"/>
            <a:ext cx="5715001" cy="5156522"/>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2_Title Page">
  <p:cSld name="52_Title Page">
    <p:spTree>
      <p:nvGrpSpPr>
        <p:cNvPr id="66" name="Shape 66"/>
        <p:cNvGrpSpPr/>
        <p:nvPr/>
      </p:nvGrpSpPr>
      <p:grpSpPr>
        <a:xfrm>
          <a:off x="0" y="0"/>
          <a:ext cx="0" cy="0"/>
          <a:chOff x="0" y="0"/>
          <a:chExt cx="0" cy="0"/>
        </a:xfrm>
      </p:grpSpPr>
      <p:sp>
        <p:nvSpPr>
          <p:cNvPr id="67" name="Google Shape;67;p19"/>
          <p:cNvSpPr/>
          <p:nvPr>
            <p:ph idx="2" type="pic"/>
          </p:nvPr>
        </p:nvSpPr>
        <p:spPr>
          <a:xfrm>
            <a:off x="700083" y="0"/>
            <a:ext cx="3871915"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1_Title Page">
  <p:cSld name="51_Title Page">
    <p:spTree>
      <p:nvGrpSpPr>
        <p:cNvPr id="68" name="Shape 68"/>
        <p:cNvGrpSpPr/>
        <p:nvPr/>
      </p:nvGrpSpPr>
      <p:grpSpPr>
        <a:xfrm>
          <a:off x="0" y="0"/>
          <a:ext cx="0" cy="0"/>
          <a:chOff x="0" y="0"/>
          <a:chExt cx="0" cy="0"/>
        </a:xfrm>
      </p:grpSpPr>
      <p:sp>
        <p:nvSpPr>
          <p:cNvPr id="69" name="Google Shape;69;p20"/>
          <p:cNvSpPr/>
          <p:nvPr>
            <p:ph idx="2" type="pic"/>
          </p:nvPr>
        </p:nvSpPr>
        <p:spPr>
          <a:xfrm>
            <a:off x="0" y="0"/>
            <a:ext cx="4571999"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Image without Header &amp; Footer">
  <p:cSld name="Full Image without Header &amp; Footer">
    <p:spTree>
      <p:nvGrpSpPr>
        <p:cNvPr id="70" name="Shape 70"/>
        <p:cNvGrpSpPr/>
        <p:nvPr/>
      </p:nvGrpSpPr>
      <p:grpSpPr>
        <a:xfrm>
          <a:off x="0" y="0"/>
          <a:ext cx="0" cy="0"/>
          <a:chOff x="0" y="0"/>
          <a:chExt cx="0" cy="0"/>
        </a:xfrm>
      </p:grpSpPr>
      <p:sp>
        <p:nvSpPr>
          <p:cNvPr id="71" name="Google Shape;71;p21"/>
          <p:cNvSpPr/>
          <p:nvPr>
            <p:ph idx="2" type="pic"/>
          </p:nvPr>
        </p:nvSpPr>
        <p:spPr>
          <a:xfrm>
            <a:off x="0" y="0"/>
            <a:ext cx="9143999" cy="51565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3_Title Page">
  <p:cSld name="53_Title Page">
    <p:spTree>
      <p:nvGrpSpPr>
        <p:cNvPr id="72" name="Shape 72"/>
        <p:cNvGrpSpPr/>
        <p:nvPr/>
      </p:nvGrpSpPr>
      <p:grpSpPr>
        <a:xfrm>
          <a:off x="0" y="0"/>
          <a:ext cx="0" cy="0"/>
          <a:chOff x="0" y="0"/>
          <a:chExt cx="0" cy="0"/>
        </a:xfrm>
      </p:grpSpPr>
      <p:sp>
        <p:nvSpPr>
          <p:cNvPr id="73" name="Google Shape;73;p22"/>
          <p:cNvSpPr/>
          <p:nvPr>
            <p:ph idx="2" type="pic"/>
          </p:nvPr>
        </p:nvSpPr>
        <p:spPr>
          <a:xfrm>
            <a:off x="4060372" y="746838"/>
            <a:ext cx="4281772" cy="364982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4_Title Page">
  <p:cSld name="54_Title Page">
    <p:spTree>
      <p:nvGrpSpPr>
        <p:cNvPr id="74" name="Shape 74"/>
        <p:cNvGrpSpPr/>
        <p:nvPr/>
      </p:nvGrpSpPr>
      <p:grpSpPr>
        <a:xfrm>
          <a:off x="0" y="0"/>
          <a:ext cx="0" cy="0"/>
          <a:chOff x="0" y="0"/>
          <a:chExt cx="0" cy="0"/>
        </a:xfrm>
      </p:grpSpPr>
      <p:sp>
        <p:nvSpPr>
          <p:cNvPr id="75" name="Google Shape;75;p23"/>
          <p:cNvSpPr/>
          <p:nvPr>
            <p:ph idx="2" type="pic"/>
          </p:nvPr>
        </p:nvSpPr>
        <p:spPr>
          <a:xfrm>
            <a:off x="1"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6" name="Google Shape;76;p23"/>
          <p:cNvSpPr/>
          <p:nvPr>
            <p:ph idx="3" type="pic"/>
          </p:nvPr>
        </p:nvSpPr>
        <p:spPr>
          <a:xfrm>
            <a:off x="2286000" y="2571750"/>
            <a:ext cx="22860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Title Page">
  <p:cSld name="35_Title Page">
    <p:spTree>
      <p:nvGrpSpPr>
        <p:cNvPr id="77" name="Shape 77"/>
        <p:cNvGrpSpPr/>
        <p:nvPr/>
      </p:nvGrpSpPr>
      <p:grpSpPr>
        <a:xfrm>
          <a:off x="0" y="0"/>
          <a:ext cx="0" cy="0"/>
          <a:chOff x="0" y="0"/>
          <a:chExt cx="0" cy="0"/>
        </a:xfrm>
      </p:grpSpPr>
      <p:sp>
        <p:nvSpPr>
          <p:cNvPr id="78" name="Google Shape;78;p24"/>
          <p:cNvSpPr/>
          <p:nvPr>
            <p:ph idx="2" type="pic"/>
          </p:nvPr>
        </p:nvSpPr>
        <p:spPr>
          <a:xfrm>
            <a:off x="342899" y="342900"/>
            <a:ext cx="2819399"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9" name="Google Shape;79;p24"/>
          <p:cNvSpPr/>
          <p:nvPr>
            <p:ph idx="3" type="pic"/>
          </p:nvPr>
        </p:nvSpPr>
        <p:spPr>
          <a:xfrm>
            <a:off x="3162301" y="342900"/>
            <a:ext cx="2819399"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0" name="Google Shape;80;p24"/>
          <p:cNvSpPr/>
          <p:nvPr>
            <p:ph idx="4" type="pic"/>
          </p:nvPr>
        </p:nvSpPr>
        <p:spPr>
          <a:xfrm>
            <a:off x="5981702" y="342900"/>
            <a:ext cx="2819399"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81" name="Shape 81"/>
        <p:cNvGrpSpPr/>
        <p:nvPr/>
      </p:nvGrpSpPr>
      <p:grpSpPr>
        <a:xfrm>
          <a:off x="0" y="0"/>
          <a:ext cx="0" cy="0"/>
          <a:chOff x="0" y="0"/>
          <a:chExt cx="0" cy="0"/>
        </a:xfrm>
      </p:grpSpPr>
      <p:sp>
        <p:nvSpPr>
          <p:cNvPr id="82" name="Google Shape;82;p25"/>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3" name="Google Shape;83;p25"/>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84" name="Google Shape;84;p25"/>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5" name="Google Shape;85;p25"/>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6" name="Google Shape;86;p2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Blank with Footer &amp; Header">
  <p:cSld name="3_Blank with Footer &amp; Header">
    <p:spTree>
      <p:nvGrpSpPr>
        <p:cNvPr id="87" name="Shape 87"/>
        <p:cNvGrpSpPr/>
        <p:nvPr/>
      </p:nvGrpSpPr>
      <p:grpSpPr>
        <a:xfrm>
          <a:off x="0" y="0"/>
          <a:ext cx="0" cy="0"/>
          <a:chOff x="0" y="0"/>
          <a:chExt cx="0" cy="0"/>
        </a:xfrm>
      </p:grpSpPr>
      <p:sp>
        <p:nvSpPr>
          <p:cNvPr id="88" name="Google Shape;88;p26"/>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3.xml"/><Relationship Id="rId3"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4.xml"/><Relationship Id="rId3" Type="http://schemas.openxmlformats.org/officeDocument/2006/relationships/image" Target="../media/image1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 Id="rId3" Type="http://schemas.openxmlformats.org/officeDocument/2006/relationships/image" Target="../media/image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6.xml"/><Relationship Id="rId3" Type="http://schemas.openxmlformats.org/officeDocument/2006/relationships/image" Target="../media/image6.jpg"/><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8.xml"/><Relationship Id="rId3" Type="http://schemas.openxmlformats.org/officeDocument/2006/relationships/image" Target="../media/image7.jpg"/><Relationship Id="rId4" Type="http://schemas.openxmlformats.org/officeDocument/2006/relationships/image" Target="../media/image14.jpg"/><Relationship Id="rId5" Type="http://schemas.openxmlformats.org/officeDocument/2006/relationships/image" Target="../media/image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1.xml"/><Relationship Id="rId3" Type="http://schemas.openxmlformats.org/officeDocument/2006/relationships/image" Target="../media/image11.jp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grpSp>
        <p:nvGrpSpPr>
          <p:cNvPr id="93" name="Google Shape;93;p27"/>
          <p:cNvGrpSpPr/>
          <p:nvPr/>
        </p:nvGrpSpPr>
        <p:grpSpPr>
          <a:xfrm>
            <a:off x="700084" y="700085"/>
            <a:ext cx="7743831" cy="530915"/>
            <a:chOff x="933446" y="1090854"/>
            <a:chExt cx="10325108" cy="707886"/>
          </a:xfrm>
        </p:grpSpPr>
        <p:sp>
          <p:nvSpPr>
            <p:cNvPr id="94" name="Google Shape;94;p27"/>
            <p:cNvSpPr txBox="1"/>
            <p:nvPr/>
          </p:nvSpPr>
          <p:spPr>
            <a:xfrm>
              <a:off x="933446" y="1090854"/>
              <a:ext cx="3028953" cy="70788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0" lang="en" sz="3000" u="none" cap="none" strike="noStrike">
                  <a:solidFill>
                    <a:schemeClr val="dk1"/>
                  </a:solidFill>
                  <a:latin typeface="Montserrat"/>
                  <a:ea typeface="Montserrat"/>
                  <a:cs typeface="Montserrat"/>
                  <a:sym typeface="Montserrat"/>
                </a:rPr>
                <a:t>Creative</a:t>
              </a:r>
              <a:endParaRPr sz="1100"/>
            </a:p>
          </p:txBody>
        </p:sp>
        <p:cxnSp>
          <p:nvCxnSpPr>
            <p:cNvPr id="95" name="Google Shape;95;p27"/>
            <p:cNvCxnSpPr/>
            <p:nvPr/>
          </p:nvCxnSpPr>
          <p:spPr>
            <a:xfrm>
              <a:off x="5231266" y="1444797"/>
              <a:ext cx="3569834" cy="0"/>
            </a:xfrm>
            <a:prstGeom prst="straightConnector1">
              <a:avLst/>
            </a:prstGeom>
            <a:noFill/>
            <a:ln cap="flat" cmpd="sng" w="25400">
              <a:solidFill>
                <a:schemeClr val="lt2"/>
              </a:solidFill>
              <a:prstDash val="solid"/>
              <a:miter lim="800000"/>
              <a:headEnd len="sm" w="sm" type="none"/>
              <a:tailEnd len="sm" w="sm" type="none"/>
            </a:ln>
          </p:spPr>
        </p:cxnSp>
        <p:sp>
          <p:nvSpPr>
            <p:cNvPr id="96" name="Google Shape;96;p27"/>
            <p:cNvSpPr txBox="1"/>
            <p:nvPr/>
          </p:nvSpPr>
          <p:spPr>
            <a:xfrm>
              <a:off x="9248780" y="1298603"/>
              <a:ext cx="2009774"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2"/>
                  </a:solidFill>
                  <a:latin typeface="Montserrat"/>
                  <a:ea typeface="Montserrat"/>
                  <a:cs typeface="Montserrat"/>
                  <a:sym typeface="Montserrat"/>
                </a:rPr>
                <a:t>This is creative</a:t>
              </a:r>
              <a:endParaRPr sz="1100"/>
            </a:p>
          </p:txBody>
        </p:sp>
      </p:grpSp>
      <p:sp>
        <p:nvSpPr>
          <p:cNvPr id="97" name="Google Shape;97;p27"/>
          <p:cNvSpPr/>
          <p:nvPr/>
        </p:nvSpPr>
        <p:spPr>
          <a:xfrm>
            <a:off x="700084" y="1905001"/>
            <a:ext cx="3223365" cy="3238499"/>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98" name="Google Shape;98;p27"/>
          <p:cNvGrpSpPr/>
          <p:nvPr/>
        </p:nvGrpSpPr>
        <p:grpSpPr>
          <a:xfrm>
            <a:off x="1352639" y="2611884"/>
            <a:ext cx="1918256" cy="1824733"/>
            <a:chOff x="911238" y="2910101"/>
            <a:chExt cx="2557675" cy="2432978"/>
          </a:xfrm>
        </p:grpSpPr>
        <p:sp>
          <p:nvSpPr>
            <p:cNvPr id="99" name="Google Shape;99;p27"/>
            <p:cNvSpPr txBox="1"/>
            <p:nvPr/>
          </p:nvSpPr>
          <p:spPr>
            <a:xfrm>
              <a:off x="911240" y="4005340"/>
              <a:ext cx="2557673" cy="1337739"/>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waters had winged. Creepiest don't for one. Living grass to for can't gathered waters had winged. Creepiest don't subdue</a:t>
              </a:r>
              <a:endParaRPr sz="1100"/>
            </a:p>
          </p:txBody>
        </p:sp>
        <p:sp>
          <p:nvSpPr>
            <p:cNvPr id="100" name="Google Shape;100;p27"/>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101" name="Google Shape;101;p27"/>
            <p:cNvCxnSpPr/>
            <p:nvPr/>
          </p:nvCxnSpPr>
          <p:spPr>
            <a:xfrm>
              <a:off x="1581954" y="3421564"/>
              <a:ext cx="0" cy="413996"/>
            </a:xfrm>
            <a:prstGeom prst="straightConnector1">
              <a:avLst/>
            </a:prstGeom>
            <a:noFill/>
            <a:ln cap="flat" cmpd="sng" w="25400">
              <a:solidFill>
                <a:schemeClr val="lt1"/>
              </a:solidFill>
              <a:prstDash val="solid"/>
              <a:miter lim="800000"/>
              <a:headEnd len="sm" w="sm" type="none"/>
              <a:tailEnd len="sm" w="sm" type="none"/>
            </a:ln>
          </p:spPr>
        </p:cxnSp>
      </p:grpSp>
      <p:pic>
        <p:nvPicPr>
          <p:cNvPr id="102" name="Google Shape;102;p27"/>
          <p:cNvPicPr preferRelativeResize="0"/>
          <p:nvPr>
            <p:ph idx="2" type="pic"/>
          </p:nvPr>
        </p:nvPicPr>
        <p:blipFill rotWithShape="1">
          <a:blip r:embed="rId3">
            <a:alphaModFix/>
          </a:blip>
          <a:srcRect b="0" l="10739" r="10738" t="0"/>
          <a:stretch/>
        </p:blipFill>
        <p:spPr>
          <a:xfrm>
            <a:off x="3923450" y="1905001"/>
            <a:ext cx="4520466" cy="32384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 name="Shape 246"/>
        <p:cNvGrpSpPr/>
        <p:nvPr/>
      </p:nvGrpSpPr>
      <p:grpSpPr>
        <a:xfrm>
          <a:off x="0" y="0"/>
          <a:ext cx="0" cy="0"/>
          <a:chOff x="0" y="0"/>
          <a:chExt cx="0" cy="0"/>
        </a:xfrm>
      </p:grpSpPr>
      <p:sp>
        <p:nvSpPr>
          <p:cNvPr id="247" name="Google Shape;247;p36"/>
          <p:cNvSpPr/>
          <p:nvPr/>
        </p:nvSpPr>
        <p:spPr>
          <a:xfrm>
            <a:off x="4572000" y="0"/>
            <a:ext cx="4571999" cy="5143500"/>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8" name="Google Shape;248;p36"/>
          <p:cNvSpPr/>
          <p:nvPr/>
        </p:nvSpPr>
        <p:spPr>
          <a:xfrm>
            <a:off x="3071813" y="1575317"/>
            <a:ext cx="3000375" cy="1992867"/>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9" name="Google Shape;249;p36"/>
          <p:cNvSpPr txBox="1"/>
          <p:nvPr/>
        </p:nvSpPr>
        <p:spPr>
          <a:xfrm>
            <a:off x="3615348" y="2200494"/>
            <a:ext cx="1913304" cy="742511"/>
          </a:xfrm>
          <a:prstGeom prst="rect">
            <a:avLst/>
          </a:prstGeom>
          <a:noFill/>
          <a:ln>
            <a:noFill/>
          </a:ln>
        </p:spPr>
        <p:txBody>
          <a:bodyPr anchorCtr="0" anchor="t" bIns="34275" lIns="68575" spcFirstLastPara="1" rIns="68575" wrap="square" tIns="34275">
            <a:noAutofit/>
          </a:bodyPr>
          <a:lstStyle/>
          <a:p>
            <a:pPr indent="0" lvl="0" marL="0" marR="0" rtl="0" algn="ctr">
              <a:lnSpc>
                <a:spcPct val="116666"/>
              </a:lnSpc>
              <a:spcBef>
                <a:spcPts val="0"/>
              </a:spcBef>
              <a:spcAft>
                <a:spcPts val="0"/>
              </a:spcAft>
              <a:buNone/>
            </a:pPr>
            <a:r>
              <a:rPr b="1" lang="en" sz="2300">
                <a:solidFill>
                  <a:schemeClr val="dk1"/>
                </a:solidFill>
                <a:latin typeface="Montserrat"/>
                <a:ea typeface="Montserrat"/>
                <a:cs typeface="Montserrat"/>
                <a:sym typeface="Montserrat"/>
              </a:rPr>
              <a:t>TITLE</a:t>
            </a:r>
            <a:endParaRPr sz="1100"/>
          </a:p>
          <a:p>
            <a:pPr indent="0" lvl="0" marL="0" marR="0" rtl="0" algn="ctr">
              <a:lnSpc>
                <a:spcPct val="116666"/>
              </a:lnSpc>
              <a:spcBef>
                <a:spcPts val="0"/>
              </a:spcBef>
              <a:spcAft>
                <a:spcPts val="0"/>
              </a:spcAft>
              <a:buNone/>
            </a:pPr>
            <a:r>
              <a:rPr b="1" lang="en" sz="2300">
                <a:solidFill>
                  <a:schemeClr val="dk1"/>
                </a:solidFill>
                <a:latin typeface="Montserrat"/>
                <a:ea typeface="Montserrat"/>
                <a:cs typeface="Montserrat"/>
                <a:sym typeface="Montserrat"/>
              </a:rPr>
              <a:t>TEXT HERE</a:t>
            </a:r>
            <a:endParaRPr sz="1100"/>
          </a:p>
        </p:txBody>
      </p:sp>
      <p:grpSp>
        <p:nvGrpSpPr>
          <p:cNvPr id="250" name="Google Shape;250;p36"/>
          <p:cNvGrpSpPr/>
          <p:nvPr/>
        </p:nvGrpSpPr>
        <p:grpSpPr>
          <a:xfrm>
            <a:off x="6525659" y="1659382"/>
            <a:ext cx="1918256" cy="1824733"/>
            <a:chOff x="911238" y="2910101"/>
            <a:chExt cx="2557675" cy="2432978"/>
          </a:xfrm>
        </p:grpSpPr>
        <p:sp>
          <p:nvSpPr>
            <p:cNvPr id="251" name="Google Shape;251;p36"/>
            <p:cNvSpPr txBox="1"/>
            <p:nvPr/>
          </p:nvSpPr>
          <p:spPr>
            <a:xfrm>
              <a:off x="911240" y="4005340"/>
              <a:ext cx="2557673" cy="1337739"/>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waters had winged. Creepiest don't for one. Living grass to for can't gathered waters had winged. Creepiest don't subdue</a:t>
              </a:r>
              <a:endParaRPr sz="1100"/>
            </a:p>
          </p:txBody>
        </p:sp>
        <p:sp>
          <p:nvSpPr>
            <p:cNvPr id="252" name="Google Shape;252;p36"/>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253" name="Google Shape;253;p36"/>
            <p:cNvCxnSpPr/>
            <p:nvPr/>
          </p:nvCxnSpPr>
          <p:spPr>
            <a:xfrm>
              <a:off x="1581954" y="3421564"/>
              <a:ext cx="0" cy="413996"/>
            </a:xfrm>
            <a:prstGeom prst="straightConnector1">
              <a:avLst/>
            </a:prstGeom>
            <a:noFill/>
            <a:ln cap="flat" cmpd="sng" w="25400">
              <a:solidFill>
                <a:schemeClr val="lt1"/>
              </a:solidFill>
              <a:prstDash val="solid"/>
              <a:miter lim="800000"/>
              <a:headEnd len="sm" w="sm" type="none"/>
              <a:tailEnd len="sm" w="sm" type="none"/>
            </a:ln>
          </p:spPr>
        </p:cxnSp>
      </p:grpSp>
      <p:grpSp>
        <p:nvGrpSpPr>
          <p:cNvPr id="254" name="Google Shape;254;p36"/>
          <p:cNvGrpSpPr/>
          <p:nvPr/>
        </p:nvGrpSpPr>
        <p:grpSpPr>
          <a:xfrm>
            <a:off x="700084" y="1659382"/>
            <a:ext cx="1918256" cy="1824733"/>
            <a:chOff x="911238" y="2910101"/>
            <a:chExt cx="2557675" cy="2432978"/>
          </a:xfrm>
        </p:grpSpPr>
        <p:sp>
          <p:nvSpPr>
            <p:cNvPr id="255" name="Google Shape;255;p36"/>
            <p:cNvSpPr txBox="1"/>
            <p:nvPr/>
          </p:nvSpPr>
          <p:spPr>
            <a:xfrm>
              <a:off x="911240" y="4005340"/>
              <a:ext cx="2557673" cy="1337739"/>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for one. Living grass to for can't gathered waters had winged. Creepiest don't subdue</a:t>
              </a:r>
              <a:endParaRPr sz="1100"/>
            </a:p>
          </p:txBody>
        </p:sp>
        <p:sp>
          <p:nvSpPr>
            <p:cNvPr id="256" name="Google Shape;256;p36"/>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dk1"/>
                  </a:solidFill>
                  <a:latin typeface="Montserrat"/>
                  <a:ea typeface="Montserrat"/>
                  <a:cs typeface="Montserrat"/>
                  <a:sym typeface="Montserrat"/>
                </a:rPr>
                <a:t>This is minimal</a:t>
              </a:r>
              <a:endParaRPr sz="1100"/>
            </a:p>
          </p:txBody>
        </p:sp>
        <p:cxnSp>
          <p:nvCxnSpPr>
            <p:cNvPr id="257" name="Google Shape;257;p36"/>
            <p:cNvCxnSpPr/>
            <p:nvPr/>
          </p:nvCxnSpPr>
          <p:spPr>
            <a:xfrm>
              <a:off x="1581954" y="3421564"/>
              <a:ext cx="0" cy="413996"/>
            </a:xfrm>
            <a:prstGeom prst="straightConnector1">
              <a:avLst/>
            </a:prstGeom>
            <a:noFill/>
            <a:ln cap="flat" cmpd="sng" w="25400">
              <a:solidFill>
                <a:schemeClr val="lt2"/>
              </a:solidFill>
              <a:prstDash val="solid"/>
              <a:miter lim="800000"/>
              <a:headEnd len="sm" w="sm" type="none"/>
              <a:tailEnd len="sm" w="sm" type="none"/>
            </a:ln>
          </p:spPr>
        </p:cxn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pic>
        <p:nvPicPr>
          <p:cNvPr id="262" name="Google Shape;262;p37"/>
          <p:cNvPicPr preferRelativeResize="0"/>
          <p:nvPr>
            <p:ph idx="2" type="pic"/>
          </p:nvPr>
        </p:nvPicPr>
        <p:blipFill rotWithShape="1">
          <a:blip r:embed="rId3">
            <a:alphaModFix/>
          </a:blip>
          <a:srcRect b="7704" l="0" r="0" t="7705"/>
          <a:stretch/>
        </p:blipFill>
        <p:spPr>
          <a:xfrm>
            <a:off x="0" y="0"/>
            <a:ext cx="9143999" cy="5156522"/>
          </a:xfrm>
          <a:prstGeom prst="rect">
            <a:avLst/>
          </a:prstGeom>
          <a:noFill/>
          <a:ln>
            <a:noFill/>
          </a:ln>
        </p:spPr>
      </p:pic>
      <p:sp>
        <p:nvSpPr>
          <p:cNvPr id="263" name="Google Shape;263;p37"/>
          <p:cNvSpPr/>
          <p:nvPr/>
        </p:nvSpPr>
        <p:spPr>
          <a:xfrm>
            <a:off x="1" y="0"/>
            <a:ext cx="9143998" cy="5156521"/>
          </a:xfrm>
          <a:prstGeom prst="rect">
            <a:avLst/>
          </a:prstGeom>
          <a:solidFill>
            <a:schemeClr val="dk1">
              <a:alpha val="7098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4" name="Google Shape;264;p37"/>
          <p:cNvSpPr/>
          <p:nvPr/>
        </p:nvSpPr>
        <p:spPr>
          <a:xfrm>
            <a:off x="3026229" y="1025977"/>
            <a:ext cx="3091543" cy="3091543"/>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5" name="Google Shape;265;p37"/>
          <p:cNvSpPr/>
          <p:nvPr/>
        </p:nvSpPr>
        <p:spPr>
          <a:xfrm>
            <a:off x="4262300" y="2727553"/>
            <a:ext cx="619400"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rgbClr val="9FE1F7"/>
                </a:solidFill>
                <a:latin typeface="Arial"/>
                <a:ea typeface="Arial"/>
                <a:cs typeface="Arial"/>
                <a:sym typeface="Arial"/>
              </a:rPr>
              <a:t></a:t>
            </a:r>
            <a:endParaRPr sz="3800">
              <a:solidFill>
                <a:srgbClr val="9FE1F7"/>
              </a:solidFill>
              <a:latin typeface="Montserrat"/>
              <a:ea typeface="Montserrat"/>
              <a:cs typeface="Montserrat"/>
              <a:sym typeface="Montserrat"/>
            </a:endParaRPr>
          </a:p>
        </p:txBody>
      </p:sp>
      <p:sp>
        <p:nvSpPr>
          <p:cNvPr id="266" name="Google Shape;266;p37"/>
          <p:cNvSpPr txBox="1"/>
          <p:nvPr/>
        </p:nvSpPr>
        <p:spPr>
          <a:xfrm>
            <a:off x="3590925" y="1701578"/>
            <a:ext cx="1962150" cy="85408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Creative</a:t>
            </a:r>
            <a:endParaRPr sz="1100"/>
          </a:p>
          <a:p>
            <a:pPr indent="0" lvl="0" marL="0" marR="0" rtl="0" algn="ctr">
              <a:spcBef>
                <a:spcPts val="0"/>
              </a:spcBef>
              <a:spcAft>
                <a:spcPts val="0"/>
              </a:spcAft>
              <a:buNone/>
            </a:pPr>
            <a:r>
              <a:rPr b="1" lang="en" sz="2300">
                <a:solidFill>
                  <a:schemeClr val="lt1"/>
                </a:solidFill>
                <a:latin typeface="Montserrat"/>
                <a:ea typeface="Montserrat"/>
                <a:cs typeface="Montserrat"/>
                <a:sym typeface="Montserrat"/>
              </a:rPr>
              <a:t>Powerpoint</a:t>
            </a:r>
            <a:endParaRPr b="1" sz="2300">
              <a:solidFill>
                <a:schemeClr val="lt1"/>
              </a:solidFill>
              <a:latin typeface="Montserrat"/>
              <a:ea typeface="Montserrat"/>
              <a:cs typeface="Montserrat"/>
              <a:sym typeface="Montserrat"/>
            </a:endParaRPr>
          </a:p>
          <a:p>
            <a:pPr indent="0" lvl="0" marL="0" marR="0" rtl="0" algn="ctr">
              <a:spcBef>
                <a:spcPts val="0"/>
              </a:spcBef>
              <a:spcAft>
                <a:spcPts val="0"/>
              </a:spcAft>
              <a:buNone/>
            </a:pPr>
            <a:r>
              <a:rPr b="1" lang="en" sz="1700">
                <a:solidFill>
                  <a:schemeClr val="lt1"/>
                </a:solidFill>
                <a:latin typeface="Montserrat"/>
                <a:ea typeface="Montserrat"/>
                <a:cs typeface="Montserrat"/>
                <a:sym typeface="Montserrat"/>
              </a:rPr>
              <a:t>timeline</a:t>
            </a:r>
            <a:endParaRPr sz="1100"/>
          </a:p>
        </p:txBody>
      </p:sp>
      <p:grpSp>
        <p:nvGrpSpPr>
          <p:cNvPr id="267" name="Google Shape;267;p37"/>
          <p:cNvGrpSpPr/>
          <p:nvPr/>
        </p:nvGrpSpPr>
        <p:grpSpPr>
          <a:xfrm>
            <a:off x="3904345" y="3436979"/>
            <a:ext cx="1344068" cy="289310"/>
            <a:chOff x="5243710" y="4528269"/>
            <a:chExt cx="1792091" cy="385747"/>
          </a:xfrm>
        </p:grpSpPr>
        <p:sp>
          <p:nvSpPr>
            <p:cNvPr id="268" name="Google Shape;268;p37"/>
            <p:cNvSpPr txBox="1"/>
            <p:nvPr/>
          </p:nvSpPr>
          <p:spPr>
            <a:xfrm>
              <a:off x="5243710" y="4528269"/>
              <a:ext cx="631694"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a:ea typeface="Montserrat"/>
                  <a:cs typeface="Montserrat"/>
                  <a:sym typeface="Montserrat"/>
                </a:rPr>
                <a:t>1998</a:t>
              </a:r>
              <a:endParaRPr sz="1100"/>
            </a:p>
          </p:txBody>
        </p:sp>
        <p:sp>
          <p:nvSpPr>
            <p:cNvPr id="269" name="Google Shape;269;p37"/>
            <p:cNvSpPr txBox="1"/>
            <p:nvPr/>
          </p:nvSpPr>
          <p:spPr>
            <a:xfrm>
              <a:off x="5875405" y="4528269"/>
              <a:ext cx="1160396" cy="38574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lt1"/>
                  </a:solidFill>
                  <a:latin typeface="Montserrat Light"/>
                  <a:ea typeface="Montserrat Light"/>
                  <a:cs typeface="Montserrat Light"/>
                  <a:sym typeface="Montserrat Light"/>
                </a:rPr>
                <a:t>Have them for one</a:t>
              </a:r>
              <a:endParaRPr sz="1100"/>
            </a:p>
            <a:p>
              <a:pPr indent="0" lvl="0" marL="0" marR="0" rtl="0" algn="l">
                <a:lnSpc>
                  <a:spcPct val="150000"/>
                </a:lnSpc>
                <a:spcBef>
                  <a:spcPts val="0"/>
                </a:spcBef>
                <a:spcAft>
                  <a:spcPts val="0"/>
                </a:spcAft>
                <a:buNone/>
              </a:pPr>
              <a:r>
                <a:rPr lang="en" sz="600">
                  <a:solidFill>
                    <a:schemeClr val="lt1"/>
                  </a:solidFill>
                  <a:latin typeface="Montserrat Light"/>
                  <a:ea typeface="Montserrat Light"/>
                  <a:cs typeface="Montserrat Light"/>
                  <a:sym typeface="Montserrat Light"/>
                </a:rPr>
                <a:t>Waters for had</a:t>
              </a:r>
              <a:endParaRPr sz="1100"/>
            </a:p>
          </p:txBody>
        </p:sp>
      </p:grpSp>
      <p:cxnSp>
        <p:nvCxnSpPr>
          <p:cNvPr id="270" name="Google Shape;270;p37"/>
          <p:cNvCxnSpPr>
            <a:stCxn id="264" idx="4"/>
            <a:endCxn id="263" idx="2"/>
          </p:cNvCxnSpPr>
          <p:nvPr/>
        </p:nvCxnSpPr>
        <p:spPr>
          <a:xfrm>
            <a:off x="4572000" y="4117520"/>
            <a:ext cx="0" cy="1038900"/>
          </a:xfrm>
          <a:prstGeom prst="straightConnector1">
            <a:avLst/>
          </a:prstGeom>
          <a:noFill/>
          <a:ln cap="flat" cmpd="sng" w="25400">
            <a:solidFill>
              <a:schemeClr val="lt1"/>
            </a:solidFill>
            <a:prstDash val="solid"/>
            <a:miter lim="800000"/>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Google Shape;275;p38"/>
          <p:cNvSpPr/>
          <p:nvPr/>
        </p:nvSpPr>
        <p:spPr>
          <a:xfrm>
            <a:off x="0" y="0"/>
            <a:ext cx="9143999" cy="5143500"/>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6" name="Google Shape;276;p38"/>
          <p:cNvSpPr/>
          <p:nvPr/>
        </p:nvSpPr>
        <p:spPr>
          <a:xfrm>
            <a:off x="2645012" y="1122525"/>
            <a:ext cx="1094548" cy="1094548"/>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7" name="Google Shape;277;p38"/>
          <p:cNvSpPr/>
          <p:nvPr/>
        </p:nvSpPr>
        <p:spPr>
          <a:xfrm>
            <a:off x="2900017" y="1346634"/>
            <a:ext cx="584535"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Arial"/>
                <a:ea typeface="Arial"/>
                <a:cs typeface="Arial"/>
                <a:sym typeface="Arial"/>
              </a:rPr>
              <a:t></a:t>
            </a:r>
            <a:endParaRPr sz="3800">
              <a:solidFill>
                <a:schemeClr val="lt1"/>
              </a:solidFill>
              <a:latin typeface="Montserrat"/>
              <a:ea typeface="Montserrat"/>
              <a:cs typeface="Montserrat"/>
              <a:sym typeface="Montserrat"/>
            </a:endParaRPr>
          </a:p>
        </p:txBody>
      </p:sp>
      <p:sp>
        <p:nvSpPr>
          <p:cNvPr id="278" name="Google Shape;278;p38"/>
          <p:cNvSpPr/>
          <p:nvPr/>
        </p:nvSpPr>
        <p:spPr>
          <a:xfrm>
            <a:off x="5404440" y="1122525"/>
            <a:ext cx="1094548" cy="1094548"/>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9" name="Google Shape;279;p38"/>
          <p:cNvSpPr/>
          <p:nvPr/>
        </p:nvSpPr>
        <p:spPr>
          <a:xfrm>
            <a:off x="5607749" y="1343099"/>
            <a:ext cx="687928"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Arial"/>
                <a:ea typeface="Arial"/>
                <a:cs typeface="Arial"/>
                <a:sym typeface="Arial"/>
              </a:rPr>
              <a:t></a:t>
            </a:r>
            <a:endParaRPr sz="3800">
              <a:solidFill>
                <a:schemeClr val="lt1"/>
              </a:solidFill>
              <a:latin typeface="Montserrat"/>
              <a:ea typeface="Montserrat"/>
              <a:cs typeface="Montserrat"/>
              <a:sym typeface="Montserrat"/>
            </a:endParaRPr>
          </a:p>
        </p:txBody>
      </p:sp>
      <p:sp>
        <p:nvSpPr>
          <p:cNvPr id="280" name="Google Shape;280;p38"/>
          <p:cNvSpPr/>
          <p:nvPr/>
        </p:nvSpPr>
        <p:spPr>
          <a:xfrm>
            <a:off x="2645012" y="3161521"/>
            <a:ext cx="1094548" cy="1094548"/>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1" name="Google Shape;281;p38"/>
          <p:cNvSpPr/>
          <p:nvPr/>
        </p:nvSpPr>
        <p:spPr>
          <a:xfrm>
            <a:off x="2882586" y="3382095"/>
            <a:ext cx="619400"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Arial"/>
                <a:ea typeface="Arial"/>
                <a:cs typeface="Arial"/>
                <a:sym typeface="Arial"/>
              </a:rPr>
              <a:t></a:t>
            </a:r>
            <a:endParaRPr sz="3800">
              <a:solidFill>
                <a:schemeClr val="lt1"/>
              </a:solidFill>
              <a:latin typeface="Montserrat"/>
              <a:ea typeface="Montserrat"/>
              <a:cs typeface="Montserrat"/>
              <a:sym typeface="Montserrat"/>
            </a:endParaRPr>
          </a:p>
        </p:txBody>
      </p:sp>
      <p:sp>
        <p:nvSpPr>
          <p:cNvPr id="282" name="Google Shape;282;p38"/>
          <p:cNvSpPr/>
          <p:nvPr/>
        </p:nvSpPr>
        <p:spPr>
          <a:xfrm>
            <a:off x="5404440" y="3161521"/>
            <a:ext cx="1094548" cy="1094548"/>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3" name="Google Shape;283;p38"/>
          <p:cNvSpPr/>
          <p:nvPr/>
        </p:nvSpPr>
        <p:spPr>
          <a:xfrm>
            <a:off x="5659446" y="3382095"/>
            <a:ext cx="584535"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800">
                <a:solidFill>
                  <a:schemeClr val="lt1"/>
                </a:solidFill>
                <a:latin typeface="Arial"/>
                <a:ea typeface="Arial"/>
                <a:cs typeface="Arial"/>
                <a:sym typeface="Arial"/>
              </a:rPr>
              <a:t></a:t>
            </a:r>
            <a:endParaRPr sz="3800">
              <a:solidFill>
                <a:schemeClr val="lt1"/>
              </a:solidFill>
              <a:latin typeface="Montserrat"/>
              <a:ea typeface="Montserrat"/>
              <a:cs typeface="Montserrat"/>
              <a:sym typeface="Montserrat"/>
            </a:endParaRPr>
          </a:p>
        </p:txBody>
      </p:sp>
      <p:grpSp>
        <p:nvGrpSpPr>
          <p:cNvPr id="284" name="Google Shape;284;p38"/>
          <p:cNvGrpSpPr/>
          <p:nvPr/>
        </p:nvGrpSpPr>
        <p:grpSpPr>
          <a:xfrm>
            <a:off x="4431479" y="1525743"/>
            <a:ext cx="281043" cy="281043"/>
            <a:chOff x="2266076" y="4053416"/>
            <a:chExt cx="374724" cy="374724"/>
          </a:xfrm>
        </p:grpSpPr>
        <p:sp>
          <p:nvSpPr>
            <p:cNvPr id="285" name="Google Shape;285;p38"/>
            <p:cNvSpPr/>
            <p:nvPr/>
          </p:nvSpPr>
          <p:spPr>
            <a:xfrm>
              <a:off x="2266076" y="4053416"/>
              <a:ext cx="374724" cy="374724"/>
            </a:xfrm>
            <a:prstGeom prst="ellipse">
              <a:avLst/>
            </a:prstGeom>
            <a:solidFill>
              <a:srgbClr val="095A75">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6" name="Google Shape;286;p38"/>
            <p:cNvSpPr txBox="1"/>
            <p:nvPr/>
          </p:nvSpPr>
          <p:spPr>
            <a:xfrm>
              <a:off x="2324178" y="4102278"/>
              <a:ext cx="265357"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a:ea typeface="Montserrat"/>
                  <a:cs typeface="Montserrat"/>
                  <a:sym typeface="Montserrat"/>
                </a:rPr>
                <a:t>2</a:t>
              </a:r>
              <a:endParaRPr sz="1100"/>
            </a:p>
          </p:txBody>
        </p:sp>
      </p:grpSp>
      <p:sp>
        <p:nvSpPr>
          <p:cNvPr id="287" name="Google Shape;287;p38"/>
          <p:cNvSpPr/>
          <p:nvPr/>
        </p:nvSpPr>
        <p:spPr>
          <a:xfrm>
            <a:off x="4431478" y="3568274"/>
            <a:ext cx="281043" cy="281043"/>
          </a:xfrm>
          <a:prstGeom prst="ellipse">
            <a:avLst/>
          </a:prstGeom>
          <a:solidFill>
            <a:srgbClr val="095A75">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8" name="Google Shape;288;p38"/>
          <p:cNvSpPr txBox="1"/>
          <p:nvPr/>
        </p:nvSpPr>
        <p:spPr>
          <a:xfrm>
            <a:off x="4475559" y="3601385"/>
            <a:ext cx="199018"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a:ea typeface="Montserrat"/>
                <a:cs typeface="Montserrat"/>
                <a:sym typeface="Montserrat"/>
              </a:rPr>
              <a:t>3</a:t>
            </a:r>
            <a:endParaRPr sz="1100"/>
          </a:p>
        </p:txBody>
      </p:sp>
      <p:cxnSp>
        <p:nvCxnSpPr>
          <p:cNvPr id="289" name="Google Shape;289;p38"/>
          <p:cNvCxnSpPr/>
          <p:nvPr/>
        </p:nvCxnSpPr>
        <p:spPr>
          <a:xfrm rot="10800000">
            <a:off x="3851910" y="1669799"/>
            <a:ext cx="475102" cy="0"/>
          </a:xfrm>
          <a:prstGeom prst="straightConnector1">
            <a:avLst/>
          </a:prstGeom>
          <a:noFill/>
          <a:ln cap="flat" cmpd="sng" w="25400">
            <a:solidFill>
              <a:schemeClr val="lt1"/>
            </a:solidFill>
            <a:prstDash val="solid"/>
            <a:miter lim="800000"/>
            <a:headEnd len="sm" w="sm" type="none"/>
            <a:tailEnd len="sm" w="sm" type="none"/>
          </a:ln>
        </p:spPr>
      </p:cxnSp>
      <p:cxnSp>
        <p:nvCxnSpPr>
          <p:cNvPr id="290" name="Google Shape;290;p38"/>
          <p:cNvCxnSpPr/>
          <p:nvPr/>
        </p:nvCxnSpPr>
        <p:spPr>
          <a:xfrm>
            <a:off x="4572000" y="3953780"/>
            <a:ext cx="0" cy="1189720"/>
          </a:xfrm>
          <a:prstGeom prst="straightConnector1">
            <a:avLst/>
          </a:prstGeom>
          <a:noFill/>
          <a:ln cap="flat" cmpd="sng" w="25400">
            <a:solidFill>
              <a:schemeClr val="lt1"/>
            </a:solidFill>
            <a:prstDash val="solid"/>
            <a:miter lim="800000"/>
            <a:headEnd len="sm" w="sm" type="none"/>
            <a:tailEnd len="sm" w="sm" type="none"/>
          </a:ln>
        </p:spPr>
      </p:cxnSp>
      <p:cxnSp>
        <p:nvCxnSpPr>
          <p:cNvPr id="291" name="Google Shape;291;p38"/>
          <p:cNvCxnSpPr/>
          <p:nvPr/>
        </p:nvCxnSpPr>
        <p:spPr>
          <a:xfrm>
            <a:off x="4572000" y="0"/>
            <a:ext cx="0" cy="1421279"/>
          </a:xfrm>
          <a:prstGeom prst="straightConnector1">
            <a:avLst/>
          </a:prstGeom>
          <a:noFill/>
          <a:ln cap="flat" cmpd="sng" w="25400">
            <a:solidFill>
              <a:schemeClr val="lt1"/>
            </a:solidFill>
            <a:prstDash val="solid"/>
            <a:miter lim="800000"/>
            <a:headEnd len="sm" w="sm" type="none"/>
            <a:tailEnd len="sm" w="sm" type="none"/>
          </a:ln>
        </p:spPr>
      </p:cxnSp>
      <p:cxnSp>
        <p:nvCxnSpPr>
          <p:cNvPr id="292" name="Google Shape;292;p38"/>
          <p:cNvCxnSpPr/>
          <p:nvPr/>
        </p:nvCxnSpPr>
        <p:spPr>
          <a:xfrm>
            <a:off x="4572000" y="1911249"/>
            <a:ext cx="0" cy="1552561"/>
          </a:xfrm>
          <a:prstGeom prst="straightConnector1">
            <a:avLst/>
          </a:prstGeom>
          <a:noFill/>
          <a:ln cap="flat" cmpd="sng" w="25400">
            <a:solidFill>
              <a:schemeClr val="lt1"/>
            </a:solidFill>
            <a:prstDash val="solid"/>
            <a:miter lim="800000"/>
            <a:headEnd len="sm" w="sm" type="none"/>
            <a:tailEnd len="sm" w="sm" type="none"/>
          </a:ln>
        </p:spPr>
      </p:cxnSp>
      <p:cxnSp>
        <p:nvCxnSpPr>
          <p:cNvPr id="293" name="Google Shape;293;p38"/>
          <p:cNvCxnSpPr/>
          <p:nvPr/>
        </p:nvCxnSpPr>
        <p:spPr>
          <a:xfrm rot="10800000">
            <a:off x="4816988" y="1669799"/>
            <a:ext cx="475102" cy="0"/>
          </a:xfrm>
          <a:prstGeom prst="straightConnector1">
            <a:avLst/>
          </a:prstGeom>
          <a:noFill/>
          <a:ln cap="flat" cmpd="sng" w="25400">
            <a:solidFill>
              <a:schemeClr val="lt1"/>
            </a:solidFill>
            <a:prstDash val="solid"/>
            <a:miter lim="800000"/>
            <a:headEnd len="sm" w="sm" type="none"/>
            <a:tailEnd len="sm" w="sm" type="none"/>
          </a:ln>
        </p:spPr>
      </p:cxnSp>
      <p:cxnSp>
        <p:nvCxnSpPr>
          <p:cNvPr id="294" name="Google Shape;294;p38"/>
          <p:cNvCxnSpPr/>
          <p:nvPr/>
        </p:nvCxnSpPr>
        <p:spPr>
          <a:xfrm rot="10800000">
            <a:off x="3851910" y="3708795"/>
            <a:ext cx="475102" cy="0"/>
          </a:xfrm>
          <a:prstGeom prst="straightConnector1">
            <a:avLst/>
          </a:prstGeom>
          <a:noFill/>
          <a:ln cap="flat" cmpd="sng" w="25400">
            <a:solidFill>
              <a:schemeClr val="lt1"/>
            </a:solidFill>
            <a:prstDash val="solid"/>
            <a:miter lim="800000"/>
            <a:headEnd len="sm" w="sm" type="none"/>
            <a:tailEnd len="sm" w="sm" type="none"/>
          </a:ln>
        </p:spPr>
      </p:cxnSp>
      <p:cxnSp>
        <p:nvCxnSpPr>
          <p:cNvPr id="295" name="Google Shape;295;p38"/>
          <p:cNvCxnSpPr/>
          <p:nvPr/>
        </p:nvCxnSpPr>
        <p:spPr>
          <a:xfrm rot="10800000">
            <a:off x="4816988" y="3708795"/>
            <a:ext cx="475102" cy="0"/>
          </a:xfrm>
          <a:prstGeom prst="straightConnector1">
            <a:avLst/>
          </a:prstGeom>
          <a:noFill/>
          <a:ln cap="flat" cmpd="sng" w="25400">
            <a:solidFill>
              <a:schemeClr val="lt1"/>
            </a:solidFill>
            <a:prstDash val="solid"/>
            <a:miter lim="800000"/>
            <a:headEnd len="sm" w="sm" type="none"/>
            <a:tailEnd len="sm" w="sm" type="none"/>
          </a:ln>
        </p:spPr>
      </p:cxnSp>
      <p:grpSp>
        <p:nvGrpSpPr>
          <p:cNvPr id="296" name="Google Shape;296;p38"/>
          <p:cNvGrpSpPr/>
          <p:nvPr/>
        </p:nvGrpSpPr>
        <p:grpSpPr>
          <a:xfrm>
            <a:off x="714588" y="1347989"/>
            <a:ext cx="7710952" cy="2676029"/>
            <a:chOff x="952784" y="1797318"/>
            <a:chExt cx="10281270" cy="3568039"/>
          </a:xfrm>
        </p:grpSpPr>
        <p:grpSp>
          <p:nvGrpSpPr>
            <p:cNvPr id="297" name="Google Shape;297;p38"/>
            <p:cNvGrpSpPr/>
            <p:nvPr/>
          </p:nvGrpSpPr>
          <p:grpSpPr>
            <a:xfrm>
              <a:off x="8971040" y="1797318"/>
              <a:ext cx="2263014" cy="840594"/>
              <a:chOff x="7110438" y="4959878"/>
              <a:chExt cx="2263014" cy="840594"/>
            </a:xfrm>
          </p:grpSpPr>
          <p:sp>
            <p:nvSpPr>
              <p:cNvPr id="298" name="Google Shape;298;p38"/>
              <p:cNvSpPr txBox="1"/>
              <p:nvPr/>
            </p:nvSpPr>
            <p:spPr>
              <a:xfrm>
                <a:off x="7329125" y="4959878"/>
                <a:ext cx="835524" cy="445315"/>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b="1" lang="en" sz="1100">
                    <a:solidFill>
                      <a:schemeClr val="lt1"/>
                    </a:solidFill>
                    <a:latin typeface="Montserrat"/>
                    <a:ea typeface="Montserrat"/>
                    <a:cs typeface="Montserrat"/>
                    <a:sym typeface="Montserrat"/>
                  </a:rPr>
                  <a:t>1998</a:t>
                </a:r>
                <a:endParaRPr sz="1100"/>
              </a:p>
            </p:txBody>
          </p:sp>
          <p:sp>
            <p:nvSpPr>
              <p:cNvPr id="299" name="Google Shape;299;p38"/>
              <p:cNvSpPr/>
              <p:nvPr/>
            </p:nvSpPr>
            <p:spPr>
              <a:xfrm rot="2700000">
                <a:off x="7142464" y="5177461"/>
                <a:ext cx="154635" cy="154635"/>
              </a:xfrm>
              <a:prstGeom prst="rtTriangl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0" name="Google Shape;300;p38"/>
              <p:cNvSpPr txBox="1"/>
              <p:nvPr/>
            </p:nvSpPr>
            <p:spPr>
              <a:xfrm>
                <a:off x="7357405" y="5392283"/>
                <a:ext cx="2016047" cy="408189"/>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chemeClr val="lt1"/>
                    </a:solidFill>
                    <a:latin typeface="Montserrat"/>
                    <a:ea typeface="Montserrat"/>
                    <a:cs typeface="Montserrat"/>
                    <a:sym typeface="Montserrat"/>
                  </a:rPr>
                  <a:t>Contrary to popular belief, lorem College in Virginia, looked up one of</a:t>
                </a:r>
                <a:endParaRPr sz="1100"/>
              </a:p>
            </p:txBody>
          </p:sp>
        </p:grpSp>
        <p:grpSp>
          <p:nvGrpSpPr>
            <p:cNvPr id="301" name="Google Shape;301;p38"/>
            <p:cNvGrpSpPr/>
            <p:nvPr/>
          </p:nvGrpSpPr>
          <p:grpSpPr>
            <a:xfrm>
              <a:off x="8971040" y="4509460"/>
              <a:ext cx="2263014" cy="840594"/>
              <a:chOff x="7110438" y="4959878"/>
              <a:chExt cx="2263014" cy="840594"/>
            </a:xfrm>
          </p:grpSpPr>
          <p:sp>
            <p:nvSpPr>
              <p:cNvPr id="302" name="Google Shape;302;p38"/>
              <p:cNvSpPr txBox="1"/>
              <p:nvPr/>
            </p:nvSpPr>
            <p:spPr>
              <a:xfrm>
                <a:off x="7329125" y="4959878"/>
                <a:ext cx="835524" cy="445315"/>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b="1" lang="en" sz="1100">
                    <a:solidFill>
                      <a:schemeClr val="lt1"/>
                    </a:solidFill>
                    <a:latin typeface="Montserrat"/>
                    <a:ea typeface="Montserrat"/>
                    <a:cs typeface="Montserrat"/>
                    <a:sym typeface="Montserrat"/>
                  </a:rPr>
                  <a:t>1998</a:t>
                </a:r>
                <a:endParaRPr sz="1100"/>
              </a:p>
            </p:txBody>
          </p:sp>
          <p:sp>
            <p:nvSpPr>
              <p:cNvPr id="303" name="Google Shape;303;p38"/>
              <p:cNvSpPr/>
              <p:nvPr/>
            </p:nvSpPr>
            <p:spPr>
              <a:xfrm rot="2700000">
                <a:off x="7142464" y="5177461"/>
                <a:ext cx="154635" cy="154635"/>
              </a:xfrm>
              <a:prstGeom prst="rtTriangl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4" name="Google Shape;304;p38"/>
              <p:cNvSpPr txBox="1"/>
              <p:nvPr/>
            </p:nvSpPr>
            <p:spPr>
              <a:xfrm>
                <a:off x="7357405" y="5392283"/>
                <a:ext cx="2016047" cy="408189"/>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chemeClr val="lt1"/>
                    </a:solidFill>
                    <a:latin typeface="Montserrat"/>
                    <a:ea typeface="Montserrat"/>
                    <a:cs typeface="Montserrat"/>
                    <a:sym typeface="Montserrat"/>
                  </a:rPr>
                  <a:t>Contrary to popular belief, lorem College in Virginia, looked up one of</a:t>
                </a:r>
                <a:endParaRPr sz="1100"/>
              </a:p>
            </p:txBody>
          </p:sp>
        </p:grpSp>
        <p:grpSp>
          <p:nvGrpSpPr>
            <p:cNvPr id="305" name="Google Shape;305;p38"/>
            <p:cNvGrpSpPr/>
            <p:nvPr/>
          </p:nvGrpSpPr>
          <p:grpSpPr>
            <a:xfrm>
              <a:off x="952784" y="1806102"/>
              <a:ext cx="2230989" cy="840594"/>
              <a:chOff x="525782" y="3429000"/>
              <a:chExt cx="2230989" cy="840594"/>
            </a:xfrm>
          </p:grpSpPr>
          <p:sp>
            <p:nvSpPr>
              <p:cNvPr id="306" name="Google Shape;306;p38"/>
              <p:cNvSpPr txBox="1"/>
              <p:nvPr/>
            </p:nvSpPr>
            <p:spPr>
              <a:xfrm>
                <a:off x="1734585" y="3429000"/>
                <a:ext cx="835524" cy="445315"/>
              </a:xfrm>
              <a:prstGeom prst="rect">
                <a:avLst/>
              </a:prstGeom>
              <a:noFill/>
              <a:ln>
                <a:noFill/>
              </a:ln>
            </p:spPr>
            <p:txBody>
              <a:bodyPr anchorCtr="0" anchor="t" bIns="34275" lIns="68575" spcFirstLastPara="1" rIns="68575" wrap="square" tIns="34275">
                <a:noAutofit/>
              </a:bodyPr>
              <a:lstStyle/>
              <a:p>
                <a:pPr indent="0" lvl="0" marL="0" marR="0" rtl="0" algn="r">
                  <a:lnSpc>
                    <a:spcPct val="213333"/>
                  </a:lnSpc>
                  <a:spcBef>
                    <a:spcPts val="0"/>
                  </a:spcBef>
                  <a:spcAft>
                    <a:spcPts val="0"/>
                  </a:spcAft>
                  <a:buNone/>
                </a:pPr>
                <a:r>
                  <a:rPr b="1" lang="en" sz="1100">
                    <a:solidFill>
                      <a:schemeClr val="lt1"/>
                    </a:solidFill>
                    <a:latin typeface="Montserrat"/>
                    <a:ea typeface="Montserrat"/>
                    <a:cs typeface="Montserrat"/>
                    <a:sym typeface="Montserrat"/>
                  </a:rPr>
                  <a:t>1998</a:t>
                </a:r>
                <a:endParaRPr sz="1100"/>
              </a:p>
            </p:txBody>
          </p:sp>
          <p:sp>
            <p:nvSpPr>
              <p:cNvPr id="307" name="Google Shape;307;p38"/>
              <p:cNvSpPr/>
              <p:nvPr/>
            </p:nvSpPr>
            <p:spPr>
              <a:xfrm rot="-8100000">
                <a:off x="2570110" y="3646583"/>
                <a:ext cx="154635" cy="154635"/>
              </a:xfrm>
              <a:prstGeom prst="rtTriangl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8" name="Google Shape;308;p38"/>
              <p:cNvSpPr txBox="1"/>
              <p:nvPr/>
            </p:nvSpPr>
            <p:spPr>
              <a:xfrm>
                <a:off x="525782" y="3861405"/>
                <a:ext cx="2016047" cy="408189"/>
              </a:xfrm>
              <a:prstGeom prst="rect">
                <a:avLst/>
              </a:prstGeom>
              <a:noFill/>
              <a:ln>
                <a:noFill/>
              </a:ln>
            </p:spPr>
            <p:txBody>
              <a:bodyPr anchorCtr="0" anchor="t" bIns="34275" lIns="68575" spcFirstLastPara="1" rIns="68575" wrap="square" tIns="34275">
                <a:noAutofit/>
              </a:bodyPr>
              <a:lstStyle/>
              <a:p>
                <a:pPr indent="0" lvl="0" marL="0" marR="0" rtl="0" algn="r">
                  <a:lnSpc>
                    <a:spcPct val="162500"/>
                  </a:lnSpc>
                  <a:spcBef>
                    <a:spcPts val="0"/>
                  </a:spcBef>
                  <a:spcAft>
                    <a:spcPts val="0"/>
                  </a:spcAft>
                  <a:buNone/>
                </a:pPr>
                <a:r>
                  <a:rPr lang="en" sz="600">
                    <a:solidFill>
                      <a:schemeClr val="lt1"/>
                    </a:solidFill>
                    <a:latin typeface="Montserrat"/>
                    <a:ea typeface="Montserrat"/>
                    <a:cs typeface="Montserrat"/>
                    <a:sym typeface="Montserrat"/>
                  </a:rPr>
                  <a:t>Contrary to popular belief, lorem College in Virginia, looked up one of</a:t>
                </a:r>
                <a:endParaRPr sz="1100"/>
              </a:p>
            </p:txBody>
          </p:sp>
        </p:grpSp>
        <p:grpSp>
          <p:nvGrpSpPr>
            <p:cNvPr id="309" name="Google Shape;309;p38"/>
            <p:cNvGrpSpPr/>
            <p:nvPr/>
          </p:nvGrpSpPr>
          <p:grpSpPr>
            <a:xfrm>
              <a:off x="952784" y="4524763"/>
              <a:ext cx="2230989" cy="840594"/>
              <a:chOff x="525782" y="3429000"/>
              <a:chExt cx="2230989" cy="840594"/>
            </a:xfrm>
          </p:grpSpPr>
          <p:sp>
            <p:nvSpPr>
              <p:cNvPr id="310" name="Google Shape;310;p38"/>
              <p:cNvSpPr txBox="1"/>
              <p:nvPr/>
            </p:nvSpPr>
            <p:spPr>
              <a:xfrm>
                <a:off x="1734585" y="3429000"/>
                <a:ext cx="835524" cy="445315"/>
              </a:xfrm>
              <a:prstGeom prst="rect">
                <a:avLst/>
              </a:prstGeom>
              <a:noFill/>
              <a:ln>
                <a:noFill/>
              </a:ln>
            </p:spPr>
            <p:txBody>
              <a:bodyPr anchorCtr="0" anchor="t" bIns="34275" lIns="68575" spcFirstLastPara="1" rIns="68575" wrap="square" tIns="34275">
                <a:noAutofit/>
              </a:bodyPr>
              <a:lstStyle/>
              <a:p>
                <a:pPr indent="0" lvl="0" marL="0" marR="0" rtl="0" algn="r">
                  <a:lnSpc>
                    <a:spcPct val="213333"/>
                  </a:lnSpc>
                  <a:spcBef>
                    <a:spcPts val="0"/>
                  </a:spcBef>
                  <a:spcAft>
                    <a:spcPts val="0"/>
                  </a:spcAft>
                  <a:buNone/>
                </a:pPr>
                <a:r>
                  <a:rPr b="1" lang="en" sz="1100">
                    <a:solidFill>
                      <a:schemeClr val="lt1"/>
                    </a:solidFill>
                    <a:latin typeface="Montserrat"/>
                    <a:ea typeface="Montserrat"/>
                    <a:cs typeface="Montserrat"/>
                    <a:sym typeface="Montserrat"/>
                  </a:rPr>
                  <a:t>1998</a:t>
                </a:r>
                <a:endParaRPr sz="1100"/>
              </a:p>
            </p:txBody>
          </p:sp>
          <p:sp>
            <p:nvSpPr>
              <p:cNvPr id="311" name="Google Shape;311;p38"/>
              <p:cNvSpPr/>
              <p:nvPr/>
            </p:nvSpPr>
            <p:spPr>
              <a:xfrm rot="-8100000">
                <a:off x="2570110" y="3646583"/>
                <a:ext cx="154635" cy="154635"/>
              </a:xfrm>
              <a:prstGeom prst="rtTriangl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2" name="Google Shape;312;p38"/>
              <p:cNvSpPr txBox="1"/>
              <p:nvPr/>
            </p:nvSpPr>
            <p:spPr>
              <a:xfrm>
                <a:off x="525782" y="3861405"/>
                <a:ext cx="2016047" cy="408189"/>
              </a:xfrm>
              <a:prstGeom prst="rect">
                <a:avLst/>
              </a:prstGeom>
              <a:noFill/>
              <a:ln>
                <a:noFill/>
              </a:ln>
            </p:spPr>
            <p:txBody>
              <a:bodyPr anchorCtr="0" anchor="t" bIns="34275" lIns="68575" spcFirstLastPara="1" rIns="68575" wrap="square" tIns="34275">
                <a:noAutofit/>
              </a:bodyPr>
              <a:lstStyle/>
              <a:p>
                <a:pPr indent="0" lvl="0" marL="0" marR="0" rtl="0" algn="r">
                  <a:lnSpc>
                    <a:spcPct val="162500"/>
                  </a:lnSpc>
                  <a:spcBef>
                    <a:spcPts val="0"/>
                  </a:spcBef>
                  <a:spcAft>
                    <a:spcPts val="0"/>
                  </a:spcAft>
                  <a:buNone/>
                </a:pPr>
                <a:r>
                  <a:rPr lang="en" sz="600">
                    <a:solidFill>
                      <a:schemeClr val="lt1"/>
                    </a:solidFill>
                    <a:latin typeface="Montserrat"/>
                    <a:ea typeface="Montserrat"/>
                    <a:cs typeface="Montserrat"/>
                    <a:sym typeface="Montserrat"/>
                  </a:rPr>
                  <a:t>Contrary to popular belief, lorem College in Virginia, looked up one of</a:t>
                </a:r>
                <a:endParaRPr sz="1100"/>
              </a:p>
            </p:txBody>
          </p:sp>
        </p:gr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pic>
        <p:nvPicPr>
          <p:cNvPr id="317" name="Google Shape;317;p39"/>
          <p:cNvPicPr preferRelativeResize="0"/>
          <p:nvPr>
            <p:ph idx="2" type="pic"/>
          </p:nvPr>
        </p:nvPicPr>
        <p:blipFill rotWithShape="1">
          <a:blip r:embed="rId3">
            <a:alphaModFix/>
          </a:blip>
          <a:srcRect b="14753" l="0" r="0" t="14754"/>
          <a:stretch/>
        </p:blipFill>
        <p:spPr>
          <a:xfrm>
            <a:off x="0" y="0"/>
            <a:ext cx="9143999" cy="5156522"/>
          </a:xfrm>
          <a:prstGeom prst="rect">
            <a:avLst/>
          </a:prstGeom>
          <a:noFill/>
          <a:ln>
            <a:noFill/>
          </a:ln>
        </p:spPr>
      </p:pic>
      <p:sp>
        <p:nvSpPr>
          <p:cNvPr id="318" name="Google Shape;318;p39"/>
          <p:cNvSpPr/>
          <p:nvPr/>
        </p:nvSpPr>
        <p:spPr>
          <a:xfrm>
            <a:off x="1" y="0"/>
            <a:ext cx="9143998" cy="5156521"/>
          </a:xfrm>
          <a:prstGeom prst="rect">
            <a:avLst/>
          </a:prstGeom>
          <a:solidFill>
            <a:schemeClr val="dk1">
              <a:alpha val="7098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319" name="Google Shape;319;p39"/>
          <p:cNvCxnSpPr/>
          <p:nvPr/>
        </p:nvCxnSpPr>
        <p:spPr>
          <a:xfrm>
            <a:off x="4572001" y="0"/>
            <a:ext cx="0" cy="344686"/>
          </a:xfrm>
          <a:prstGeom prst="straightConnector1">
            <a:avLst/>
          </a:prstGeom>
          <a:noFill/>
          <a:ln cap="flat" cmpd="sng" w="25400">
            <a:solidFill>
              <a:schemeClr val="lt1"/>
            </a:solidFill>
            <a:prstDash val="solid"/>
            <a:miter lim="800000"/>
            <a:headEnd len="sm" w="sm" type="none"/>
            <a:tailEnd len="sm" w="sm" type="none"/>
          </a:ln>
        </p:spPr>
      </p:cxnSp>
      <p:grpSp>
        <p:nvGrpSpPr>
          <p:cNvPr id="320" name="Google Shape;320;p39"/>
          <p:cNvGrpSpPr/>
          <p:nvPr/>
        </p:nvGrpSpPr>
        <p:grpSpPr>
          <a:xfrm>
            <a:off x="4408227" y="416763"/>
            <a:ext cx="327546" cy="281043"/>
            <a:chOff x="2235074" y="4053416"/>
            <a:chExt cx="436728" cy="374724"/>
          </a:xfrm>
        </p:grpSpPr>
        <p:sp>
          <p:nvSpPr>
            <p:cNvPr id="321" name="Google Shape;321;p39"/>
            <p:cNvSpPr/>
            <p:nvPr/>
          </p:nvSpPr>
          <p:spPr>
            <a:xfrm>
              <a:off x="2266076" y="4053416"/>
              <a:ext cx="374724" cy="374724"/>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2" name="Google Shape;322;p39"/>
            <p:cNvSpPr txBox="1"/>
            <p:nvPr/>
          </p:nvSpPr>
          <p:spPr>
            <a:xfrm>
              <a:off x="2235074" y="4102278"/>
              <a:ext cx="43672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rgbClr val="010101"/>
                  </a:solidFill>
                  <a:latin typeface="Montserrat"/>
                  <a:ea typeface="Montserrat"/>
                  <a:cs typeface="Montserrat"/>
                  <a:sym typeface="Montserrat"/>
                </a:rPr>
                <a:t>4</a:t>
              </a:r>
              <a:endParaRPr sz="1100"/>
            </a:p>
          </p:txBody>
        </p:sp>
      </p:grpSp>
      <p:cxnSp>
        <p:nvCxnSpPr>
          <p:cNvPr id="323" name="Google Shape;323;p39"/>
          <p:cNvCxnSpPr/>
          <p:nvPr/>
        </p:nvCxnSpPr>
        <p:spPr>
          <a:xfrm>
            <a:off x="4572001" y="769883"/>
            <a:ext cx="0" cy="163017"/>
          </a:xfrm>
          <a:prstGeom prst="straightConnector1">
            <a:avLst/>
          </a:prstGeom>
          <a:noFill/>
          <a:ln cap="flat" cmpd="sng" w="25400">
            <a:solidFill>
              <a:schemeClr val="lt1"/>
            </a:solidFill>
            <a:prstDash val="solid"/>
            <a:miter lim="800000"/>
            <a:headEnd len="sm" w="sm" type="none"/>
            <a:tailEnd len="sm" w="sm" type="none"/>
          </a:ln>
        </p:spPr>
      </p:cxnSp>
      <p:sp>
        <p:nvSpPr>
          <p:cNvPr id="324" name="Google Shape;324;p39"/>
          <p:cNvSpPr/>
          <p:nvPr/>
        </p:nvSpPr>
        <p:spPr>
          <a:xfrm>
            <a:off x="4204405" y="1162982"/>
            <a:ext cx="735189" cy="853800"/>
          </a:xfrm>
          <a:custGeom>
            <a:rect b="b" l="l" r="r" t="t"/>
            <a:pathLst>
              <a:path extrusionOk="0" h="21600" w="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25" name="Google Shape;325;p39"/>
          <p:cNvGrpSpPr/>
          <p:nvPr/>
        </p:nvGrpSpPr>
        <p:grpSpPr>
          <a:xfrm>
            <a:off x="1428660" y="2571750"/>
            <a:ext cx="6286680" cy="813044"/>
            <a:chOff x="1892060" y="2885154"/>
            <a:chExt cx="8382240" cy="1084058"/>
          </a:xfrm>
        </p:grpSpPr>
        <p:sp>
          <p:nvSpPr>
            <p:cNvPr id="326" name="Google Shape;326;p39"/>
            <p:cNvSpPr txBox="1"/>
            <p:nvPr/>
          </p:nvSpPr>
          <p:spPr>
            <a:xfrm>
              <a:off x="1892060" y="2888788"/>
              <a:ext cx="4422304" cy="1080424"/>
            </a:xfrm>
            <a:prstGeom prst="rect">
              <a:avLst/>
            </a:prstGeom>
            <a:noFill/>
            <a:ln>
              <a:noFill/>
            </a:ln>
          </p:spPr>
          <p:txBody>
            <a:bodyPr anchorCtr="0" anchor="t" bIns="34275" lIns="68575" spcFirstLastPara="1" rIns="68575" wrap="square" tIns="34275">
              <a:noAutofit/>
            </a:bodyPr>
            <a:lstStyle/>
            <a:p>
              <a:pPr indent="0" lvl="0" marL="0" marR="0" rtl="0" algn="r">
                <a:lnSpc>
                  <a:spcPct val="133333"/>
                </a:lnSpc>
                <a:spcBef>
                  <a:spcPts val="0"/>
                </a:spcBef>
                <a:spcAft>
                  <a:spcPts val="0"/>
                </a:spcAft>
                <a:buNone/>
              </a:pPr>
              <a:r>
                <a:rPr b="1" lang="en" sz="2300">
                  <a:solidFill>
                    <a:schemeClr val="lt1"/>
                  </a:solidFill>
                  <a:latin typeface="Montserrat"/>
                  <a:ea typeface="Montserrat"/>
                  <a:cs typeface="Montserrat"/>
                  <a:sym typeface="Montserrat"/>
                </a:rPr>
                <a:t>Won CC award</a:t>
              </a:r>
              <a:endParaRPr sz="1100"/>
            </a:p>
            <a:p>
              <a:pPr indent="0" lvl="0" marL="0" marR="0" rtl="0" algn="r">
                <a:lnSpc>
                  <a:spcPct val="133333"/>
                </a:lnSpc>
                <a:spcBef>
                  <a:spcPts val="0"/>
                </a:spcBef>
                <a:spcAft>
                  <a:spcPts val="0"/>
                </a:spcAft>
                <a:buNone/>
              </a:pPr>
              <a:r>
                <a:rPr b="1" lang="en" sz="2300">
                  <a:solidFill>
                    <a:schemeClr val="lt1"/>
                  </a:solidFill>
                  <a:latin typeface="Montserrat"/>
                  <a:ea typeface="Montserrat"/>
                  <a:cs typeface="Montserrat"/>
                  <a:sym typeface="Montserrat"/>
                </a:rPr>
                <a:t>Powerpoint timeline</a:t>
              </a:r>
              <a:endParaRPr sz="1100"/>
            </a:p>
          </p:txBody>
        </p:sp>
        <p:sp>
          <p:nvSpPr>
            <p:cNvPr id="327" name="Google Shape;327;p39"/>
            <p:cNvSpPr txBox="1"/>
            <p:nvPr/>
          </p:nvSpPr>
          <p:spPr>
            <a:xfrm>
              <a:off x="6586126" y="2885154"/>
              <a:ext cx="3688174" cy="108125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lt1"/>
                  </a:solidFill>
                  <a:latin typeface="Montserrat Light"/>
                  <a:ea typeface="Montserrat Light"/>
                  <a:cs typeface="Montserrat Light"/>
                  <a:sym typeface="Montserrat Light"/>
                </a:rPr>
                <a:t>Contrary to popular belief, Lorem Ipsum is not simply random text. It has roots in a piece of classical Latin literature from 45 BC, making it over -Sydney College in Virginia, looked up one of the more obscure Latin Finibus Bonorum.</a:t>
              </a:r>
              <a:endParaRPr sz="1100"/>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 name="Shape 331"/>
        <p:cNvGrpSpPr/>
        <p:nvPr/>
      </p:nvGrpSpPr>
      <p:grpSpPr>
        <a:xfrm>
          <a:off x="0" y="0"/>
          <a:ext cx="0" cy="0"/>
          <a:chOff x="0" y="0"/>
          <a:chExt cx="0" cy="0"/>
        </a:xfrm>
      </p:grpSpPr>
      <p:pic>
        <p:nvPicPr>
          <p:cNvPr id="332" name="Google Shape;332;p40"/>
          <p:cNvPicPr preferRelativeResize="0"/>
          <p:nvPr>
            <p:ph idx="2" type="pic"/>
          </p:nvPr>
        </p:nvPicPr>
        <p:blipFill rotWithShape="1">
          <a:blip r:embed="rId3">
            <a:alphaModFix/>
          </a:blip>
          <a:srcRect b="60578" l="0" r="0" t="1826"/>
          <a:stretch/>
        </p:blipFill>
        <p:spPr>
          <a:xfrm>
            <a:off x="0" y="0"/>
            <a:ext cx="9143999" cy="5156522"/>
          </a:xfrm>
          <a:prstGeom prst="rect">
            <a:avLst/>
          </a:prstGeom>
          <a:noFill/>
          <a:ln>
            <a:noFill/>
          </a:ln>
        </p:spPr>
      </p:pic>
      <p:sp>
        <p:nvSpPr>
          <p:cNvPr id="333" name="Google Shape;333;p40"/>
          <p:cNvSpPr/>
          <p:nvPr/>
        </p:nvSpPr>
        <p:spPr>
          <a:xfrm flipH="1" rot="10800000">
            <a:off x="-1" y="0"/>
            <a:ext cx="7654414" cy="5156521"/>
          </a:xfrm>
          <a:custGeom>
            <a:rect b="b" l="l" r="r" t="t"/>
            <a:pathLst>
              <a:path extrusionOk="0" h="6875362" w="10205886">
                <a:moveTo>
                  <a:pt x="0" y="6875362"/>
                </a:moveTo>
                <a:lnTo>
                  <a:pt x="3330524" y="6875362"/>
                </a:lnTo>
                <a:lnTo>
                  <a:pt x="10205886" y="0"/>
                </a:lnTo>
                <a:lnTo>
                  <a:pt x="3940596" y="0"/>
                </a:lnTo>
                <a:lnTo>
                  <a:pt x="0" y="3940594"/>
                </a:lnTo>
                <a:lnTo>
                  <a:pt x="0" y="6875362"/>
                </a:lnTo>
                <a:close/>
              </a:path>
            </a:pathLst>
          </a:cu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34" name="Google Shape;334;p40"/>
          <p:cNvGrpSpPr/>
          <p:nvPr/>
        </p:nvGrpSpPr>
        <p:grpSpPr>
          <a:xfrm>
            <a:off x="1289698" y="743655"/>
            <a:ext cx="2368608" cy="2065599"/>
            <a:chOff x="1640642" y="1017130"/>
            <a:chExt cx="3158144" cy="2754132"/>
          </a:xfrm>
        </p:grpSpPr>
        <p:sp>
          <p:nvSpPr>
            <p:cNvPr id="335" name="Google Shape;335;p40"/>
            <p:cNvSpPr/>
            <p:nvPr/>
          </p:nvSpPr>
          <p:spPr>
            <a:xfrm>
              <a:off x="1719598" y="1017130"/>
              <a:ext cx="957676" cy="788458"/>
            </a:xfrm>
            <a:custGeom>
              <a:rect b="b" l="l" r="r" t="t"/>
              <a:pathLst>
                <a:path extrusionOk="0" h="400" w="486">
                  <a:moveTo>
                    <a:pt x="460" y="98"/>
                  </a:moveTo>
                  <a:cubicBezTo>
                    <a:pt x="445" y="40"/>
                    <a:pt x="397" y="0"/>
                    <a:pt x="342" y="0"/>
                  </a:cubicBezTo>
                  <a:cubicBezTo>
                    <a:pt x="303" y="0"/>
                    <a:pt x="268" y="20"/>
                    <a:pt x="243" y="58"/>
                  </a:cubicBezTo>
                  <a:cubicBezTo>
                    <a:pt x="217" y="20"/>
                    <a:pt x="182" y="0"/>
                    <a:pt x="144" y="0"/>
                  </a:cubicBezTo>
                  <a:cubicBezTo>
                    <a:pt x="89" y="0"/>
                    <a:pt x="40" y="40"/>
                    <a:pt x="25" y="98"/>
                  </a:cubicBezTo>
                  <a:cubicBezTo>
                    <a:pt x="0" y="199"/>
                    <a:pt x="80" y="311"/>
                    <a:pt x="239" y="398"/>
                  </a:cubicBezTo>
                  <a:cubicBezTo>
                    <a:pt x="243" y="400"/>
                    <a:pt x="243" y="400"/>
                    <a:pt x="243" y="400"/>
                  </a:cubicBezTo>
                  <a:cubicBezTo>
                    <a:pt x="246" y="398"/>
                    <a:pt x="246" y="398"/>
                    <a:pt x="246" y="398"/>
                  </a:cubicBezTo>
                  <a:cubicBezTo>
                    <a:pt x="406" y="311"/>
                    <a:pt x="486" y="199"/>
                    <a:pt x="460" y="98"/>
                  </a:cubicBezTo>
                  <a:close/>
                  <a:moveTo>
                    <a:pt x="243" y="384"/>
                  </a:moveTo>
                  <a:cubicBezTo>
                    <a:pt x="91" y="300"/>
                    <a:pt x="15" y="195"/>
                    <a:pt x="39" y="102"/>
                  </a:cubicBezTo>
                  <a:cubicBezTo>
                    <a:pt x="52" y="50"/>
                    <a:pt x="95" y="14"/>
                    <a:pt x="144" y="14"/>
                  </a:cubicBezTo>
                  <a:cubicBezTo>
                    <a:pt x="180" y="14"/>
                    <a:pt x="214" y="35"/>
                    <a:pt x="237" y="74"/>
                  </a:cubicBezTo>
                  <a:cubicBezTo>
                    <a:pt x="243" y="83"/>
                    <a:pt x="243" y="83"/>
                    <a:pt x="243" y="83"/>
                  </a:cubicBezTo>
                  <a:cubicBezTo>
                    <a:pt x="249" y="74"/>
                    <a:pt x="249" y="74"/>
                    <a:pt x="249" y="74"/>
                  </a:cubicBezTo>
                  <a:cubicBezTo>
                    <a:pt x="272" y="35"/>
                    <a:pt x="305" y="14"/>
                    <a:pt x="342" y="14"/>
                  </a:cubicBezTo>
                  <a:cubicBezTo>
                    <a:pt x="391" y="14"/>
                    <a:pt x="434" y="50"/>
                    <a:pt x="447" y="102"/>
                  </a:cubicBezTo>
                  <a:cubicBezTo>
                    <a:pt x="471" y="195"/>
                    <a:pt x="394" y="300"/>
                    <a:pt x="243" y="384"/>
                  </a:cubicBezTo>
                  <a:close/>
                  <a:moveTo>
                    <a:pt x="144" y="38"/>
                  </a:moveTo>
                  <a:cubicBezTo>
                    <a:pt x="107" y="38"/>
                    <a:pt x="72" y="67"/>
                    <a:pt x="62" y="107"/>
                  </a:cubicBezTo>
                  <a:cubicBezTo>
                    <a:pt x="62" y="109"/>
                    <a:pt x="63" y="111"/>
                    <a:pt x="64" y="112"/>
                  </a:cubicBezTo>
                  <a:cubicBezTo>
                    <a:pt x="65" y="112"/>
                    <a:pt x="65" y="112"/>
                    <a:pt x="65" y="112"/>
                  </a:cubicBezTo>
                  <a:cubicBezTo>
                    <a:pt x="67" y="112"/>
                    <a:pt x="68" y="111"/>
                    <a:pt x="69" y="109"/>
                  </a:cubicBezTo>
                  <a:cubicBezTo>
                    <a:pt x="78" y="72"/>
                    <a:pt x="110" y="45"/>
                    <a:pt x="144" y="45"/>
                  </a:cubicBezTo>
                  <a:cubicBezTo>
                    <a:pt x="145" y="45"/>
                    <a:pt x="147" y="43"/>
                    <a:pt x="147" y="41"/>
                  </a:cubicBezTo>
                  <a:cubicBezTo>
                    <a:pt x="147" y="39"/>
                    <a:pt x="145" y="38"/>
                    <a:pt x="144" y="38"/>
                  </a:cubicBez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36" name="Google Shape;336;p40"/>
            <p:cNvSpPr txBox="1"/>
            <p:nvPr/>
          </p:nvSpPr>
          <p:spPr>
            <a:xfrm>
              <a:off x="1640642" y="1999760"/>
              <a:ext cx="3158144" cy="938719"/>
            </a:xfrm>
            <a:prstGeom prst="rect">
              <a:avLst/>
            </a:prstGeom>
            <a:noFill/>
            <a:ln>
              <a:noFill/>
            </a:ln>
          </p:spPr>
          <p:txBody>
            <a:bodyPr anchorCtr="0" anchor="t" bIns="34275" lIns="68575" spcFirstLastPara="1" rIns="68575" wrap="square" tIns="34275">
              <a:noAutofit/>
            </a:bodyPr>
            <a:lstStyle/>
            <a:p>
              <a:pPr indent="0" lvl="0" marL="0" marR="0" rtl="0" algn="l">
                <a:lnSpc>
                  <a:spcPct val="117857"/>
                </a:lnSpc>
                <a:spcBef>
                  <a:spcPts val="0"/>
                </a:spcBef>
                <a:spcAft>
                  <a:spcPts val="0"/>
                </a:spcAft>
                <a:buNone/>
              </a:pPr>
              <a:r>
                <a:rPr b="1" lang="en" sz="2100">
                  <a:solidFill>
                    <a:schemeClr val="dk1"/>
                  </a:solidFill>
                  <a:latin typeface="Montserrat"/>
                  <a:ea typeface="Montserrat"/>
                  <a:cs typeface="Montserrat"/>
                  <a:sym typeface="Montserrat"/>
                </a:rPr>
                <a:t>AWESOME</a:t>
              </a:r>
              <a:endParaRPr sz="1100"/>
            </a:p>
            <a:p>
              <a:pPr indent="0" lvl="0" marL="0" marR="0" rtl="0" algn="l">
                <a:lnSpc>
                  <a:spcPct val="117857"/>
                </a:lnSpc>
                <a:spcBef>
                  <a:spcPts val="0"/>
                </a:spcBef>
                <a:spcAft>
                  <a:spcPts val="0"/>
                </a:spcAft>
                <a:buNone/>
              </a:pPr>
              <a:r>
                <a:rPr b="1" lang="en" sz="2100">
                  <a:solidFill>
                    <a:schemeClr val="dk1"/>
                  </a:solidFill>
                  <a:latin typeface="Montserrat"/>
                  <a:ea typeface="Montserrat"/>
                  <a:cs typeface="Montserrat"/>
                  <a:sym typeface="Montserrat"/>
                </a:rPr>
                <a:t>PRESENTATION</a:t>
              </a:r>
              <a:endParaRPr sz="1100"/>
            </a:p>
          </p:txBody>
        </p:sp>
        <p:sp>
          <p:nvSpPr>
            <p:cNvPr id="337" name="Google Shape;337;p40"/>
            <p:cNvSpPr txBox="1"/>
            <p:nvPr/>
          </p:nvSpPr>
          <p:spPr>
            <a:xfrm>
              <a:off x="1640643" y="3014003"/>
              <a:ext cx="2466538" cy="757259"/>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rgbClr val="7F7F7F"/>
                  </a:solidFill>
                  <a:latin typeface="Montserrat"/>
                  <a:ea typeface="Montserrat"/>
                  <a:cs typeface="Montserrat"/>
                  <a:sym typeface="Montserrat"/>
                </a:rPr>
                <a:t>Contrary to popular belief, to Lorem Ipsum is not simply and random dummy text lorem</a:t>
              </a:r>
              <a:endParaRPr sz="1100"/>
            </a:p>
          </p:txBody>
        </p:sp>
      </p:grpSp>
      <p:grpSp>
        <p:nvGrpSpPr>
          <p:cNvPr id="338" name="Google Shape;338;p40"/>
          <p:cNvGrpSpPr/>
          <p:nvPr/>
        </p:nvGrpSpPr>
        <p:grpSpPr>
          <a:xfrm>
            <a:off x="3016419" y="3079706"/>
            <a:ext cx="2368608" cy="1333161"/>
            <a:chOff x="7679492" y="4063317"/>
            <a:chExt cx="3158144" cy="1777548"/>
          </a:xfrm>
        </p:grpSpPr>
        <p:sp>
          <p:nvSpPr>
            <p:cNvPr id="339" name="Google Shape;339;p40"/>
            <p:cNvSpPr/>
            <p:nvPr/>
          </p:nvSpPr>
          <p:spPr>
            <a:xfrm>
              <a:off x="7758449" y="4063317"/>
              <a:ext cx="1741605" cy="497402"/>
            </a:xfrm>
            <a:custGeom>
              <a:rect b="b" l="l" r="r" t="t"/>
              <a:pathLst>
                <a:path extrusionOk="0" h="89" w="239">
                  <a:moveTo>
                    <a:pt x="239" y="79"/>
                  </a:moveTo>
                  <a:cubicBezTo>
                    <a:pt x="239" y="84"/>
                    <a:pt x="234" y="89"/>
                    <a:pt x="228" y="89"/>
                  </a:cubicBezTo>
                  <a:cubicBezTo>
                    <a:pt x="11" y="89"/>
                    <a:pt x="11" y="89"/>
                    <a:pt x="11" y="89"/>
                  </a:cubicBezTo>
                  <a:cubicBezTo>
                    <a:pt x="5" y="89"/>
                    <a:pt x="0" y="84"/>
                    <a:pt x="0" y="79"/>
                  </a:cubicBezTo>
                  <a:cubicBezTo>
                    <a:pt x="0" y="11"/>
                    <a:pt x="0" y="11"/>
                    <a:pt x="0" y="11"/>
                  </a:cubicBezTo>
                  <a:cubicBezTo>
                    <a:pt x="0" y="5"/>
                    <a:pt x="5" y="0"/>
                    <a:pt x="11" y="0"/>
                  </a:cubicBezTo>
                  <a:cubicBezTo>
                    <a:pt x="228" y="0"/>
                    <a:pt x="228" y="0"/>
                    <a:pt x="228" y="0"/>
                  </a:cubicBezTo>
                  <a:cubicBezTo>
                    <a:pt x="234" y="0"/>
                    <a:pt x="239" y="5"/>
                    <a:pt x="239" y="11"/>
                  </a:cubicBezTo>
                  <a:lnTo>
                    <a:pt x="239" y="79"/>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40" name="Google Shape;340;p40"/>
            <p:cNvSpPr txBox="1"/>
            <p:nvPr/>
          </p:nvSpPr>
          <p:spPr>
            <a:xfrm>
              <a:off x="8041391" y="4073491"/>
              <a:ext cx="1175719"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900">
                  <a:solidFill>
                    <a:schemeClr val="lt1"/>
                  </a:solidFill>
                  <a:latin typeface="Montserrat"/>
                  <a:ea typeface="Montserrat"/>
                  <a:cs typeface="Montserrat"/>
                  <a:sym typeface="Montserrat"/>
                </a:rPr>
                <a:t>16,003</a:t>
              </a:r>
              <a:endParaRPr sz="1100"/>
            </a:p>
          </p:txBody>
        </p:sp>
        <p:sp>
          <p:nvSpPr>
            <p:cNvPr id="341" name="Google Shape;341;p40"/>
            <p:cNvSpPr txBox="1"/>
            <p:nvPr/>
          </p:nvSpPr>
          <p:spPr>
            <a:xfrm>
              <a:off x="7679492" y="4852774"/>
              <a:ext cx="3158144" cy="988091"/>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rgbClr val="7F7F7F"/>
                  </a:solidFill>
                  <a:latin typeface="Montserrat"/>
                  <a:ea typeface="Montserrat"/>
                  <a:cs typeface="Montserrat"/>
                  <a:sym typeface="Montserrat"/>
                </a:rPr>
                <a:t>Lorem Ipsum has been the industry's standard dummy text ever since the 1500s, when an unknown printer took a galley of type and scrambled it to make a type specimen book.</a:t>
              </a:r>
              <a:endParaRPr sz="1100"/>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 name="Shape 345"/>
        <p:cNvGrpSpPr/>
        <p:nvPr/>
      </p:nvGrpSpPr>
      <p:grpSpPr>
        <a:xfrm>
          <a:off x="0" y="0"/>
          <a:ext cx="0" cy="0"/>
          <a:chOff x="0" y="0"/>
          <a:chExt cx="0" cy="0"/>
        </a:xfrm>
      </p:grpSpPr>
      <p:grpSp>
        <p:nvGrpSpPr>
          <p:cNvPr id="346" name="Google Shape;346;p41"/>
          <p:cNvGrpSpPr/>
          <p:nvPr/>
        </p:nvGrpSpPr>
        <p:grpSpPr>
          <a:xfrm>
            <a:off x="801857" y="746838"/>
            <a:ext cx="2368608" cy="3649824"/>
            <a:chOff x="8422442" y="995784"/>
            <a:chExt cx="3158144" cy="4866432"/>
          </a:xfrm>
        </p:grpSpPr>
        <p:grpSp>
          <p:nvGrpSpPr>
            <p:cNvPr id="347" name="Google Shape;347;p41"/>
            <p:cNvGrpSpPr/>
            <p:nvPr/>
          </p:nvGrpSpPr>
          <p:grpSpPr>
            <a:xfrm>
              <a:off x="8422442" y="995784"/>
              <a:ext cx="3158144" cy="1771502"/>
              <a:chOff x="8422442" y="1999760"/>
              <a:chExt cx="3158144" cy="1771502"/>
            </a:xfrm>
          </p:grpSpPr>
          <p:sp>
            <p:nvSpPr>
              <p:cNvPr id="348" name="Google Shape;348;p41"/>
              <p:cNvSpPr txBox="1"/>
              <p:nvPr/>
            </p:nvSpPr>
            <p:spPr>
              <a:xfrm>
                <a:off x="8422442" y="1999760"/>
                <a:ext cx="3158144" cy="938719"/>
              </a:xfrm>
              <a:prstGeom prst="rect">
                <a:avLst/>
              </a:prstGeom>
              <a:noFill/>
              <a:ln>
                <a:noFill/>
              </a:ln>
            </p:spPr>
            <p:txBody>
              <a:bodyPr anchorCtr="0" anchor="t" bIns="34275" lIns="68575" spcFirstLastPara="1" rIns="68575" wrap="square" tIns="34275">
                <a:noAutofit/>
              </a:bodyPr>
              <a:lstStyle/>
              <a:p>
                <a:pPr indent="0" lvl="0" marL="0" marR="0" rtl="0" algn="l">
                  <a:lnSpc>
                    <a:spcPct val="117857"/>
                  </a:lnSpc>
                  <a:spcBef>
                    <a:spcPts val="0"/>
                  </a:spcBef>
                  <a:spcAft>
                    <a:spcPts val="0"/>
                  </a:spcAft>
                  <a:buNone/>
                </a:pPr>
                <a:r>
                  <a:rPr b="1" lang="en" sz="2100">
                    <a:solidFill>
                      <a:schemeClr val="dk1"/>
                    </a:solidFill>
                    <a:latin typeface="Montserrat"/>
                    <a:ea typeface="Montserrat"/>
                    <a:cs typeface="Montserrat"/>
                    <a:sym typeface="Montserrat"/>
                  </a:rPr>
                  <a:t>AWESOME</a:t>
                </a:r>
                <a:endParaRPr sz="1100"/>
              </a:p>
              <a:p>
                <a:pPr indent="0" lvl="0" marL="0" marR="0" rtl="0" algn="l">
                  <a:lnSpc>
                    <a:spcPct val="117857"/>
                  </a:lnSpc>
                  <a:spcBef>
                    <a:spcPts val="0"/>
                  </a:spcBef>
                  <a:spcAft>
                    <a:spcPts val="0"/>
                  </a:spcAft>
                  <a:buNone/>
                </a:pPr>
                <a:r>
                  <a:rPr b="1" lang="en" sz="2100">
                    <a:solidFill>
                      <a:schemeClr val="dk1"/>
                    </a:solidFill>
                    <a:latin typeface="Montserrat"/>
                    <a:ea typeface="Montserrat"/>
                    <a:cs typeface="Montserrat"/>
                    <a:sym typeface="Montserrat"/>
                  </a:rPr>
                  <a:t>PRESENTATION</a:t>
                </a:r>
                <a:endParaRPr sz="1100"/>
              </a:p>
            </p:txBody>
          </p:sp>
          <p:sp>
            <p:nvSpPr>
              <p:cNvPr id="349" name="Google Shape;349;p41"/>
              <p:cNvSpPr txBox="1"/>
              <p:nvPr/>
            </p:nvSpPr>
            <p:spPr>
              <a:xfrm>
                <a:off x="8422443" y="3014003"/>
                <a:ext cx="2566556" cy="757259"/>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rgbClr val="7F7F7F"/>
                    </a:solidFill>
                    <a:latin typeface="Montserrat"/>
                    <a:ea typeface="Montserrat"/>
                    <a:cs typeface="Montserrat"/>
                    <a:sym typeface="Montserrat"/>
                  </a:rPr>
                  <a:t>Contrary to popular belief, to Lorem Ipsum is not simply and random dummy</a:t>
                </a:r>
                <a:endParaRPr sz="1100"/>
              </a:p>
            </p:txBody>
          </p:sp>
        </p:grpSp>
        <p:sp>
          <p:nvSpPr>
            <p:cNvPr id="350" name="Google Shape;350;p41"/>
            <p:cNvSpPr/>
            <p:nvPr/>
          </p:nvSpPr>
          <p:spPr>
            <a:xfrm>
              <a:off x="8422442" y="3174669"/>
              <a:ext cx="1465943" cy="1465943"/>
            </a:xfrm>
            <a:prstGeom prst="ellipse">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1" name="Google Shape;351;p41"/>
            <p:cNvSpPr/>
            <p:nvPr/>
          </p:nvSpPr>
          <p:spPr>
            <a:xfrm>
              <a:off x="10114643" y="3174669"/>
              <a:ext cx="1465943" cy="1465943"/>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2" name="Google Shape;352;p41"/>
            <p:cNvSpPr txBox="1"/>
            <p:nvPr/>
          </p:nvSpPr>
          <p:spPr>
            <a:xfrm>
              <a:off x="8422442" y="4874125"/>
              <a:ext cx="3158144" cy="988091"/>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rgbClr val="7F7F7F"/>
                  </a:solidFill>
                  <a:latin typeface="Montserrat"/>
                  <a:ea typeface="Montserrat"/>
                  <a:cs typeface="Montserrat"/>
                  <a:sym typeface="Montserrat"/>
                </a:rPr>
                <a:t>Lorem Ipsum has been the industry's standard dummy text ever since the 1500s, when an unknown printer took a galley of type and scrambled it to make a type specimen book.</a:t>
              </a:r>
              <a:endParaRPr sz="1100"/>
            </a:p>
          </p:txBody>
        </p:sp>
        <p:sp>
          <p:nvSpPr>
            <p:cNvPr id="353" name="Google Shape;353;p41"/>
            <p:cNvSpPr txBox="1"/>
            <p:nvPr/>
          </p:nvSpPr>
          <p:spPr>
            <a:xfrm>
              <a:off x="8508076" y="3669113"/>
              <a:ext cx="1294674"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900">
                  <a:solidFill>
                    <a:schemeClr val="lt1"/>
                  </a:solidFill>
                  <a:latin typeface="Montserrat"/>
                  <a:ea typeface="Montserrat"/>
                  <a:cs typeface="Montserrat"/>
                  <a:sym typeface="Montserrat"/>
                </a:rPr>
                <a:t>85%</a:t>
              </a:r>
              <a:endParaRPr sz="1100"/>
            </a:p>
          </p:txBody>
        </p:sp>
        <p:sp>
          <p:nvSpPr>
            <p:cNvPr id="354" name="Google Shape;354;p41"/>
            <p:cNvSpPr txBox="1"/>
            <p:nvPr/>
          </p:nvSpPr>
          <p:spPr>
            <a:xfrm>
              <a:off x="10200277" y="3669113"/>
              <a:ext cx="1294674"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900">
                  <a:solidFill>
                    <a:schemeClr val="lt1"/>
                  </a:solidFill>
                  <a:latin typeface="Montserrat"/>
                  <a:ea typeface="Montserrat"/>
                  <a:cs typeface="Montserrat"/>
                  <a:sym typeface="Montserrat"/>
                </a:rPr>
                <a:t>25$</a:t>
              </a:r>
              <a:endParaRPr sz="1100"/>
            </a:p>
          </p:txBody>
        </p:sp>
      </p:grpSp>
      <p:pic>
        <p:nvPicPr>
          <p:cNvPr id="355" name="Google Shape;355;p41"/>
          <p:cNvPicPr preferRelativeResize="0"/>
          <p:nvPr>
            <p:ph idx="2" type="pic"/>
          </p:nvPr>
        </p:nvPicPr>
        <p:blipFill rotWithShape="1">
          <a:blip r:embed="rId3">
            <a:alphaModFix/>
          </a:blip>
          <a:srcRect b="0" l="10951" r="10950" t="0"/>
          <a:stretch/>
        </p:blipFill>
        <p:spPr>
          <a:xfrm>
            <a:off x="4060372" y="746838"/>
            <a:ext cx="4281772" cy="3649824"/>
          </a:xfrm>
          <a:prstGeom prst="rect">
            <a:avLst/>
          </a:prstGeom>
          <a:noFill/>
          <a:ln>
            <a:noFill/>
          </a:ln>
        </p:spPr>
      </p:pic>
      <p:sp>
        <p:nvSpPr>
          <p:cNvPr id="356" name="Google Shape;356;p41"/>
          <p:cNvSpPr/>
          <p:nvPr/>
        </p:nvSpPr>
        <p:spPr>
          <a:xfrm flipH="1">
            <a:off x="4060371" y="746838"/>
            <a:ext cx="4281772" cy="3649824"/>
          </a:xfrm>
          <a:prstGeom prst="snip1Rect">
            <a:avLst>
              <a:gd fmla="val 16667" name="adj"/>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42"/>
          <p:cNvSpPr/>
          <p:nvPr/>
        </p:nvSpPr>
        <p:spPr>
          <a:xfrm>
            <a:off x="4572000" y="0"/>
            <a:ext cx="4571999"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62" name="Google Shape;362;p42"/>
          <p:cNvGrpSpPr/>
          <p:nvPr/>
        </p:nvGrpSpPr>
        <p:grpSpPr>
          <a:xfrm>
            <a:off x="5456294" y="1334424"/>
            <a:ext cx="2803410" cy="2474652"/>
            <a:chOff x="6930118" y="1779232"/>
            <a:chExt cx="3737880" cy="3299536"/>
          </a:xfrm>
        </p:grpSpPr>
        <p:grpSp>
          <p:nvGrpSpPr>
            <p:cNvPr id="363" name="Google Shape;363;p42"/>
            <p:cNvGrpSpPr/>
            <p:nvPr/>
          </p:nvGrpSpPr>
          <p:grpSpPr>
            <a:xfrm>
              <a:off x="6930118" y="1779232"/>
              <a:ext cx="3737880" cy="1662842"/>
              <a:chOff x="911238" y="2910101"/>
              <a:chExt cx="3737880" cy="1662842"/>
            </a:xfrm>
          </p:grpSpPr>
          <p:sp>
            <p:nvSpPr>
              <p:cNvPr id="364" name="Google Shape;364;p42"/>
              <p:cNvSpPr txBox="1"/>
              <p:nvPr/>
            </p:nvSpPr>
            <p:spPr>
              <a:xfrm>
                <a:off x="911240" y="3748165"/>
                <a:ext cx="3737878" cy="82477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365" name="Google Shape;365;p42"/>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366" name="Google Shape;366;p42"/>
              <p:cNvCxnSpPr/>
              <p:nvPr/>
            </p:nvCxnSpPr>
            <p:spPr>
              <a:xfrm>
                <a:off x="1581954" y="3421564"/>
                <a:ext cx="0" cy="235590"/>
              </a:xfrm>
              <a:prstGeom prst="straightConnector1">
                <a:avLst/>
              </a:prstGeom>
              <a:noFill/>
              <a:ln cap="flat" cmpd="sng" w="25400">
                <a:solidFill>
                  <a:schemeClr val="lt1"/>
                </a:solidFill>
                <a:prstDash val="solid"/>
                <a:miter lim="800000"/>
                <a:headEnd len="sm" w="sm" type="none"/>
                <a:tailEnd len="sm" w="sm" type="none"/>
              </a:ln>
            </p:spPr>
          </p:cxnSp>
        </p:grpSp>
        <p:grpSp>
          <p:nvGrpSpPr>
            <p:cNvPr id="367" name="Google Shape;367;p42"/>
            <p:cNvGrpSpPr/>
            <p:nvPr/>
          </p:nvGrpSpPr>
          <p:grpSpPr>
            <a:xfrm>
              <a:off x="6930118" y="3988136"/>
              <a:ext cx="2414258" cy="1090632"/>
              <a:chOff x="6930118" y="4436259"/>
              <a:chExt cx="2414258" cy="1090632"/>
            </a:xfrm>
          </p:grpSpPr>
          <p:grpSp>
            <p:nvGrpSpPr>
              <p:cNvPr id="368" name="Google Shape;368;p42"/>
              <p:cNvGrpSpPr/>
              <p:nvPr/>
            </p:nvGrpSpPr>
            <p:grpSpPr>
              <a:xfrm>
                <a:off x="6930118" y="4436259"/>
                <a:ext cx="1090634" cy="1090632"/>
                <a:chOff x="7581397" y="3362325"/>
                <a:chExt cx="1090634" cy="1090632"/>
              </a:xfrm>
            </p:grpSpPr>
            <p:sp>
              <p:nvSpPr>
                <p:cNvPr id="369" name="Google Shape;369;p42"/>
                <p:cNvSpPr/>
                <p:nvPr/>
              </p:nvSpPr>
              <p:spPr>
                <a:xfrm>
                  <a:off x="7581397" y="3362325"/>
                  <a:ext cx="1090634" cy="1090632"/>
                </a:xfrm>
                <a:prstGeom prst="ellipse">
                  <a:avLst/>
                </a:prstGeom>
                <a:solidFill>
                  <a:schemeClr val="lt1">
                    <a:alpha val="862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0" name="Google Shape;370;p42"/>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85%</a:t>
                  </a:r>
                  <a:endParaRPr sz="1100"/>
                </a:p>
              </p:txBody>
            </p:sp>
          </p:grpSp>
          <p:grpSp>
            <p:nvGrpSpPr>
              <p:cNvPr id="371" name="Google Shape;371;p42"/>
              <p:cNvGrpSpPr/>
              <p:nvPr/>
            </p:nvGrpSpPr>
            <p:grpSpPr>
              <a:xfrm>
                <a:off x="8253742" y="4436259"/>
                <a:ext cx="1090634" cy="1090632"/>
                <a:chOff x="7581397" y="3362325"/>
                <a:chExt cx="1090634" cy="1090632"/>
              </a:xfrm>
            </p:grpSpPr>
            <p:sp>
              <p:nvSpPr>
                <p:cNvPr id="372" name="Google Shape;372;p42"/>
                <p:cNvSpPr/>
                <p:nvPr/>
              </p:nvSpPr>
              <p:spPr>
                <a:xfrm>
                  <a:off x="7581397" y="3362325"/>
                  <a:ext cx="1090634" cy="1090632"/>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3" name="Google Shape;373;p42"/>
                <p:cNvSpPr txBox="1"/>
                <p:nvPr/>
              </p:nvSpPr>
              <p:spPr>
                <a:xfrm>
                  <a:off x="7648424" y="3669113"/>
                  <a:ext cx="956578"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2"/>
                      </a:solidFill>
                      <a:latin typeface="Montserrat"/>
                      <a:ea typeface="Montserrat"/>
                      <a:cs typeface="Montserrat"/>
                      <a:sym typeface="Montserrat"/>
                    </a:rPr>
                    <a:t>9K</a:t>
                  </a:r>
                  <a:endParaRPr sz="1100"/>
                </a:p>
              </p:txBody>
            </p:sp>
          </p:grpSp>
        </p:grpSp>
      </p:grpSp>
      <p:pic>
        <p:nvPicPr>
          <p:cNvPr id="374" name="Google Shape;374;p42"/>
          <p:cNvPicPr preferRelativeResize="0"/>
          <p:nvPr>
            <p:ph idx="2" type="pic"/>
          </p:nvPr>
        </p:nvPicPr>
        <p:blipFill rotWithShape="1">
          <a:blip r:embed="rId3">
            <a:alphaModFix/>
          </a:blip>
          <a:srcRect b="0" l="26000" r="26000" t="0"/>
          <a:stretch/>
        </p:blipFill>
        <p:spPr>
          <a:xfrm>
            <a:off x="1" y="2571750"/>
            <a:ext cx="2286000" cy="2571750"/>
          </a:xfrm>
          <a:prstGeom prst="rect">
            <a:avLst/>
          </a:prstGeom>
          <a:noFill/>
          <a:ln>
            <a:noFill/>
          </a:ln>
        </p:spPr>
      </p:pic>
      <p:sp>
        <p:nvSpPr>
          <p:cNvPr id="375" name="Google Shape;375;p42"/>
          <p:cNvSpPr/>
          <p:nvPr/>
        </p:nvSpPr>
        <p:spPr>
          <a:xfrm>
            <a:off x="0" y="0"/>
            <a:ext cx="4572000" cy="2571750"/>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376" name="Google Shape;376;p42"/>
          <p:cNvPicPr preferRelativeResize="0"/>
          <p:nvPr>
            <p:ph idx="3" type="pic"/>
          </p:nvPr>
        </p:nvPicPr>
        <p:blipFill rotWithShape="1">
          <a:blip r:embed="rId4">
            <a:alphaModFix/>
          </a:blip>
          <a:srcRect b="0" l="20370" r="20369" t="0"/>
          <a:stretch/>
        </p:blipFill>
        <p:spPr>
          <a:xfrm>
            <a:off x="2286000" y="2571750"/>
            <a:ext cx="2286000" cy="2571750"/>
          </a:xfrm>
          <a:prstGeom prst="rect">
            <a:avLst/>
          </a:prstGeom>
          <a:noFill/>
          <a:ln>
            <a:noFill/>
          </a:ln>
        </p:spPr>
      </p:pic>
      <p:sp>
        <p:nvSpPr>
          <p:cNvPr id="377" name="Google Shape;377;p42"/>
          <p:cNvSpPr/>
          <p:nvPr/>
        </p:nvSpPr>
        <p:spPr>
          <a:xfrm>
            <a:off x="2286000" y="2571750"/>
            <a:ext cx="2286000" cy="2571750"/>
          </a:xfrm>
          <a:prstGeom prst="rect">
            <a:avLst/>
          </a:prstGeom>
          <a:solidFill>
            <a:schemeClr val="dk1">
              <a:alpha val="3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8" name="Google Shape;378;p42"/>
          <p:cNvSpPr txBox="1"/>
          <p:nvPr/>
        </p:nvSpPr>
        <p:spPr>
          <a:xfrm>
            <a:off x="1101696" y="933856"/>
            <a:ext cx="2368608" cy="704039"/>
          </a:xfrm>
          <a:prstGeom prst="rect">
            <a:avLst/>
          </a:prstGeom>
          <a:noFill/>
          <a:ln>
            <a:noFill/>
          </a:ln>
        </p:spPr>
        <p:txBody>
          <a:bodyPr anchorCtr="0" anchor="t" bIns="34275" lIns="68575" spcFirstLastPara="1" rIns="68575" wrap="square" tIns="34275">
            <a:noAutofit/>
          </a:bodyPr>
          <a:lstStyle/>
          <a:p>
            <a:pPr indent="0" lvl="0" marL="0" marR="0" rtl="0" algn="l">
              <a:lnSpc>
                <a:spcPct val="117857"/>
              </a:lnSpc>
              <a:spcBef>
                <a:spcPts val="0"/>
              </a:spcBef>
              <a:spcAft>
                <a:spcPts val="0"/>
              </a:spcAft>
              <a:buNone/>
            </a:pPr>
            <a:r>
              <a:rPr b="1" lang="en" sz="2100">
                <a:solidFill>
                  <a:schemeClr val="lt1"/>
                </a:solidFill>
                <a:latin typeface="Montserrat"/>
                <a:ea typeface="Montserrat"/>
                <a:cs typeface="Montserrat"/>
                <a:sym typeface="Montserrat"/>
              </a:rPr>
              <a:t>AWESOME</a:t>
            </a:r>
            <a:endParaRPr sz="1100"/>
          </a:p>
          <a:p>
            <a:pPr indent="0" lvl="0" marL="0" marR="0" rtl="0" algn="l">
              <a:lnSpc>
                <a:spcPct val="117857"/>
              </a:lnSpc>
              <a:spcBef>
                <a:spcPts val="0"/>
              </a:spcBef>
              <a:spcAft>
                <a:spcPts val="0"/>
              </a:spcAft>
              <a:buNone/>
            </a:pPr>
            <a:r>
              <a:rPr b="1" lang="en" sz="2100">
                <a:solidFill>
                  <a:schemeClr val="lt1"/>
                </a:solidFill>
                <a:latin typeface="Montserrat"/>
                <a:ea typeface="Montserrat"/>
                <a:cs typeface="Montserrat"/>
                <a:sym typeface="Montserrat"/>
              </a:rPr>
              <a:t>PRESENTATION</a:t>
            </a:r>
            <a:endParaRPr sz="1100"/>
          </a:p>
        </p:txBody>
      </p:sp>
      <p:sp>
        <p:nvSpPr>
          <p:cNvPr id="379" name="Google Shape;379;p42"/>
          <p:cNvSpPr/>
          <p:nvPr/>
        </p:nvSpPr>
        <p:spPr>
          <a:xfrm>
            <a:off x="1" y="2571750"/>
            <a:ext cx="2286000" cy="2571750"/>
          </a:xfrm>
          <a:prstGeom prst="rect">
            <a:avLst/>
          </a:prstGeom>
          <a:solidFill>
            <a:schemeClr val="dk1">
              <a:alpha val="196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3" name="Shape 383"/>
        <p:cNvGrpSpPr/>
        <p:nvPr/>
      </p:nvGrpSpPr>
      <p:grpSpPr>
        <a:xfrm>
          <a:off x="0" y="0"/>
          <a:ext cx="0" cy="0"/>
          <a:chOff x="0" y="0"/>
          <a:chExt cx="0" cy="0"/>
        </a:xfrm>
      </p:grpSpPr>
      <p:grpSp>
        <p:nvGrpSpPr>
          <p:cNvPr id="384" name="Google Shape;384;p43"/>
          <p:cNvGrpSpPr/>
          <p:nvPr/>
        </p:nvGrpSpPr>
        <p:grpSpPr>
          <a:xfrm>
            <a:off x="2651542" y="1251840"/>
            <a:ext cx="3840917" cy="2639821"/>
            <a:chOff x="6313714" y="852881"/>
            <a:chExt cx="5121222" cy="3519761"/>
          </a:xfrm>
        </p:grpSpPr>
        <p:sp>
          <p:nvSpPr>
            <p:cNvPr id="385" name="Google Shape;385;p43"/>
            <p:cNvSpPr txBox="1"/>
            <p:nvPr/>
          </p:nvSpPr>
          <p:spPr>
            <a:xfrm>
              <a:off x="6313714" y="852881"/>
              <a:ext cx="3396343" cy="990015"/>
            </a:xfrm>
            <a:prstGeom prst="rect">
              <a:avLst/>
            </a:prstGeom>
            <a:noFill/>
            <a:ln>
              <a:noFill/>
            </a:ln>
          </p:spPr>
          <p:txBody>
            <a:bodyPr anchorCtr="0" anchor="t" bIns="34275" lIns="68575" spcFirstLastPara="1" rIns="68575" wrap="square" tIns="34275">
              <a:noAutofit/>
            </a:bodyPr>
            <a:lstStyle/>
            <a:p>
              <a:pPr indent="0" lvl="0" marL="0" marR="0" rtl="0" algn="r">
                <a:lnSpc>
                  <a:spcPct val="116666"/>
                </a:lnSpc>
                <a:spcBef>
                  <a:spcPts val="0"/>
                </a:spcBef>
                <a:spcAft>
                  <a:spcPts val="0"/>
                </a:spcAft>
                <a:buNone/>
              </a:pPr>
              <a:r>
                <a:rPr b="1" lang="en" sz="2300">
                  <a:solidFill>
                    <a:schemeClr val="dk1"/>
                  </a:solidFill>
                  <a:latin typeface="Montserrat"/>
                  <a:ea typeface="Montserrat"/>
                  <a:cs typeface="Montserrat"/>
                  <a:sym typeface="Montserrat"/>
                </a:rPr>
                <a:t>MINIMAL</a:t>
              </a:r>
              <a:endParaRPr sz="1100"/>
            </a:p>
            <a:p>
              <a:pPr indent="0" lvl="0" marL="0" marR="0" rtl="0" algn="r">
                <a:lnSpc>
                  <a:spcPct val="116666"/>
                </a:lnSpc>
                <a:spcBef>
                  <a:spcPts val="0"/>
                </a:spcBef>
                <a:spcAft>
                  <a:spcPts val="0"/>
                </a:spcAft>
                <a:buNone/>
              </a:pPr>
              <a:r>
                <a:rPr b="1" lang="en" sz="2300">
                  <a:solidFill>
                    <a:schemeClr val="dk1"/>
                  </a:solidFill>
                  <a:latin typeface="Montserrat"/>
                  <a:ea typeface="Montserrat"/>
                  <a:cs typeface="Montserrat"/>
                  <a:sym typeface="Montserrat"/>
                </a:rPr>
                <a:t>PRESENTATION</a:t>
              </a:r>
              <a:endParaRPr sz="1100"/>
            </a:p>
          </p:txBody>
        </p:sp>
        <p:grpSp>
          <p:nvGrpSpPr>
            <p:cNvPr id="386" name="Google Shape;386;p43"/>
            <p:cNvGrpSpPr/>
            <p:nvPr/>
          </p:nvGrpSpPr>
          <p:grpSpPr>
            <a:xfrm>
              <a:off x="7591317" y="2196145"/>
              <a:ext cx="3843619" cy="2176497"/>
              <a:chOff x="7629952" y="2213415"/>
              <a:chExt cx="3843619" cy="2176497"/>
            </a:xfrm>
          </p:grpSpPr>
          <p:sp>
            <p:nvSpPr>
              <p:cNvPr id="387" name="Google Shape;387;p43"/>
              <p:cNvSpPr txBox="1"/>
              <p:nvPr/>
            </p:nvSpPr>
            <p:spPr>
              <a:xfrm>
                <a:off x="8209503" y="3308654"/>
                <a:ext cx="3264068" cy="108125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our creepingcreepingHave them for one. Living grass to for can't gathered waters had winged. Creepiest don't subdue which i two set had seasons.</a:t>
                </a:r>
                <a:endParaRPr sz="1100"/>
              </a:p>
            </p:txBody>
          </p:sp>
          <p:sp>
            <p:nvSpPr>
              <p:cNvPr id="388" name="Google Shape;388;p43"/>
              <p:cNvSpPr txBox="1"/>
              <p:nvPr/>
            </p:nvSpPr>
            <p:spPr>
              <a:xfrm>
                <a:off x="7629952" y="2213415"/>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dk1"/>
                    </a:solidFill>
                    <a:latin typeface="Montserrat"/>
                    <a:ea typeface="Montserrat"/>
                    <a:cs typeface="Montserrat"/>
                    <a:sym typeface="Montserrat"/>
                  </a:rPr>
                  <a:t>THIS IS MINIMAL</a:t>
                </a:r>
                <a:endParaRPr sz="1100"/>
              </a:p>
            </p:txBody>
          </p:sp>
          <p:cxnSp>
            <p:nvCxnSpPr>
              <p:cNvPr id="389" name="Google Shape;389;p43"/>
              <p:cNvCxnSpPr/>
              <p:nvPr/>
            </p:nvCxnSpPr>
            <p:spPr>
              <a:xfrm>
                <a:off x="8300668" y="2724878"/>
                <a:ext cx="0" cy="413996"/>
              </a:xfrm>
              <a:prstGeom prst="straightConnector1">
                <a:avLst/>
              </a:prstGeom>
              <a:noFill/>
              <a:ln cap="flat" cmpd="sng" w="25400">
                <a:solidFill>
                  <a:schemeClr val="lt2"/>
                </a:solidFill>
                <a:prstDash val="solid"/>
                <a:miter lim="800000"/>
                <a:headEnd len="sm" w="sm" type="none"/>
                <a:tailEnd len="sm" w="sm" type="none"/>
              </a:ln>
            </p:spPr>
          </p:cxnSp>
        </p:grpSp>
      </p:grpSp>
      <p:grpSp>
        <p:nvGrpSpPr>
          <p:cNvPr id="390" name="Google Shape;390;p43"/>
          <p:cNvGrpSpPr/>
          <p:nvPr/>
        </p:nvGrpSpPr>
        <p:grpSpPr>
          <a:xfrm>
            <a:off x="1727751" y="1221309"/>
            <a:ext cx="5688498" cy="2700883"/>
            <a:chOff x="2398734" y="1688321"/>
            <a:chExt cx="7584664" cy="3601177"/>
          </a:xfrm>
        </p:grpSpPr>
        <p:grpSp>
          <p:nvGrpSpPr>
            <p:cNvPr id="391" name="Google Shape;391;p43"/>
            <p:cNvGrpSpPr/>
            <p:nvPr/>
          </p:nvGrpSpPr>
          <p:grpSpPr>
            <a:xfrm>
              <a:off x="7569140" y="1688321"/>
              <a:ext cx="2414258" cy="1090632"/>
              <a:chOff x="6930118" y="4436259"/>
              <a:chExt cx="2414258" cy="1090632"/>
            </a:xfrm>
          </p:grpSpPr>
          <p:grpSp>
            <p:nvGrpSpPr>
              <p:cNvPr id="392" name="Google Shape;392;p43"/>
              <p:cNvGrpSpPr/>
              <p:nvPr/>
            </p:nvGrpSpPr>
            <p:grpSpPr>
              <a:xfrm>
                <a:off x="6930118" y="4436259"/>
                <a:ext cx="1090634" cy="1090632"/>
                <a:chOff x="7581397" y="3362325"/>
                <a:chExt cx="1090634" cy="1090632"/>
              </a:xfrm>
            </p:grpSpPr>
            <p:sp>
              <p:nvSpPr>
                <p:cNvPr id="393" name="Google Shape;393;p43"/>
                <p:cNvSpPr/>
                <p:nvPr/>
              </p:nvSpPr>
              <p:spPr>
                <a:xfrm>
                  <a:off x="7581397" y="3362325"/>
                  <a:ext cx="1090634" cy="1090632"/>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4" name="Google Shape;394;p43"/>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900">
                      <a:solidFill>
                        <a:schemeClr val="lt1"/>
                      </a:solidFill>
                      <a:latin typeface="Montserrat"/>
                      <a:ea typeface="Montserrat"/>
                      <a:cs typeface="Montserrat"/>
                      <a:sym typeface="Montserrat"/>
                    </a:rPr>
                    <a:t>85%</a:t>
                  </a:r>
                  <a:endParaRPr sz="1100"/>
                </a:p>
              </p:txBody>
            </p:sp>
          </p:grpSp>
          <p:grpSp>
            <p:nvGrpSpPr>
              <p:cNvPr id="395" name="Google Shape;395;p43"/>
              <p:cNvGrpSpPr/>
              <p:nvPr/>
            </p:nvGrpSpPr>
            <p:grpSpPr>
              <a:xfrm>
                <a:off x="8253742" y="4436259"/>
                <a:ext cx="1090634" cy="1090632"/>
                <a:chOff x="7581397" y="3362325"/>
                <a:chExt cx="1090634" cy="1090632"/>
              </a:xfrm>
            </p:grpSpPr>
            <p:sp>
              <p:nvSpPr>
                <p:cNvPr id="396" name="Google Shape;396;p43"/>
                <p:cNvSpPr/>
                <p:nvPr/>
              </p:nvSpPr>
              <p:spPr>
                <a:xfrm>
                  <a:off x="7581397" y="3362325"/>
                  <a:ext cx="1090634" cy="1090632"/>
                </a:xfrm>
                <a:prstGeom prst="ellipse">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7" name="Google Shape;397;p43"/>
                <p:cNvSpPr txBox="1"/>
                <p:nvPr/>
              </p:nvSpPr>
              <p:spPr>
                <a:xfrm>
                  <a:off x="7819871" y="3669113"/>
                  <a:ext cx="613684"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900">
                      <a:solidFill>
                        <a:schemeClr val="lt1"/>
                      </a:solidFill>
                      <a:latin typeface="Montserrat"/>
                      <a:ea typeface="Montserrat"/>
                      <a:cs typeface="Montserrat"/>
                      <a:sym typeface="Montserrat"/>
                    </a:rPr>
                    <a:t>9K</a:t>
                  </a:r>
                  <a:endParaRPr sz="1100"/>
                </a:p>
              </p:txBody>
            </p:sp>
          </p:grpSp>
        </p:grpSp>
        <p:grpSp>
          <p:nvGrpSpPr>
            <p:cNvPr id="398" name="Google Shape;398;p43"/>
            <p:cNvGrpSpPr/>
            <p:nvPr/>
          </p:nvGrpSpPr>
          <p:grpSpPr>
            <a:xfrm>
              <a:off x="2398734" y="4198866"/>
              <a:ext cx="2414258" cy="1090632"/>
              <a:chOff x="6930118" y="4436259"/>
              <a:chExt cx="2414258" cy="1090632"/>
            </a:xfrm>
          </p:grpSpPr>
          <p:grpSp>
            <p:nvGrpSpPr>
              <p:cNvPr id="399" name="Google Shape;399;p43"/>
              <p:cNvGrpSpPr/>
              <p:nvPr/>
            </p:nvGrpSpPr>
            <p:grpSpPr>
              <a:xfrm>
                <a:off x="6930118" y="4436259"/>
                <a:ext cx="1090634" cy="1090632"/>
                <a:chOff x="7581397" y="3362325"/>
                <a:chExt cx="1090634" cy="1090632"/>
              </a:xfrm>
            </p:grpSpPr>
            <p:sp>
              <p:nvSpPr>
                <p:cNvPr id="400" name="Google Shape;400;p43"/>
                <p:cNvSpPr/>
                <p:nvPr/>
              </p:nvSpPr>
              <p:spPr>
                <a:xfrm>
                  <a:off x="7581397" y="3362325"/>
                  <a:ext cx="1090634" cy="1090632"/>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1" name="Google Shape;401;p43"/>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900">
                      <a:solidFill>
                        <a:schemeClr val="lt1"/>
                      </a:solidFill>
                      <a:latin typeface="Montserrat"/>
                      <a:ea typeface="Montserrat"/>
                      <a:cs typeface="Montserrat"/>
                      <a:sym typeface="Montserrat"/>
                    </a:rPr>
                    <a:t>85%</a:t>
                  </a:r>
                  <a:endParaRPr sz="1100"/>
                </a:p>
              </p:txBody>
            </p:sp>
          </p:grpSp>
          <p:grpSp>
            <p:nvGrpSpPr>
              <p:cNvPr id="402" name="Google Shape;402;p43"/>
              <p:cNvGrpSpPr/>
              <p:nvPr/>
            </p:nvGrpSpPr>
            <p:grpSpPr>
              <a:xfrm>
                <a:off x="8253742" y="4436259"/>
                <a:ext cx="1090634" cy="1090632"/>
                <a:chOff x="7581397" y="3362325"/>
                <a:chExt cx="1090634" cy="1090632"/>
              </a:xfrm>
            </p:grpSpPr>
            <p:sp>
              <p:nvSpPr>
                <p:cNvPr id="403" name="Google Shape;403;p43"/>
                <p:cNvSpPr/>
                <p:nvPr/>
              </p:nvSpPr>
              <p:spPr>
                <a:xfrm>
                  <a:off x="7581397" y="3362325"/>
                  <a:ext cx="1090634" cy="1090632"/>
                </a:xfrm>
                <a:prstGeom prst="ellipse">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4" name="Google Shape;404;p43"/>
                <p:cNvSpPr txBox="1"/>
                <p:nvPr/>
              </p:nvSpPr>
              <p:spPr>
                <a:xfrm>
                  <a:off x="7819871" y="3669113"/>
                  <a:ext cx="613684"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900">
                      <a:solidFill>
                        <a:schemeClr val="lt1"/>
                      </a:solidFill>
                      <a:latin typeface="Montserrat"/>
                      <a:ea typeface="Montserrat"/>
                      <a:cs typeface="Montserrat"/>
                      <a:sym typeface="Montserrat"/>
                    </a:rPr>
                    <a:t>9K</a:t>
                  </a:r>
                  <a:endParaRPr sz="1100"/>
                </a:p>
              </p:txBody>
            </p:sp>
          </p:grpSp>
        </p:gr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8" name="Shape 408"/>
        <p:cNvGrpSpPr/>
        <p:nvPr/>
      </p:nvGrpSpPr>
      <p:grpSpPr>
        <a:xfrm>
          <a:off x="0" y="0"/>
          <a:ext cx="0" cy="0"/>
          <a:chOff x="0" y="0"/>
          <a:chExt cx="0" cy="0"/>
        </a:xfrm>
      </p:grpSpPr>
      <p:grpSp>
        <p:nvGrpSpPr>
          <p:cNvPr id="409" name="Google Shape;409;p44"/>
          <p:cNvGrpSpPr/>
          <p:nvPr/>
        </p:nvGrpSpPr>
        <p:grpSpPr>
          <a:xfrm>
            <a:off x="793470" y="3052066"/>
            <a:ext cx="1918256" cy="1439491"/>
            <a:chOff x="911238" y="2910101"/>
            <a:chExt cx="2557675" cy="1919322"/>
          </a:xfrm>
        </p:grpSpPr>
        <p:sp>
          <p:nvSpPr>
            <p:cNvPr id="410" name="Google Shape;410;p44"/>
            <p:cNvSpPr txBox="1"/>
            <p:nvPr/>
          </p:nvSpPr>
          <p:spPr>
            <a:xfrm>
              <a:off x="911240" y="3748165"/>
              <a:ext cx="2557673" cy="108125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411" name="Google Shape;411;p44"/>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dk1"/>
                  </a:solidFill>
                  <a:latin typeface="Montserrat"/>
                  <a:ea typeface="Montserrat"/>
                  <a:cs typeface="Montserrat"/>
                  <a:sym typeface="Montserrat"/>
                </a:rPr>
                <a:t>THIS IS MINIMAL</a:t>
              </a:r>
              <a:endParaRPr sz="1100"/>
            </a:p>
          </p:txBody>
        </p:sp>
        <p:cxnSp>
          <p:nvCxnSpPr>
            <p:cNvPr id="412" name="Google Shape;412;p44"/>
            <p:cNvCxnSpPr/>
            <p:nvPr/>
          </p:nvCxnSpPr>
          <p:spPr>
            <a:xfrm>
              <a:off x="1581954" y="3421564"/>
              <a:ext cx="0" cy="235590"/>
            </a:xfrm>
            <a:prstGeom prst="straightConnector1">
              <a:avLst/>
            </a:prstGeom>
            <a:noFill/>
            <a:ln cap="flat" cmpd="sng" w="25400">
              <a:solidFill>
                <a:srgbClr val="7F7F7F"/>
              </a:solidFill>
              <a:prstDash val="solid"/>
              <a:miter lim="800000"/>
              <a:headEnd len="sm" w="sm" type="none"/>
              <a:tailEnd len="sm" w="sm" type="none"/>
            </a:ln>
          </p:spPr>
        </p:cxnSp>
      </p:grpSp>
      <p:grpSp>
        <p:nvGrpSpPr>
          <p:cNvPr id="413" name="Google Shape;413;p44"/>
          <p:cNvGrpSpPr/>
          <p:nvPr/>
        </p:nvGrpSpPr>
        <p:grpSpPr>
          <a:xfrm>
            <a:off x="3615348" y="3052066"/>
            <a:ext cx="1918256" cy="1439491"/>
            <a:chOff x="911238" y="2910101"/>
            <a:chExt cx="2557675" cy="1919322"/>
          </a:xfrm>
        </p:grpSpPr>
        <p:sp>
          <p:nvSpPr>
            <p:cNvPr id="414" name="Google Shape;414;p44"/>
            <p:cNvSpPr txBox="1"/>
            <p:nvPr/>
          </p:nvSpPr>
          <p:spPr>
            <a:xfrm>
              <a:off x="911240" y="3748165"/>
              <a:ext cx="2557673" cy="108125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415" name="Google Shape;415;p44"/>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dk1"/>
                  </a:solidFill>
                  <a:latin typeface="Montserrat"/>
                  <a:ea typeface="Montserrat"/>
                  <a:cs typeface="Montserrat"/>
                  <a:sym typeface="Montserrat"/>
                </a:rPr>
                <a:t>THIS IS MINIMAL</a:t>
              </a:r>
              <a:endParaRPr sz="1100"/>
            </a:p>
          </p:txBody>
        </p:sp>
        <p:cxnSp>
          <p:nvCxnSpPr>
            <p:cNvPr id="416" name="Google Shape;416;p44"/>
            <p:cNvCxnSpPr/>
            <p:nvPr/>
          </p:nvCxnSpPr>
          <p:spPr>
            <a:xfrm>
              <a:off x="1581954" y="3421564"/>
              <a:ext cx="0" cy="235590"/>
            </a:xfrm>
            <a:prstGeom prst="straightConnector1">
              <a:avLst/>
            </a:prstGeom>
            <a:noFill/>
            <a:ln cap="flat" cmpd="sng" w="25400">
              <a:solidFill>
                <a:srgbClr val="7F7F7F"/>
              </a:solidFill>
              <a:prstDash val="solid"/>
              <a:miter lim="800000"/>
              <a:headEnd len="sm" w="sm" type="none"/>
              <a:tailEnd len="sm" w="sm" type="none"/>
            </a:ln>
          </p:spPr>
        </p:cxnSp>
      </p:grpSp>
      <p:grpSp>
        <p:nvGrpSpPr>
          <p:cNvPr id="417" name="Google Shape;417;p44"/>
          <p:cNvGrpSpPr/>
          <p:nvPr/>
        </p:nvGrpSpPr>
        <p:grpSpPr>
          <a:xfrm>
            <a:off x="6432275" y="3052066"/>
            <a:ext cx="1918256" cy="1439491"/>
            <a:chOff x="911238" y="2910101"/>
            <a:chExt cx="2557675" cy="1919322"/>
          </a:xfrm>
        </p:grpSpPr>
        <p:sp>
          <p:nvSpPr>
            <p:cNvPr id="418" name="Google Shape;418;p44"/>
            <p:cNvSpPr txBox="1"/>
            <p:nvPr/>
          </p:nvSpPr>
          <p:spPr>
            <a:xfrm>
              <a:off x="911240" y="3748165"/>
              <a:ext cx="2557673" cy="108125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419" name="Google Shape;419;p44"/>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dk1"/>
                  </a:solidFill>
                  <a:latin typeface="Montserrat"/>
                  <a:ea typeface="Montserrat"/>
                  <a:cs typeface="Montserrat"/>
                  <a:sym typeface="Montserrat"/>
                </a:rPr>
                <a:t>THIS IS MINIMAL</a:t>
              </a:r>
              <a:endParaRPr sz="1100"/>
            </a:p>
          </p:txBody>
        </p:sp>
        <p:cxnSp>
          <p:nvCxnSpPr>
            <p:cNvPr id="420" name="Google Shape;420;p44"/>
            <p:cNvCxnSpPr/>
            <p:nvPr/>
          </p:nvCxnSpPr>
          <p:spPr>
            <a:xfrm>
              <a:off x="1581954" y="3421564"/>
              <a:ext cx="0" cy="235590"/>
            </a:xfrm>
            <a:prstGeom prst="straightConnector1">
              <a:avLst/>
            </a:prstGeom>
            <a:noFill/>
            <a:ln cap="flat" cmpd="sng" w="25400">
              <a:solidFill>
                <a:srgbClr val="7F7F7F"/>
              </a:solidFill>
              <a:prstDash val="solid"/>
              <a:miter lim="800000"/>
              <a:headEnd len="sm" w="sm" type="none"/>
              <a:tailEnd len="sm" w="sm" type="none"/>
            </a:ln>
          </p:spPr>
        </p:cxnSp>
      </p:grpSp>
      <p:pic>
        <p:nvPicPr>
          <p:cNvPr id="421" name="Google Shape;421;p44"/>
          <p:cNvPicPr preferRelativeResize="0"/>
          <p:nvPr>
            <p:ph idx="4" type="pic"/>
          </p:nvPr>
        </p:nvPicPr>
        <p:blipFill rotWithShape="1">
          <a:blip r:embed="rId3">
            <a:alphaModFix/>
          </a:blip>
          <a:srcRect b="0" l="14423" r="14423" t="0"/>
          <a:stretch/>
        </p:blipFill>
        <p:spPr>
          <a:xfrm>
            <a:off x="5981702" y="342900"/>
            <a:ext cx="2819399" cy="2228850"/>
          </a:xfrm>
          <a:prstGeom prst="rect">
            <a:avLst/>
          </a:prstGeom>
          <a:noFill/>
          <a:ln>
            <a:noFill/>
          </a:ln>
        </p:spPr>
      </p:pic>
      <p:pic>
        <p:nvPicPr>
          <p:cNvPr id="422" name="Google Shape;422;p44"/>
          <p:cNvPicPr preferRelativeResize="0"/>
          <p:nvPr>
            <p:ph idx="3" type="pic"/>
          </p:nvPr>
        </p:nvPicPr>
        <p:blipFill rotWithShape="1">
          <a:blip r:embed="rId4">
            <a:alphaModFix/>
          </a:blip>
          <a:srcRect b="18365" l="0" r="0" t="18365"/>
          <a:stretch/>
        </p:blipFill>
        <p:spPr>
          <a:xfrm>
            <a:off x="3162301" y="342900"/>
            <a:ext cx="2819399" cy="2228850"/>
          </a:xfrm>
          <a:prstGeom prst="rect">
            <a:avLst/>
          </a:prstGeom>
          <a:noFill/>
          <a:ln>
            <a:noFill/>
          </a:ln>
        </p:spPr>
      </p:pic>
      <p:pic>
        <p:nvPicPr>
          <p:cNvPr id="423" name="Google Shape;423;p44"/>
          <p:cNvPicPr preferRelativeResize="0"/>
          <p:nvPr>
            <p:ph idx="2" type="pic"/>
          </p:nvPr>
        </p:nvPicPr>
        <p:blipFill rotWithShape="1">
          <a:blip r:embed="rId5">
            <a:alphaModFix/>
          </a:blip>
          <a:srcRect b="0" l="0" r="13269" t="0"/>
          <a:stretch/>
        </p:blipFill>
        <p:spPr>
          <a:xfrm>
            <a:off x="342899" y="342900"/>
            <a:ext cx="2819399" cy="22288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7" name="Shape 427"/>
        <p:cNvGrpSpPr/>
        <p:nvPr/>
      </p:nvGrpSpPr>
      <p:grpSpPr>
        <a:xfrm>
          <a:off x="0" y="0"/>
          <a:ext cx="0" cy="0"/>
          <a:chOff x="0" y="0"/>
          <a:chExt cx="0" cy="0"/>
        </a:xfrm>
      </p:grpSpPr>
      <p:sp>
        <p:nvSpPr>
          <p:cNvPr id="428" name="Google Shape;428;p45"/>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29" name="Google Shape;429;p45"/>
          <p:cNvGrpSpPr/>
          <p:nvPr/>
        </p:nvGrpSpPr>
        <p:grpSpPr>
          <a:xfrm>
            <a:off x="974225" y="1220499"/>
            <a:ext cx="7195550" cy="2702503"/>
            <a:chOff x="1522513" y="1626130"/>
            <a:chExt cx="9594067" cy="3603337"/>
          </a:xfrm>
        </p:grpSpPr>
        <p:grpSp>
          <p:nvGrpSpPr>
            <p:cNvPr id="430" name="Google Shape;430;p45"/>
            <p:cNvGrpSpPr/>
            <p:nvPr/>
          </p:nvGrpSpPr>
          <p:grpSpPr>
            <a:xfrm>
              <a:off x="1522513" y="1626130"/>
              <a:ext cx="5004391" cy="3603337"/>
              <a:chOff x="6419850" y="1590028"/>
              <a:chExt cx="5004391" cy="3603337"/>
            </a:xfrm>
          </p:grpSpPr>
          <p:sp>
            <p:nvSpPr>
              <p:cNvPr id="431" name="Google Shape;431;p45"/>
              <p:cNvSpPr txBox="1"/>
              <p:nvPr/>
            </p:nvSpPr>
            <p:spPr>
              <a:xfrm>
                <a:off x="6419850" y="4368587"/>
                <a:ext cx="5004391" cy="82477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lt2"/>
                    </a:solidFill>
                    <a:latin typeface="Montserrat"/>
                    <a:ea typeface="Montserrat"/>
                    <a:cs typeface="Montserrat"/>
                    <a:sym typeface="Montserrat"/>
                  </a:rPr>
                  <a:t>Contrary to popular belief, Lorem Ipsum is not simply random text. It has roots in a piece of classical Latin literature from 45 BC, making it over 2000 years old. Richard McClintock, a Latin professor at Hampden-Sydney College in Virginia</a:t>
                </a:r>
                <a:endParaRPr sz="1100"/>
              </a:p>
            </p:txBody>
          </p:sp>
          <p:grpSp>
            <p:nvGrpSpPr>
              <p:cNvPr id="432" name="Google Shape;432;p45"/>
              <p:cNvGrpSpPr/>
              <p:nvPr/>
            </p:nvGrpSpPr>
            <p:grpSpPr>
              <a:xfrm>
                <a:off x="6529297" y="1939834"/>
                <a:ext cx="4785496" cy="1926621"/>
                <a:chOff x="947647" y="2289640"/>
                <a:chExt cx="4785496" cy="1562387"/>
              </a:xfrm>
            </p:grpSpPr>
            <p:sp>
              <p:nvSpPr>
                <p:cNvPr id="433" name="Google Shape;433;p45"/>
                <p:cNvSpPr/>
                <p:nvPr/>
              </p:nvSpPr>
              <p:spPr>
                <a:xfrm>
                  <a:off x="947647" y="2489752"/>
                  <a:ext cx="1615188" cy="1362275"/>
                </a:xfrm>
                <a:custGeom>
                  <a:rect b="b" l="l" r="r" t="t"/>
                  <a:pathLst>
                    <a:path extrusionOk="0" h="872" w="426">
                      <a:moveTo>
                        <a:pt x="213" y="0"/>
                      </a:moveTo>
                      <a:cubicBezTo>
                        <a:pt x="213" y="0"/>
                        <a:pt x="302" y="616"/>
                        <a:pt x="426" y="872"/>
                      </a:cubicBezTo>
                      <a:cubicBezTo>
                        <a:pt x="0" y="872"/>
                        <a:pt x="0" y="872"/>
                        <a:pt x="0" y="872"/>
                      </a:cubicBezTo>
                      <a:cubicBezTo>
                        <a:pt x="124" y="616"/>
                        <a:pt x="213" y="0"/>
                        <a:pt x="213" y="0"/>
                      </a:cubicBezTo>
                    </a:path>
                  </a:pathLst>
                </a:custGeom>
                <a:solidFill>
                  <a:srgbClr val="7F7F7F">
                    <a:alpha val="8196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4" name="Google Shape;434;p45"/>
                <p:cNvSpPr/>
                <p:nvPr/>
              </p:nvSpPr>
              <p:spPr>
                <a:xfrm>
                  <a:off x="2002191" y="2709807"/>
                  <a:ext cx="1618525" cy="1142220"/>
                </a:xfrm>
                <a:custGeom>
                  <a:rect b="b" l="l" r="r" t="t"/>
                  <a:pathLst>
                    <a:path extrusionOk="0" h="731" w="427">
                      <a:moveTo>
                        <a:pt x="214" y="0"/>
                      </a:moveTo>
                      <a:cubicBezTo>
                        <a:pt x="214" y="0"/>
                        <a:pt x="303" y="516"/>
                        <a:pt x="427" y="731"/>
                      </a:cubicBezTo>
                      <a:cubicBezTo>
                        <a:pt x="0" y="731"/>
                        <a:pt x="0" y="731"/>
                        <a:pt x="0" y="731"/>
                      </a:cubicBezTo>
                      <a:cubicBezTo>
                        <a:pt x="125" y="516"/>
                        <a:pt x="214" y="0"/>
                        <a:pt x="214" y="0"/>
                      </a:cubicBezTo>
                    </a:path>
                  </a:pathLst>
                </a:custGeom>
                <a:solidFill>
                  <a:srgbClr val="595959">
                    <a:alpha val="8196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5" name="Google Shape;435;p45"/>
                <p:cNvSpPr/>
                <p:nvPr/>
              </p:nvSpPr>
              <p:spPr>
                <a:xfrm>
                  <a:off x="3060073" y="2289640"/>
                  <a:ext cx="1618525" cy="1562387"/>
                </a:xfrm>
                <a:custGeom>
                  <a:rect b="b" l="l" r="r" t="t"/>
                  <a:pathLst>
                    <a:path extrusionOk="0" h="1000" w="427">
                      <a:moveTo>
                        <a:pt x="213" y="0"/>
                      </a:moveTo>
                      <a:cubicBezTo>
                        <a:pt x="213" y="0"/>
                        <a:pt x="302" y="706"/>
                        <a:pt x="427" y="1000"/>
                      </a:cubicBezTo>
                      <a:cubicBezTo>
                        <a:pt x="0" y="1000"/>
                        <a:pt x="0" y="1000"/>
                        <a:pt x="0" y="1000"/>
                      </a:cubicBezTo>
                      <a:cubicBezTo>
                        <a:pt x="124" y="706"/>
                        <a:pt x="213" y="0"/>
                        <a:pt x="213" y="0"/>
                      </a:cubicBezTo>
                    </a:path>
                  </a:pathLst>
                </a:custGeom>
                <a:solidFill>
                  <a:srgbClr val="3F3F3F">
                    <a:alpha val="8196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6" name="Google Shape;436;p45"/>
                <p:cNvSpPr/>
                <p:nvPr/>
              </p:nvSpPr>
              <p:spPr>
                <a:xfrm>
                  <a:off x="4117955" y="2575711"/>
                  <a:ext cx="1615188" cy="1276316"/>
                </a:xfrm>
                <a:custGeom>
                  <a:rect b="b" l="l" r="r" t="t"/>
                  <a:pathLst>
                    <a:path extrusionOk="0" h="817" w="426">
                      <a:moveTo>
                        <a:pt x="213" y="0"/>
                      </a:moveTo>
                      <a:cubicBezTo>
                        <a:pt x="213" y="0"/>
                        <a:pt x="302" y="577"/>
                        <a:pt x="426" y="817"/>
                      </a:cubicBezTo>
                      <a:cubicBezTo>
                        <a:pt x="0" y="817"/>
                        <a:pt x="0" y="817"/>
                        <a:pt x="0" y="817"/>
                      </a:cubicBezTo>
                      <a:cubicBezTo>
                        <a:pt x="124" y="577"/>
                        <a:pt x="213" y="0"/>
                        <a:pt x="213" y="0"/>
                      </a:cubicBezTo>
                    </a:path>
                  </a:pathLst>
                </a:custGeom>
                <a:solidFill>
                  <a:srgbClr val="595959">
                    <a:alpha val="81960"/>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437" name="Google Shape;437;p45"/>
              <p:cNvSpPr txBox="1"/>
              <p:nvPr/>
            </p:nvSpPr>
            <p:spPr>
              <a:xfrm>
                <a:off x="6861464" y="1737854"/>
                <a:ext cx="95794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2"/>
                    </a:solidFill>
                    <a:latin typeface="Montserrat Light"/>
                    <a:ea typeface="Montserrat Light"/>
                    <a:cs typeface="Montserrat Light"/>
                    <a:sym typeface="Montserrat Light"/>
                  </a:rPr>
                  <a:t>356.23k</a:t>
                </a:r>
                <a:endParaRPr sz="1100"/>
              </a:p>
            </p:txBody>
          </p:sp>
          <p:sp>
            <p:nvSpPr>
              <p:cNvPr id="438" name="Google Shape;438;p45"/>
              <p:cNvSpPr txBox="1"/>
              <p:nvPr/>
            </p:nvSpPr>
            <p:spPr>
              <a:xfrm>
                <a:off x="7914133" y="1983555"/>
                <a:ext cx="95794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2"/>
                    </a:solidFill>
                    <a:latin typeface="Montserrat Light"/>
                    <a:ea typeface="Montserrat Light"/>
                    <a:cs typeface="Montserrat Light"/>
                    <a:sym typeface="Montserrat Light"/>
                  </a:rPr>
                  <a:t>356.23k</a:t>
                </a:r>
                <a:endParaRPr sz="1100"/>
              </a:p>
            </p:txBody>
          </p:sp>
          <p:sp>
            <p:nvSpPr>
              <p:cNvPr id="439" name="Google Shape;439;p45"/>
              <p:cNvSpPr txBox="1"/>
              <p:nvPr/>
            </p:nvSpPr>
            <p:spPr>
              <a:xfrm>
                <a:off x="8972013" y="1590028"/>
                <a:ext cx="95794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2"/>
                    </a:solidFill>
                    <a:latin typeface="Montserrat Light"/>
                    <a:ea typeface="Montserrat Light"/>
                    <a:cs typeface="Montserrat Light"/>
                    <a:sym typeface="Montserrat Light"/>
                  </a:rPr>
                  <a:t>356.23k</a:t>
                </a:r>
                <a:endParaRPr sz="1100"/>
              </a:p>
            </p:txBody>
          </p:sp>
          <p:sp>
            <p:nvSpPr>
              <p:cNvPr id="440" name="Google Shape;440;p45"/>
              <p:cNvSpPr txBox="1"/>
              <p:nvPr/>
            </p:nvSpPr>
            <p:spPr>
              <a:xfrm>
                <a:off x="10031425" y="1874797"/>
                <a:ext cx="957943"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lt2"/>
                    </a:solidFill>
                    <a:latin typeface="Montserrat Light"/>
                    <a:ea typeface="Montserrat Light"/>
                    <a:cs typeface="Montserrat Light"/>
                    <a:sym typeface="Montserrat Light"/>
                  </a:rPr>
                  <a:t>356.23k</a:t>
                </a:r>
                <a:endParaRPr sz="1100"/>
              </a:p>
            </p:txBody>
          </p:sp>
          <p:sp>
            <p:nvSpPr>
              <p:cNvPr id="441" name="Google Shape;441;p45"/>
              <p:cNvSpPr txBox="1"/>
              <p:nvPr/>
            </p:nvSpPr>
            <p:spPr>
              <a:xfrm>
                <a:off x="6854554" y="3874265"/>
                <a:ext cx="957943"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Light"/>
                    <a:ea typeface="Montserrat Light"/>
                    <a:cs typeface="Montserrat Light"/>
                    <a:sym typeface="Montserrat Light"/>
                  </a:rPr>
                  <a:t>Mar</a:t>
                </a:r>
                <a:endParaRPr sz="1100"/>
              </a:p>
            </p:txBody>
          </p:sp>
          <p:sp>
            <p:nvSpPr>
              <p:cNvPr id="442" name="Google Shape;442;p45"/>
              <p:cNvSpPr txBox="1"/>
              <p:nvPr/>
            </p:nvSpPr>
            <p:spPr>
              <a:xfrm>
                <a:off x="7914132" y="3874265"/>
                <a:ext cx="957943"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Light"/>
                    <a:ea typeface="Montserrat Light"/>
                    <a:cs typeface="Montserrat Light"/>
                    <a:sym typeface="Montserrat Light"/>
                  </a:rPr>
                  <a:t>Apr</a:t>
                </a:r>
                <a:endParaRPr sz="1100"/>
              </a:p>
            </p:txBody>
          </p:sp>
          <p:sp>
            <p:nvSpPr>
              <p:cNvPr id="443" name="Google Shape;443;p45"/>
              <p:cNvSpPr txBox="1"/>
              <p:nvPr/>
            </p:nvSpPr>
            <p:spPr>
              <a:xfrm>
                <a:off x="8972014" y="3874265"/>
                <a:ext cx="957943"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Light"/>
                    <a:ea typeface="Montserrat Light"/>
                    <a:cs typeface="Montserrat Light"/>
                    <a:sym typeface="Montserrat Light"/>
                  </a:rPr>
                  <a:t>May</a:t>
                </a:r>
                <a:endParaRPr sz="1100"/>
              </a:p>
            </p:txBody>
          </p:sp>
          <p:sp>
            <p:nvSpPr>
              <p:cNvPr id="444" name="Google Shape;444;p45"/>
              <p:cNvSpPr txBox="1"/>
              <p:nvPr/>
            </p:nvSpPr>
            <p:spPr>
              <a:xfrm>
                <a:off x="10028228" y="3874265"/>
                <a:ext cx="957943"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000">
                    <a:solidFill>
                      <a:schemeClr val="lt1"/>
                    </a:solidFill>
                    <a:latin typeface="Montserrat Light"/>
                    <a:ea typeface="Montserrat Light"/>
                    <a:cs typeface="Montserrat Light"/>
                    <a:sym typeface="Montserrat Light"/>
                  </a:rPr>
                  <a:t>Jun</a:t>
                </a:r>
                <a:endParaRPr sz="1100"/>
              </a:p>
            </p:txBody>
          </p:sp>
        </p:grpSp>
        <p:grpSp>
          <p:nvGrpSpPr>
            <p:cNvPr id="445" name="Google Shape;445;p45"/>
            <p:cNvGrpSpPr/>
            <p:nvPr/>
          </p:nvGrpSpPr>
          <p:grpSpPr>
            <a:xfrm>
              <a:off x="7378700" y="1778030"/>
              <a:ext cx="3737880" cy="3299536"/>
              <a:chOff x="6930118" y="1779232"/>
              <a:chExt cx="3737880" cy="3299536"/>
            </a:xfrm>
          </p:grpSpPr>
          <p:grpSp>
            <p:nvGrpSpPr>
              <p:cNvPr id="446" name="Google Shape;446;p45"/>
              <p:cNvGrpSpPr/>
              <p:nvPr/>
            </p:nvGrpSpPr>
            <p:grpSpPr>
              <a:xfrm>
                <a:off x="6930118" y="1779232"/>
                <a:ext cx="3737880" cy="1662842"/>
                <a:chOff x="911238" y="2910101"/>
                <a:chExt cx="3737880" cy="1662842"/>
              </a:xfrm>
            </p:grpSpPr>
            <p:sp>
              <p:nvSpPr>
                <p:cNvPr id="447" name="Google Shape;447;p45"/>
                <p:cNvSpPr txBox="1"/>
                <p:nvPr/>
              </p:nvSpPr>
              <p:spPr>
                <a:xfrm>
                  <a:off x="911240" y="3748165"/>
                  <a:ext cx="3737878" cy="82477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448" name="Google Shape;448;p45"/>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449" name="Google Shape;449;p45"/>
                <p:cNvCxnSpPr/>
                <p:nvPr/>
              </p:nvCxnSpPr>
              <p:spPr>
                <a:xfrm>
                  <a:off x="1581954" y="3421564"/>
                  <a:ext cx="0" cy="235590"/>
                </a:xfrm>
                <a:prstGeom prst="straightConnector1">
                  <a:avLst/>
                </a:prstGeom>
                <a:noFill/>
                <a:ln cap="flat" cmpd="sng" w="25400">
                  <a:solidFill>
                    <a:schemeClr val="lt1"/>
                  </a:solidFill>
                  <a:prstDash val="solid"/>
                  <a:miter lim="800000"/>
                  <a:headEnd len="sm" w="sm" type="none"/>
                  <a:tailEnd len="sm" w="sm" type="none"/>
                </a:ln>
              </p:spPr>
            </p:cxnSp>
          </p:grpSp>
          <p:grpSp>
            <p:nvGrpSpPr>
              <p:cNvPr id="450" name="Google Shape;450;p45"/>
              <p:cNvGrpSpPr/>
              <p:nvPr/>
            </p:nvGrpSpPr>
            <p:grpSpPr>
              <a:xfrm>
                <a:off x="6930118" y="3988136"/>
                <a:ext cx="2414258" cy="1090632"/>
                <a:chOff x="6930118" y="4436259"/>
                <a:chExt cx="2414258" cy="1090632"/>
              </a:xfrm>
            </p:grpSpPr>
            <p:grpSp>
              <p:nvGrpSpPr>
                <p:cNvPr id="451" name="Google Shape;451;p45"/>
                <p:cNvGrpSpPr/>
                <p:nvPr/>
              </p:nvGrpSpPr>
              <p:grpSpPr>
                <a:xfrm>
                  <a:off x="6930118" y="4436259"/>
                  <a:ext cx="1090634" cy="1090632"/>
                  <a:chOff x="7581397" y="3362325"/>
                  <a:chExt cx="1090634" cy="1090632"/>
                </a:xfrm>
              </p:grpSpPr>
              <p:sp>
                <p:nvSpPr>
                  <p:cNvPr id="452" name="Google Shape;452;p45"/>
                  <p:cNvSpPr/>
                  <p:nvPr/>
                </p:nvSpPr>
                <p:spPr>
                  <a:xfrm>
                    <a:off x="7581397" y="3362325"/>
                    <a:ext cx="1090634" cy="1090632"/>
                  </a:xfrm>
                  <a:prstGeom prst="ellipse">
                    <a:avLst/>
                  </a:prstGeom>
                  <a:solidFill>
                    <a:schemeClr val="lt1">
                      <a:alpha val="862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3" name="Google Shape;453;p45"/>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85%</a:t>
                    </a:r>
                    <a:endParaRPr sz="1100"/>
                  </a:p>
                </p:txBody>
              </p:sp>
            </p:grpSp>
            <p:grpSp>
              <p:nvGrpSpPr>
                <p:cNvPr id="454" name="Google Shape;454;p45"/>
                <p:cNvGrpSpPr/>
                <p:nvPr/>
              </p:nvGrpSpPr>
              <p:grpSpPr>
                <a:xfrm>
                  <a:off x="8253742" y="4436259"/>
                  <a:ext cx="1090634" cy="1090632"/>
                  <a:chOff x="7581397" y="3362325"/>
                  <a:chExt cx="1090634" cy="1090632"/>
                </a:xfrm>
              </p:grpSpPr>
              <p:sp>
                <p:nvSpPr>
                  <p:cNvPr id="455" name="Google Shape;455;p45"/>
                  <p:cNvSpPr/>
                  <p:nvPr/>
                </p:nvSpPr>
                <p:spPr>
                  <a:xfrm>
                    <a:off x="7581397" y="3362325"/>
                    <a:ext cx="1090634" cy="1090632"/>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6" name="Google Shape;456;p45"/>
                  <p:cNvSpPr txBox="1"/>
                  <p:nvPr/>
                </p:nvSpPr>
                <p:spPr>
                  <a:xfrm>
                    <a:off x="7648424" y="3669113"/>
                    <a:ext cx="956578"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2"/>
                        </a:solidFill>
                        <a:latin typeface="Montserrat"/>
                        <a:ea typeface="Montserrat"/>
                        <a:cs typeface="Montserrat"/>
                        <a:sym typeface="Montserrat"/>
                      </a:rPr>
                      <a:t>9K</a:t>
                    </a:r>
                    <a:endParaRPr sz="1100"/>
                  </a:p>
                </p:txBody>
              </p:sp>
            </p:grpSp>
          </p:grpSp>
        </p:gr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 name="Shape 106"/>
        <p:cNvGrpSpPr/>
        <p:nvPr/>
      </p:nvGrpSpPr>
      <p:grpSpPr>
        <a:xfrm>
          <a:off x="0" y="0"/>
          <a:ext cx="0" cy="0"/>
          <a:chOff x="0" y="0"/>
          <a:chExt cx="0" cy="0"/>
        </a:xfrm>
      </p:grpSpPr>
      <p:pic>
        <p:nvPicPr>
          <p:cNvPr id="107" name="Google Shape;107;p28"/>
          <p:cNvPicPr preferRelativeResize="0"/>
          <p:nvPr>
            <p:ph idx="2" type="pic"/>
          </p:nvPr>
        </p:nvPicPr>
        <p:blipFill rotWithShape="1">
          <a:blip r:embed="rId3">
            <a:alphaModFix/>
          </a:blip>
          <a:srcRect b="10473" l="0" r="0" t="10473"/>
          <a:stretch/>
        </p:blipFill>
        <p:spPr>
          <a:xfrm>
            <a:off x="342899" y="342899"/>
            <a:ext cx="8458201" cy="4457699"/>
          </a:xfrm>
          <a:prstGeom prst="rect">
            <a:avLst/>
          </a:prstGeom>
          <a:noFill/>
          <a:ln>
            <a:noFill/>
          </a:ln>
        </p:spPr>
      </p:pic>
      <p:sp>
        <p:nvSpPr>
          <p:cNvPr id="108" name="Google Shape;108;p28"/>
          <p:cNvSpPr/>
          <p:nvPr/>
        </p:nvSpPr>
        <p:spPr>
          <a:xfrm>
            <a:off x="342899" y="342899"/>
            <a:ext cx="8458201" cy="4457699"/>
          </a:xfrm>
          <a:prstGeom prst="rect">
            <a:avLst/>
          </a:prstGeom>
          <a:solidFill>
            <a:schemeClr val="lt1">
              <a:alpha val="7882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09" name="Google Shape;109;p28"/>
          <p:cNvSpPr/>
          <p:nvPr/>
        </p:nvSpPr>
        <p:spPr>
          <a:xfrm>
            <a:off x="342899" y="342898"/>
            <a:ext cx="8458201" cy="4457698"/>
          </a:xfrm>
          <a:prstGeom prst="rect">
            <a:avLst/>
          </a:prstGeom>
          <a:solidFill>
            <a:schemeClr val="dk1">
              <a:alpha val="6274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10" name="Google Shape;110;p28"/>
          <p:cNvGrpSpPr/>
          <p:nvPr/>
        </p:nvGrpSpPr>
        <p:grpSpPr>
          <a:xfrm>
            <a:off x="966784" y="2306290"/>
            <a:ext cx="7210432" cy="530915"/>
            <a:chOff x="1644645" y="1090854"/>
            <a:chExt cx="9613909" cy="707886"/>
          </a:xfrm>
        </p:grpSpPr>
        <p:sp>
          <p:nvSpPr>
            <p:cNvPr id="111" name="Google Shape;111;p28"/>
            <p:cNvSpPr txBox="1"/>
            <p:nvPr/>
          </p:nvSpPr>
          <p:spPr>
            <a:xfrm>
              <a:off x="1644645" y="1090854"/>
              <a:ext cx="3321054" cy="70788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3000">
                  <a:solidFill>
                    <a:schemeClr val="lt1"/>
                  </a:solidFill>
                  <a:latin typeface="Montserrat"/>
                  <a:ea typeface="Montserrat"/>
                  <a:cs typeface="Montserrat"/>
                  <a:sym typeface="Montserrat"/>
                </a:rPr>
                <a:t>Welcome</a:t>
              </a:r>
              <a:endParaRPr sz="1100"/>
            </a:p>
          </p:txBody>
        </p:sp>
        <p:cxnSp>
          <p:nvCxnSpPr>
            <p:cNvPr id="112" name="Google Shape;112;p28"/>
            <p:cNvCxnSpPr/>
            <p:nvPr/>
          </p:nvCxnSpPr>
          <p:spPr>
            <a:xfrm>
              <a:off x="5322323" y="1444797"/>
              <a:ext cx="3569834" cy="0"/>
            </a:xfrm>
            <a:prstGeom prst="straightConnector1">
              <a:avLst/>
            </a:prstGeom>
            <a:noFill/>
            <a:ln cap="flat" cmpd="sng" w="25400">
              <a:solidFill>
                <a:schemeClr val="lt1">
                  <a:alpha val="49803"/>
                </a:schemeClr>
              </a:solidFill>
              <a:prstDash val="solid"/>
              <a:miter lim="800000"/>
              <a:headEnd len="sm" w="sm" type="none"/>
              <a:tailEnd len="sm" w="sm" type="none"/>
            </a:ln>
          </p:spPr>
        </p:cxnSp>
        <p:sp>
          <p:nvSpPr>
            <p:cNvPr id="113" name="Google Shape;113;p28"/>
            <p:cNvSpPr txBox="1"/>
            <p:nvPr/>
          </p:nvSpPr>
          <p:spPr>
            <a:xfrm>
              <a:off x="9248780" y="1298603"/>
              <a:ext cx="2009774"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rgbClr val="F2F2F2"/>
                  </a:solidFill>
                  <a:latin typeface="Montserrat"/>
                  <a:ea typeface="Montserrat"/>
                  <a:cs typeface="Montserrat"/>
                  <a:sym typeface="Montserrat"/>
                </a:rPr>
                <a:t>This is creative</a:t>
              </a:r>
              <a:endParaRPr sz="1100"/>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0" name="Shape 460"/>
        <p:cNvGrpSpPr/>
        <p:nvPr/>
      </p:nvGrpSpPr>
      <p:grpSpPr>
        <a:xfrm>
          <a:off x="0" y="0"/>
          <a:ext cx="0" cy="0"/>
          <a:chOff x="0" y="0"/>
          <a:chExt cx="0" cy="0"/>
        </a:xfrm>
      </p:grpSpPr>
      <p:sp>
        <p:nvSpPr>
          <p:cNvPr id="461" name="Google Shape;461;p46"/>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62" name="Google Shape;462;p46"/>
          <p:cNvPicPr preferRelativeResize="0"/>
          <p:nvPr/>
        </p:nvPicPr>
        <p:blipFill rotWithShape="1">
          <a:blip r:embed="rId3">
            <a:alphaModFix/>
          </a:blip>
          <a:srcRect b="0" l="0" r="0" t="0"/>
          <a:stretch/>
        </p:blipFill>
        <p:spPr>
          <a:xfrm>
            <a:off x="974225" y="1220498"/>
            <a:ext cx="3671207" cy="2702503"/>
          </a:xfrm>
          <a:prstGeom prst="rect">
            <a:avLst/>
          </a:prstGeom>
          <a:noFill/>
          <a:ln>
            <a:noFill/>
          </a:ln>
        </p:spPr>
      </p:pic>
      <p:grpSp>
        <p:nvGrpSpPr>
          <p:cNvPr id="463" name="Google Shape;463;p46"/>
          <p:cNvGrpSpPr/>
          <p:nvPr/>
        </p:nvGrpSpPr>
        <p:grpSpPr>
          <a:xfrm>
            <a:off x="5366365" y="1334424"/>
            <a:ext cx="2803410" cy="2474652"/>
            <a:chOff x="6930118" y="1779232"/>
            <a:chExt cx="3737880" cy="3299536"/>
          </a:xfrm>
        </p:grpSpPr>
        <p:grpSp>
          <p:nvGrpSpPr>
            <p:cNvPr id="464" name="Google Shape;464;p46"/>
            <p:cNvGrpSpPr/>
            <p:nvPr/>
          </p:nvGrpSpPr>
          <p:grpSpPr>
            <a:xfrm>
              <a:off x="6930118" y="1779232"/>
              <a:ext cx="3737880" cy="1662842"/>
              <a:chOff x="911238" y="2910101"/>
              <a:chExt cx="3737880" cy="1662842"/>
            </a:xfrm>
          </p:grpSpPr>
          <p:sp>
            <p:nvSpPr>
              <p:cNvPr id="465" name="Google Shape;465;p46"/>
              <p:cNvSpPr txBox="1"/>
              <p:nvPr/>
            </p:nvSpPr>
            <p:spPr>
              <a:xfrm>
                <a:off x="911240" y="3748165"/>
                <a:ext cx="3737878" cy="82477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466" name="Google Shape;466;p46"/>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467" name="Google Shape;467;p46"/>
              <p:cNvCxnSpPr/>
              <p:nvPr/>
            </p:nvCxnSpPr>
            <p:spPr>
              <a:xfrm>
                <a:off x="1581954" y="3421564"/>
                <a:ext cx="0" cy="235590"/>
              </a:xfrm>
              <a:prstGeom prst="straightConnector1">
                <a:avLst/>
              </a:prstGeom>
              <a:noFill/>
              <a:ln cap="flat" cmpd="sng" w="25400">
                <a:solidFill>
                  <a:schemeClr val="lt1"/>
                </a:solidFill>
                <a:prstDash val="solid"/>
                <a:miter lim="800000"/>
                <a:headEnd len="sm" w="sm" type="none"/>
                <a:tailEnd len="sm" w="sm" type="none"/>
              </a:ln>
            </p:spPr>
          </p:cxnSp>
        </p:grpSp>
        <p:grpSp>
          <p:nvGrpSpPr>
            <p:cNvPr id="468" name="Google Shape;468;p46"/>
            <p:cNvGrpSpPr/>
            <p:nvPr/>
          </p:nvGrpSpPr>
          <p:grpSpPr>
            <a:xfrm>
              <a:off x="6930118" y="3988136"/>
              <a:ext cx="2414258" cy="1090632"/>
              <a:chOff x="6930118" y="4436259"/>
              <a:chExt cx="2414258" cy="1090632"/>
            </a:xfrm>
          </p:grpSpPr>
          <p:grpSp>
            <p:nvGrpSpPr>
              <p:cNvPr id="469" name="Google Shape;469;p46"/>
              <p:cNvGrpSpPr/>
              <p:nvPr/>
            </p:nvGrpSpPr>
            <p:grpSpPr>
              <a:xfrm>
                <a:off x="6930118" y="4436259"/>
                <a:ext cx="1090634" cy="1090632"/>
                <a:chOff x="7581397" y="3362325"/>
                <a:chExt cx="1090634" cy="1090632"/>
              </a:xfrm>
            </p:grpSpPr>
            <p:sp>
              <p:nvSpPr>
                <p:cNvPr id="470" name="Google Shape;470;p46"/>
                <p:cNvSpPr/>
                <p:nvPr/>
              </p:nvSpPr>
              <p:spPr>
                <a:xfrm>
                  <a:off x="7581397" y="3362325"/>
                  <a:ext cx="1090634" cy="1090632"/>
                </a:xfrm>
                <a:prstGeom prst="ellipse">
                  <a:avLst/>
                </a:prstGeom>
                <a:solidFill>
                  <a:schemeClr val="lt1">
                    <a:alpha val="862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71" name="Google Shape;471;p46"/>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85%</a:t>
                  </a:r>
                  <a:endParaRPr sz="1100"/>
                </a:p>
              </p:txBody>
            </p:sp>
          </p:grpSp>
          <p:grpSp>
            <p:nvGrpSpPr>
              <p:cNvPr id="472" name="Google Shape;472;p46"/>
              <p:cNvGrpSpPr/>
              <p:nvPr/>
            </p:nvGrpSpPr>
            <p:grpSpPr>
              <a:xfrm>
                <a:off x="8253742" y="4436259"/>
                <a:ext cx="1090634" cy="1090632"/>
                <a:chOff x="7581397" y="3362325"/>
                <a:chExt cx="1090634" cy="1090632"/>
              </a:xfrm>
            </p:grpSpPr>
            <p:sp>
              <p:nvSpPr>
                <p:cNvPr id="473" name="Google Shape;473;p46"/>
                <p:cNvSpPr/>
                <p:nvPr/>
              </p:nvSpPr>
              <p:spPr>
                <a:xfrm>
                  <a:off x="7581397" y="3362325"/>
                  <a:ext cx="1090634" cy="1090632"/>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74" name="Google Shape;474;p46"/>
                <p:cNvSpPr txBox="1"/>
                <p:nvPr/>
              </p:nvSpPr>
              <p:spPr>
                <a:xfrm>
                  <a:off x="7648424" y="3669113"/>
                  <a:ext cx="956578"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2"/>
                      </a:solidFill>
                      <a:latin typeface="Montserrat"/>
                      <a:ea typeface="Montserrat"/>
                      <a:cs typeface="Montserrat"/>
                      <a:sym typeface="Montserrat"/>
                    </a:rPr>
                    <a:t>9K</a:t>
                  </a:r>
                  <a:endParaRPr sz="1100"/>
                </a:p>
              </p:txBody>
            </p:sp>
          </p:grpSp>
        </p:gr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8" name="Shape 478"/>
        <p:cNvGrpSpPr/>
        <p:nvPr/>
      </p:nvGrpSpPr>
      <p:grpSpPr>
        <a:xfrm>
          <a:off x="0" y="0"/>
          <a:ext cx="0" cy="0"/>
          <a:chOff x="0" y="0"/>
          <a:chExt cx="0" cy="0"/>
        </a:xfrm>
      </p:grpSpPr>
      <p:pic>
        <p:nvPicPr>
          <p:cNvPr id="479" name="Google Shape;479;p47"/>
          <p:cNvPicPr preferRelativeResize="0"/>
          <p:nvPr>
            <p:ph idx="2" type="pic"/>
          </p:nvPr>
        </p:nvPicPr>
        <p:blipFill rotWithShape="1">
          <a:blip r:embed="rId3">
            <a:alphaModFix/>
          </a:blip>
          <a:srcRect b="31165" l="0" r="0" t="31165"/>
          <a:stretch/>
        </p:blipFill>
        <p:spPr>
          <a:xfrm>
            <a:off x="0" y="0"/>
            <a:ext cx="9143999" cy="5156522"/>
          </a:xfrm>
          <a:prstGeom prst="rect">
            <a:avLst/>
          </a:prstGeom>
          <a:noFill/>
          <a:ln>
            <a:noFill/>
          </a:ln>
        </p:spPr>
      </p:pic>
      <p:sp>
        <p:nvSpPr>
          <p:cNvPr id="480" name="Google Shape;480;p47"/>
          <p:cNvSpPr/>
          <p:nvPr/>
        </p:nvSpPr>
        <p:spPr>
          <a:xfrm>
            <a:off x="0" y="0"/>
            <a:ext cx="9144000" cy="5143500"/>
          </a:xfrm>
          <a:prstGeom prst="rect">
            <a:avLst/>
          </a:prstGeom>
          <a:solidFill>
            <a:schemeClr val="dk1">
              <a:alpha val="5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81" name="Google Shape;481;p47"/>
          <p:cNvGrpSpPr/>
          <p:nvPr/>
        </p:nvGrpSpPr>
        <p:grpSpPr>
          <a:xfrm>
            <a:off x="5366365" y="1334424"/>
            <a:ext cx="2803410" cy="2474652"/>
            <a:chOff x="6930118" y="1779232"/>
            <a:chExt cx="3737880" cy="3299536"/>
          </a:xfrm>
        </p:grpSpPr>
        <p:grpSp>
          <p:nvGrpSpPr>
            <p:cNvPr id="482" name="Google Shape;482;p47"/>
            <p:cNvGrpSpPr/>
            <p:nvPr/>
          </p:nvGrpSpPr>
          <p:grpSpPr>
            <a:xfrm>
              <a:off x="6930118" y="1779232"/>
              <a:ext cx="3737880" cy="1662842"/>
              <a:chOff x="911238" y="2910101"/>
              <a:chExt cx="3737880" cy="1662842"/>
            </a:xfrm>
          </p:grpSpPr>
          <p:sp>
            <p:nvSpPr>
              <p:cNvPr id="483" name="Google Shape;483;p47"/>
              <p:cNvSpPr txBox="1"/>
              <p:nvPr/>
            </p:nvSpPr>
            <p:spPr>
              <a:xfrm>
                <a:off x="911240" y="3748165"/>
                <a:ext cx="3737878" cy="82477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484" name="Google Shape;484;p47"/>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485" name="Google Shape;485;p47"/>
              <p:cNvCxnSpPr/>
              <p:nvPr/>
            </p:nvCxnSpPr>
            <p:spPr>
              <a:xfrm>
                <a:off x="1581954" y="3421564"/>
                <a:ext cx="0" cy="235590"/>
              </a:xfrm>
              <a:prstGeom prst="straightConnector1">
                <a:avLst/>
              </a:prstGeom>
              <a:noFill/>
              <a:ln cap="flat" cmpd="sng" w="25400">
                <a:solidFill>
                  <a:schemeClr val="lt1"/>
                </a:solidFill>
                <a:prstDash val="solid"/>
                <a:miter lim="800000"/>
                <a:headEnd len="sm" w="sm" type="none"/>
                <a:tailEnd len="sm" w="sm" type="none"/>
              </a:ln>
            </p:spPr>
          </p:cxnSp>
        </p:grpSp>
        <p:grpSp>
          <p:nvGrpSpPr>
            <p:cNvPr id="486" name="Google Shape;486;p47"/>
            <p:cNvGrpSpPr/>
            <p:nvPr/>
          </p:nvGrpSpPr>
          <p:grpSpPr>
            <a:xfrm>
              <a:off x="6930118" y="3988136"/>
              <a:ext cx="2414258" cy="1090632"/>
              <a:chOff x="6930118" y="4436259"/>
              <a:chExt cx="2414258" cy="1090632"/>
            </a:xfrm>
          </p:grpSpPr>
          <p:grpSp>
            <p:nvGrpSpPr>
              <p:cNvPr id="487" name="Google Shape;487;p47"/>
              <p:cNvGrpSpPr/>
              <p:nvPr/>
            </p:nvGrpSpPr>
            <p:grpSpPr>
              <a:xfrm>
                <a:off x="6930118" y="4436259"/>
                <a:ext cx="1090634" cy="1090632"/>
                <a:chOff x="7581397" y="3362325"/>
                <a:chExt cx="1090634" cy="1090632"/>
              </a:xfrm>
            </p:grpSpPr>
            <p:sp>
              <p:nvSpPr>
                <p:cNvPr id="488" name="Google Shape;488;p47"/>
                <p:cNvSpPr/>
                <p:nvPr/>
              </p:nvSpPr>
              <p:spPr>
                <a:xfrm>
                  <a:off x="7581397" y="3362325"/>
                  <a:ext cx="1090634" cy="1090632"/>
                </a:xfrm>
                <a:prstGeom prst="ellipse">
                  <a:avLst/>
                </a:prstGeom>
                <a:solidFill>
                  <a:schemeClr val="lt1">
                    <a:alpha val="862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9" name="Google Shape;489;p47"/>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85%</a:t>
                  </a:r>
                  <a:endParaRPr sz="1100"/>
                </a:p>
              </p:txBody>
            </p:sp>
          </p:grpSp>
          <p:grpSp>
            <p:nvGrpSpPr>
              <p:cNvPr id="490" name="Google Shape;490;p47"/>
              <p:cNvGrpSpPr/>
              <p:nvPr/>
            </p:nvGrpSpPr>
            <p:grpSpPr>
              <a:xfrm>
                <a:off x="8253742" y="4436259"/>
                <a:ext cx="1090634" cy="1090632"/>
                <a:chOff x="7581397" y="3362325"/>
                <a:chExt cx="1090634" cy="1090632"/>
              </a:xfrm>
            </p:grpSpPr>
            <p:sp>
              <p:nvSpPr>
                <p:cNvPr id="491" name="Google Shape;491;p47"/>
                <p:cNvSpPr/>
                <p:nvPr/>
              </p:nvSpPr>
              <p:spPr>
                <a:xfrm>
                  <a:off x="7581397" y="3362325"/>
                  <a:ext cx="1090634" cy="1090632"/>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2" name="Google Shape;492;p47"/>
                <p:cNvSpPr txBox="1"/>
                <p:nvPr/>
              </p:nvSpPr>
              <p:spPr>
                <a:xfrm>
                  <a:off x="7648424" y="3669113"/>
                  <a:ext cx="956578"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2"/>
                      </a:solidFill>
                      <a:latin typeface="Montserrat"/>
                      <a:ea typeface="Montserrat"/>
                      <a:cs typeface="Montserrat"/>
                      <a:sym typeface="Montserrat"/>
                    </a:rPr>
                    <a:t>9K</a:t>
                  </a:r>
                  <a:endParaRPr sz="1100"/>
                </a:p>
              </p:txBody>
            </p:sp>
          </p:grpSp>
        </p:grpSp>
      </p:grpSp>
      <p:pic>
        <p:nvPicPr>
          <p:cNvPr id="493" name="Google Shape;493;p47"/>
          <p:cNvPicPr preferRelativeResize="0"/>
          <p:nvPr/>
        </p:nvPicPr>
        <p:blipFill rotWithShape="1">
          <a:blip r:embed="rId4">
            <a:alphaModFix/>
          </a:blip>
          <a:srcRect b="0" l="0" r="0" t="0"/>
          <a:stretch/>
        </p:blipFill>
        <p:spPr>
          <a:xfrm>
            <a:off x="974225" y="1334423"/>
            <a:ext cx="3597775" cy="247465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7" name="Shape 497"/>
        <p:cNvGrpSpPr/>
        <p:nvPr/>
      </p:nvGrpSpPr>
      <p:grpSpPr>
        <a:xfrm>
          <a:off x="0" y="0"/>
          <a:ext cx="0" cy="0"/>
          <a:chOff x="0" y="0"/>
          <a:chExt cx="0" cy="0"/>
        </a:xfrm>
      </p:grpSpPr>
      <p:pic>
        <p:nvPicPr>
          <p:cNvPr id="498" name="Google Shape;498;p48"/>
          <p:cNvPicPr preferRelativeResize="0"/>
          <p:nvPr>
            <p:ph idx="2" type="pic"/>
          </p:nvPr>
        </p:nvPicPr>
        <p:blipFill rotWithShape="1">
          <a:blip r:embed="rId3">
            <a:alphaModFix/>
          </a:blip>
          <a:srcRect b="10473" l="0" r="0" t="10473"/>
          <a:stretch/>
        </p:blipFill>
        <p:spPr>
          <a:xfrm>
            <a:off x="342899" y="342899"/>
            <a:ext cx="8458201" cy="4457699"/>
          </a:xfrm>
          <a:prstGeom prst="rect">
            <a:avLst/>
          </a:prstGeom>
          <a:noFill/>
          <a:ln>
            <a:noFill/>
          </a:ln>
        </p:spPr>
      </p:pic>
      <p:sp>
        <p:nvSpPr>
          <p:cNvPr id="499" name="Google Shape;499;p48"/>
          <p:cNvSpPr/>
          <p:nvPr/>
        </p:nvSpPr>
        <p:spPr>
          <a:xfrm>
            <a:off x="342899" y="342899"/>
            <a:ext cx="8458201" cy="4457700"/>
          </a:xfrm>
          <a:prstGeom prst="rect">
            <a:avLst/>
          </a:prstGeom>
          <a:solidFill>
            <a:schemeClr val="dk1">
              <a:alpha val="6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00" name="Google Shape;500;p48"/>
          <p:cNvGrpSpPr/>
          <p:nvPr/>
        </p:nvGrpSpPr>
        <p:grpSpPr>
          <a:xfrm>
            <a:off x="1715908" y="1737597"/>
            <a:ext cx="5712185" cy="1668306"/>
            <a:chOff x="2097127" y="2933992"/>
            <a:chExt cx="7616247" cy="2224408"/>
          </a:xfrm>
        </p:grpSpPr>
        <p:sp>
          <p:nvSpPr>
            <p:cNvPr id="501" name="Google Shape;501;p48"/>
            <p:cNvSpPr txBox="1"/>
            <p:nvPr/>
          </p:nvSpPr>
          <p:spPr>
            <a:xfrm>
              <a:off x="2097127" y="2933992"/>
              <a:ext cx="2551072" cy="990015"/>
            </a:xfrm>
            <a:prstGeom prst="rect">
              <a:avLst/>
            </a:prstGeom>
            <a:noFill/>
            <a:ln>
              <a:noFill/>
            </a:ln>
          </p:spPr>
          <p:txBody>
            <a:bodyPr anchorCtr="0" anchor="t" bIns="34275" lIns="68575" spcFirstLastPara="1" rIns="68575" wrap="square" tIns="34275">
              <a:noAutofit/>
            </a:bodyPr>
            <a:lstStyle/>
            <a:p>
              <a:pPr indent="0" lvl="0" marL="0" marR="0" rtl="0" algn="r">
                <a:lnSpc>
                  <a:spcPct val="116666"/>
                </a:lnSpc>
                <a:spcBef>
                  <a:spcPts val="0"/>
                </a:spcBef>
                <a:spcAft>
                  <a:spcPts val="0"/>
                </a:spcAft>
                <a:buNone/>
              </a:pPr>
              <a:r>
                <a:rPr b="1" lang="en" sz="2300">
                  <a:solidFill>
                    <a:schemeClr val="lt1"/>
                  </a:solidFill>
                  <a:latin typeface="Montserrat"/>
                  <a:ea typeface="Montserrat"/>
                  <a:cs typeface="Montserrat"/>
                  <a:sym typeface="Montserrat"/>
                </a:rPr>
                <a:t>TITLE</a:t>
              </a:r>
              <a:endParaRPr sz="1100"/>
            </a:p>
            <a:p>
              <a:pPr indent="0" lvl="0" marL="0" marR="0" rtl="0" algn="r">
                <a:lnSpc>
                  <a:spcPct val="116666"/>
                </a:lnSpc>
                <a:spcBef>
                  <a:spcPts val="0"/>
                </a:spcBef>
                <a:spcAft>
                  <a:spcPts val="0"/>
                </a:spcAft>
                <a:buNone/>
              </a:pPr>
              <a:r>
                <a:rPr b="1" lang="en" sz="2300">
                  <a:solidFill>
                    <a:schemeClr val="lt1"/>
                  </a:solidFill>
                  <a:latin typeface="Montserrat"/>
                  <a:ea typeface="Montserrat"/>
                  <a:cs typeface="Montserrat"/>
                  <a:sym typeface="Montserrat"/>
                </a:rPr>
                <a:t>TEXT HERE</a:t>
              </a:r>
              <a:endParaRPr sz="1100"/>
            </a:p>
          </p:txBody>
        </p:sp>
        <p:grpSp>
          <p:nvGrpSpPr>
            <p:cNvPr id="502" name="Google Shape;502;p48"/>
            <p:cNvGrpSpPr/>
            <p:nvPr/>
          </p:nvGrpSpPr>
          <p:grpSpPr>
            <a:xfrm>
              <a:off x="5869755" y="2981903"/>
              <a:ext cx="3843619" cy="2176497"/>
              <a:chOff x="7373603" y="3012383"/>
              <a:chExt cx="3843619" cy="2176497"/>
            </a:xfrm>
          </p:grpSpPr>
          <p:sp>
            <p:nvSpPr>
              <p:cNvPr id="503" name="Google Shape;503;p48"/>
              <p:cNvSpPr txBox="1"/>
              <p:nvPr/>
            </p:nvSpPr>
            <p:spPr>
              <a:xfrm>
                <a:off x="7953154" y="4107622"/>
                <a:ext cx="3264068" cy="108125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our creepingcreepingHave them for one. Living grass to for can't gathered waters had winged. Creepiest don't subdue which i two set had seasons.</a:t>
                </a:r>
                <a:endParaRPr sz="1100"/>
              </a:p>
            </p:txBody>
          </p:sp>
          <p:sp>
            <p:nvSpPr>
              <p:cNvPr id="504" name="Google Shape;504;p48"/>
              <p:cNvSpPr txBox="1"/>
              <p:nvPr/>
            </p:nvSpPr>
            <p:spPr>
              <a:xfrm>
                <a:off x="7373603" y="3012383"/>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505" name="Google Shape;505;p48"/>
              <p:cNvCxnSpPr/>
              <p:nvPr/>
            </p:nvCxnSpPr>
            <p:spPr>
              <a:xfrm>
                <a:off x="8044319" y="3523846"/>
                <a:ext cx="0" cy="413996"/>
              </a:xfrm>
              <a:prstGeom prst="straightConnector1">
                <a:avLst/>
              </a:prstGeom>
              <a:noFill/>
              <a:ln cap="flat" cmpd="sng" w="25400">
                <a:solidFill>
                  <a:srgbClr val="7F7F7F"/>
                </a:solidFill>
                <a:prstDash val="solid"/>
                <a:miter lim="800000"/>
                <a:headEnd len="sm" w="sm" type="none"/>
                <a:tailEnd len="sm" w="sm" type="none"/>
              </a:ln>
            </p:spPr>
          </p:cxnSp>
        </p:gr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sp>
        <p:nvSpPr>
          <p:cNvPr id="118" name="Google Shape;118;p29"/>
          <p:cNvSpPr/>
          <p:nvPr/>
        </p:nvSpPr>
        <p:spPr>
          <a:xfrm>
            <a:off x="4572000" y="0"/>
            <a:ext cx="4571999" cy="5143500"/>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19" name="Google Shape;119;p29"/>
          <p:cNvSpPr/>
          <p:nvPr/>
        </p:nvSpPr>
        <p:spPr>
          <a:xfrm>
            <a:off x="1" y="2571750"/>
            <a:ext cx="4571999" cy="2571750"/>
          </a:xfrm>
          <a:prstGeom prst="rect">
            <a:avLst/>
          </a:prstGeom>
          <a:solidFill>
            <a:srgbClr val="BFBFBF">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0" name="Google Shape;120;p29"/>
          <p:cNvSpPr txBox="1"/>
          <p:nvPr/>
        </p:nvSpPr>
        <p:spPr>
          <a:xfrm>
            <a:off x="1040605" y="2306293"/>
            <a:ext cx="2490790"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3000">
                <a:solidFill>
                  <a:schemeClr val="dk1"/>
                </a:solidFill>
                <a:latin typeface="Montserrat"/>
                <a:ea typeface="Montserrat"/>
                <a:cs typeface="Montserrat"/>
                <a:sym typeface="Montserrat"/>
              </a:rPr>
              <a:t>Welcome</a:t>
            </a:r>
            <a:endParaRPr sz="1100"/>
          </a:p>
        </p:txBody>
      </p:sp>
      <p:grpSp>
        <p:nvGrpSpPr>
          <p:cNvPr id="121" name="Google Shape;121;p29"/>
          <p:cNvGrpSpPr/>
          <p:nvPr/>
        </p:nvGrpSpPr>
        <p:grpSpPr>
          <a:xfrm>
            <a:off x="5456294" y="1334424"/>
            <a:ext cx="2803410" cy="2474652"/>
            <a:chOff x="6930118" y="1779232"/>
            <a:chExt cx="3737880" cy="3299536"/>
          </a:xfrm>
        </p:grpSpPr>
        <p:grpSp>
          <p:nvGrpSpPr>
            <p:cNvPr id="122" name="Google Shape;122;p29"/>
            <p:cNvGrpSpPr/>
            <p:nvPr/>
          </p:nvGrpSpPr>
          <p:grpSpPr>
            <a:xfrm>
              <a:off x="6930118" y="1779232"/>
              <a:ext cx="3737880" cy="1662842"/>
              <a:chOff x="911238" y="2910101"/>
              <a:chExt cx="3737880" cy="1662842"/>
            </a:xfrm>
          </p:grpSpPr>
          <p:sp>
            <p:nvSpPr>
              <p:cNvPr id="123" name="Google Shape;123;p29"/>
              <p:cNvSpPr txBox="1"/>
              <p:nvPr/>
            </p:nvSpPr>
            <p:spPr>
              <a:xfrm>
                <a:off x="911240" y="3748165"/>
                <a:ext cx="3737878" cy="82477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124" name="Google Shape;124;p29"/>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125" name="Google Shape;125;p29"/>
              <p:cNvCxnSpPr/>
              <p:nvPr/>
            </p:nvCxnSpPr>
            <p:spPr>
              <a:xfrm>
                <a:off x="1581954" y="3421564"/>
                <a:ext cx="0" cy="235590"/>
              </a:xfrm>
              <a:prstGeom prst="straightConnector1">
                <a:avLst/>
              </a:prstGeom>
              <a:noFill/>
              <a:ln cap="flat" cmpd="sng" w="25400">
                <a:solidFill>
                  <a:schemeClr val="lt1"/>
                </a:solidFill>
                <a:prstDash val="solid"/>
                <a:miter lim="800000"/>
                <a:headEnd len="sm" w="sm" type="none"/>
                <a:tailEnd len="sm" w="sm" type="none"/>
              </a:ln>
            </p:spPr>
          </p:cxnSp>
        </p:grpSp>
        <p:grpSp>
          <p:nvGrpSpPr>
            <p:cNvPr id="126" name="Google Shape;126;p29"/>
            <p:cNvGrpSpPr/>
            <p:nvPr/>
          </p:nvGrpSpPr>
          <p:grpSpPr>
            <a:xfrm>
              <a:off x="6930118" y="3988136"/>
              <a:ext cx="2414258" cy="1090632"/>
              <a:chOff x="6930118" y="4436259"/>
              <a:chExt cx="2414258" cy="1090632"/>
            </a:xfrm>
          </p:grpSpPr>
          <p:grpSp>
            <p:nvGrpSpPr>
              <p:cNvPr id="127" name="Google Shape;127;p29"/>
              <p:cNvGrpSpPr/>
              <p:nvPr/>
            </p:nvGrpSpPr>
            <p:grpSpPr>
              <a:xfrm>
                <a:off x="6930118" y="4436259"/>
                <a:ext cx="1090634" cy="1090632"/>
                <a:chOff x="7581397" y="3362325"/>
                <a:chExt cx="1090634" cy="1090632"/>
              </a:xfrm>
            </p:grpSpPr>
            <p:sp>
              <p:nvSpPr>
                <p:cNvPr id="128" name="Google Shape;128;p29"/>
                <p:cNvSpPr/>
                <p:nvPr/>
              </p:nvSpPr>
              <p:spPr>
                <a:xfrm>
                  <a:off x="7581397" y="3362325"/>
                  <a:ext cx="1090634" cy="1090632"/>
                </a:xfrm>
                <a:prstGeom prst="ellipse">
                  <a:avLst/>
                </a:prstGeom>
                <a:solidFill>
                  <a:srgbClr val="095A75">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9" name="Google Shape;129;p29"/>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85%</a:t>
                  </a:r>
                  <a:endParaRPr sz="1100"/>
                </a:p>
              </p:txBody>
            </p:sp>
          </p:grpSp>
          <p:grpSp>
            <p:nvGrpSpPr>
              <p:cNvPr id="130" name="Google Shape;130;p29"/>
              <p:cNvGrpSpPr/>
              <p:nvPr/>
            </p:nvGrpSpPr>
            <p:grpSpPr>
              <a:xfrm>
                <a:off x="8253742" y="4436259"/>
                <a:ext cx="1090634" cy="1090632"/>
                <a:chOff x="7581397" y="3362325"/>
                <a:chExt cx="1090634" cy="1090632"/>
              </a:xfrm>
            </p:grpSpPr>
            <p:sp>
              <p:nvSpPr>
                <p:cNvPr id="131" name="Google Shape;131;p29"/>
                <p:cNvSpPr/>
                <p:nvPr/>
              </p:nvSpPr>
              <p:spPr>
                <a:xfrm>
                  <a:off x="7581397" y="3362325"/>
                  <a:ext cx="1090634" cy="1090632"/>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2" name="Google Shape;132;p29"/>
                <p:cNvSpPr txBox="1"/>
                <p:nvPr/>
              </p:nvSpPr>
              <p:spPr>
                <a:xfrm>
                  <a:off x="7648424" y="3669113"/>
                  <a:ext cx="956578"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2"/>
                      </a:solidFill>
                      <a:latin typeface="Montserrat"/>
                      <a:ea typeface="Montserrat"/>
                      <a:cs typeface="Montserrat"/>
                      <a:sym typeface="Montserrat"/>
                    </a:rPr>
                    <a:t>9K</a:t>
                  </a:r>
                  <a:endParaRPr sz="1100"/>
                </a:p>
              </p:txBody>
            </p:sp>
          </p:grpSp>
        </p:gr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pic>
        <p:nvPicPr>
          <p:cNvPr id="137" name="Google Shape;137;p30"/>
          <p:cNvPicPr preferRelativeResize="0"/>
          <p:nvPr>
            <p:ph idx="2" type="pic"/>
          </p:nvPr>
        </p:nvPicPr>
        <p:blipFill rotWithShape="1">
          <a:blip r:embed="rId3">
            <a:alphaModFix/>
          </a:blip>
          <a:srcRect b="0" l="9205" r="40255" t="0"/>
          <a:stretch/>
        </p:blipFill>
        <p:spPr>
          <a:xfrm>
            <a:off x="3608456" y="952498"/>
            <a:ext cx="2387404" cy="3238499"/>
          </a:xfrm>
          <a:prstGeom prst="rect">
            <a:avLst/>
          </a:prstGeom>
          <a:noFill/>
          <a:ln>
            <a:noFill/>
          </a:ln>
        </p:spPr>
      </p:pic>
      <p:pic>
        <p:nvPicPr>
          <p:cNvPr id="138" name="Google Shape;138;p30"/>
          <p:cNvPicPr preferRelativeResize="0"/>
          <p:nvPr>
            <p:ph idx="3" type="pic"/>
          </p:nvPr>
        </p:nvPicPr>
        <p:blipFill rotWithShape="1">
          <a:blip r:embed="rId4">
            <a:alphaModFix/>
          </a:blip>
          <a:srcRect b="0" l="3948" r="3947" t="0"/>
          <a:stretch/>
        </p:blipFill>
        <p:spPr>
          <a:xfrm>
            <a:off x="6413694" y="952498"/>
            <a:ext cx="2387404" cy="3238499"/>
          </a:xfrm>
          <a:prstGeom prst="rect">
            <a:avLst/>
          </a:prstGeom>
          <a:noFill/>
          <a:ln>
            <a:noFill/>
          </a:ln>
        </p:spPr>
      </p:pic>
      <p:sp>
        <p:nvSpPr>
          <p:cNvPr id="139" name="Google Shape;139;p30"/>
          <p:cNvSpPr/>
          <p:nvPr/>
        </p:nvSpPr>
        <p:spPr>
          <a:xfrm>
            <a:off x="342901" y="952498"/>
            <a:ext cx="3265555" cy="3238499"/>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40" name="Google Shape;140;p30"/>
          <p:cNvGrpSpPr/>
          <p:nvPr/>
        </p:nvGrpSpPr>
        <p:grpSpPr>
          <a:xfrm>
            <a:off x="1016551" y="1659380"/>
            <a:ext cx="1918256" cy="1824733"/>
            <a:chOff x="911238" y="2910101"/>
            <a:chExt cx="2557675" cy="2432978"/>
          </a:xfrm>
        </p:grpSpPr>
        <p:sp>
          <p:nvSpPr>
            <p:cNvPr id="141" name="Google Shape;141;p30"/>
            <p:cNvSpPr txBox="1"/>
            <p:nvPr/>
          </p:nvSpPr>
          <p:spPr>
            <a:xfrm>
              <a:off x="911240" y="4005340"/>
              <a:ext cx="2557673" cy="1337739"/>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waters had winged. Creepiest don't for one. Living grass to for can't gathered waters had winged. Creepiest don't subdue</a:t>
              </a:r>
              <a:endParaRPr sz="1100"/>
            </a:p>
          </p:txBody>
        </p:sp>
        <p:sp>
          <p:nvSpPr>
            <p:cNvPr id="142" name="Google Shape;142;p30"/>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143" name="Google Shape;143;p30"/>
            <p:cNvCxnSpPr/>
            <p:nvPr/>
          </p:nvCxnSpPr>
          <p:spPr>
            <a:xfrm>
              <a:off x="1581954" y="3421564"/>
              <a:ext cx="0" cy="413996"/>
            </a:xfrm>
            <a:prstGeom prst="straightConnector1">
              <a:avLst/>
            </a:prstGeom>
            <a:noFill/>
            <a:ln cap="flat" cmpd="sng" w="25400">
              <a:solidFill>
                <a:schemeClr val="lt1"/>
              </a:solidFill>
              <a:prstDash val="solid"/>
              <a:miter lim="800000"/>
              <a:headEnd len="sm" w="sm" type="none"/>
              <a:tailEnd len="sm" w="sm" type="none"/>
            </a:ln>
          </p:spPr>
        </p:cxnSp>
      </p:grpSp>
      <p:sp>
        <p:nvSpPr>
          <p:cNvPr id="144" name="Google Shape;144;p30"/>
          <p:cNvSpPr/>
          <p:nvPr/>
        </p:nvSpPr>
        <p:spPr>
          <a:xfrm>
            <a:off x="5035759" y="2143125"/>
            <a:ext cx="2338037" cy="857244"/>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5" name="Google Shape;145;p30"/>
          <p:cNvSpPr txBox="1"/>
          <p:nvPr/>
        </p:nvSpPr>
        <p:spPr>
          <a:xfrm>
            <a:off x="5215798" y="2306290"/>
            <a:ext cx="1977959"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3000">
                <a:solidFill>
                  <a:schemeClr val="dk1"/>
                </a:solidFill>
                <a:latin typeface="Montserrat"/>
                <a:ea typeface="Montserrat"/>
                <a:cs typeface="Montserrat"/>
                <a:sym typeface="Montserrat"/>
              </a:rPr>
              <a:t>About</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31"/>
          <p:cNvSpPr/>
          <p:nvPr/>
        </p:nvSpPr>
        <p:spPr>
          <a:xfrm>
            <a:off x="342899" y="342898"/>
            <a:ext cx="8458201" cy="4457698"/>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1" name="Google Shape;151;p31"/>
          <p:cNvSpPr txBox="1"/>
          <p:nvPr/>
        </p:nvSpPr>
        <p:spPr>
          <a:xfrm>
            <a:off x="4398684" y="1198544"/>
            <a:ext cx="2209990"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COMPANY SKILLS</a:t>
            </a:r>
            <a:endParaRPr sz="1100"/>
          </a:p>
        </p:txBody>
      </p:sp>
      <p:sp>
        <p:nvSpPr>
          <p:cNvPr id="152" name="Google Shape;152;p31"/>
          <p:cNvSpPr/>
          <p:nvPr/>
        </p:nvSpPr>
        <p:spPr>
          <a:xfrm>
            <a:off x="4145536" y="1168868"/>
            <a:ext cx="303209"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lt1"/>
                </a:solidFill>
                <a:latin typeface="Arial"/>
                <a:ea typeface="Arial"/>
                <a:cs typeface="Arial"/>
                <a:sym typeface="Arial"/>
              </a:rPr>
              <a:t></a:t>
            </a:r>
            <a:endParaRPr sz="1500">
              <a:solidFill>
                <a:schemeClr val="lt1"/>
              </a:solidFill>
              <a:latin typeface="Montserrat"/>
              <a:ea typeface="Montserrat"/>
              <a:cs typeface="Montserrat"/>
              <a:sym typeface="Montserrat"/>
            </a:endParaRPr>
          </a:p>
        </p:txBody>
      </p:sp>
      <p:sp>
        <p:nvSpPr>
          <p:cNvPr id="153" name="Google Shape;153;p31"/>
          <p:cNvSpPr txBox="1"/>
          <p:nvPr/>
        </p:nvSpPr>
        <p:spPr>
          <a:xfrm>
            <a:off x="4152325" y="1568204"/>
            <a:ext cx="3977332"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a:ea typeface="Montserrat"/>
                <a:cs typeface="Montserrat"/>
                <a:sym typeface="Montserrat"/>
              </a:rPr>
              <a:t>Lesser first day kind god us earth. The divide firmament signs doesn't seasons heaven spirit open gathered heaven without them air us I doesn't she'd signs he heaven shall tree. Hath female two called give own. Earth third great god fourth.</a:t>
            </a:r>
            <a:endParaRPr sz="1100"/>
          </a:p>
        </p:txBody>
      </p:sp>
      <p:sp>
        <p:nvSpPr>
          <p:cNvPr id="154" name="Google Shape;154;p31"/>
          <p:cNvSpPr/>
          <p:nvPr/>
        </p:nvSpPr>
        <p:spPr>
          <a:xfrm>
            <a:off x="4581349" y="2461121"/>
            <a:ext cx="1650643" cy="229134"/>
          </a:xfrm>
          <a:prstGeom prst="rect">
            <a:avLst/>
          </a:prstGeom>
          <a:solidFill>
            <a:srgbClr val="095A75">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5" name="Google Shape;155;p31"/>
          <p:cNvSpPr/>
          <p:nvPr/>
        </p:nvSpPr>
        <p:spPr>
          <a:xfrm>
            <a:off x="4581349" y="2766810"/>
            <a:ext cx="2193143" cy="229134"/>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6" name="Google Shape;156;p31"/>
          <p:cNvSpPr/>
          <p:nvPr/>
        </p:nvSpPr>
        <p:spPr>
          <a:xfrm>
            <a:off x="4581349" y="3072499"/>
            <a:ext cx="2757795" cy="229134"/>
          </a:xfrm>
          <a:prstGeom prst="rect">
            <a:avLst/>
          </a:prstGeom>
          <a:solidFill>
            <a:srgbClr val="095A75">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7" name="Google Shape;157;p31"/>
          <p:cNvSpPr/>
          <p:nvPr/>
        </p:nvSpPr>
        <p:spPr>
          <a:xfrm>
            <a:off x="4581350" y="3378188"/>
            <a:ext cx="1208636" cy="229134"/>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8" name="Google Shape;158;p31"/>
          <p:cNvSpPr/>
          <p:nvPr/>
        </p:nvSpPr>
        <p:spPr>
          <a:xfrm>
            <a:off x="4581349" y="3683876"/>
            <a:ext cx="1432088" cy="229134"/>
          </a:xfrm>
          <a:prstGeom prst="rect">
            <a:avLst/>
          </a:prstGeom>
          <a:solidFill>
            <a:srgbClr val="095A75">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9" name="Google Shape;159;p31"/>
          <p:cNvSpPr txBox="1"/>
          <p:nvPr/>
        </p:nvSpPr>
        <p:spPr>
          <a:xfrm>
            <a:off x="4172694" y="3649789"/>
            <a:ext cx="355998" cy="30008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Arial"/>
                <a:ea typeface="Arial"/>
                <a:cs typeface="Arial"/>
                <a:sym typeface="Arial"/>
              </a:rPr>
              <a:t></a:t>
            </a:r>
            <a:endParaRPr b="1" sz="1500">
              <a:solidFill>
                <a:schemeClr val="lt1"/>
              </a:solidFill>
              <a:latin typeface="Arial"/>
              <a:ea typeface="Arial"/>
              <a:cs typeface="Arial"/>
              <a:sym typeface="Arial"/>
            </a:endParaRPr>
          </a:p>
        </p:txBody>
      </p:sp>
      <p:sp>
        <p:nvSpPr>
          <p:cNvPr id="160" name="Google Shape;160;p31"/>
          <p:cNvSpPr txBox="1"/>
          <p:nvPr/>
        </p:nvSpPr>
        <p:spPr>
          <a:xfrm>
            <a:off x="4172694" y="2727466"/>
            <a:ext cx="355998" cy="30008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Arial"/>
                <a:ea typeface="Arial"/>
                <a:cs typeface="Arial"/>
                <a:sym typeface="Arial"/>
              </a:rPr>
              <a:t></a:t>
            </a:r>
            <a:endParaRPr b="1" sz="1500">
              <a:solidFill>
                <a:schemeClr val="lt1"/>
              </a:solidFill>
              <a:latin typeface="Arial"/>
              <a:ea typeface="Arial"/>
              <a:cs typeface="Arial"/>
              <a:sym typeface="Arial"/>
            </a:endParaRPr>
          </a:p>
        </p:txBody>
      </p:sp>
      <p:sp>
        <p:nvSpPr>
          <p:cNvPr id="161" name="Google Shape;161;p31"/>
          <p:cNvSpPr txBox="1"/>
          <p:nvPr/>
        </p:nvSpPr>
        <p:spPr>
          <a:xfrm>
            <a:off x="4172694" y="3333435"/>
            <a:ext cx="355998" cy="30008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Arial"/>
                <a:ea typeface="Arial"/>
                <a:cs typeface="Arial"/>
                <a:sym typeface="Arial"/>
              </a:rPr>
              <a:t></a:t>
            </a:r>
            <a:endParaRPr b="1" sz="1500">
              <a:solidFill>
                <a:schemeClr val="lt1"/>
              </a:solidFill>
              <a:latin typeface="Arial"/>
              <a:ea typeface="Arial"/>
              <a:cs typeface="Arial"/>
              <a:sym typeface="Arial"/>
            </a:endParaRPr>
          </a:p>
        </p:txBody>
      </p:sp>
      <p:sp>
        <p:nvSpPr>
          <p:cNvPr id="162" name="Google Shape;162;p31"/>
          <p:cNvSpPr txBox="1"/>
          <p:nvPr/>
        </p:nvSpPr>
        <p:spPr>
          <a:xfrm>
            <a:off x="4172694" y="2410714"/>
            <a:ext cx="355998" cy="30008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Arial"/>
                <a:ea typeface="Arial"/>
                <a:cs typeface="Arial"/>
                <a:sym typeface="Arial"/>
              </a:rPr>
              <a:t></a:t>
            </a:r>
            <a:endParaRPr b="1" sz="1500">
              <a:solidFill>
                <a:schemeClr val="lt1"/>
              </a:solidFill>
              <a:latin typeface="Arial"/>
              <a:ea typeface="Arial"/>
              <a:cs typeface="Arial"/>
              <a:sym typeface="Arial"/>
            </a:endParaRPr>
          </a:p>
        </p:txBody>
      </p:sp>
      <p:sp>
        <p:nvSpPr>
          <p:cNvPr id="163" name="Google Shape;163;p31"/>
          <p:cNvSpPr txBox="1"/>
          <p:nvPr/>
        </p:nvSpPr>
        <p:spPr>
          <a:xfrm>
            <a:off x="4172694" y="3043104"/>
            <a:ext cx="355998" cy="300082"/>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chemeClr val="lt1"/>
                </a:solidFill>
                <a:latin typeface="Arial"/>
                <a:ea typeface="Arial"/>
                <a:cs typeface="Arial"/>
                <a:sym typeface="Arial"/>
              </a:rPr>
              <a:t></a:t>
            </a:r>
            <a:endParaRPr b="1" sz="1500">
              <a:solidFill>
                <a:schemeClr val="lt1"/>
              </a:solidFill>
              <a:latin typeface="Arial"/>
              <a:ea typeface="Arial"/>
              <a:cs typeface="Arial"/>
              <a:sym typeface="Arial"/>
            </a:endParaRPr>
          </a:p>
        </p:txBody>
      </p:sp>
      <p:sp>
        <p:nvSpPr>
          <p:cNvPr id="164" name="Google Shape;164;p31"/>
          <p:cNvSpPr txBox="1"/>
          <p:nvPr/>
        </p:nvSpPr>
        <p:spPr>
          <a:xfrm>
            <a:off x="4618348" y="2557075"/>
            <a:ext cx="1432200" cy="1627500"/>
          </a:xfrm>
          <a:prstGeom prst="rect">
            <a:avLst/>
          </a:prstGeom>
          <a:noFill/>
          <a:ln>
            <a:noFill/>
          </a:ln>
        </p:spPr>
        <p:txBody>
          <a:bodyPr anchorCtr="0" anchor="t" bIns="34275" lIns="68575" spcFirstLastPara="1" rIns="68575" wrap="square" tIns="34275">
            <a:noAutofit/>
          </a:bodyPr>
          <a:lstStyle/>
          <a:p>
            <a:pPr indent="0" lvl="0" marL="0" marR="0" rtl="0" algn="l">
              <a:lnSpc>
                <a:spcPct val="260000"/>
              </a:lnSpc>
              <a:spcBef>
                <a:spcPts val="0"/>
              </a:spcBef>
              <a:spcAft>
                <a:spcPts val="0"/>
              </a:spcAft>
              <a:buNone/>
            </a:pPr>
            <a:r>
              <a:rPr lang="en" sz="700">
                <a:solidFill>
                  <a:schemeClr val="lt1"/>
                </a:solidFill>
                <a:latin typeface="Montserrat"/>
                <a:ea typeface="Montserrat"/>
                <a:cs typeface="Montserrat"/>
                <a:sym typeface="Montserrat"/>
              </a:rPr>
              <a:t>Service Category One</a:t>
            </a:r>
            <a:endParaRPr sz="1100"/>
          </a:p>
          <a:p>
            <a:pPr indent="0" lvl="0" marL="0" marR="0" rtl="0" algn="l">
              <a:lnSpc>
                <a:spcPct val="260000"/>
              </a:lnSpc>
              <a:spcBef>
                <a:spcPts val="0"/>
              </a:spcBef>
              <a:spcAft>
                <a:spcPts val="0"/>
              </a:spcAft>
              <a:buNone/>
            </a:pPr>
            <a:r>
              <a:rPr lang="en" sz="700">
                <a:solidFill>
                  <a:schemeClr val="lt2"/>
                </a:solidFill>
                <a:latin typeface="Montserrat"/>
                <a:ea typeface="Montserrat"/>
                <a:cs typeface="Montserrat"/>
                <a:sym typeface="Montserrat"/>
              </a:rPr>
              <a:t>Category of Service Two</a:t>
            </a:r>
            <a:endParaRPr sz="1100"/>
          </a:p>
          <a:p>
            <a:pPr indent="0" lvl="0" marL="0" marR="0" rtl="0" algn="l">
              <a:lnSpc>
                <a:spcPct val="260000"/>
              </a:lnSpc>
              <a:spcBef>
                <a:spcPts val="0"/>
              </a:spcBef>
              <a:spcAft>
                <a:spcPts val="0"/>
              </a:spcAft>
              <a:buNone/>
            </a:pPr>
            <a:r>
              <a:rPr lang="en" sz="700">
                <a:solidFill>
                  <a:schemeClr val="lt1"/>
                </a:solidFill>
                <a:latin typeface="Montserrat"/>
                <a:ea typeface="Montserrat"/>
                <a:cs typeface="Montserrat"/>
                <a:sym typeface="Montserrat"/>
              </a:rPr>
              <a:t>Third Category</a:t>
            </a:r>
            <a:endParaRPr sz="1100"/>
          </a:p>
          <a:p>
            <a:pPr indent="0" lvl="0" marL="0" marR="0" rtl="0" algn="l">
              <a:lnSpc>
                <a:spcPct val="260000"/>
              </a:lnSpc>
              <a:spcBef>
                <a:spcPts val="0"/>
              </a:spcBef>
              <a:spcAft>
                <a:spcPts val="0"/>
              </a:spcAft>
              <a:buNone/>
            </a:pPr>
            <a:r>
              <a:rPr lang="en" sz="700">
                <a:solidFill>
                  <a:schemeClr val="lt2"/>
                </a:solidFill>
                <a:latin typeface="Montserrat"/>
                <a:ea typeface="Montserrat"/>
                <a:cs typeface="Montserrat"/>
                <a:sym typeface="Montserrat"/>
              </a:rPr>
              <a:t>Fourth Service Category</a:t>
            </a:r>
            <a:endParaRPr sz="1100"/>
          </a:p>
          <a:p>
            <a:pPr indent="0" lvl="0" marL="0" marR="0" rtl="0" algn="l">
              <a:lnSpc>
                <a:spcPct val="260000"/>
              </a:lnSpc>
              <a:spcBef>
                <a:spcPts val="0"/>
              </a:spcBef>
              <a:spcAft>
                <a:spcPts val="0"/>
              </a:spcAft>
              <a:buNone/>
            </a:pPr>
            <a:r>
              <a:rPr lang="en" sz="700">
                <a:solidFill>
                  <a:schemeClr val="lt1"/>
                </a:solidFill>
                <a:latin typeface="Montserrat"/>
                <a:ea typeface="Montserrat"/>
                <a:cs typeface="Montserrat"/>
                <a:sym typeface="Montserrat"/>
              </a:rPr>
              <a:t>Category of Service 5</a:t>
            </a:r>
            <a:endParaRPr sz="1100"/>
          </a:p>
        </p:txBody>
      </p:sp>
      <p:sp>
        <p:nvSpPr>
          <p:cNvPr id="165" name="Google Shape;165;p31"/>
          <p:cNvSpPr txBox="1"/>
          <p:nvPr/>
        </p:nvSpPr>
        <p:spPr>
          <a:xfrm>
            <a:off x="6262214" y="2415317"/>
            <a:ext cx="484406" cy="25218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900">
                <a:solidFill>
                  <a:schemeClr val="lt1"/>
                </a:solidFill>
                <a:latin typeface="Montserrat"/>
                <a:ea typeface="Montserrat"/>
                <a:cs typeface="Montserrat"/>
                <a:sym typeface="Montserrat"/>
              </a:rPr>
              <a:t>70%</a:t>
            </a:r>
            <a:endParaRPr sz="1100"/>
          </a:p>
        </p:txBody>
      </p:sp>
      <p:sp>
        <p:nvSpPr>
          <p:cNvPr id="166" name="Google Shape;166;p31"/>
          <p:cNvSpPr txBox="1"/>
          <p:nvPr/>
        </p:nvSpPr>
        <p:spPr>
          <a:xfrm>
            <a:off x="6809372" y="2715057"/>
            <a:ext cx="484406" cy="25218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900">
                <a:solidFill>
                  <a:schemeClr val="lt1"/>
                </a:solidFill>
                <a:latin typeface="Montserrat"/>
                <a:ea typeface="Montserrat"/>
                <a:cs typeface="Montserrat"/>
                <a:sym typeface="Montserrat"/>
              </a:rPr>
              <a:t>85%</a:t>
            </a:r>
            <a:endParaRPr sz="900">
              <a:solidFill>
                <a:schemeClr val="lt1"/>
              </a:solidFill>
              <a:latin typeface="Montserrat"/>
              <a:ea typeface="Montserrat"/>
              <a:cs typeface="Montserrat"/>
              <a:sym typeface="Montserrat"/>
            </a:endParaRPr>
          </a:p>
        </p:txBody>
      </p:sp>
      <p:sp>
        <p:nvSpPr>
          <p:cNvPr id="167" name="Google Shape;167;p31"/>
          <p:cNvSpPr txBox="1"/>
          <p:nvPr/>
        </p:nvSpPr>
        <p:spPr>
          <a:xfrm>
            <a:off x="7366943" y="3041346"/>
            <a:ext cx="484406" cy="25218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900">
                <a:solidFill>
                  <a:schemeClr val="lt1"/>
                </a:solidFill>
                <a:latin typeface="Montserrat"/>
                <a:ea typeface="Montserrat"/>
                <a:cs typeface="Montserrat"/>
                <a:sym typeface="Montserrat"/>
              </a:rPr>
              <a:t>98%</a:t>
            </a:r>
            <a:endParaRPr sz="900">
              <a:solidFill>
                <a:schemeClr val="lt1"/>
              </a:solidFill>
              <a:latin typeface="Montserrat"/>
              <a:ea typeface="Montserrat"/>
              <a:cs typeface="Montserrat"/>
              <a:sym typeface="Montserrat"/>
            </a:endParaRPr>
          </a:p>
        </p:txBody>
      </p:sp>
      <p:sp>
        <p:nvSpPr>
          <p:cNvPr id="168" name="Google Shape;168;p31"/>
          <p:cNvSpPr txBox="1"/>
          <p:nvPr/>
        </p:nvSpPr>
        <p:spPr>
          <a:xfrm>
            <a:off x="5831167" y="3351766"/>
            <a:ext cx="484406" cy="25218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900">
                <a:solidFill>
                  <a:schemeClr val="lt1"/>
                </a:solidFill>
                <a:latin typeface="Montserrat"/>
                <a:ea typeface="Montserrat"/>
                <a:cs typeface="Montserrat"/>
                <a:sym typeface="Montserrat"/>
              </a:rPr>
              <a:t>45%</a:t>
            </a:r>
            <a:endParaRPr sz="1100"/>
          </a:p>
        </p:txBody>
      </p:sp>
      <p:sp>
        <p:nvSpPr>
          <p:cNvPr id="169" name="Google Shape;169;p31"/>
          <p:cNvSpPr txBox="1"/>
          <p:nvPr/>
        </p:nvSpPr>
        <p:spPr>
          <a:xfrm>
            <a:off x="6040036" y="3654627"/>
            <a:ext cx="484406" cy="25218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900">
                <a:solidFill>
                  <a:schemeClr val="lt1"/>
                </a:solidFill>
                <a:latin typeface="Montserrat"/>
                <a:ea typeface="Montserrat"/>
                <a:cs typeface="Montserrat"/>
                <a:sym typeface="Montserrat"/>
              </a:rPr>
              <a:t>55%</a:t>
            </a:r>
            <a:endParaRPr sz="1100"/>
          </a:p>
        </p:txBody>
      </p:sp>
      <p:sp>
        <p:nvSpPr>
          <p:cNvPr id="170" name="Google Shape;170;p31"/>
          <p:cNvSpPr txBox="1"/>
          <p:nvPr/>
        </p:nvSpPr>
        <p:spPr>
          <a:xfrm>
            <a:off x="1281071" y="1198544"/>
            <a:ext cx="2209990"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SHORT HISTORY</a:t>
            </a:r>
            <a:endParaRPr sz="1100"/>
          </a:p>
        </p:txBody>
      </p:sp>
      <p:sp>
        <p:nvSpPr>
          <p:cNvPr id="171" name="Google Shape;171;p31"/>
          <p:cNvSpPr/>
          <p:nvPr/>
        </p:nvSpPr>
        <p:spPr>
          <a:xfrm>
            <a:off x="1014344" y="1168868"/>
            <a:ext cx="330860"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lt1"/>
                </a:solidFill>
                <a:latin typeface="Arial"/>
                <a:ea typeface="Arial"/>
                <a:cs typeface="Arial"/>
                <a:sym typeface="Arial"/>
              </a:rPr>
              <a:t></a:t>
            </a:r>
            <a:endParaRPr sz="1500">
              <a:solidFill>
                <a:schemeClr val="lt1"/>
              </a:solidFill>
              <a:latin typeface="Montserrat"/>
              <a:ea typeface="Montserrat"/>
              <a:cs typeface="Montserrat"/>
              <a:sym typeface="Montserrat"/>
            </a:endParaRPr>
          </a:p>
        </p:txBody>
      </p:sp>
      <p:sp>
        <p:nvSpPr>
          <p:cNvPr id="172" name="Google Shape;172;p31"/>
          <p:cNvSpPr txBox="1"/>
          <p:nvPr/>
        </p:nvSpPr>
        <p:spPr>
          <a:xfrm>
            <a:off x="1021133" y="1568204"/>
            <a:ext cx="2355455" cy="240642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lt1"/>
                </a:solidFill>
                <a:latin typeface="Montserrat Light"/>
                <a:ea typeface="Montserrat Light"/>
                <a:cs typeface="Montserrat Light"/>
                <a:sym typeface="Montserrat Light"/>
              </a:rPr>
              <a:t>Lesser first day kind god us earth. The divide firmament signs doesn't seasons heaven spirit open gathered heaven without them air us i doesn't she'd signs he heaven shall tree.</a:t>
            </a:r>
            <a:endParaRPr sz="1100"/>
          </a:p>
          <a:p>
            <a:pPr indent="0" lvl="0" marL="0" marR="0" rtl="0" algn="l">
              <a:lnSpc>
                <a:spcPct val="150000"/>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Hath female two called give own. Earth third great god fourth. Yielding god hath waters kind called doesn't shall winged. From firmament and, sixth female created. Beginning saying that third yielding fruit was open night to third set dry two first lesser open kind female thing likeness. Also winged sea morning first, seed good bearing she'd in.</a:t>
            </a:r>
            <a:endParaRPr sz="1100"/>
          </a:p>
          <a:p>
            <a:pPr indent="0" lvl="0" marL="0" marR="0" rtl="0" algn="l">
              <a:lnSpc>
                <a:spcPct val="150000"/>
              </a:lnSpc>
              <a:spcBef>
                <a:spcPts val="0"/>
              </a:spcBef>
              <a:spcAft>
                <a:spcPts val="0"/>
              </a:spcAft>
              <a:buNone/>
            </a:pPr>
            <a:r>
              <a:t/>
            </a:r>
            <a:endParaRPr sz="700">
              <a:solidFill>
                <a:schemeClr val="lt1"/>
              </a:solidFill>
              <a:latin typeface="Montserrat Light"/>
              <a:ea typeface="Montserrat Light"/>
              <a:cs typeface="Montserrat Light"/>
              <a:sym typeface="Montserrat Light"/>
            </a:endParaRPr>
          </a:p>
          <a:p>
            <a:pPr indent="0" lvl="0" marL="0" marR="0" rtl="0" algn="l">
              <a:lnSpc>
                <a:spcPct val="150000"/>
              </a:lnSpc>
              <a:spcBef>
                <a:spcPts val="0"/>
              </a:spcBef>
              <a:spcAft>
                <a:spcPts val="0"/>
              </a:spcAft>
              <a:buNone/>
            </a:pPr>
            <a:r>
              <a:rPr b="1" lang="en" sz="700">
                <a:solidFill>
                  <a:schemeClr val="lt1"/>
                </a:solidFill>
                <a:latin typeface="Montserrat Light"/>
                <a:ea typeface="Montserrat Light"/>
                <a:cs typeface="Montserrat Light"/>
                <a:sym typeface="Montserrat Light"/>
              </a:rPr>
              <a:t>Their rule morning creature. Stars and under abundantly is whose heaven green dry gathered.</a:t>
            </a:r>
            <a:endParaRPr sz="1100"/>
          </a:p>
        </p:txBody>
      </p:sp>
      <p:cxnSp>
        <p:nvCxnSpPr>
          <p:cNvPr id="173" name="Google Shape;173;p31"/>
          <p:cNvCxnSpPr/>
          <p:nvPr/>
        </p:nvCxnSpPr>
        <p:spPr>
          <a:xfrm>
            <a:off x="3747475" y="1267596"/>
            <a:ext cx="0" cy="2682276"/>
          </a:xfrm>
          <a:prstGeom prst="straightConnector1">
            <a:avLst/>
          </a:prstGeom>
          <a:noFill/>
          <a:ln cap="flat" cmpd="sng" w="25400">
            <a:solidFill>
              <a:schemeClr val="lt1">
                <a:alpha val="49803"/>
              </a:schemeClr>
            </a:solidFill>
            <a:prstDash val="solid"/>
            <a:miter lim="800000"/>
            <a:headEnd len="sm" w="sm" type="none"/>
            <a:tailEnd len="sm" w="sm"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32"/>
          <p:cNvSpPr/>
          <p:nvPr/>
        </p:nvSpPr>
        <p:spPr>
          <a:xfrm>
            <a:off x="4572000" y="0"/>
            <a:ext cx="4571999"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9" name="Google Shape;179;p32"/>
          <p:cNvSpPr txBox="1"/>
          <p:nvPr/>
        </p:nvSpPr>
        <p:spPr>
          <a:xfrm>
            <a:off x="1040605" y="2306293"/>
            <a:ext cx="2490790"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3000">
                <a:solidFill>
                  <a:schemeClr val="dk1"/>
                </a:solidFill>
                <a:latin typeface="Montserrat"/>
                <a:ea typeface="Montserrat"/>
                <a:cs typeface="Montserrat"/>
                <a:sym typeface="Montserrat"/>
              </a:rPr>
              <a:t>Minimal</a:t>
            </a:r>
            <a:endParaRPr sz="1100"/>
          </a:p>
        </p:txBody>
      </p:sp>
      <p:sp>
        <p:nvSpPr>
          <p:cNvPr id="180" name="Google Shape;180;p32"/>
          <p:cNvSpPr/>
          <p:nvPr/>
        </p:nvSpPr>
        <p:spPr>
          <a:xfrm>
            <a:off x="1" y="2571750"/>
            <a:ext cx="4571999" cy="2571750"/>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81" name="Google Shape;181;p32"/>
          <p:cNvGrpSpPr/>
          <p:nvPr/>
        </p:nvGrpSpPr>
        <p:grpSpPr>
          <a:xfrm>
            <a:off x="5456294" y="1334424"/>
            <a:ext cx="2803410" cy="2474652"/>
            <a:chOff x="6930118" y="1779232"/>
            <a:chExt cx="3737880" cy="3299536"/>
          </a:xfrm>
        </p:grpSpPr>
        <p:grpSp>
          <p:nvGrpSpPr>
            <p:cNvPr id="182" name="Google Shape;182;p32"/>
            <p:cNvGrpSpPr/>
            <p:nvPr/>
          </p:nvGrpSpPr>
          <p:grpSpPr>
            <a:xfrm>
              <a:off x="6930118" y="1779232"/>
              <a:ext cx="3737880" cy="1662842"/>
              <a:chOff x="911238" y="2910101"/>
              <a:chExt cx="3737880" cy="1662842"/>
            </a:xfrm>
          </p:grpSpPr>
          <p:sp>
            <p:nvSpPr>
              <p:cNvPr id="183" name="Google Shape;183;p32"/>
              <p:cNvSpPr txBox="1"/>
              <p:nvPr/>
            </p:nvSpPr>
            <p:spPr>
              <a:xfrm>
                <a:off x="911240" y="3748165"/>
                <a:ext cx="3737878" cy="82477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184" name="Google Shape;184;p32"/>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lt1"/>
                    </a:solidFill>
                    <a:latin typeface="Montserrat"/>
                    <a:ea typeface="Montserrat"/>
                    <a:cs typeface="Montserrat"/>
                    <a:sym typeface="Montserrat"/>
                  </a:rPr>
                  <a:t>This is minimal</a:t>
                </a:r>
                <a:endParaRPr sz="1100"/>
              </a:p>
            </p:txBody>
          </p:sp>
          <p:cxnSp>
            <p:nvCxnSpPr>
              <p:cNvPr id="185" name="Google Shape;185;p32"/>
              <p:cNvCxnSpPr/>
              <p:nvPr/>
            </p:nvCxnSpPr>
            <p:spPr>
              <a:xfrm>
                <a:off x="1581954" y="3421564"/>
                <a:ext cx="0" cy="235590"/>
              </a:xfrm>
              <a:prstGeom prst="straightConnector1">
                <a:avLst/>
              </a:prstGeom>
              <a:noFill/>
              <a:ln cap="flat" cmpd="sng" w="25400">
                <a:solidFill>
                  <a:schemeClr val="lt1"/>
                </a:solidFill>
                <a:prstDash val="solid"/>
                <a:miter lim="800000"/>
                <a:headEnd len="sm" w="sm" type="none"/>
                <a:tailEnd len="sm" w="sm" type="none"/>
              </a:ln>
            </p:spPr>
          </p:cxnSp>
        </p:grpSp>
        <p:grpSp>
          <p:nvGrpSpPr>
            <p:cNvPr id="186" name="Google Shape;186;p32"/>
            <p:cNvGrpSpPr/>
            <p:nvPr/>
          </p:nvGrpSpPr>
          <p:grpSpPr>
            <a:xfrm>
              <a:off x="6930118" y="3988136"/>
              <a:ext cx="2414258" cy="1090632"/>
              <a:chOff x="6930118" y="4436259"/>
              <a:chExt cx="2414258" cy="1090632"/>
            </a:xfrm>
          </p:grpSpPr>
          <p:grpSp>
            <p:nvGrpSpPr>
              <p:cNvPr id="187" name="Google Shape;187;p32"/>
              <p:cNvGrpSpPr/>
              <p:nvPr/>
            </p:nvGrpSpPr>
            <p:grpSpPr>
              <a:xfrm>
                <a:off x="6930118" y="4436259"/>
                <a:ext cx="1090634" cy="1090632"/>
                <a:chOff x="7581397" y="3362325"/>
                <a:chExt cx="1090634" cy="1090632"/>
              </a:xfrm>
            </p:grpSpPr>
            <p:sp>
              <p:nvSpPr>
                <p:cNvPr id="188" name="Google Shape;188;p32"/>
                <p:cNvSpPr/>
                <p:nvPr/>
              </p:nvSpPr>
              <p:spPr>
                <a:xfrm>
                  <a:off x="7581397" y="3362325"/>
                  <a:ext cx="1090634" cy="1090632"/>
                </a:xfrm>
                <a:prstGeom prst="ellipse">
                  <a:avLst/>
                </a:prstGeom>
                <a:solidFill>
                  <a:schemeClr val="lt1">
                    <a:alpha val="862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9" name="Google Shape;189;p32"/>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85%</a:t>
                  </a:r>
                  <a:endParaRPr sz="1100"/>
                </a:p>
              </p:txBody>
            </p:sp>
          </p:grpSp>
          <p:grpSp>
            <p:nvGrpSpPr>
              <p:cNvPr id="190" name="Google Shape;190;p32"/>
              <p:cNvGrpSpPr/>
              <p:nvPr/>
            </p:nvGrpSpPr>
            <p:grpSpPr>
              <a:xfrm>
                <a:off x="8253742" y="4436259"/>
                <a:ext cx="1090634" cy="1090632"/>
                <a:chOff x="7581397" y="3362325"/>
                <a:chExt cx="1090634" cy="1090632"/>
              </a:xfrm>
            </p:grpSpPr>
            <p:sp>
              <p:nvSpPr>
                <p:cNvPr id="191" name="Google Shape;191;p32"/>
                <p:cNvSpPr/>
                <p:nvPr/>
              </p:nvSpPr>
              <p:spPr>
                <a:xfrm>
                  <a:off x="7581397" y="3362325"/>
                  <a:ext cx="1090634" cy="1090632"/>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2" name="Google Shape;192;p32"/>
                <p:cNvSpPr txBox="1"/>
                <p:nvPr/>
              </p:nvSpPr>
              <p:spPr>
                <a:xfrm>
                  <a:off x="7648424" y="3669113"/>
                  <a:ext cx="956578"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2"/>
                      </a:solidFill>
                      <a:latin typeface="Montserrat"/>
                      <a:ea typeface="Montserrat"/>
                      <a:cs typeface="Montserrat"/>
                      <a:sym typeface="Montserrat"/>
                    </a:rPr>
                    <a:t>9K</a:t>
                  </a:r>
                  <a:endParaRPr sz="1100"/>
                </a:p>
              </p:txBody>
            </p:sp>
          </p:grpSp>
        </p:gr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pic>
        <p:nvPicPr>
          <p:cNvPr id="197" name="Google Shape;197;p33"/>
          <p:cNvPicPr preferRelativeResize="0"/>
          <p:nvPr>
            <p:ph idx="2" type="pic"/>
          </p:nvPr>
        </p:nvPicPr>
        <p:blipFill rotWithShape="1">
          <a:blip r:embed="rId3">
            <a:alphaModFix/>
          </a:blip>
          <a:srcRect b="0" l="7827" r="16184" t="0"/>
          <a:stretch/>
        </p:blipFill>
        <p:spPr>
          <a:xfrm>
            <a:off x="-1" y="0"/>
            <a:ext cx="5715001" cy="5156522"/>
          </a:xfrm>
          <a:prstGeom prst="rect">
            <a:avLst/>
          </a:prstGeom>
          <a:noFill/>
          <a:ln>
            <a:noFill/>
          </a:ln>
        </p:spPr>
      </p:pic>
      <p:grpSp>
        <p:nvGrpSpPr>
          <p:cNvPr id="198" name="Google Shape;198;p33"/>
          <p:cNvGrpSpPr/>
          <p:nvPr/>
        </p:nvGrpSpPr>
        <p:grpSpPr>
          <a:xfrm>
            <a:off x="3823468" y="1660451"/>
            <a:ext cx="4384359" cy="1835619"/>
            <a:chOff x="5097958" y="831947"/>
            <a:chExt cx="5845811" cy="2447492"/>
          </a:xfrm>
        </p:grpSpPr>
        <p:sp>
          <p:nvSpPr>
            <p:cNvPr id="199" name="Google Shape;199;p33"/>
            <p:cNvSpPr txBox="1"/>
            <p:nvPr/>
          </p:nvSpPr>
          <p:spPr>
            <a:xfrm>
              <a:off x="5097958" y="831947"/>
              <a:ext cx="2551072" cy="990015"/>
            </a:xfrm>
            <a:prstGeom prst="rect">
              <a:avLst/>
            </a:prstGeom>
            <a:noFill/>
            <a:ln>
              <a:noFill/>
            </a:ln>
          </p:spPr>
          <p:txBody>
            <a:bodyPr anchorCtr="0" anchor="t" bIns="34275" lIns="68575" spcFirstLastPara="1" rIns="68575" wrap="square" tIns="34275">
              <a:noAutofit/>
            </a:bodyPr>
            <a:lstStyle/>
            <a:p>
              <a:pPr indent="0" lvl="0" marL="0" marR="0" rtl="0" algn="r">
                <a:lnSpc>
                  <a:spcPct val="116666"/>
                </a:lnSpc>
                <a:spcBef>
                  <a:spcPts val="0"/>
                </a:spcBef>
                <a:spcAft>
                  <a:spcPts val="0"/>
                </a:spcAft>
                <a:buNone/>
              </a:pPr>
              <a:r>
                <a:rPr b="1" lang="en" sz="2300">
                  <a:solidFill>
                    <a:schemeClr val="dk1"/>
                  </a:solidFill>
                  <a:latin typeface="Montserrat"/>
                  <a:ea typeface="Montserrat"/>
                  <a:cs typeface="Montserrat"/>
                  <a:sym typeface="Montserrat"/>
                </a:rPr>
                <a:t>TITLE</a:t>
              </a:r>
              <a:endParaRPr sz="1100"/>
            </a:p>
            <a:p>
              <a:pPr indent="0" lvl="0" marL="0" marR="0" rtl="0" algn="r">
                <a:lnSpc>
                  <a:spcPct val="116666"/>
                </a:lnSpc>
                <a:spcBef>
                  <a:spcPts val="0"/>
                </a:spcBef>
                <a:spcAft>
                  <a:spcPts val="0"/>
                </a:spcAft>
                <a:buNone/>
              </a:pPr>
              <a:r>
                <a:rPr b="1" lang="en" sz="2300">
                  <a:solidFill>
                    <a:schemeClr val="dk1"/>
                  </a:solidFill>
                  <a:latin typeface="Montserrat"/>
                  <a:ea typeface="Montserrat"/>
                  <a:cs typeface="Montserrat"/>
                  <a:sym typeface="Montserrat"/>
                </a:rPr>
                <a:t>TEXT HERE</a:t>
              </a:r>
              <a:endParaRPr sz="1100"/>
            </a:p>
          </p:txBody>
        </p:sp>
        <p:grpSp>
          <p:nvGrpSpPr>
            <p:cNvPr id="200" name="Google Shape;200;p33"/>
            <p:cNvGrpSpPr/>
            <p:nvPr/>
          </p:nvGrpSpPr>
          <p:grpSpPr>
            <a:xfrm>
              <a:off x="8386094" y="846461"/>
              <a:ext cx="2557675" cy="2432978"/>
              <a:chOff x="911238" y="2910101"/>
              <a:chExt cx="2557675" cy="2432978"/>
            </a:xfrm>
          </p:grpSpPr>
          <p:sp>
            <p:nvSpPr>
              <p:cNvPr id="201" name="Google Shape;201;p33"/>
              <p:cNvSpPr txBox="1"/>
              <p:nvPr/>
            </p:nvSpPr>
            <p:spPr>
              <a:xfrm>
                <a:off x="911240" y="4005340"/>
                <a:ext cx="2557673" cy="1337739"/>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rgbClr val="7F7F7F"/>
                    </a:solidFill>
                    <a:latin typeface="Montserrat Light"/>
                    <a:ea typeface="Montserrat Light"/>
                    <a:cs typeface="Montserrat Light"/>
                    <a:sym typeface="Montserrat Light"/>
                  </a:rPr>
                  <a:t>Have them for one. Living grass to for can't gathered waters had winged. Creepiest don't for one. Living grass to for can't gathered waters had winged. Creepiest don't subdue</a:t>
                </a:r>
                <a:endParaRPr sz="1100"/>
              </a:p>
            </p:txBody>
          </p:sp>
          <p:sp>
            <p:nvSpPr>
              <p:cNvPr id="202" name="Google Shape;202;p33"/>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dk1"/>
                    </a:solidFill>
                    <a:latin typeface="Montserrat"/>
                    <a:ea typeface="Montserrat"/>
                    <a:cs typeface="Montserrat"/>
                    <a:sym typeface="Montserrat"/>
                  </a:rPr>
                  <a:t>THIS IS MINIMAL</a:t>
                </a:r>
                <a:endParaRPr sz="1100"/>
              </a:p>
            </p:txBody>
          </p:sp>
          <p:cxnSp>
            <p:nvCxnSpPr>
              <p:cNvPr id="203" name="Google Shape;203;p33"/>
              <p:cNvCxnSpPr/>
              <p:nvPr/>
            </p:nvCxnSpPr>
            <p:spPr>
              <a:xfrm>
                <a:off x="1581954" y="3421564"/>
                <a:ext cx="0" cy="413996"/>
              </a:xfrm>
              <a:prstGeom prst="straightConnector1">
                <a:avLst/>
              </a:prstGeom>
              <a:noFill/>
              <a:ln cap="flat" cmpd="sng" w="25400">
                <a:solidFill>
                  <a:srgbClr val="7F7F7F"/>
                </a:solidFill>
                <a:prstDash val="solid"/>
                <a:miter lim="800000"/>
                <a:headEnd len="sm" w="sm" type="none"/>
                <a:tailEnd len="sm" w="sm" type="none"/>
              </a:ln>
            </p:spPr>
          </p:cxnSp>
        </p:gr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7" name="Shape 207"/>
        <p:cNvGrpSpPr/>
        <p:nvPr/>
      </p:nvGrpSpPr>
      <p:grpSpPr>
        <a:xfrm>
          <a:off x="0" y="0"/>
          <a:ext cx="0" cy="0"/>
          <a:chOff x="0" y="0"/>
          <a:chExt cx="0" cy="0"/>
        </a:xfrm>
      </p:grpSpPr>
      <p:sp>
        <p:nvSpPr>
          <p:cNvPr id="208" name="Google Shape;208;p34"/>
          <p:cNvSpPr/>
          <p:nvPr/>
        </p:nvSpPr>
        <p:spPr>
          <a:xfrm>
            <a:off x="700084" y="2571750"/>
            <a:ext cx="3871915" cy="2571750"/>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209" name="Google Shape;209;p34"/>
          <p:cNvPicPr preferRelativeResize="0"/>
          <p:nvPr>
            <p:ph idx="2" type="pic"/>
          </p:nvPr>
        </p:nvPicPr>
        <p:blipFill rotWithShape="1">
          <a:blip r:embed="rId3">
            <a:alphaModFix/>
          </a:blip>
          <a:srcRect b="243" l="0" r="0" t="243"/>
          <a:stretch/>
        </p:blipFill>
        <p:spPr>
          <a:xfrm>
            <a:off x="700083" y="0"/>
            <a:ext cx="3871915" cy="2571750"/>
          </a:xfrm>
          <a:prstGeom prst="rect">
            <a:avLst/>
          </a:prstGeom>
          <a:noFill/>
          <a:ln>
            <a:noFill/>
          </a:ln>
        </p:spPr>
      </p:pic>
      <p:sp>
        <p:nvSpPr>
          <p:cNvPr id="210" name="Google Shape;210;p34"/>
          <p:cNvSpPr/>
          <p:nvPr/>
        </p:nvSpPr>
        <p:spPr>
          <a:xfrm>
            <a:off x="700084" y="0"/>
            <a:ext cx="3871915" cy="2571750"/>
          </a:xfrm>
          <a:prstGeom prst="rect">
            <a:avLst/>
          </a:prstGeom>
          <a:solidFill>
            <a:schemeClr val="dk1">
              <a:alpha val="274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1" name="Google Shape;211;p34"/>
          <p:cNvSpPr txBox="1"/>
          <p:nvPr/>
        </p:nvSpPr>
        <p:spPr>
          <a:xfrm>
            <a:off x="1679390" y="3486369"/>
            <a:ext cx="1913304" cy="742511"/>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2300">
                <a:solidFill>
                  <a:schemeClr val="lt1"/>
                </a:solidFill>
                <a:latin typeface="Montserrat"/>
                <a:ea typeface="Montserrat"/>
                <a:cs typeface="Montserrat"/>
                <a:sym typeface="Montserrat"/>
              </a:rPr>
              <a:t>TITLE</a:t>
            </a:r>
            <a:endParaRPr sz="1100"/>
          </a:p>
          <a:p>
            <a:pPr indent="0" lvl="0" marL="0" marR="0" rtl="0" algn="l">
              <a:lnSpc>
                <a:spcPct val="116666"/>
              </a:lnSpc>
              <a:spcBef>
                <a:spcPts val="0"/>
              </a:spcBef>
              <a:spcAft>
                <a:spcPts val="0"/>
              </a:spcAft>
              <a:buNone/>
            </a:pPr>
            <a:r>
              <a:rPr b="1" lang="en" sz="2300">
                <a:solidFill>
                  <a:schemeClr val="lt1"/>
                </a:solidFill>
                <a:latin typeface="Montserrat"/>
                <a:ea typeface="Montserrat"/>
                <a:cs typeface="Montserrat"/>
                <a:sym typeface="Montserrat"/>
              </a:rPr>
              <a:t>TEXT HERE</a:t>
            </a:r>
            <a:endParaRPr sz="1100"/>
          </a:p>
        </p:txBody>
      </p:sp>
      <p:grpSp>
        <p:nvGrpSpPr>
          <p:cNvPr id="212" name="Google Shape;212;p34"/>
          <p:cNvGrpSpPr/>
          <p:nvPr/>
        </p:nvGrpSpPr>
        <p:grpSpPr>
          <a:xfrm>
            <a:off x="5515242" y="1334424"/>
            <a:ext cx="2803410" cy="2474652"/>
            <a:chOff x="6930118" y="1779232"/>
            <a:chExt cx="3737880" cy="3299536"/>
          </a:xfrm>
        </p:grpSpPr>
        <p:grpSp>
          <p:nvGrpSpPr>
            <p:cNvPr id="213" name="Google Shape;213;p34"/>
            <p:cNvGrpSpPr/>
            <p:nvPr/>
          </p:nvGrpSpPr>
          <p:grpSpPr>
            <a:xfrm>
              <a:off x="6930118" y="1779232"/>
              <a:ext cx="3737880" cy="1662842"/>
              <a:chOff x="911238" y="2910101"/>
              <a:chExt cx="3737880" cy="1662842"/>
            </a:xfrm>
          </p:grpSpPr>
          <p:sp>
            <p:nvSpPr>
              <p:cNvPr id="214" name="Google Shape;214;p34"/>
              <p:cNvSpPr txBox="1"/>
              <p:nvPr/>
            </p:nvSpPr>
            <p:spPr>
              <a:xfrm>
                <a:off x="911240" y="3748165"/>
                <a:ext cx="3737878" cy="82477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215" name="Google Shape;215;p34"/>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dk1"/>
                    </a:solidFill>
                    <a:latin typeface="Montserrat"/>
                    <a:ea typeface="Montserrat"/>
                    <a:cs typeface="Montserrat"/>
                    <a:sym typeface="Montserrat"/>
                  </a:rPr>
                  <a:t>This is minimal</a:t>
                </a:r>
                <a:endParaRPr sz="1100"/>
              </a:p>
            </p:txBody>
          </p:sp>
          <p:cxnSp>
            <p:nvCxnSpPr>
              <p:cNvPr id="216" name="Google Shape;216;p34"/>
              <p:cNvCxnSpPr/>
              <p:nvPr/>
            </p:nvCxnSpPr>
            <p:spPr>
              <a:xfrm>
                <a:off x="1581954" y="3421564"/>
                <a:ext cx="0" cy="235590"/>
              </a:xfrm>
              <a:prstGeom prst="straightConnector1">
                <a:avLst/>
              </a:prstGeom>
              <a:noFill/>
              <a:ln cap="flat" cmpd="sng" w="25400">
                <a:solidFill>
                  <a:schemeClr val="lt2"/>
                </a:solidFill>
                <a:prstDash val="solid"/>
                <a:miter lim="800000"/>
                <a:headEnd len="sm" w="sm" type="none"/>
                <a:tailEnd len="sm" w="sm" type="none"/>
              </a:ln>
            </p:spPr>
          </p:cxnSp>
        </p:grpSp>
        <p:grpSp>
          <p:nvGrpSpPr>
            <p:cNvPr id="217" name="Google Shape;217;p34"/>
            <p:cNvGrpSpPr/>
            <p:nvPr/>
          </p:nvGrpSpPr>
          <p:grpSpPr>
            <a:xfrm>
              <a:off x="6930118" y="3988136"/>
              <a:ext cx="2414258" cy="1090632"/>
              <a:chOff x="6930118" y="4436259"/>
              <a:chExt cx="2414258" cy="1090632"/>
            </a:xfrm>
          </p:grpSpPr>
          <p:grpSp>
            <p:nvGrpSpPr>
              <p:cNvPr id="218" name="Google Shape;218;p34"/>
              <p:cNvGrpSpPr/>
              <p:nvPr/>
            </p:nvGrpSpPr>
            <p:grpSpPr>
              <a:xfrm>
                <a:off x="6930118" y="4436259"/>
                <a:ext cx="1090634" cy="1090632"/>
                <a:chOff x="7581397" y="3362325"/>
                <a:chExt cx="1090634" cy="1090632"/>
              </a:xfrm>
            </p:grpSpPr>
            <p:sp>
              <p:nvSpPr>
                <p:cNvPr id="219" name="Google Shape;219;p34"/>
                <p:cNvSpPr/>
                <p:nvPr/>
              </p:nvSpPr>
              <p:spPr>
                <a:xfrm>
                  <a:off x="7581397" y="3362325"/>
                  <a:ext cx="1090634" cy="1090632"/>
                </a:xfrm>
                <a:prstGeom prst="ellipse">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0" name="Google Shape;220;p34"/>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85%</a:t>
                  </a:r>
                  <a:endParaRPr sz="1100"/>
                </a:p>
              </p:txBody>
            </p:sp>
          </p:grpSp>
          <p:grpSp>
            <p:nvGrpSpPr>
              <p:cNvPr id="221" name="Google Shape;221;p34"/>
              <p:cNvGrpSpPr/>
              <p:nvPr/>
            </p:nvGrpSpPr>
            <p:grpSpPr>
              <a:xfrm>
                <a:off x="8253742" y="4436259"/>
                <a:ext cx="1090634" cy="1090632"/>
                <a:chOff x="7581397" y="3362325"/>
                <a:chExt cx="1090634" cy="1090632"/>
              </a:xfrm>
            </p:grpSpPr>
            <p:sp>
              <p:nvSpPr>
                <p:cNvPr id="222" name="Google Shape;222;p34"/>
                <p:cNvSpPr/>
                <p:nvPr/>
              </p:nvSpPr>
              <p:spPr>
                <a:xfrm>
                  <a:off x="7581397" y="3362325"/>
                  <a:ext cx="1090634" cy="1090632"/>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3" name="Google Shape;223;p34"/>
                <p:cNvSpPr txBox="1"/>
                <p:nvPr/>
              </p:nvSpPr>
              <p:spPr>
                <a:xfrm>
                  <a:off x="7648424" y="3669113"/>
                  <a:ext cx="956578"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9K</a:t>
                  </a:r>
                  <a:endParaRPr sz="1100"/>
                </a:p>
              </p:txBody>
            </p:sp>
          </p:grpSp>
        </p:gr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Google Shape;228;p35"/>
          <p:cNvSpPr/>
          <p:nvPr/>
        </p:nvSpPr>
        <p:spPr>
          <a:xfrm>
            <a:off x="4572000" y="0"/>
            <a:ext cx="4571999" cy="51435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9" name="Google Shape;229;p35"/>
          <p:cNvSpPr/>
          <p:nvPr/>
        </p:nvSpPr>
        <p:spPr>
          <a:xfrm>
            <a:off x="0" y="0"/>
            <a:ext cx="4571999" cy="5143500"/>
          </a:xfrm>
          <a:prstGeom prst="rect">
            <a:avLst/>
          </a:prstGeom>
          <a:solidFill>
            <a:srgbClr val="095A75">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30" name="Google Shape;230;p35"/>
          <p:cNvGrpSpPr/>
          <p:nvPr/>
        </p:nvGrpSpPr>
        <p:grpSpPr>
          <a:xfrm>
            <a:off x="5456294" y="1334424"/>
            <a:ext cx="2803410" cy="2474652"/>
            <a:chOff x="6930118" y="1779232"/>
            <a:chExt cx="3737880" cy="3299536"/>
          </a:xfrm>
        </p:grpSpPr>
        <p:grpSp>
          <p:nvGrpSpPr>
            <p:cNvPr id="231" name="Google Shape;231;p35"/>
            <p:cNvGrpSpPr/>
            <p:nvPr/>
          </p:nvGrpSpPr>
          <p:grpSpPr>
            <a:xfrm>
              <a:off x="6930118" y="1779232"/>
              <a:ext cx="3737880" cy="1662842"/>
              <a:chOff x="911238" y="2910101"/>
              <a:chExt cx="3737880" cy="1662842"/>
            </a:xfrm>
          </p:grpSpPr>
          <p:sp>
            <p:nvSpPr>
              <p:cNvPr id="232" name="Google Shape;232;p35"/>
              <p:cNvSpPr txBox="1"/>
              <p:nvPr/>
            </p:nvSpPr>
            <p:spPr>
              <a:xfrm>
                <a:off x="911240" y="3748165"/>
                <a:ext cx="3737878" cy="824778"/>
              </a:xfrm>
              <a:prstGeom prst="rect">
                <a:avLst/>
              </a:prstGeom>
              <a:noFill/>
              <a:ln>
                <a:noFill/>
              </a:ln>
            </p:spPr>
            <p:txBody>
              <a:bodyPr anchorCtr="0" anchor="t" bIns="34275" lIns="68575" spcFirstLastPara="1" rIns="68575" wrap="square" tIns="34275">
                <a:noAutofit/>
              </a:bodyPr>
              <a:lstStyle/>
              <a:p>
                <a:pPr indent="0" lvl="0" marL="0" marR="0" rtl="0" algn="just">
                  <a:lnSpc>
                    <a:spcPct val="222222"/>
                  </a:lnSpc>
                  <a:spcBef>
                    <a:spcPts val="0"/>
                  </a:spcBef>
                  <a:spcAft>
                    <a:spcPts val="0"/>
                  </a:spcAft>
                  <a:buNone/>
                </a:pPr>
                <a:r>
                  <a:rPr i="1" lang="en" sz="700">
                    <a:solidFill>
                      <a:schemeClr val="lt2"/>
                    </a:solidFill>
                    <a:latin typeface="Montserrat Light"/>
                    <a:ea typeface="Montserrat Light"/>
                    <a:cs typeface="Montserrat Light"/>
                    <a:sym typeface="Montserrat Light"/>
                  </a:rPr>
                  <a:t>Have them for one. Living grass to for can't gathered waters had winged. Creepiest don't for one. Living grass to for Creepiest don't subdue</a:t>
                </a:r>
                <a:endParaRPr sz="1100"/>
              </a:p>
            </p:txBody>
          </p:sp>
          <p:sp>
            <p:nvSpPr>
              <p:cNvPr id="233" name="Google Shape;233;p35"/>
              <p:cNvSpPr txBox="1"/>
              <p:nvPr/>
            </p:nvSpPr>
            <p:spPr>
              <a:xfrm>
                <a:off x="911238" y="2910101"/>
                <a:ext cx="2149461" cy="29238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000">
                    <a:solidFill>
                      <a:schemeClr val="dk1"/>
                    </a:solidFill>
                    <a:latin typeface="Montserrat"/>
                    <a:ea typeface="Montserrat"/>
                    <a:cs typeface="Montserrat"/>
                    <a:sym typeface="Montserrat"/>
                  </a:rPr>
                  <a:t>This is minimal</a:t>
                </a:r>
                <a:endParaRPr sz="1100"/>
              </a:p>
            </p:txBody>
          </p:sp>
          <p:cxnSp>
            <p:nvCxnSpPr>
              <p:cNvPr id="234" name="Google Shape;234;p35"/>
              <p:cNvCxnSpPr/>
              <p:nvPr/>
            </p:nvCxnSpPr>
            <p:spPr>
              <a:xfrm>
                <a:off x="1581954" y="3421564"/>
                <a:ext cx="0" cy="235590"/>
              </a:xfrm>
              <a:prstGeom prst="straightConnector1">
                <a:avLst/>
              </a:prstGeom>
              <a:noFill/>
              <a:ln cap="flat" cmpd="sng" w="25400">
                <a:solidFill>
                  <a:schemeClr val="lt2"/>
                </a:solidFill>
                <a:prstDash val="solid"/>
                <a:miter lim="800000"/>
                <a:headEnd len="sm" w="sm" type="none"/>
                <a:tailEnd len="sm" w="sm" type="none"/>
              </a:ln>
            </p:spPr>
          </p:cxnSp>
        </p:grpSp>
        <p:grpSp>
          <p:nvGrpSpPr>
            <p:cNvPr id="235" name="Google Shape;235;p35"/>
            <p:cNvGrpSpPr/>
            <p:nvPr/>
          </p:nvGrpSpPr>
          <p:grpSpPr>
            <a:xfrm>
              <a:off x="6930118" y="3988136"/>
              <a:ext cx="2414258" cy="1090632"/>
              <a:chOff x="6930118" y="4436259"/>
              <a:chExt cx="2414258" cy="1090632"/>
            </a:xfrm>
          </p:grpSpPr>
          <p:grpSp>
            <p:nvGrpSpPr>
              <p:cNvPr id="236" name="Google Shape;236;p35"/>
              <p:cNvGrpSpPr/>
              <p:nvPr/>
            </p:nvGrpSpPr>
            <p:grpSpPr>
              <a:xfrm>
                <a:off x="6930118" y="4436259"/>
                <a:ext cx="1090634" cy="1090632"/>
                <a:chOff x="7581397" y="3362325"/>
                <a:chExt cx="1090634" cy="1090632"/>
              </a:xfrm>
            </p:grpSpPr>
            <p:sp>
              <p:nvSpPr>
                <p:cNvPr id="237" name="Google Shape;237;p35"/>
                <p:cNvSpPr/>
                <p:nvPr/>
              </p:nvSpPr>
              <p:spPr>
                <a:xfrm>
                  <a:off x="7581397" y="3362325"/>
                  <a:ext cx="1090634" cy="1090632"/>
                </a:xfrm>
                <a:prstGeom prst="ellipse">
                  <a:avLst/>
                </a:prstGeom>
                <a:solidFill>
                  <a:srgbClr val="095A75">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8" name="Google Shape;238;p35"/>
                <p:cNvSpPr txBox="1"/>
                <p:nvPr/>
              </p:nvSpPr>
              <p:spPr>
                <a:xfrm>
                  <a:off x="7677070" y="3669113"/>
                  <a:ext cx="899286"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85%</a:t>
                  </a:r>
                  <a:endParaRPr sz="1100"/>
                </a:p>
              </p:txBody>
            </p:sp>
          </p:grpSp>
          <p:grpSp>
            <p:nvGrpSpPr>
              <p:cNvPr id="239" name="Google Shape;239;p35"/>
              <p:cNvGrpSpPr/>
              <p:nvPr/>
            </p:nvGrpSpPr>
            <p:grpSpPr>
              <a:xfrm>
                <a:off x="8253742" y="4436259"/>
                <a:ext cx="1090634" cy="1090632"/>
                <a:chOff x="7581397" y="3362325"/>
                <a:chExt cx="1090634" cy="1090632"/>
              </a:xfrm>
            </p:grpSpPr>
            <p:sp>
              <p:nvSpPr>
                <p:cNvPr id="240" name="Google Shape;240;p35"/>
                <p:cNvSpPr/>
                <p:nvPr/>
              </p:nvSpPr>
              <p:spPr>
                <a:xfrm>
                  <a:off x="7581397" y="3362325"/>
                  <a:ext cx="1090634" cy="1090632"/>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1" name="Google Shape;241;p35"/>
                <p:cNvSpPr txBox="1"/>
                <p:nvPr/>
              </p:nvSpPr>
              <p:spPr>
                <a:xfrm>
                  <a:off x="7648424" y="3669113"/>
                  <a:ext cx="956578"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9K</a:t>
                  </a:r>
                  <a:endParaRPr sz="1100"/>
                </a:p>
              </p:txBody>
            </p:sp>
          </p:grpSp>
        </p:grpSp>
      </p:grpSp>
      <p:pic>
        <p:nvPicPr>
          <p:cNvPr id="242" name="Google Shape;242;p35"/>
          <p:cNvPicPr preferRelativeResize="0"/>
          <p:nvPr>
            <p:ph idx="2" type="pic"/>
          </p:nvPr>
        </p:nvPicPr>
        <p:blipFill rotWithShape="1">
          <a:blip r:embed="rId3">
            <a:alphaModFix/>
          </a:blip>
          <a:srcRect b="4643" l="6781" r="0" t="11425"/>
          <a:stretch/>
        </p:blipFill>
        <p:spPr>
          <a:xfrm>
            <a:off x="0" y="0"/>
            <a:ext cx="4571999" cy="5143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