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6" r:id="rId3"/>
    <p:sldMasterId id="214748367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aleway"/>
      <p:regular r:id="rId29"/>
      <p:bold r:id="rId30"/>
      <p:italic r:id="rId31"/>
      <p:boldItalic r:id="rId32"/>
    </p:embeddedFont>
    <p:embeddedFont>
      <p:font typeface="Raleway ExtraBold"/>
      <p:bold r:id="rId33"/>
      <p:boldItalic r:id="rId34"/>
    </p:embeddedFont>
    <p:embeddedFont>
      <p:font typeface="Montserrat"/>
      <p:regular r:id="rId35"/>
      <p:bold r:id="rId36"/>
      <p:italic r:id="rId37"/>
      <p:boldItalic r:id="rId38"/>
    </p:embeddedFont>
    <p:embeddedFont>
      <p:font typeface="Raleway Light"/>
      <p:regular r:id="rId39"/>
      <p:bold r:id="rId40"/>
      <p:italic r:id="rId41"/>
      <p:boldItalic r:id="rId42"/>
    </p:embeddedFont>
    <p:embeddedFont>
      <p:font typeface="Montserrat Light"/>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RalewayLight-bold.fntdata"/><Relationship Id="rId20" Type="http://schemas.openxmlformats.org/officeDocument/2006/relationships/slide" Target="slides/slide15.xml"/><Relationship Id="rId42" Type="http://schemas.openxmlformats.org/officeDocument/2006/relationships/font" Target="fonts/RalewayLight-boldItalic.fntdata"/><Relationship Id="rId41" Type="http://schemas.openxmlformats.org/officeDocument/2006/relationships/font" Target="fonts/RalewayLight-italic.fntdata"/><Relationship Id="rId22" Type="http://schemas.openxmlformats.org/officeDocument/2006/relationships/slide" Target="slides/slide17.xml"/><Relationship Id="rId44" Type="http://schemas.openxmlformats.org/officeDocument/2006/relationships/font" Target="fonts/MontserratLight-bold.fntdata"/><Relationship Id="rId21" Type="http://schemas.openxmlformats.org/officeDocument/2006/relationships/slide" Target="slides/slide16.xml"/><Relationship Id="rId43" Type="http://schemas.openxmlformats.org/officeDocument/2006/relationships/font" Target="fonts/MontserratLight-regular.fntdata"/><Relationship Id="rId24" Type="http://schemas.openxmlformats.org/officeDocument/2006/relationships/slide" Target="slides/slide19.xml"/><Relationship Id="rId46" Type="http://schemas.openxmlformats.org/officeDocument/2006/relationships/font" Target="fonts/MontserratLight-boldItalic.fntdata"/><Relationship Id="rId23" Type="http://schemas.openxmlformats.org/officeDocument/2006/relationships/slide" Target="slides/slide18.xml"/><Relationship Id="rId45" Type="http://schemas.openxmlformats.org/officeDocument/2006/relationships/font" Target="fonts/MontserratLight-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6.xml"/><Relationship Id="rId33" Type="http://schemas.openxmlformats.org/officeDocument/2006/relationships/font" Target="fonts/RalewayExtraBold-bold.fntdata"/><Relationship Id="rId10" Type="http://schemas.openxmlformats.org/officeDocument/2006/relationships/slide" Target="slides/slide5.xml"/><Relationship Id="rId32" Type="http://schemas.openxmlformats.org/officeDocument/2006/relationships/font" Target="fonts/Raleway-boldItalic.fntdata"/><Relationship Id="rId13" Type="http://schemas.openxmlformats.org/officeDocument/2006/relationships/slide" Target="slides/slide8.xml"/><Relationship Id="rId35" Type="http://schemas.openxmlformats.org/officeDocument/2006/relationships/font" Target="fonts/Montserrat-regular.fntdata"/><Relationship Id="rId12" Type="http://schemas.openxmlformats.org/officeDocument/2006/relationships/slide" Target="slides/slide7.xml"/><Relationship Id="rId34" Type="http://schemas.openxmlformats.org/officeDocument/2006/relationships/font" Target="fonts/RalewayExtraBold-boldItalic.fntdata"/><Relationship Id="rId15" Type="http://schemas.openxmlformats.org/officeDocument/2006/relationships/slide" Target="slides/slide10.xml"/><Relationship Id="rId37" Type="http://schemas.openxmlformats.org/officeDocument/2006/relationships/font" Target="fonts/Montserrat-italic.fntdata"/><Relationship Id="rId14" Type="http://schemas.openxmlformats.org/officeDocument/2006/relationships/slide" Target="slides/slide9.xml"/><Relationship Id="rId36" Type="http://schemas.openxmlformats.org/officeDocument/2006/relationships/font" Target="fonts/Montserrat-bold.fntdata"/><Relationship Id="rId17" Type="http://schemas.openxmlformats.org/officeDocument/2006/relationships/slide" Target="slides/slide12.xml"/><Relationship Id="rId39" Type="http://schemas.openxmlformats.org/officeDocument/2006/relationships/font" Target="fonts/RalewayLight-regular.fntdata"/><Relationship Id="rId16" Type="http://schemas.openxmlformats.org/officeDocument/2006/relationships/slide" Target="slides/slide11.xml"/><Relationship Id="rId38" Type="http://schemas.openxmlformats.org/officeDocument/2006/relationships/font" Target="fonts/Montserrat-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4bc191e794_2_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4bc191e794_2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4bc191e794_2_1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g4bc191e794_2_1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4bc191e794_2_1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4bc191e794_2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g4bc191e794_2_1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g4bc191e794_2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4bc191e794_2_2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4bc191e794_2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4bc191e794_2_2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4bc191e794_2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4bc191e794_2_2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4bc191e794_2_2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4bc191e794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4bc191e794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4bc191e794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4bc191e794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4bc191e794_2_3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4bc191e794_2_3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4bc191e794_2_3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g4bc191e794_2_3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4bc191e794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4bc191e794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g4bc191e794_2_3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4bc191e794_2_3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g4bc191e794_2_3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4bc191e794_2_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4bc191e794_2_4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g4bc191e794_2_4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4bc191e794_2_4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g4bc191e794_2_4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4bc191e794_2_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4bc191e794_2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4bc191e794_2_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4bc191e794_2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4bc191e794_2_1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4bc191e794_2_1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4bc191e794_2_1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g4bc191e794_2_1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g4bc191e794_2_1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g4bc191e794_2_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4bc191e794_2_1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4bc191e794_2_1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4bc191e794_2_1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4bc191e794_2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3999"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58" name="Shape 58"/>
        <p:cNvGrpSpPr/>
        <p:nvPr/>
      </p:nvGrpSpPr>
      <p:grpSpPr>
        <a:xfrm>
          <a:off x="0" y="0"/>
          <a:ext cx="0" cy="0"/>
          <a:chOff x="0" y="0"/>
          <a:chExt cx="0" cy="0"/>
        </a:xfrm>
      </p:grpSpPr>
      <p:sp>
        <p:nvSpPr>
          <p:cNvPr id="59" name="Google Shape;59;p15"/>
          <p:cNvSpPr/>
          <p:nvPr>
            <p:ph idx="2" type="pic"/>
          </p:nvPr>
        </p:nvSpPr>
        <p:spPr>
          <a:xfrm>
            <a:off x="0" y="-1"/>
            <a:ext cx="5143501" cy="514350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0" name="Google Shape;60;p15"/>
          <p:cNvSpPr/>
          <p:nvPr>
            <p:ph idx="3" type="pic"/>
          </p:nvPr>
        </p:nvSpPr>
        <p:spPr>
          <a:xfrm>
            <a:off x="1914525" y="1793081"/>
            <a:ext cx="1557337" cy="15573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8_Title Page">
  <p:cSld name="58_Title Page">
    <p:spTree>
      <p:nvGrpSpPr>
        <p:cNvPr id="61" name="Shape 61"/>
        <p:cNvGrpSpPr/>
        <p:nvPr/>
      </p:nvGrpSpPr>
      <p:grpSpPr>
        <a:xfrm>
          <a:off x="0" y="0"/>
          <a:ext cx="0" cy="0"/>
          <a:chOff x="0" y="0"/>
          <a:chExt cx="0" cy="0"/>
        </a:xfrm>
      </p:grpSpPr>
      <p:sp>
        <p:nvSpPr>
          <p:cNvPr id="62" name="Google Shape;62;p16"/>
          <p:cNvSpPr/>
          <p:nvPr>
            <p:ph idx="2" type="pic"/>
          </p:nvPr>
        </p:nvSpPr>
        <p:spPr>
          <a:xfrm>
            <a:off x="502365" y="567986"/>
            <a:ext cx="2262607" cy="40075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63" name="Shape 63"/>
        <p:cNvGrpSpPr/>
        <p:nvPr/>
      </p:nvGrpSpPr>
      <p:grpSpPr>
        <a:xfrm>
          <a:off x="0" y="0"/>
          <a:ext cx="0" cy="0"/>
          <a:chOff x="0" y="0"/>
          <a:chExt cx="0" cy="0"/>
        </a:xfrm>
      </p:grpSpPr>
      <p:sp>
        <p:nvSpPr>
          <p:cNvPr id="64" name="Google Shape;64;p17"/>
          <p:cNvSpPr/>
          <p:nvPr>
            <p:ph idx="2" type="pic"/>
          </p:nvPr>
        </p:nvSpPr>
        <p:spPr>
          <a:xfrm>
            <a:off x="1400159" y="888599"/>
            <a:ext cx="6340470" cy="338306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65" name="Shape 65"/>
        <p:cNvGrpSpPr/>
        <p:nvPr/>
      </p:nvGrpSpPr>
      <p:grpSpPr>
        <a:xfrm>
          <a:off x="0" y="0"/>
          <a:ext cx="0" cy="0"/>
          <a:chOff x="0" y="0"/>
          <a:chExt cx="0" cy="0"/>
        </a:xfrm>
      </p:grpSpPr>
      <p:sp>
        <p:nvSpPr>
          <p:cNvPr id="66" name="Google Shape;66;p18"/>
          <p:cNvSpPr/>
          <p:nvPr>
            <p:ph idx="2" type="pic"/>
          </p:nvPr>
        </p:nvSpPr>
        <p:spPr>
          <a:xfrm>
            <a:off x="0" y="0"/>
            <a:ext cx="4572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67" name="Shape 67"/>
        <p:cNvGrpSpPr/>
        <p:nvPr/>
      </p:nvGrpSpPr>
      <p:grpSpPr>
        <a:xfrm>
          <a:off x="0" y="0"/>
          <a:ext cx="0" cy="0"/>
          <a:chOff x="0" y="0"/>
          <a:chExt cx="0" cy="0"/>
        </a:xfrm>
      </p:grpSpPr>
      <p:sp>
        <p:nvSpPr>
          <p:cNvPr id="68" name="Google Shape;68;p19"/>
          <p:cNvSpPr/>
          <p:nvPr>
            <p:ph idx="2" type="pic"/>
          </p:nvPr>
        </p:nvSpPr>
        <p:spPr>
          <a:xfrm>
            <a:off x="1740694" y="0"/>
            <a:ext cx="2528888"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4_Title Page">
  <p:cSld name="54_Title Page">
    <p:spTree>
      <p:nvGrpSpPr>
        <p:cNvPr id="69" name="Shape 69"/>
        <p:cNvGrpSpPr/>
        <p:nvPr/>
      </p:nvGrpSpPr>
      <p:grpSpPr>
        <a:xfrm>
          <a:off x="0" y="0"/>
          <a:ext cx="0" cy="0"/>
          <a:chOff x="0" y="0"/>
          <a:chExt cx="0" cy="0"/>
        </a:xfrm>
      </p:grpSpPr>
      <p:sp>
        <p:nvSpPr>
          <p:cNvPr id="70" name="Google Shape;70;p20"/>
          <p:cNvSpPr/>
          <p:nvPr>
            <p:ph idx="2" type="pic"/>
          </p:nvPr>
        </p:nvSpPr>
        <p:spPr>
          <a:xfrm>
            <a:off x="315686" y="678314"/>
            <a:ext cx="2957513" cy="37868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1" name="Google Shape;71;p20"/>
          <p:cNvSpPr/>
          <p:nvPr>
            <p:ph idx="3" type="pic"/>
          </p:nvPr>
        </p:nvSpPr>
        <p:spPr>
          <a:xfrm>
            <a:off x="6852784" y="2852285"/>
            <a:ext cx="1612902" cy="16129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Blank with Footer &amp; Header">
  <p:cSld name="6_Blank with Footer &amp; Header">
    <p:spTree>
      <p:nvGrpSpPr>
        <p:cNvPr id="72" name="Shape 72"/>
        <p:cNvGrpSpPr/>
        <p:nvPr/>
      </p:nvGrpSpPr>
      <p:grpSpPr>
        <a:xfrm>
          <a:off x="0" y="0"/>
          <a:ext cx="0" cy="0"/>
          <a:chOff x="0" y="0"/>
          <a:chExt cx="0" cy="0"/>
        </a:xfrm>
      </p:grpSpPr>
      <p:sp>
        <p:nvSpPr>
          <p:cNvPr id="73" name="Google Shape;73;p2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4" name="Google Shape;74;p21"/>
          <p:cNvSpPr/>
          <p:nvPr>
            <p:ph idx="2" type="pic"/>
          </p:nvPr>
        </p:nvSpPr>
        <p:spPr>
          <a:xfrm>
            <a:off x="2256745" y="1886251"/>
            <a:ext cx="1374322" cy="1548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5" name="Google Shape;75;p21"/>
          <p:cNvSpPr/>
          <p:nvPr>
            <p:ph idx="3" type="pic"/>
          </p:nvPr>
        </p:nvSpPr>
        <p:spPr>
          <a:xfrm>
            <a:off x="3884839" y="1886251"/>
            <a:ext cx="1374322" cy="1548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1"/>
          <p:cNvSpPr/>
          <p:nvPr>
            <p:ph idx="4" type="pic"/>
          </p:nvPr>
        </p:nvSpPr>
        <p:spPr>
          <a:xfrm>
            <a:off x="5512934" y="1886251"/>
            <a:ext cx="1374322" cy="1548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1"/>
          <p:cNvSpPr/>
          <p:nvPr>
            <p:ph idx="5" type="pic"/>
          </p:nvPr>
        </p:nvSpPr>
        <p:spPr>
          <a:xfrm>
            <a:off x="7141028" y="1886251"/>
            <a:ext cx="1374322" cy="1548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1"/>
          <p:cNvSpPr/>
          <p:nvPr>
            <p:ph idx="6" type="pic"/>
          </p:nvPr>
        </p:nvSpPr>
        <p:spPr>
          <a:xfrm>
            <a:off x="628651" y="1886251"/>
            <a:ext cx="1374322" cy="1548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Blank with Footer &amp; Header">
  <p:cSld name="7_Blank with Footer &amp; Header">
    <p:spTree>
      <p:nvGrpSpPr>
        <p:cNvPr id="79" name="Shape 79"/>
        <p:cNvGrpSpPr/>
        <p:nvPr/>
      </p:nvGrpSpPr>
      <p:grpSpPr>
        <a:xfrm>
          <a:off x="0" y="0"/>
          <a:ext cx="0" cy="0"/>
          <a:chOff x="0" y="0"/>
          <a:chExt cx="0" cy="0"/>
        </a:xfrm>
      </p:grpSpPr>
      <p:sp>
        <p:nvSpPr>
          <p:cNvPr id="80" name="Google Shape;80;p2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1" name="Google Shape;81;p22"/>
          <p:cNvSpPr/>
          <p:nvPr>
            <p:ph idx="2" type="pic"/>
          </p:nvPr>
        </p:nvSpPr>
        <p:spPr>
          <a:xfrm>
            <a:off x="2618088" y="3275803"/>
            <a:ext cx="1918387" cy="14706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2"/>
          <p:cNvSpPr/>
          <p:nvPr>
            <p:ph idx="3" type="pic"/>
          </p:nvPr>
        </p:nvSpPr>
        <p:spPr>
          <a:xfrm>
            <a:off x="4607526" y="1734145"/>
            <a:ext cx="1918387" cy="14706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2"/>
          <p:cNvSpPr/>
          <p:nvPr>
            <p:ph idx="4" type="pic"/>
          </p:nvPr>
        </p:nvSpPr>
        <p:spPr>
          <a:xfrm>
            <a:off x="6596963" y="3275803"/>
            <a:ext cx="1918387" cy="14706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2"/>
          <p:cNvSpPr/>
          <p:nvPr>
            <p:ph idx="5" type="pic"/>
          </p:nvPr>
        </p:nvSpPr>
        <p:spPr>
          <a:xfrm>
            <a:off x="628651" y="1734145"/>
            <a:ext cx="1918387" cy="14706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Blank with Footer &amp; Header">
  <p:cSld name="8_Blank with Footer &amp; Header">
    <p:spTree>
      <p:nvGrpSpPr>
        <p:cNvPr id="85" name="Shape 85"/>
        <p:cNvGrpSpPr/>
        <p:nvPr/>
      </p:nvGrpSpPr>
      <p:grpSpPr>
        <a:xfrm>
          <a:off x="0" y="0"/>
          <a:ext cx="0" cy="0"/>
          <a:chOff x="0" y="0"/>
          <a:chExt cx="0" cy="0"/>
        </a:xfrm>
      </p:grpSpPr>
      <p:sp>
        <p:nvSpPr>
          <p:cNvPr id="86" name="Google Shape;86;p2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7" name="Google Shape;87;p23"/>
          <p:cNvSpPr/>
          <p:nvPr>
            <p:ph idx="2" type="pic"/>
          </p:nvPr>
        </p:nvSpPr>
        <p:spPr>
          <a:xfrm>
            <a:off x="4006133" y="2019302"/>
            <a:ext cx="1131730" cy="11317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3"/>
          <p:cNvSpPr/>
          <p:nvPr>
            <p:ph idx="3" type="pic"/>
          </p:nvPr>
        </p:nvSpPr>
        <p:spPr>
          <a:xfrm>
            <a:off x="6359921" y="2019302"/>
            <a:ext cx="1131730" cy="11317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3"/>
          <p:cNvSpPr/>
          <p:nvPr>
            <p:ph idx="4" type="pic"/>
          </p:nvPr>
        </p:nvSpPr>
        <p:spPr>
          <a:xfrm>
            <a:off x="1647800" y="2019302"/>
            <a:ext cx="1131730" cy="11317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Blank with Footer &amp; Header">
  <p:cSld name="9_Blank with Footer &amp; Header">
    <p:spTree>
      <p:nvGrpSpPr>
        <p:cNvPr id="90" name="Shape 90"/>
        <p:cNvGrpSpPr/>
        <p:nvPr/>
      </p:nvGrpSpPr>
      <p:grpSpPr>
        <a:xfrm>
          <a:off x="0" y="0"/>
          <a:ext cx="0" cy="0"/>
          <a:chOff x="0" y="0"/>
          <a:chExt cx="0" cy="0"/>
        </a:xfrm>
      </p:grpSpPr>
      <p:sp>
        <p:nvSpPr>
          <p:cNvPr id="91" name="Google Shape;91;p2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2" name="Google Shape;92;p24"/>
          <p:cNvSpPr/>
          <p:nvPr>
            <p:ph idx="2" type="pic"/>
          </p:nvPr>
        </p:nvSpPr>
        <p:spPr>
          <a:xfrm>
            <a:off x="1337311" y="1765536"/>
            <a:ext cx="2125980" cy="17430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3" name="Google Shape;93;p24"/>
          <p:cNvSpPr/>
          <p:nvPr>
            <p:ph idx="3" type="pic"/>
          </p:nvPr>
        </p:nvSpPr>
        <p:spPr>
          <a:xfrm>
            <a:off x="3586163" y="1765536"/>
            <a:ext cx="1971675" cy="17430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4" name="Google Shape;94;p24"/>
          <p:cNvSpPr/>
          <p:nvPr>
            <p:ph idx="4" type="pic"/>
          </p:nvPr>
        </p:nvSpPr>
        <p:spPr>
          <a:xfrm>
            <a:off x="5683372" y="1765536"/>
            <a:ext cx="2123318" cy="17430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2_Title Page">
  <p:cSld name="52_Title Page">
    <p:spTree>
      <p:nvGrpSpPr>
        <p:cNvPr id="95" name="Shape 95"/>
        <p:cNvGrpSpPr/>
        <p:nvPr/>
      </p:nvGrpSpPr>
      <p:grpSpPr>
        <a:xfrm>
          <a:off x="0" y="0"/>
          <a:ext cx="0" cy="0"/>
          <a:chOff x="0" y="0"/>
          <a:chExt cx="0" cy="0"/>
        </a:xfrm>
      </p:grpSpPr>
      <p:sp>
        <p:nvSpPr>
          <p:cNvPr id="96" name="Google Shape;96;p25"/>
          <p:cNvSpPr/>
          <p:nvPr>
            <p:ph idx="2" type="pic"/>
          </p:nvPr>
        </p:nvSpPr>
        <p:spPr>
          <a:xfrm>
            <a:off x="1269830" y="567984"/>
            <a:ext cx="2201446" cy="200376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5"/>
          <p:cNvSpPr/>
          <p:nvPr>
            <p:ph idx="3" type="pic"/>
          </p:nvPr>
        </p:nvSpPr>
        <p:spPr>
          <a:xfrm>
            <a:off x="3471277" y="567984"/>
            <a:ext cx="2201446" cy="200376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5"/>
          <p:cNvSpPr/>
          <p:nvPr>
            <p:ph idx="4" type="pic"/>
          </p:nvPr>
        </p:nvSpPr>
        <p:spPr>
          <a:xfrm>
            <a:off x="5672724" y="567984"/>
            <a:ext cx="2201446" cy="200376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99" name="Shape 99"/>
        <p:cNvGrpSpPr/>
        <p:nvPr/>
      </p:nvGrpSpPr>
      <p:grpSpPr>
        <a:xfrm>
          <a:off x="0" y="0"/>
          <a:ext cx="0" cy="0"/>
          <a:chOff x="0" y="0"/>
          <a:chExt cx="0" cy="0"/>
        </a:xfrm>
      </p:grpSpPr>
      <p:sp>
        <p:nvSpPr>
          <p:cNvPr id="100" name="Google Shape;100;p26"/>
          <p:cNvSpPr/>
          <p:nvPr>
            <p:ph idx="2" type="pic"/>
          </p:nvPr>
        </p:nvSpPr>
        <p:spPr>
          <a:xfrm>
            <a:off x="398907" y="366823"/>
            <a:ext cx="2582037" cy="440985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1" name="Google Shape;101;p26"/>
          <p:cNvSpPr/>
          <p:nvPr>
            <p:ph idx="3" type="pic"/>
          </p:nvPr>
        </p:nvSpPr>
        <p:spPr>
          <a:xfrm>
            <a:off x="2980944" y="366823"/>
            <a:ext cx="2582037" cy="440985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0_Title Page">
  <p:cSld name="60_Title Page">
    <p:spTree>
      <p:nvGrpSpPr>
        <p:cNvPr id="102" name="Shape 102"/>
        <p:cNvGrpSpPr/>
        <p:nvPr/>
      </p:nvGrpSpPr>
      <p:grpSpPr>
        <a:xfrm>
          <a:off x="0" y="0"/>
          <a:ext cx="0" cy="0"/>
          <a:chOff x="0" y="0"/>
          <a:chExt cx="0" cy="0"/>
        </a:xfrm>
      </p:grpSpPr>
      <p:sp>
        <p:nvSpPr>
          <p:cNvPr id="103" name="Google Shape;103;p27"/>
          <p:cNvSpPr/>
          <p:nvPr>
            <p:ph idx="2" type="pic"/>
          </p:nvPr>
        </p:nvSpPr>
        <p:spPr>
          <a:xfrm>
            <a:off x="315687" y="1349827"/>
            <a:ext cx="3217463" cy="34779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4" name="Google Shape;104;p27"/>
          <p:cNvSpPr/>
          <p:nvPr>
            <p:ph idx="3" type="pic"/>
          </p:nvPr>
        </p:nvSpPr>
        <p:spPr>
          <a:xfrm>
            <a:off x="3687016" y="315688"/>
            <a:ext cx="1923836" cy="2057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5" name="Google Shape;105;p27"/>
          <p:cNvSpPr/>
          <p:nvPr>
            <p:ph idx="4" type="pic"/>
          </p:nvPr>
        </p:nvSpPr>
        <p:spPr>
          <a:xfrm>
            <a:off x="5766340" y="315688"/>
            <a:ext cx="3061975" cy="2057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6" name="Google Shape;106;p27"/>
          <p:cNvSpPr/>
          <p:nvPr>
            <p:ph idx="5" type="pic"/>
          </p:nvPr>
        </p:nvSpPr>
        <p:spPr>
          <a:xfrm>
            <a:off x="3687014" y="2526955"/>
            <a:ext cx="3217462" cy="23008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107" name="Shape 10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8" name="Shape 108"/>
        <p:cNvGrpSpPr/>
        <p:nvPr/>
      </p:nvGrpSpPr>
      <p:grpSpPr>
        <a:xfrm>
          <a:off x="0" y="0"/>
          <a:ext cx="0" cy="0"/>
          <a:chOff x="0" y="0"/>
          <a:chExt cx="0" cy="0"/>
        </a:xfrm>
      </p:grpSpPr>
      <p:sp>
        <p:nvSpPr>
          <p:cNvPr id="109" name="Google Shape;109;p29"/>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Raleway"/>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0" name="Google Shape;110;p29"/>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11" name="Google Shape;111;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3" name="Google Shape;113;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114" name="Shape 114"/>
        <p:cNvGrpSpPr/>
        <p:nvPr/>
      </p:nvGrpSpPr>
      <p:grpSpPr>
        <a:xfrm>
          <a:off x="0" y="0"/>
          <a:ext cx="0" cy="0"/>
          <a:chOff x="0" y="0"/>
          <a:chExt cx="0" cy="0"/>
        </a:xfrm>
      </p:grpSpPr>
      <p:sp>
        <p:nvSpPr>
          <p:cNvPr id="115" name="Google Shape;115;p3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1.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Raleway"/>
              <a:buNone/>
              <a:defRPr b="0" i="0" sz="3000" u="none" cap="none" strike="noStrike">
                <a:solidFill>
                  <a:schemeClr val="dk1"/>
                </a:solidFill>
                <a:latin typeface="Raleway"/>
                <a:ea typeface="Raleway"/>
                <a:cs typeface="Raleway"/>
                <a:sym typeface="Ralew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5.jpg"/><Relationship Id="rId5" Type="http://schemas.openxmlformats.org/officeDocument/2006/relationships/image" Target="../media/image16.jpg"/><Relationship Id="rId6" Type="http://schemas.openxmlformats.org/officeDocument/2006/relationships/image" Target="../media/image13.jpg"/><Relationship Id="rId7"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image" Target="../media/image4.jpg"/><Relationship Id="rId5" Type="http://schemas.openxmlformats.org/officeDocument/2006/relationships/image" Target="../media/image18.jpg"/><Relationship Id="rId6"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7.xml"/><Relationship Id="rId3" Type="http://schemas.openxmlformats.org/officeDocument/2006/relationships/image" Target="../media/image22.jpg"/><Relationship Id="rId4" Type="http://schemas.openxmlformats.org/officeDocument/2006/relationships/image" Target="../media/image25.jpg"/><Relationship Id="rId5"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2.jpg"/><Relationship Id="rId4" Type="http://schemas.openxmlformats.org/officeDocument/2006/relationships/image" Target="../media/image22.jpg"/><Relationship Id="rId5" Type="http://schemas.openxmlformats.org/officeDocument/2006/relationships/image" Target="../media/image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9.xml"/><Relationship Id="rId3" Type="http://schemas.openxmlformats.org/officeDocument/2006/relationships/image" Target="../media/image2.jpg"/><Relationship Id="rId4" Type="http://schemas.openxmlformats.org/officeDocument/2006/relationships/image" Target="../media/image22.jpg"/><Relationship Id="rId5"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image" Target="../media/image23.jp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23.jpg"/><Relationship Id="rId4" Type="http://schemas.openxmlformats.org/officeDocument/2006/relationships/image" Target="../media/image26.jpg"/><Relationship Id="rId5" Type="http://schemas.openxmlformats.org/officeDocument/2006/relationships/image" Target="../media/image19.jpg"/><Relationship Id="rId6"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8.jp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31"/>
          <p:cNvSpPr/>
          <p:nvPr/>
        </p:nvSpPr>
        <p:spPr>
          <a:xfrm>
            <a:off x="0" y="0"/>
            <a:ext cx="9144000" cy="5156522"/>
          </a:xfrm>
          <a:prstGeom prst="rect">
            <a:avLst/>
          </a:prstGeom>
          <a:solidFill>
            <a:schemeClr val="dk1">
              <a:alpha val="6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121" name="Google Shape;121;p31"/>
          <p:cNvPicPr preferRelativeResize="0"/>
          <p:nvPr>
            <p:ph idx="2" type="pic"/>
          </p:nvPr>
        </p:nvPicPr>
        <p:blipFill rotWithShape="1">
          <a:blip r:embed="rId3">
            <a:alphaModFix/>
          </a:blip>
          <a:srcRect b="24339" l="0" r="0" t="24340"/>
          <a:stretch/>
        </p:blipFill>
        <p:spPr>
          <a:xfrm>
            <a:off x="0" y="0"/>
            <a:ext cx="9143999" cy="5156522"/>
          </a:xfrm>
          <a:prstGeom prst="rect">
            <a:avLst/>
          </a:prstGeom>
          <a:noFill/>
          <a:ln>
            <a:noFill/>
          </a:ln>
        </p:spPr>
      </p:pic>
      <p:grpSp>
        <p:nvGrpSpPr>
          <p:cNvPr id="122" name="Google Shape;122;p31"/>
          <p:cNvGrpSpPr/>
          <p:nvPr/>
        </p:nvGrpSpPr>
        <p:grpSpPr>
          <a:xfrm>
            <a:off x="233363" y="-341770"/>
            <a:ext cx="7743602" cy="5840060"/>
            <a:chOff x="-317500" y="-455693"/>
            <a:chExt cx="10324803" cy="7786747"/>
          </a:xfrm>
        </p:grpSpPr>
        <p:sp>
          <p:nvSpPr>
            <p:cNvPr id="123" name="Google Shape;123;p31"/>
            <p:cNvSpPr txBox="1"/>
            <p:nvPr/>
          </p:nvSpPr>
          <p:spPr>
            <a:xfrm>
              <a:off x="-317500" y="-455693"/>
              <a:ext cx="6972298" cy="778674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7500" u="none" cap="none" strike="noStrike">
                  <a:solidFill>
                    <a:srgbClr val="E90619"/>
                  </a:solidFill>
                  <a:latin typeface="Raleway ExtraBold"/>
                  <a:ea typeface="Raleway ExtraBold"/>
                  <a:cs typeface="Raleway ExtraBold"/>
                  <a:sym typeface="Raleway ExtraBold"/>
                </a:rPr>
                <a:t>X</a:t>
              </a:r>
              <a:endParaRPr sz="1100"/>
            </a:p>
          </p:txBody>
        </p:sp>
        <p:sp>
          <p:nvSpPr>
            <p:cNvPr id="124" name="Google Shape;124;p31"/>
            <p:cNvSpPr txBox="1"/>
            <p:nvPr/>
          </p:nvSpPr>
          <p:spPr>
            <a:xfrm>
              <a:off x="4673599" y="2998113"/>
              <a:ext cx="2844800"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3800" u="none" cap="none" strike="noStrike">
                  <a:solidFill>
                    <a:schemeClr val="lt1"/>
                  </a:solidFill>
                  <a:latin typeface="Raleway"/>
                  <a:ea typeface="Raleway"/>
                  <a:cs typeface="Raleway"/>
                  <a:sym typeface="Raleway"/>
                </a:rPr>
                <a:t>Extra</a:t>
              </a:r>
              <a:endParaRPr sz="1100"/>
            </a:p>
          </p:txBody>
        </p:sp>
        <p:grpSp>
          <p:nvGrpSpPr>
            <p:cNvPr id="125" name="Google Shape;125;p31"/>
            <p:cNvGrpSpPr/>
            <p:nvPr/>
          </p:nvGrpSpPr>
          <p:grpSpPr>
            <a:xfrm>
              <a:off x="7856767" y="3197148"/>
              <a:ext cx="2150536" cy="1694166"/>
              <a:chOff x="8023831" y="4839154"/>
              <a:chExt cx="2150536" cy="1694166"/>
            </a:xfrm>
          </p:grpSpPr>
          <p:sp>
            <p:nvSpPr>
              <p:cNvPr id="126" name="Google Shape;126;p31"/>
              <p:cNvSpPr txBox="1"/>
              <p:nvPr/>
            </p:nvSpPr>
            <p:spPr>
              <a:xfrm>
                <a:off x="8023831" y="5257800"/>
                <a:ext cx="2150536" cy="1275520"/>
              </a:xfrm>
              <a:prstGeom prst="rect">
                <a:avLst/>
              </a:prstGeom>
              <a:noFill/>
              <a:ln>
                <a:noFill/>
              </a:ln>
            </p:spPr>
            <p:txBody>
              <a:bodyPr anchorCtr="0" anchor="ctr" bIns="34275" lIns="68575" spcFirstLastPara="1" rIns="68575" wrap="square" tIns="34275">
                <a:noAutofit/>
              </a:bodyPr>
              <a:lstStyle/>
              <a:p>
                <a:pPr indent="0" lvl="0" marL="0" marR="0" rtl="0" algn="l">
                  <a:lnSpc>
                    <a:spcPct val="222222"/>
                  </a:lnSpc>
                  <a:spcBef>
                    <a:spcPts val="0"/>
                  </a:spcBef>
                  <a:spcAft>
                    <a:spcPts val="0"/>
                  </a:spcAft>
                  <a:buClr>
                    <a:schemeClr val="lt1"/>
                  </a:buClr>
                  <a:buSzPts val="700"/>
                  <a:buFont typeface="Arial"/>
                  <a:buNone/>
                </a:pPr>
                <a:r>
                  <a:rPr b="0" i="0" lang="en" sz="700" u="none" cap="none" strike="noStrike">
                    <a:solidFill>
                      <a:schemeClr val="lt1"/>
                    </a:solidFill>
                    <a:latin typeface="Raleway"/>
                    <a:ea typeface="Raleway"/>
                    <a:cs typeface="Raleway"/>
                    <a:sym typeface="Raleway"/>
                  </a:rPr>
                  <a:t>There are many variations of passages of Lorem Ipsum passages of Lorem Ipsum available, but the majority available, which don't look even slightly.</a:t>
                </a:r>
                <a:endParaRPr sz="1100"/>
              </a:p>
            </p:txBody>
          </p:sp>
          <p:sp>
            <p:nvSpPr>
              <p:cNvPr id="127" name="Google Shape;127;p31"/>
              <p:cNvSpPr/>
              <p:nvPr/>
            </p:nvSpPr>
            <p:spPr>
              <a:xfrm>
                <a:off x="8113940" y="4839154"/>
                <a:ext cx="232228" cy="232228"/>
              </a:xfrm>
              <a:prstGeom prst="rtTriangle">
                <a:avLst/>
              </a:prstGeom>
              <a:solidFill>
                <a:schemeClr val="accent5">
                  <a:alpha val="6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pic>
        <p:nvPicPr>
          <p:cNvPr id="223" name="Google Shape;223;p40"/>
          <p:cNvPicPr preferRelativeResize="0"/>
          <p:nvPr>
            <p:ph idx="2" type="pic"/>
          </p:nvPr>
        </p:nvPicPr>
        <p:blipFill rotWithShape="1">
          <a:blip r:embed="rId3">
            <a:alphaModFix/>
          </a:blip>
          <a:srcRect b="21802" l="0" r="0" t="21802"/>
          <a:stretch/>
        </p:blipFill>
        <p:spPr>
          <a:xfrm>
            <a:off x="0" y="0"/>
            <a:ext cx="9143999" cy="5156522"/>
          </a:xfrm>
          <a:prstGeom prst="rect">
            <a:avLst/>
          </a:prstGeom>
          <a:noFill/>
          <a:ln>
            <a:noFill/>
          </a:ln>
        </p:spPr>
      </p:pic>
      <p:sp>
        <p:nvSpPr>
          <p:cNvPr id="224" name="Google Shape;224;p40"/>
          <p:cNvSpPr/>
          <p:nvPr/>
        </p:nvSpPr>
        <p:spPr>
          <a:xfrm>
            <a:off x="0" y="0"/>
            <a:ext cx="9144000" cy="5156522"/>
          </a:xfrm>
          <a:prstGeom prst="rect">
            <a:avLst/>
          </a:prstGeom>
          <a:gradFill>
            <a:gsLst>
              <a:gs pos="0">
                <a:srgbClr val="E90619">
                  <a:alpha val="40000"/>
                </a:srgbClr>
              </a:gs>
              <a:gs pos="100000">
                <a:srgbClr val="6E57B7">
                  <a:alpha val="69803"/>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5" name="Google Shape;225;p40"/>
          <p:cNvSpPr txBox="1"/>
          <p:nvPr/>
        </p:nvSpPr>
        <p:spPr>
          <a:xfrm>
            <a:off x="3611526" y="2248584"/>
            <a:ext cx="1917737"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lt1"/>
                </a:solidFill>
                <a:latin typeface="Raleway"/>
                <a:ea typeface="Raleway"/>
                <a:cs typeface="Raleway"/>
                <a:sym typeface="Raleway"/>
              </a:rPr>
              <a:t>Service</a:t>
            </a:r>
            <a:endParaRPr sz="1100"/>
          </a:p>
        </p:txBody>
      </p:sp>
      <p:cxnSp>
        <p:nvCxnSpPr>
          <p:cNvPr id="226" name="Google Shape;226;p40"/>
          <p:cNvCxnSpPr/>
          <p:nvPr/>
        </p:nvCxnSpPr>
        <p:spPr>
          <a:xfrm flipH="1" rot="-5400000">
            <a:off x="2889674" y="2573508"/>
            <a:ext cx="373725" cy="9450"/>
          </a:xfrm>
          <a:prstGeom prst="bentConnector5">
            <a:avLst>
              <a:gd fmla="val -45876" name="adj1"/>
              <a:gd fmla="val 31870960" name="adj2"/>
              <a:gd fmla="val 145891" name="adj3"/>
            </a:avLst>
          </a:prstGeom>
          <a:noFill/>
          <a:ln cap="flat" cmpd="sng" w="25400">
            <a:solidFill>
              <a:schemeClr val="lt1"/>
            </a:solidFill>
            <a:prstDash val="solid"/>
            <a:miter lim="800000"/>
            <a:headEnd len="sm" w="sm" type="none"/>
            <a:tailEnd len="sm" w="sm" type="none"/>
          </a:ln>
        </p:spPr>
      </p:cxnSp>
      <p:sp>
        <p:nvSpPr>
          <p:cNvPr id="227" name="Google Shape;227;p40"/>
          <p:cNvSpPr txBox="1"/>
          <p:nvPr/>
        </p:nvSpPr>
        <p:spPr>
          <a:xfrm>
            <a:off x="2833847" y="2332411"/>
            <a:ext cx="494977"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Raleway"/>
                <a:ea typeface="Raleway"/>
                <a:cs typeface="Raleway"/>
                <a:sym typeface="Raleway"/>
              </a:rPr>
              <a:t>2</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4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Raleway"/>
              <a:buNone/>
            </a:pPr>
            <a:r>
              <a:rPr lang="en" sz="1100"/>
              <a:t>Our Service</a:t>
            </a:r>
            <a:endParaRPr sz="1100"/>
          </a:p>
        </p:txBody>
      </p:sp>
      <p:pic>
        <p:nvPicPr>
          <p:cNvPr id="233" name="Google Shape;233;p41"/>
          <p:cNvPicPr preferRelativeResize="0"/>
          <p:nvPr>
            <p:ph idx="2" type="pic"/>
          </p:nvPr>
        </p:nvPicPr>
        <p:blipFill rotWithShape="1">
          <a:blip r:embed="rId3">
            <a:alphaModFix/>
          </a:blip>
          <a:srcRect b="0" l="20487" r="20487" t="0"/>
          <a:stretch/>
        </p:blipFill>
        <p:spPr>
          <a:xfrm>
            <a:off x="2256745" y="1886251"/>
            <a:ext cx="1374322" cy="1548493"/>
          </a:xfrm>
          <a:prstGeom prst="rect">
            <a:avLst/>
          </a:prstGeom>
          <a:noFill/>
          <a:ln>
            <a:noFill/>
          </a:ln>
        </p:spPr>
      </p:pic>
      <p:pic>
        <p:nvPicPr>
          <p:cNvPr id="234" name="Google Shape;234;p41"/>
          <p:cNvPicPr preferRelativeResize="0"/>
          <p:nvPr>
            <p:ph idx="3" type="pic"/>
          </p:nvPr>
        </p:nvPicPr>
        <p:blipFill rotWithShape="1">
          <a:blip r:embed="rId4">
            <a:alphaModFix/>
          </a:blip>
          <a:srcRect b="12421" l="0" r="0" t="12420"/>
          <a:stretch/>
        </p:blipFill>
        <p:spPr>
          <a:xfrm>
            <a:off x="3884839" y="1886251"/>
            <a:ext cx="1374322" cy="1548493"/>
          </a:xfrm>
          <a:prstGeom prst="rect">
            <a:avLst/>
          </a:prstGeom>
          <a:noFill/>
          <a:ln>
            <a:noFill/>
          </a:ln>
        </p:spPr>
      </p:pic>
      <p:sp>
        <p:nvSpPr>
          <p:cNvPr id="235" name="Google Shape;235;p41"/>
          <p:cNvSpPr txBox="1"/>
          <p:nvPr/>
        </p:nvSpPr>
        <p:spPr>
          <a:xfrm>
            <a:off x="3686175" y="923449"/>
            <a:ext cx="1771800" cy="1731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700">
                <a:solidFill>
                  <a:schemeClr val="lt2"/>
                </a:solidFill>
                <a:latin typeface="Raleway"/>
                <a:ea typeface="Raleway"/>
                <a:cs typeface="Raleway"/>
                <a:sym typeface="Raleway"/>
              </a:rPr>
              <a:t>Have them for one. Living gathered</a:t>
            </a:r>
            <a:endParaRPr sz="1100"/>
          </a:p>
        </p:txBody>
      </p:sp>
      <p:sp>
        <p:nvSpPr>
          <p:cNvPr id="236" name="Google Shape;236;p41"/>
          <p:cNvSpPr txBox="1"/>
          <p:nvPr/>
        </p:nvSpPr>
        <p:spPr>
          <a:xfrm>
            <a:off x="541564" y="3743518"/>
            <a:ext cx="1548493" cy="61892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00">
                <a:solidFill>
                  <a:srgbClr val="7F7F7F"/>
                </a:solidFill>
                <a:latin typeface="Raleway"/>
                <a:ea typeface="Raleway"/>
                <a:cs typeface="Raleway"/>
                <a:sym typeface="Raleway"/>
              </a:rPr>
              <a:t>Lorem Ipsum has been the industry's standard dummy text ever since the 1500s</a:t>
            </a:r>
            <a:endParaRPr sz="1100"/>
          </a:p>
        </p:txBody>
      </p:sp>
      <p:sp>
        <p:nvSpPr>
          <p:cNvPr id="237" name="Google Shape;237;p41"/>
          <p:cNvSpPr txBox="1"/>
          <p:nvPr/>
        </p:nvSpPr>
        <p:spPr>
          <a:xfrm>
            <a:off x="2169658" y="3743518"/>
            <a:ext cx="1548493" cy="61892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00">
                <a:solidFill>
                  <a:srgbClr val="7F7F7F"/>
                </a:solidFill>
                <a:latin typeface="Raleway"/>
                <a:ea typeface="Raleway"/>
                <a:cs typeface="Raleway"/>
                <a:sym typeface="Raleway"/>
              </a:rPr>
              <a:t>Lorem Ipsum has been the industry's standard dummy text ever since the 1500s</a:t>
            </a:r>
            <a:endParaRPr sz="1100"/>
          </a:p>
        </p:txBody>
      </p:sp>
      <p:sp>
        <p:nvSpPr>
          <p:cNvPr id="238" name="Google Shape;238;p41"/>
          <p:cNvSpPr txBox="1"/>
          <p:nvPr/>
        </p:nvSpPr>
        <p:spPr>
          <a:xfrm>
            <a:off x="3801152" y="3743518"/>
            <a:ext cx="1548493" cy="61892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00">
                <a:solidFill>
                  <a:srgbClr val="7F7F7F"/>
                </a:solidFill>
                <a:latin typeface="Raleway"/>
                <a:ea typeface="Raleway"/>
                <a:cs typeface="Raleway"/>
                <a:sym typeface="Raleway"/>
              </a:rPr>
              <a:t>Lorem Ipsum has been the industry's standard dummy text ever since the 1500s</a:t>
            </a:r>
            <a:endParaRPr sz="1100"/>
          </a:p>
        </p:txBody>
      </p:sp>
      <p:sp>
        <p:nvSpPr>
          <p:cNvPr id="239" name="Google Shape;239;p41"/>
          <p:cNvSpPr txBox="1"/>
          <p:nvPr/>
        </p:nvSpPr>
        <p:spPr>
          <a:xfrm>
            <a:off x="5425845" y="3743518"/>
            <a:ext cx="1548493" cy="61892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00">
                <a:solidFill>
                  <a:srgbClr val="7F7F7F"/>
                </a:solidFill>
                <a:latin typeface="Raleway"/>
                <a:ea typeface="Raleway"/>
                <a:cs typeface="Raleway"/>
                <a:sym typeface="Raleway"/>
              </a:rPr>
              <a:t>Lorem Ipsum has been the industry's standard dummy text ever since the 1500s</a:t>
            </a:r>
            <a:endParaRPr sz="1100"/>
          </a:p>
        </p:txBody>
      </p:sp>
      <p:sp>
        <p:nvSpPr>
          <p:cNvPr id="240" name="Google Shape;240;p41"/>
          <p:cNvSpPr txBox="1"/>
          <p:nvPr/>
        </p:nvSpPr>
        <p:spPr>
          <a:xfrm>
            <a:off x="7053942" y="3743518"/>
            <a:ext cx="1548493" cy="61892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00">
                <a:solidFill>
                  <a:srgbClr val="7F7F7F"/>
                </a:solidFill>
                <a:latin typeface="Raleway"/>
                <a:ea typeface="Raleway"/>
                <a:cs typeface="Raleway"/>
                <a:sym typeface="Raleway"/>
              </a:rPr>
              <a:t>Lorem Ipsum has been the industry's standard dummy text ever since the 1500s</a:t>
            </a:r>
            <a:endParaRPr sz="1100"/>
          </a:p>
        </p:txBody>
      </p:sp>
      <p:pic>
        <p:nvPicPr>
          <p:cNvPr id="241" name="Google Shape;241;p41"/>
          <p:cNvPicPr preferRelativeResize="0"/>
          <p:nvPr>
            <p:ph idx="4" type="pic"/>
          </p:nvPr>
        </p:nvPicPr>
        <p:blipFill rotWithShape="1">
          <a:blip r:embed="rId5">
            <a:alphaModFix/>
          </a:blip>
          <a:srcRect b="4937" l="0" r="0" t="4938"/>
          <a:stretch/>
        </p:blipFill>
        <p:spPr>
          <a:xfrm>
            <a:off x="5512934" y="1886251"/>
            <a:ext cx="1374322" cy="1548493"/>
          </a:xfrm>
          <a:prstGeom prst="rect">
            <a:avLst/>
          </a:prstGeom>
          <a:noFill/>
          <a:ln>
            <a:noFill/>
          </a:ln>
        </p:spPr>
      </p:pic>
      <p:pic>
        <p:nvPicPr>
          <p:cNvPr id="242" name="Google Shape;242;p41"/>
          <p:cNvPicPr preferRelativeResize="0"/>
          <p:nvPr>
            <p:ph idx="5" type="pic"/>
          </p:nvPr>
        </p:nvPicPr>
        <p:blipFill rotWithShape="1">
          <a:blip r:embed="rId6">
            <a:alphaModFix/>
          </a:blip>
          <a:srcRect b="0" l="5637" r="5637" t="0"/>
          <a:stretch/>
        </p:blipFill>
        <p:spPr>
          <a:xfrm>
            <a:off x="7141028" y="1886251"/>
            <a:ext cx="1374322" cy="1548493"/>
          </a:xfrm>
          <a:prstGeom prst="rect">
            <a:avLst/>
          </a:prstGeom>
          <a:noFill/>
          <a:ln>
            <a:noFill/>
          </a:ln>
        </p:spPr>
      </p:pic>
      <p:pic>
        <p:nvPicPr>
          <p:cNvPr id="243" name="Google Shape;243;p41"/>
          <p:cNvPicPr preferRelativeResize="0"/>
          <p:nvPr>
            <p:ph idx="6" type="pic"/>
          </p:nvPr>
        </p:nvPicPr>
        <p:blipFill rotWithShape="1">
          <a:blip r:embed="rId7">
            <a:alphaModFix/>
          </a:blip>
          <a:srcRect b="0" l="20433" r="20433" t="0"/>
          <a:stretch/>
        </p:blipFill>
        <p:spPr>
          <a:xfrm>
            <a:off x="628651" y="1886251"/>
            <a:ext cx="1374322" cy="15484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pic>
        <p:nvPicPr>
          <p:cNvPr id="248" name="Google Shape;248;p42"/>
          <p:cNvPicPr preferRelativeResize="0"/>
          <p:nvPr>
            <p:ph idx="2" type="pic"/>
          </p:nvPr>
        </p:nvPicPr>
        <p:blipFill rotWithShape="1">
          <a:blip r:embed="rId3">
            <a:alphaModFix/>
          </a:blip>
          <a:srcRect b="10525" l="0" r="0" t="10524"/>
          <a:stretch/>
        </p:blipFill>
        <p:spPr>
          <a:xfrm>
            <a:off x="0" y="0"/>
            <a:ext cx="9143999" cy="5156522"/>
          </a:xfrm>
          <a:prstGeom prst="rect">
            <a:avLst/>
          </a:prstGeom>
          <a:noFill/>
          <a:ln>
            <a:noFill/>
          </a:ln>
        </p:spPr>
      </p:pic>
      <p:sp>
        <p:nvSpPr>
          <p:cNvPr id="249" name="Google Shape;249;p42"/>
          <p:cNvSpPr/>
          <p:nvPr/>
        </p:nvSpPr>
        <p:spPr>
          <a:xfrm>
            <a:off x="0" y="0"/>
            <a:ext cx="9144000" cy="5156522"/>
          </a:xfrm>
          <a:prstGeom prst="rect">
            <a:avLst/>
          </a:prstGeom>
          <a:solidFill>
            <a:schemeClr val="dk1">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50" name="Google Shape;250;p42"/>
          <p:cNvGrpSpPr/>
          <p:nvPr/>
        </p:nvGrpSpPr>
        <p:grpSpPr>
          <a:xfrm>
            <a:off x="1551034" y="1587096"/>
            <a:ext cx="6041932" cy="1969308"/>
            <a:chOff x="2068045" y="1655875"/>
            <a:chExt cx="8055909" cy="2625744"/>
          </a:xfrm>
        </p:grpSpPr>
        <p:grpSp>
          <p:nvGrpSpPr>
            <p:cNvPr id="251" name="Google Shape;251;p42"/>
            <p:cNvGrpSpPr/>
            <p:nvPr/>
          </p:nvGrpSpPr>
          <p:grpSpPr>
            <a:xfrm>
              <a:off x="2068045" y="2576381"/>
              <a:ext cx="8055909" cy="1705238"/>
              <a:chOff x="1652930" y="2576381"/>
              <a:chExt cx="8055909" cy="1705238"/>
            </a:xfrm>
          </p:grpSpPr>
          <p:grpSp>
            <p:nvGrpSpPr>
              <p:cNvPr id="252" name="Google Shape;252;p42"/>
              <p:cNvGrpSpPr/>
              <p:nvPr/>
            </p:nvGrpSpPr>
            <p:grpSpPr>
              <a:xfrm>
                <a:off x="1652930" y="2576381"/>
                <a:ext cx="2131359" cy="1705238"/>
                <a:chOff x="8148980" y="1319081"/>
                <a:chExt cx="2131359" cy="1705238"/>
              </a:xfrm>
            </p:grpSpPr>
            <p:sp>
              <p:nvSpPr>
                <p:cNvPr id="253" name="Google Shape;253;p42"/>
                <p:cNvSpPr txBox="1"/>
                <p:nvPr/>
              </p:nvSpPr>
              <p:spPr>
                <a:xfrm>
                  <a:off x="8148980" y="1933251"/>
                  <a:ext cx="2131359" cy="109106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Have them for one. Living grass to for can't gathered waters had winged. Creepiest don’t subdue which i two set had seasons. Fifth you'll, man wherein seas our creeping.</a:t>
                  </a:r>
                  <a:endParaRPr sz="1100"/>
                </a:p>
              </p:txBody>
            </p:sp>
            <p:sp>
              <p:nvSpPr>
                <p:cNvPr id="254" name="Google Shape;254;p42"/>
                <p:cNvSpPr txBox="1"/>
                <p:nvPr/>
              </p:nvSpPr>
              <p:spPr>
                <a:xfrm>
                  <a:off x="8148981" y="1319081"/>
                  <a:ext cx="1894354"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Raleway"/>
                      <a:ea typeface="Raleway"/>
                      <a:cs typeface="Raleway"/>
                      <a:sym typeface="Raleway"/>
                    </a:rPr>
                    <a:t>Title here</a:t>
                  </a:r>
                  <a:endParaRPr sz="1100"/>
                </a:p>
              </p:txBody>
            </p:sp>
          </p:grpSp>
          <p:grpSp>
            <p:nvGrpSpPr>
              <p:cNvPr id="255" name="Google Shape;255;p42"/>
              <p:cNvGrpSpPr/>
              <p:nvPr/>
            </p:nvGrpSpPr>
            <p:grpSpPr>
              <a:xfrm>
                <a:off x="4615205" y="2576381"/>
                <a:ext cx="2131359" cy="1705238"/>
                <a:chOff x="8148980" y="1319081"/>
                <a:chExt cx="2131359" cy="1705238"/>
              </a:xfrm>
            </p:grpSpPr>
            <p:sp>
              <p:nvSpPr>
                <p:cNvPr id="256" name="Google Shape;256;p42"/>
                <p:cNvSpPr txBox="1"/>
                <p:nvPr/>
              </p:nvSpPr>
              <p:spPr>
                <a:xfrm>
                  <a:off x="8148980" y="1933251"/>
                  <a:ext cx="2131359" cy="109106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Have them for one. Living grass to for can't gathered waters had winged. Creepiest don’t subdue which i two set had seasons. Fifth you'll, man wherein seas our creeping.</a:t>
                  </a:r>
                  <a:endParaRPr sz="1100"/>
                </a:p>
              </p:txBody>
            </p:sp>
            <p:sp>
              <p:nvSpPr>
                <p:cNvPr id="257" name="Google Shape;257;p42"/>
                <p:cNvSpPr txBox="1"/>
                <p:nvPr/>
              </p:nvSpPr>
              <p:spPr>
                <a:xfrm>
                  <a:off x="8148980" y="1319081"/>
                  <a:ext cx="1894353"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Raleway"/>
                      <a:ea typeface="Raleway"/>
                      <a:cs typeface="Raleway"/>
                      <a:sym typeface="Raleway"/>
                    </a:rPr>
                    <a:t>Title here</a:t>
                  </a:r>
                  <a:endParaRPr sz="1100"/>
                </a:p>
              </p:txBody>
            </p:sp>
          </p:grpSp>
          <p:grpSp>
            <p:nvGrpSpPr>
              <p:cNvPr id="258" name="Google Shape;258;p42"/>
              <p:cNvGrpSpPr/>
              <p:nvPr/>
            </p:nvGrpSpPr>
            <p:grpSpPr>
              <a:xfrm>
                <a:off x="7577480" y="2576381"/>
                <a:ext cx="2131359" cy="1705238"/>
                <a:chOff x="8148980" y="1319081"/>
                <a:chExt cx="2131359" cy="1705238"/>
              </a:xfrm>
            </p:grpSpPr>
            <p:sp>
              <p:nvSpPr>
                <p:cNvPr id="259" name="Google Shape;259;p42"/>
                <p:cNvSpPr txBox="1"/>
                <p:nvPr/>
              </p:nvSpPr>
              <p:spPr>
                <a:xfrm>
                  <a:off x="8148980" y="1933251"/>
                  <a:ext cx="2131359" cy="109106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Have them for one. Living grass to for can't gathered waters had winged. Creepiest don’t subdue which i two set had seasons. Fifth you'll, man wherein seas our creeping.</a:t>
                  </a:r>
                  <a:endParaRPr sz="1100"/>
                </a:p>
              </p:txBody>
            </p:sp>
            <p:sp>
              <p:nvSpPr>
                <p:cNvPr id="260" name="Google Shape;260;p42"/>
                <p:cNvSpPr txBox="1"/>
                <p:nvPr/>
              </p:nvSpPr>
              <p:spPr>
                <a:xfrm>
                  <a:off x="8148981" y="1319081"/>
                  <a:ext cx="1894352"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Raleway"/>
                      <a:ea typeface="Raleway"/>
                      <a:cs typeface="Raleway"/>
                      <a:sym typeface="Raleway"/>
                    </a:rPr>
                    <a:t>Title here</a:t>
                  </a:r>
                  <a:endParaRPr sz="1100"/>
                </a:p>
              </p:txBody>
            </p:sp>
          </p:grpSp>
        </p:grpSp>
        <p:sp>
          <p:nvSpPr>
            <p:cNvPr id="261" name="Google Shape;261;p42"/>
            <p:cNvSpPr/>
            <p:nvPr/>
          </p:nvSpPr>
          <p:spPr>
            <a:xfrm>
              <a:off x="5099870" y="1655875"/>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2" name="Google Shape;262;p42"/>
            <p:cNvSpPr/>
            <p:nvPr/>
          </p:nvSpPr>
          <p:spPr>
            <a:xfrm>
              <a:off x="2164063" y="1707687"/>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3" name="Google Shape;263;p42"/>
            <p:cNvSpPr/>
            <p:nvPr/>
          </p:nvSpPr>
          <p:spPr>
            <a:xfrm>
              <a:off x="8076979" y="1658152"/>
              <a:ext cx="528366" cy="529505"/>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4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Raleway"/>
              <a:buNone/>
            </a:pPr>
            <a:r>
              <a:rPr lang="en" sz="1100"/>
              <a:t>Our Service</a:t>
            </a:r>
            <a:endParaRPr sz="1100"/>
          </a:p>
        </p:txBody>
      </p:sp>
      <p:pic>
        <p:nvPicPr>
          <p:cNvPr id="269" name="Google Shape;269;p43"/>
          <p:cNvPicPr preferRelativeResize="0"/>
          <p:nvPr>
            <p:ph idx="2" type="pic"/>
          </p:nvPr>
        </p:nvPicPr>
        <p:blipFill rotWithShape="1">
          <a:blip r:embed="rId3">
            <a:alphaModFix/>
          </a:blip>
          <a:srcRect b="0" l="18917" r="18917" t="0"/>
          <a:stretch/>
        </p:blipFill>
        <p:spPr>
          <a:xfrm>
            <a:off x="2618088" y="3275803"/>
            <a:ext cx="1918387" cy="1470608"/>
          </a:xfrm>
          <a:prstGeom prst="rect">
            <a:avLst/>
          </a:prstGeom>
          <a:noFill/>
          <a:ln>
            <a:noFill/>
          </a:ln>
        </p:spPr>
      </p:pic>
      <p:pic>
        <p:nvPicPr>
          <p:cNvPr id="270" name="Google Shape;270;p43"/>
          <p:cNvPicPr preferRelativeResize="0"/>
          <p:nvPr>
            <p:ph idx="3" type="pic"/>
          </p:nvPr>
        </p:nvPicPr>
        <p:blipFill rotWithShape="1">
          <a:blip r:embed="rId4">
            <a:alphaModFix/>
          </a:blip>
          <a:srcRect b="0" l="1123" r="1122" t="0"/>
          <a:stretch/>
        </p:blipFill>
        <p:spPr>
          <a:xfrm>
            <a:off x="4607526" y="1734145"/>
            <a:ext cx="1918387" cy="1470608"/>
          </a:xfrm>
          <a:prstGeom prst="rect">
            <a:avLst/>
          </a:prstGeom>
          <a:noFill/>
          <a:ln>
            <a:noFill/>
          </a:ln>
        </p:spPr>
      </p:pic>
      <p:pic>
        <p:nvPicPr>
          <p:cNvPr id="271" name="Google Shape;271;p43"/>
          <p:cNvPicPr preferRelativeResize="0"/>
          <p:nvPr>
            <p:ph idx="5" type="pic"/>
          </p:nvPr>
        </p:nvPicPr>
        <p:blipFill rotWithShape="1">
          <a:blip r:embed="rId5">
            <a:alphaModFix/>
          </a:blip>
          <a:srcRect b="0" l="6553" r="6552" t="0"/>
          <a:stretch/>
        </p:blipFill>
        <p:spPr>
          <a:xfrm>
            <a:off x="628651" y="1734145"/>
            <a:ext cx="1918387" cy="1470608"/>
          </a:xfrm>
          <a:prstGeom prst="rect">
            <a:avLst/>
          </a:prstGeom>
          <a:noFill/>
          <a:ln>
            <a:noFill/>
          </a:ln>
        </p:spPr>
      </p:pic>
      <p:sp>
        <p:nvSpPr>
          <p:cNvPr id="272" name="Google Shape;272;p43"/>
          <p:cNvSpPr txBox="1"/>
          <p:nvPr/>
        </p:nvSpPr>
        <p:spPr>
          <a:xfrm>
            <a:off x="3686175" y="923449"/>
            <a:ext cx="1771800" cy="1731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700">
                <a:solidFill>
                  <a:schemeClr val="lt2"/>
                </a:solidFill>
                <a:latin typeface="Raleway"/>
                <a:ea typeface="Raleway"/>
                <a:cs typeface="Raleway"/>
                <a:sym typeface="Raleway"/>
              </a:rPr>
              <a:t>Have them for one. Living gathered</a:t>
            </a:r>
            <a:endParaRPr sz="1100"/>
          </a:p>
        </p:txBody>
      </p:sp>
      <p:sp>
        <p:nvSpPr>
          <p:cNvPr id="273" name="Google Shape;273;p43"/>
          <p:cNvSpPr txBox="1"/>
          <p:nvPr/>
        </p:nvSpPr>
        <p:spPr>
          <a:xfrm>
            <a:off x="3017426" y="1987925"/>
            <a:ext cx="1307700" cy="868500"/>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manypassages of Lorem Ipsum passages of Lorem Ipsum available, but the majority</a:t>
            </a:r>
            <a:endParaRPr sz="1100"/>
          </a:p>
        </p:txBody>
      </p:sp>
      <p:sp>
        <p:nvSpPr>
          <p:cNvPr id="274" name="Google Shape;274;p43"/>
          <p:cNvSpPr/>
          <p:nvPr/>
        </p:nvSpPr>
        <p:spPr>
          <a:xfrm>
            <a:off x="3085000" y="1731793"/>
            <a:ext cx="116312" cy="116312"/>
          </a:xfrm>
          <a:prstGeom prst="rtTriangle">
            <a:avLst/>
          </a:prstGeom>
          <a:solidFill>
            <a:schemeClr val="accent5">
              <a:alpha val="6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5" name="Google Shape;275;p43"/>
          <p:cNvSpPr txBox="1"/>
          <p:nvPr/>
        </p:nvSpPr>
        <p:spPr>
          <a:xfrm>
            <a:off x="6996301" y="1987925"/>
            <a:ext cx="1215900" cy="868500"/>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manypassages of Lorem Ipsum passages of Lorem Ipsum available, but the majority</a:t>
            </a:r>
            <a:endParaRPr sz="1100"/>
          </a:p>
        </p:txBody>
      </p:sp>
      <p:sp>
        <p:nvSpPr>
          <p:cNvPr id="276" name="Google Shape;276;p43"/>
          <p:cNvSpPr/>
          <p:nvPr/>
        </p:nvSpPr>
        <p:spPr>
          <a:xfrm>
            <a:off x="7063875" y="1731793"/>
            <a:ext cx="116312" cy="116312"/>
          </a:xfrm>
          <a:prstGeom prst="rtTriangle">
            <a:avLst/>
          </a:prstGeom>
          <a:solidFill>
            <a:srgbClr val="D8D8D8">
              <a:alpha val="6666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7" name="Google Shape;277;p43"/>
          <p:cNvSpPr txBox="1"/>
          <p:nvPr/>
        </p:nvSpPr>
        <p:spPr>
          <a:xfrm>
            <a:off x="5006849" y="3877925"/>
            <a:ext cx="1307700" cy="868500"/>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manypassages of Lorem Ipsum passages of Lorem Ipsum available, but the majority</a:t>
            </a:r>
            <a:endParaRPr sz="1100"/>
          </a:p>
        </p:txBody>
      </p:sp>
      <p:sp>
        <p:nvSpPr>
          <p:cNvPr id="278" name="Google Shape;278;p43"/>
          <p:cNvSpPr/>
          <p:nvPr/>
        </p:nvSpPr>
        <p:spPr>
          <a:xfrm>
            <a:off x="5074438" y="3621803"/>
            <a:ext cx="116312" cy="116312"/>
          </a:xfrm>
          <a:prstGeom prst="rtTriangle">
            <a:avLst/>
          </a:prstGeom>
          <a:solidFill>
            <a:srgbClr val="262626">
              <a:alpha val="6666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9" name="Google Shape;279;p43"/>
          <p:cNvSpPr txBox="1"/>
          <p:nvPr/>
        </p:nvSpPr>
        <p:spPr>
          <a:xfrm>
            <a:off x="1027974" y="3877925"/>
            <a:ext cx="1307700" cy="868500"/>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manypassages of Lorem Ipsum passages of Lorem Ipsum available, but the majority</a:t>
            </a:r>
            <a:endParaRPr sz="1100"/>
          </a:p>
        </p:txBody>
      </p:sp>
      <p:sp>
        <p:nvSpPr>
          <p:cNvPr id="280" name="Google Shape;280;p43"/>
          <p:cNvSpPr/>
          <p:nvPr/>
        </p:nvSpPr>
        <p:spPr>
          <a:xfrm>
            <a:off x="1095563" y="3621803"/>
            <a:ext cx="116312" cy="116312"/>
          </a:xfrm>
          <a:prstGeom prst="rtTriangle">
            <a:avLst/>
          </a:prstGeom>
          <a:solidFill>
            <a:schemeClr val="accent4">
              <a:alpha val="6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281" name="Google Shape;281;p43"/>
          <p:cNvPicPr preferRelativeResize="0"/>
          <p:nvPr>
            <p:ph idx="4" type="pic"/>
          </p:nvPr>
        </p:nvPicPr>
        <p:blipFill rotWithShape="1">
          <a:blip r:embed="rId6">
            <a:alphaModFix/>
          </a:blip>
          <a:srcRect b="19326" l="0" r="0" t="19326"/>
          <a:stretch/>
        </p:blipFill>
        <p:spPr>
          <a:xfrm>
            <a:off x="6596963" y="3275803"/>
            <a:ext cx="1918387" cy="147060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Google Shape;286;p44"/>
          <p:cNvPicPr preferRelativeResize="0"/>
          <p:nvPr>
            <p:ph idx="2" type="pic"/>
          </p:nvPr>
        </p:nvPicPr>
        <p:blipFill rotWithShape="1">
          <a:blip r:embed="rId3">
            <a:alphaModFix/>
          </a:blip>
          <a:srcRect b="7709" l="0" r="0" t="7709"/>
          <a:stretch/>
        </p:blipFill>
        <p:spPr>
          <a:xfrm>
            <a:off x="0" y="0"/>
            <a:ext cx="9143999" cy="5156522"/>
          </a:xfrm>
          <a:prstGeom prst="rect">
            <a:avLst/>
          </a:prstGeom>
          <a:noFill/>
          <a:ln>
            <a:noFill/>
          </a:ln>
        </p:spPr>
      </p:pic>
      <p:sp>
        <p:nvSpPr>
          <p:cNvPr id="287" name="Google Shape;287;p44"/>
          <p:cNvSpPr/>
          <p:nvPr/>
        </p:nvSpPr>
        <p:spPr>
          <a:xfrm>
            <a:off x="0" y="0"/>
            <a:ext cx="9144000" cy="5156522"/>
          </a:xfrm>
          <a:prstGeom prst="rect">
            <a:avLst/>
          </a:prstGeom>
          <a:solidFill>
            <a:schemeClr val="dk1">
              <a:alpha val="8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8" name="Google Shape;288;p44"/>
          <p:cNvSpPr txBox="1"/>
          <p:nvPr/>
        </p:nvSpPr>
        <p:spPr>
          <a:xfrm>
            <a:off x="4843463" y="2335147"/>
            <a:ext cx="2384652" cy="47320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Raleway"/>
                <a:ea typeface="Raleway"/>
                <a:cs typeface="Raleway"/>
                <a:sym typeface="Raleway"/>
              </a:rPr>
              <a:t>Our timeline</a:t>
            </a:r>
            <a:endParaRPr sz="1100"/>
          </a:p>
        </p:txBody>
      </p:sp>
      <p:sp>
        <p:nvSpPr>
          <p:cNvPr id="289" name="Google Shape;289;p44"/>
          <p:cNvSpPr txBox="1"/>
          <p:nvPr/>
        </p:nvSpPr>
        <p:spPr>
          <a:xfrm>
            <a:off x="3348751" y="3143390"/>
            <a:ext cx="936070" cy="242374"/>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Raleway"/>
                <a:ea typeface="Raleway"/>
                <a:cs typeface="Raleway"/>
                <a:sym typeface="Raleway"/>
              </a:rPr>
              <a:t>2001-2012</a:t>
            </a:r>
            <a:endParaRPr sz="1100"/>
          </a:p>
        </p:txBody>
      </p:sp>
      <p:sp>
        <p:nvSpPr>
          <p:cNvPr id="290" name="Google Shape;290;p44"/>
          <p:cNvSpPr txBox="1"/>
          <p:nvPr/>
        </p:nvSpPr>
        <p:spPr>
          <a:xfrm>
            <a:off x="4843463" y="3075462"/>
            <a:ext cx="2805823" cy="51052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Raleway"/>
                <a:ea typeface="Raleway"/>
                <a:cs typeface="Raleway"/>
                <a:sym typeface="Raleway"/>
              </a:rPr>
              <a:t>you'll, man wherein seas our creeping.</a:t>
            </a:r>
            <a:endParaRPr sz="1100"/>
          </a:p>
        </p:txBody>
      </p:sp>
      <p:cxnSp>
        <p:nvCxnSpPr>
          <p:cNvPr id="291" name="Google Shape;291;p44"/>
          <p:cNvCxnSpPr>
            <a:stCxn id="292" idx="4"/>
          </p:cNvCxnSpPr>
          <p:nvPr/>
        </p:nvCxnSpPr>
        <p:spPr>
          <a:xfrm>
            <a:off x="4572000" y="3296842"/>
            <a:ext cx="0" cy="1859700"/>
          </a:xfrm>
          <a:prstGeom prst="straightConnector1">
            <a:avLst/>
          </a:prstGeom>
          <a:noFill/>
          <a:ln cap="flat" cmpd="sng" w="25400">
            <a:solidFill>
              <a:schemeClr val="lt1"/>
            </a:solidFill>
            <a:prstDash val="solid"/>
            <a:miter lim="800000"/>
            <a:headEnd len="sm" w="sm" type="none"/>
            <a:tailEnd len="sm" w="sm" type="none"/>
          </a:ln>
        </p:spPr>
      </p:cxnSp>
      <p:sp>
        <p:nvSpPr>
          <p:cNvPr id="292" name="Google Shape;292;p44"/>
          <p:cNvSpPr/>
          <p:nvPr/>
        </p:nvSpPr>
        <p:spPr>
          <a:xfrm>
            <a:off x="4533308" y="3219458"/>
            <a:ext cx="77385" cy="77383"/>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44"/>
          <p:cNvSpPr txBox="1"/>
          <p:nvPr/>
        </p:nvSpPr>
        <p:spPr>
          <a:xfrm>
            <a:off x="-385762" y="-341770"/>
            <a:ext cx="5229223" cy="584006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7500">
                <a:solidFill>
                  <a:schemeClr val="lt1"/>
                </a:solidFill>
                <a:latin typeface="Raleway ExtraBold"/>
                <a:ea typeface="Raleway ExtraBold"/>
                <a:cs typeface="Raleway ExtraBold"/>
                <a:sym typeface="Raleway ExtraBold"/>
              </a:rPr>
              <a:t>T</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Google Shape;298;p45"/>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299" name="Google Shape;299;p45"/>
          <p:cNvSpPr/>
          <p:nvPr/>
        </p:nvSpPr>
        <p:spPr>
          <a:xfrm>
            <a:off x="0" y="0"/>
            <a:ext cx="9144000" cy="5156522"/>
          </a:xfrm>
          <a:prstGeom prst="rect">
            <a:avLst/>
          </a:prstGeom>
          <a:gradFill>
            <a:gsLst>
              <a:gs pos="0">
                <a:srgbClr val="E90619">
                  <a:alpha val="61960"/>
                </a:srgbClr>
              </a:gs>
              <a:gs pos="100000">
                <a:srgbClr val="6E57B7">
                  <a:alpha val="85882"/>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00" name="Google Shape;300;p45"/>
          <p:cNvCxnSpPr/>
          <p:nvPr/>
        </p:nvCxnSpPr>
        <p:spPr>
          <a:xfrm>
            <a:off x="4572000" y="0"/>
            <a:ext cx="0" cy="5156522"/>
          </a:xfrm>
          <a:prstGeom prst="straightConnector1">
            <a:avLst/>
          </a:prstGeom>
          <a:noFill/>
          <a:ln cap="flat" cmpd="sng" w="25400">
            <a:solidFill>
              <a:schemeClr val="lt1"/>
            </a:solidFill>
            <a:prstDash val="solid"/>
            <a:miter lim="800000"/>
            <a:headEnd len="sm" w="sm" type="none"/>
            <a:tailEnd len="sm" w="sm" type="none"/>
          </a:ln>
        </p:spPr>
      </p:cxnSp>
      <p:grpSp>
        <p:nvGrpSpPr>
          <p:cNvPr id="301" name="Google Shape;301;p45"/>
          <p:cNvGrpSpPr/>
          <p:nvPr/>
        </p:nvGrpSpPr>
        <p:grpSpPr>
          <a:xfrm>
            <a:off x="3346847" y="1193024"/>
            <a:ext cx="4300537" cy="2757452"/>
            <a:chOff x="4462463" y="1987374"/>
            <a:chExt cx="5734049" cy="3676603"/>
          </a:xfrm>
        </p:grpSpPr>
        <p:grpSp>
          <p:nvGrpSpPr>
            <p:cNvPr id="302" name="Google Shape;302;p45"/>
            <p:cNvGrpSpPr/>
            <p:nvPr/>
          </p:nvGrpSpPr>
          <p:grpSpPr>
            <a:xfrm>
              <a:off x="4462463" y="4983278"/>
              <a:ext cx="5734049" cy="680699"/>
              <a:chOff x="4462463" y="4100616"/>
              <a:chExt cx="5734049" cy="680699"/>
            </a:xfrm>
          </p:grpSpPr>
          <p:sp>
            <p:nvSpPr>
              <p:cNvPr id="303" name="Google Shape;303;p45"/>
              <p:cNvSpPr txBox="1"/>
              <p:nvPr/>
            </p:nvSpPr>
            <p:spPr>
              <a:xfrm>
                <a:off x="4462463" y="4191187"/>
                <a:ext cx="1250632"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Montserrat"/>
                    <a:ea typeface="Montserrat"/>
                    <a:cs typeface="Montserrat"/>
                    <a:sym typeface="Montserrat"/>
                  </a:rPr>
                  <a:t>2016-2018</a:t>
                </a:r>
                <a:endParaRPr sz="1100"/>
              </a:p>
            </p:txBody>
          </p:sp>
          <p:sp>
            <p:nvSpPr>
              <p:cNvPr id="304" name="Google Shape;304;p45"/>
              <p:cNvSpPr txBox="1"/>
              <p:nvPr/>
            </p:nvSpPr>
            <p:spPr>
              <a:xfrm>
                <a:off x="6457952" y="4100616"/>
                <a:ext cx="3738560"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you'll, man wherein seas our creeping</a:t>
                </a:r>
                <a:endParaRPr sz="1100"/>
              </a:p>
            </p:txBody>
          </p:sp>
          <p:sp>
            <p:nvSpPr>
              <p:cNvPr id="305" name="Google Shape;305;p45"/>
              <p:cNvSpPr/>
              <p:nvPr/>
            </p:nvSpPr>
            <p:spPr>
              <a:xfrm>
                <a:off x="6044410" y="4292611"/>
                <a:ext cx="103180" cy="103178"/>
              </a:xfrm>
              <a:prstGeom prst="ellipse">
                <a:avLst/>
              </a:prstGeom>
              <a:solidFill>
                <a:srgbClr val="BFBFBF"/>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06" name="Google Shape;306;p45"/>
            <p:cNvGrpSpPr/>
            <p:nvPr/>
          </p:nvGrpSpPr>
          <p:grpSpPr>
            <a:xfrm>
              <a:off x="4462463" y="1987374"/>
              <a:ext cx="5734047" cy="680699"/>
              <a:chOff x="4462463" y="4100616"/>
              <a:chExt cx="5734047" cy="680699"/>
            </a:xfrm>
          </p:grpSpPr>
          <p:sp>
            <p:nvSpPr>
              <p:cNvPr id="307" name="Google Shape;307;p45"/>
              <p:cNvSpPr txBox="1"/>
              <p:nvPr/>
            </p:nvSpPr>
            <p:spPr>
              <a:xfrm>
                <a:off x="4462463" y="4191187"/>
                <a:ext cx="1250632"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Montserrat"/>
                    <a:ea typeface="Montserrat"/>
                    <a:cs typeface="Montserrat"/>
                    <a:sym typeface="Montserrat"/>
                  </a:rPr>
                  <a:t>2013-2015</a:t>
                </a:r>
                <a:endParaRPr sz="1100"/>
              </a:p>
            </p:txBody>
          </p:sp>
          <p:sp>
            <p:nvSpPr>
              <p:cNvPr id="308" name="Google Shape;308;p45"/>
              <p:cNvSpPr txBox="1"/>
              <p:nvPr/>
            </p:nvSpPr>
            <p:spPr>
              <a:xfrm>
                <a:off x="6457951" y="4100616"/>
                <a:ext cx="3738559"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you'll, man wherein seas our creeping</a:t>
                </a:r>
                <a:endParaRPr sz="1100"/>
              </a:p>
            </p:txBody>
          </p:sp>
          <p:sp>
            <p:nvSpPr>
              <p:cNvPr id="309" name="Google Shape;309;p45"/>
              <p:cNvSpPr/>
              <p:nvPr/>
            </p:nvSpPr>
            <p:spPr>
              <a:xfrm>
                <a:off x="6044410" y="4292611"/>
                <a:ext cx="103180" cy="103178"/>
              </a:xfrm>
              <a:prstGeom prst="ellipse">
                <a:avLst/>
              </a:prstGeom>
              <a:solidFill>
                <a:srgbClr val="BFBFBF"/>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10" name="Google Shape;310;p45"/>
            <p:cNvGrpSpPr/>
            <p:nvPr/>
          </p:nvGrpSpPr>
          <p:grpSpPr>
            <a:xfrm>
              <a:off x="4462463" y="3485326"/>
              <a:ext cx="5734048" cy="680699"/>
              <a:chOff x="4462463" y="4100616"/>
              <a:chExt cx="5734048" cy="680699"/>
            </a:xfrm>
          </p:grpSpPr>
          <p:sp>
            <p:nvSpPr>
              <p:cNvPr id="311" name="Google Shape;311;p45"/>
              <p:cNvSpPr txBox="1"/>
              <p:nvPr/>
            </p:nvSpPr>
            <p:spPr>
              <a:xfrm>
                <a:off x="4462463" y="4191187"/>
                <a:ext cx="1250632"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Montserrat"/>
                    <a:ea typeface="Montserrat"/>
                    <a:cs typeface="Montserrat"/>
                    <a:sym typeface="Montserrat"/>
                  </a:rPr>
                  <a:t>2014-2016</a:t>
                </a:r>
                <a:endParaRPr sz="1100"/>
              </a:p>
            </p:txBody>
          </p:sp>
          <p:sp>
            <p:nvSpPr>
              <p:cNvPr id="312" name="Google Shape;312;p45"/>
              <p:cNvSpPr txBox="1"/>
              <p:nvPr/>
            </p:nvSpPr>
            <p:spPr>
              <a:xfrm>
                <a:off x="6457951" y="4100616"/>
                <a:ext cx="3738560"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you'll, man wherein seas our creeping</a:t>
                </a:r>
                <a:endParaRPr sz="1100"/>
              </a:p>
            </p:txBody>
          </p:sp>
          <p:sp>
            <p:nvSpPr>
              <p:cNvPr id="313" name="Google Shape;313;p45"/>
              <p:cNvSpPr/>
              <p:nvPr/>
            </p:nvSpPr>
            <p:spPr>
              <a:xfrm>
                <a:off x="6044410" y="4292611"/>
                <a:ext cx="103180" cy="103178"/>
              </a:xfrm>
              <a:prstGeom prst="ellipse">
                <a:avLst/>
              </a:prstGeom>
              <a:solidFill>
                <a:srgbClr val="BFBFBF"/>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46"/>
          <p:cNvSpPr/>
          <p:nvPr/>
        </p:nvSpPr>
        <p:spPr>
          <a:xfrm>
            <a:off x="0" y="0"/>
            <a:ext cx="9144000" cy="51565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19" name="Google Shape;319;p46"/>
          <p:cNvCxnSpPr>
            <a:endCxn id="320" idx="0"/>
          </p:cNvCxnSpPr>
          <p:nvPr/>
        </p:nvCxnSpPr>
        <p:spPr>
          <a:xfrm>
            <a:off x="4572000" y="16"/>
            <a:ext cx="0" cy="2386500"/>
          </a:xfrm>
          <a:prstGeom prst="straightConnector1">
            <a:avLst/>
          </a:prstGeom>
          <a:noFill/>
          <a:ln cap="flat" cmpd="sng" w="25400">
            <a:solidFill>
              <a:schemeClr val="lt1"/>
            </a:solidFill>
            <a:prstDash val="solid"/>
            <a:miter lim="800000"/>
            <a:headEnd len="sm" w="sm" type="none"/>
            <a:tailEnd len="sm" w="sm" type="none"/>
          </a:ln>
        </p:spPr>
      </p:cxnSp>
      <p:grpSp>
        <p:nvGrpSpPr>
          <p:cNvPr id="321" name="Google Shape;321;p46"/>
          <p:cNvGrpSpPr/>
          <p:nvPr/>
        </p:nvGrpSpPr>
        <p:grpSpPr>
          <a:xfrm>
            <a:off x="3363691" y="747581"/>
            <a:ext cx="4475415" cy="2005463"/>
            <a:chOff x="4484921" y="815798"/>
            <a:chExt cx="5967220" cy="2673951"/>
          </a:xfrm>
        </p:grpSpPr>
        <p:grpSp>
          <p:nvGrpSpPr>
            <p:cNvPr id="322" name="Google Shape;322;p46"/>
            <p:cNvGrpSpPr/>
            <p:nvPr/>
          </p:nvGrpSpPr>
          <p:grpSpPr>
            <a:xfrm>
              <a:off x="4484921" y="815798"/>
              <a:ext cx="5967220" cy="680699"/>
              <a:chOff x="4484921" y="4100616"/>
              <a:chExt cx="5967220" cy="680699"/>
            </a:xfrm>
          </p:grpSpPr>
          <p:sp>
            <p:nvSpPr>
              <p:cNvPr id="323" name="Google Shape;323;p46"/>
              <p:cNvSpPr txBox="1"/>
              <p:nvPr/>
            </p:nvSpPr>
            <p:spPr>
              <a:xfrm>
                <a:off x="4484921" y="4191187"/>
                <a:ext cx="1228174"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Montserrat"/>
                    <a:ea typeface="Montserrat"/>
                    <a:cs typeface="Montserrat"/>
                    <a:sym typeface="Montserrat"/>
                  </a:rPr>
                  <a:t>2018-2020</a:t>
                </a:r>
                <a:endParaRPr sz="1100"/>
              </a:p>
            </p:txBody>
          </p:sp>
          <p:sp>
            <p:nvSpPr>
              <p:cNvPr id="324" name="Google Shape;324;p46"/>
              <p:cNvSpPr txBox="1"/>
              <p:nvPr/>
            </p:nvSpPr>
            <p:spPr>
              <a:xfrm>
                <a:off x="6457951" y="4100616"/>
                <a:ext cx="3994190"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you'll, man wherein seas our creeping</a:t>
                </a:r>
                <a:endParaRPr sz="1100"/>
              </a:p>
            </p:txBody>
          </p:sp>
          <p:sp>
            <p:nvSpPr>
              <p:cNvPr id="325" name="Google Shape;325;p46"/>
              <p:cNvSpPr/>
              <p:nvPr/>
            </p:nvSpPr>
            <p:spPr>
              <a:xfrm>
                <a:off x="6044410" y="4292611"/>
                <a:ext cx="103180" cy="103178"/>
              </a:xfrm>
              <a:prstGeom prst="ellipse">
                <a:avLst/>
              </a:prstGeom>
              <a:solidFill>
                <a:srgbClr val="262626"/>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26" name="Google Shape;326;p46"/>
            <p:cNvGrpSpPr/>
            <p:nvPr/>
          </p:nvGrpSpPr>
          <p:grpSpPr>
            <a:xfrm>
              <a:off x="4484921" y="2809050"/>
              <a:ext cx="5967220" cy="680699"/>
              <a:chOff x="4484921" y="4100616"/>
              <a:chExt cx="5967220" cy="680699"/>
            </a:xfrm>
          </p:grpSpPr>
          <p:sp>
            <p:nvSpPr>
              <p:cNvPr id="327" name="Google Shape;327;p46"/>
              <p:cNvSpPr txBox="1"/>
              <p:nvPr/>
            </p:nvSpPr>
            <p:spPr>
              <a:xfrm>
                <a:off x="4484921" y="4191187"/>
                <a:ext cx="1228174"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Montserrat"/>
                    <a:ea typeface="Montserrat"/>
                    <a:cs typeface="Montserrat"/>
                    <a:sym typeface="Montserrat"/>
                  </a:rPr>
                  <a:t>2018-2022</a:t>
                </a:r>
                <a:endParaRPr sz="1100"/>
              </a:p>
            </p:txBody>
          </p:sp>
          <p:sp>
            <p:nvSpPr>
              <p:cNvPr id="328" name="Google Shape;328;p46"/>
              <p:cNvSpPr txBox="1"/>
              <p:nvPr/>
            </p:nvSpPr>
            <p:spPr>
              <a:xfrm>
                <a:off x="6457950" y="4100616"/>
                <a:ext cx="3994191" cy="68069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Have them for one. Living grass to for can't gathered waters</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had winged. Creepiest don't subdue which i two set had seasons. Fifth</a:t>
                </a:r>
                <a:endParaRPr sz="1100"/>
              </a:p>
              <a:p>
                <a:pPr indent="0" lvl="0" marL="0" marR="0" rtl="0" algn="l">
                  <a:lnSpc>
                    <a:spcPct val="200000"/>
                  </a:lnSpc>
                  <a:spcBef>
                    <a:spcPts val="0"/>
                  </a:spcBef>
                  <a:spcAft>
                    <a:spcPts val="0"/>
                  </a:spcAft>
                  <a:buNone/>
                </a:pPr>
                <a:r>
                  <a:rPr i="1" lang="en" sz="600">
                    <a:solidFill>
                      <a:schemeClr val="lt1"/>
                    </a:solidFill>
                    <a:latin typeface="Montserrat Light"/>
                    <a:ea typeface="Montserrat Light"/>
                    <a:cs typeface="Montserrat Light"/>
                    <a:sym typeface="Montserrat Light"/>
                  </a:rPr>
                  <a:t>you'll, man wherein seas our creeping</a:t>
                </a:r>
                <a:endParaRPr sz="1100"/>
              </a:p>
            </p:txBody>
          </p:sp>
          <p:sp>
            <p:nvSpPr>
              <p:cNvPr id="320" name="Google Shape;320;p46"/>
              <p:cNvSpPr/>
              <p:nvPr/>
            </p:nvSpPr>
            <p:spPr>
              <a:xfrm>
                <a:off x="6044410" y="4292611"/>
                <a:ext cx="103180" cy="103178"/>
              </a:xfrm>
              <a:prstGeom prst="ellipse">
                <a:avLst/>
              </a:prstGeom>
              <a:solidFill>
                <a:srgbClr val="262626"/>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
        <p:nvSpPr>
          <p:cNvPr id="329" name="Google Shape;329;p46"/>
          <p:cNvSpPr txBox="1"/>
          <p:nvPr/>
        </p:nvSpPr>
        <p:spPr>
          <a:xfrm>
            <a:off x="4843463" y="3500624"/>
            <a:ext cx="2384652" cy="47320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Our timeline</a:t>
            </a:r>
            <a:endParaRPr sz="1100"/>
          </a:p>
        </p:txBody>
      </p:sp>
      <p:pic>
        <p:nvPicPr>
          <p:cNvPr id="330" name="Google Shape;330;p46"/>
          <p:cNvPicPr preferRelativeResize="0"/>
          <p:nvPr>
            <p:ph idx="2" type="pic"/>
          </p:nvPr>
        </p:nvPicPr>
        <p:blipFill rotWithShape="1">
          <a:blip r:embed="rId3">
            <a:alphaModFix/>
          </a:blip>
          <a:srcRect b="0" l="7750" r="7749" t="0"/>
          <a:stretch/>
        </p:blipFill>
        <p:spPr>
          <a:xfrm>
            <a:off x="502365" y="567986"/>
            <a:ext cx="2262607" cy="400752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pic>
        <p:nvPicPr>
          <p:cNvPr id="335" name="Google Shape;335;p47"/>
          <p:cNvPicPr preferRelativeResize="0"/>
          <p:nvPr>
            <p:ph idx="2" type="pic"/>
          </p:nvPr>
        </p:nvPicPr>
        <p:blipFill rotWithShape="1">
          <a:blip r:embed="rId3">
            <a:alphaModFix/>
          </a:blip>
          <a:srcRect b="32581" l="34327" r="23389" t="3926"/>
          <a:stretch/>
        </p:blipFill>
        <p:spPr>
          <a:xfrm>
            <a:off x="4006133" y="2019302"/>
            <a:ext cx="1131730" cy="1131729"/>
          </a:xfrm>
          <a:prstGeom prst="rect">
            <a:avLst/>
          </a:prstGeom>
          <a:noFill/>
          <a:ln>
            <a:noFill/>
          </a:ln>
        </p:spPr>
      </p:pic>
      <p:pic>
        <p:nvPicPr>
          <p:cNvPr id="336" name="Google Shape;336;p47"/>
          <p:cNvPicPr preferRelativeResize="0"/>
          <p:nvPr>
            <p:ph idx="3" type="pic"/>
          </p:nvPr>
        </p:nvPicPr>
        <p:blipFill rotWithShape="1">
          <a:blip r:embed="rId4">
            <a:alphaModFix/>
          </a:blip>
          <a:srcRect b="30609" l="24533" r="31670" t="3713"/>
          <a:stretch/>
        </p:blipFill>
        <p:spPr>
          <a:xfrm>
            <a:off x="6359921" y="2019302"/>
            <a:ext cx="1131730" cy="1131729"/>
          </a:xfrm>
          <a:prstGeom prst="rect">
            <a:avLst/>
          </a:prstGeom>
          <a:noFill/>
          <a:ln>
            <a:noFill/>
          </a:ln>
        </p:spPr>
      </p:pic>
      <p:pic>
        <p:nvPicPr>
          <p:cNvPr id="337" name="Google Shape;337;p47"/>
          <p:cNvPicPr preferRelativeResize="0"/>
          <p:nvPr>
            <p:ph idx="4" type="pic"/>
          </p:nvPr>
        </p:nvPicPr>
        <p:blipFill rotWithShape="1">
          <a:blip r:embed="rId5">
            <a:alphaModFix/>
          </a:blip>
          <a:srcRect b="33445" l="29318" r="29309" t="4481"/>
          <a:stretch/>
        </p:blipFill>
        <p:spPr>
          <a:xfrm>
            <a:off x="1647800" y="2019302"/>
            <a:ext cx="1131730" cy="1131729"/>
          </a:xfrm>
          <a:prstGeom prst="rect">
            <a:avLst/>
          </a:prstGeom>
          <a:noFill/>
          <a:ln>
            <a:noFill/>
          </a:ln>
        </p:spPr>
      </p:pic>
      <p:sp>
        <p:nvSpPr>
          <p:cNvPr id="338" name="Google Shape;338;p47"/>
          <p:cNvSpPr txBox="1"/>
          <p:nvPr/>
        </p:nvSpPr>
        <p:spPr>
          <a:xfrm>
            <a:off x="1649563" y="3244450"/>
            <a:ext cx="11373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Raleway"/>
                <a:ea typeface="Raleway"/>
                <a:cs typeface="Raleway"/>
                <a:sym typeface="Raleway"/>
              </a:rPr>
              <a:t>Sakawi beda</a:t>
            </a:r>
            <a:endParaRPr sz="1000">
              <a:solidFill>
                <a:srgbClr val="595959"/>
              </a:solidFill>
              <a:latin typeface="Raleway"/>
              <a:ea typeface="Raleway"/>
              <a:cs typeface="Raleway"/>
              <a:sym typeface="Raleway"/>
            </a:endParaRPr>
          </a:p>
        </p:txBody>
      </p:sp>
      <p:sp>
        <p:nvSpPr>
          <p:cNvPr id="339" name="Google Shape;339;p47"/>
          <p:cNvSpPr txBox="1"/>
          <p:nvPr/>
        </p:nvSpPr>
        <p:spPr>
          <a:xfrm>
            <a:off x="4100513" y="3244445"/>
            <a:ext cx="94297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Raleway"/>
                <a:ea typeface="Raleway"/>
                <a:cs typeface="Raleway"/>
                <a:sym typeface="Raleway"/>
              </a:rPr>
              <a:t>Nahila nateya</a:t>
            </a:r>
            <a:endParaRPr sz="1000">
              <a:solidFill>
                <a:srgbClr val="595959"/>
              </a:solidFill>
              <a:latin typeface="Raleway"/>
              <a:ea typeface="Raleway"/>
              <a:cs typeface="Raleway"/>
              <a:sym typeface="Raleway"/>
            </a:endParaRPr>
          </a:p>
        </p:txBody>
      </p:sp>
      <p:sp>
        <p:nvSpPr>
          <p:cNvPr id="340" name="Google Shape;340;p47"/>
          <p:cNvSpPr txBox="1"/>
          <p:nvPr/>
        </p:nvSpPr>
        <p:spPr>
          <a:xfrm>
            <a:off x="6357137" y="3244450"/>
            <a:ext cx="11373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rgbClr val="595959"/>
                </a:solidFill>
                <a:latin typeface="Raleway"/>
                <a:ea typeface="Raleway"/>
                <a:cs typeface="Raleway"/>
                <a:sym typeface="Raleway"/>
              </a:rPr>
              <a:t>Manilo darwy</a:t>
            </a:r>
            <a:endParaRPr sz="1000">
              <a:solidFill>
                <a:srgbClr val="595959"/>
              </a:solidFill>
              <a:latin typeface="Raleway"/>
              <a:ea typeface="Raleway"/>
              <a:cs typeface="Raleway"/>
              <a:sym typeface="Raleway"/>
            </a:endParaRPr>
          </a:p>
        </p:txBody>
      </p:sp>
      <p:sp>
        <p:nvSpPr>
          <p:cNvPr id="341" name="Google Shape;341;p47"/>
          <p:cNvSpPr/>
          <p:nvPr/>
        </p:nvSpPr>
        <p:spPr>
          <a:xfrm>
            <a:off x="1458824" y="3913019"/>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Raleway"/>
                <a:ea typeface="Raleway"/>
                <a:cs typeface="Raleway"/>
                <a:sym typeface="Raleway"/>
              </a:rPr>
              <a:t>This letterhead design is meant to professionalism and lorem to</a:t>
            </a:r>
            <a:endParaRPr sz="1100"/>
          </a:p>
        </p:txBody>
      </p:sp>
      <p:sp>
        <p:nvSpPr>
          <p:cNvPr id="342" name="Google Shape;342;p47"/>
          <p:cNvSpPr txBox="1"/>
          <p:nvPr/>
        </p:nvSpPr>
        <p:spPr>
          <a:xfrm>
            <a:off x="1645025" y="3493985"/>
            <a:ext cx="1137287" cy="250741"/>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chemeClr val="accent5"/>
                </a:solidFill>
                <a:latin typeface="Raleway"/>
                <a:ea typeface="Raleway"/>
                <a:cs typeface="Raleway"/>
                <a:sym typeface="Raleway"/>
              </a:rPr>
              <a:t>Post Title Text</a:t>
            </a:r>
            <a:endParaRPr sz="1100"/>
          </a:p>
        </p:txBody>
      </p:sp>
      <p:cxnSp>
        <p:nvCxnSpPr>
          <p:cNvPr id="343" name="Google Shape;343;p47"/>
          <p:cNvCxnSpPr/>
          <p:nvPr/>
        </p:nvCxnSpPr>
        <p:spPr>
          <a:xfrm>
            <a:off x="1685136" y="3776890"/>
            <a:ext cx="1057064" cy="0"/>
          </a:xfrm>
          <a:prstGeom prst="straightConnector1">
            <a:avLst/>
          </a:prstGeom>
          <a:noFill/>
          <a:ln cap="flat" cmpd="sng" w="9525">
            <a:solidFill>
              <a:srgbClr val="BFBFBF"/>
            </a:solidFill>
            <a:prstDash val="solid"/>
            <a:miter lim="800000"/>
            <a:headEnd len="sm" w="sm" type="none"/>
            <a:tailEnd len="sm" w="sm" type="none"/>
          </a:ln>
        </p:spPr>
      </p:cxnSp>
      <p:sp>
        <p:nvSpPr>
          <p:cNvPr id="344" name="Google Shape;344;p47"/>
          <p:cNvSpPr/>
          <p:nvPr/>
        </p:nvSpPr>
        <p:spPr>
          <a:xfrm>
            <a:off x="3817155" y="3913019"/>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Raleway"/>
                <a:ea typeface="Raleway"/>
                <a:cs typeface="Raleway"/>
                <a:sym typeface="Raleway"/>
              </a:rPr>
              <a:t>This letterhead design is meant to professionalism and lorem to</a:t>
            </a:r>
            <a:endParaRPr sz="1100"/>
          </a:p>
        </p:txBody>
      </p:sp>
      <p:sp>
        <p:nvSpPr>
          <p:cNvPr id="345" name="Google Shape;345;p47"/>
          <p:cNvSpPr txBox="1"/>
          <p:nvPr/>
        </p:nvSpPr>
        <p:spPr>
          <a:xfrm>
            <a:off x="4003356" y="3493985"/>
            <a:ext cx="1137287" cy="250741"/>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chemeClr val="accent6"/>
                </a:solidFill>
                <a:latin typeface="Raleway"/>
                <a:ea typeface="Raleway"/>
                <a:cs typeface="Raleway"/>
                <a:sym typeface="Raleway"/>
              </a:rPr>
              <a:t>Post Title Text</a:t>
            </a:r>
            <a:endParaRPr sz="1100"/>
          </a:p>
        </p:txBody>
      </p:sp>
      <p:cxnSp>
        <p:nvCxnSpPr>
          <p:cNvPr id="346" name="Google Shape;346;p47"/>
          <p:cNvCxnSpPr/>
          <p:nvPr/>
        </p:nvCxnSpPr>
        <p:spPr>
          <a:xfrm>
            <a:off x="4043467" y="3776890"/>
            <a:ext cx="1057064" cy="0"/>
          </a:xfrm>
          <a:prstGeom prst="straightConnector1">
            <a:avLst/>
          </a:prstGeom>
          <a:noFill/>
          <a:ln cap="flat" cmpd="sng" w="9525">
            <a:solidFill>
              <a:srgbClr val="BFBFBF"/>
            </a:solidFill>
            <a:prstDash val="solid"/>
            <a:miter lim="800000"/>
            <a:headEnd len="sm" w="sm" type="none"/>
            <a:tailEnd len="sm" w="sm" type="none"/>
          </a:ln>
        </p:spPr>
      </p:cxnSp>
      <p:sp>
        <p:nvSpPr>
          <p:cNvPr id="347" name="Google Shape;347;p47"/>
          <p:cNvSpPr/>
          <p:nvPr/>
        </p:nvSpPr>
        <p:spPr>
          <a:xfrm>
            <a:off x="6170944" y="3913019"/>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Raleway"/>
                <a:ea typeface="Raleway"/>
                <a:cs typeface="Raleway"/>
                <a:sym typeface="Raleway"/>
              </a:rPr>
              <a:t>This letterhead design is meant to professionalism and lorem to</a:t>
            </a:r>
            <a:endParaRPr sz="1100"/>
          </a:p>
        </p:txBody>
      </p:sp>
      <p:sp>
        <p:nvSpPr>
          <p:cNvPr id="348" name="Google Shape;348;p47"/>
          <p:cNvSpPr txBox="1"/>
          <p:nvPr/>
        </p:nvSpPr>
        <p:spPr>
          <a:xfrm>
            <a:off x="6357145" y="3493985"/>
            <a:ext cx="1137287" cy="250741"/>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1100">
                <a:solidFill>
                  <a:srgbClr val="0C0C0C"/>
                </a:solidFill>
                <a:latin typeface="Raleway"/>
                <a:ea typeface="Raleway"/>
                <a:cs typeface="Raleway"/>
                <a:sym typeface="Raleway"/>
              </a:rPr>
              <a:t>Post Title Text</a:t>
            </a:r>
            <a:endParaRPr sz="1100"/>
          </a:p>
        </p:txBody>
      </p:sp>
      <p:cxnSp>
        <p:nvCxnSpPr>
          <p:cNvPr id="349" name="Google Shape;349;p47"/>
          <p:cNvCxnSpPr/>
          <p:nvPr/>
        </p:nvCxnSpPr>
        <p:spPr>
          <a:xfrm>
            <a:off x="6397256" y="3776890"/>
            <a:ext cx="1057064" cy="0"/>
          </a:xfrm>
          <a:prstGeom prst="straightConnector1">
            <a:avLst/>
          </a:prstGeom>
          <a:noFill/>
          <a:ln cap="flat" cmpd="sng" w="9525">
            <a:solidFill>
              <a:srgbClr val="BFBFBF"/>
            </a:solidFill>
            <a:prstDash val="solid"/>
            <a:miter lim="800000"/>
            <a:headEnd len="sm" w="sm" type="none"/>
            <a:tailEnd len="sm" w="sm" type="none"/>
          </a:ln>
        </p:spPr>
      </p:cxnSp>
      <p:grpSp>
        <p:nvGrpSpPr>
          <p:cNvPr id="350" name="Google Shape;350;p47"/>
          <p:cNvGrpSpPr/>
          <p:nvPr/>
        </p:nvGrpSpPr>
        <p:grpSpPr>
          <a:xfrm>
            <a:off x="1882755" y="4304105"/>
            <a:ext cx="661521" cy="184401"/>
            <a:chOff x="3737318" y="5352459"/>
            <a:chExt cx="574436" cy="160126"/>
          </a:xfrm>
        </p:grpSpPr>
        <p:grpSp>
          <p:nvGrpSpPr>
            <p:cNvPr id="351" name="Google Shape;351;p47"/>
            <p:cNvGrpSpPr/>
            <p:nvPr/>
          </p:nvGrpSpPr>
          <p:grpSpPr>
            <a:xfrm>
              <a:off x="3737318" y="5352459"/>
              <a:ext cx="160124" cy="160126"/>
              <a:chOff x="7136966" y="5134202"/>
              <a:chExt cx="588412" cy="588417"/>
            </a:xfrm>
          </p:grpSpPr>
          <p:sp>
            <p:nvSpPr>
              <p:cNvPr id="352" name="Google Shape;352;p47"/>
              <p:cNvSpPr/>
              <p:nvPr/>
            </p:nvSpPr>
            <p:spPr>
              <a:xfrm>
                <a:off x="7136966"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3" name="Google Shape;353;p47"/>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54" name="Google Shape;354;p47"/>
            <p:cNvGrpSpPr/>
            <p:nvPr/>
          </p:nvGrpSpPr>
          <p:grpSpPr>
            <a:xfrm>
              <a:off x="3944474" y="5352459"/>
              <a:ext cx="160124" cy="160126"/>
              <a:chOff x="7991862" y="5134202"/>
              <a:chExt cx="588412" cy="588417"/>
            </a:xfrm>
          </p:grpSpPr>
          <p:sp>
            <p:nvSpPr>
              <p:cNvPr id="355" name="Google Shape;355;p47"/>
              <p:cNvSpPr/>
              <p:nvPr/>
            </p:nvSpPr>
            <p:spPr>
              <a:xfrm>
                <a:off x="7991862"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6" name="Google Shape;356;p47"/>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57" name="Google Shape;357;p47"/>
            <p:cNvGrpSpPr/>
            <p:nvPr/>
          </p:nvGrpSpPr>
          <p:grpSpPr>
            <a:xfrm>
              <a:off x="4151630" y="5352459"/>
              <a:ext cx="160124" cy="160126"/>
              <a:chOff x="8846763" y="5134202"/>
              <a:chExt cx="588412" cy="588417"/>
            </a:xfrm>
          </p:grpSpPr>
          <p:sp>
            <p:nvSpPr>
              <p:cNvPr id="358" name="Google Shape;358;p47"/>
              <p:cNvSpPr/>
              <p:nvPr/>
            </p:nvSpPr>
            <p:spPr>
              <a:xfrm>
                <a:off x="8846763"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9" name="Google Shape;359;p47"/>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360" name="Google Shape;360;p47"/>
          <p:cNvGrpSpPr/>
          <p:nvPr/>
        </p:nvGrpSpPr>
        <p:grpSpPr>
          <a:xfrm>
            <a:off x="4241088" y="4304105"/>
            <a:ext cx="661521" cy="184401"/>
            <a:chOff x="3737318" y="5352459"/>
            <a:chExt cx="574436" cy="160126"/>
          </a:xfrm>
        </p:grpSpPr>
        <p:grpSp>
          <p:nvGrpSpPr>
            <p:cNvPr id="361" name="Google Shape;361;p47"/>
            <p:cNvGrpSpPr/>
            <p:nvPr/>
          </p:nvGrpSpPr>
          <p:grpSpPr>
            <a:xfrm>
              <a:off x="3737318" y="5352459"/>
              <a:ext cx="160124" cy="160126"/>
              <a:chOff x="7136966" y="5134202"/>
              <a:chExt cx="588412" cy="588417"/>
            </a:xfrm>
          </p:grpSpPr>
          <p:sp>
            <p:nvSpPr>
              <p:cNvPr id="362" name="Google Shape;362;p47"/>
              <p:cNvSpPr/>
              <p:nvPr/>
            </p:nvSpPr>
            <p:spPr>
              <a:xfrm>
                <a:off x="7136966"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3" name="Google Shape;363;p47"/>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64" name="Google Shape;364;p47"/>
            <p:cNvGrpSpPr/>
            <p:nvPr/>
          </p:nvGrpSpPr>
          <p:grpSpPr>
            <a:xfrm>
              <a:off x="3944474" y="5352459"/>
              <a:ext cx="160124" cy="160126"/>
              <a:chOff x="7991862" y="5134202"/>
              <a:chExt cx="588412" cy="588417"/>
            </a:xfrm>
          </p:grpSpPr>
          <p:sp>
            <p:nvSpPr>
              <p:cNvPr id="365" name="Google Shape;365;p47"/>
              <p:cNvSpPr/>
              <p:nvPr/>
            </p:nvSpPr>
            <p:spPr>
              <a:xfrm>
                <a:off x="7991862"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6" name="Google Shape;366;p47"/>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67" name="Google Shape;367;p47"/>
            <p:cNvGrpSpPr/>
            <p:nvPr/>
          </p:nvGrpSpPr>
          <p:grpSpPr>
            <a:xfrm>
              <a:off x="4151630" y="5352459"/>
              <a:ext cx="160124" cy="160126"/>
              <a:chOff x="8846763" y="5134202"/>
              <a:chExt cx="588412" cy="588417"/>
            </a:xfrm>
          </p:grpSpPr>
          <p:sp>
            <p:nvSpPr>
              <p:cNvPr id="368" name="Google Shape;368;p47"/>
              <p:cNvSpPr/>
              <p:nvPr/>
            </p:nvSpPr>
            <p:spPr>
              <a:xfrm>
                <a:off x="8846763"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9" name="Google Shape;369;p47"/>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370" name="Google Shape;370;p47"/>
          <p:cNvGrpSpPr/>
          <p:nvPr/>
        </p:nvGrpSpPr>
        <p:grpSpPr>
          <a:xfrm>
            <a:off x="6594877" y="4304105"/>
            <a:ext cx="661521" cy="184401"/>
            <a:chOff x="3737318" y="5352459"/>
            <a:chExt cx="574436" cy="160126"/>
          </a:xfrm>
        </p:grpSpPr>
        <p:grpSp>
          <p:nvGrpSpPr>
            <p:cNvPr id="371" name="Google Shape;371;p47"/>
            <p:cNvGrpSpPr/>
            <p:nvPr/>
          </p:nvGrpSpPr>
          <p:grpSpPr>
            <a:xfrm>
              <a:off x="3737318" y="5352459"/>
              <a:ext cx="160124" cy="160126"/>
              <a:chOff x="7136966" y="5134202"/>
              <a:chExt cx="588412" cy="588417"/>
            </a:xfrm>
          </p:grpSpPr>
          <p:sp>
            <p:nvSpPr>
              <p:cNvPr id="372" name="Google Shape;372;p47"/>
              <p:cNvSpPr/>
              <p:nvPr/>
            </p:nvSpPr>
            <p:spPr>
              <a:xfrm>
                <a:off x="7136966"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3" name="Google Shape;373;p47"/>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74" name="Google Shape;374;p47"/>
            <p:cNvGrpSpPr/>
            <p:nvPr/>
          </p:nvGrpSpPr>
          <p:grpSpPr>
            <a:xfrm>
              <a:off x="3944474" y="5352459"/>
              <a:ext cx="160124" cy="160126"/>
              <a:chOff x="7991862" y="5134202"/>
              <a:chExt cx="588412" cy="588417"/>
            </a:xfrm>
          </p:grpSpPr>
          <p:sp>
            <p:nvSpPr>
              <p:cNvPr id="375" name="Google Shape;375;p47"/>
              <p:cNvSpPr/>
              <p:nvPr/>
            </p:nvSpPr>
            <p:spPr>
              <a:xfrm>
                <a:off x="7991862"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6" name="Google Shape;376;p47"/>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77" name="Google Shape;377;p47"/>
            <p:cNvGrpSpPr/>
            <p:nvPr/>
          </p:nvGrpSpPr>
          <p:grpSpPr>
            <a:xfrm>
              <a:off x="4151630" y="5352459"/>
              <a:ext cx="160124" cy="160126"/>
              <a:chOff x="8846763" y="5134202"/>
              <a:chExt cx="588412" cy="588417"/>
            </a:xfrm>
          </p:grpSpPr>
          <p:sp>
            <p:nvSpPr>
              <p:cNvPr id="378" name="Google Shape;378;p47"/>
              <p:cNvSpPr/>
              <p:nvPr/>
            </p:nvSpPr>
            <p:spPr>
              <a:xfrm>
                <a:off x="8846763"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9" name="Google Shape;379;p47"/>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
        <p:nvSpPr>
          <p:cNvPr id="380" name="Google Shape;380;p47"/>
          <p:cNvSpPr/>
          <p:nvPr/>
        </p:nvSpPr>
        <p:spPr>
          <a:xfrm>
            <a:off x="1458818" y="1823634"/>
            <a:ext cx="1509695" cy="1312850"/>
          </a:xfrm>
          <a:custGeom>
            <a:rect b="b" l="l" r="r" t="t"/>
            <a:pathLst>
              <a:path extrusionOk="0" h="1633068" w="1877925">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1" name="Google Shape;381;p47"/>
          <p:cNvSpPr/>
          <p:nvPr/>
        </p:nvSpPr>
        <p:spPr>
          <a:xfrm>
            <a:off x="3817151" y="1823634"/>
            <a:ext cx="1509695" cy="1312850"/>
          </a:xfrm>
          <a:custGeom>
            <a:rect b="b" l="l" r="r" t="t"/>
            <a:pathLst>
              <a:path extrusionOk="0" h="1633068" w="1877925">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2" name="Google Shape;382;p47"/>
          <p:cNvSpPr/>
          <p:nvPr/>
        </p:nvSpPr>
        <p:spPr>
          <a:xfrm>
            <a:off x="6170938" y="1823634"/>
            <a:ext cx="1509695" cy="1312850"/>
          </a:xfrm>
          <a:custGeom>
            <a:rect b="b" l="l" r="r" t="t"/>
            <a:pathLst>
              <a:path extrusionOk="0" h="1633068" w="1877925">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3" name="Google Shape;383;p47"/>
          <p:cNvSpPr txBox="1"/>
          <p:nvPr/>
        </p:nvSpPr>
        <p:spPr>
          <a:xfrm>
            <a:off x="3686175" y="847249"/>
            <a:ext cx="1771800" cy="1731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700">
                <a:solidFill>
                  <a:schemeClr val="dk1"/>
                </a:solidFill>
                <a:latin typeface="Raleway"/>
                <a:ea typeface="Raleway"/>
                <a:cs typeface="Raleway"/>
                <a:sym typeface="Raleway"/>
              </a:rPr>
              <a:t>Have them for one. Living gathered</a:t>
            </a:r>
            <a:endParaRPr sz="1100"/>
          </a:p>
        </p:txBody>
      </p:sp>
      <p:sp>
        <p:nvSpPr>
          <p:cNvPr id="384" name="Google Shape;384;p47"/>
          <p:cNvSpPr txBox="1"/>
          <p:nvPr>
            <p:ph type="title"/>
          </p:nvPr>
        </p:nvSpPr>
        <p:spPr>
          <a:xfrm>
            <a:off x="3357575" y="461763"/>
            <a:ext cx="2428800" cy="2928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Raleway"/>
              <a:buNone/>
            </a:pPr>
            <a:r>
              <a:rPr lang="en" sz="1100"/>
              <a:t>Team Members</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sp>
        <p:nvSpPr>
          <p:cNvPr id="389" name="Google Shape;389;p4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Raleway"/>
              <a:buNone/>
            </a:pPr>
            <a:r>
              <a:rPr lang="en" sz="1100"/>
              <a:t>Team Members</a:t>
            </a:r>
            <a:endParaRPr sz="1100"/>
          </a:p>
        </p:txBody>
      </p:sp>
      <p:sp>
        <p:nvSpPr>
          <p:cNvPr id="390" name="Google Shape;390;p48"/>
          <p:cNvSpPr txBox="1"/>
          <p:nvPr/>
        </p:nvSpPr>
        <p:spPr>
          <a:xfrm>
            <a:off x="3686175" y="1075849"/>
            <a:ext cx="1771650"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700">
                <a:solidFill>
                  <a:schemeClr val="dk1"/>
                </a:solidFill>
                <a:latin typeface="Raleway"/>
                <a:ea typeface="Raleway"/>
                <a:cs typeface="Raleway"/>
                <a:sym typeface="Raleway"/>
              </a:rPr>
              <a:t>Have them for one. Living gathered</a:t>
            </a:r>
            <a:endParaRPr sz="1100"/>
          </a:p>
        </p:txBody>
      </p:sp>
      <p:grpSp>
        <p:nvGrpSpPr>
          <p:cNvPr id="391" name="Google Shape;391;p48"/>
          <p:cNvGrpSpPr/>
          <p:nvPr/>
        </p:nvGrpSpPr>
        <p:grpSpPr>
          <a:xfrm>
            <a:off x="1867651" y="3856023"/>
            <a:ext cx="1065298" cy="641487"/>
            <a:chOff x="2280652" y="4843051"/>
            <a:chExt cx="1420398" cy="855316"/>
          </a:xfrm>
        </p:grpSpPr>
        <p:sp>
          <p:nvSpPr>
            <p:cNvPr id="392" name="Google Shape;392;p48"/>
            <p:cNvSpPr txBox="1"/>
            <p:nvPr/>
          </p:nvSpPr>
          <p:spPr>
            <a:xfrm>
              <a:off x="2284290"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5"/>
                  </a:solidFill>
                  <a:latin typeface="Montserrat"/>
                  <a:ea typeface="Montserrat"/>
                  <a:cs typeface="Montserrat"/>
                  <a:sym typeface="Montserrat"/>
                </a:rPr>
                <a:t>JOHN DEO</a:t>
              </a:r>
              <a:endParaRPr sz="1100"/>
            </a:p>
          </p:txBody>
        </p:sp>
        <p:grpSp>
          <p:nvGrpSpPr>
            <p:cNvPr id="393" name="Google Shape;393;p48"/>
            <p:cNvGrpSpPr/>
            <p:nvPr/>
          </p:nvGrpSpPr>
          <p:grpSpPr>
            <a:xfrm>
              <a:off x="2280652" y="5375202"/>
              <a:ext cx="1420398" cy="323165"/>
              <a:chOff x="1144779" y="5797835"/>
              <a:chExt cx="1420398" cy="323165"/>
            </a:xfrm>
          </p:grpSpPr>
          <p:sp>
            <p:nvSpPr>
              <p:cNvPr id="394" name="Google Shape;394;p4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395" name="Google Shape;395;p4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396" name="Google Shape;396;p4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397" name="Google Shape;397;p4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398" name="Google Shape;398;p48"/>
            <p:cNvSpPr txBox="1"/>
            <p:nvPr/>
          </p:nvSpPr>
          <p:spPr>
            <a:xfrm>
              <a:off x="2549990"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dk1"/>
                  </a:solidFill>
                  <a:latin typeface="Montserrat Light"/>
                  <a:ea typeface="Montserrat Light"/>
                  <a:cs typeface="Montserrat Light"/>
                  <a:sym typeface="Montserrat Light"/>
                </a:rPr>
                <a:t>Lorem Ipsum</a:t>
              </a:r>
              <a:endParaRPr sz="1100"/>
            </a:p>
          </p:txBody>
        </p:sp>
      </p:grpSp>
      <p:grpSp>
        <p:nvGrpSpPr>
          <p:cNvPr id="399" name="Google Shape;399;p48"/>
          <p:cNvGrpSpPr/>
          <p:nvPr/>
        </p:nvGrpSpPr>
        <p:grpSpPr>
          <a:xfrm>
            <a:off x="4043375" y="3856023"/>
            <a:ext cx="1065299" cy="641487"/>
            <a:chOff x="5385801" y="4843051"/>
            <a:chExt cx="1420398" cy="855316"/>
          </a:xfrm>
        </p:grpSpPr>
        <p:sp>
          <p:nvSpPr>
            <p:cNvPr id="400" name="Google Shape;400;p48"/>
            <p:cNvSpPr txBox="1"/>
            <p:nvPr/>
          </p:nvSpPr>
          <p:spPr>
            <a:xfrm>
              <a:off x="5389439"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6"/>
                  </a:solidFill>
                  <a:latin typeface="Montserrat"/>
                  <a:ea typeface="Montserrat"/>
                  <a:cs typeface="Montserrat"/>
                  <a:sym typeface="Montserrat"/>
                </a:rPr>
                <a:t>DR. JACKY</a:t>
              </a:r>
              <a:endParaRPr sz="1100"/>
            </a:p>
          </p:txBody>
        </p:sp>
        <p:grpSp>
          <p:nvGrpSpPr>
            <p:cNvPr id="401" name="Google Shape;401;p48"/>
            <p:cNvGrpSpPr/>
            <p:nvPr/>
          </p:nvGrpSpPr>
          <p:grpSpPr>
            <a:xfrm>
              <a:off x="5385801" y="5375202"/>
              <a:ext cx="1420398" cy="323165"/>
              <a:chOff x="1144779" y="5797835"/>
              <a:chExt cx="1420398" cy="323165"/>
            </a:xfrm>
          </p:grpSpPr>
          <p:sp>
            <p:nvSpPr>
              <p:cNvPr id="402" name="Google Shape;402;p4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03" name="Google Shape;403;p4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04" name="Google Shape;404;p4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05" name="Google Shape;405;p4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406" name="Google Shape;406;p48"/>
            <p:cNvSpPr txBox="1"/>
            <p:nvPr/>
          </p:nvSpPr>
          <p:spPr>
            <a:xfrm>
              <a:off x="5655139"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dk1"/>
                  </a:solidFill>
                  <a:latin typeface="Montserrat Light"/>
                  <a:ea typeface="Montserrat Light"/>
                  <a:cs typeface="Montserrat Light"/>
                  <a:sym typeface="Montserrat Light"/>
                </a:rPr>
                <a:t>Lorem Ipsum</a:t>
              </a:r>
              <a:endParaRPr sz="1100"/>
            </a:p>
          </p:txBody>
        </p:sp>
      </p:grpSp>
      <p:grpSp>
        <p:nvGrpSpPr>
          <p:cNvPr id="407" name="Google Shape;407;p48"/>
          <p:cNvGrpSpPr/>
          <p:nvPr/>
        </p:nvGrpSpPr>
        <p:grpSpPr>
          <a:xfrm>
            <a:off x="6211050" y="3856023"/>
            <a:ext cx="1065299" cy="641487"/>
            <a:chOff x="8490952" y="4843051"/>
            <a:chExt cx="1420398" cy="855316"/>
          </a:xfrm>
        </p:grpSpPr>
        <p:sp>
          <p:nvSpPr>
            <p:cNvPr id="408" name="Google Shape;408;p48"/>
            <p:cNvSpPr txBox="1"/>
            <p:nvPr/>
          </p:nvSpPr>
          <p:spPr>
            <a:xfrm>
              <a:off x="8494590"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rgbClr val="7F7F7F"/>
                  </a:solidFill>
                  <a:latin typeface="Montserrat"/>
                  <a:ea typeface="Montserrat"/>
                  <a:cs typeface="Montserrat"/>
                  <a:sym typeface="Montserrat"/>
                </a:rPr>
                <a:t>JHON HARY</a:t>
              </a:r>
              <a:endParaRPr sz="1100"/>
            </a:p>
          </p:txBody>
        </p:sp>
        <p:grpSp>
          <p:nvGrpSpPr>
            <p:cNvPr id="409" name="Google Shape;409;p48"/>
            <p:cNvGrpSpPr/>
            <p:nvPr/>
          </p:nvGrpSpPr>
          <p:grpSpPr>
            <a:xfrm>
              <a:off x="8490952" y="5375202"/>
              <a:ext cx="1420398" cy="323165"/>
              <a:chOff x="1144779" y="5797835"/>
              <a:chExt cx="1420398" cy="323165"/>
            </a:xfrm>
          </p:grpSpPr>
          <p:sp>
            <p:nvSpPr>
              <p:cNvPr id="410" name="Google Shape;410;p48"/>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11" name="Google Shape;411;p48"/>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12" name="Google Shape;412;p48"/>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13" name="Google Shape;413;p48"/>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414" name="Google Shape;414;p48"/>
            <p:cNvSpPr txBox="1"/>
            <p:nvPr/>
          </p:nvSpPr>
          <p:spPr>
            <a:xfrm>
              <a:off x="8760290"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dk1"/>
                  </a:solidFill>
                  <a:latin typeface="Montserrat Light"/>
                  <a:ea typeface="Montserrat Light"/>
                  <a:cs typeface="Montserrat Light"/>
                  <a:sym typeface="Montserrat Light"/>
                </a:rPr>
                <a:t>Lorem Ipsum</a:t>
              </a:r>
              <a:endParaRPr sz="1100"/>
            </a:p>
          </p:txBody>
        </p:sp>
      </p:grpSp>
      <p:pic>
        <p:nvPicPr>
          <p:cNvPr id="415" name="Google Shape;415;p48"/>
          <p:cNvPicPr preferRelativeResize="0"/>
          <p:nvPr>
            <p:ph idx="2" type="pic"/>
          </p:nvPr>
        </p:nvPicPr>
        <p:blipFill rotWithShape="1">
          <a:blip r:embed="rId3">
            <a:alphaModFix/>
          </a:blip>
          <a:srcRect b="24324" l="20846" r="20699" t="3785"/>
          <a:stretch/>
        </p:blipFill>
        <p:spPr>
          <a:xfrm>
            <a:off x="1337311" y="1765536"/>
            <a:ext cx="2125980" cy="1743075"/>
          </a:xfrm>
          <a:prstGeom prst="rect">
            <a:avLst/>
          </a:prstGeom>
          <a:noFill/>
          <a:ln>
            <a:noFill/>
          </a:ln>
        </p:spPr>
      </p:pic>
      <p:pic>
        <p:nvPicPr>
          <p:cNvPr id="416" name="Google Shape;416;p48"/>
          <p:cNvPicPr preferRelativeResize="0"/>
          <p:nvPr>
            <p:ph idx="3" type="pic"/>
          </p:nvPr>
        </p:nvPicPr>
        <p:blipFill rotWithShape="1">
          <a:blip r:embed="rId4">
            <a:alphaModFix/>
          </a:blip>
          <a:srcRect b="25406" l="30087" r="17397" t="4955"/>
          <a:stretch/>
        </p:blipFill>
        <p:spPr>
          <a:xfrm>
            <a:off x="3586163" y="1765536"/>
            <a:ext cx="1971675" cy="1743075"/>
          </a:xfrm>
          <a:prstGeom prst="rect">
            <a:avLst/>
          </a:prstGeom>
          <a:noFill/>
          <a:ln>
            <a:noFill/>
          </a:ln>
        </p:spPr>
      </p:pic>
      <p:pic>
        <p:nvPicPr>
          <p:cNvPr id="417" name="Google Shape;417;p48"/>
          <p:cNvPicPr preferRelativeResize="0"/>
          <p:nvPr>
            <p:ph idx="4" type="pic"/>
          </p:nvPr>
        </p:nvPicPr>
        <p:blipFill rotWithShape="1">
          <a:blip r:embed="rId5">
            <a:alphaModFix/>
          </a:blip>
          <a:srcRect b="26661" l="18180" r="25241" t="3783"/>
          <a:stretch/>
        </p:blipFill>
        <p:spPr>
          <a:xfrm>
            <a:off x="5683372" y="1765536"/>
            <a:ext cx="2123318" cy="1743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49"/>
          <p:cNvSpPr/>
          <p:nvPr/>
        </p:nvSpPr>
        <p:spPr>
          <a:xfrm>
            <a:off x="0" y="0"/>
            <a:ext cx="9144000" cy="5156522"/>
          </a:xfrm>
          <a:prstGeom prst="rect">
            <a:avLst/>
          </a:prstGeom>
          <a:solidFill>
            <a:schemeClr val="dk1">
              <a:alpha val="8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23" name="Google Shape;423;p49"/>
          <p:cNvPicPr preferRelativeResize="0"/>
          <p:nvPr>
            <p:ph idx="2" type="pic"/>
          </p:nvPr>
        </p:nvPicPr>
        <p:blipFill rotWithShape="1">
          <a:blip r:embed="rId3">
            <a:alphaModFix/>
          </a:blip>
          <a:srcRect b="20285" l="23638" r="22943" t="6762"/>
          <a:stretch/>
        </p:blipFill>
        <p:spPr>
          <a:xfrm>
            <a:off x="1269830" y="567984"/>
            <a:ext cx="2201446" cy="2003766"/>
          </a:xfrm>
          <a:prstGeom prst="rect">
            <a:avLst/>
          </a:prstGeom>
          <a:noFill/>
          <a:ln>
            <a:noFill/>
          </a:ln>
        </p:spPr>
      </p:pic>
      <p:pic>
        <p:nvPicPr>
          <p:cNvPr id="424" name="Google Shape;424;p49"/>
          <p:cNvPicPr preferRelativeResize="0"/>
          <p:nvPr>
            <p:ph idx="3" type="pic"/>
          </p:nvPr>
        </p:nvPicPr>
        <p:blipFill rotWithShape="1">
          <a:blip r:embed="rId4">
            <a:alphaModFix/>
          </a:blip>
          <a:srcRect b="23883" l="30079" r="17475" t="4472"/>
          <a:stretch/>
        </p:blipFill>
        <p:spPr>
          <a:xfrm>
            <a:off x="3471277" y="567984"/>
            <a:ext cx="2201446" cy="2003766"/>
          </a:xfrm>
          <a:prstGeom prst="rect">
            <a:avLst/>
          </a:prstGeom>
          <a:noFill/>
          <a:ln>
            <a:noFill/>
          </a:ln>
        </p:spPr>
      </p:pic>
      <p:pic>
        <p:nvPicPr>
          <p:cNvPr id="425" name="Google Shape;425;p49"/>
          <p:cNvPicPr preferRelativeResize="0"/>
          <p:nvPr>
            <p:ph idx="4" type="pic"/>
          </p:nvPr>
        </p:nvPicPr>
        <p:blipFill rotWithShape="1">
          <a:blip r:embed="rId5">
            <a:alphaModFix/>
          </a:blip>
          <a:srcRect b="20293" l="18883" r="26185" t="4807"/>
          <a:stretch/>
        </p:blipFill>
        <p:spPr>
          <a:xfrm>
            <a:off x="5672724" y="567984"/>
            <a:ext cx="2201446" cy="2003766"/>
          </a:xfrm>
          <a:prstGeom prst="rect">
            <a:avLst/>
          </a:prstGeom>
          <a:noFill/>
          <a:ln>
            <a:noFill/>
          </a:ln>
        </p:spPr>
      </p:pic>
      <p:grpSp>
        <p:nvGrpSpPr>
          <p:cNvPr id="426" name="Google Shape;426;p49"/>
          <p:cNvGrpSpPr/>
          <p:nvPr/>
        </p:nvGrpSpPr>
        <p:grpSpPr>
          <a:xfrm>
            <a:off x="1837904" y="2942982"/>
            <a:ext cx="5465464" cy="641487"/>
            <a:chOff x="2450538" y="4028469"/>
            <a:chExt cx="7287286" cy="855316"/>
          </a:xfrm>
        </p:grpSpPr>
        <p:grpSp>
          <p:nvGrpSpPr>
            <p:cNvPr id="427" name="Google Shape;427;p49"/>
            <p:cNvGrpSpPr/>
            <p:nvPr/>
          </p:nvGrpSpPr>
          <p:grpSpPr>
            <a:xfrm>
              <a:off x="2450538" y="4028469"/>
              <a:ext cx="1420398" cy="855316"/>
              <a:chOff x="2280652" y="4843051"/>
              <a:chExt cx="1420398" cy="855316"/>
            </a:xfrm>
          </p:grpSpPr>
          <p:sp>
            <p:nvSpPr>
              <p:cNvPr id="428" name="Google Shape;428;p49"/>
              <p:cNvSpPr txBox="1"/>
              <p:nvPr/>
            </p:nvSpPr>
            <p:spPr>
              <a:xfrm>
                <a:off x="2284290"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JOHN DEO</a:t>
                </a:r>
                <a:endParaRPr sz="1100"/>
              </a:p>
            </p:txBody>
          </p:sp>
          <p:grpSp>
            <p:nvGrpSpPr>
              <p:cNvPr id="429" name="Google Shape;429;p49"/>
              <p:cNvGrpSpPr/>
              <p:nvPr/>
            </p:nvGrpSpPr>
            <p:grpSpPr>
              <a:xfrm>
                <a:off x="2280652" y="5375202"/>
                <a:ext cx="1420398" cy="323165"/>
                <a:chOff x="1144779" y="5797835"/>
                <a:chExt cx="1420398" cy="323165"/>
              </a:xfrm>
            </p:grpSpPr>
            <p:sp>
              <p:nvSpPr>
                <p:cNvPr id="430" name="Google Shape;430;p49"/>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31" name="Google Shape;431;p49"/>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32" name="Google Shape;432;p49"/>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33" name="Google Shape;433;p49"/>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434" name="Google Shape;434;p49"/>
              <p:cNvSpPr txBox="1"/>
              <p:nvPr/>
            </p:nvSpPr>
            <p:spPr>
              <a:xfrm>
                <a:off x="2549990"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grpSp>
        <p:grpSp>
          <p:nvGrpSpPr>
            <p:cNvPr id="435" name="Google Shape;435;p49"/>
            <p:cNvGrpSpPr/>
            <p:nvPr/>
          </p:nvGrpSpPr>
          <p:grpSpPr>
            <a:xfrm>
              <a:off x="5385800" y="4028469"/>
              <a:ext cx="1420398" cy="855316"/>
              <a:chOff x="5385801" y="4843051"/>
              <a:chExt cx="1420398" cy="855316"/>
            </a:xfrm>
          </p:grpSpPr>
          <p:sp>
            <p:nvSpPr>
              <p:cNvPr id="436" name="Google Shape;436;p49"/>
              <p:cNvSpPr txBox="1"/>
              <p:nvPr/>
            </p:nvSpPr>
            <p:spPr>
              <a:xfrm>
                <a:off x="5389439"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DR. JACKY</a:t>
                </a:r>
                <a:endParaRPr sz="1100"/>
              </a:p>
            </p:txBody>
          </p:sp>
          <p:grpSp>
            <p:nvGrpSpPr>
              <p:cNvPr id="437" name="Google Shape;437;p49"/>
              <p:cNvGrpSpPr/>
              <p:nvPr/>
            </p:nvGrpSpPr>
            <p:grpSpPr>
              <a:xfrm>
                <a:off x="5385801" y="5375202"/>
                <a:ext cx="1420398" cy="323165"/>
                <a:chOff x="1144779" y="5797835"/>
                <a:chExt cx="1420398" cy="323165"/>
              </a:xfrm>
            </p:grpSpPr>
            <p:sp>
              <p:nvSpPr>
                <p:cNvPr id="438" name="Google Shape;438;p49"/>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39" name="Google Shape;439;p49"/>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40" name="Google Shape;440;p49"/>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41" name="Google Shape;441;p49"/>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442" name="Google Shape;442;p49"/>
              <p:cNvSpPr txBox="1"/>
              <p:nvPr/>
            </p:nvSpPr>
            <p:spPr>
              <a:xfrm>
                <a:off x="5655139"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grpSp>
        <p:grpSp>
          <p:nvGrpSpPr>
            <p:cNvPr id="443" name="Google Shape;443;p49"/>
            <p:cNvGrpSpPr/>
            <p:nvPr/>
          </p:nvGrpSpPr>
          <p:grpSpPr>
            <a:xfrm>
              <a:off x="8317426" y="4028469"/>
              <a:ext cx="1420398" cy="855316"/>
              <a:chOff x="8490952" y="4843051"/>
              <a:chExt cx="1420398" cy="855316"/>
            </a:xfrm>
          </p:grpSpPr>
          <p:sp>
            <p:nvSpPr>
              <p:cNvPr id="444" name="Google Shape;444;p49"/>
              <p:cNvSpPr txBox="1"/>
              <p:nvPr/>
            </p:nvSpPr>
            <p:spPr>
              <a:xfrm>
                <a:off x="8494590" y="4843051"/>
                <a:ext cx="141676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JHON HARY</a:t>
                </a:r>
                <a:endParaRPr sz="1100"/>
              </a:p>
            </p:txBody>
          </p:sp>
          <p:grpSp>
            <p:nvGrpSpPr>
              <p:cNvPr id="445" name="Google Shape;445;p49"/>
              <p:cNvGrpSpPr/>
              <p:nvPr/>
            </p:nvGrpSpPr>
            <p:grpSpPr>
              <a:xfrm>
                <a:off x="8490952" y="5375202"/>
                <a:ext cx="1420398" cy="323165"/>
                <a:chOff x="1144779" y="5797835"/>
                <a:chExt cx="1420398" cy="323165"/>
              </a:xfrm>
            </p:grpSpPr>
            <p:sp>
              <p:nvSpPr>
                <p:cNvPr id="446" name="Google Shape;446;p49"/>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47" name="Google Shape;447;p49"/>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48" name="Google Shape;448;p49"/>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449" name="Google Shape;449;p49"/>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450" name="Google Shape;450;p49"/>
              <p:cNvSpPr txBox="1"/>
              <p:nvPr/>
            </p:nvSpPr>
            <p:spPr>
              <a:xfrm>
                <a:off x="8760290" y="5119990"/>
                <a:ext cx="885360"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grpSp>
      </p:grpSp>
      <p:sp>
        <p:nvSpPr>
          <p:cNvPr id="451" name="Google Shape;451;p49"/>
          <p:cNvSpPr/>
          <p:nvPr/>
        </p:nvSpPr>
        <p:spPr>
          <a:xfrm>
            <a:off x="2412251" y="4077678"/>
            <a:ext cx="4051838" cy="422459"/>
          </a:xfrm>
          <a:prstGeom prst="rect">
            <a:avLst/>
          </a:prstGeom>
          <a:noFill/>
          <a:ln>
            <a:noFill/>
          </a:ln>
        </p:spPr>
        <p:txBody>
          <a:bodyPr anchorCtr="0" anchor="ctr" bIns="0" lIns="0" spcFirstLastPara="1" rIns="0" wrap="square" tIns="0">
            <a:noAutofit/>
          </a:bodyPr>
          <a:lstStyle/>
          <a:p>
            <a:pPr indent="0" lvl="0" marL="0" marR="0" rtl="0" algn="ctr">
              <a:lnSpc>
                <a:spcPct val="222222"/>
              </a:lnSpc>
              <a:spcBef>
                <a:spcPts val="0"/>
              </a:spcBef>
              <a:spcAft>
                <a:spcPts val="0"/>
              </a:spcAft>
              <a:buNone/>
            </a:pPr>
            <a:r>
              <a:rPr lang="en" sz="700">
                <a:solidFill>
                  <a:srgbClr val="7F7F7F"/>
                </a:solidFill>
                <a:latin typeface="Raleway"/>
                <a:ea typeface="Raleway"/>
                <a:cs typeface="Raleway"/>
                <a:sym typeface="Raleway"/>
              </a:rPr>
              <a:t>This letterhead design is meant to project an image of professionalism and lorem to reliability. By using simple alignments are This letterhead design</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Google Shape;132;p32"/>
          <p:cNvPicPr preferRelativeResize="0"/>
          <p:nvPr>
            <p:ph idx="2" type="pic"/>
          </p:nvPr>
        </p:nvPicPr>
        <p:blipFill rotWithShape="1">
          <a:blip r:embed="rId3">
            <a:alphaModFix/>
          </a:blip>
          <a:srcRect b="7446" l="0" r="0" t="7447"/>
          <a:stretch/>
        </p:blipFill>
        <p:spPr>
          <a:xfrm>
            <a:off x="0" y="0"/>
            <a:ext cx="9143999" cy="5156522"/>
          </a:xfrm>
          <a:prstGeom prst="rect">
            <a:avLst/>
          </a:prstGeom>
          <a:noFill/>
          <a:ln>
            <a:noFill/>
          </a:ln>
        </p:spPr>
      </p:pic>
      <p:sp>
        <p:nvSpPr>
          <p:cNvPr id="133" name="Google Shape;133;p32"/>
          <p:cNvSpPr/>
          <p:nvPr/>
        </p:nvSpPr>
        <p:spPr>
          <a:xfrm>
            <a:off x="0" y="0"/>
            <a:ext cx="9144000" cy="5156522"/>
          </a:xfrm>
          <a:prstGeom prst="rect">
            <a:avLst/>
          </a:prstGeom>
          <a:solidFill>
            <a:schemeClr val="dk1">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34" name="Google Shape;134;p32"/>
          <p:cNvSpPr/>
          <p:nvPr/>
        </p:nvSpPr>
        <p:spPr>
          <a:xfrm>
            <a:off x="0" y="0"/>
            <a:ext cx="9144000" cy="5156522"/>
          </a:xfrm>
          <a:prstGeom prst="rect">
            <a:avLst/>
          </a:prstGeom>
          <a:gradFill>
            <a:gsLst>
              <a:gs pos="0">
                <a:srgbClr val="E90619">
                  <a:alpha val="40000"/>
                </a:srgbClr>
              </a:gs>
              <a:gs pos="100000">
                <a:srgbClr val="6E57B7">
                  <a:alpha val="69803"/>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35" name="Google Shape;135;p32"/>
          <p:cNvSpPr txBox="1"/>
          <p:nvPr/>
        </p:nvSpPr>
        <p:spPr>
          <a:xfrm>
            <a:off x="3505200" y="2255095"/>
            <a:ext cx="2133600"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800" u="none" cap="none" strike="noStrike">
                <a:solidFill>
                  <a:schemeClr val="lt1"/>
                </a:solidFill>
                <a:latin typeface="Raleway"/>
                <a:ea typeface="Raleway"/>
                <a:cs typeface="Raleway"/>
                <a:sym typeface="Raleway"/>
              </a:rPr>
              <a:t>Extra</a:t>
            </a:r>
            <a:endParaRPr sz="1100"/>
          </a:p>
        </p:txBody>
      </p:sp>
      <p:cxnSp>
        <p:nvCxnSpPr>
          <p:cNvPr id="136" name="Google Shape;136;p32"/>
          <p:cNvCxnSpPr/>
          <p:nvPr/>
        </p:nvCxnSpPr>
        <p:spPr>
          <a:xfrm flipH="1" rot="-5400000">
            <a:off x="2889674" y="2573508"/>
            <a:ext cx="373725" cy="9450"/>
          </a:xfrm>
          <a:prstGeom prst="bentConnector5">
            <a:avLst>
              <a:gd fmla="val -45876" name="adj1"/>
              <a:gd fmla="val 31870960" name="adj2"/>
              <a:gd fmla="val 145891" name="adj3"/>
            </a:avLst>
          </a:prstGeom>
          <a:noFill/>
          <a:ln cap="flat" cmpd="sng" w="25400">
            <a:solidFill>
              <a:schemeClr val="lt1"/>
            </a:solidFill>
            <a:prstDash val="solid"/>
            <a:miter lim="800000"/>
            <a:headEnd len="sm" w="sm" type="none"/>
            <a:tailEnd len="sm" w="sm" type="none"/>
          </a:ln>
        </p:spPr>
      </p:cxnSp>
      <p:sp>
        <p:nvSpPr>
          <p:cNvPr id="137" name="Google Shape;137;p32"/>
          <p:cNvSpPr txBox="1"/>
          <p:nvPr/>
        </p:nvSpPr>
        <p:spPr>
          <a:xfrm>
            <a:off x="2833847" y="2332411"/>
            <a:ext cx="494977"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2300" u="none" cap="none" strike="noStrike">
                <a:solidFill>
                  <a:schemeClr val="lt1"/>
                </a:solidFill>
                <a:latin typeface="Raleway"/>
                <a:ea typeface="Raleway"/>
                <a:cs typeface="Raleway"/>
                <a:sym typeface="Raleway"/>
              </a:rPr>
              <a:t>2</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pic>
        <p:nvPicPr>
          <p:cNvPr id="456" name="Google Shape;456;p50"/>
          <p:cNvPicPr preferRelativeResize="0"/>
          <p:nvPr>
            <p:ph idx="2" type="pic"/>
          </p:nvPr>
        </p:nvPicPr>
        <p:blipFill rotWithShape="1">
          <a:blip r:embed="rId3">
            <a:alphaModFix/>
          </a:blip>
          <a:srcRect b="0" l="6076" r="6076" t="0"/>
          <a:stretch/>
        </p:blipFill>
        <p:spPr>
          <a:xfrm>
            <a:off x="398907" y="366823"/>
            <a:ext cx="2582037" cy="4409853"/>
          </a:xfrm>
          <a:prstGeom prst="rect">
            <a:avLst/>
          </a:prstGeom>
          <a:noFill/>
          <a:ln>
            <a:noFill/>
          </a:ln>
        </p:spPr>
      </p:pic>
      <p:pic>
        <p:nvPicPr>
          <p:cNvPr id="457" name="Google Shape;457;p50"/>
          <p:cNvPicPr preferRelativeResize="0"/>
          <p:nvPr>
            <p:ph idx="3" type="pic"/>
          </p:nvPr>
        </p:nvPicPr>
        <p:blipFill rotWithShape="1">
          <a:blip r:embed="rId4">
            <a:alphaModFix/>
          </a:blip>
          <a:srcRect b="0" l="6170" r="6169" t="0"/>
          <a:stretch/>
        </p:blipFill>
        <p:spPr>
          <a:xfrm>
            <a:off x="2980944" y="366823"/>
            <a:ext cx="2582037" cy="4409853"/>
          </a:xfrm>
          <a:prstGeom prst="rect">
            <a:avLst/>
          </a:prstGeom>
          <a:noFill/>
          <a:ln>
            <a:noFill/>
          </a:ln>
        </p:spPr>
      </p:pic>
      <p:sp>
        <p:nvSpPr>
          <p:cNvPr id="458" name="Google Shape;458;p50"/>
          <p:cNvSpPr/>
          <p:nvPr/>
        </p:nvSpPr>
        <p:spPr>
          <a:xfrm>
            <a:off x="2980944" y="366823"/>
            <a:ext cx="5751576" cy="2204927"/>
          </a:xfrm>
          <a:prstGeom prst="rect">
            <a:avLst/>
          </a:prstGeom>
          <a:gradFill>
            <a:gsLst>
              <a:gs pos="0">
                <a:srgbClr val="E90619">
                  <a:alpha val="61960"/>
                </a:srgbClr>
              </a:gs>
              <a:gs pos="100000">
                <a:srgbClr val="6E57B7">
                  <a:alpha val="85882"/>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9" name="Google Shape;459;p50"/>
          <p:cNvSpPr txBox="1"/>
          <p:nvPr/>
        </p:nvSpPr>
        <p:spPr>
          <a:xfrm>
            <a:off x="4968087" y="1014931"/>
            <a:ext cx="3084088" cy="900247"/>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b="1" lang="en" sz="700">
                <a:solidFill>
                  <a:srgbClr val="FEFEFE"/>
                </a:solidFill>
                <a:latin typeface="Raleway"/>
                <a:ea typeface="Raleway"/>
                <a:cs typeface="Raleway"/>
                <a:sym typeface="Raleway"/>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sp>
        <p:nvSpPr>
          <p:cNvPr id="460" name="Google Shape;460;p50"/>
          <p:cNvSpPr txBox="1"/>
          <p:nvPr/>
        </p:nvSpPr>
        <p:spPr>
          <a:xfrm>
            <a:off x="6423045" y="3381701"/>
            <a:ext cx="1923837" cy="53091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Raleway"/>
                <a:ea typeface="Raleway"/>
                <a:cs typeface="Raleway"/>
                <a:sym typeface="Raleway"/>
              </a:rPr>
              <a:t>Portfolio</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pic>
        <p:nvPicPr>
          <p:cNvPr id="465" name="Google Shape;465;p51"/>
          <p:cNvPicPr preferRelativeResize="0"/>
          <p:nvPr>
            <p:ph idx="2" type="pic"/>
          </p:nvPr>
        </p:nvPicPr>
        <p:blipFill rotWithShape="1">
          <a:blip r:embed="rId3">
            <a:alphaModFix/>
          </a:blip>
          <a:srcRect b="13968" l="0" r="0" t="13967"/>
          <a:stretch/>
        </p:blipFill>
        <p:spPr>
          <a:xfrm>
            <a:off x="315687" y="1349827"/>
            <a:ext cx="3217463" cy="3477985"/>
          </a:xfrm>
          <a:prstGeom prst="rect">
            <a:avLst/>
          </a:prstGeom>
          <a:noFill/>
          <a:ln>
            <a:noFill/>
          </a:ln>
        </p:spPr>
      </p:pic>
      <p:pic>
        <p:nvPicPr>
          <p:cNvPr id="466" name="Google Shape;466;p51"/>
          <p:cNvPicPr preferRelativeResize="0"/>
          <p:nvPr>
            <p:ph idx="3" type="pic"/>
          </p:nvPr>
        </p:nvPicPr>
        <p:blipFill rotWithShape="1">
          <a:blip r:embed="rId4">
            <a:alphaModFix/>
          </a:blip>
          <a:srcRect b="14301" l="0" r="0" t="14300"/>
          <a:stretch/>
        </p:blipFill>
        <p:spPr>
          <a:xfrm>
            <a:off x="3687016" y="315688"/>
            <a:ext cx="1923836" cy="2057400"/>
          </a:xfrm>
          <a:prstGeom prst="rect">
            <a:avLst/>
          </a:prstGeom>
          <a:noFill/>
          <a:ln>
            <a:noFill/>
          </a:ln>
        </p:spPr>
      </p:pic>
      <p:pic>
        <p:nvPicPr>
          <p:cNvPr id="467" name="Google Shape;467;p51"/>
          <p:cNvPicPr preferRelativeResize="0"/>
          <p:nvPr>
            <p:ph idx="4" type="pic"/>
          </p:nvPr>
        </p:nvPicPr>
        <p:blipFill rotWithShape="1">
          <a:blip r:embed="rId5">
            <a:alphaModFix/>
          </a:blip>
          <a:srcRect b="23117" l="0" r="0" t="23117"/>
          <a:stretch/>
        </p:blipFill>
        <p:spPr>
          <a:xfrm>
            <a:off x="5766340" y="315688"/>
            <a:ext cx="3061975" cy="2057400"/>
          </a:xfrm>
          <a:prstGeom prst="rect">
            <a:avLst/>
          </a:prstGeom>
          <a:noFill/>
          <a:ln>
            <a:noFill/>
          </a:ln>
        </p:spPr>
      </p:pic>
      <p:pic>
        <p:nvPicPr>
          <p:cNvPr id="468" name="Google Shape;468;p51"/>
          <p:cNvPicPr preferRelativeResize="0"/>
          <p:nvPr>
            <p:ph idx="5" type="pic"/>
          </p:nvPr>
        </p:nvPicPr>
        <p:blipFill rotWithShape="1">
          <a:blip r:embed="rId6">
            <a:alphaModFix/>
          </a:blip>
          <a:srcRect b="0" l="3396" r="3396" t="0"/>
          <a:stretch/>
        </p:blipFill>
        <p:spPr>
          <a:xfrm>
            <a:off x="3687014" y="2526955"/>
            <a:ext cx="3217462" cy="2300858"/>
          </a:xfrm>
          <a:prstGeom prst="rect">
            <a:avLst/>
          </a:prstGeom>
          <a:noFill/>
          <a:ln>
            <a:noFill/>
          </a:ln>
        </p:spPr>
      </p:pic>
      <p:sp>
        <p:nvSpPr>
          <p:cNvPr id="469" name="Google Shape;469;p51"/>
          <p:cNvSpPr txBox="1"/>
          <p:nvPr/>
        </p:nvSpPr>
        <p:spPr>
          <a:xfrm rot="-5400000">
            <a:off x="6931992" y="3310263"/>
            <a:ext cx="1923837" cy="53091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Raleway"/>
                <a:ea typeface="Raleway"/>
                <a:cs typeface="Raleway"/>
                <a:sym typeface="Raleway"/>
              </a:rPr>
              <a:t>Portfolio</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52"/>
          <p:cNvSpPr/>
          <p:nvPr/>
        </p:nvSpPr>
        <p:spPr>
          <a:xfrm>
            <a:off x="0" y="0"/>
            <a:ext cx="9144000" cy="5156522"/>
          </a:xfrm>
          <a:prstGeom prst="rect">
            <a:avLst/>
          </a:prstGeom>
          <a:gradFill>
            <a:gsLst>
              <a:gs pos="0">
                <a:srgbClr val="E90619">
                  <a:alpha val="61960"/>
                </a:srgbClr>
              </a:gs>
              <a:gs pos="100000">
                <a:srgbClr val="6E57B7">
                  <a:alpha val="85882"/>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75" name="Google Shape;475;p52"/>
          <p:cNvGrpSpPr/>
          <p:nvPr/>
        </p:nvGrpSpPr>
        <p:grpSpPr>
          <a:xfrm>
            <a:off x="917518" y="526040"/>
            <a:ext cx="7328256" cy="3786685"/>
            <a:chOff x="1013444" y="662849"/>
            <a:chExt cx="9771008" cy="5048913"/>
          </a:xfrm>
        </p:grpSpPr>
        <p:sp>
          <p:nvSpPr>
            <p:cNvPr id="476" name="Google Shape;476;p52"/>
            <p:cNvSpPr/>
            <p:nvPr/>
          </p:nvSpPr>
          <p:spPr>
            <a:xfrm>
              <a:off x="1092399" y="662849"/>
              <a:ext cx="957676" cy="788458"/>
            </a:xfrm>
            <a:custGeom>
              <a:rect b="b" l="l" r="r" t="t"/>
              <a:pathLst>
                <a:path extrusionOk="0" h="400" w="486">
                  <a:moveTo>
                    <a:pt x="460" y="98"/>
                  </a:moveTo>
                  <a:cubicBezTo>
                    <a:pt x="445" y="40"/>
                    <a:pt x="397" y="0"/>
                    <a:pt x="342" y="0"/>
                  </a:cubicBezTo>
                  <a:cubicBezTo>
                    <a:pt x="303" y="0"/>
                    <a:pt x="268" y="20"/>
                    <a:pt x="243" y="58"/>
                  </a:cubicBezTo>
                  <a:cubicBezTo>
                    <a:pt x="217" y="20"/>
                    <a:pt x="182" y="0"/>
                    <a:pt x="144" y="0"/>
                  </a:cubicBezTo>
                  <a:cubicBezTo>
                    <a:pt x="89" y="0"/>
                    <a:pt x="40" y="40"/>
                    <a:pt x="25" y="98"/>
                  </a:cubicBezTo>
                  <a:cubicBezTo>
                    <a:pt x="0" y="199"/>
                    <a:pt x="80" y="311"/>
                    <a:pt x="239" y="398"/>
                  </a:cubicBezTo>
                  <a:cubicBezTo>
                    <a:pt x="243" y="400"/>
                    <a:pt x="243" y="400"/>
                    <a:pt x="243" y="400"/>
                  </a:cubicBezTo>
                  <a:cubicBezTo>
                    <a:pt x="246" y="398"/>
                    <a:pt x="246" y="398"/>
                    <a:pt x="246" y="398"/>
                  </a:cubicBezTo>
                  <a:cubicBezTo>
                    <a:pt x="406" y="311"/>
                    <a:pt x="486" y="199"/>
                    <a:pt x="460" y="98"/>
                  </a:cubicBezTo>
                  <a:close/>
                  <a:moveTo>
                    <a:pt x="243" y="384"/>
                  </a:moveTo>
                  <a:cubicBezTo>
                    <a:pt x="91" y="300"/>
                    <a:pt x="15" y="195"/>
                    <a:pt x="39" y="102"/>
                  </a:cubicBezTo>
                  <a:cubicBezTo>
                    <a:pt x="52" y="50"/>
                    <a:pt x="95" y="14"/>
                    <a:pt x="144" y="14"/>
                  </a:cubicBezTo>
                  <a:cubicBezTo>
                    <a:pt x="180" y="14"/>
                    <a:pt x="214" y="35"/>
                    <a:pt x="237" y="74"/>
                  </a:cubicBezTo>
                  <a:cubicBezTo>
                    <a:pt x="243" y="83"/>
                    <a:pt x="243" y="83"/>
                    <a:pt x="243" y="83"/>
                  </a:cubicBezTo>
                  <a:cubicBezTo>
                    <a:pt x="249" y="74"/>
                    <a:pt x="249" y="74"/>
                    <a:pt x="249" y="74"/>
                  </a:cubicBezTo>
                  <a:cubicBezTo>
                    <a:pt x="272" y="35"/>
                    <a:pt x="305" y="14"/>
                    <a:pt x="342" y="14"/>
                  </a:cubicBezTo>
                  <a:cubicBezTo>
                    <a:pt x="391" y="14"/>
                    <a:pt x="434" y="50"/>
                    <a:pt x="447" y="102"/>
                  </a:cubicBezTo>
                  <a:cubicBezTo>
                    <a:pt x="471" y="195"/>
                    <a:pt x="394" y="300"/>
                    <a:pt x="243" y="384"/>
                  </a:cubicBezTo>
                  <a:close/>
                  <a:moveTo>
                    <a:pt x="144" y="38"/>
                  </a:moveTo>
                  <a:cubicBezTo>
                    <a:pt x="107" y="38"/>
                    <a:pt x="72" y="67"/>
                    <a:pt x="62" y="107"/>
                  </a:cubicBezTo>
                  <a:cubicBezTo>
                    <a:pt x="62" y="109"/>
                    <a:pt x="63" y="111"/>
                    <a:pt x="64" y="112"/>
                  </a:cubicBezTo>
                  <a:cubicBezTo>
                    <a:pt x="65" y="112"/>
                    <a:pt x="65" y="112"/>
                    <a:pt x="65" y="112"/>
                  </a:cubicBezTo>
                  <a:cubicBezTo>
                    <a:pt x="67" y="112"/>
                    <a:pt x="68" y="111"/>
                    <a:pt x="69" y="109"/>
                  </a:cubicBezTo>
                  <a:cubicBezTo>
                    <a:pt x="78" y="72"/>
                    <a:pt x="110" y="45"/>
                    <a:pt x="144" y="45"/>
                  </a:cubicBezTo>
                  <a:cubicBezTo>
                    <a:pt x="145" y="45"/>
                    <a:pt x="147" y="43"/>
                    <a:pt x="147" y="41"/>
                  </a:cubicBezTo>
                  <a:cubicBezTo>
                    <a:pt x="147" y="39"/>
                    <a:pt x="145" y="38"/>
                    <a:pt x="144" y="3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7" name="Google Shape;477;p52"/>
            <p:cNvSpPr txBox="1"/>
            <p:nvPr/>
          </p:nvSpPr>
          <p:spPr>
            <a:xfrm>
              <a:off x="1013455" y="1645495"/>
              <a:ext cx="3296700" cy="961800"/>
            </a:xfrm>
            <a:prstGeom prst="rect">
              <a:avLst/>
            </a:prstGeom>
            <a:noFill/>
            <a:ln>
              <a:noFill/>
            </a:ln>
          </p:spPr>
          <p:txBody>
            <a:bodyPr anchorCtr="0" anchor="t" bIns="34275" lIns="68575" spcFirstLastPara="1" rIns="68575" wrap="square" tIns="34275">
              <a:noAutofit/>
            </a:bodyPr>
            <a:lstStyle/>
            <a:p>
              <a:pPr indent="0" lvl="0" marL="0" marR="0" rtl="0" algn="l">
                <a:lnSpc>
                  <a:spcPct val="78571"/>
                </a:lnSpc>
                <a:spcBef>
                  <a:spcPts val="0"/>
                </a:spcBef>
                <a:spcAft>
                  <a:spcPts val="0"/>
                </a:spcAft>
                <a:buNone/>
              </a:pPr>
              <a:r>
                <a:rPr b="1" lang="en" sz="3200">
                  <a:solidFill>
                    <a:schemeClr val="lt1"/>
                  </a:solidFill>
                  <a:latin typeface="Raleway"/>
                  <a:ea typeface="Raleway"/>
                  <a:cs typeface="Raleway"/>
                  <a:sym typeface="Raleway"/>
                </a:rPr>
                <a:t>Piechart</a:t>
              </a:r>
              <a:endParaRPr b="1" sz="3200">
                <a:solidFill>
                  <a:schemeClr val="lt1"/>
                </a:solidFill>
                <a:latin typeface="Raleway"/>
                <a:ea typeface="Raleway"/>
                <a:cs typeface="Raleway"/>
                <a:sym typeface="Raleway"/>
              </a:endParaRPr>
            </a:p>
            <a:p>
              <a:pPr indent="0" lvl="0" marL="0" marR="0" rtl="0" algn="l">
                <a:lnSpc>
                  <a:spcPct val="78571"/>
                </a:lnSpc>
                <a:spcBef>
                  <a:spcPts val="0"/>
                </a:spcBef>
                <a:spcAft>
                  <a:spcPts val="0"/>
                </a:spcAft>
                <a:buNone/>
              </a:pPr>
              <a:r>
                <a:rPr b="1" lang="en" sz="3200">
                  <a:solidFill>
                    <a:schemeClr val="lt1"/>
                  </a:solidFill>
                  <a:latin typeface="Raleway"/>
                  <a:ea typeface="Raleway"/>
                  <a:cs typeface="Raleway"/>
                  <a:sym typeface="Raleway"/>
                </a:rPr>
                <a:t>Infogr.</a:t>
              </a:r>
              <a:endParaRPr sz="1100"/>
            </a:p>
          </p:txBody>
        </p:sp>
        <p:grpSp>
          <p:nvGrpSpPr>
            <p:cNvPr id="478" name="Google Shape;478;p52"/>
            <p:cNvGrpSpPr/>
            <p:nvPr/>
          </p:nvGrpSpPr>
          <p:grpSpPr>
            <a:xfrm>
              <a:off x="4849419" y="1208444"/>
              <a:ext cx="2269832" cy="2715858"/>
              <a:chOff x="2859764" y="1920833"/>
              <a:chExt cx="1245046" cy="1489699"/>
            </a:xfrm>
          </p:grpSpPr>
          <p:sp>
            <p:nvSpPr>
              <p:cNvPr id="479" name="Google Shape;479;p52"/>
              <p:cNvSpPr/>
              <p:nvPr/>
            </p:nvSpPr>
            <p:spPr>
              <a:xfrm>
                <a:off x="3163900" y="2593864"/>
                <a:ext cx="636773" cy="38828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lt1"/>
                    </a:solidFill>
                    <a:latin typeface="Raleway"/>
                    <a:ea typeface="Raleway"/>
                    <a:cs typeface="Raleway"/>
                    <a:sym typeface="Raleway"/>
                  </a:rPr>
                  <a:t>75%</a:t>
                </a:r>
                <a:endParaRPr sz="1100"/>
              </a:p>
            </p:txBody>
          </p:sp>
          <p:grpSp>
            <p:nvGrpSpPr>
              <p:cNvPr id="480" name="Google Shape;480;p52"/>
              <p:cNvGrpSpPr/>
              <p:nvPr/>
            </p:nvGrpSpPr>
            <p:grpSpPr>
              <a:xfrm>
                <a:off x="2859764" y="2165486"/>
                <a:ext cx="1245046" cy="1245046"/>
                <a:chOff x="6525110" y="2578565"/>
                <a:chExt cx="1245046" cy="1245046"/>
              </a:xfrm>
            </p:grpSpPr>
            <p:sp>
              <p:nvSpPr>
                <p:cNvPr id="481" name="Google Shape;481;p52"/>
                <p:cNvSpPr/>
                <p:nvPr/>
              </p:nvSpPr>
              <p:spPr>
                <a:xfrm>
                  <a:off x="6525110" y="2578565"/>
                  <a:ext cx="1245046" cy="1245046"/>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rgbClr val="7F7F7F">
                    <a:alpha val="3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2" name="Google Shape;482;p52"/>
                <p:cNvSpPr/>
                <p:nvPr/>
              </p:nvSpPr>
              <p:spPr>
                <a:xfrm>
                  <a:off x="6525182" y="2578565"/>
                  <a:ext cx="1244903" cy="1245046"/>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83" name="Google Shape;483;p52"/>
              <p:cNvSpPr/>
              <p:nvPr/>
            </p:nvSpPr>
            <p:spPr>
              <a:xfrm>
                <a:off x="3601376" y="1920833"/>
                <a:ext cx="503292" cy="356133"/>
              </a:xfrm>
              <a:custGeom>
                <a:rect b="b" l="l" r="r" t="t"/>
                <a:pathLst>
                  <a:path extrusionOk="0" h="651" w="920">
                    <a:moveTo>
                      <a:pt x="920" y="0"/>
                    </a:moveTo>
                    <a:lnTo>
                      <a:pt x="0" y="0"/>
                    </a:lnTo>
                    <a:lnTo>
                      <a:pt x="0" y="394"/>
                    </a:lnTo>
                    <a:lnTo>
                      <a:pt x="139" y="394"/>
                    </a:lnTo>
                    <a:lnTo>
                      <a:pt x="73" y="651"/>
                    </a:lnTo>
                    <a:lnTo>
                      <a:pt x="345" y="394"/>
                    </a:lnTo>
                    <a:lnTo>
                      <a:pt x="920" y="394"/>
                    </a:lnTo>
                    <a:lnTo>
                      <a:pt x="920" y="0"/>
                    </a:ln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4" name="Google Shape;484;p52"/>
              <p:cNvSpPr/>
              <p:nvPr/>
            </p:nvSpPr>
            <p:spPr>
              <a:xfrm>
                <a:off x="3668777" y="1957658"/>
                <a:ext cx="368490" cy="1350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Raleway"/>
                    <a:ea typeface="Raleway"/>
                    <a:cs typeface="Raleway"/>
                    <a:sym typeface="Raleway"/>
                  </a:rPr>
                  <a:t>75/95%</a:t>
                </a:r>
                <a:endParaRPr sz="1100"/>
              </a:p>
            </p:txBody>
          </p:sp>
        </p:grpSp>
        <p:grpSp>
          <p:nvGrpSpPr>
            <p:cNvPr id="485" name="Google Shape;485;p52"/>
            <p:cNvGrpSpPr/>
            <p:nvPr/>
          </p:nvGrpSpPr>
          <p:grpSpPr>
            <a:xfrm>
              <a:off x="4849419" y="4137968"/>
              <a:ext cx="2263860" cy="230832"/>
              <a:chOff x="5467259" y="4271318"/>
              <a:chExt cx="2263860" cy="230832"/>
            </a:xfrm>
          </p:grpSpPr>
          <p:sp>
            <p:nvSpPr>
              <p:cNvPr id="486" name="Google Shape;486;p52"/>
              <p:cNvSpPr/>
              <p:nvPr/>
            </p:nvSpPr>
            <p:spPr>
              <a:xfrm>
                <a:off x="6586712" y="4313409"/>
                <a:ext cx="143866" cy="146650"/>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7" name="Google Shape;487;p52"/>
              <p:cNvSpPr/>
              <p:nvPr/>
            </p:nvSpPr>
            <p:spPr>
              <a:xfrm>
                <a:off x="5467259" y="4313409"/>
                <a:ext cx="142010" cy="146650"/>
              </a:xfrm>
              <a:prstGeom prst="rect">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8" name="Google Shape;488;p52"/>
              <p:cNvSpPr/>
              <p:nvPr/>
            </p:nvSpPr>
            <p:spPr>
              <a:xfrm>
                <a:off x="5568137" y="4271318"/>
                <a:ext cx="1029449"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Raleway"/>
                    <a:ea typeface="Raleway"/>
                    <a:cs typeface="Raleway"/>
                    <a:sym typeface="Raleway"/>
                  </a:rPr>
                  <a:t>Color Fact One</a:t>
                </a:r>
                <a:endParaRPr sz="1100"/>
              </a:p>
            </p:txBody>
          </p:sp>
          <p:sp>
            <p:nvSpPr>
              <p:cNvPr id="489" name="Google Shape;489;p52"/>
              <p:cNvSpPr/>
              <p:nvPr/>
            </p:nvSpPr>
            <p:spPr>
              <a:xfrm>
                <a:off x="6698464" y="4271318"/>
                <a:ext cx="1032655"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Raleway"/>
                    <a:ea typeface="Raleway"/>
                    <a:cs typeface="Raleway"/>
                    <a:sym typeface="Raleway"/>
                  </a:rPr>
                  <a:t>Color Fact Two</a:t>
                </a:r>
                <a:endParaRPr sz="1100"/>
              </a:p>
            </p:txBody>
          </p:sp>
        </p:grpSp>
        <p:sp>
          <p:nvSpPr>
            <p:cNvPr id="490" name="Google Shape;490;p52"/>
            <p:cNvSpPr/>
            <p:nvPr/>
          </p:nvSpPr>
          <p:spPr>
            <a:xfrm>
              <a:off x="4737329" y="4601915"/>
              <a:ext cx="2537298"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600">
                  <a:solidFill>
                    <a:schemeClr val="lt1"/>
                  </a:solidFill>
                  <a:latin typeface="Raleway"/>
                  <a:ea typeface="Raleway"/>
                  <a:cs typeface="Raleway"/>
                  <a:sym typeface="Raleway"/>
                </a:rPr>
                <a:t>IPSUM DOLOR SIT</a:t>
              </a:r>
              <a:endParaRPr sz="1100"/>
            </a:p>
          </p:txBody>
        </p:sp>
        <p:sp>
          <p:nvSpPr>
            <p:cNvPr id="491" name="Google Shape;491;p52"/>
            <p:cNvSpPr txBox="1"/>
            <p:nvPr/>
          </p:nvSpPr>
          <p:spPr>
            <a:xfrm>
              <a:off x="4737329" y="5003790"/>
              <a:ext cx="2652012" cy="47897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Raleway"/>
                  <a:ea typeface="Raleway"/>
                  <a:cs typeface="Raleway"/>
                  <a:sym typeface="Raleway"/>
                </a:rPr>
                <a:t>Contrary to popular belief, to Lorem Ipsum is not simply and random dummy</a:t>
              </a:r>
              <a:endParaRPr sz="1100"/>
            </a:p>
          </p:txBody>
        </p:sp>
        <p:grpSp>
          <p:nvGrpSpPr>
            <p:cNvPr id="492" name="Google Shape;492;p52"/>
            <p:cNvGrpSpPr/>
            <p:nvPr/>
          </p:nvGrpSpPr>
          <p:grpSpPr>
            <a:xfrm>
              <a:off x="8221269" y="1208444"/>
              <a:ext cx="2269832" cy="2715858"/>
              <a:chOff x="2859764" y="1920833"/>
              <a:chExt cx="1245046" cy="1489699"/>
            </a:xfrm>
          </p:grpSpPr>
          <p:sp>
            <p:nvSpPr>
              <p:cNvPr id="493" name="Google Shape;493;p52"/>
              <p:cNvSpPr/>
              <p:nvPr/>
            </p:nvSpPr>
            <p:spPr>
              <a:xfrm>
                <a:off x="3163020" y="2593864"/>
                <a:ext cx="638531" cy="38828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lt1"/>
                    </a:solidFill>
                    <a:latin typeface="Raleway"/>
                    <a:ea typeface="Raleway"/>
                    <a:cs typeface="Raleway"/>
                    <a:sym typeface="Raleway"/>
                  </a:rPr>
                  <a:t>32%</a:t>
                </a:r>
                <a:endParaRPr sz="1100"/>
              </a:p>
            </p:txBody>
          </p:sp>
          <p:grpSp>
            <p:nvGrpSpPr>
              <p:cNvPr id="494" name="Google Shape;494;p52"/>
              <p:cNvGrpSpPr/>
              <p:nvPr/>
            </p:nvGrpSpPr>
            <p:grpSpPr>
              <a:xfrm>
                <a:off x="2859764" y="2165486"/>
                <a:ext cx="1245046" cy="1245046"/>
                <a:chOff x="6525110" y="2578565"/>
                <a:chExt cx="1245046" cy="1245046"/>
              </a:xfrm>
            </p:grpSpPr>
            <p:sp>
              <p:nvSpPr>
                <p:cNvPr id="495" name="Google Shape;495;p52"/>
                <p:cNvSpPr/>
                <p:nvPr/>
              </p:nvSpPr>
              <p:spPr>
                <a:xfrm>
                  <a:off x="6525110" y="2578565"/>
                  <a:ext cx="1245046" cy="1245046"/>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rgbClr val="7F7F7F">
                    <a:alpha val="3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6" name="Google Shape;496;p52"/>
                <p:cNvSpPr/>
                <p:nvPr/>
              </p:nvSpPr>
              <p:spPr>
                <a:xfrm>
                  <a:off x="6525182" y="2578565"/>
                  <a:ext cx="1244903" cy="1245046"/>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97" name="Google Shape;497;p52"/>
              <p:cNvSpPr/>
              <p:nvPr/>
            </p:nvSpPr>
            <p:spPr>
              <a:xfrm>
                <a:off x="3601376" y="1920833"/>
                <a:ext cx="503292" cy="356133"/>
              </a:xfrm>
              <a:custGeom>
                <a:rect b="b" l="l" r="r" t="t"/>
                <a:pathLst>
                  <a:path extrusionOk="0" h="651" w="920">
                    <a:moveTo>
                      <a:pt x="920" y="0"/>
                    </a:moveTo>
                    <a:lnTo>
                      <a:pt x="0" y="0"/>
                    </a:lnTo>
                    <a:lnTo>
                      <a:pt x="0" y="394"/>
                    </a:lnTo>
                    <a:lnTo>
                      <a:pt x="139" y="394"/>
                    </a:lnTo>
                    <a:lnTo>
                      <a:pt x="73" y="651"/>
                    </a:lnTo>
                    <a:lnTo>
                      <a:pt x="345" y="394"/>
                    </a:lnTo>
                    <a:lnTo>
                      <a:pt x="920" y="394"/>
                    </a:lnTo>
                    <a:lnTo>
                      <a:pt x="920" y="0"/>
                    </a:ln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8" name="Google Shape;498;p52"/>
              <p:cNvSpPr/>
              <p:nvPr/>
            </p:nvSpPr>
            <p:spPr>
              <a:xfrm>
                <a:off x="3668777" y="1957658"/>
                <a:ext cx="368490" cy="1350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Raleway"/>
                    <a:ea typeface="Raleway"/>
                    <a:cs typeface="Raleway"/>
                    <a:sym typeface="Raleway"/>
                  </a:rPr>
                  <a:t>75/95%</a:t>
                </a:r>
                <a:endParaRPr sz="1100"/>
              </a:p>
            </p:txBody>
          </p:sp>
        </p:grpSp>
        <p:grpSp>
          <p:nvGrpSpPr>
            <p:cNvPr id="499" name="Google Shape;499;p52"/>
            <p:cNvGrpSpPr/>
            <p:nvPr/>
          </p:nvGrpSpPr>
          <p:grpSpPr>
            <a:xfrm>
              <a:off x="8227241" y="4137968"/>
              <a:ext cx="2263860" cy="230832"/>
              <a:chOff x="5467259" y="4271318"/>
              <a:chExt cx="2263860" cy="230832"/>
            </a:xfrm>
          </p:grpSpPr>
          <p:sp>
            <p:nvSpPr>
              <p:cNvPr id="500" name="Google Shape;500;p52"/>
              <p:cNvSpPr/>
              <p:nvPr/>
            </p:nvSpPr>
            <p:spPr>
              <a:xfrm>
                <a:off x="6586712" y="4313409"/>
                <a:ext cx="143866" cy="146650"/>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1" name="Google Shape;501;p52"/>
              <p:cNvSpPr/>
              <p:nvPr/>
            </p:nvSpPr>
            <p:spPr>
              <a:xfrm>
                <a:off x="5467259" y="4313409"/>
                <a:ext cx="142010" cy="146650"/>
              </a:xfrm>
              <a:prstGeom prst="rect">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2" name="Google Shape;502;p52"/>
              <p:cNvSpPr/>
              <p:nvPr/>
            </p:nvSpPr>
            <p:spPr>
              <a:xfrm>
                <a:off x="5568137" y="4271318"/>
                <a:ext cx="1029449"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Raleway"/>
                    <a:ea typeface="Raleway"/>
                    <a:cs typeface="Raleway"/>
                    <a:sym typeface="Raleway"/>
                  </a:rPr>
                  <a:t>Color Fact One</a:t>
                </a:r>
                <a:endParaRPr sz="1100"/>
              </a:p>
            </p:txBody>
          </p:sp>
          <p:sp>
            <p:nvSpPr>
              <p:cNvPr id="503" name="Google Shape;503;p52"/>
              <p:cNvSpPr/>
              <p:nvPr/>
            </p:nvSpPr>
            <p:spPr>
              <a:xfrm>
                <a:off x="6698464" y="4271318"/>
                <a:ext cx="1032655"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Raleway"/>
                    <a:ea typeface="Raleway"/>
                    <a:cs typeface="Raleway"/>
                    <a:sym typeface="Raleway"/>
                  </a:rPr>
                  <a:t>Color Fact Two</a:t>
                </a:r>
                <a:endParaRPr sz="1100"/>
              </a:p>
            </p:txBody>
          </p:sp>
        </p:grpSp>
        <p:sp>
          <p:nvSpPr>
            <p:cNvPr id="504" name="Google Shape;504;p52"/>
            <p:cNvSpPr/>
            <p:nvPr/>
          </p:nvSpPr>
          <p:spPr>
            <a:xfrm>
              <a:off x="8132440" y="4601915"/>
              <a:ext cx="2537298"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600">
                  <a:solidFill>
                    <a:schemeClr val="lt1"/>
                  </a:solidFill>
                  <a:latin typeface="Raleway"/>
                  <a:ea typeface="Raleway"/>
                  <a:cs typeface="Raleway"/>
                  <a:sym typeface="Raleway"/>
                </a:rPr>
                <a:t>IPSUM DOLOR SIT</a:t>
              </a:r>
              <a:endParaRPr sz="1100"/>
            </a:p>
          </p:txBody>
        </p:sp>
        <p:sp>
          <p:nvSpPr>
            <p:cNvPr id="505" name="Google Shape;505;p52"/>
            <p:cNvSpPr txBox="1"/>
            <p:nvPr/>
          </p:nvSpPr>
          <p:spPr>
            <a:xfrm>
              <a:off x="8132440" y="5003790"/>
              <a:ext cx="2652012" cy="47897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Raleway"/>
                  <a:ea typeface="Raleway"/>
                  <a:cs typeface="Raleway"/>
                  <a:sym typeface="Raleway"/>
                </a:rPr>
                <a:t>Contrary to popular belief, to Lorem Ipsum is not simply and random dummy</a:t>
              </a:r>
              <a:endParaRPr sz="1100"/>
            </a:p>
          </p:txBody>
        </p:sp>
        <p:sp>
          <p:nvSpPr>
            <p:cNvPr id="506" name="Google Shape;506;p52"/>
            <p:cNvSpPr txBox="1"/>
            <p:nvPr/>
          </p:nvSpPr>
          <p:spPr>
            <a:xfrm>
              <a:off x="1013444" y="3066122"/>
              <a:ext cx="2566556" cy="48115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Raleway"/>
                  <a:ea typeface="Raleway"/>
                  <a:cs typeface="Raleway"/>
                  <a:sym typeface="Raleway"/>
                </a:rPr>
                <a:t>Contrary to popular belief, to Lorem Ipsum is not simply and random dummy</a:t>
              </a:r>
              <a:endParaRPr sz="1100"/>
            </a:p>
          </p:txBody>
        </p:sp>
        <p:grpSp>
          <p:nvGrpSpPr>
            <p:cNvPr id="507" name="Google Shape;507;p52"/>
            <p:cNvGrpSpPr/>
            <p:nvPr/>
          </p:nvGrpSpPr>
          <p:grpSpPr>
            <a:xfrm>
              <a:off x="1097457" y="4065455"/>
              <a:ext cx="2063262" cy="700940"/>
              <a:chOff x="9232048" y="3376228"/>
              <a:chExt cx="2063262" cy="700940"/>
            </a:xfrm>
          </p:grpSpPr>
          <p:grpSp>
            <p:nvGrpSpPr>
              <p:cNvPr id="508" name="Google Shape;508;p52"/>
              <p:cNvGrpSpPr/>
              <p:nvPr/>
            </p:nvGrpSpPr>
            <p:grpSpPr>
              <a:xfrm>
                <a:off x="9232048" y="3479800"/>
                <a:ext cx="569913" cy="568325"/>
                <a:chOff x="9286875" y="3433763"/>
                <a:chExt cx="569913" cy="568325"/>
              </a:xfrm>
            </p:grpSpPr>
            <p:sp>
              <p:nvSpPr>
                <p:cNvPr id="509" name="Google Shape;509;p52"/>
                <p:cNvSpPr/>
                <p:nvPr/>
              </p:nvSpPr>
              <p:spPr>
                <a:xfrm>
                  <a:off x="9504363" y="3709988"/>
                  <a:ext cx="134938" cy="292100"/>
                </a:xfrm>
                <a:custGeom>
                  <a:rect b="b" l="l" r="r" t="t"/>
                  <a:pathLst>
                    <a:path extrusionOk="0" h="35" w="16">
                      <a:moveTo>
                        <a:pt x="8" y="35"/>
                      </a:moveTo>
                      <a:cubicBezTo>
                        <a:pt x="13" y="35"/>
                        <a:pt x="16" y="31"/>
                        <a:pt x="15" y="26"/>
                      </a:cubicBezTo>
                      <a:cubicBezTo>
                        <a:pt x="8" y="0"/>
                        <a:pt x="8" y="0"/>
                        <a:pt x="8" y="0"/>
                      </a:cubicBezTo>
                      <a:cubicBezTo>
                        <a:pt x="8" y="0"/>
                        <a:pt x="8" y="0"/>
                        <a:pt x="8" y="0"/>
                      </a:cubicBezTo>
                      <a:cubicBezTo>
                        <a:pt x="1" y="26"/>
                        <a:pt x="1" y="26"/>
                        <a:pt x="1" y="26"/>
                      </a:cubicBezTo>
                      <a:cubicBezTo>
                        <a:pt x="0" y="31"/>
                        <a:pt x="3" y="35"/>
                        <a:pt x="8" y="3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0" name="Google Shape;510;p52"/>
                <p:cNvSpPr/>
                <p:nvPr/>
              </p:nvSpPr>
              <p:spPr>
                <a:xfrm>
                  <a:off x="9563100" y="3709988"/>
                  <a:ext cx="242888" cy="242888"/>
                </a:xfrm>
                <a:custGeom>
                  <a:rect b="b" l="l" r="r" t="t"/>
                  <a:pathLst>
                    <a:path extrusionOk="0" h="29" w="29">
                      <a:moveTo>
                        <a:pt x="25" y="25"/>
                      </a:moveTo>
                      <a:cubicBezTo>
                        <a:pt x="29" y="22"/>
                        <a:pt x="28" y="16"/>
                        <a:pt x="24" y="13"/>
                      </a:cubicBezTo>
                      <a:cubicBezTo>
                        <a:pt x="0" y="0"/>
                        <a:pt x="0" y="0"/>
                        <a:pt x="0" y="0"/>
                      </a:cubicBezTo>
                      <a:cubicBezTo>
                        <a:pt x="0" y="0"/>
                        <a:pt x="0" y="0"/>
                        <a:pt x="0" y="0"/>
                      </a:cubicBezTo>
                      <a:cubicBezTo>
                        <a:pt x="14" y="24"/>
                        <a:pt x="14" y="24"/>
                        <a:pt x="14" y="24"/>
                      </a:cubicBezTo>
                      <a:cubicBezTo>
                        <a:pt x="16" y="28"/>
                        <a:pt x="22" y="29"/>
                        <a:pt x="25" y="2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1" name="Google Shape;511;p52"/>
                <p:cNvSpPr/>
                <p:nvPr/>
              </p:nvSpPr>
              <p:spPr>
                <a:xfrm>
                  <a:off x="9563100" y="3651250"/>
                  <a:ext cx="293688" cy="133350"/>
                </a:xfrm>
                <a:custGeom>
                  <a:rect b="b" l="l" r="r" t="t"/>
                  <a:pathLst>
                    <a:path extrusionOk="0" h="16" w="35">
                      <a:moveTo>
                        <a:pt x="35" y="8"/>
                      </a:moveTo>
                      <a:cubicBezTo>
                        <a:pt x="35" y="3"/>
                        <a:pt x="31" y="0"/>
                        <a:pt x="26" y="1"/>
                      </a:cubicBezTo>
                      <a:cubicBezTo>
                        <a:pt x="0" y="8"/>
                        <a:pt x="0" y="8"/>
                        <a:pt x="0" y="8"/>
                      </a:cubicBezTo>
                      <a:cubicBezTo>
                        <a:pt x="0" y="8"/>
                        <a:pt x="0" y="8"/>
                        <a:pt x="0" y="8"/>
                      </a:cubicBezTo>
                      <a:cubicBezTo>
                        <a:pt x="26" y="15"/>
                        <a:pt x="26" y="15"/>
                        <a:pt x="26" y="15"/>
                      </a:cubicBezTo>
                      <a:cubicBezTo>
                        <a:pt x="31" y="16"/>
                        <a:pt x="35" y="13"/>
                        <a:pt x="35" y="8"/>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2" name="Google Shape;512;p52"/>
                <p:cNvSpPr/>
                <p:nvPr/>
              </p:nvSpPr>
              <p:spPr>
                <a:xfrm>
                  <a:off x="9563100" y="3482975"/>
                  <a:ext cx="242888" cy="242888"/>
                </a:xfrm>
                <a:custGeom>
                  <a:rect b="b" l="l" r="r" t="t"/>
                  <a:pathLst>
                    <a:path extrusionOk="0" h="29" w="29">
                      <a:moveTo>
                        <a:pt x="25" y="4"/>
                      </a:moveTo>
                      <a:cubicBezTo>
                        <a:pt x="22" y="0"/>
                        <a:pt x="16" y="1"/>
                        <a:pt x="14" y="5"/>
                      </a:cubicBezTo>
                      <a:cubicBezTo>
                        <a:pt x="0" y="29"/>
                        <a:pt x="0" y="29"/>
                        <a:pt x="0" y="29"/>
                      </a:cubicBezTo>
                      <a:cubicBezTo>
                        <a:pt x="0" y="29"/>
                        <a:pt x="0" y="29"/>
                        <a:pt x="0" y="29"/>
                      </a:cubicBezTo>
                      <a:cubicBezTo>
                        <a:pt x="24" y="15"/>
                        <a:pt x="24" y="15"/>
                        <a:pt x="24" y="15"/>
                      </a:cubicBezTo>
                      <a:cubicBezTo>
                        <a:pt x="28" y="13"/>
                        <a:pt x="29" y="7"/>
                        <a:pt x="25" y="4"/>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3" name="Google Shape;513;p52"/>
                <p:cNvSpPr/>
                <p:nvPr/>
              </p:nvSpPr>
              <p:spPr>
                <a:xfrm>
                  <a:off x="9504363" y="3433763"/>
                  <a:ext cx="134938" cy="292100"/>
                </a:xfrm>
                <a:custGeom>
                  <a:rect b="b" l="l" r="r" t="t"/>
                  <a:pathLst>
                    <a:path extrusionOk="0" h="35" w="16">
                      <a:moveTo>
                        <a:pt x="8" y="0"/>
                      </a:moveTo>
                      <a:cubicBezTo>
                        <a:pt x="3" y="0"/>
                        <a:pt x="0" y="4"/>
                        <a:pt x="1" y="9"/>
                      </a:cubicBezTo>
                      <a:cubicBezTo>
                        <a:pt x="8" y="35"/>
                        <a:pt x="8" y="35"/>
                        <a:pt x="8" y="35"/>
                      </a:cubicBezTo>
                      <a:cubicBezTo>
                        <a:pt x="8" y="35"/>
                        <a:pt x="8" y="35"/>
                        <a:pt x="8" y="35"/>
                      </a:cubicBezTo>
                      <a:cubicBezTo>
                        <a:pt x="15" y="9"/>
                        <a:pt x="15" y="9"/>
                        <a:pt x="15" y="9"/>
                      </a:cubicBezTo>
                      <a:cubicBezTo>
                        <a:pt x="16" y="4"/>
                        <a:pt x="13" y="0"/>
                        <a:pt x="8" y="0"/>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4" name="Google Shape;514;p52"/>
                <p:cNvSpPr/>
                <p:nvPr/>
              </p:nvSpPr>
              <p:spPr>
                <a:xfrm>
                  <a:off x="9337675" y="3482975"/>
                  <a:ext cx="242888" cy="242888"/>
                </a:xfrm>
                <a:custGeom>
                  <a:rect b="b" l="l" r="r" t="t"/>
                  <a:pathLst>
                    <a:path extrusionOk="0" h="29" w="29">
                      <a:moveTo>
                        <a:pt x="4" y="4"/>
                      </a:moveTo>
                      <a:cubicBezTo>
                        <a:pt x="0" y="7"/>
                        <a:pt x="1" y="13"/>
                        <a:pt x="5" y="15"/>
                      </a:cubicBezTo>
                      <a:cubicBezTo>
                        <a:pt x="29" y="29"/>
                        <a:pt x="29" y="29"/>
                        <a:pt x="29" y="29"/>
                      </a:cubicBezTo>
                      <a:cubicBezTo>
                        <a:pt x="29" y="29"/>
                        <a:pt x="29" y="29"/>
                        <a:pt x="29" y="29"/>
                      </a:cubicBezTo>
                      <a:cubicBezTo>
                        <a:pt x="16" y="5"/>
                        <a:pt x="16" y="5"/>
                        <a:pt x="16" y="5"/>
                      </a:cubicBezTo>
                      <a:cubicBezTo>
                        <a:pt x="13" y="1"/>
                        <a:pt x="7" y="0"/>
                        <a:pt x="4" y="4"/>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5" name="Google Shape;515;p52"/>
                <p:cNvSpPr/>
                <p:nvPr/>
              </p:nvSpPr>
              <p:spPr>
                <a:xfrm>
                  <a:off x="9286875" y="3651250"/>
                  <a:ext cx="293688" cy="133350"/>
                </a:xfrm>
                <a:custGeom>
                  <a:rect b="b" l="l" r="r" t="t"/>
                  <a:pathLst>
                    <a:path extrusionOk="0" h="16" w="35">
                      <a:moveTo>
                        <a:pt x="0" y="8"/>
                      </a:moveTo>
                      <a:cubicBezTo>
                        <a:pt x="0" y="13"/>
                        <a:pt x="4" y="16"/>
                        <a:pt x="9" y="15"/>
                      </a:cubicBezTo>
                      <a:cubicBezTo>
                        <a:pt x="35" y="8"/>
                        <a:pt x="35" y="8"/>
                        <a:pt x="35" y="8"/>
                      </a:cubicBezTo>
                      <a:cubicBezTo>
                        <a:pt x="35" y="8"/>
                        <a:pt x="35" y="8"/>
                        <a:pt x="35" y="8"/>
                      </a:cubicBezTo>
                      <a:cubicBezTo>
                        <a:pt x="9" y="1"/>
                        <a:pt x="9" y="1"/>
                        <a:pt x="9" y="1"/>
                      </a:cubicBezTo>
                      <a:cubicBezTo>
                        <a:pt x="4" y="0"/>
                        <a:pt x="0" y="3"/>
                        <a:pt x="0" y="8"/>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6" name="Google Shape;516;p52"/>
                <p:cNvSpPr/>
                <p:nvPr/>
              </p:nvSpPr>
              <p:spPr>
                <a:xfrm>
                  <a:off x="9337675" y="3709988"/>
                  <a:ext cx="242888" cy="242888"/>
                </a:xfrm>
                <a:custGeom>
                  <a:rect b="b" l="l" r="r" t="t"/>
                  <a:pathLst>
                    <a:path extrusionOk="0" h="29" w="29">
                      <a:moveTo>
                        <a:pt x="4" y="25"/>
                      </a:moveTo>
                      <a:cubicBezTo>
                        <a:pt x="7" y="29"/>
                        <a:pt x="13" y="28"/>
                        <a:pt x="16" y="24"/>
                      </a:cubicBezTo>
                      <a:cubicBezTo>
                        <a:pt x="29" y="0"/>
                        <a:pt x="29" y="0"/>
                        <a:pt x="29" y="0"/>
                      </a:cubicBezTo>
                      <a:cubicBezTo>
                        <a:pt x="29" y="0"/>
                        <a:pt x="29" y="0"/>
                        <a:pt x="29" y="0"/>
                      </a:cubicBezTo>
                      <a:cubicBezTo>
                        <a:pt x="5" y="13"/>
                        <a:pt x="5" y="13"/>
                        <a:pt x="5" y="13"/>
                      </a:cubicBezTo>
                      <a:cubicBezTo>
                        <a:pt x="1" y="16"/>
                        <a:pt x="0" y="22"/>
                        <a:pt x="4" y="2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7" name="Google Shape;517;p52"/>
                <p:cNvSpPr/>
                <p:nvPr/>
              </p:nvSpPr>
              <p:spPr>
                <a:xfrm>
                  <a:off x="9388475" y="3533775"/>
                  <a:ext cx="366713" cy="368300"/>
                </a:xfrm>
                <a:prstGeom prst="ellipse">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18" name="Google Shape;518;p52"/>
              <p:cNvGrpSpPr/>
              <p:nvPr/>
            </p:nvGrpSpPr>
            <p:grpSpPr>
              <a:xfrm>
                <a:off x="9909610" y="3376228"/>
                <a:ext cx="1385700" cy="700940"/>
                <a:chOff x="9519144" y="3025166"/>
                <a:chExt cx="1385700" cy="700940"/>
              </a:xfrm>
            </p:grpSpPr>
            <p:sp>
              <p:nvSpPr>
                <p:cNvPr id="519" name="Google Shape;519;p52"/>
                <p:cNvSpPr txBox="1"/>
                <p:nvPr/>
              </p:nvSpPr>
              <p:spPr>
                <a:xfrm>
                  <a:off x="9519152" y="3025166"/>
                  <a:ext cx="1073694"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Raleway"/>
                      <a:ea typeface="Raleway"/>
                      <a:cs typeface="Raleway"/>
                      <a:sym typeface="Raleway"/>
                    </a:rPr>
                    <a:t>300.8K</a:t>
                  </a:r>
                  <a:endParaRPr sz="1100"/>
                </a:p>
              </p:txBody>
            </p:sp>
            <p:sp>
              <p:nvSpPr>
                <p:cNvPr id="520" name="Google Shape;520;p52"/>
                <p:cNvSpPr txBox="1"/>
                <p:nvPr/>
              </p:nvSpPr>
              <p:spPr>
                <a:xfrm>
                  <a:off x="9519144" y="3325906"/>
                  <a:ext cx="1385700" cy="4002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Raleway"/>
                      <a:ea typeface="Raleway"/>
                      <a:cs typeface="Raleway"/>
                      <a:sym typeface="Raleway"/>
                    </a:rPr>
                    <a:t>Contrary to popular belief, Lorem Ipsum</a:t>
                  </a:r>
                  <a:endParaRPr sz="1100"/>
                </a:p>
              </p:txBody>
            </p:sp>
          </p:grpSp>
        </p:grpSp>
        <p:grpSp>
          <p:nvGrpSpPr>
            <p:cNvPr id="521" name="Google Shape;521;p52"/>
            <p:cNvGrpSpPr/>
            <p:nvPr/>
          </p:nvGrpSpPr>
          <p:grpSpPr>
            <a:xfrm>
              <a:off x="1097457" y="5010820"/>
              <a:ext cx="2063262" cy="700942"/>
              <a:chOff x="9232048" y="3376228"/>
              <a:chExt cx="2063262" cy="700942"/>
            </a:xfrm>
          </p:grpSpPr>
          <p:grpSp>
            <p:nvGrpSpPr>
              <p:cNvPr id="522" name="Google Shape;522;p52"/>
              <p:cNvGrpSpPr/>
              <p:nvPr/>
            </p:nvGrpSpPr>
            <p:grpSpPr>
              <a:xfrm>
                <a:off x="9232048" y="3479800"/>
                <a:ext cx="569913" cy="568325"/>
                <a:chOff x="9286875" y="3433763"/>
                <a:chExt cx="569913" cy="568325"/>
              </a:xfrm>
            </p:grpSpPr>
            <p:sp>
              <p:nvSpPr>
                <p:cNvPr id="523" name="Google Shape;523;p52"/>
                <p:cNvSpPr/>
                <p:nvPr/>
              </p:nvSpPr>
              <p:spPr>
                <a:xfrm>
                  <a:off x="9504363" y="3709988"/>
                  <a:ext cx="134938" cy="292100"/>
                </a:xfrm>
                <a:custGeom>
                  <a:rect b="b" l="l" r="r" t="t"/>
                  <a:pathLst>
                    <a:path extrusionOk="0" h="35" w="16">
                      <a:moveTo>
                        <a:pt x="8" y="35"/>
                      </a:moveTo>
                      <a:cubicBezTo>
                        <a:pt x="13" y="35"/>
                        <a:pt x="16" y="31"/>
                        <a:pt x="15" y="26"/>
                      </a:cubicBezTo>
                      <a:cubicBezTo>
                        <a:pt x="8" y="0"/>
                        <a:pt x="8" y="0"/>
                        <a:pt x="8" y="0"/>
                      </a:cubicBezTo>
                      <a:cubicBezTo>
                        <a:pt x="8" y="0"/>
                        <a:pt x="8" y="0"/>
                        <a:pt x="8" y="0"/>
                      </a:cubicBezTo>
                      <a:cubicBezTo>
                        <a:pt x="1" y="26"/>
                        <a:pt x="1" y="26"/>
                        <a:pt x="1" y="26"/>
                      </a:cubicBezTo>
                      <a:cubicBezTo>
                        <a:pt x="0" y="31"/>
                        <a:pt x="3" y="35"/>
                        <a:pt x="8" y="3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4" name="Google Shape;524;p52"/>
                <p:cNvSpPr/>
                <p:nvPr/>
              </p:nvSpPr>
              <p:spPr>
                <a:xfrm>
                  <a:off x="9563100" y="3709988"/>
                  <a:ext cx="242888" cy="242888"/>
                </a:xfrm>
                <a:custGeom>
                  <a:rect b="b" l="l" r="r" t="t"/>
                  <a:pathLst>
                    <a:path extrusionOk="0" h="29" w="29">
                      <a:moveTo>
                        <a:pt x="25" y="25"/>
                      </a:moveTo>
                      <a:cubicBezTo>
                        <a:pt x="29" y="22"/>
                        <a:pt x="28" y="16"/>
                        <a:pt x="24" y="13"/>
                      </a:cubicBezTo>
                      <a:cubicBezTo>
                        <a:pt x="0" y="0"/>
                        <a:pt x="0" y="0"/>
                        <a:pt x="0" y="0"/>
                      </a:cubicBezTo>
                      <a:cubicBezTo>
                        <a:pt x="0" y="0"/>
                        <a:pt x="0" y="0"/>
                        <a:pt x="0" y="0"/>
                      </a:cubicBezTo>
                      <a:cubicBezTo>
                        <a:pt x="14" y="24"/>
                        <a:pt x="14" y="24"/>
                        <a:pt x="14" y="24"/>
                      </a:cubicBezTo>
                      <a:cubicBezTo>
                        <a:pt x="16" y="28"/>
                        <a:pt x="22" y="29"/>
                        <a:pt x="25" y="2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5" name="Google Shape;525;p52"/>
                <p:cNvSpPr/>
                <p:nvPr/>
              </p:nvSpPr>
              <p:spPr>
                <a:xfrm>
                  <a:off x="9563100" y="3651250"/>
                  <a:ext cx="293688" cy="133350"/>
                </a:xfrm>
                <a:custGeom>
                  <a:rect b="b" l="l" r="r" t="t"/>
                  <a:pathLst>
                    <a:path extrusionOk="0" h="16" w="35">
                      <a:moveTo>
                        <a:pt x="35" y="8"/>
                      </a:moveTo>
                      <a:cubicBezTo>
                        <a:pt x="35" y="3"/>
                        <a:pt x="31" y="0"/>
                        <a:pt x="26" y="1"/>
                      </a:cubicBezTo>
                      <a:cubicBezTo>
                        <a:pt x="0" y="8"/>
                        <a:pt x="0" y="8"/>
                        <a:pt x="0" y="8"/>
                      </a:cubicBezTo>
                      <a:cubicBezTo>
                        <a:pt x="0" y="8"/>
                        <a:pt x="0" y="8"/>
                        <a:pt x="0" y="8"/>
                      </a:cubicBezTo>
                      <a:cubicBezTo>
                        <a:pt x="26" y="15"/>
                        <a:pt x="26" y="15"/>
                        <a:pt x="26" y="15"/>
                      </a:cubicBezTo>
                      <a:cubicBezTo>
                        <a:pt x="31" y="16"/>
                        <a:pt x="35" y="13"/>
                        <a:pt x="35" y="8"/>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6" name="Google Shape;526;p52"/>
                <p:cNvSpPr/>
                <p:nvPr/>
              </p:nvSpPr>
              <p:spPr>
                <a:xfrm>
                  <a:off x="9563100" y="3482975"/>
                  <a:ext cx="242888" cy="242888"/>
                </a:xfrm>
                <a:custGeom>
                  <a:rect b="b" l="l" r="r" t="t"/>
                  <a:pathLst>
                    <a:path extrusionOk="0" h="29" w="29">
                      <a:moveTo>
                        <a:pt x="25" y="4"/>
                      </a:moveTo>
                      <a:cubicBezTo>
                        <a:pt x="22" y="0"/>
                        <a:pt x="16" y="1"/>
                        <a:pt x="14" y="5"/>
                      </a:cubicBezTo>
                      <a:cubicBezTo>
                        <a:pt x="0" y="29"/>
                        <a:pt x="0" y="29"/>
                        <a:pt x="0" y="29"/>
                      </a:cubicBezTo>
                      <a:cubicBezTo>
                        <a:pt x="0" y="29"/>
                        <a:pt x="0" y="29"/>
                        <a:pt x="0" y="29"/>
                      </a:cubicBezTo>
                      <a:cubicBezTo>
                        <a:pt x="24" y="15"/>
                        <a:pt x="24" y="15"/>
                        <a:pt x="24" y="15"/>
                      </a:cubicBezTo>
                      <a:cubicBezTo>
                        <a:pt x="28" y="13"/>
                        <a:pt x="29" y="7"/>
                        <a:pt x="25" y="4"/>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7" name="Google Shape;527;p52"/>
                <p:cNvSpPr/>
                <p:nvPr/>
              </p:nvSpPr>
              <p:spPr>
                <a:xfrm>
                  <a:off x="9504363" y="3433763"/>
                  <a:ext cx="134938" cy="292100"/>
                </a:xfrm>
                <a:custGeom>
                  <a:rect b="b" l="l" r="r" t="t"/>
                  <a:pathLst>
                    <a:path extrusionOk="0" h="35" w="16">
                      <a:moveTo>
                        <a:pt x="8" y="0"/>
                      </a:moveTo>
                      <a:cubicBezTo>
                        <a:pt x="3" y="0"/>
                        <a:pt x="0" y="4"/>
                        <a:pt x="1" y="9"/>
                      </a:cubicBezTo>
                      <a:cubicBezTo>
                        <a:pt x="8" y="35"/>
                        <a:pt x="8" y="35"/>
                        <a:pt x="8" y="35"/>
                      </a:cubicBezTo>
                      <a:cubicBezTo>
                        <a:pt x="8" y="35"/>
                        <a:pt x="8" y="35"/>
                        <a:pt x="8" y="35"/>
                      </a:cubicBezTo>
                      <a:cubicBezTo>
                        <a:pt x="15" y="9"/>
                        <a:pt x="15" y="9"/>
                        <a:pt x="15" y="9"/>
                      </a:cubicBezTo>
                      <a:cubicBezTo>
                        <a:pt x="16" y="4"/>
                        <a:pt x="13" y="0"/>
                        <a:pt x="8" y="0"/>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8" name="Google Shape;528;p52"/>
                <p:cNvSpPr/>
                <p:nvPr/>
              </p:nvSpPr>
              <p:spPr>
                <a:xfrm>
                  <a:off x="9337675" y="3482975"/>
                  <a:ext cx="242888" cy="242888"/>
                </a:xfrm>
                <a:custGeom>
                  <a:rect b="b" l="l" r="r" t="t"/>
                  <a:pathLst>
                    <a:path extrusionOk="0" h="29" w="29">
                      <a:moveTo>
                        <a:pt x="4" y="4"/>
                      </a:moveTo>
                      <a:cubicBezTo>
                        <a:pt x="0" y="7"/>
                        <a:pt x="1" y="13"/>
                        <a:pt x="5" y="15"/>
                      </a:cubicBezTo>
                      <a:cubicBezTo>
                        <a:pt x="29" y="29"/>
                        <a:pt x="29" y="29"/>
                        <a:pt x="29" y="29"/>
                      </a:cubicBezTo>
                      <a:cubicBezTo>
                        <a:pt x="29" y="29"/>
                        <a:pt x="29" y="29"/>
                        <a:pt x="29" y="29"/>
                      </a:cubicBezTo>
                      <a:cubicBezTo>
                        <a:pt x="16" y="5"/>
                        <a:pt x="16" y="5"/>
                        <a:pt x="16" y="5"/>
                      </a:cubicBezTo>
                      <a:cubicBezTo>
                        <a:pt x="13" y="1"/>
                        <a:pt x="7" y="0"/>
                        <a:pt x="4" y="4"/>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9" name="Google Shape;529;p52"/>
                <p:cNvSpPr/>
                <p:nvPr/>
              </p:nvSpPr>
              <p:spPr>
                <a:xfrm>
                  <a:off x="9286875" y="3651250"/>
                  <a:ext cx="293688" cy="133350"/>
                </a:xfrm>
                <a:custGeom>
                  <a:rect b="b" l="l" r="r" t="t"/>
                  <a:pathLst>
                    <a:path extrusionOk="0" h="16" w="35">
                      <a:moveTo>
                        <a:pt x="0" y="8"/>
                      </a:moveTo>
                      <a:cubicBezTo>
                        <a:pt x="0" y="13"/>
                        <a:pt x="4" y="16"/>
                        <a:pt x="9" y="15"/>
                      </a:cubicBezTo>
                      <a:cubicBezTo>
                        <a:pt x="35" y="8"/>
                        <a:pt x="35" y="8"/>
                        <a:pt x="35" y="8"/>
                      </a:cubicBezTo>
                      <a:cubicBezTo>
                        <a:pt x="35" y="8"/>
                        <a:pt x="35" y="8"/>
                        <a:pt x="35" y="8"/>
                      </a:cubicBezTo>
                      <a:cubicBezTo>
                        <a:pt x="9" y="1"/>
                        <a:pt x="9" y="1"/>
                        <a:pt x="9" y="1"/>
                      </a:cubicBezTo>
                      <a:cubicBezTo>
                        <a:pt x="4" y="0"/>
                        <a:pt x="0" y="3"/>
                        <a:pt x="0" y="8"/>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0" name="Google Shape;530;p52"/>
                <p:cNvSpPr/>
                <p:nvPr/>
              </p:nvSpPr>
              <p:spPr>
                <a:xfrm>
                  <a:off x="9337675" y="3709988"/>
                  <a:ext cx="242888" cy="242888"/>
                </a:xfrm>
                <a:custGeom>
                  <a:rect b="b" l="l" r="r" t="t"/>
                  <a:pathLst>
                    <a:path extrusionOk="0" h="29" w="29">
                      <a:moveTo>
                        <a:pt x="4" y="25"/>
                      </a:moveTo>
                      <a:cubicBezTo>
                        <a:pt x="7" y="29"/>
                        <a:pt x="13" y="28"/>
                        <a:pt x="16" y="24"/>
                      </a:cubicBezTo>
                      <a:cubicBezTo>
                        <a:pt x="29" y="0"/>
                        <a:pt x="29" y="0"/>
                        <a:pt x="29" y="0"/>
                      </a:cubicBezTo>
                      <a:cubicBezTo>
                        <a:pt x="29" y="0"/>
                        <a:pt x="29" y="0"/>
                        <a:pt x="29" y="0"/>
                      </a:cubicBezTo>
                      <a:cubicBezTo>
                        <a:pt x="5" y="13"/>
                        <a:pt x="5" y="13"/>
                        <a:pt x="5" y="13"/>
                      </a:cubicBezTo>
                      <a:cubicBezTo>
                        <a:pt x="1" y="16"/>
                        <a:pt x="0" y="22"/>
                        <a:pt x="4" y="25"/>
                      </a:cubicBezTo>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1" name="Google Shape;531;p52"/>
                <p:cNvSpPr/>
                <p:nvPr/>
              </p:nvSpPr>
              <p:spPr>
                <a:xfrm>
                  <a:off x="9388475" y="3533775"/>
                  <a:ext cx="366713" cy="368300"/>
                </a:xfrm>
                <a:prstGeom prst="ellipse">
                  <a:avLst/>
                </a:pr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32" name="Google Shape;532;p52"/>
              <p:cNvGrpSpPr/>
              <p:nvPr/>
            </p:nvGrpSpPr>
            <p:grpSpPr>
              <a:xfrm>
                <a:off x="9909610" y="3376228"/>
                <a:ext cx="1385700" cy="700942"/>
                <a:chOff x="9519144" y="3025166"/>
                <a:chExt cx="1385700" cy="700942"/>
              </a:xfrm>
            </p:grpSpPr>
            <p:sp>
              <p:nvSpPr>
                <p:cNvPr id="533" name="Google Shape;533;p52"/>
                <p:cNvSpPr txBox="1"/>
                <p:nvPr/>
              </p:nvSpPr>
              <p:spPr>
                <a:xfrm>
                  <a:off x="9519152" y="3025166"/>
                  <a:ext cx="1073694"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Raleway"/>
                      <a:ea typeface="Raleway"/>
                      <a:cs typeface="Raleway"/>
                      <a:sym typeface="Raleway"/>
                    </a:rPr>
                    <a:t>128.3K</a:t>
                  </a:r>
                  <a:endParaRPr sz="1100"/>
                </a:p>
              </p:txBody>
            </p:sp>
            <p:sp>
              <p:nvSpPr>
                <p:cNvPr id="534" name="Google Shape;534;p52"/>
                <p:cNvSpPr txBox="1"/>
                <p:nvPr/>
              </p:nvSpPr>
              <p:spPr>
                <a:xfrm>
                  <a:off x="9519144" y="3325908"/>
                  <a:ext cx="1385700" cy="4002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Raleway"/>
                      <a:ea typeface="Raleway"/>
                      <a:cs typeface="Raleway"/>
                      <a:sym typeface="Raleway"/>
                    </a:rPr>
                    <a:t>Contrary to popular belief, Lorem Ipsum</a:t>
                  </a:r>
                  <a:endParaRPr sz="1100"/>
                </a:p>
              </p:txBody>
            </p:sp>
          </p:grpSp>
        </p:grpSp>
        <p:cxnSp>
          <p:nvCxnSpPr>
            <p:cNvPr id="535" name="Google Shape;535;p52"/>
            <p:cNvCxnSpPr/>
            <p:nvPr/>
          </p:nvCxnSpPr>
          <p:spPr>
            <a:xfrm>
              <a:off x="1092399" y="4924694"/>
              <a:ext cx="1879899" cy="0"/>
            </a:xfrm>
            <a:prstGeom prst="straightConnector1">
              <a:avLst/>
            </a:prstGeom>
            <a:noFill/>
            <a:ln cap="flat" cmpd="sng" w="12700">
              <a:solidFill>
                <a:schemeClr val="lt1"/>
              </a:solidFill>
              <a:prstDash val="solid"/>
              <a:miter lim="800000"/>
              <a:headEnd len="sm" w="sm" type="none"/>
              <a:tailEnd len="sm" w="sm" type="none"/>
            </a:ln>
          </p:spPr>
        </p:cxn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9" name="Shape 539"/>
        <p:cNvGrpSpPr/>
        <p:nvPr/>
      </p:nvGrpSpPr>
      <p:grpSpPr>
        <a:xfrm>
          <a:off x="0" y="0"/>
          <a:ext cx="0" cy="0"/>
          <a:chOff x="0" y="0"/>
          <a:chExt cx="0" cy="0"/>
        </a:xfrm>
      </p:grpSpPr>
      <p:pic>
        <p:nvPicPr>
          <p:cNvPr id="540" name="Google Shape;540;p53"/>
          <p:cNvPicPr preferRelativeResize="0"/>
          <p:nvPr>
            <p:ph idx="2" type="pic"/>
          </p:nvPr>
        </p:nvPicPr>
        <p:blipFill rotWithShape="1">
          <a:blip r:embed="rId3">
            <a:alphaModFix/>
          </a:blip>
          <a:srcRect b="7742" l="0" r="0" t="7743"/>
          <a:stretch/>
        </p:blipFill>
        <p:spPr>
          <a:xfrm>
            <a:off x="0" y="0"/>
            <a:ext cx="9143999" cy="5156522"/>
          </a:xfrm>
          <a:prstGeom prst="rect">
            <a:avLst/>
          </a:prstGeom>
          <a:noFill/>
          <a:ln>
            <a:noFill/>
          </a:ln>
        </p:spPr>
      </p:pic>
      <p:sp>
        <p:nvSpPr>
          <p:cNvPr id="541" name="Google Shape;541;p53"/>
          <p:cNvSpPr/>
          <p:nvPr/>
        </p:nvSpPr>
        <p:spPr>
          <a:xfrm>
            <a:off x="0" y="0"/>
            <a:ext cx="9144000" cy="5156522"/>
          </a:xfrm>
          <a:prstGeom prst="rect">
            <a:avLst/>
          </a:prstGeom>
          <a:solidFill>
            <a:schemeClr val="dk1">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42" name="Google Shape;542;p53"/>
          <p:cNvSpPr/>
          <p:nvPr/>
        </p:nvSpPr>
        <p:spPr>
          <a:xfrm>
            <a:off x="3530729" y="2242750"/>
            <a:ext cx="2082542"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Raleway"/>
                <a:ea typeface="Raleway"/>
                <a:cs typeface="Raleway"/>
                <a:sym typeface="Raleway"/>
              </a:rPr>
              <a:t>THANKS</a:t>
            </a:r>
            <a:endParaRPr sz="1100"/>
          </a:p>
        </p:txBody>
      </p:sp>
      <p:sp>
        <p:nvSpPr>
          <p:cNvPr id="543" name="Google Shape;543;p53"/>
          <p:cNvSpPr/>
          <p:nvPr/>
        </p:nvSpPr>
        <p:spPr>
          <a:xfrm>
            <a:off x="3950917" y="2767465"/>
            <a:ext cx="134435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FOR WATCHING</a:t>
            </a:r>
            <a:endParaRPr sz="1100"/>
          </a:p>
        </p:txBody>
      </p:sp>
      <p:cxnSp>
        <p:nvCxnSpPr>
          <p:cNvPr id="544" name="Google Shape;544;p53"/>
          <p:cNvCxnSpPr/>
          <p:nvPr/>
        </p:nvCxnSpPr>
        <p:spPr>
          <a:xfrm>
            <a:off x="4188405" y="3622573"/>
            <a:ext cx="767190" cy="0"/>
          </a:xfrm>
          <a:prstGeom prst="straightConnector1">
            <a:avLst/>
          </a:prstGeom>
          <a:noFill/>
          <a:ln cap="flat" cmpd="sng" w="57150">
            <a:solidFill>
              <a:schemeClr val="lt1"/>
            </a:solidFill>
            <a:prstDash val="solid"/>
            <a:miter lim="800000"/>
            <a:headEnd len="sm" w="sm" type="none"/>
            <a:tailEnd len="sm" w="sm" type="none"/>
          </a:ln>
        </p:spPr>
      </p:cxnSp>
      <p:pic>
        <p:nvPicPr>
          <p:cNvPr id="545" name="Google Shape;545;p53"/>
          <p:cNvPicPr preferRelativeResize="0"/>
          <p:nvPr/>
        </p:nvPicPr>
        <p:blipFill rotWithShape="1">
          <a:blip r:embed="rId4">
            <a:alphaModFix/>
          </a:blip>
          <a:srcRect b="0" l="0" r="0" t="0"/>
          <a:stretch/>
        </p:blipFill>
        <p:spPr>
          <a:xfrm>
            <a:off x="3479006" y="4380011"/>
            <a:ext cx="2185987" cy="2051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pic>
        <p:nvPicPr>
          <p:cNvPr id="142" name="Google Shape;142;p33"/>
          <p:cNvPicPr preferRelativeResize="0"/>
          <p:nvPr>
            <p:ph idx="2" type="pic"/>
          </p:nvPr>
        </p:nvPicPr>
        <p:blipFill rotWithShape="1">
          <a:blip r:embed="rId3">
            <a:alphaModFix/>
          </a:blip>
          <a:srcRect b="32076" l="22692" r="11106" t="13315"/>
          <a:stretch/>
        </p:blipFill>
        <p:spPr>
          <a:xfrm>
            <a:off x="0" y="0"/>
            <a:ext cx="9143999" cy="5156522"/>
          </a:xfrm>
          <a:prstGeom prst="rect">
            <a:avLst/>
          </a:prstGeom>
          <a:noFill/>
          <a:ln>
            <a:noFill/>
          </a:ln>
        </p:spPr>
      </p:pic>
      <p:sp>
        <p:nvSpPr>
          <p:cNvPr id="143" name="Google Shape;143;p33"/>
          <p:cNvSpPr/>
          <p:nvPr/>
        </p:nvSpPr>
        <p:spPr>
          <a:xfrm>
            <a:off x="2165206" y="5143501"/>
            <a:ext cx="483135" cy="1191757"/>
          </a:xfrm>
          <a:custGeom>
            <a:rect b="b" l="l" r="r" t="t"/>
            <a:pathLst>
              <a:path extrusionOk="0" h="1589009" w="644180">
                <a:moveTo>
                  <a:pt x="644179" y="0"/>
                </a:moveTo>
                <a:lnTo>
                  <a:pt x="644180" y="0"/>
                </a:lnTo>
                <a:lnTo>
                  <a:pt x="0" y="1589009"/>
                </a:lnTo>
                <a:lnTo>
                  <a:pt x="0" y="1589009"/>
                </a:lnTo>
                <a:lnTo>
                  <a:pt x="644179" y="0"/>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44" name="Google Shape;144;p33"/>
          <p:cNvSpPr txBox="1"/>
          <p:nvPr/>
        </p:nvSpPr>
        <p:spPr>
          <a:xfrm>
            <a:off x="2546082" y="1033295"/>
            <a:ext cx="4051836"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400" u="none" cap="none" strike="noStrike">
                <a:solidFill>
                  <a:schemeClr val="dk1"/>
                </a:solidFill>
                <a:latin typeface="Raleway Light"/>
                <a:ea typeface="Raleway Light"/>
                <a:cs typeface="Raleway Light"/>
                <a:sym typeface="Raleway Light"/>
              </a:rPr>
              <a:t>Welcome message</a:t>
            </a:r>
            <a:endParaRPr sz="1100"/>
          </a:p>
        </p:txBody>
      </p:sp>
      <p:sp>
        <p:nvSpPr>
          <p:cNvPr id="145" name="Google Shape;145;p33"/>
          <p:cNvSpPr/>
          <p:nvPr/>
        </p:nvSpPr>
        <p:spPr>
          <a:xfrm>
            <a:off x="3050380" y="1679068"/>
            <a:ext cx="3043239" cy="422459"/>
          </a:xfrm>
          <a:prstGeom prst="rect">
            <a:avLst/>
          </a:prstGeom>
          <a:noFill/>
          <a:ln>
            <a:noFill/>
          </a:ln>
        </p:spPr>
        <p:txBody>
          <a:bodyPr anchorCtr="0" anchor="ctr" bIns="0" lIns="0" spcFirstLastPara="1" rIns="0" wrap="square" tIns="0">
            <a:noAutofit/>
          </a:bodyPr>
          <a:lstStyle/>
          <a:p>
            <a:pPr indent="0" lvl="0" marL="0" marR="0" rtl="0" algn="ctr">
              <a:lnSpc>
                <a:spcPct val="222222"/>
              </a:lnSpc>
              <a:spcBef>
                <a:spcPts val="0"/>
              </a:spcBef>
              <a:spcAft>
                <a:spcPts val="0"/>
              </a:spcAft>
              <a:buNone/>
            </a:pPr>
            <a:r>
              <a:rPr b="0" i="0" lang="en" sz="700" u="none" cap="none" strike="noStrike">
                <a:solidFill>
                  <a:schemeClr val="dk1"/>
                </a:solidFill>
                <a:latin typeface="Raleway"/>
                <a:ea typeface="Raleway"/>
                <a:cs typeface="Raleway"/>
                <a:sym typeface="Raleway"/>
              </a:rPr>
              <a:t>This letterhead design is meant to project an image of professionalism and lorem to reliability. By using simple alignments</a:t>
            </a:r>
            <a:endParaRPr sz="1100"/>
          </a:p>
        </p:txBody>
      </p:sp>
      <p:sp>
        <p:nvSpPr>
          <p:cNvPr id="146" name="Google Shape;146;p33"/>
          <p:cNvSpPr/>
          <p:nvPr/>
        </p:nvSpPr>
        <p:spPr>
          <a:xfrm>
            <a:off x="3927361" y="2554618"/>
            <a:ext cx="1289277" cy="47284"/>
          </a:xfrm>
          <a:prstGeom prst="rect">
            <a:avLst/>
          </a:prstGeom>
          <a:gradFill>
            <a:gsLst>
              <a:gs pos="0">
                <a:srgbClr val="E90619"/>
              </a:gs>
              <a:gs pos="100000">
                <a:srgbClr val="6E57B7"/>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47" name="Google Shape;147;p33"/>
          <p:cNvSpPr/>
          <p:nvPr/>
        </p:nvSpPr>
        <p:spPr>
          <a:xfrm>
            <a:off x="1300161" y="3056546"/>
            <a:ext cx="6543676" cy="718757"/>
          </a:xfrm>
          <a:prstGeom prst="rect">
            <a:avLst/>
          </a:prstGeom>
          <a:noFill/>
          <a:ln>
            <a:noFill/>
          </a:ln>
        </p:spPr>
        <p:txBody>
          <a:bodyPr anchorCtr="0" anchor="ctr" bIns="0" lIns="0" spcFirstLastPara="1" rIns="0" wrap="square" tIns="0">
            <a:noAutofit/>
          </a:bodyPr>
          <a:lstStyle/>
          <a:p>
            <a:pPr indent="0" lvl="0" marL="0" marR="0" rtl="0" algn="ctr">
              <a:lnSpc>
                <a:spcPct val="222222"/>
              </a:lnSpc>
              <a:spcBef>
                <a:spcPts val="0"/>
              </a:spcBef>
              <a:spcAft>
                <a:spcPts val="0"/>
              </a:spcAft>
              <a:buNone/>
            </a:pPr>
            <a:r>
              <a:rPr b="0" i="0" lang="en" sz="700" u="none" cap="none" strike="noStrike">
                <a:solidFill>
                  <a:schemeClr val="dk1"/>
                </a:solidFill>
                <a:latin typeface="Raleway"/>
                <a:ea typeface="Raleway"/>
                <a:cs typeface="Raleway"/>
                <a:sym typeface="Raleway"/>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b="0" i="0" sz="700" u="none" cap="none" strike="noStrike">
              <a:solidFill>
                <a:schemeClr val="dk1"/>
              </a:solidFill>
              <a:latin typeface="Raleway"/>
              <a:ea typeface="Raleway"/>
              <a:cs typeface="Raleway"/>
              <a:sym typeface="Raleway"/>
            </a:endParaRPr>
          </a:p>
        </p:txBody>
      </p:sp>
      <p:sp>
        <p:nvSpPr>
          <p:cNvPr id="148" name="Google Shape;148;p33"/>
          <p:cNvSpPr txBox="1"/>
          <p:nvPr/>
        </p:nvSpPr>
        <p:spPr>
          <a:xfrm>
            <a:off x="4214813" y="400319"/>
            <a:ext cx="71437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000" u="none" cap="none" strike="noStrike">
                <a:solidFill>
                  <a:schemeClr val="dk1"/>
                </a:solidFill>
                <a:latin typeface="Raleway Light"/>
                <a:ea typeface="Raleway Light"/>
                <a:cs typeface="Raleway Light"/>
                <a:sym typeface="Raleway Light"/>
              </a:rPr>
              <a:t>Extra</a:t>
            </a:r>
            <a:endParaRPr sz="1100"/>
          </a:p>
        </p:txBody>
      </p:sp>
      <p:sp>
        <p:nvSpPr>
          <p:cNvPr id="149" name="Google Shape;149;p33"/>
          <p:cNvSpPr txBox="1"/>
          <p:nvPr/>
        </p:nvSpPr>
        <p:spPr>
          <a:xfrm>
            <a:off x="4214813" y="4558515"/>
            <a:ext cx="71437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000" u="none" cap="none" strike="noStrike">
                <a:solidFill>
                  <a:schemeClr val="dk1"/>
                </a:solidFill>
                <a:latin typeface="Raleway Light"/>
                <a:ea typeface="Raleway Light"/>
                <a:cs typeface="Raleway Light"/>
                <a:sym typeface="Raleway Light"/>
              </a:rPr>
              <a:t>3</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pic>
        <p:nvPicPr>
          <p:cNvPr id="154" name="Google Shape;154;p34"/>
          <p:cNvPicPr preferRelativeResize="0"/>
          <p:nvPr>
            <p:ph idx="2" type="pic"/>
          </p:nvPr>
        </p:nvPicPr>
        <p:blipFill rotWithShape="1">
          <a:blip r:embed="rId3">
            <a:alphaModFix/>
          </a:blip>
          <a:srcRect b="0" l="16664" r="16663" t="0"/>
          <a:stretch/>
        </p:blipFill>
        <p:spPr>
          <a:xfrm>
            <a:off x="0" y="-1"/>
            <a:ext cx="5143501" cy="5143501"/>
          </a:xfrm>
          <a:prstGeom prst="rect">
            <a:avLst/>
          </a:prstGeom>
          <a:noFill/>
          <a:ln>
            <a:noFill/>
          </a:ln>
        </p:spPr>
      </p:pic>
      <p:sp>
        <p:nvSpPr>
          <p:cNvPr id="155" name="Google Shape;155;p34"/>
          <p:cNvSpPr/>
          <p:nvPr/>
        </p:nvSpPr>
        <p:spPr>
          <a:xfrm rot="-5400000">
            <a:off x="-1" y="-2"/>
            <a:ext cx="5143501" cy="5143501"/>
          </a:xfrm>
          <a:prstGeom prst="diagStripe">
            <a:avLst>
              <a:gd fmla="val 50000" name="adj"/>
            </a:avLst>
          </a:prstGeom>
          <a:gradFill>
            <a:gsLst>
              <a:gs pos="0">
                <a:srgbClr val="E90619">
                  <a:alpha val="76862"/>
                </a:srgbClr>
              </a:gs>
              <a:gs pos="100000">
                <a:srgbClr val="6E57B7"/>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Montserrat"/>
              <a:ea typeface="Montserrat"/>
              <a:cs typeface="Montserrat"/>
              <a:sym typeface="Montserrat"/>
            </a:endParaRPr>
          </a:p>
        </p:txBody>
      </p:sp>
      <p:sp>
        <p:nvSpPr>
          <p:cNvPr id="156" name="Google Shape;156;p34"/>
          <p:cNvSpPr txBox="1"/>
          <p:nvPr/>
        </p:nvSpPr>
        <p:spPr>
          <a:xfrm>
            <a:off x="3937793" y="2248582"/>
            <a:ext cx="1612902" cy="646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3800" u="none" cap="none" strike="noStrike">
                <a:solidFill>
                  <a:schemeClr val="dk1"/>
                </a:solidFill>
                <a:latin typeface="Raleway"/>
                <a:ea typeface="Raleway"/>
                <a:cs typeface="Raleway"/>
                <a:sym typeface="Raleway"/>
              </a:rPr>
              <a:t>Selina</a:t>
            </a:r>
            <a:endParaRPr sz="1100"/>
          </a:p>
        </p:txBody>
      </p:sp>
      <p:grpSp>
        <p:nvGrpSpPr>
          <p:cNvPr id="157" name="Google Shape;157;p34"/>
          <p:cNvGrpSpPr/>
          <p:nvPr/>
        </p:nvGrpSpPr>
        <p:grpSpPr>
          <a:xfrm>
            <a:off x="5962650" y="1532434"/>
            <a:ext cx="2609850" cy="2078627"/>
            <a:chOff x="7950200" y="2556147"/>
            <a:chExt cx="3479800" cy="2771503"/>
          </a:xfrm>
        </p:grpSpPr>
        <p:sp>
          <p:nvSpPr>
            <p:cNvPr id="158" name="Google Shape;158;p34"/>
            <p:cNvSpPr/>
            <p:nvPr/>
          </p:nvSpPr>
          <p:spPr>
            <a:xfrm>
              <a:off x="7950200" y="3094316"/>
              <a:ext cx="3479800" cy="2233334"/>
            </a:xfrm>
            <a:prstGeom prst="rect">
              <a:avLst/>
            </a:prstGeom>
            <a:noFill/>
            <a:ln>
              <a:noFill/>
            </a:ln>
          </p:spPr>
          <p:txBody>
            <a:bodyPr anchorCtr="0" anchor="ctr" bIns="0" lIns="0" spcFirstLastPara="1" rIns="0" wrap="square" tIns="0">
              <a:noAutofit/>
            </a:bodyPr>
            <a:lstStyle/>
            <a:p>
              <a:pPr indent="0" lvl="0" marL="0" marR="0" rtl="0" algn="just">
                <a:lnSpc>
                  <a:spcPct val="222222"/>
                </a:lnSpc>
                <a:spcBef>
                  <a:spcPts val="0"/>
                </a:spcBef>
                <a:spcAft>
                  <a:spcPts val="0"/>
                </a:spcAft>
                <a:buNone/>
              </a:pPr>
              <a:r>
                <a:rPr lang="en" sz="700">
                  <a:solidFill>
                    <a:schemeClr val="dk1"/>
                  </a:solidFill>
                  <a:latin typeface="Raleway"/>
                  <a:ea typeface="Raleway"/>
                  <a:cs typeface="Raleway"/>
                  <a:sym typeface="Raleway"/>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a:t>
              </a:r>
              <a:endParaRPr sz="700">
                <a:solidFill>
                  <a:schemeClr val="dk1"/>
                </a:solidFill>
                <a:latin typeface="Raleway"/>
                <a:ea typeface="Raleway"/>
                <a:cs typeface="Raleway"/>
                <a:sym typeface="Raleway"/>
              </a:endParaRPr>
            </a:p>
          </p:txBody>
        </p:sp>
        <p:grpSp>
          <p:nvGrpSpPr>
            <p:cNvPr id="159" name="Google Shape;159;p34"/>
            <p:cNvGrpSpPr/>
            <p:nvPr/>
          </p:nvGrpSpPr>
          <p:grpSpPr>
            <a:xfrm>
              <a:off x="7958456" y="2556147"/>
              <a:ext cx="882056" cy="245876"/>
              <a:chOff x="3737318" y="5352459"/>
              <a:chExt cx="574436" cy="160126"/>
            </a:xfrm>
          </p:grpSpPr>
          <p:grpSp>
            <p:nvGrpSpPr>
              <p:cNvPr id="160" name="Google Shape;160;p34"/>
              <p:cNvGrpSpPr/>
              <p:nvPr/>
            </p:nvGrpSpPr>
            <p:grpSpPr>
              <a:xfrm>
                <a:off x="3737318" y="5352459"/>
                <a:ext cx="160124" cy="160126"/>
                <a:chOff x="7136966" y="5134202"/>
                <a:chExt cx="588412" cy="588417"/>
              </a:xfrm>
            </p:grpSpPr>
            <p:sp>
              <p:nvSpPr>
                <p:cNvPr id="161" name="Google Shape;161;p34"/>
                <p:cNvSpPr/>
                <p:nvPr/>
              </p:nvSpPr>
              <p:spPr>
                <a:xfrm>
                  <a:off x="7136966"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2" name="Google Shape;162;p34"/>
                <p:cNvSpPr/>
                <p:nvPr/>
              </p:nvSpPr>
              <p:spPr>
                <a:xfrm>
                  <a:off x="7279092" y="5304814"/>
                  <a:ext cx="304161" cy="247193"/>
                </a:xfrm>
                <a:custGeom>
                  <a:rect b="b" l="l" r="r" t="t"/>
                  <a:pathLst>
                    <a:path extrusionOk="0" h="21600" w="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63" name="Google Shape;163;p34"/>
              <p:cNvGrpSpPr/>
              <p:nvPr/>
            </p:nvGrpSpPr>
            <p:grpSpPr>
              <a:xfrm>
                <a:off x="3944474" y="5352459"/>
                <a:ext cx="160124" cy="160126"/>
                <a:chOff x="7991862" y="5134202"/>
                <a:chExt cx="588412" cy="588417"/>
              </a:xfrm>
            </p:grpSpPr>
            <p:sp>
              <p:nvSpPr>
                <p:cNvPr id="164" name="Google Shape;164;p34"/>
                <p:cNvSpPr/>
                <p:nvPr/>
              </p:nvSpPr>
              <p:spPr>
                <a:xfrm>
                  <a:off x="7991862"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5" name="Google Shape;165;p34"/>
                <p:cNvSpPr/>
                <p:nvPr/>
              </p:nvSpPr>
              <p:spPr>
                <a:xfrm>
                  <a:off x="8174240" y="5316581"/>
                  <a:ext cx="223656" cy="223658"/>
                </a:xfrm>
                <a:custGeom>
                  <a:rect b="b" l="l" r="r" t="t"/>
                  <a:pathLst>
                    <a:path extrusionOk="0" h="21600" w="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166" name="Google Shape;166;p34"/>
              <p:cNvGrpSpPr/>
              <p:nvPr/>
            </p:nvGrpSpPr>
            <p:grpSpPr>
              <a:xfrm>
                <a:off x="4151630" y="5352459"/>
                <a:ext cx="160124" cy="160126"/>
                <a:chOff x="8846763" y="5134202"/>
                <a:chExt cx="588412" cy="588417"/>
              </a:xfrm>
            </p:grpSpPr>
            <p:sp>
              <p:nvSpPr>
                <p:cNvPr id="167" name="Google Shape;167;p34"/>
                <p:cNvSpPr/>
                <p:nvPr/>
              </p:nvSpPr>
              <p:spPr>
                <a:xfrm>
                  <a:off x="8846763" y="5134202"/>
                  <a:ext cx="588412" cy="588417"/>
                </a:xfrm>
                <a:prstGeom prst="ellipse">
                  <a:avLst/>
                </a:prstGeom>
                <a:no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8" name="Google Shape;168;p34"/>
                <p:cNvSpPr/>
                <p:nvPr/>
              </p:nvSpPr>
              <p:spPr>
                <a:xfrm>
                  <a:off x="8974458" y="5322042"/>
                  <a:ext cx="333023" cy="212741"/>
                </a:xfrm>
                <a:custGeom>
                  <a:rect b="b" l="l" r="r" t="t"/>
                  <a:pathLst>
                    <a:path extrusionOk="0" h="21486" w="21574">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3F3F3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sp>
        <p:nvSpPr>
          <p:cNvPr id="169" name="Google Shape;169;p34"/>
          <p:cNvSpPr/>
          <p:nvPr/>
        </p:nvSpPr>
        <p:spPr>
          <a:xfrm>
            <a:off x="1793081" y="1671638"/>
            <a:ext cx="1800225" cy="180022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170" name="Google Shape;170;p34"/>
          <p:cNvPicPr preferRelativeResize="0"/>
          <p:nvPr>
            <p:ph idx="3" type="pic"/>
          </p:nvPr>
        </p:nvPicPr>
        <p:blipFill rotWithShape="1">
          <a:blip r:embed="rId4">
            <a:alphaModFix/>
          </a:blip>
          <a:srcRect b="30666" l="27973" r="27972" t="3236"/>
          <a:stretch/>
        </p:blipFill>
        <p:spPr>
          <a:xfrm>
            <a:off x="1793088" y="1914531"/>
            <a:ext cx="1557300" cy="1557300"/>
          </a:xfrm>
          <a:prstGeom prst="rect">
            <a:avLst/>
          </a:prstGeom>
          <a:noFill/>
          <a:ln>
            <a:noFill/>
          </a:ln>
        </p:spPr>
      </p:pic>
      <p:sp>
        <p:nvSpPr>
          <p:cNvPr id="171" name="Google Shape;171;p34"/>
          <p:cNvSpPr txBox="1"/>
          <p:nvPr/>
        </p:nvSpPr>
        <p:spPr>
          <a:xfrm>
            <a:off x="669472" y="4558515"/>
            <a:ext cx="228600"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dk1"/>
                </a:solidFill>
                <a:latin typeface="Raleway Light"/>
                <a:ea typeface="Raleway Light"/>
                <a:cs typeface="Raleway Light"/>
                <a:sym typeface="Raleway Light"/>
              </a:rPr>
              <a:t>4</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grpSp>
        <p:nvGrpSpPr>
          <p:cNvPr id="176" name="Google Shape;176;p35"/>
          <p:cNvGrpSpPr/>
          <p:nvPr/>
        </p:nvGrpSpPr>
        <p:grpSpPr>
          <a:xfrm>
            <a:off x="3177445" y="553039"/>
            <a:ext cx="5079208" cy="4037421"/>
            <a:chOff x="2609850" y="737386"/>
            <a:chExt cx="6772277" cy="5383228"/>
          </a:xfrm>
        </p:grpSpPr>
        <p:sp>
          <p:nvSpPr>
            <p:cNvPr id="177" name="Google Shape;177;p35"/>
            <p:cNvSpPr txBox="1"/>
            <p:nvPr/>
          </p:nvSpPr>
          <p:spPr>
            <a:xfrm>
              <a:off x="2809873" y="1743915"/>
              <a:ext cx="6572254" cy="240065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Raleway"/>
                  <a:ea typeface="Raleway"/>
                  <a:cs typeface="Raleway"/>
                  <a:sym typeface="Raleway"/>
                </a:rPr>
                <a:t>Write here</a:t>
              </a:r>
              <a:endParaRPr sz="1100"/>
            </a:p>
            <a:p>
              <a:pPr indent="0" lvl="0" marL="0" marR="0" rtl="0" algn="ctr">
                <a:spcBef>
                  <a:spcPts val="0"/>
                </a:spcBef>
                <a:spcAft>
                  <a:spcPts val="0"/>
                </a:spcAft>
                <a:buNone/>
              </a:pPr>
              <a:r>
                <a:rPr b="1" lang="en" sz="3800">
                  <a:solidFill>
                    <a:schemeClr val="dk1"/>
                  </a:solidFill>
                  <a:latin typeface="Raleway"/>
                  <a:ea typeface="Raleway"/>
                  <a:cs typeface="Raleway"/>
                  <a:sym typeface="Raleway"/>
                </a:rPr>
                <a:t>Something about your company</a:t>
              </a:r>
              <a:endParaRPr sz="1100"/>
            </a:p>
          </p:txBody>
        </p:sp>
        <p:sp>
          <p:nvSpPr>
            <p:cNvPr id="178" name="Google Shape;178;p35"/>
            <p:cNvSpPr txBox="1"/>
            <p:nvPr/>
          </p:nvSpPr>
          <p:spPr>
            <a:xfrm>
              <a:off x="2809874" y="4384792"/>
              <a:ext cx="6572252" cy="613181"/>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chemeClr val="dk1"/>
                  </a:solidFill>
                  <a:latin typeface="Raleway"/>
                  <a:ea typeface="Raleway"/>
                  <a:cs typeface="Raleway"/>
                  <a:sym typeface="Raleway"/>
                </a:rPr>
                <a:t>Have them for one. Living grass to for can't gathered waters had winged. Creepiest don't subdue which i two winged. Creepiest don't subdue which i two set had seasons.</a:t>
              </a:r>
              <a:endParaRPr sz="1100"/>
            </a:p>
          </p:txBody>
        </p:sp>
        <p:sp>
          <p:nvSpPr>
            <p:cNvPr id="179" name="Google Shape;179;p35"/>
            <p:cNvSpPr txBox="1"/>
            <p:nvPr/>
          </p:nvSpPr>
          <p:spPr>
            <a:xfrm>
              <a:off x="2609850" y="737386"/>
              <a:ext cx="1295402" cy="209288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9800">
                  <a:solidFill>
                    <a:srgbClr val="D8D8D8"/>
                  </a:solidFill>
                  <a:latin typeface="Raleway"/>
                  <a:ea typeface="Raleway"/>
                  <a:cs typeface="Raleway"/>
                  <a:sym typeface="Raleway"/>
                </a:rPr>
                <a:t>“</a:t>
              </a:r>
              <a:endParaRPr sz="1100"/>
            </a:p>
          </p:txBody>
        </p:sp>
        <p:sp>
          <p:nvSpPr>
            <p:cNvPr id="180" name="Google Shape;180;p35"/>
            <p:cNvSpPr txBox="1"/>
            <p:nvPr/>
          </p:nvSpPr>
          <p:spPr>
            <a:xfrm rot="10800000">
              <a:off x="8086724" y="4027733"/>
              <a:ext cx="1295402" cy="209288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9800">
                  <a:solidFill>
                    <a:srgbClr val="D8D8D8"/>
                  </a:solidFill>
                  <a:latin typeface="Raleway"/>
                  <a:ea typeface="Raleway"/>
                  <a:cs typeface="Raleway"/>
                  <a:sym typeface="Raleway"/>
                </a:rPr>
                <a:t>“</a:t>
              </a:r>
              <a:endParaRPr sz="1100"/>
            </a:p>
          </p:txBody>
        </p:sp>
      </p:grpSp>
      <p:pic>
        <p:nvPicPr>
          <p:cNvPr id="181" name="Google Shape;181;p35"/>
          <p:cNvPicPr preferRelativeResize="0"/>
          <p:nvPr>
            <p:ph idx="2" type="pic"/>
          </p:nvPr>
        </p:nvPicPr>
        <p:blipFill rotWithShape="1">
          <a:blip r:embed="rId3">
            <a:alphaModFix/>
          </a:blip>
          <a:srcRect b="0" l="14732" r="14732" t="0"/>
          <a:stretch/>
        </p:blipFill>
        <p:spPr>
          <a:xfrm>
            <a:off x="502365" y="567986"/>
            <a:ext cx="2262607" cy="400752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pic>
        <p:nvPicPr>
          <p:cNvPr id="186" name="Google Shape;186;p36"/>
          <p:cNvPicPr preferRelativeResize="0"/>
          <p:nvPr>
            <p:ph idx="2" type="pic"/>
          </p:nvPr>
        </p:nvPicPr>
        <p:blipFill rotWithShape="1">
          <a:blip r:embed="rId3">
            <a:alphaModFix/>
          </a:blip>
          <a:srcRect b="32210" l="0" r="0" t="32210"/>
          <a:stretch/>
        </p:blipFill>
        <p:spPr>
          <a:xfrm>
            <a:off x="1400159" y="888599"/>
            <a:ext cx="6340470" cy="3383065"/>
          </a:xfrm>
          <a:prstGeom prst="rect">
            <a:avLst/>
          </a:prstGeom>
          <a:noFill/>
          <a:ln>
            <a:noFill/>
          </a:ln>
        </p:spPr>
      </p:pic>
      <p:sp>
        <p:nvSpPr>
          <p:cNvPr id="187" name="Google Shape;187;p36"/>
          <p:cNvSpPr txBox="1"/>
          <p:nvPr/>
        </p:nvSpPr>
        <p:spPr>
          <a:xfrm>
            <a:off x="7615499" y="2226904"/>
            <a:ext cx="1067729" cy="689692"/>
          </a:xfrm>
          <a:prstGeom prst="rect">
            <a:avLst/>
          </a:prstGeom>
          <a:noFill/>
          <a:ln>
            <a:noFill/>
          </a:ln>
        </p:spPr>
        <p:txBody>
          <a:bodyPr anchorCtr="0" anchor="ctr" bIns="34275" lIns="68575" spcFirstLastPara="1" rIns="68575" wrap="square" tIns="34275">
            <a:noAutofit/>
          </a:bodyPr>
          <a:lstStyle/>
          <a:p>
            <a:pPr indent="0" lvl="0" marL="0" marR="0" rtl="0" algn="l">
              <a:lnSpc>
                <a:spcPct val="222222"/>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 variations of passages of Lorem Ipsum text Ipsum available</a:t>
            </a:r>
            <a:endParaRPr sz="1100"/>
          </a:p>
        </p:txBody>
      </p:sp>
      <p:sp>
        <p:nvSpPr>
          <p:cNvPr id="188" name="Google Shape;188;p36"/>
          <p:cNvSpPr txBox="1"/>
          <p:nvPr/>
        </p:nvSpPr>
        <p:spPr>
          <a:xfrm>
            <a:off x="460772" y="2226904"/>
            <a:ext cx="1067729" cy="689692"/>
          </a:xfrm>
          <a:prstGeom prst="rect">
            <a:avLst/>
          </a:prstGeom>
          <a:noFill/>
          <a:ln>
            <a:noFill/>
          </a:ln>
        </p:spPr>
        <p:txBody>
          <a:bodyPr anchorCtr="0" anchor="ctr" bIns="34275" lIns="68575" spcFirstLastPara="1" rIns="68575" wrap="square" tIns="34275">
            <a:noAutofit/>
          </a:bodyPr>
          <a:lstStyle/>
          <a:p>
            <a:pPr indent="0" lvl="0" marL="0" marR="0" rtl="0" algn="r">
              <a:lnSpc>
                <a:spcPct val="222222"/>
              </a:lnSpc>
              <a:spcBef>
                <a:spcPts val="0"/>
              </a:spcBef>
              <a:spcAft>
                <a:spcPts val="0"/>
              </a:spcAft>
              <a:buClr>
                <a:srgbClr val="7F7F7F"/>
              </a:buClr>
              <a:buSzPts val="700"/>
              <a:buFont typeface="Arial"/>
              <a:buNone/>
            </a:pPr>
            <a:r>
              <a:rPr b="0" i="0" lang="en" sz="700">
                <a:solidFill>
                  <a:srgbClr val="7F7F7F"/>
                </a:solidFill>
                <a:latin typeface="Raleway"/>
                <a:ea typeface="Raleway"/>
                <a:cs typeface="Raleway"/>
                <a:sym typeface="Raleway"/>
              </a:rPr>
              <a:t>There are many variations of passages of Lorem Ipsum text Ipsum available</a:t>
            </a:r>
            <a:endParaRPr sz="1100"/>
          </a:p>
        </p:txBody>
      </p:sp>
      <p:sp>
        <p:nvSpPr>
          <p:cNvPr id="189" name="Google Shape;189;p36"/>
          <p:cNvSpPr txBox="1"/>
          <p:nvPr/>
        </p:nvSpPr>
        <p:spPr>
          <a:xfrm>
            <a:off x="3763943" y="2248584"/>
            <a:ext cx="1612902"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dk1"/>
                </a:solidFill>
                <a:latin typeface="Raleway"/>
                <a:ea typeface="Raleway"/>
                <a:cs typeface="Raleway"/>
                <a:sym typeface="Raleway"/>
              </a:rPr>
              <a:t>About</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pic>
        <p:nvPicPr>
          <p:cNvPr id="194" name="Google Shape;194;p37"/>
          <p:cNvPicPr preferRelativeResize="0"/>
          <p:nvPr>
            <p:ph idx="2" type="pic"/>
          </p:nvPr>
        </p:nvPicPr>
        <p:blipFill rotWithShape="1">
          <a:blip r:embed="rId3">
            <a:alphaModFix/>
          </a:blip>
          <a:srcRect b="0" l="20370" r="20369" t="0"/>
          <a:stretch/>
        </p:blipFill>
        <p:spPr>
          <a:xfrm>
            <a:off x="0" y="0"/>
            <a:ext cx="4572000" cy="5143500"/>
          </a:xfrm>
          <a:prstGeom prst="rect">
            <a:avLst/>
          </a:prstGeom>
          <a:noFill/>
          <a:ln>
            <a:noFill/>
          </a:ln>
        </p:spPr>
      </p:pic>
      <p:sp>
        <p:nvSpPr>
          <p:cNvPr id="195" name="Google Shape;195;p37"/>
          <p:cNvSpPr/>
          <p:nvPr/>
        </p:nvSpPr>
        <p:spPr>
          <a:xfrm>
            <a:off x="0" y="0"/>
            <a:ext cx="4572000" cy="5156522"/>
          </a:xfrm>
          <a:prstGeom prst="rect">
            <a:avLst/>
          </a:prstGeom>
          <a:gradFill>
            <a:gsLst>
              <a:gs pos="0">
                <a:srgbClr val="E90619">
                  <a:alpha val="69803"/>
                </a:srgbClr>
              </a:gs>
              <a:gs pos="100000">
                <a:srgbClr val="6E57B7">
                  <a:alpha val="8000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6" name="Google Shape;196;p37"/>
          <p:cNvSpPr/>
          <p:nvPr/>
        </p:nvSpPr>
        <p:spPr>
          <a:xfrm>
            <a:off x="5962650" y="2328968"/>
            <a:ext cx="2609850" cy="1675001"/>
          </a:xfrm>
          <a:prstGeom prst="rect">
            <a:avLst/>
          </a:prstGeom>
          <a:noFill/>
          <a:ln>
            <a:noFill/>
          </a:ln>
        </p:spPr>
        <p:txBody>
          <a:bodyPr anchorCtr="0" anchor="ctr" bIns="0" lIns="0" spcFirstLastPara="1" rIns="0" wrap="square" tIns="0">
            <a:noAutofit/>
          </a:bodyPr>
          <a:lstStyle/>
          <a:p>
            <a:pPr indent="0" lvl="0" marL="0" marR="0" rtl="0" algn="just">
              <a:lnSpc>
                <a:spcPct val="222222"/>
              </a:lnSpc>
              <a:spcBef>
                <a:spcPts val="0"/>
              </a:spcBef>
              <a:spcAft>
                <a:spcPts val="0"/>
              </a:spcAft>
              <a:buNone/>
            </a:pPr>
            <a:r>
              <a:rPr lang="en" sz="700">
                <a:solidFill>
                  <a:schemeClr val="dk1"/>
                </a:solidFill>
                <a:latin typeface="Raleway"/>
                <a:ea typeface="Raleway"/>
                <a:cs typeface="Raleway"/>
                <a:sym typeface="Raleway"/>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a:t>
            </a:r>
            <a:endParaRPr sz="700">
              <a:solidFill>
                <a:schemeClr val="dk1"/>
              </a:solidFill>
              <a:latin typeface="Raleway"/>
              <a:ea typeface="Raleway"/>
              <a:cs typeface="Raleway"/>
              <a:sym typeface="Raleway"/>
            </a:endParaRPr>
          </a:p>
        </p:txBody>
      </p:sp>
      <p:sp>
        <p:nvSpPr>
          <p:cNvPr id="197" name="Google Shape;197;p37"/>
          <p:cNvSpPr/>
          <p:nvPr/>
        </p:nvSpPr>
        <p:spPr>
          <a:xfrm>
            <a:off x="3410821" y="2210991"/>
            <a:ext cx="1170703" cy="734539"/>
          </a:xfrm>
          <a:custGeom>
            <a:rect b="b" l="l" r="r" t="t"/>
            <a:pathLst>
              <a:path extrusionOk="0" h="979386" w="1560938">
                <a:moveTo>
                  <a:pt x="489693" y="0"/>
                </a:moveTo>
                <a:lnTo>
                  <a:pt x="1560938" y="0"/>
                </a:lnTo>
                <a:lnTo>
                  <a:pt x="1560938" y="979386"/>
                </a:lnTo>
                <a:lnTo>
                  <a:pt x="489693" y="979386"/>
                </a:lnTo>
                <a:cubicBezTo>
                  <a:pt x="219243" y="979386"/>
                  <a:pt x="0" y="760143"/>
                  <a:pt x="0" y="489693"/>
                </a:cubicBezTo>
                <a:cubicBezTo>
                  <a:pt x="0" y="219243"/>
                  <a:pt x="219243" y="0"/>
                  <a:pt x="489693" y="0"/>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8" name="Google Shape;198;p37"/>
          <p:cNvSpPr txBox="1"/>
          <p:nvPr/>
        </p:nvSpPr>
        <p:spPr>
          <a:xfrm>
            <a:off x="3763943" y="2248584"/>
            <a:ext cx="1612902"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dk1"/>
                </a:solidFill>
                <a:latin typeface="Raleway"/>
                <a:ea typeface="Raleway"/>
                <a:cs typeface="Raleway"/>
                <a:sym typeface="Raleway"/>
              </a:rPr>
              <a:t>About</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Google Shape;203;p38"/>
          <p:cNvPicPr preferRelativeResize="0"/>
          <p:nvPr>
            <p:ph idx="2" type="pic"/>
          </p:nvPr>
        </p:nvPicPr>
        <p:blipFill rotWithShape="1">
          <a:blip r:embed="rId3">
            <a:alphaModFix/>
          </a:blip>
          <a:srcRect b="9309" l="0" r="0" t="9308"/>
          <a:stretch/>
        </p:blipFill>
        <p:spPr>
          <a:xfrm>
            <a:off x="1740694" y="0"/>
            <a:ext cx="2528888" cy="2571750"/>
          </a:xfrm>
          <a:prstGeom prst="rect">
            <a:avLst/>
          </a:prstGeom>
          <a:noFill/>
          <a:ln>
            <a:noFill/>
          </a:ln>
        </p:spPr>
      </p:pic>
      <p:sp>
        <p:nvSpPr>
          <p:cNvPr id="204" name="Google Shape;204;p38"/>
          <p:cNvSpPr txBox="1"/>
          <p:nvPr/>
        </p:nvSpPr>
        <p:spPr>
          <a:xfrm>
            <a:off x="2221050" y="2860900"/>
            <a:ext cx="2110500" cy="64620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3800">
                <a:solidFill>
                  <a:schemeClr val="dk1"/>
                </a:solidFill>
                <a:latin typeface="Raleway"/>
                <a:ea typeface="Raleway"/>
                <a:cs typeface="Raleway"/>
                <a:sym typeface="Raleway"/>
              </a:rPr>
              <a:t>Mission</a:t>
            </a:r>
            <a:endParaRPr sz="1100"/>
          </a:p>
        </p:txBody>
      </p:sp>
      <p:sp>
        <p:nvSpPr>
          <p:cNvPr id="205" name="Google Shape;205;p38"/>
          <p:cNvSpPr/>
          <p:nvPr/>
        </p:nvSpPr>
        <p:spPr>
          <a:xfrm>
            <a:off x="4793456" y="2930288"/>
            <a:ext cx="2609850" cy="1675001"/>
          </a:xfrm>
          <a:prstGeom prst="rect">
            <a:avLst/>
          </a:prstGeom>
          <a:noFill/>
          <a:ln>
            <a:noFill/>
          </a:ln>
        </p:spPr>
        <p:txBody>
          <a:bodyPr anchorCtr="0" anchor="ctr" bIns="0" lIns="0" spcFirstLastPara="1" rIns="0" wrap="square" tIns="0">
            <a:noAutofit/>
          </a:bodyPr>
          <a:lstStyle/>
          <a:p>
            <a:pPr indent="0" lvl="0" marL="0" marR="0" rtl="0" algn="just">
              <a:lnSpc>
                <a:spcPct val="222222"/>
              </a:lnSpc>
              <a:spcBef>
                <a:spcPts val="0"/>
              </a:spcBef>
              <a:spcAft>
                <a:spcPts val="0"/>
              </a:spcAft>
              <a:buNone/>
            </a:pPr>
            <a:r>
              <a:rPr lang="en" sz="700">
                <a:solidFill>
                  <a:schemeClr val="dk1"/>
                </a:solidFill>
                <a:latin typeface="Raleway"/>
                <a:ea typeface="Raleway"/>
                <a:cs typeface="Raleway"/>
                <a:sym typeface="Raleway"/>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a:t>
            </a:r>
            <a:endParaRPr sz="700">
              <a:solidFill>
                <a:schemeClr val="dk1"/>
              </a:solidFill>
              <a:latin typeface="Raleway"/>
              <a:ea typeface="Raleway"/>
              <a:cs typeface="Raleway"/>
              <a:sym typeface="Raleway"/>
            </a:endParaRPr>
          </a:p>
        </p:txBody>
      </p:sp>
      <p:sp>
        <p:nvSpPr>
          <p:cNvPr id="206" name="Google Shape;206;p38"/>
          <p:cNvSpPr txBox="1"/>
          <p:nvPr/>
        </p:nvSpPr>
        <p:spPr>
          <a:xfrm>
            <a:off x="5174456" y="-665731"/>
            <a:ext cx="1848000" cy="35316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2500">
                <a:solidFill>
                  <a:srgbClr val="F2F2F2"/>
                </a:solidFill>
                <a:latin typeface="Raleway"/>
                <a:ea typeface="Raleway"/>
                <a:cs typeface="Raleway"/>
                <a:sym typeface="Raleway"/>
              </a:rPr>
              <a:t>1</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pic>
        <p:nvPicPr>
          <p:cNvPr id="211" name="Google Shape;211;p39"/>
          <p:cNvPicPr preferRelativeResize="0"/>
          <p:nvPr>
            <p:ph idx="3" type="pic"/>
          </p:nvPr>
        </p:nvPicPr>
        <p:blipFill rotWithShape="1">
          <a:blip r:embed="rId3">
            <a:alphaModFix/>
          </a:blip>
          <a:srcRect b="9987" l="0" r="0" t="9987"/>
          <a:stretch/>
        </p:blipFill>
        <p:spPr>
          <a:xfrm>
            <a:off x="6852784" y="2852285"/>
            <a:ext cx="1612902" cy="1612902"/>
          </a:xfrm>
          <a:prstGeom prst="rect">
            <a:avLst/>
          </a:prstGeom>
          <a:noFill/>
          <a:ln>
            <a:noFill/>
          </a:ln>
        </p:spPr>
      </p:pic>
      <p:pic>
        <p:nvPicPr>
          <p:cNvPr id="212" name="Google Shape;212;p39"/>
          <p:cNvPicPr preferRelativeResize="0"/>
          <p:nvPr>
            <p:ph idx="2" type="pic"/>
          </p:nvPr>
        </p:nvPicPr>
        <p:blipFill rotWithShape="1">
          <a:blip r:embed="rId4">
            <a:alphaModFix/>
          </a:blip>
          <a:srcRect b="7327" l="0" r="0" t="7327"/>
          <a:stretch/>
        </p:blipFill>
        <p:spPr>
          <a:xfrm>
            <a:off x="315686" y="678314"/>
            <a:ext cx="2957513" cy="3786871"/>
          </a:xfrm>
          <a:prstGeom prst="rect">
            <a:avLst/>
          </a:prstGeom>
          <a:noFill/>
          <a:ln>
            <a:noFill/>
          </a:ln>
        </p:spPr>
      </p:pic>
      <p:sp>
        <p:nvSpPr>
          <p:cNvPr id="213" name="Google Shape;213;p39"/>
          <p:cNvSpPr txBox="1"/>
          <p:nvPr/>
        </p:nvSpPr>
        <p:spPr>
          <a:xfrm>
            <a:off x="6852784" y="992299"/>
            <a:ext cx="1612902" cy="956640"/>
          </a:xfrm>
          <a:prstGeom prst="rect">
            <a:avLst/>
          </a:prstGeom>
          <a:noFill/>
          <a:ln>
            <a:noFill/>
          </a:ln>
        </p:spPr>
        <p:txBody>
          <a:bodyPr anchorCtr="0" anchor="ctr" bIns="34275" lIns="68575" spcFirstLastPara="1" rIns="68575" wrap="square" tIns="34275">
            <a:noAutofit/>
          </a:bodyPr>
          <a:lstStyle/>
          <a:p>
            <a:pPr indent="0" lvl="0" marL="0" marR="0" rtl="0" algn="l">
              <a:lnSpc>
                <a:spcPct val="180000"/>
              </a:lnSpc>
              <a:spcBef>
                <a:spcPts val="0"/>
              </a:spcBef>
              <a:spcAft>
                <a:spcPts val="0"/>
              </a:spcAft>
              <a:buClr>
                <a:schemeClr val="dk1"/>
              </a:buClr>
              <a:buSzPts val="700"/>
              <a:buFont typeface="Arial"/>
              <a:buNone/>
            </a:pPr>
            <a:r>
              <a:rPr b="0" i="0" lang="en" sz="700">
                <a:solidFill>
                  <a:schemeClr val="dk1"/>
                </a:solidFill>
                <a:latin typeface="Raleway"/>
                <a:ea typeface="Raleway"/>
                <a:cs typeface="Raleway"/>
                <a:sym typeface="Raleway"/>
              </a:rPr>
              <a:t>There are many variations of passages of Lorem Ipsum passages of Lorem Ipsum available, but the majority available, which don't look even slightly.</a:t>
            </a:r>
            <a:endParaRPr sz="1100"/>
          </a:p>
        </p:txBody>
      </p:sp>
      <p:sp>
        <p:nvSpPr>
          <p:cNvPr id="214" name="Google Shape;214;p39"/>
          <p:cNvSpPr/>
          <p:nvPr/>
        </p:nvSpPr>
        <p:spPr>
          <a:xfrm>
            <a:off x="6920365" y="678314"/>
            <a:ext cx="174171" cy="174171"/>
          </a:xfrm>
          <a:prstGeom prst="rtTriangle">
            <a:avLst/>
          </a:prstGeom>
          <a:solidFill>
            <a:schemeClr val="accent5">
              <a:alpha val="6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5" name="Google Shape;215;p39"/>
          <p:cNvSpPr txBox="1"/>
          <p:nvPr/>
        </p:nvSpPr>
        <p:spPr>
          <a:xfrm>
            <a:off x="3937793" y="992299"/>
            <a:ext cx="1612902" cy="956640"/>
          </a:xfrm>
          <a:prstGeom prst="rect">
            <a:avLst/>
          </a:prstGeom>
          <a:noFill/>
          <a:ln>
            <a:noFill/>
          </a:ln>
        </p:spPr>
        <p:txBody>
          <a:bodyPr anchorCtr="0" anchor="ctr" bIns="34275" lIns="68575" spcFirstLastPara="1" rIns="68575" wrap="square" tIns="34275">
            <a:noAutofit/>
          </a:bodyPr>
          <a:lstStyle/>
          <a:p>
            <a:pPr indent="0" lvl="0" marL="0" marR="0" rtl="0" algn="l">
              <a:lnSpc>
                <a:spcPct val="180000"/>
              </a:lnSpc>
              <a:spcBef>
                <a:spcPts val="0"/>
              </a:spcBef>
              <a:spcAft>
                <a:spcPts val="0"/>
              </a:spcAft>
              <a:buClr>
                <a:schemeClr val="dk1"/>
              </a:buClr>
              <a:buSzPts val="700"/>
              <a:buFont typeface="Arial"/>
              <a:buNone/>
            </a:pPr>
            <a:r>
              <a:rPr b="0" i="0" lang="en" sz="700">
                <a:solidFill>
                  <a:schemeClr val="dk1"/>
                </a:solidFill>
                <a:latin typeface="Raleway"/>
                <a:ea typeface="Raleway"/>
                <a:cs typeface="Raleway"/>
                <a:sym typeface="Raleway"/>
              </a:rPr>
              <a:t>There are many variations of passages of Lorem Ipsum passages of Lorem Ipsum available, but the majority available, which don't look even slightly.</a:t>
            </a:r>
            <a:endParaRPr sz="1100"/>
          </a:p>
        </p:txBody>
      </p:sp>
      <p:sp>
        <p:nvSpPr>
          <p:cNvPr id="216" name="Google Shape;216;p39"/>
          <p:cNvSpPr/>
          <p:nvPr/>
        </p:nvSpPr>
        <p:spPr>
          <a:xfrm>
            <a:off x="4005375" y="678314"/>
            <a:ext cx="174171" cy="174171"/>
          </a:xfrm>
          <a:prstGeom prst="rtTriangle">
            <a:avLst/>
          </a:prstGeom>
          <a:solidFill>
            <a:schemeClr val="accent5">
              <a:alpha val="6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7" name="Google Shape;217;p39"/>
          <p:cNvSpPr txBox="1"/>
          <p:nvPr/>
        </p:nvSpPr>
        <p:spPr>
          <a:xfrm>
            <a:off x="3937793" y="3818856"/>
            <a:ext cx="1612902" cy="646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800">
                <a:solidFill>
                  <a:schemeClr val="dk1"/>
                </a:solidFill>
                <a:latin typeface="Raleway"/>
                <a:ea typeface="Raleway"/>
                <a:cs typeface="Raleway"/>
                <a:sym typeface="Raleway"/>
              </a:rPr>
              <a:t>Vision</a:t>
            </a:r>
            <a:endParaRPr sz="1100"/>
          </a:p>
        </p:txBody>
      </p:sp>
      <p:cxnSp>
        <p:nvCxnSpPr>
          <p:cNvPr id="218" name="Google Shape;218;p39"/>
          <p:cNvCxnSpPr/>
          <p:nvPr/>
        </p:nvCxnSpPr>
        <p:spPr>
          <a:xfrm>
            <a:off x="6144589" y="678314"/>
            <a:ext cx="0" cy="1270625"/>
          </a:xfrm>
          <a:prstGeom prst="straightConnector1">
            <a:avLst/>
          </a:prstGeom>
          <a:noFill/>
          <a:ln cap="flat" cmpd="sng" w="25400">
            <a:solidFill>
              <a:srgbClr val="BFBFBF"/>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