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3"/>
  </p:notesMasterIdLst>
  <p:handoutMasterIdLst>
    <p:handoutMasterId r:id="rId24"/>
  </p:handoutMasterIdLst>
  <p:sldIdLst>
    <p:sldId id="882" r:id="rId2"/>
    <p:sldId id="894" r:id="rId3"/>
    <p:sldId id="877" r:id="rId4"/>
    <p:sldId id="883" r:id="rId5"/>
    <p:sldId id="884" r:id="rId6"/>
    <p:sldId id="858" r:id="rId7"/>
    <p:sldId id="885" r:id="rId8"/>
    <p:sldId id="887" r:id="rId9"/>
    <p:sldId id="888" r:id="rId10"/>
    <p:sldId id="893" r:id="rId11"/>
    <p:sldId id="869" r:id="rId12"/>
    <p:sldId id="899" r:id="rId13"/>
    <p:sldId id="890" r:id="rId14"/>
    <p:sldId id="870" r:id="rId15"/>
    <p:sldId id="872" r:id="rId16"/>
    <p:sldId id="897" r:id="rId17"/>
    <p:sldId id="895" r:id="rId18"/>
    <p:sldId id="874" r:id="rId19"/>
    <p:sldId id="896" r:id="rId20"/>
    <p:sldId id="898" r:id="rId21"/>
    <p:sldId id="88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2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49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707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466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42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99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199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7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24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15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489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6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03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18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168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298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24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0F495D0-6C68-401E-8ACC-F8A218FD462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4800" y="268568"/>
            <a:ext cx="6682853" cy="6320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8183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6D056AC-48AA-496F-B8F1-50D130D8C6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00" y="265313"/>
            <a:ext cx="4248149" cy="300640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C51031C-76EC-4018-98F7-49E9038FF2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20001" y="3545046"/>
            <a:ext cx="4248149" cy="300640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7AF4ED7-E3B8-4252-8ABD-28F44CECF9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1951" y="285930"/>
            <a:ext cx="7010399" cy="62861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9279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FACA44C-BE42-4506-887A-CB8C5596EA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10351" y="285930"/>
            <a:ext cx="5276849" cy="6320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32E3E4A-642A-4D24-AC25-65E818ADA7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41201" y="3030638"/>
            <a:ext cx="3800608" cy="355879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534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93ADB48-5F2D-479D-97DF-FBE91A1DF39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4451" y="3859238"/>
            <a:ext cx="2873102" cy="30289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EECB0F-9459-419F-80C8-6617CB392B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4452" y="587704"/>
            <a:ext cx="2873102" cy="30289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D0F0A2-D935-459C-B4AB-95FC2D356F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4705350" cy="620973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5793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396C41E-7CEF-4E39-AC22-311B005107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64" y="437812"/>
            <a:ext cx="3560208" cy="596299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6132C33-B145-4A49-AA75-FC5F3A92DB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09652" y="437811"/>
            <a:ext cx="3560208" cy="596298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9533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EA07B33-3D51-4374-ADB7-E87AB03197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3122" y="2315497"/>
            <a:ext cx="2693943" cy="39624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A9ACA40-3AB2-42DB-91D6-D337FB2D9B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97061" y="2315496"/>
            <a:ext cx="2693943" cy="39624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B9AB14B-D859-47D1-949E-F6E15E8F8B7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0998" y="2315496"/>
            <a:ext cx="2693943" cy="39624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079EE00-92FE-4694-807B-B7FFAEF419B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04935" y="2315496"/>
            <a:ext cx="2693943" cy="39624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5049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6637922-8776-4557-A162-23CBE2E27A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44101" y="490743"/>
            <a:ext cx="3404419" cy="576956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7578CC2-824A-4934-A807-3D733665C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31627" y="490743"/>
            <a:ext cx="3404419" cy="576956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1704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4B16984-67AC-49B7-AE7A-E14A35317C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62702" y="356314"/>
            <a:ext cx="5416338" cy="61182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5188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49E64A-4E8F-4061-B215-F7B681804A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3656" y="2457450"/>
            <a:ext cx="5231493" cy="37719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1406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FB31EFD-7C78-427C-82BC-6B93520898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54147" y="3575258"/>
            <a:ext cx="6088501" cy="286978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B3F3589E-E705-4071-A81A-30B9342D0B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9061" y="412955"/>
            <a:ext cx="2892161" cy="288343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03DBF52-3A80-4EF9-A6ED-AB8C30CB3C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50487" y="412955"/>
            <a:ext cx="2892161" cy="288343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3D347CE-033B-485B-AEEA-28C036D0215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19535" y="412955"/>
            <a:ext cx="3372466" cy="603209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4821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56C941E0-0CB9-491D-B56F-0CC526A4D2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74472" y="3915908"/>
            <a:ext cx="2234534" cy="1614961"/>
          </a:xfrm>
          <a:custGeom>
            <a:avLst/>
            <a:gdLst>
              <a:gd name="connsiteX0" fmla="*/ 0 w 2946401"/>
              <a:gd name="connsiteY0" fmla="*/ 0 h 2190199"/>
              <a:gd name="connsiteX1" fmla="*/ 2946401 w 2946401"/>
              <a:gd name="connsiteY1" fmla="*/ 0 h 2190199"/>
              <a:gd name="connsiteX2" fmla="*/ 2946401 w 2946401"/>
              <a:gd name="connsiteY2" fmla="*/ 2190199 h 2190199"/>
              <a:gd name="connsiteX3" fmla="*/ 0 w 2946401"/>
              <a:gd name="connsiteY3" fmla="*/ 2190199 h 219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1" h="2190199">
                <a:moveTo>
                  <a:pt x="0" y="0"/>
                </a:moveTo>
                <a:lnTo>
                  <a:pt x="2946401" y="0"/>
                </a:lnTo>
                <a:lnTo>
                  <a:pt x="2946401" y="2190199"/>
                </a:lnTo>
                <a:lnTo>
                  <a:pt x="0" y="2190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BE6944C-9556-4DF2-984F-B4CC623746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74472" y="1417407"/>
            <a:ext cx="2234534" cy="1614961"/>
          </a:xfrm>
          <a:custGeom>
            <a:avLst/>
            <a:gdLst>
              <a:gd name="connsiteX0" fmla="*/ 0 w 2946401"/>
              <a:gd name="connsiteY0" fmla="*/ 0 h 2190199"/>
              <a:gd name="connsiteX1" fmla="*/ 2946401 w 2946401"/>
              <a:gd name="connsiteY1" fmla="*/ 0 h 2190199"/>
              <a:gd name="connsiteX2" fmla="*/ 2946401 w 2946401"/>
              <a:gd name="connsiteY2" fmla="*/ 2190199 h 2190199"/>
              <a:gd name="connsiteX3" fmla="*/ 0 w 2946401"/>
              <a:gd name="connsiteY3" fmla="*/ 2190199 h 219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1" h="2190199">
                <a:moveTo>
                  <a:pt x="0" y="0"/>
                </a:moveTo>
                <a:lnTo>
                  <a:pt x="2946401" y="0"/>
                </a:lnTo>
                <a:lnTo>
                  <a:pt x="2946401" y="2190199"/>
                </a:lnTo>
                <a:lnTo>
                  <a:pt x="0" y="2190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2796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A943FF-E86D-4508-AFA8-426C62163C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74473" y="1417407"/>
            <a:ext cx="2234534" cy="1614961"/>
          </a:xfrm>
          <a:custGeom>
            <a:avLst/>
            <a:gdLst>
              <a:gd name="connsiteX0" fmla="*/ 0 w 2946401"/>
              <a:gd name="connsiteY0" fmla="*/ 0 h 2190199"/>
              <a:gd name="connsiteX1" fmla="*/ 2946401 w 2946401"/>
              <a:gd name="connsiteY1" fmla="*/ 0 h 2190199"/>
              <a:gd name="connsiteX2" fmla="*/ 2946401 w 2946401"/>
              <a:gd name="connsiteY2" fmla="*/ 2190199 h 2190199"/>
              <a:gd name="connsiteX3" fmla="*/ 0 w 2946401"/>
              <a:gd name="connsiteY3" fmla="*/ 2190199 h 219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1" h="2190199">
                <a:moveTo>
                  <a:pt x="0" y="0"/>
                </a:moveTo>
                <a:lnTo>
                  <a:pt x="2946401" y="0"/>
                </a:lnTo>
                <a:lnTo>
                  <a:pt x="2946401" y="2190199"/>
                </a:lnTo>
                <a:lnTo>
                  <a:pt x="0" y="2190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301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9540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ED0CCA8-455A-4A37-B9D8-2050C539D9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74471" y="3843341"/>
            <a:ext cx="2234534" cy="1614962"/>
          </a:xfrm>
          <a:custGeom>
            <a:avLst/>
            <a:gdLst>
              <a:gd name="connsiteX0" fmla="*/ 0 w 2946401"/>
              <a:gd name="connsiteY0" fmla="*/ 0 h 2190199"/>
              <a:gd name="connsiteX1" fmla="*/ 2946401 w 2946401"/>
              <a:gd name="connsiteY1" fmla="*/ 0 h 2190199"/>
              <a:gd name="connsiteX2" fmla="*/ 2946401 w 2946401"/>
              <a:gd name="connsiteY2" fmla="*/ 2190199 h 2190199"/>
              <a:gd name="connsiteX3" fmla="*/ 0 w 2946401"/>
              <a:gd name="connsiteY3" fmla="*/ 2190199 h 219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1" h="2190199">
                <a:moveTo>
                  <a:pt x="0" y="0"/>
                </a:moveTo>
                <a:lnTo>
                  <a:pt x="2946401" y="0"/>
                </a:lnTo>
                <a:lnTo>
                  <a:pt x="2946401" y="2190199"/>
                </a:lnTo>
                <a:lnTo>
                  <a:pt x="0" y="2190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155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8735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4800" y="268568"/>
            <a:ext cx="11582400" cy="63382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DDC25294-DA7D-4A0D-B90A-1BB14022A9E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56500" y="4438846"/>
            <a:ext cx="1894870" cy="179050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D2F4299-FD7A-4349-96D6-3F3FAA8D0DA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482" y="4438847"/>
            <a:ext cx="1894870" cy="179050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B51D85E-5E67-4F86-B4C6-8E0D086BB3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97666" y="2457450"/>
            <a:ext cx="5275542" cy="377190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8572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44F2AB0-982B-4986-9068-351BBFE0923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8151" y="401919"/>
            <a:ext cx="7181851" cy="39605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E5AEF7F-B096-40A5-B595-C1D03C3451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96916" y="2190750"/>
            <a:ext cx="3756933" cy="434153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2957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6065FCE-19DA-403E-81C8-ED0B805863B2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1000919" y="1562100"/>
            <a:ext cx="4897030" cy="3733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72E5A3E-FEEB-4E82-AA7E-ECFA81AF9D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94049" y="1562100"/>
            <a:ext cx="4897030" cy="3733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0739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B73074DE-1A25-4112-8FFC-32857A408F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24541" y="268568"/>
            <a:ext cx="7521653" cy="30520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EBFEC09-C691-4241-814F-2D1625B1C4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801" y="3537364"/>
            <a:ext cx="3833320" cy="30520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55151CA-3273-4B73-8D79-82A809C4710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24541" y="3537363"/>
            <a:ext cx="3833320" cy="30520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8758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6C2E8F9-84D2-4062-B4D8-1FC2A0E2FC4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799" y="268568"/>
            <a:ext cx="6057901" cy="6320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352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3146D51B-DC40-4DE0-A3FD-514FB60971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47315" y="268568"/>
            <a:ext cx="3430784" cy="6320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75413E7-460E-4ABE-B816-A891B34767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89236" y="268568"/>
            <a:ext cx="3430784" cy="6320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9612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89" r:id="rId2"/>
    <p:sldLayoutId id="2147483726" r:id="rId3"/>
    <p:sldLayoutId id="2147483903" r:id="rId4"/>
    <p:sldLayoutId id="2147483909" r:id="rId5"/>
    <p:sldLayoutId id="2147483902" r:id="rId6"/>
    <p:sldLayoutId id="2147483908" r:id="rId7"/>
    <p:sldLayoutId id="2147483910" r:id="rId8"/>
    <p:sldLayoutId id="2147483901" r:id="rId9"/>
    <p:sldLayoutId id="2147483906" r:id="rId10"/>
    <p:sldLayoutId id="2147483911" r:id="rId11"/>
    <p:sldLayoutId id="2147483900" r:id="rId12"/>
    <p:sldLayoutId id="2147483899" r:id="rId13"/>
    <p:sldLayoutId id="2147483905" r:id="rId14"/>
    <p:sldLayoutId id="2147483907" r:id="rId15"/>
    <p:sldLayoutId id="2147483898" r:id="rId16"/>
    <p:sldLayoutId id="2147483897" r:id="rId17"/>
    <p:sldLayoutId id="2147483892" r:id="rId18"/>
    <p:sldLayoutId id="2147483891" r:id="rId19"/>
    <p:sldLayoutId id="2147483878" r:id="rId20"/>
    <p:sldLayoutId id="2147483879" r:id="rId21"/>
    <p:sldLayoutId id="2147483873" r:id="rId22"/>
    <p:sldLayoutId id="2147483877" r:id="rId23"/>
    <p:sldLayoutId id="2147483904" r:id="rId2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4E34CA11-5688-4677-8A5E-A0E0C4B96E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b="17391"/>
          <a:stretch/>
        </p:blipFill>
        <p:spPr>
          <a:xfrm>
            <a:off x="304800" y="268568"/>
            <a:ext cx="11582400" cy="6338226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F61ADC3-8D74-4FCC-B202-F4C4FDC02375}"/>
              </a:ext>
            </a:extLst>
          </p:cNvPr>
          <p:cNvGrpSpPr/>
          <p:nvPr/>
        </p:nvGrpSpPr>
        <p:grpSpPr>
          <a:xfrm>
            <a:off x="2809874" y="1493356"/>
            <a:ext cx="6572252" cy="3873261"/>
            <a:chOff x="2809874" y="1493356"/>
            <a:chExt cx="6572252" cy="387326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E485DA0-D7AA-45CB-906C-D85ACD1BCB01}"/>
                </a:ext>
              </a:extLst>
            </p:cNvPr>
            <p:cNvSpPr txBox="1"/>
            <p:nvPr/>
          </p:nvSpPr>
          <p:spPr>
            <a:xfrm>
              <a:off x="3439886" y="2459504"/>
              <a:ext cx="5312228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4800"/>
                </a:lnSpc>
              </a:pPr>
              <a:r>
                <a:rPr lang="en-US" sz="40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MINIMAL</a:t>
              </a:r>
            </a:p>
            <a:p>
              <a:pPr algn="ctr">
                <a:lnSpc>
                  <a:spcPts val="4800"/>
                </a:lnSpc>
              </a:pPr>
              <a:r>
                <a:rPr lang="en-US" sz="4000" b="1" spc="2000" dirty="0">
                  <a:latin typeface="+mj-lt"/>
                  <a:ea typeface="Montserrat Black" charset="0"/>
                  <a:cs typeface="Montserrat Black" charset="0"/>
                </a:rPr>
                <a:t>BUSINESS</a:t>
              </a:r>
            </a:p>
            <a:p>
              <a:pPr algn="ctr">
                <a:lnSpc>
                  <a:spcPts val="4800"/>
                </a:lnSpc>
              </a:pPr>
              <a:r>
                <a:rPr lang="en-US" sz="40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POWERPOINT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43EFDA-1F7B-4780-999A-A40539880190}"/>
                </a:ext>
              </a:extLst>
            </p:cNvPr>
            <p:cNvSpPr txBox="1"/>
            <p:nvPr/>
          </p:nvSpPr>
          <p:spPr>
            <a:xfrm>
              <a:off x="5014912" y="1493356"/>
              <a:ext cx="2162176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" b="1" i="1" spc="200" dirty="0">
                  <a:latin typeface="+mj-lt"/>
                  <a:ea typeface="Montserrat Black" charset="0"/>
                  <a:cs typeface="Montserrat Black" charset="0"/>
                </a:rPr>
                <a:t>Minimal business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E8B60E-4771-43C5-A33F-78804DBEC2C9}"/>
                </a:ext>
              </a:extLst>
            </p:cNvPr>
            <p:cNvSpPr txBox="1"/>
            <p:nvPr/>
          </p:nvSpPr>
          <p:spPr>
            <a:xfrm>
              <a:off x="2809874" y="4753436"/>
              <a:ext cx="6572252" cy="613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084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6EFA49-8EB8-4DB2-8187-BBF374127AB1}"/>
              </a:ext>
            </a:extLst>
          </p:cNvPr>
          <p:cNvSpPr/>
          <p:nvPr/>
        </p:nvSpPr>
        <p:spPr>
          <a:xfrm>
            <a:off x="393123" y="2315497"/>
            <a:ext cx="2693942" cy="3962401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69ACF1-E1DD-4784-BF4D-3306E8F93CE1}"/>
              </a:ext>
            </a:extLst>
          </p:cNvPr>
          <p:cNvSpPr/>
          <p:nvPr/>
        </p:nvSpPr>
        <p:spPr>
          <a:xfrm>
            <a:off x="3297061" y="2315497"/>
            <a:ext cx="2693942" cy="3962401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4A8A886-12C9-4EF4-B647-00090275DAC1}"/>
              </a:ext>
            </a:extLst>
          </p:cNvPr>
          <p:cNvSpPr/>
          <p:nvPr/>
        </p:nvSpPr>
        <p:spPr>
          <a:xfrm>
            <a:off x="6200998" y="2315497"/>
            <a:ext cx="2693942" cy="3962401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A4E48E-C18E-4526-A16A-69538ACB08EA}"/>
              </a:ext>
            </a:extLst>
          </p:cNvPr>
          <p:cNvSpPr/>
          <p:nvPr/>
        </p:nvSpPr>
        <p:spPr>
          <a:xfrm>
            <a:off x="9104935" y="2315497"/>
            <a:ext cx="2693942" cy="3962401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A4F732-0BF8-43F8-91F7-1CB7AD888E2F}"/>
              </a:ext>
            </a:extLst>
          </p:cNvPr>
          <p:cNvSpPr txBox="1">
            <a:spLocks/>
          </p:cNvSpPr>
          <p:nvPr/>
        </p:nvSpPr>
        <p:spPr>
          <a:xfrm>
            <a:off x="838200" y="516468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000" b="1" spc="9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Team Members</a:t>
            </a:r>
            <a:endParaRPr lang="en-US" sz="3000" b="1" spc="90" dirty="0">
              <a:solidFill>
                <a:schemeClr val="accent1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6DD2371-19FA-4DCC-AD1B-D0B03B9388AB}"/>
              </a:ext>
            </a:extLst>
          </p:cNvPr>
          <p:cNvSpPr>
            <a:spLocks/>
          </p:cNvSpPr>
          <p:nvPr/>
        </p:nvSpPr>
        <p:spPr bwMode="auto">
          <a:xfrm>
            <a:off x="1580243" y="1036989"/>
            <a:ext cx="9031514" cy="38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800"/>
              </a:lnSpc>
            </a:pPr>
            <a:r>
              <a:rPr lang="en-US" sz="1050" dirty="0"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  <a:sym typeface="Montserrat-Regular" charset="0"/>
              </a:rPr>
              <a:t>he simplicity lorem suggests strength and the </a:t>
            </a:r>
            <a:r>
              <a:rPr lang="en-US" sz="1050" dirty="0" err="1"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  <a:sym typeface="Montserrat-Regular" charset="0"/>
              </a:rPr>
              <a:t>spaciousn</a:t>
            </a:r>
            <a:r>
              <a:rPr lang="en-US" sz="1050" dirty="0"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  <a:sym typeface="Montserrat-Regular" charset="0"/>
              </a:rPr>
              <a:t> contributes to the aesthetics meant to project an image dolor sit </a:t>
            </a:r>
            <a:r>
              <a:rPr lang="en-US" sz="1050" dirty="0" err="1"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  <a:sym typeface="Montserrat-Regular" charset="0"/>
              </a:rPr>
              <a:t>amet</a:t>
            </a:r>
            <a:endParaRPr lang="en-US" sz="1050" dirty="0">
              <a:latin typeface="Montserrat Light" panose="00000400000000000000" pitchFamily="50" charset="0"/>
              <a:ea typeface="Open Sans" panose="020B0606030504020204" pitchFamily="34" charset="0"/>
              <a:cs typeface="Open Sans" panose="020B0606030504020204" pitchFamily="34" charset="0"/>
              <a:sym typeface="Montserrat-Regular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89ED94-A0F3-4BD8-99B3-CC13A53E67C4}"/>
              </a:ext>
            </a:extLst>
          </p:cNvPr>
          <p:cNvSpPr/>
          <p:nvPr/>
        </p:nvSpPr>
        <p:spPr>
          <a:xfrm>
            <a:off x="5293576" y="1576920"/>
            <a:ext cx="1604848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868594A2-CBFD-4592-BFA0-618AC1702DF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15334" t="6233" r="15334" b="6233"/>
          <a:stretch/>
        </p:blipFill>
        <p:spPr>
          <a:xfrm>
            <a:off x="393122" y="2315497"/>
            <a:ext cx="2693943" cy="3962402"/>
          </a:xfrm>
        </p:spPr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62FE8A8C-5C1E-47AE-81FF-3C53E010FB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478" t="13751" r="25478" b="38159"/>
          <a:stretch/>
        </p:blipFill>
        <p:spPr>
          <a:xfrm>
            <a:off x="9104935" y="2315496"/>
            <a:ext cx="2693943" cy="3962402"/>
          </a:xfrm>
        </p:spPr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19EE7CBB-FAA7-479E-81AC-89CAF7298A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19405" r="19405"/>
          <a:stretch>
            <a:fillRect/>
          </a:stretch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A28A1942-31C5-4240-9928-D5B7EEA007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/>
          <a:srcRect l="35592" t="22690" r="31390" b="4466"/>
          <a:stretch/>
        </p:blipFill>
        <p:spPr>
          <a:xfrm>
            <a:off x="3297061" y="2315496"/>
            <a:ext cx="2693943" cy="3962402"/>
          </a:xfrm>
        </p:spPr>
      </p:pic>
    </p:spTree>
    <p:extLst>
      <p:ext uri="{BB962C8B-B14F-4D97-AF65-F5344CB8AC3E}">
        <p14:creationId xmlns:p14="http://schemas.microsoft.com/office/powerpoint/2010/main" val="2288179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48F8CE48-4174-416C-B9B2-1F6D63D6D4CF}"/>
              </a:ext>
            </a:extLst>
          </p:cNvPr>
          <p:cNvSpPr txBox="1"/>
          <p:nvPr/>
        </p:nvSpPr>
        <p:spPr>
          <a:xfrm>
            <a:off x="3518695" y="628648"/>
            <a:ext cx="2602504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our result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CD8A4C-C27B-48D3-A2E1-950D1E303805}"/>
              </a:ext>
            </a:extLst>
          </p:cNvPr>
          <p:cNvSpPr txBox="1"/>
          <p:nvPr/>
        </p:nvSpPr>
        <p:spPr>
          <a:xfrm>
            <a:off x="860448" y="1455019"/>
            <a:ext cx="5260751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Living grass to for can't gathered waters had winged. Creepiest don't subdue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EE0B138-09A8-4113-B8AB-5724D5E17E9C}"/>
              </a:ext>
            </a:extLst>
          </p:cNvPr>
          <p:cNvSpPr txBox="1"/>
          <p:nvPr/>
        </p:nvSpPr>
        <p:spPr>
          <a:xfrm>
            <a:off x="1268798" y="4153720"/>
            <a:ext cx="759881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300" dirty="0">
                <a:latin typeface="Montserrat "/>
                <a:ea typeface="Montserrat Black" charset="0"/>
                <a:cs typeface="Montserrat Black" charset="0"/>
              </a:rPr>
              <a:t>AS-IS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B9C83FC-4B3D-49F3-8EA2-6E6F41C4C7D5}"/>
              </a:ext>
            </a:extLst>
          </p:cNvPr>
          <p:cNvSpPr txBox="1"/>
          <p:nvPr/>
        </p:nvSpPr>
        <p:spPr>
          <a:xfrm>
            <a:off x="659198" y="4442933"/>
            <a:ext cx="1369481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54FA20F-1F88-47E5-8EC5-E03FA4F90F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37410" t="29219" r="28258" b="9087"/>
          <a:stretch/>
        </p:blipFill>
        <p:spPr>
          <a:xfrm>
            <a:off x="6610351" y="285930"/>
            <a:ext cx="5276849" cy="6320864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B6AE8A0-B551-4D46-8927-D697E25BD86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8032" t="25340" r="32404" b="362"/>
          <a:stretch/>
        </p:blipFill>
        <p:spPr>
          <a:xfrm>
            <a:off x="2541201" y="3030638"/>
            <a:ext cx="3800608" cy="3558794"/>
          </a:xfrm>
        </p:spPr>
      </p:pic>
    </p:spTree>
    <p:extLst>
      <p:ext uri="{BB962C8B-B14F-4D97-AF65-F5344CB8AC3E}">
        <p14:creationId xmlns:p14="http://schemas.microsoft.com/office/powerpoint/2010/main" val="36939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6F8B32BF-FC48-4D5C-BC11-2EBEF57AF1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543" t="6829" r="-543" b="25333"/>
          <a:stretch/>
        </p:blipFill>
        <p:spPr>
          <a:xfrm>
            <a:off x="361951" y="285930"/>
            <a:ext cx="7010399" cy="6286140"/>
          </a:xfr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61E037-0DD7-4F1D-995C-43DEC4AB978B}"/>
              </a:ext>
            </a:extLst>
          </p:cNvPr>
          <p:cNvSpPr/>
          <p:nvPr/>
        </p:nvSpPr>
        <p:spPr>
          <a:xfrm>
            <a:off x="7620000" y="285930"/>
            <a:ext cx="4248150" cy="3006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91C310-97D3-4A57-A9F8-35A486ACE449}"/>
              </a:ext>
            </a:extLst>
          </p:cNvPr>
          <p:cNvSpPr/>
          <p:nvPr/>
        </p:nvSpPr>
        <p:spPr>
          <a:xfrm>
            <a:off x="7620000" y="3565663"/>
            <a:ext cx="4248150" cy="3006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25958E8C-C60D-45FD-9C79-E2A5C330820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4736" t="3494" r="23350" b="5978"/>
          <a:stretch/>
        </p:blipFill>
        <p:spPr>
          <a:xfrm>
            <a:off x="7620001" y="3545046"/>
            <a:ext cx="4248149" cy="3006407"/>
          </a:xfrm>
        </p:spPr>
      </p:pic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FF6FBDE8-57C6-4698-B3E1-4797C78F63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2315" r="2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3683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3CA8B68A-F7FE-4597-B4FD-46221484FB9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4808" r="24808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0FDBB8-EEA2-43E0-B01D-A04410BBE219}"/>
              </a:ext>
            </a:extLst>
          </p:cNvPr>
          <p:cNvSpPr txBox="1"/>
          <p:nvPr/>
        </p:nvSpPr>
        <p:spPr>
          <a:xfrm>
            <a:off x="7563930" y="3158664"/>
            <a:ext cx="24574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800" b="1" dirty="0">
                <a:latin typeface="+mj-lt"/>
                <a:ea typeface="Montserrat Black" charset="0"/>
                <a:cs typeface="Montserrat Black" charset="0"/>
              </a:rPr>
              <a:t>Study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DB9614-3FAF-45E0-8D5D-A6323FFA35C0}"/>
              </a:ext>
            </a:extLst>
          </p:cNvPr>
          <p:cNvGrpSpPr/>
          <p:nvPr/>
        </p:nvGrpSpPr>
        <p:grpSpPr>
          <a:xfrm>
            <a:off x="7923696" y="4628418"/>
            <a:ext cx="3432558" cy="1673215"/>
            <a:chOff x="7378007" y="4064161"/>
            <a:chExt cx="3432558" cy="167321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BC22D14-A878-4199-9C3F-87E690AE9214}"/>
                </a:ext>
              </a:extLst>
            </p:cNvPr>
            <p:cNvGrpSpPr/>
            <p:nvPr/>
          </p:nvGrpSpPr>
          <p:grpSpPr>
            <a:xfrm>
              <a:off x="7658100" y="4064161"/>
              <a:ext cx="3152465" cy="1673215"/>
              <a:chOff x="7658100" y="4600298"/>
              <a:chExt cx="3152465" cy="1673215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BD0FA2E-36A8-484C-A4F8-FE8B319DF86F}"/>
                  </a:ext>
                </a:extLst>
              </p:cNvPr>
              <p:cNvSpPr txBox="1"/>
              <p:nvPr/>
            </p:nvSpPr>
            <p:spPr>
              <a:xfrm>
                <a:off x="7658100" y="5092741"/>
                <a:ext cx="3152465" cy="1180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 Creepiest don't subdue which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A66E273-603D-4968-9224-0B6D642A08F0}"/>
                  </a:ext>
                </a:extLst>
              </p:cNvPr>
              <p:cNvSpPr txBox="1"/>
              <p:nvPr/>
            </p:nvSpPr>
            <p:spPr>
              <a:xfrm>
                <a:off x="7658100" y="4600298"/>
                <a:ext cx="1633309" cy="4924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E0B7A6D-B3D5-4877-92A3-3551EEE854FD}"/>
                </a:ext>
              </a:extLst>
            </p:cNvPr>
            <p:cNvCxnSpPr>
              <a:cxnSpLocks/>
            </p:cNvCxnSpPr>
            <p:nvPr/>
          </p:nvCxnSpPr>
          <p:spPr>
            <a:xfrm>
              <a:off x="7378007" y="4256891"/>
              <a:ext cx="0" cy="11305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Styles come and go.…">
            <a:extLst>
              <a:ext uri="{FF2B5EF4-FFF2-40B4-BE49-F238E27FC236}">
                <a16:creationId xmlns:a16="http://schemas.microsoft.com/office/drawing/2014/main" id="{AA2DEE80-D5C7-448B-8BFB-05FADDD6253C}"/>
              </a:ext>
            </a:extLst>
          </p:cNvPr>
          <p:cNvSpPr txBox="1"/>
          <p:nvPr/>
        </p:nvSpPr>
        <p:spPr>
          <a:xfrm>
            <a:off x="7563930" y="1039579"/>
            <a:ext cx="4053995" cy="1280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ts val="336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400" b="1" dirty="0">
                <a:latin typeface="+mj-lt"/>
              </a:rPr>
              <a:t>Styles come and go.</a:t>
            </a:r>
          </a:p>
          <a:p>
            <a:pPr algn="l">
              <a:lnSpc>
                <a:spcPts val="336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400" b="1" dirty="0">
                <a:latin typeface="+mj-lt"/>
              </a:rPr>
              <a:t>Good design is language,</a:t>
            </a:r>
          </a:p>
          <a:p>
            <a:pPr algn="l">
              <a:lnSpc>
                <a:spcPts val="336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400" b="1" dirty="0">
                <a:latin typeface="+mj-lt"/>
              </a:rPr>
              <a:t>not a style.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171586-C5F2-493D-B1CF-AAE2AA42995C}"/>
              </a:ext>
            </a:extLst>
          </p:cNvPr>
          <p:cNvSpPr/>
          <p:nvPr/>
        </p:nvSpPr>
        <p:spPr>
          <a:xfrm>
            <a:off x="304800" y="268568"/>
            <a:ext cx="6682853" cy="6338226"/>
          </a:xfrm>
          <a:prstGeom prst="rect">
            <a:avLst/>
          </a:prstGeom>
          <a:solidFill>
            <a:schemeClr val="tx1">
              <a:lumMod val="85000"/>
              <a:lumOff val="1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67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1E4E29AB-18AA-4138-AA9F-B7D03070F7C1}"/>
              </a:ext>
            </a:extLst>
          </p:cNvPr>
          <p:cNvSpPr/>
          <p:nvPr/>
        </p:nvSpPr>
        <p:spPr>
          <a:xfrm>
            <a:off x="304800" y="268568"/>
            <a:ext cx="4702632" cy="63208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A47D871-678D-4FAC-BC2E-421CB9FA4257}"/>
              </a:ext>
            </a:extLst>
          </p:cNvPr>
          <p:cNvSpPr txBox="1"/>
          <p:nvPr/>
        </p:nvSpPr>
        <p:spPr>
          <a:xfrm>
            <a:off x="743972" y="2388180"/>
            <a:ext cx="3448050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Portfolio</a:t>
            </a:r>
          </a:p>
          <a:p>
            <a:r>
              <a:rPr lang="en-US" sz="4500" b="1" dirty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Business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B20ADA5-E23A-4BB2-ABC3-80F20402BE5D}"/>
              </a:ext>
            </a:extLst>
          </p:cNvPr>
          <p:cNvGrpSpPr/>
          <p:nvPr/>
        </p:nvGrpSpPr>
        <p:grpSpPr>
          <a:xfrm>
            <a:off x="743972" y="1054680"/>
            <a:ext cx="1311136" cy="669515"/>
            <a:chOff x="1874838" y="120650"/>
            <a:chExt cx="3357562" cy="1714500"/>
          </a:xfrm>
          <a:solidFill>
            <a:schemeClr val="bg1"/>
          </a:solidFill>
        </p:grpSpPr>
        <p:sp>
          <p:nvSpPr>
            <p:cNvPr id="71" name="Freeform 41">
              <a:extLst>
                <a:ext uri="{FF2B5EF4-FFF2-40B4-BE49-F238E27FC236}">
                  <a16:creationId xmlns:a16="http://schemas.microsoft.com/office/drawing/2014/main" id="{0109B94E-C493-4F14-805E-55CB6FB654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4838" y="120650"/>
              <a:ext cx="1646237" cy="1714500"/>
            </a:xfrm>
            <a:custGeom>
              <a:avLst/>
              <a:gdLst>
                <a:gd name="T0" fmla="*/ 397 w 456"/>
                <a:gd name="T1" fmla="*/ 315 h 474"/>
                <a:gd name="T2" fmla="*/ 362 w 456"/>
                <a:gd name="T3" fmla="*/ 220 h 474"/>
                <a:gd name="T4" fmla="*/ 455 w 456"/>
                <a:gd name="T5" fmla="*/ 143 h 474"/>
                <a:gd name="T6" fmla="*/ 237 w 456"/>
                <a:gd name="T7" fmla="*/ 0 h 474"/>
                <a:gd name="T8" fmla="*/ 0 w 456"/>
                <a:gd name="T9" fmla="*/ 237 h 474"/>
                <a:gd name="T10" fmla="*/ 237 w 456"/>
                <a:gd name="T11" fmla="*/ 474 h 474"/>
                <a:gd name="T12" fmla="*/ 456 w 456"/>
                <a:gd name="T13" fmla="*/ 328 h 474"/>
                <a:gd name="T14" fmla="*/ 448 w 456"/>
                <a:gd name="T15" fmla="*/ 328 h 474"/>
                <a:gd name="T16" fmla="*/ 397 w 456"/>
                <a:gd name="T17" fmla="*/ 315 h 474"/>
                <a:gd name="T18" fmla="*/ 166 w 456"/>
                <a:gd name="T19" fmla="*/ 295 h 474"/>
                <a:gd name="T20" fmla="*/ 142 w 456"/>
                <a:gd name="T21" fmla="*/ 255 h 474"/>
                <a:gd name="T22" fmla="*/ 186 w 456"/>
                <a:gd name="T23" fmla="*/ 161 h 474"/>
                <a:gd name="T24" fmla="*/ 194 w 456"/>
                <a:gd name="T25" fmla="*/ 174 h 474"/>
                <a:gd name="T26" fmla="*/ 225 w 456"/>
                <a:gd name="T27" fmla="*/ 254 h 474"/>
                <a:gd name="T28" fmla="*/ 184 w 456"/>
                <a:gd name="T29" fmla="*/ 299 h 474"/>
                <a:gd name="T30" fmla="*/ 166 w 456"/>
                <a:gd name="T31" fmla="*/ 295 h 474"/>
                <a:gd name="T32" fmla="*/ 237 w 456"/>
                <a:gd name="T33" fmla="*/ 348 h 474"/>
                <a:gd name="T34" fmla="*/ 173 w 456"/>
                <a:gd name="T35" fmla="*/ 310 h 474"/>
                <a:gd name="T36" fmla="*/ 184 w 456"/>
                <a:gd name="T37" fmla="*/ 312 h 474"/>
                <a:gd name="T38" fmla="*/ 238 w 456"/>
                <a:gd name="T39" fmla="*/ 254 h 474"/>
                <a:gd name="T40" fmla="*/ 206 w 456"/>
                <a:gd name="T41" fmla="*/ 171 h 474"/>
                <a:gd name="T42" fmla="*/ 237 w 456"/>
                <a:gd name="T43" fmla="*/ 119 h 474"/>
                <a:gd name="T44" fmla="*/ 311 w 456"/>
                <a:gd name="T45" fmla="*/ 275 h 474"/>
                <a:gd name="T46" fmla="*/ 237 w 456"/>
                <a:gd name="T47" fmla="*/ 348 h 474"/>
                <a:gd name="T48" fmla="*/ 237 w 456"/>
                <a:gd name="T49" fmla="*/ 348 h 474"/>
                <a:gd name="T50" fmla="*/ 237 w 456"/>
                <a:gd name="T51" fmla="*/ 34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6" h="474">
                  <a:moveTo>
                    <a:pt x="397" y="315"/>
                  </a:moveTo>
                  <a:cubicBezTo>
                    <a:pt x="368" y="297"/>
                    <a:pt x="355" y="260"/>
                    <a:pt x="362" y="220"/>
                  </a:cubicBezTo>
                  <a:cubicBezTo>
                    <a:pt x="370" y="173"/>
                    <a:pt x="405" y="144"/>
                    <a:pt x="455" y="143"/>
                  </a:cubicBezTo>
                  <a:cubicBezTo>
                    <a:pt x="418" y="59"/>
                    <a:pt x="335" y="0"/>
                    <a:pt x="237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368"/>
                    <a:pt x="106" y="474"/>
                    <a:pt x="237" y="474"/>
                  </a:cubicBezTo>
                  <a:cubicBezTo>
                    <a:pt x="336" y="474"/>
                    <a:pt x="420" y="414"/>
                    <a:pt x="456" y="328"/>
                  </a:cubicBezTo>
                  <a:cubicBezTo>
                    <a:pt x="453" y="328"/>
                    <a:pt x="451" y="328"/>
                    <a:pt x="448" y="328"/>
                  </a:cubicBezTo>
                  <a:cubicBezTo>
                    <a:pt x="429" y="328"/>
                    <a:pt x="411" y="323"/>
                    <a:pt x="397" y="315"/>
                  </a:cubicBezTo>
                  <a:close/>
                  <a:moveTo>
                    <a:pt x="166" y="295"/>
                  </a:moveTo>
                  <a:cubicBezTo>
                    <a:pt x="152" y="287"/>
                    <a:pt x="142" y="272"/>
                    <a:pt x="142" y="255"/>
                  </a:cubicBezTo>
                  <a:cubicBezTo>
                    <a:pt x="142" y="231"/>
                    <a:pt x="186" y="161"/>
                    <a:pt x="186" y="161"/>
                  </a:cubicBezTo>
                  <a:cubicBezTo>
                    <a:pt x="186" y="161"/>
                    <a:pt x="189" y="166"/>
                    <a:pt x="194" y="174"/>
                  </a:cubicBezTo>
                  <a:cubicBezTo>
                    <a:pt x="213" y="211"/>
                    <a:pt x="225" y="241"/>
                    <a:pt x="225" y="254"/>
                  </a:cubicBezTo>
                  <a:cubicBezTo>
                    <a:pt x="225" y="279"/>
                    <a:pt x="207" y="299"/>
                    <a:pt x="184" y="299"/>
                  </a:cubicBezTo>
                  <a:cubicBezTo>
                    <a:pt x="178" y="299"/>
                    <a:pt x="172" y="298"/>
                    <a:pt x="166" y="295"/>
                  </a:cubicBezTo>
                  <a:close/>
                  <a:moveTo>
                    <a:pt x="237" y="348"/>
                  </a:moveTo>
                  <a:cubicBezTo>
                    <a:pt x="209" y="348"/>
                    <a:pt x="185" y="333"/>
                    <a:pt x="173" y="310"/>
                  </a:cubicBezTo>
                  <a:cubicBezTo>
                    <a:pt x="177" y="311"/>
                    <a:pt x="180" y="312"/>
                    <a:pt x="184" y="312"/>
                  </a:cubicBezTo>
                  <a:cubicBezTo>
                    <a:pt x="214" y="312"/>
                    <a:pt x="238" y="286"/>
                    <a:pt x="238" y="254"/>
                  </a:cubicBezTo>
                  <a:cubicBezTo>
                    <a:pt x="238" y="233"/>
                    <a:pt x="217" y="191"/>
                    <a:pt x="206" y="171"/>
                  </a:cubicBezTo>
                  <a:cubicBezTo>
                    <a:pt x="223" y="142"/>
                    <a:pt x="237" y="119"/>
                    <a:pt x="237" y="119"/>
                  </a:cubicBezTo>
                  <a:cubicBezTo>
                    <a:pt x="237" y="119"/>
                    <a:pt x="311" y="234"/>
                    <a:pt x="311" y="275"/>
                  </a:cubicBezTo>
                  <a:cubicBezTo>
                    <a:pt x="311" y="315"/>
                    <a:pt x="278" y="348"/>
                    <a:pt x="237" y="348"/>
                  </a:cubicBezTo>
                  <a:close/>
                  <a:moveTo>
                    <a:pt x="237" y="348"/>
                  </a:moveTo>
                  <a:cubicBezTo>
                    <a:pt x="237" y="348"/>
                    <a:pt x="237" y="348"/>
                    <a:pt x="237" y="3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id="{C22AB538-79F1-4A7B-9CDD-1B214F2E9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24338" y="392113"/>
              <a:ext cx="1008062" cy="871538"/>
            </a:xfrm>
            <a:custGeom>
              <a:avLst/>
              <a:gdLst>
                <a:gd name="T0" fmla="*/ 212 w 279"/>
                <a:gd name="T1" fmla="*/ 114 h 241"/>
                <a:gd name="T2" fmla="*/ 212 w 279"/>
                <a:gd name="T3" fmla="*/ 89 h 241"/>
                <a:gd name="T4" fmla="*/ 178 w 279"/>
                <a:gd name="T5" fmla="*/ 89 h 241"/>
                <a:gd name="T6" fmla="*/ 178 w 279"/>
                <a:gd name="T7" fmla="*/ 175 h 241"/>
                <a:gd name="T8" fmla="*/ 154 w 279"/>
                <a:gd name="T9" fmla="*/ 200 h 241"/>
                <a:gd name="T10" fmla="*/ 138 w 279"/>
                <a:gd name="T11" fmla="*/ 176 h 241"/>
                <a:gd name="T12" fmla="*/ 138 w 279"/>
                <a:gd name="T13" fmla="*/ 0 h 241"/>
                <a:gd name="T14" fmla="*/ 88 w 279"/>
                <a:gd name="T15" fmla="*/ 0 h 241"/>
                <a:gd name="T16" fmla="*/ 88 w 279"/>
                <a:gd name="T17" fmla="*/ 29 h 241"/>
                <a:gd name="T18" fmla="*/ 100 w 279"/>
                <a:gd name="T19" fmla="*/ 29 h 241"/>
                <a:gd name="T20" fmla="*/ 104 w 279"/>
                <a:gd name="T21" fmla="*/ 38 h 241"/>
                <a:gd name="T22" fmla="*/ 104 w 279"/>
                <a:gd name="T23" fmla="*/ 75 h 241"/>
                <a:gd name="T24" fmla="*/ 94 w 279"/>
                <a:gd name="T25" fmla="*/ 84 h 241"/>
                <a:gd name="T26" fmla="*/ 60 w 279"/>
                <a:gd name="T27" fmla="*/ 90 h 241"/>
                <a:gd name="T28" fmla="*/ 9 w 279"/>
                <a:gd name="T29" fmla="*/ 189 h 241"/>
                <a:gd name="T30" fmla="*/ 44 w 279"/>
                <a:gd name="T31" fmla="*/ 234 h 241"/>
                <a:gd name="T32" fmla="*/ 109 w 279"/>
                <a:gd name="T33" fmla="*/ 213 h 241"/>
                <a:gd name="T34" fmla="*/ 158 w 279"/>
                <a:gd name="T35" fmla="*/ 234 h 241"/>
                <a:gd name="T36" fmla="*/ 178 w 279"/>
                <a:gd name="T37" fmla="*/ 225 h 241"/>
                <a:gd name="T38" fmla="*/ 178 w 279"/>
                <a:gd name="T39" fmla="*/ 235 h 241"/>
                <a:gd name="T40" fmla="*/ 214 w 279"/>
                <a:gd name="T41" fmla="*/ 235 h 241"/>
                <a:gd name="T42" fmla="*/ 214 w 279"/>
                <a:gd name="T43" fmla="*/ 168 h 241"/>
                <a:gd name="T44" fmla="*/ 236 w 279"/>
                <a:gd name="T45" fmla="*/ 126 h 241"/>
                <a:gd name="T46" fmla="*/ 246 w 279"/>
                <a:gd name="T47" fmla="*/ 123 h 241"/>
                <a:gd name="T48" fmla="*/ 250 w 279"/>
                <a:gd name="T49" fmla="*/ 133 h 241"/>
                <a:gd name="T50" fmla="*/ 250 w 279"/>
                <a:gd name="T51" fmla="*/ 144 h 241"/>
                <a:gd name="T52" fmla="*/ 279 w 279"/>
                <a:gd name="T53" fmla="*/ 144 h 241"/>
                <a:gd name="T54" fmla="*/ 279 w 279"/>
                <a:gd name="T55" fmla="*/ 95 h 241"/>
                <a:gd name="T56" fmla="*/ 279 w 279"/>
                <a:gd name="T57" fmla="*/ 85 h 241"/>
                <a:gd name="T58" fmla="*/ 270 w 279"/>
                <a:gd name="T59" fmla="*/ 86 h 241"/>
                <a:gd name="T60" fmla="*/ 212 w 279"/>
                <a:gd name="T61" fmla="*/ 114 h 241"/>
                <a:gd name="T62" fmla="*/ 102 w 279"/>
                <a:gd name="T63" fmla="*/ 179 h 241"/>
                <a:gd name="T64" fmla="*/ 68 w 279"/>
                <a:gd name="T65" fmla="*/ 202 h 241"/>
                <a:gd name="T66" fmla="*/ 44 w 279"/>
                <a:gd name="T67" fmla="*/ 175 h 241"/>
                <a:gd name="T68" fmla="*/ 72 w 279"/>
                <a:gd name="T69" fmla="*/ 117 h 241"/>
                <a:gd name="T70" fmla="*/ 98 w 279"/>
                <a:gd name="T71" fmla="*/ 114 h 241"/>
                <a:gd name="T72" fmla="*/ 104 w 279"/>
                <a:gd name="T73" fmla="*/ 122 h 241"/>
                <a:gd name="T74" fmla="*/ 104 w 279"/>
                <a:gd name="T75" fmla="*/ 148 h 241"/>
                <a:gd name="T76" fmla="*/ 102 w 279"/>
                <a:gd name="T77" fmla="*/ 179 h 241"/>
                <a:gd name="T78" fmla="*/ 102 w 279"/>
                <a:gd name="T79" fmla="*/ 179 h 241"/>
                <a:gd name="T80" fmla="*/ 102 w 279"/>
                <a:gd name="T81" fmla="*/ 17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9" h="241">
                  <a:moveTo>
                    <a:pt x="212" y="114"/>
                  </a:moveTo>
                  <a:cubicBezTo>
                    <a:pt x="212" y="89"/>
                    <a:pt x="212" y="89"/>
                    <a:pt x="212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175"/>
                    <a:pt x="178" y="175"/>
                    <a:pt x="178" y="175"/>
                  </a:cubicBezTo>
                  <a:cubicBezTo>
                    <a:pt x="178" y="189"/>
                    <a:pt x="167" y="200"/>
                    <a:pt x="154" y="200"/>
                  </a:cubicBezTo>
                  <a:cubicBezTo>
                    <a:pt x="143" y="200"/>
                    <a:pt x="138" y="194"/>
                    <a:pt x="138" y="176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4" y="29"/>
                    <a:pt x="104" y="35"/>
                    <a:pt x="104" y="38"/>
                  </a:cubicBezTo>
                  <a:cubicBezTo>
                    <a:pt x="104" y="50"/>
                    <a:pt x="103" y="63"/>
                    <a:pt x="104" y="75"/>
                  </a:cubicBezTo>
                  <a:cubicBezTo>
                    <a:pt x="104" y="83"/>
                    <a:pt x="101" y="84"/>
                    <a:pt x="94" y="84"/>
                  </a:cubicBezTo>
                  <a:cubicBezTo>
                    <a:pt x="83" y="84"/>
                    <a:pt x="71" y="86"/>
                    <a:pt x="60" y="90"/>
                  </a:cubicBezTo>
                  <a:cubicBezTo>
                    <a:pt x="21" y="104"/>
                    <a:pt x="0" y="146"/>
                    <a:pt x="9" y="189"/>
                  </a:cubicBezTo>
                  <a:cubicBezTo>
                    <a:pt x="13" y="210"/>
                    <a:pt x="23" y="228"/>
                    <a:pt x="44" y="234"/>
                  </a:cubicBezTo>
                  <a:cubicBezTo>
                    <a:pt x="70" y="241"/>
                    <a:pt x="93" y="236"/>
                    <a:pt x="109" y="213"/>
                  </a:cubicBezTo>
                  <a:cubicBezTo>
                    <a:pt x="124" y="234"/>
                    <a:pt x="137" y="239"/>
                    <a:pt x="158" y="234"/>
                  </a:cubicBezTo>
                  <a:cubicBezTo>
                    <a:pt x="165" y="232"/>
                    <a:pt x="178" y="225"/>
                    <a:pt x="178" y="225"/>
                  </a:cubicBezTo>
                  <a:cubicBezTo>
                    <a:pt x="178" y="235"/>
                    <a:pt x="178" y="235"/>
                    <a:pt x="178" y="235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52"/>
                    <a:pt x="221" y="136"/>
                    <a:pt x="236" y="126"/>
                  </a:cubicBezTo>
                  <a:cubicBezTo>
                    <a:pt x="240" y="124"/>
                    <a:pt x="242" y="122"/>
                    <a:pt x="246" y="123"/>
                  </a:cubicBezTo>
                  <a:cubicBezTo>
                    <a:pt x="251" y="125"/>
                    <a:pt x="250" y="133"/>
                    <a:pt x="250" y="133"/>
                  </a:cubicBezTo>
                  <a:cubicBezTo>
                    <a:pt x="250" y="144"/>
                    <a:pt x="250" y="144"/>
                    <a:pt x="250" y="144"/>
                  </a:cubicBezTo>
                  <a:cubicBezTo>
                    <a:pt x="279" y="144"/>
                    <a:pt x="279" y="144"/>
                    <a:pt x="279" y="144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46" y="85"/>
                    <a:pt x="212" y="114"/>
                    <a:pt x="212" y="114"/>
                  </a:cubicBezTo>
                  <a:close/>
                  <a:moveTo>
                    <a:pt x="102" y="179"/>
                  </a:moveTo>
                  <a:cubicBezTo>
                    <a:pt x="97" y="194"/>
                    <a:pt x="83" y="204"/>
                    <a:pt x="68" y="202"/>
                  </a:cubicBezTo>
                  <a:cubicBezTo>
                    <a:pt x="54" y="201"/>
                    <a:pt x="46" y="192"/>
                    <a:pt x="44" y="175"/>
                  </a:cubicBezTo>
                  <a:cubicBezTo>
                    <a:pt x="41" y="149"/>
                    <a:pt x="52" y="127"/>
                    <a:pt x="72" y="117"/>
                  </a:cubicBezTo>
                  <a:cubicBezTo>
                    <a:pt x="80" y="114"/>
                    <a:pt x="89" y="114"/>
                    <a:pt x="98" y="114"/>
                  </a:cubicBezTo>
                  <a:cubicBezTo>
                    <a:pt x="103" y="115"/>
                    <a:pt x="104" y="118"/>
                    <a:pt x="104" y="122"/>
                  </a:cubicBezTo>
                  <a:cubicBezTo>
                    <a:pt x="104" y="130"/>
                    <a:pt x="104" y="138"/>
                    <a:pt x="104" y="148"/>
                  </a:cubicBezTo>
                  <a:cubicBezTo>
                    <a:pt x="103" y="157"/>
                    <a:pt x="105" y="168"/>
                    <a:pt x="102" y="179"/>
                  </a:cubicBezTo>
                  <a:close/>
                  <a:moveTo>
                    <a:pt x="102" y="179"/>
                  </a:moveTo>
                  <a:cubicBezTo>
                    <a:pt x="102" y="179"/>
                    <a:pt x="102" y="179"/>
                    <a:pt x="102" y="1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id="{3C78F207-C2E7-4B06-9378-BA419557A8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1038" y="681038"/>
              <a:ext cx="993775" cy="593725"/>
            </a:xfrm>
            <a:custGeom>
              <a:avLst/>
              <a:gdLst>
                <a:gd name="T0" fmla="*/ 234 w 275"/>
                <a:gd name="T1" fmla="*/ 12 h 164"/>
                <a:gd name="T2" fmla="*/ 160 w 275"/>
                <a:gd name="T3" fmla="*/ 16 h 164"/>
                <a:gd name="T4" fmla="*/ 130 w 275"/>
                <a:gd name="T5" fmla="*/ 87 h 164"/>
                <a:gd name="T6" fmla="*/ 132 w 275"/>
                <a:gd name="T7" fmla="*/ 100 h 164"/>
                <a:gd name="T8" fmla="*/ 120 w 275"/>
                <a:gd name="T9" fmla="*/ 112 h 164"/>
                <a:gd name="T10" fmla="*/ 88 w 275"/>
                <a:gd name="T11" fmla="*/ 127 h 164"/>
                <a:gd name="T12" fmla="*/ 41 w 275"/>
                <a:gd name="T13" fmla="*/ 99 h 164"/>
                <a:gd name="T14" fmla="*/ 64 w 275"/>
                <a:gd name="T15" fmla="*/ 38 h 164"/>
                <a:gd name="T16" fmla="*/ 76 w 275"/>
                <a:gd name="T17" fmla="*/ 35 h 164"/>
                <a:gd name="T18" fmla="*/ 76 w 275"/>
                <a:gd name="T19" fmla="*/ 35 h 164"/>
                <a:gd name="T20" fmla="*/ 77 w 275"/>
                <a:gd name="T21" fmla="*/ 35 h 164"/>
                <a:gd name="T22" fmla="*/ 76 w 275"/>
                <a:gd name="T23" fmla="*/ 35 h 164"/>
                <a:gd name="T24" fmla="*/ 89 w 275"/>
                <a:gd name="T25" fmla="*/ 46 h 164"/>
                <a:gd name="T26" fmla="*/ 89 w 275"/>
                <a:gd name="T27" fmla="*/ 61 h 164"/>
                <a:gd name="T28" fmla="*/ 119 w 275"/>
                <a:gd name="T29" fmla="*/ 61 h 164"/>
                <a:gd name="T30" fmla="*/ 119 w 275"/>
                <a:gd name="T31" fmla="*/ 7 h 164"/>
                <a:gd name="T32" fmla="*/ 96 w 275"/>
                <a:gd name="T33" fmla="*/ 5 h 164"/>
                <a:gd name="T34" fmla="*/ 5 w 275"/>
                <a:gd name="T35" fmla="*/ 68 h 164"/>
                <a:gd name="T36" fmla="*/ 33 w 275"/>
                <a:gd name="T37" fmla="*/ 146 h 164"/>
                <a:gd name="T38" fmla="*/ 136 w 275"/>
                <a:gd name="T39" fmla="*/ 135 h 164"/>
                <a:gd name="T40" fmla="*/ 142 w 275"/>
                <a:gd name="T41" fmla="*/ 129 h 164"/>
                <a:gd name="T42" fmla="*/ 147 w 275"/>
                <a:gd name="T43" fmla="*/ 134 h 164"/>
                <a:gd name="T44" fmla="*/ 234 w 275"/>
                <a:gd name="T45" fmla="*/ 148 h 164"/>
                <a:gd name="T46" fmla="*/ 269 w 275"/>
                <a:gd name="T47" fmla="*/ 65 h 164"/>
                <a:gd name="T48" fmla="*/ 234 w 275"/>
                <a:gd name="T49" fmla="*/ 12 h 164"/>
                <a:gd name="T50" fmla="*/ 227 w 275"/>
                <a:gd name="T51" fmla="*/ 110 h 164"/>
                <a:gd name="T52" fmla="*/ 201 w 275"/>
                <a:gd name="T53" fmla="*/ 127 h 164"/>
                <a:gd name="T54" fmla="*/ 173 w 275"/>
                <a:gd name="T55" fmla="*/ 111 h 164"/>
                <a:gd name="T56" fmla="*/ 173 w 275"/>
                <a:gd name="T57" fmla="*/ 49 h 164"/>
                <a:gd name="T58" fmla="*/ 199 w 275"/>
                <a:gd name="T59" fmla="*/ 35 h 164"/>
                <a:gd name="T60" fmla="*/ 227 w 275"/>
                <a:gd name="T61" fmla="*/ 51 h 164"/>
                <a:gd name="T62" fmla="*/ 227 w 275"/>
                <a:gd name="T63" fmla="*/ 110 h 164"/>
                <a:gd name="T64" fmla="*/ 227 w 275"/>
                <a:gd name="T65" fmla="*/ 110 h 164"/>
                <a:gd name="T66" fmla="*/ 227 w 275"/>
                <a:gd name="T67" fmla="*/ 11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164">
                  <a:moveTo>
                    <a:pt x="234" y="12"/>
                  </a:moveTo>
                  <a:cubicBezTo>
                    <a:pt x="209" y="0"/>
                    <a:pt x="183" y="1"/>
                    <a:pt x="160" y="16"/>
                  </a:cubicBezTo>
                  <a:cubicBezTo>
                    <a:pt x="135" y="33"/>
                    <a:pt x="128" y="59"/>
                    <a:pt x="130" y="87"/>
                  </a:cubicBezTo>
                  <a:cubicBezTo>
                    <a:pt x="130" y="93"/>
                    <a:pt x="132" y="100"/>
                    <a:pt x="132" y="100"/>
                  </a:cubicBezTo>
                  <a:cubicBezTo>
                    <a:pt x="132" y="100"/>
                    <a:pt x="123" y="109"/>
                    <a:pt x="120" y="112"/>
                  </a:cubicBezTo>
                  <a:cubicBezTo>
                    <a:pt x="111" y="121"/>
                    <a:pt x="100" y="126"/>
                    <a:pt x="88" y="127"/>
                  </a:cubicBezTo>
                  <a:cubicBezTo>
                    <a:pt x="65" y="130"/>
                    <a:pt x="47" y="118"/>
                    <a:pt x="41" y="99"/>
                  </a:cubicBezTo>
                  <a:cubicBezTo>
                    <a:pt x="34" y="75"/>
                    <a:pt x="45" y="47"/>
                    <a:pt x="64" y="38"/>
                  </a:cubicBezTo>
                  <a:cubicBezTo>
                    <a:pt x="68" y="36"/>
                    <a:pt x="72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7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8" y="35"/>
                    <a:pt x="89" y="35"/>
                    <a:pt x="89" y="46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08" y="6"/>
                    <a:pt x="96" y="5"/>
                  </a:cubicBezTo>
                  <a:cubicBezTo>
                    <a:pt x="51" y="1"/>
                    <a:pt x="14" y="20"/>
                    <a:pt x="5" y="68"/>
                  </a:cubicBezTo>
                  <a:cubicBezTo>
                    <a:pt x="0" y="101"/>
                    <a:pt x="10" y="132"/>
                    <a:pt x="33" y="146"/>
                  </a:cubicBezTo>
                  <a:cubicBezTo>
                    <a:pt x="62" y="164"/>
                    <a:pt x="112" y="159"/>
                    <a:pt x="136" y="135"/>
                  </a:cubicBezTo>
                  <a:cubicBezTo>
                    <a:pt x="139" y="132"/>
                    <a:pt x="142" y="129"/>
                    <a:pt x="142" y="129"/>
                  </a:cubicBezTo>
                  <a:cubicBezTo>
                    <a:pt x="142" y="129"/>
                    <a:pt x="145" y="132"/>
                    <a:pt x="147" y="134"/>
                  </a:cubicBezTo>
                  <a:cubicBezTo>
                    <a:pt x="169" y="158"/>
                    <a:pt x="206" y="164"/>
                    <a:pt x="234" y="148"/>
                  </a:cubicBezTo>
                  <a:cubicBezTo>
                    <a:pt x="261" y="134"/>
                    <a:pt x="275" y="100"/>
                    <a:pt x="269" y="65"/>
                  </a:cubicBezTo>
                  <a:cubicBezTo>
                    <a:pt x="265" y="42"/>
                    <a:pt x="256" y="22"/>
                    <a:pt x="234" y="12"/>
                  </a:cubicBezTo>
                  <a:close/>
                  <a:moveTo>
                    <a:pt x="227" y="110"/>
                  </a:moveTo>
                  <a:cubicBezTo>
                    <a:pt x="222" y="121"/>
                    <a:pt x="213" y="127"/>
                    <a:pt x="201" y="127"/>
                  </a:cubicBezTo>
                  <a:cubicBezTo>
                    <a:pt x="188" y="128"/>
                    <a:pt x="178" y="122"/>
                    <a:pt x="173" y="111"/>
                  </a:cubicBezTo>
                  <a:cubicBezTo>
                    <a:pt x="163" y="90"/>
                    <a:pt x="163" y="70"/>
                    <a:pt x="173" y="49"/>
                  </a:cubicBezTo>
                  <a:cubicBezTo>
                    <a:pt x="179" y="39"/>
                    <a:pt x="187" y="35"/>
                    <a:pt x="199" y="35"/>
                  </a:cubicBezTo>
                  <a:cubicBezTo>
                    <a:pt x="212" y="34"/>
                    <a:pt x="221" y="40"/>
                    <a:pt x="227" y="51"/>
                  </a:cubicBezTo>
                  <a:cubicBezTo>
                    <a:pt x="236" y="71"/>
                    <a:pt x="236" y="90"/>
                    <a:pt x="227" y="110"/>
                  </a:cubicBezTo>
                  <a:close/>
                  <a:moveTo>
                    <a:pt x="227" y="110"/>
                  </a:moveTo>
                  <a:cubicBezTo>
                    <a:pt x="227" y="110"/>
                    <a:pt x="227" y="110"/>
                    <a:pt x="227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23E00AC6-A7E2-43DD-B689-26592B88C0E3}"/>
              </a:ext>
            </a:extLst>
          </p:cNvPr>
          <p:cNvSpPr txBox="1"/>
          <p:nvPr/>
        </p:nvSpPr>
        <p:spPr>
          <a:xfrm>
            <a:off x="743972" y="4082424"/>
            <a:ext cx="3573797" cy="1462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</a:t>
            </a:r>
            <a:r>
              <a:rPr lang="en-US" sz="900" i="1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37251803-2BC4-4717-B673-7C4717C3A2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21950" t="5634" r="21950" b="5634"/>
          <a:stretch/>
        </p:blipFill>
        <p:spPr>
          <a:xfrm>
            <a:off x="8447315" y="268568"/>
            <a:ext cx="3430784" cy="6320864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58E1C21-F833-40CD-A5D7-0E282578A34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25579" r="255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2845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D3FEB9A-2CA5-419B-B040-1B0750314F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3578C905-DD0D-475A-A8DA-91C683188FC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0152" t="43770" r="4496" b="9261"/>
          <a:stretch/>
        </p:blipFill>
        <p:spPr>
          <a:xfrm>
            <a:off x="6294049" y="1562100"/>
            <a:ext cx="4897030" cy="3733800"/>
          </a:xfrm>
        </p:spPr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16625D83-CA58-4E98-B15D-FB23A41888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8756" r="18756"/>
          <a:stretch>
            <a:fillRect/>
          </a:stretch>
        </p:blipFill>
        <p:spPr/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CF17D812-81AA-4733-BE68-CE92CCD8BDAD}"/>
              </a:ext>
            </a:extLst>
          </p:cNvPr>
          <p:cNvSpPr/>
          <p:nvPr/>
        </p:nvSpPr>
        <p:spPr>
          <a:xfrm>
            <a:off x="1000919" y="1562100"/>
            <a:ext cx="4897030" cy="3733800"/>
          </a:xfrm>
          <a:prstGeom prst="rect">
            <a:avLst/>
          </a:prstGeom>
          <a:solidFill>
            <a:schemeClr val="tx1">
              <a:lumMod val="85000"/>
              <a:lumOff val="15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17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1E4E29AB-18AA-4138-AA9F-B7D03070F7C1}"/>
              </a:ext>
            </a:extLst>
          </p:cNvPr>
          <p:cNvSpPr/>
          <p:nvPr/>
        </p:nvSpPr>
        <p:spPr>
          <a:xfrm>
            <a:off x="304799" y="268568"/>
            <a:ext cx="6057901" cy="63208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5D88231-7004-4BD3-B3AF-C0CE9BB8F0DC}"/>
              </a:ext>
            </a:extLst>
          </p:cNvPr>
          <p:cNvGrpSpPr/>
          <p:nvPr/>
        </p:nvGrpSpPr>
        <p:grpSpPr>
          <a:xfrm>
            <a:off x="7105646" y="628648"/>
            <a:ext cx="4381503" cy="5600704"/>
            <a:chOff x="628646" y="628648"/>
            <a:chExt cx="4381503" cy="560070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E32B6D6-E46E-4E13-9079-42EA7AA3733E}"/>
                </a:ext>
              </a:extLst>
            </p:cNvPr>
            <p:cNvSpPr/>
            <p:nvPr/>
          </p:nvSpPr>
          <p:spPr>
            <a:xfrm>
              <a:off x="628648" y="2404105"/>
              <a:ext cx="4381500" cy="20497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8AB72D9-123E-4926-89DC-3FBBA41346D1}"/>
                </a:ext>
              </a:extLst>
            </p:cNvPr>
            <p:cNvGrpSpPr/>
            <p:nvPr/>
          </p:nvGrpSpPr>
          <p:grpSpPr>
            <a:xfrm>
              <a:off x="628648" y="628648"/>
              <a:ext cx="4381501" cy="1015663"/>
              <a:chOff x="1543050" y="705592"/>
              <a:chExt cx="4381501" cy="1015663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F77A429-D6D4-44B8-82CC-1AE5F5065032}"/>
                  </a:ext>
                </a:extLst>
              </p:cNvPr>
              <p:cNvSpPr txBox="1"/>
              <p:nvPr/>
            </p:nvSpPr>
            <p:spPr>
              <a:xfrm>
                <a:off x="1543050" y="705592"/>
                <a:ext cx="3448050" cy="101566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500" b="1" dirty="0">
                    <a:latin typeface="+mj-lt"/>
                    <a:ea typeface="Montserrat Black" charset="0"/>
                    <a:cs typeface="Montserrat Black" charset="0"/>
                  </a:rPr>
                  <a:t>Company</a:t>
                </a:r>
              </a:p>
              <a:p>
                <a:r>
                  <a:rPr lang="en-US" sz="3500" b="1" dirty="0">
                    <a:latin typeface="+mj-lt"/>
                    <a:ea typeface="Montserrat Black" charset="0"/>
                    <a:cs typeface="Montserrat Black" charset="0"/>
                  </a:rPr>
                  <a:t>Vision title 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844D5F9-77A0-4B96-8325-04D3BF9518C4}"/>
                  </a:ext>
                </a:extLst>
              </p:cNvPr>
              <p:cNvSpPr/>
              <p:nvPr/>
            </p:nvSpPr>
            <p:spPr>
              <a:xfrm rot="16200000" flipH="1">
                <a:off x="5140465" y="680109"/>
                <a:ext cx="82273" cy="148589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A9EEBBA-A15C-40F2-9E44-D569243F20B1}"/>
                </a:ext>
              </a:extLst>
            </p:cNvPr>
            <p:cNvSpPr txBox="1"/>
            <p:nvPr/>
          </p:nvSpPr>
          <p:spPr>
            <a:xfrm>
              <a:off x="1169694" y="2891476"/>
              <a:ext cx="3299407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7B4DA73-BA76-436A-A026-2BE471DEA7B6}"/>
                </a:ext>
              </a:extLst>
            </p:cNvPr>
            <p:cNvSpPr txBox="1"/>
            <p:nvPr/>
          </p:nvSpPr>
          <p:spPr>
            <a:xfrm>
              <a:off x="628646" y="5604116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solidFill>
                    <a:schemeClr val="tx2"/>
                  </a:solidFill>
                  <a:latin typeface="Montserrat "/>
                  <a:ea typeface="Montserrat Black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solidFill>
                    <a:schemeClr val="tx2"/>
                  </a:solidFill>
                  <a:latin typeface="Montserrat "/>
                  <a:ea typeface="Montserrat Black" charset="0"/>
                  <a:cs typeface="Montserrat Black" charset="0"/>
                </a:rPr>
                <a:t>powerpoint</a:t>
              </a:r>
              <a:r>
                <a:rPr lang="en-US" sz="1300" b="1" dirty="0">
                  <a:solidFill>
                    <a:schemeClr val="tx2"/>
                  </a:solidFill>
                  <a:latin typeface="Montserrat "/>
                  <a:ea typeface="Montserrat Black" charset="0"/>
                  <a:cs typeface="Montserrat Black" charset="0"/>
                </a:rPr>
                <a:t> presentation about us</a:t>
              </a:r>
            </a:p>
          </p:txBody>
        </p:sp>
      </p:grpSp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F5F3E3DF-5E15-48E9-B87B-0761663360F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1668" r="116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60918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8EB88F5-09AE-4325-9D25-223FC83FB528}"/>
              </a:ext>
            </a:extLst>
          </p:cNvPr>
          <p:cNvSpPr/>
          <p:nvPr/>
        </p:nvSpPr>
        <p:spPr>
          <a:xfrm>
            <a:off x="4424541" y="268568"/>
            <a:ext cx="7521653" cy="30520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4C3F1E-1CE2-46C7-9903-BA71B98381CA}"/>
              </a:ext>
            </a:extLst>
          </p:cNvPr>
          <p:cNvSpPr txBox="1"/>
          <p:nvPr/>
        </p:nvSpPr>
        <p:spPr>
          <a:xfrm>
            <a:off x="884399" y="816471"/>
            <a:ext cx="3433387" cy="11182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4000"/>
              </a:lnSpc>
            </a:pPr>
            <a:r>
              <a:rPr lang="en-US" sz="3600" b="1" dirty="0">
                <a:latin typeface="+mj-lt"/>
                <a:ea typeface="Montserrat Black" charset="0"/>
                <a:cs typeface="Montserrat Black" charset="0"/>
              </a:rPr>
              <a:t>Its</a:t>
            </a:r>
          </a:p>
          <a:p>
            <a:pPr>
              <a:lnSpc>
                <a:spcPts val="4000"/>
              </a:lnSpc>
            </a:pPr>
            <a:r>
              <a:rPr lang="en-US" sz="3600" b="1" dirty="0">
                <a:latin typeface="+mj-lt"/>
                <a:ea typeface="Montserrat Black" charset="0"/>
                <a:cs typeface="Montserrat Black" charset="0"/>
              </a:rPr>
              <a:t>gallery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D9F8F8-9697-4D85-978B-EB603314B1CB}"/>
              </a:ext>
            </a:extLst>
          </p:cNvPr>
          <p:cNvSpPr txBox="1"/>
          <p:nvPr/>
        </p:nvSpPr>
        <p:spPr>
          <a:xfrm>
            <a:off x="884399" y="2137791"/>
            <a:ext cx="276594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Company the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Morda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Montserrat Medium" panose="00000600000000000000" pitchFamily="50" charset="0"/>
              <a:ea typeface="Montserrat Black" charset="0"/>
              <a:cs typeface="Montserrat Black" charset="0"/>
            </a:endParaRPr>
          </a:p>
          <a:p>
            <a:pPr>
              <a:lnSpc>
                <a:spcPts val="2200"/>
              </a:lnSpc>
            </a:pP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Cruda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 Con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Fron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F54567B-7B6F-4A1B-A510-CD7E93E3C64B}"/>
              </a:ext>
            </a:extLst>
          </p:cNvPr>
          <p:cNvSpPr/>
          <p:nvPr/>
        </p:nvSpPr>
        <p:spPr>
          <a:xfrm>
            <a:off x="304800" y="3537364"/>
            <a:ext cx="3833320" cy="30520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CDF3738-78A3-4D6F-A7CD-4298DF2439A4}"/>
              </a:ext>
            </a:extLst>
          </p:cNvPr>
          <p:cNvSpPr/>
          <p:nvPr/>
        </p:nvSpPr>
        <p:spPr>
          <a:xfrm>
            <a:off x="4424541" y="3537364"/>
            <a:ext cx="3833320" cy="30520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03D5AE-B4BF-4F76-8AF2-F09841B30CA1}"/>
              </a:ext>
            </a:extLst>
          </p:cNvPr>
          <p:cNvSpPr txBox="1"/>
          <p:nvPr/>
        </p:nvSpPr>
        <p:spPr>
          <a:xfrm>
            <a:off x="9065781" y="4374944"/>
            <a:ext cx="759881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dirty="0">
                <a:latin typeface="Montserrat "/>
                <a:ea typeface="Montserrat Black" charset="0"/>
                <a:cs typeface="Montserrat Black" charset="0"/>
              </a:rPr>
              <a:t>AS-IS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9B5491-03FB-4C3F-8110-F59C260281ED}"/>
              </a:ext>
            </a:extLst>
          </p:cNvPr>
          <p:cNvSpPr txBox="1"/>
          <p:nvPr/>
        </p:nvSpPr>
        <p:spPr>
          <a:xfrm>
            <a:off x="9065781" y="4664157"/>
            <a:ext cx="1369481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</p:txBody>
      </p:sp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0AA349C6-AF8E-4EC8-84E7-6264EA29D7A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1642" b="21642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67A16F91-F07B-4B4A-BCAA-BB3DF145C76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8138" r="8138"/>
          <a:stretch>
            <a:fillRect/>
          </a:stretch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DD21E1D2-9931-4D82-A443-FF5777A9B0E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l="2906" r="29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150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D7C1D165-F24D-41EA-A281-B228FE20CD92}"/>
              </a:ext>
            </a:extLst>
          </p:cNvPr>
          <p:cNvSpPr/>
          <p:nvPr/>
        </p:nvSpPr>
        <p:spPr>
          <a:xfrm>
            <a:off x="9668482" y="4438846"/>
            <a:ext cx="1894870" cy="17905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2730C17-EB24-426B-97B5-64243618AC86}"/>
              </a:ext>
            </a:extLst>
          </p:cNvPr>
          <p:cNvSpPr/>
          <p:nvPr/>
        </p:nvSpPr>
        <p:spPr>
          <a:xfrm>
            <a:off x="7556500" y="4438847"/>
            <a:ext cx="1894870" cy="17905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D5D9A9-1D1A-45F0-BF1C-9ED3BECFE27E}"/>
              </a:ext>
            </a:extLst>
          </p:cNvPr>
          <p:cNvSpPr/>
          <p:nvPr/>
        </p:nvSpPr>
        <p:spPr>
          <a:xfrm>
            <a:off x="1697666" y="2457450"/>
            <a:ext cx="5275542" cy="37719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35E7712-E458-4C88-A586-C18079DDDB4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4716" r="14716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15D4337-2089-4E3F-BB6C-C332C51BE0D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l="10306" r="10306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750B9962-7760-4F90-9756-EF9EF321BA7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/>
          <a:srcRect t="30934" b="5264"/>
          <a:stretch/>
        </p:blipFill>
        <p:spPr>
          <a:xfrm>
            <a:off x="1697666" y="2457450"/>
            <a:ext cx="5275542" cy="3771901"/>
          </a:xfr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6C95F53-8CFE-4E57-9871-6D113BE67405}"/>
              </a:ext>
            </a:extLst>
          </p:cNvPr>
          <p:cNvSpPr txBox="1"/>
          <p:nvPr/>
        </p:nvSpPr>
        <p:spPr>
          <a:xfrm rot="16200000">
            <a:off x="-604804" y="4621277"/>
            <a:ext cx="28929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latin typeface="Montserrat "/>
                <a:ea typeface="Montserrat Black" charset="0"/>
                <a:cs typeface="Montserrat Black" charset="0"/>
              </a:rPr>
              <a:t>Our Creative Business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5E026C-D6FC-4CF8-8938-DD9E63C252F3}"/>
              </a:ext>
            </a:extLst>
          </p:cNvPr>
          <p:cNvGrpSpPr/>
          <p:nvPr/>
        </p:nvGrpSpPr>
        <p:grpSpPr>
          <a:xfrm>
            <a:off x="1601106" y="628648"/>
            <a:ext cx="5372102" cy="1169551"/>
            <a:chOff x="1543050" y="628648"/>
            <a:chExt cx="5372102" cy="116955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59876F1-E4D0-4EDF-A69D-FB52D6B0A99C}"/>
                </a:ext>
              </a:extLst>
            </p:cNvPr>
            <p:cNvSpPr txBox="1"/>
            <p:nvPr/>
          </p:nvSpPr>
          <p:spPr>
            <a:xfrm>
              <a:off x="1543050" y="628648"/>
              <a:ext cx="3448050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4500" b="1" dirty="0">
                  <a:latin typeface="+mj-lt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40E9C14-E1BE-49AA-A7A3-279E6EE582B2}"/>
                </a:ext>
              </a:extLst>
            </p:cNvPr>
            <p:cNvSpPr/>
            <p:nvPr/>
          </p:nvSpPr>
          <p:spPr>
            <a:xfrm rot="16200000" flipH="1">
              <a:off x="5761518" y="297860"/>
              <a:ext cx="82273" cy="22249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75C54D5-AF11-4BDE-AF31-D4473DF9D979}"/>
              </a:ext>
            </a:extLst>
          </p:cNvPr>
          <p:cNvSpPr txBox="1"/>
          <p:nvPr/>
        </p:nvSpPr>
        <p:spPr>
          <a:xfrm>
            <a:off x="7499351" y="1728116"/>
            <a:ext cx="4064001" cy="145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DA90A5-37C7-41E0-8861-C80E794A45B3}"/>
              </a:ext>
            </a:extLst>
          </p:cNvPr>
          <p:cNvSpPr txBox="1"/>
          <p:nvPr/>
        </p:nvSpPr>
        <p:spPr>
          <a:xfrm>
            <a:off x="7499351" y="1212867"/>
            <a:ext cx="1633309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dirty="0">
                <a:latin typeface="Montserrat "/>
                <a:ea typeface="Montserrat Black" charset="0"/>
                <a:cs typeface="Montserrat Black" charset="0"/>
              </a:rPr>
              <a:t>This is Minimal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EED4BE-DEAC-41BF-888F-ED0287446C93}"/>
              </a:ext>
            </a:extLst>
          </p:cNvPr>
          <p:cNvCxnSpPr>
            <a:cxnSpLocks/>
          </p:cNvCxnSpPr>
          <p:nvPr/>
        </p:nvCxnSpPr>
        <p:spPr>
          <a:xfrm>
            <a:off x="7556500" y="3740133"/>
            <a:ext cx="3987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016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6C1E5A4-FA12-4A93-BFF2-A89D548C6B36}"/>
              </a:ext>
            </a:extLst>
          </p:cNvPr>
          <p:cNvSpPr/>
          <p:nvPr/>
        </p:nvSpPr>
        <p:spPr>
          <a:xfrm>
            <a:off x="438151" y="401918"/>
            <a:ext cx="7181851" cy="39605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Placeholder 9">
            <a:extLst>
              <a:ext uri="{FF2B5EF4-FFF2-40B4-BE49-F238E27FC236}">
                <a16:creationId xmlns:a16="http://schemas.microsoft.com/office/drawing/2014/main" id="{5F0587A1-2A08-461D-BE83-1A41D99388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84" r="32404"/>
          <a:stretch/>
        </p:blipFill>
        <p:spPr>
          <a:xfrm>
            <a:off x="8115300" y="2247900"/>
            <a:ext cx="3448052" cy="39814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75E77620-9F93-4CC8-AF28-FB9F65807579}"/>
              </a:ext>
            </a:extLst>
          </p:cNvPr>
          <p:cNvGrpSpPr/>
          <p:nvPr/>
        </p:nvGrpSpPr>
        <p:grpSpPr>
          <a:xfrm>
            <a:off x="1198336" y="5215933"/>
            <a:ext cx="6021616" cy="1013419"/>
            <a:chOff x="2933698" y="5045910"/>
            <a:chExt cx="6021616" cy="101341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EFD695E-5B9E-42F2-8DE7-C285C739191F}"/>
                </a:ext>
              </a:extLst>
            </p:cNvPr>
            <p:cNvSpPr txBox="1"/>
            <p:nvPr/>
          </p:nvSpPr>
          <p:spPr>
            <a:xfrm>
              <a:off x="2933698" y="5045910"/>
              <a:ext cx="3162302" cy="10134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  <a:p>
              <a:pPr algn="r">
                <a:lnSpc>
                  <a:spcPts val="3500"/>
                </a:lnSpc>
              </a:pPr>
              <a:r>
                <a:rPr lang="en-US" sz="4500" b="1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Business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F408F08-F14D-4793-94E7-9785377E745B}"/>
                </a:ext>
              </a:extLst>
            </p:cNvPr>
            <p:cNvSpPr txBox="1"/>
            <p:nvPr/>
          </p:nvSpPr>
          <p:spPr>
            <a:xfrm>
              <a:off x="6571603" y="5075936"/>
              <a:ext cx="2383711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winged. Creepiest don't subdue which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two set had seasons.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5345A511-D4ED-4F76-895A-2C09A060060A}"/>
              </a:ext>
            </a:extLst>
          </p:cNvPr>
          <p:cNvSpPr txBox="1"/>
          <p:nvPr/>
        </p:nvSpPr>
        <p:spPr>
          <a:xfrm>
            <a:off x="8115300" y="965032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1DCD8E4-E962-4B56-A337-15E14B550F49}"/>
              </a:ext>
            </a:extLst>
          </p:cNvPr>
          <p:cNvSpPr/>
          <p:nvPr/>
        </p:nvSpPr>
        <p:spPr>
          <a:xfrm>
            <a:off x="8001000" y="2190750"/>
            <a:ext cx="3756933" cy="43415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7AFE9A4-9545-4CDF-A79C-8F3FA6FD390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13233" b="13233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0D38A5CA-D954-48F0-8A4D-B09E3B5EDEE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 l="33418" t="417" r="8810" b="-417"/>
          <a:stretch/>
        </p:blipFill>
        <p:spPr>
          <a:xfrm>
            <a:off x="7996916" y="2190750"/>
            <a:ext cx="3756933" cy="4341530"/>
          </a:xfrm>
        </p:spPr>
      </p:pic>
    </p:spTree>
    <p:extLst>
      <p:ext uri="{BB962C8B-B14F-4D97-AF65-F5344CB8AC3E}">
        <p14:creationId xmlns:p14="http://schemas.microsoft.com/office/powerpoint/2010/main" val="2410904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039D23C-D8C2-490A-AB7E-3338ACC13A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352" b="1352"/>
          <a:stretch>
            <a:fillRect/>
          </a:stretch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321484F-F764-4952-B652-CDFA41A8DAD6}"/>
              </a:ext>
            </a:extLst>
          </p:cNvPr>
          <p:cNvGrpSpPr/>
          <p:nvPr/>
        </p:nvGrpSpPr>
        <p:grpSpPr>
          <a:xfrm>
            <a:off x="3879849" y="2159717"/>
            <a:ext cx="4432302" cy="1371186"/>
            <a:chOff x="3051220" y="2819390"/>
            <a:chExt cx="4432302" cy="13711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B7FFD3A-874A-4E95-B6BC-C8691CAC873B}"/>
                </a:ext>
              </a:extLst>
            </p:cNvPr>
            <p:cNvSpPr txBox="1"/>
            <p:nvPr/>
          </p:nvSpPr>
          <p:spPr>
            <a:xfrm>
              <a:off x="3051220" y="2819390"/>
              <a:ext cx="4432302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Welcome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6C46A9-B30D-4847-A404-CAB963300A5A}"/>
                </a:ext>
              </a:extLst>
            </p:cNvPr>
            <p:cNvSpPr txBox="1"/>
            <p:nvPr/>
          </p:nvSpPr>
          <p:spPr>
            <a:xfrm>
              <a:off x="3648120" y="3821244"/>
              <a:ext cx="33147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spc="6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Presentation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C4C81AE0-C4E7-4D05-AD6E-E56DE432BC6F}"/>
              </a:ext>
            </a:extLst>
          </p:cNvPr>
          <p:cNvSpPr txBox="1"/>
          <p:nvPr/>
        </p:nvSpPr>
        <p:spPr>
          <a:xfrm>
            <a:off x="3441700" y="3802973"/>
            <a:ext cx="5308600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don’t</a:t>
            </a:r>
          </a:p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two set had seasons. Fifth you'll, man wherein seas our </a:t>
            </a:r>
            <a:r>
              <a:rPr lang="en-US" sz="900" i="1" dirty="0" err="1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</a:t>
            </a:r>
            <a:endParaRPr lang="en-US" sz="900" i="1" dirty="0">
              <a:solidFill>
                <a:schemeClr val="bg1">
                  <a:lumMod val="85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them for one. Living grass to for can't gathered waters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675DE3A-1B7E-4B12-BBB2-44B01EAD8B0E}"/>
              </a:ext>
            </a:extLst>
          </p:cNvPr>
          <p:cNvCxnSpPr>
            <a:cxnSpLocks/>
          </p:cNvCxnSpPr>
          <p:nvPr/>
        </p:nvCxnSpPr>
        <p:spPr>
          <a:xfrm flipH="1">
            <a:off x="7557617" y="3345001"/>
            <a:ext cx="249125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0C3D549-7803-47A7-BB65-14B310041759}"/>
              </a:ext>
            </a:extLst>
          </p:cNvPr>
          <p:cNvCxnSpPr>
            <a:cxnSpLocks/>
          </p:cNvCxnSpPr>
          <p:nvPr/>
        </p:nvCxnSpPr>
        <p:spPr>
          <a:xfrm flipH="1">
            <a:off x="2143124" y="3345001"/>
            <a:ext cx="249125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8680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8F133EBA-2DE6-4745-BA4A-C3B8B75EF4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8954" b="8954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FE19DF2-16B5-42CE-96BD-2528EA6A9005}"/>
              </a:ext>
            </a:extLst>
          </p:cNvPr>
          <p:cNvSpPr/>
          <p:nvPr/>
        </p:nvSpPr>
        <p:spPr>
          <a:xfrm>
            <a:off x="304800" y="251206"/>
            <a:ext cx="11582400" cy="635558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E4EF33-53E4-4F39-A238-4228A6CA8CF5}"/>
              </a:ext>
            </a:extLst>
          </p:cNvPr>
          <p:cNvSpPr txBox="1"/>
          <p:nvPr/>
        </p:nvSpPr>
        <p:spPr>
          <a:xfrm>
            <a:off x="7105646" y="3479197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solidFill>
                  <a:schemeClr val="tx2"/>
                </a:solidFill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solidFill>
                  <a:schemeClr val="tx2"/>
                </a:solidFill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solidFill>
                  <a:schemeClr val="tx2"/>
                </a:solidFill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</p:spTree>
    <p:extLst>
      <p:ext uri="{BB962C8B-B14F-4D97-AF65-F5344CB8AC3E}">
        <p14:creationId xmlns:p14="http://schemas.microsoft.com/office/powerpoint/2010/main" val="2702033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342F1A4-428E-48D8-8EEB-E53A710191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9212" b="9212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FE19DF2-16B5-42CE-96BD-2528EA6A9005}"/>
              </a:ext>
            </a:extLst>
          </p:cNvPr>
          <p:cNvSpPr/>
          <p:nvPr/>
        </p:nvSpPr>
        <p:spPr>
          <a:xfrm>
            <a:off x="304800" y="251206"/>
            <a:ext cx="11582400" cy="635558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74158D4-E16F-455C-B40D-9C7A214D6DE0}"/>
              </a:ext>
            </a:extLst>
          </p:cNvPr>
          <p:cNvGrpSpPr/>
          <p:nvPr/>
        </p:nvGrpSpPr>
        <p:grpSpPr>
          <a:xfrm>
            <a:off x="2009721" y="2253845"/>
            <a:ext cx="8172558" cy="2350310"/>
            <a:chOff x="2031843" y="2204886"/>
            <a:chExt cx="8172558" cy="235031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3A5474D-4784-4D06-B817-B4636A689351}"/>
                </a:ext>
              </a:extLst>
            </p:cNvPr>
            <p:cNvSpPr txBox="1"/>
            <p:nvPr/>
          </p:nvSpPr>
          <p:spPr>
            <a:xfrm>
              <a:off x="2031843" y="2204886"/>
              <a:ext cx="24314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chemeClr val="bg1"/>
                  </a:solidFill>
                  <a:latin typeface="Montserrat Bold"/>
                </a:rPr>
                <a:t>break</a:t>
              </a:r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7E09AA12-9400-4205-8438-F9A451798FC8}"/>
                </a:ext>
              </a:extLst>
            </p:cNvPr>
            <p:cNvCxnSpPr>
              <a:cxnSpLocks/>
            </p:cNvCxnSpPr>
            <p:nvPr/>
          </p:nvCxnSpPr>
          <p:spPr>
            <a:xfrm>
              <a:off x="4557252" y="2765264"/>
              <a:ext cx="3016287" cy="1119483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bg1">
                  <a:alpha val="52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9842E41-C6F2-448F-BB0E-AE9E14E75F1F}"/>
                </a:ext>
              </a:extLst>
            </p:cNvPr>
            <p:cNvSpPr txBox="1"/>
            <p:nvPr/>
          </p:nvSpPr>
          <p:spPr>
            <a:xfrm>
              <a:off x="7772968" y="3727405"/>
              <a:ext cx="2431433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PT Sans" panose="020B0503020203020204" pitchFamily="34" charset="0"/>
                </a:rPr>
                <a:t>lorem ipsum is simply dummy</a:t>
              </a:r>
            </a:p>
            <a:p>
              <a:pPr>
                <a:lnSpc>
                  <a:spcPts val="20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PT Sans" panose="020B0503020203020204" pitchFamily="34" charset="0"/>
                </a:rPr>
                <a:t>text of the printing and typesetting industry. lorem the</a:t>
              </a:r>
              <a:endParaRPr lang="en-US" sz="1000" i="1" spc="300" dirty="0">
                <a:solidFill>
                  <a:schemeClr val="bg1"/>
                </a:solidFill>
                <a:latin typeface="Montserrat Light" panose="00000400000000000000" pitchFamily="50" charset="0"/>
                <a:ea typeface="PT Sans" panose="020B05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6250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9703AD8-1F06-4455-84C9-5F1889B690AE}"/>
              </a:ext>
            </a:extLst>
          </p:cNvPr>
          <p:cNvSpPr txBox="1"/>
          <p:nvPr/>
        </p:nvSpPr>
        <p:spPr>
          <a:xfrm>
            <a:off x="2823083" y="3258691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Welcome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6F581A4-CCAE-4BBF-9DB6-68F427161C13}"/>
              </a:ext>
            </a:extLst>
          </p:cNvPr>
          <p:cNvGrpSpPr/>
          <p:nvPr/>
        </p:nvGrpSpPr>
        <p:grpSpPr>
          <a:xfrm>
            <a:off x="1106615" y="4728445"/>
            <a:ext cx="4173920" cy="1287726"/>
            <a:chOff x="1375285" y="4728445"/>
            <a:chExt cx="4173920" cy="128772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2B70CD3-B3CA-4763-A373-E58109AC60FC}"/>
                </a:ext>
              </a:extLst>
            </p:cNvPr>
            <p:cNvSpPr txBox="1"/>
            <p:nvPr/>
          </p:nvSpPr>
          <p:spPr>
            <a:xfrm>
              <a:off x="1375285" y="5120861"/>
              <a:ext cx="3905250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2BC31A7-2891-4B8B-8BFC-E08427372F80}"/>
                </a:ext>
              </a:extLst>
            </p:cNvPr>
            <p:cNvSpPr txBox="1"/>
            <p:nvPr/>
          </p:nvSpPr>
          <p:spPr>
            <a:xfrm>
              <a:off x="3647226" y="4728445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465A1B-9F10-4D27-A989-F8485DF5A48D}"/>
                </a:ext>
              </a:extLst>
            </p:cNvPr>
            <p:cNvCxnSpPr>
              <a:cxnSpLocks/>
            </p:cNvCxnSpPr>
            <p:nvPr/>
          </p:nvCxnSpPr>
          <p:spPr>
            <a:xfrm>
              <a:off x="5549205" y="4821148"/>
              <a:ext cx="0" cy="11305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Styles come and go.…">
            <a:extLst>
              <a:ext uri="{FF2B5EF4-FFF2-40B4-BE49-F238E27FC236}">
                <a16:creationId xmlns:a16="http://schemas.microsoft.com/office/drawing/2014/main" id="{F482570B-4F7C-48E8-BD52-BFAA1D922ED9}"/>
              </a:ext>
            </a:extLst>
          </p:cNvPr>
          <p:cNvSpPr txBox="1"/>
          <p:nvPr/>
        </p:nvSpPr>
        <p:spPr>
          <a:xfrm>
            <a:off x="1042195" y="1039579"/>
            <a:ext cx="4238340" cy="1280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ts val="336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400" b="1" dirty="0">
                <a:latin typeface="+mj-lt"/>
              </a:rPr>
              <a:t>Styles come and go.</a:t>
            </a:r>
          </a:p>
          <a:p>
            <a:pPr algn="r">
              <a:lnSpc>
                <a:spcPts val="336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400" b="1" dirty="0">
                <a:latin typeface="+mj-lt"/>
              </a:rPr>
              <a:t>Good design is a language,</a:t>
            </a:r>
          </a:p>
          <a:p>
            <a:pPr algn="r">
              <a:lnSpc>
                <a:spcPts val="336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400" b="1" dirty="0">
                <a:latin typeface="+mj-lt"/>
              </a:rPr>
              <a:t>not a style.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C979F023-7439-44FD-B856-13BA1CFFF94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258" r="9722"/>
          <a:stretch/>
        </p:blipFill>
        <p:spPr>
          <a:xfrm>
            <a:off x="6362702" y="356314"/>
            <a:ext cx="5416338" cy="6118228"/>
          </a:xfrm>
        </p:spPr>
      </p:pic>
    </p:spTree>
    <p:extLst>
      <p:ext uri="{BB962C8B-B14F-4D97-AF65-F5344CB8AC3E}">
        <p14:creationId xmlns:p14="http://schemas.microsoft.com/office/powerpoint/2010/main" val="408753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21E161D-1867-42C2-B3EB-F150C9E343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24191" t="28299" r="24191" b="13395"/>
          <a:stretch/>
        </p:blipFill>
        <p:spPr>
          <a:xfrm>
            <a:off x="8244101" y="490743"/>
            <a:ext cx="3404419" cy="5769568"/>
          </a:xfr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2266A39-E8B5-45BB-B5E4-D70A3C020466}"/>
              </a:ext>
            </a:extLst>
          </p:cNvPr>
          <p:cNvSpPr/>
          <p:nvPr/>
        </p:nvSpPr>
        <p:spPr>
          <a:xfrm>
            <a:off x="8244101" y="477468"/>
            <a:ext cx="3404419" cy="5782843"/>
          </a:xfrm>
          <a:prstGeom prst="rect">
            <a:avLst/>
          </a:prstGeom>
          <a:solidFill>
            <a:schemeClr val="tx1">
              <a:lumMod val="85000"/>
              <a:lumOff val="1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9100716-A696-41A6-8F0F-784ED4A8F01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5753" r="5753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0394C84-2B35-478A-BFB5-5C387A91D14A}"/>
              </a:ext>
            </a:extLst>
          </p:cNvPr>
          <p:cNvSpPr/>
          <p:nvPr/>
        </p:nvSpPr>
        <p:spPr>
          <a:xfrm>
            <a:off x="4499483" y="490743"/>
            <a:ext cx="3404419" cy="5782843"/>
          </a:xfrm>
          <a:prstGeom prst="rect">
            <a:avLst/>
          </a:prstGeom>
          <a:solidFill>
            <a:schemeClr val="tx1">
              <a:lumMod val="85000"/>
              <a:lumOff val="1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69D450-6952-49CD-AB90-D594DDF227A8}"/>
              </a:ext>
            </a:extLst>
          </p:cNvPr>
          <p:cNvSpPr txBox="1"/>
          <p:nvPr/>
        </p:nvSpPr>
        <p:spPr>
          <a:xfrm>
            <a:off x="702392" y="4121044"/>
            <a:ext cx="3299407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19" name="Styles come and go.…">
            <a:extLst>
              <a:ext uri="{FF2B5EF4-FFF2-40B4-BE49-F238E27FC236}">
                <a16:creationId xmlns:a16="http://schemas.microsoft.com/office/drawing/2014/main" id="{BEAFBEE6-857C-4017-BD8E-D5F3FE2E7AFF}"/>
              </a:ext>
            </a:extLst>
          </p:cNvPr>
          <p:cNvSpPr txBox="1"/>
          <p:nvPr/>
        </p:nvSpPr>
        <p:spPr>
          <a:xfrm>
            <a:off x="791498" y="2757408"/>
            <a:ext cx="2880597" cy="73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ts val="300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1700" dirty="0">
                <a:latin typeface="Montserrat Light" panose="00000400000000000000" pitchFamily="50" charset="0"/>
              </a:rPr>
              <a:t>Styles come and go.</a:t>
            </a:r>
          </a:p>
          <a:p>
            <a:pPr algn="r">
              <a:lnSpc>
                <a:spcPts val="300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1700" dirty="0">
                <a:latin typeface="Montserrat Light" panose="00000400000000000000" pitchFamily="50" charset="0"/>
              </a:rPr>
              <a:t>Good design</a:t>
            </a:r>
            <a:r>
              <a:rPr lang="en-US" sz="1700" dirty="0">
                <a:latin typeface="Montserrat Light" panose="00000400000000000000" pitchFamily="50" charset="0"/>
              </a:rPr>
              <a:t> is a </a:t>
            </a:r>
            <a:r>
              <a:rPr sz="1700" dirty="0">
                <a:latin typeface="Montserrat Light" panose="00000400000000000000" pitchFamily="50" charset="0"/>
              </a:rPr>
              <a:t>language,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697E5D-45F9-4DEA-914F-26258460991C}"/>
              </a:ext>
            </a:extLst>
          </p:cNvPr>
          <p:cNvSpPr txBox="1"/>
          <p:nvPr/>
        </p:nvSpPr>
        <p:spPr>
          <a:xfrm>
            <a:off x="585265" y="813999"/>
            <a:ext cx="4384687" cy="129266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7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 Black" panose="02000000000000000000" pitchFamily="2" charset="0"/>
                <a:cs typeface="Montserrat Black" charset="0"/>
              </a:rPr>
              <a:t>Minimal</a:t>
            </a:r>
          </a:p>
        </p:txBody>
      </p:sp>
    </p:spTree>
    <p:extLst>
      <p:ext uri="{BB962C8B-B14F-4D97-AF65-F5344CB8AC3E}">
        <p14:creationId xmlns:p14="http://schemas.microsoft.com/office/powerpoint/2010/main" val="25359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73A5B3C-BFF0-42DB-875F-2FE39FD6E765}"/>
              </a:ext>
            </a:extLst>
          </p:cNvPr>
          <p:cNvSpPr txBox="1"/>
          <p:nvPr/>
        </p:nvSpPr>
        <p:spPr>
          <a:xfrm rot="16200000">
            <a:off x="-367725" y="4279118"/>
            <a:ext cx="3162302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500" b="1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  <a:p>
            <a:r>
              <a:rPr lang="en-US" sz="4500" b="1" dirty="0">
                <a:solidFill>
                  <a:schemeClr val="bg1">
                    <a:lumMod val="7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Business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54A674-FABA-43BE-9C92-9D2B4A9C817B}"/>
              </a:ext>
            </a:extLst>
          </p:cNvPr>
          <p:cNvSpPr/>
          <p:nvPr/>
        </p:nvSpPr>
        <p:spPr>
          <a:xfrm>
            <a:off x="2426851" y="3575258"/>
            <a:ext cx="6088502" cy="2869787"/>
          </a:xfrm>
          <a:prstGeom prst="rect">
            <a:avLst/>
          </a:prstGeom>
          <a:solidFill>
            <a:schemeClr val="tx1">
              <a:lumMod val="85000"/>
              <a:lumOff val="1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DA1991-94ED-47AB-84D1-2128B256CB07}"/>
              </a:ext>
            </a:extLst>
          </p:cNvPr>
          <p:cNvSpPr/>
          <p:nvPr/>
        </p:nvSpPr>
        <p:spPr>
          <a:xfrm>
            <a:off x="5608107" y="412955"/>
            <a:ext cx="2907247" cy="2869787"/>
          </a:xfrm>
          <a:prstGeom prst="rect">
            <a:avLst/>
          </a:prstGeom>
          <a:solidFill>
            <a:schemeClr val="tx1">
              <a:lumMod val="85000"/>
              <a:lumOff val="1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C29005-947F-44DE-91D5-3E740AC50787}"/>
              </a:ext>
            </a:extLst>
          </p:cNvPr>
          <p:cNvSpPr/>
          <p:nvPr/>
        </p:nvSpPr>
        <p:spPr>
          <a:xfrm>
            <a:off x="2426852" y="412954"/>
            <a:ext cx="2907247" cy="2869787"/>
          </a:xfrm>
          <a:prstGeom prst="rect">
            <a:avLst/>
          </a:prstGeom>
          <a:solidFill>
            <a:schemeClr val="tx1">
              <a:lumMod val="85000"/>
              <a:lumOff val="1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CDC4BB08-B449-403F-A182-342B4BB7B0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15885" r="15885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DA800BDA-1050-4549-AB78-2FC4A0477D5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/>
          <a:srcRect l="52352" t="9565" r="2930" b="23651"/>
          <a:stretch/>
        </p:blipFill>
        <p:spPr>
          <a:xfrm>
            <a:off x="5650487" y="412955"/>
            <a:ext cx="2892161" cy="2883433"/>
          </a:xfrm>
        </p:spPr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0F42B4DD-78E5-4B8D-8C76-127BEC2EDD4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/>
          <a:srcRect l="41533" r="4645" b="19532"/>
          <a:stretch/>
        </p:blipFill>
        <p:spPr>
          <a:xfrm>
            <a:off x="2439061" y="412955"/>
            <a:ext cx="2892161" cy="2883433"/>
          </a:xfrm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92D4FBBA-B2FC-40DD-9379-8AD89FB0A42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4641" b="146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149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27564F14-9A00-40B9-9BB4-FAD55498CCF3}"/>
              </a:ext>
            </a:extLst>
          </p:cNvPr>
          <p:cNvSpPr txBox="1"/>
          <p:nvPr/>
        </p:nvSpPr>
        <p:spPr>
          <a:xfrm>
            <a:off x="1601106" y="628648"/>
            <a:ext cx="3448050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Company</a:t>
            </a:r>
          </a:p>
          <a:p>
            <a:r>
              <a:rPr lang="en-US" sz="4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Vision title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CE1A71F-9D86-4F64-B52A-934254BD4C82}"/>
              </a:ext>
            </a:extLst>
          </p:cNvPr>
          <p:cNvSpPr/>
          <p:nvPr/>
        </p:nvSpPr>
        <p:spPr>
          <a:xfrm rot="16200000" flipH="1">
            <a:off x="6077202" y="555488"/>
            <a:ext cx="82273" cy="17097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9FAB206-F355-4148-8DC2-66254FD217C3}"/>
              </a:ext>
            </a:extLst>
          </p:cNvPr>
          <p:cNvSpPr txBox="1"/>
          <p:nvPr/>
        </p:nvSpPr>
        <p:spPr>
          <a:xfrm rot="16200000">
            <a:off x="-604804" y="4567031"/>
            <a:ext cx="2892984" cy="4316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300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"/>
                <a:ea typeface="Montserrat Black" charset="0"/>
                <a:cs typeface="Montserrat Black" charset="0"/>
              </a:rPr>
              <a:t>Our Creative Business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F09EC2-2326-4309-9531-B2AA8A3D12FC}"/>
              </a:ext>
            </a:extLst>
          </p:cNvPr>
          <p:cNvGrpSpPr/>
          <p:nvPr/>
        </p:nvGrpSpPr>
        <p:grpSpPr>
          <a:xfrm>
            <a:off x="7499351" y="1212867"/>
            <a:ext cx="4064001" cy="1974816"/>
            <a:chOff x="7256908" y="4188736"/>
            <a:chExt cx="4064001" cy="197481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CF1C673-8397-4730-BDCC-917C7DE57D30}"/>
                </a:ext>
              </a:extLst>
            </p:cNvPr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89A118C-DCEE-4050-9162-1A22CCFADD9E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86A2E0D-8282-45A0-B56F-A2E95A81104A}"/>
              </a:ext>
            </a:extLst>
          </p:cNvPr>
          <p:cNvCxnSpPr>
            <a:cxnSpLocks/>
          </p:cNvCxnSpPr>
          <p:nvPr/>
        </p:nvCxnSpPr>
        <p:spPr>
          <a:xfrm>
            <a:off x="7556500" y="3872866"/>
            <a:ext cx="3987800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CB6F070-5C24-4A33-BB91-95D19340EBDB}"/>
              </a:ext>
            </a:extLst>
          </p:cNvPr>
          <p:cNvGrpSpPr/>
          <p:nvPr/>
        </p:nvGrpSpPr>
        <p:grpSpPr>
          <a:xfrm>
            <a:off x="9173335" y="4266167"/>
            <a:ext cx="857250" cy="788186"/>
            <a:chOff x="5612192" y="2052801"/>
            <a:chExt cx="1199391" cy="1102764"/>
          </a:xfrm>
        </p:grpSpPr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39B58426-AE42-4154-9008-B0E0DBE62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192" y="2760842"/>
              <a:ext cx="1199391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4FD65E5E-9EC3-46ED-8D6E-33C64E1E886D}"/>
                </a:ext>
              </a:extLst>
            </p:cNvPr>
            <p:cNvGrpSpPr/>
            <p:nvPr/>
          </p:nvGrpSpPr>
          <p:grpSpPr>
            <a:xfrm>
              <a:off x="5980478" y="2052801"/>
              <a:ext cx="462818" cy="605625"/>
              <a:chOff x="-4032250" y="-4351338"/>
              <a:chExt cx="4506913" cy="5897563"/>
            </a:xfrm>
          </p:grpSpPr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id="{605387BD-83A0-4324-8F80-8368D864C4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032250" y="-4351338"/>
                <a:ext cx="4506913" cy="5897563"/>
              </a:xfrm>
              <a:custGeom>
                <a:avLst/>
                <a:gdLst>
                  <a:gd name="T0" fmla="*/ 1124 w 1248"/>
                  <a:gd name="T1" fmla="*/ 637 h 1638"/>
                  <a:gd name="T2" fmla="*/ 662 w 1248"/>
                  <a:gd name="T3" fmla="*/ 19 h 1638"/>
                  <a:gd name="T4" fmla="*/ 624 w 1248"/>
                  <a:gd name="T5" fmla="*/ 0 h 1638"/>
                  <a:gd name="T6" fmla="*/ 586 w 1248"/>
                  <a:gd name="T7" fmla="*/ 19 h 1638"/>
                  <a:gd name="T8" fmla="*/ 125 w 1248"/>
                  <a:gd name="T9" fmla="*/ 637 h 1638"/>
                  <a:gd name="T10" fmla="*/ 0 w 1248"/>
                  <a:gd name="T11" fmla="*/ 1011 h 1638"/>
                  <a:gd name="T12" fmla="*/ 624 w 1248"/>
                  <a:gd name="T13" fmla="*/ 1638 h 1638"/>
                  <a:gd name="T14" fmla="*/ 1248 w 1248"/>
                  <a:gd name="T15" fmla="*/ 1011 h 1638"/>
                  <a:gd name="T16" fmla="*/ 1124 w 1248"/>
                  <a:gd name="T17" fmla="*/ 637 h 1638"/>
                  <a:gd name="T18" fmla="*/ 624 w 1248"/>
                  <a:gd name="T19" fmla="*/ 1542 h 1638"/>
                  <a:gd name="T20" fmla="*/ 96 w 1248"/>
                  <a:gd name="T21" fmla="*/ 1011 h 1638"/>
                  <a:gd name="T22" fmla="*/ 201 w 1248"/>
                  <a:gd name="T23" fmla="*/ 695 h 1638"/>
                  <a:gd name="T24" fmla="*/ 624 w 1248"/>
                  <a:gd name="T25" fmla="*/ 128 h 1638"/>
                  <a:gd name="T26" fmla="*/ 1047 w 1248"/>
                  <a:gd name="T27" fmla="*/ 695 h 1638"/>
                  <a:gd name="T28" fmla="*/ 1152 w 1248"/>
                  <a:gd name="T29" fmla="*/ 1011 h 1638"/>
                  <a:gd name="T30" fmla="*/ 624 w 1248"/>
                  <a:gd name="T31" fmla="*/ 1542 h 1638"/>
                  <a:gd name="T32" fmla="*/ 624 w 1248"/>
                  <a:gd name="T33" fmla="*/ 1542 h 1638"/>
                  <a:gd name="T34" fmla="*/ 624 w 1248"/>
                  <a:gd name="T35" fmla="*/ 1542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8" h="163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3" name="Freeform 6">
                <a:extLst>
                  <a:ext uri="{FF2B5EF4-FFF2-40B4-BE49-F238E27FC236}">
                    <a16:creationId xmlns:a16="http://schemas.microsoft.com/office/drawing/2014/main" id="{C6741A8B-D3F5-4E43-B171-3A1FDB32DF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35287" y="-1920875"/>
                <a:ext cx="2370138" cy="2419350"/>
              </a:xfrm>
              <a:custGeom>
                <a:avLst/>
                <a:gdLst>
                  <a:gd name="T0" fmla="*/ 320 w 656"/>
                  <a:gd name="T1" fmla="*/ 0 h 672"/>
                  <a:gd name="T2" fmla="*/ 96 w 656"/>
                  <a:gd name="T3" fmla="*/ 85 h 672"/>
                  <a:gd name="T4" fmla="*/ 96 w 656"/>
                  <a:gd name="T5" fmla="*/ 48 h 672"/>
                  <a:gd name="T6" fmla="*/ 48 w 656"/>
                  <a:gd name="T7" fmla="*/ 0 h 672"/>
                  <a:gd name="T8" fmla="*/ 0 w 656"/>
                  <a:gd name="T9" fmla="*/ 48 h 672"/>
                  <a:gd name="T10" fmla="*/ 0 w 656"/>
                  <a:gd name="T11" fmla="*/ 240 h 672"/>
                  <a:gd name="T12" fmla="*/ 0 w 656"/>
                  <a:gd name="T13" fmla="*/ 241 h 672"/>
                  <a:gd name="T14" fmla="*/ 48 w 656"/>
                  <a:gd name="T15" fmla="*/ 288 h 672"/>
                  <a:gd name="T16" fmla="*/ 224 w 656"/>
                  <a:gd name="T17" fmla="*/ 288 h 672"/>
                  <a:gd name="T18" fmla="*/ 272 w 656"/>
                  <a:gd name="T19" fmla="*/ 240 h 672"/>
                  <a:gd name="T20" fmla="*/ 224 w 656"/>
                  <a:gd name="T21" fmla="*/ 192 h 672"/>
                  <a:gd name="T22" fmla="*/ 128 w 656"/>
                  <a:gd name="T23" fmla="*/ 192 h 672"/>
                  <a:gd name="T24" fmla="*/ 320 w 656"/>
                  <a:gd name="T25" fmla="*/ 96 h 672"/>
                  <a:gd name="T26" fmla="*/ 560 w 656"/>
                  <a:gd name="T27" fmla="*/ 336 h 672"/>
                  <a:gd name="T28" fmla="*/ 320 w 656"/>
                  <a:gd name="T29" fmla="*/ 576 h 672"/>
                  <a:gd name="T30" fmla="*/ 150 w 656"/>
                  <a:gd name="T31" fmla="*/ 506 h 672"/>
                  <a:gd name="T32" fmla="*/ 82 w 656"/>
                  <a:gd name="T33" fmla="*/ 506 h 672"/>
                  <a:gd name="T34" fmla="*/ 82 w 656"/>
                  <a:gd name="T35" fmla="*/ 574 h 672"/>
                  <a:gd name="T36" fmla="*/ 320 w 656"/>
                  <a:gd name="T37" fmla="*/ 672 h 672"/>
                  <a:gd name="T38" fmla="*/ 656 w 656"/>
                  <a:gd name="T39" fmla="*/ 336 h 672"/>
                  <a:gd name="T40" fmla="*/ 320 w 656"/>
                  <a:gd name="T41" fmla="*/ 0 h 672"/>
                  <a:gd name="T42" fmla="*/ 320 w 656"/>
                  <a:gd name="T43" fmla="*/ 0 h 672"/>
                  <a:gd name="T44" fmla="*/ 320 w 656"/>
                  <a:gd name="T45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56" h="672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807956F-6264-45D4-97F3-CC4635377842}"/>
              </a:ext>
            </a:extLst>
          </p:cNvPr>
          <p:cNvGrpSpPr/>
          <p:nvPr/>
        </p:nvGrpSpPr>
        <p:grpSpPr>
          <a:xfrm>
            <a:off x="7556500" y="4275017"/>
            <a:ext cx="899283" cy="770486"/>
            <a:chOff x="2591937" y="2052801"/>
            <a:chExt cx="1258201" cy="1078000"/>
          </a:xfrm>
        </p:grpSpPr>
        <p:sp>
          <p:nvSpPr>
            <p:cNvPr id="55" name="Rectangle 17">
              <a:extLst>
                <a:ext uri="{FF2B5EF4-FFF2-40B4-BE49-F238E27FC236}">
                  <a16:creationId xmlns:a16="http://schemas.microsoft.com/office/drawing/2014/main" id="{E39F0FAB-0581-430D-A53F-C4C21725D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937" y="2736078"/>
              <a:ext cx="1258201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2D87CE6-83CC-4C0E-AA24-A132AECED7C0}"/>
                </a:ext>
              </a:extLst>
            </p:cNvPr>
            <p:cNvGrpSpPr/>
            <p:nvPr/>
          </p:nvGrpSpPr>
          <p:grpSpPr>
            <a:xfrm>
              <a:off x="2876901" y="2052801"/>
              <a:ext cx="688272" cy="608778"/>
              <a:chOff x="-3121026" y="1930400"/>
              <a:chExt cx="2693988" cy="2382838"/>
            </a:xfrm>
          </p:grpSpPr>
          <p:sp>
            <p:nvSpPr>
              <p:cNvPr id="57" name="Freeform 10">
                <a:extLst>
                  <a:ext uri="{FF2B5EF4-FFF2-40B4-BE49-F238E27FC236}">
                    <a16:creationId xmlns:a16="http://schemas.microsoft.com/office/drawing/2014/main" id="{C0286B59-C795-4D87-A17C-81471E150A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21026" y="1930400"/>
                <a:ext cx="2693988" cy="1077913"/>
              </a:xfrm>
              <a:custGeom>
                <a:avLst/>
                <a:gdLst>
                  <a:gd name="T0" fmla="*/ 1627 w 1650"/>
                  <a:gd name="T1" fmla="*/ 579 h 662"/>
                  <a:gd name="T2" fmla="*/ 850 w 1650"/>
                  <a:gd name="T3" fmla="*/ 11 h 662"/>
                  <a:gd name="T4" fmla="*/ 800 w 1650"/>
                  <a:gd name="T5" fmla="*/ 11 h 662"/>
                  <a:gd name="T6" fmla="*/ 23 w 1650"/>
                  <a:gd name="T7" fmla="*/ 579 h 662"/>
                  <a:gd name="T8" fmla="*/ 14 w 1650"/>
                  <a:gd name="T9" fmla="*/ 639 h 662"/>
                  <a:gd name="T10" fmla="*/ 74 w 1650"/>
                  <a:gd name="T11" fmla="*/ 648 h 662"/>
                  <a:gd name="T12" fmla="*/ 825 w 1650"/>
                  <a:gd name="T13" fmla="*/ 98 h 662"/>
                  <a:gd name="T14" fmla="*/ 1577 w 1650"/>
                  <a:gd name="T15" fmla="*/ 648 h 662"/>
                  <a:gd name="T16" fmla="*/ 1602 w 1650"/>
                  <a:gd name="T17" fmla="*/ 656 h 662"/>
                  <a:gd name="T18" fmla="*/ 1636 w 1650"/>
                  <a:gd name="T19" fmla="*/ 639 h 662"/>
                  <a:gd name="T20" fmla="*/ 1627 w 1650"/>
                  <a:gd name="T21" fmla="*/ 579 h 662"/>
                  <a:gd name="T22" fmla="*/ 1627 w 1650"/>
                  <a:gd name="T23" fmla="*/ 579 h 662"/>
                  <a:gd name="T24" fmla="*/ 1627 w 1650"/>
                  <a:gd name="T25" fmla="*/ 579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50" h="662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8" name="Freeform 11">
                <a:extLst>
                  <a:ext uri="{FF2B5EF4-FFF2-40B4-BE49-F238E27FC236}">
                    <a16:creationId xmlns:a16="http://schemas.microsoft.com/office/drawing/2014/main" id="{CCE0D27B-F3C0-4065-85D1-B5F6DFD3B1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816225" y="3001963"/>
                <a:ext cx="2085975" cy="1311275"/>
              </a:xfrm>
              <a:custGeom>
                <a:avLst/>
                <a:gdLst>
                  <a:gd name="T0" fmla="*/ 1234 w 1277"/>
                  <a:gd name="T1" fmla="*/ 0 h 805"/>
                  <a:gd name="T2" fmla="*/ 1192 w 1277"/>
                  <a:gd name="T3" fmla="*/ 42 h 805"/>
                  <a:gd name="T4" fmla="*/ 1192 w 1277"/>
                  <a:gd name="T5" fmla="*/ 720 h 805"/>
                  <a:gd name="T6" fmla="*/ 851 w 1277"/>
                  <a:gd name="T7" fmla="*/ 720 h 805"/>
                  <a:gd name="T8" fmla="*/ 851 w 1277"/>
                  <a:gd name="T9" fmla="*/ 350 h 805"/>
                  <a:gd name="T10" fmla="*/ 638 w 1277"/>
                  <a:gd name="T11" fmla="*/ 137 h 805"/>
                  <a:gd name="T12" fmla="*/ 425 w 1277"/>
                  <a:gd name="T13" fmla="*/ 350 h 805"/>
                  <a:gd name="T14" fmla="*/ 425 w 1277"/>
                  <a:gd name="T15" fmla="*/ 720 h 805"/>
                  <a:gd name="T16" fmla="*/ 85 w 1277"/>
                  <a:gd name="T17" fmla="*/ 720 h 805"/>
                  <a:gd name="T18" fmla="*/ 85 w 1277"/>
                  <a:gd name="T19" fmla="*/ 42 h 805"/>
                  <a:gd name="T20" fmla="*/ 42 w 1277"/>
                  <a:gd name="T21" fmla="*/ 0 h 805"/>
                  <a:gd name="T22" fmla="*/ 0 w 1277"/>
                  <a:gd name="T23" fmla="*/ 42 h 805"/>
                  <a:gd name="T24" fmla="*/ 0 w 1277"/>
                  <a:gd name="T25" fmla="*/ 762 h 805"/>
                  <a:gd name="T26" fmla="*/ 42 w 1277"/>
                  <a:gd name="T27" fmla="*/ 805 h 805"/>
                  <a:gd name="T28" fmla="*/ 468 w 1277"/>
                  <a:gd name="T29" fmla="*/ 805 h 805"/>
                  <a:gd name="T30" fmla="*/ 510 w 1277"/>
                  <a:gd name="T31" fmla="*/ 766 h 805"/>
                  <a:gd name="T32" fmla="*/ 510 w 1277"/>
                  <a:gd name="T33" fmla="*/ 762 h 805"/>
                  <a:gd name="T34" fmla="*/ 510 w 1277"/>
                  <a:gd name="T35" fmla="*/ 350 h 805"/>
                  <a:gd name="T36" fmla="*/ 638 w 1277"/>
                  <a:gd name="T37" fmla="*/ 222 h 805"/>
                  <a:gd name="T38" fmla="*/ 766 w 1277"/>
                  <a:gd name="T39" fmla="*/ 350 h 805"/>
                  <a:gd name="T40" fmla="*/ 766 w 1277"/>
                  <a:gd name="T41" fmla="*/ 762 h 805"/>
                  <a:gd name="T42" fmla="*/ 766 w 1277"/>
                  <a:gd name="T43" fmla="*/ 766 h 805"/>
                  <a:gd name="T44" fmla="*/ 809 w 1277"/>
                  <a:gd name="T45" fmla="*/ 805 h 805"/>
                  <a:gd name="T46" fmla="*/ 1234 w 1277"/>
                  <a:gd name="T47" fmla="*/ 805 h 805"/>
                  <a:gd name="T48" fmla="*/ 1277 w 1277"/>
                  <a:gd name="T49" fmla="*/ 762 h 805"/>
                  <a:gd name="T50" fmla="*/ 1277 w 1277"/>
                  <a:gd name="T51" fmla="*/ 42 h 805"/>
                  <a:gd name="T52" fmla="*/ 1234 w 1277"/>
                  <a:gd name="T53" fmla="*/ 0 h 805"/>
                  <a:gd name="T54" fmla="*/ 1234 w 1277"/>
                  <a:gd name="T55" fmla="*/ 0 h 805"/>
                  <a:gd name="T56" fmla="*/ 1234 w 1277"/>
                  <a:gd name="T57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77" h="805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FDD212E-B6C3-498E-A92E-934B9CC784B3}"/>
              </a:ext>
            </a:extLst>
          </p:cNvPr>
          <p:cNvGrpSpPr/>
          <p:nvPr/>
        </p:nvGrpSpPr>
        <p:grpSpPr>
          <a:xfrm>
            <a:off x="10748137" y="4260412"/>
            <a:ext cx="815215" cy="799696"/>
            <a:chOff x="8632447" y="2052801"/>
            <a:chExt cx="1140580" cy="1118868"/>
          </a:xfrm>
        </p:grpSpPr>
        <p:sp>
          <p:nvSpPr>
            <p:cNvPr id="60" name="Rectangle 17">
              <a:extLst>
                <a:ext uri="{FF2B5EF4-FFF2-40B4-BE49-F238E27FC236}">
                  <a16:creationId xmlns:a16="http://schemas.microsoft.com/office/drawing/2014/main" id="{87A8DAAB-800A-4F5A-94F4-C25AC038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447" y="2776946"/>
              <a:ext cx="1140580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sp>
          <p:nvSpPr>
            <p:cNvPr id="61" name="Freeform 15">
              <a:extLst>
                <a:ext uri="{FF2B5EF4-FFF2-40B4-BE49-F238E27FC236}">
                  <a16:creationId xmlns:a16="http://schemas.microsoft.com/office/drawing/2014/main" id="{C00793A6-D4AF-4F02-BFFD-F0EEEC65B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4700" y="2052801"/>
              <a:ext cx="576073" cy="610729"/>
            </a:xfrm>
            <a:custGeom>
              <a:avLst/>
              <a:gdLst>
                <a:gd name="T0" fmla="*/ 1237 w 1433"/>
                <a:gd name="T1" fmla="*/ 579 h 1523"/>
                <a:gd name="T2" fmla="*/ 1237 w 1433"/>
                <a:gd name="T3" fmla="*/ 521 h 1523"/>
                <a:gd name="T4" fmla="*/ 1098 w 1433"/>
                <a:gd name="T5" fmla="*/ 154 h 1523"/>
                <a:gd name="T6" fmla="*/ 741 w 1433"/>
                <a:gd name="T7" fmla="*/ 0 h 1523"/>
                <a:gd name="T8" fmla="*/ 692 w 1433"/>
                <a:gd name="T9" fmla="*/ 0 h 1523"/>
                <a:gd name="T10" fmla="*/ 335 w 1433"/>
                <a:gd name="T11" fmla="*/ 154 h 1523"/>
                <a:gd name="T12" fmla="*/ 196 w 1433"/>
                <a:gd name="T13" fmla="*/ 521 h 1523"/>
                <a:gd name="T14" fmla="*/ 196 w 1433"/>
                <a:gd name="T15" fmla="*/ 579 h 1523"/>
                <a:gd name="T16" fmla="*/ 0 w 1433"/>
                <a:gd name="T17" fmla="*/ 788 h 1523"/>
                <a:gd name="T18" fmla="*/ 0 w 1433"/>
                <a:gd name="T19" fmla="*/ 880 h 1523"/>
                <a:gd name="T20" fmla="*/ 210 w 1433"/>
                <a:gd name="T21" fmla="*/ 1090 h 1523"/>
                <a:gd name="T22" fmla="*/ 328 w 1433"/>
                <a:gd name="T23" fmla="*/ 1090 h 1523"/>
                <a:gd name="T24" fmla="*/ 366 w 1433"/>
                <a:gd name="T25" fmla="*/ 1051 h 1523"/>
                <a:gd name="T26" fmla="*/ 366 w 1433"/>
                <a:gd name="T27" fmla="*/ 617 h 1523"/>
                <a:gd name="T28" fmla="*/ 328 w 1433"/>
                <a:gd name="T29" fmla="*/ 579 h 1523"/>
                <a:gd name="T30" fmla="*/ 273 w 1433"/>
                <a:gd name="T31" fmla="*/ 579 h 1523"/>
                <a:gd name="T32" fmla="*/ 273 w 1433"/>
                <a:gd name="T33" fmla="*/ 521 h 1523"/>
                <a:gd name="T34" fmla="*/ 692 w 1433"/>
                <a:gd name="T35" fmla="*/ 77 h 1523"/>
                <a:gd name="T36" fmla="*/ 740 w 1433"/>
                <a:gd name="T37" fmla="*/ 77 h 1523"/>
                <a:gd name="T38" fmla="*/ 1160 w 1433"/>
                <a:gd name="T39" fmla="*/ 521 h 1523"/>
                <a:gd name="T40" fmla="*/ 1160 w 1433"/>
                <a:gd name="T41" fmla="*/ 579 h 1523"/>
                <a:gd name="T42" fmla="*/ 1105 w 1433"/>
                <a:gd name="T43" fmla="*/ 579 h 1523"/>
                <a:gd name="T44" fmla="*/ 1067 w 1433"/>
                <a:gd name="T45" fmla="*/ 617 h 1523"/>
                <a:gd name="T46" fmla="*/ 1067 w 1433"/>
                <a:gd name="T47" fmla="*/ 1051 h 1523"/>
                <a:gd name="T48" fmla="*/ 1105 w 1433"/>
                <a:gd name="T49" fmla="*/ 1089 h 1523"/>
                <a:gd name="T50" fmla="*/ 1159 w 1433"/>
                <a:gd name="T51" fmla="*/ 1089 h 1523"/>
                <a:gd name="T52" fmla="*/ 941 w 1433"/>
                <a:gd name="T53" fmla="*/ 1347 h 1523"/>
                <a:gd name="T54" fmla="*/ 813 w 1433"/>
                <a:gd name="T55" fmla="*/ 1253 h 1523"/>
                <a:gd name="T56" fmla="*/ 717 w 1433"/>
                <a:gd name="T57" fmla="*/ 1253 h 1523"/>
                <a:gd name="T58" fmla="*/ 582 w 1433"/>
                <a:gd name="T59" fmla="*/ 1388 h 1523"/>
                <a:gd name="T60" fmla="*/ 717 w 1433"/>
                <a:gd name="T61" fmla="*/ 1523 h 1523"/>
                <a:gd name="T62" fmla="*/ 813 w 1433"/>
                <a:gd name="T63" fmla="*/ 1523 h 1523"/>
                <a:gd name="T64" fmla="*/ 943 w 1433"/>
                <a:gd name="T65" fmla="*/ 1424 h 1523"/>
                <a:gd name="T66" fmla="*/ 1073 w 1433"/>
                <a:gd name="T67" fmla="*/ 1380 h 1523"/>
                <a:gd name="T68" fmla="*/ 1236 w 1433"/>
                <a:gd name="T69" fmla="*/ 1089 h 1523"/>
                <a:gd name="T70" fmla="*/ 1433 w 1433"/>
                <a:gd name="T71" fmla="*/ 880 h 1523"/>
                <a:gd name="T72" fmla="*/ 1433 w 1433"/>
                <a:gd name="T73" fmla="*/ 788 h 1523"/>
                <a:gd name="T74" fmla="*/ 1237 w 1433"/>
                <a:gd name="T75" fmla="*/ 579 h 1523"/>
                <a:gd name="T76" fmla="*/ 290 w 1433"/>
                <a:gd name="T77" fmla="*/ 1012 h 1523"/>
                <a:gd name="T78" fmla="*/ 210 w 1433"/>
                <a:gd name="T79" fmla="*/ 1012 h 1523"/>
                <a:gd name="T80" fmla="*/ 77 w 1433"/>
                <a:gd name="T81" fmla="*/ 880 h 1523"/>
                <a:gd name="T82" fmla="*/ 77 w 1433"/>
                <a:gd name="T83" fmla="*/ 788 h 1523"/>
                <a:gd name="T84" fmla="*/ 210 w 1433"/>
                <a:gd name="T85" fmla="*/ 655 h 1523"/>
                <a:gd name="T86" fmla="*/ 290 w 1433"/>
                <a:gd name="T87" fmla="*/ 655 h 1523"/>
                <a:gd name="T88" fmla="*/ 290 w 1433"/>
                <a:gd name="T89" fmla="*/ 1012 h 1523"/>
                <a:gd name="T90" fmla="*/ 813 w 1433"/>
                <a:gd name="T91" fmla="*/ 1446 h 1523"/>
                <a:gd name="T92" fmla="*/ 717 w 1433"/>
                <a:gd name="T93" fmla="*/ 1446 h 1523"/>
                <a:gd name="T94" fmla="*/ 659 w 1433"/>
                <a:gd name="T95" fmla="*/ 1388 h 1523"/>
                <a:gd name="T96" fmla="*/ 717 w 1433"/>
                <a:gd name="T97" fmla="*/ 1331 h 1523"/>
                <a:gd name="T98" fmla="*/ 813 w 1433"/>
                <a:gd name="T99" fmla="*/ 1331 h 1523"/>
                <a:gd name="T100" fmla="*/ 871 w 1433"/>
                <a:gd name="T101" fmla="*/ 1388 h 1523"/>
                <a:gd name="T102" fmla="*/ 813 w 1433"/>
                <a:gd name="T103" fmla="*/ 1446 h 1523"/>
                <a:gd name="T104" fmla="*/ 1356 w 1433"/>
                <a:gd name="T105" fmla="*/ 880 h 1523"/>
                <a:gd name="T106" fmla="*/ 1223 w 1433"/>
                <a:gd name="T107" fmla="*/ 1012 h 1523"/>
                <a:gd name="T108" fmla="*/ 1144 w 1433"/>
                <a:gd name="T109" fmla="*/ 1012 h 1523"/>
                <a:gd name="T110" fmla="*/ 1144 w 1433"/>
                <a:gd name="T111" fmla="*/ 655 h 1523"/>
                <a:gd name="T112" fmla="*/ 1223 w 1433"/>
                <a:gd name="T113" fmla="*/ 655 h 1523"/>
                <a:gd name="T114" fmla="*/ 1356 w 1433"/>
                <a:gd name="T115" fmla="*/ 788 h 1523"/>
                <a:gd name="T116" fmla="*/ 1356 w 1433"/>
                <a:gd name="T117" fmla="*/ 880 h 1523"/>
                <a:gd name="T118" fmla="*/ 1356 w 1433"/>
                <a:gd name="T119" fmla="*/ 880 h 1523"/>
                <a:gd name="T120" fmla="*/ 1356 w 1433"/>
                <a:gd name="T121" fmla="*/ 88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3" h="152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5FCC69A-90DA-4B49-8B36-7D662FBD9E4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l="9103" t="2575" r="13351" b="13559"/>
          <a:stretch/>
        </p:blipFill>
        <p:spPr>
          <a:xfrm>
            <a:off x="1683656" y="2457450"/>
            <a:ext cx="5231493" cy="3771902"/>
          </a:xfrm>
        </p:spPr>
      </p:pic>
    </p:spTree>
    <p:extLst>
      <p:ext uri="{BB962C8B-B14F-4D97-AF65-F5344CB8AC3E}">
        <p14:creationId xmlns:p14="http://schemas.microsoft.com/office/powerpoint/2010/main" val="3367039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B11D8FF-F9A5-442E-AB08-3579C38FD9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9008" b="9008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E25934-C9FC-4D59-AB65-FDF2EE5E4226}"/>
              </a:ext>
            </a:extLst>
          </p:cNvPr>
          <p:cNvSpPr txBox="1"/>
          <p:nvPr/>
        </p:nvSpPr>
        <p:spPr>
          <a:xfrm>
            <a:off x="2080987" y="1968068"/>
            <a:ext cx="1996620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Service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034C49C-32D8-4ADC-9B7D-53EB1F2F0C8B}"/>
              </a:ext>
            </a:extLst>
          </p:cNvPr>
          <p:cNvGrpSpPr/>
          <p:nvPr/>
        </p:nvGrpSpPr>
        <p:grpSpPr>
          <a:xfrm>
            <a:off x="6047013" y="3300585"/>
            <a:ext cx="4064001" cy="1974816"/>
            <a:chOff x="7256908" y="4188736"/>
            <a:chExt cx="4064001" cy="197481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F0895D-D5A0-4F14-9E0D-6B7C2538BCE5}"/>
                </a:ext>
              </a:extLst>
            </p:cNvPr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55646F-9BAB-44FD-BB9B-3B15F97F807E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1C559DE-B08B-473F-885E-2BFB80A0A42A}"/>
              </a:ext>
            </a:extLst>
          </p:cNvPr>
          <p:cNvSpPr/>
          <p:nvPr/>
        </p:nvSpPr>
        <p:spPr>
          <a:xfrm>
            <a:off x="7635666" y="1582599"/>
            <a:ext cx="886695" cy="886696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33">
            <a:extLst>
              <a:ext uri="{FF2B5EF4-FFF2-40B4-BE49-F238E27FC236}">
                <a16:creationId xmlns:a16="http://schemas.microsoft.com/office/drawing/2014/main" id="{D3FD4C5E-720E-4A58-BB5C-C47ACDCFAA7F}"/>
              </a:ext>
            </a:extLst>
          </p:cNvPr>
          <p:cNvSpPr>
            <a:spLocks noEditPoints="1"/>
          </p:cNvSpPr>
          <p:nvPr/>
        </p:nvSpPr>
        <p:spPr bwMode="auto">
          <a:xfrm>
            <a:off x="7809137" y="1758918"/>
            <a:ext cx="539754" cy="534059"/>
          </a:xfrm>
          <a:custGeom>
            <a:avLst/>
            <a:gdLst>
              <a:gd name="T0" fmla="*/ 123 w 140"/>
              <a:gd name="T1" fmla="*/ 45 h 139"/>
              <a:gd name="T2" fmla="*/ 62 w 140"/>
              <a:gd name="T3" fmla="*/ 38 h 139"/>
              <a:gd name="T4" fmla="*/ 86 w 140"/>
              <a:gd name="T5" fmla="*/ 20 h 139"/>
              <a:gd name="T6" fmla="*/ 93 w 140"/>
              <a:gd name="T7" fmla="*/ 3 h 139"/>
              <a:gd name="T8" fmla="*/ 79 w 140"/>
              <a:gd name="T9" fmla="*/ 3 h 139"/>
              <a:gd name="T10" fmla="*/ 53 w 140"/>
              <a:gd name="T11" fmla="*/ 40 h 139"/>
              <a:gd name="T12" fmla="*/ 36 w 140"/>
              <a:gd name="T13" fmla="*/ 48 h 139"/>
              <a:gd name="T14" fmla="*/ 16 w 140"/>
              <a:gd name="T15" fmla="*/ 77 h 139"/>
              <a:gd name="T16" fmla="*/ 4 w 140"/>
              <a:gd name="T17" fmla="*/ 78 h 139"/>
              <a:gd name="T18" fmla="*/ 11 w 140"/>
              <a:gd name="T19" fmla="*/ 95 h 139"/>
              <a:gd name="T20" fmla="*/ 20 w 140"/>
              <a:gd name="T21" fmla="*/ 80 h 139"/>
              <a:gd name="T22" fmla="*/ 46 w 140"/>
              <a:gd name="T23" fmla="*/ 122 h 139"/>
              <a:gd name="T24" fmla="*/ 54 w 140"/>
              <a:gd name="T25" fmla="*/ 139 h 139"/>
              <a:gd name="T26" fmla="*/ 54 w 140"/>
              <a:gd name="T27" fmla="*/ 114 h 139"/>
              <a:gd name="T28" fmla="*/ 47 w 140"/>
              <a:gd name="T29" fmla="*/ 58 h 139"/>
              <a:gd name="T30" fmla="*/ 61 w 140"/>
              <a:gd name="T31" fmla="*/ 48 h 139"/>
              <a:gd name="T32" fmla="*/ 87 w 140"/>
              <a:gd name="T33" fmla="*/ 37 h 139"/>
              <a:gd name="T34" fmla="*/ 115 w 140"/>
              <a:gd name="T35" fmla="*/ 53 h 139"/>
              <a:gd name="T36" fmla="*/ 140 w 140"/>
              <a:gd name="T37" fmla="*/ 53 h 139"/>
              <a:gd name="T38" fmla="*/ 59 w 140"/>
              <a:gd name="T39" fmla="*/ 126 h 139"/>
              <a:gd name="T40" fmla="*/ 49 w 140"/>
              <a:gd name="T41" fmla="*/ 126 h 139"/>
              <a:gd name="T42" fmla="*/ 59 w 140"/>
              <a:gd name="T43" fmla="*/ 126 h 139"/>
              <a:gd name="T44" fmla="*/ 86 w 140"/>
              <a:gd name="T45" fmla="*/ 5 h 139"/>
              <a:gd name="T46" fmla="*/ 90 w 140"/>
              <a:gd name="T47" fmla="*/ 14 h 139"/>
              <a:gd name="T48" fmla="*/ 83 w 140"/>
              <a:gd name="T49" fmla="*/ 14 h 139"/>
              <a:gd name="T50" fmla="*/ 15 w 140"/>
              <a:gd name="T51" fmla="*/ 89 h 139"/>
              <a:gd name="T52" fmla="*/ 8 w 140"/>
              <a:gd name="T53" fmla="*/ 89 h 139"/>
              <a:gd name="T54" fmla="*/ 8 w 140"/>
              <a:gd name="T55" fmla="*/ 82 h 139"/>
              <a:gd name="T56" fmla="*/ 15 w 140"/>
              <a:gd name="T57" fmla="*/ 82 h 139"/>
              <a:gd name="T58" fmla="*/ 49 w 140"/>
              <a:gd name="T59" fmla="*/ 53 h 139"/>
              <a:gd name="T60" fmla="*/ 49 w 140"/>
              <a:gd name="T61" fmla="*/ 42 h 139"/>
              <a:gd name="T62" fmla="*/ 49 w 140"/>
              <a:gd name="T63" fmla="*/ 53 h 139"/>
              <a:gd name="T64" fmla="*/ 122 w 140"/>
              <a:gd name="T65" fmla="*/ 53 h 139"/>
              <a:gd name="T66" fmla="*/ 133 w 140"/>
              <a:gd name="T67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39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513971C-D3A2-4C4D-B7E7-81FE4A80EE93}"/>
              </a:ext>
            </a:extLst>
          </p:cNvPr>
          <p:cNvSpPr/>
          <p:nvPr/>
        </p:nvSpPr>
        <p:spPr>
          <a:xfrm>
            <a:off x="6047013" y="1582599"/>
            <a:ext cx="886695" cy="886696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34">
            <a:extLst>
              <a:ext uri="{FF2B5EF4-FFF2-40B4-BE49-F238E27FC236}">
                <a16:creationId xmlns:a16="http://schemas.microsoft.com/office/drawing/2014/main" id="{8FF7ABE6-16B2-4372-A672-888EA32801A0}"/>
              </a:ext>
            </a:extLst>
          </p:cNvPr>
          <p:cNvSpPr>
            <a:spLocks noEditPoints="1"/>
          </p:cNvSpPr>
          <p:nvPr/>
        </p:nvSpPr>
        <p:spPr bwMode="auto">
          <a:xfrm>
            <a:off x="6252817" y="1810730"/>
            <a:ext cx="474847" cy="430435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5BB92A2-6A25-47D5-8B18-7156FD8A7AD0}"/>
              </a:ext>
            </a:extLst>
          </p:cNvPr>
          <p:cNvSpPr/>
          <p:nvPr/>
        </p:nvSpPr>
        <p:spPr>
          <a:xfrm>
            <a:off x="9224319" y="1582599"/>
            <a:ext cx="886695" cy="886696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35">
            <a:extLst>
              <a:ext uri="{FF2B5EF4-FFF2-40B4-BE49-F238E27FC236}">
                <a16:creationId xmlns:a16="http://schemas.microsoft.com/office/drawing/2014/main" id="{92518B6A-3F33-46A2-8333-34641FBF77A8}"/>
              </a:ext>
            </a:extLst>
          </p:cNvPr>
          <p:cNvSpPr>
            <a:spLocks noEditPoints="1"/>
          </p:cNvSpPr>
          <p:nvPr/>
        </p:nvSpPr>
        <p:spPr bwMode="auto">
          <a:xfrm>
            <a:off x="9403483" y="1761195"/>
            <a:ext cx="528366" cy="529505"/>
          </a:xfrm>
          <a:custGeom>
            <a:avLst/>
            <a:gdLst>
              <a:gd name="T0" fmla="*/ 137 w 137"/>
              <a:gd name="T1" fmla="*/ 78 h 138"/>
              <a:gd name="T2" fmla="*/ 118 w 137"/>
              <a:gd name="T3" fmla="*/ 58 h 138"/>
              <a:gd name="T4" fmla="*/ 122 w 137"/>
              <a:gd name="T5" fmla="*/ 27 h 138"/>
              <a:gd name="T6" fmla="*/ 96 w 137"/>
              <a:gd name="T7" fmla="*/ 26 h 138"/>
              <a:gd name="T8" fmla="*/ 78 w 137"/>
              <a:gd name="T9" fmla="*/ 0 h 138"/>
              <a:gd name="T10" fmla="*/ 57 w 137"/>
              <a:gd name="T11" fmla="*/ 20 h 138"/>
              <a:gd name="T12" fmla="*/ 26 w 137"/>
              <a:gd name="T13" fmla="*/ 15 h 138"/>
              <a:gd name="T14" fmla="*/ 26 w 137"/>
              <a:gd name="T15" fmla="*/ 42 h 138"/>
              <a:gd name="T16" fmla="*/ 0 w 137"/>
              <a:gd name="T17" fmla="*/ 60 h 138"/>
              <a:gd name="T18" fmla="*/ 19 w 137"/>
              <a:gd name="T19" fmla="*/ 80 h 138"/>
              <a:gd name="T20" fmla="*/ 15 w 137"/>
              <a:gd name="T21" fmla="*/ 111 h 138"/>
              <a:gd name="T22" fmla="*/ 41 w 137"/>
              <a:gd name="T23" fmla="*/ 111 h 138"/>
              <a:gd name="T24" fmla="*/ 59 w 137"/>
              <a:gd name="T25" fmla="*/ 138 h 138"/>
              <a:gd name="T26" fmla="*/ 80 w 137"/>
              <a:gd name="T27" fmla="*/ 118 h 138"/>
              <a:gd name="T28" fmla="*/ 111 w 137"/>
              <a:gd name="T29" fmla="*/ 122 h 138"/>
              <a:gd name="T30" fmla="*/ 111 w 137"/>
              <a:gd name="T31" fmla="*/ 96 h 138"/>
              <a:gd name="T32" fmla="*/ 132 w 137"/>
              <a:gd name="T33" fmla="*/ 64 h 138"/>
              <a:gd name="T34" fmla="*/ 117 w 137"/>
              <a:gd name="T35" fmla="*/ 75 h 138"/>
              <a:gd name="T36" fmla="*/ 117 w 137"/>
              <a:gd name="T37" fmla="*/ 63 h 138"/>
              <a:gd name="T38" fmla="*/ 110 w 137"/>
              <a:gd name="T39" fmla="*/ 22 h 138"/>
              <a:gd name="T40" fmla="*/ 107 w 137"/>
              <a:gd name="T41" fmla="*/ 38 h 138"/>
              <a:gd name="T42" fmla="*/ 110 w 137"/>
              <a:gd name="T43" fmla="*/ 22 h 138"/>
              <a:gd name="T44" fmla="*/ 73 w 137"/>
              <a:gd name="T45" fmla="*/ 5 h 138"/>
              <a:gd name="T46" fmla="*/ 68 w 137"/>
              <a:gd name="T47" fmla="*/ 19 h 138"/>
              <a:gd name="T48" fmla="*/ 64 w 137"/>
              <a:gd name="T49" fmla="*/ 5 h 138"/>
              <a:gd name="T50" fmla="*/ 27 w 137"/>
              <a:gd name="T51" fmla="*/ 22 h 138"/>
              <a:gd name="T52" fmla="*/ 34 w 137"/>
              <a:gd name="T53" fmla="*/ 34 h 138"/>
              <a:gd name="T54" fmla="*/ 21 w 137"/>
              <a:gd name="T55" fmla="*/ 27 h 138"/>
              <a:gd name="T56" fmla="*/ 5 w 137"/>
              <a:gd name="T57" fmla="*/ 64 h 138"/>
              <a:gd name="T58" fmla="*/ 19 w 137"/>
              <a:gd name="T59" fmla="*/ 69 h 138"/>
              <a:gd name="T60" fmla="*/ 5 w 137"/>
              <a:gd name="T61" fmla="*/ 74 h 138"/>
              <a:gd name="T62" fmla="*/ 22 w 137"/>
              <a:gd name="T63" fmla="*/ 110 h 138"/>
              <a:gd name="T64" fmla="*/ 38 w 137"/>
              <a:gd name="T65" fmla="*/ 108 h 138"/>
              <a:gd name="T66" fmla="*/ 73 w 137"/>
              <a:gd name="T67" fmla="*/ 133 h 138"/>
              <a:gd name="T68" fmla="*/ 62 w 137"/>
              <a:gd name="T69" fmla="*/ 118 h 138"/>
              <a:gd name="T70" fmla="*/ 68 w 137"/>
              <a:gd name="T71" fmla="*/ 118 h 138"/>
              <a:gd name="T72" fmla="*/ 75 w 137"/>
              <a:gd name="T73" fmla="*/ 118 h 138"/>
              <a:gd name="T74" fmla="*/ 68 w 137"/>
              <a:gd name="T75" fmla="*/ 113 h 138"/>
              <a:gd name="T76" fmla="*/ 37 w 137"/>
              <a:gd name="T77" fmla="*/ 37 h 138"/>
              <a:gd name="T78" fmla="*/ 68 w 137"/>
              <a:gd name="T79" fmla="*/ 24 h 138"/>
              <a:gd name="T80" fmla="*/ 100 w 137"/>
              <a:gd name="T81" fmla="*/ 100 h 138"/>
              <a:gd name="T82" fmla="*/ 116 w 137"/>
              <a:gd name="T83" fmla="*/ 110 h 138"/>
              <a:gd name="T84" fmla="*/ 99 w 137"/>
              <a:gd name="T85" fmla="*/ 108 h 138"/>
              <a:gd name="T86" fmla="*/ 108 w 137"/>
              <a:gd name="T87" fmla="*/ 9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7" h="138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49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10D97AF-D5F9-404C-A150-67C2A072D4B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7806" r="17806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5C5D3D4-190C-4936-9A3D-754417556CB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1842" t="14008" r="35306" b="3199"/>
          <a:stretch/>
        </p:blipFill>
        <p:spPr>
          <a:xfrm>
            <a:off x="5014452" y="587704"/>
            <a:ext cx="2873102" cy="3028950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C9134D3-F1C6-4CDC-8146-7AE300F02BD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 l="19693" r="19693"/>
          <a:stretch>
            <a:fillRect/>
          </a:stretch>
        </p:blipFill>
        <p:spPr/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678627C-C660-4759-8955-1C081DE37973}"/>
              </a:ext>
            </a:extLst>
          </p:cNvPr>
          <p:cNvSpPr txBox="1"/>
          <p:nvPr/>
        </p:nvSpPr>
        <p:spPr>
          <a:xfrm>
            <a:off x="8263945" y="4861414"/>
            <a:ext cx="3299407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our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A4F3A78-F382-4D37-A5B6-F13336EA027A}"/>
              </a:ext>
            </a:extLst>
          </p:cNvPr>
          <p:cNvSpPr txBox="1"/>
          <p:nvPr/>
        </p:nvSpPr>
        <p:spPr>
          <a:xfrm>
            <a:off x="8263944" y="4057650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  <p:sp>
        <p:nvSpPr>
          <p:cNvPr id="9" name="Styles come and go.…">
            <a:extLst>
              <a:ext uri="{FF2B5EF4-FFF2-40B4-BE49-F238E27FC236}">
                <a16:creationId xmlns:a16="http://schemas.microsoft.com/office/drawing/2014/main" id="{90BF6829-31CB-48FF-96C5-961D96724983}"/>
              </a:ext>
            </a:extLst>
          </p:cNvPr>
          <p:cNvSpPr txBox="1"/>
          <p:nvPr/>
        </p:nvSpPr>
        <p:spPr>
          <a:xfrm>
            <a:off x="8263944" y="1633529"/>
            <a:ext cx="3305392" cy="1019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ts val="270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000" b="1" dirty="0">
                <a:latin typeface="+mj-lt"/>
              </a:rPr>
              <a:t>Styles come and go.</a:t>
            </a:r>
          </a:p>
          <a:p>
            <a:pPr algn="l">
              <a:lnSpc>
                <a:spcPts val="270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000" b="1" dirty="0">
                <a:latin typeface="+mj-lt"/>
              </a:rPr>
              <a:t>Good design is language,</a:t>
            </a:r>
          </a:p>
          <a:p>
            <a:pPr algn="l">
              <a:lnSpc>
                <a:spcPts val="2700"/>
              </a:lnSpc>
              <a:defRPr sz="4000" b="0">
                <a:solidFill>
                  <a:srgbClr val="2C2E3C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sz="2000" b="1" dirty="0">
                <a:latin typeface="+mj-lt"/>
              </a:rPr>
              <a:t>not a style.</a:t>
            </a:r>
          </a:p>
        </p:txBody>
      </p:sp>
    </p:spTree>
    <p:extLst>
      <p:ext uri="{BB962C8B-B14F-4D97-AF65-F5344CB8AC3E}">
        <p14:creationId xmlns:p14="http://schemas.microsoft.com/office/powerpoint/2010/main" val="195975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DA83F5B8-DB7C-4DB1-9DF8-D1AB361216D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3439" r="13439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F00EB10-7B6F-4242-8796-3038FF47A92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3784" r="3784"/>
          <a:stretch>
            <a:fillRect/>
          </a:stretch>
        </p:blipFill>
        <p:spPr/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8EE1EC3-1A25-422A-BEA8-B69170B8EC49}"/>
              </a:ext>
            </a:extLst>
          </p:cNvPr>
          <p:cNvSpPr txBox="1"/>
          <p:nvPr/>
        </p:nvSpPr>
        <p:spPr>
          <a:xfrm>
            <a:off x="8091960" y="1813423"/>
            <a:ext cx="257111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800" b="1" dirty="0">
                <a:latin typeface="+mj-lt"/>
                <a:ea typeface="Montserrat Black" charset="0"/>
                <a:cs typeface="Montserrat Black" charset="0"/>
              </a:rPr>
              <a:t>Service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5CC9C8-3D70-4FF5-8298-949846DDCD15}"/>
              </a:ext>
            </a:extLst>
          </p:cNvPr>
          <p:cNvGrpSpPr/>
          <p:nvPr/>
        </p:nvGrpSpPr>
        <p:grpSpPr>
          <a:xfrm>
            <a:off x="8091961" y="3165191"/>
            <a:ext cx="3037268" cy="1955344"/>
            <a:chOff x="7378007" y="4064161"/>
            <a:chExt cx="3037268" cy="195534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31925F0-3567-42E5-872D-65E838CE94C7}"/>
                </a:ext>
              </a:extLst>
            </p:cNvPr>
            <p:cNvGrpSpPr/>
            <p:nvPr/>
          </p:nvGrpSpPr>
          <p:grpSpPr>
            <a:xfrm>
              <a:off x="7658100" y="4064161"/>
              <a:ext cx="2757175" cy="1955344"/>
              <a:chOff x="7658100" y="4600298"/>
              <a:chExt cx="2757175" cy="1955344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E8F4F45-7E00-4948-BE92-6EB7A79B61FF}"/>
                  </a:ext>
                </a:extLst>
              </p:cNvPr>
              <p:cNvSpPr txBox="1"/>
              <p:nvPr/>
            </p:nvSpPr>
            <p:spPr>
              <a:xfrm>
                <a:off x="7658101" y="5092741"/>
                <a:ext cx="2757174" cy="1462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 Creepiest don't subdue which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B99957-B8DF-4F28-B2F9-2BB547F65268}"/>
                  </a:ext>
                </a:extLst>
              </p:cNvPr>
              <p:cNvSpPr txBox="1"/>
              <p:nvPr/>
            </p:nvSpPr>
            <p:spPr>
              <a:xfrm>
                <a:off x="7658100" y="4600298"/>
                <a:ext cx="1633309" cy="4924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3232B3F-B704-4906-8948-CE9E9BB187A6}"/>
                </a:ext>
              </a:extLst>
            </p:cNvPr>
            <p:cNvCxnSpPr>
              <a:cxnSpLocks/>
            </p:cNvCxnSpPr>
            <p:nvPr/>
          </p:nvCxnSpPr>
          <p:spPr>
            <a:xfrm>
              <a:off x="7378007" y="4256891"/>
              <a:ext cx="0" cy="165653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0990612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29528</TotalTime>
  <Words>810</Words>
  <Application>Microsoft Office PowerPoint</Application>
  <PresentationFormat>Widescreen</PresentationFormat>
  <Paragraphs>96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Arial</vt:lpstr>
      <vt:lpstr>Calibri</vt:lpstr>
      <vt:lpstr>Lato</vt:lpstr>
      <vt:lpstr>Montserrat</vt:lpstr>
      <vt:lpstr>Montserrat </vt:lpstr>
      <vt:lpstr>Montserrat Black</vt:lpstr>
      <vt:lpstr>Montserrat Bold</vt:lpstr>
      <vt:lpstr>Montserrat Light</vt:lpstr>
      <vt:lpstr>Montserrat Medium</vt:lpstr>
      <vt:lpstr>Montserrat-Regular</vt:lpstr>
      <vt:lpstr>Open Sans</vt:lpstr>
      <vt:lpstr>Open Sans Extrabold</vt:lpstr>
      <vt:lpstr>PT Sans</vt:lpstr>
      <vt:lpstr>Roboto Black</vt:lpstr>
      <vt:lpstr>Roboto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Biplob Rahman</cp:lastModifiedBy>
  <cp:revision>4853</cp:revision>
  <dcterms:created xsi:type="dcterms:W3CDTF">2015-09-24T05:44:04Z</dcterms:created>
  <dcterms:modified xsi:type="dcterms:W3CDTF">2018-10-07T10:53:29Z</dcterms:modified>
</cp:coreProperties>
</file>