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3"/>
  </p:notesMasterIdLst>
  <p:handoutMasterIdLst>
    <p:handoutMasterId r:id="rId24"/>
  </p:handoutMasterIdLst>
  <p:sldIdLst>
    <p:sldId id="472" r:id="rId2"/>
    <p:sldId id="622" r:id="rId3"/>
    <p:sldId id="631" r:id="rId4"/>
    <p:sldId id="633" r:id="rId5"/>
    <p:sldId id="664" r:id="rId6"/>
    <p:sldId id="634" r:id="rId7"/>
    <p:sldId id="666" r:id="rId8"/>
    <p:sldId id="665" r:id="rId9"/>
    <p:sldId id="636" r:id="rId10"/>
    <p:sldId id="638" r:id="rId11"/>
    <p:sldId id="639" r:id="rId12"/>
    <p:sldId id="641" r:id="rId13"/>
    <p:sldId id="667" r:id="rId14"/>
    <p:sldId id="644" r:id="rId15"/>
    <p:sldId id="646" r:id="rId16"/>
    <p:sldId id="645" r:id="rId17"/>
    <p:sldId id="668" r:id="rId18"/>
    <p:sldId id="653" r:id="rId19"/>
    <p:sldId id="629" r:id="rId20"/>
    <p:sldId id="630" r:id="rId21"/>
    <p:sldId id="62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532" autoAdjust="0"/>
  </p:normalViewPr>
  <p:slideViewPr>
    <p:cSldViewPr snapToGrid="0" snapToObjects="1">
      <p:cViewPr>
        <p:scale>
          <a:sx n="75" d="100"/>
          <a:sy n="75" d="100"/>
        </p:scale>
        <p:origin x="136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3/11/2020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3/11/2020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5</a:t>
            </a:fld>
            <a:endParaRPr lang="en-US"/>
          </a:p>
        </p:txBody>
      </p:sp>
    </p:spTree>
    <p:extLst>
      <p:ext uri="{BB962C8B-B14F-4D97-AF65-F5344CB8AC3E}">
        <p14:creationId xmlns:p14="http://schemas.microsoft.com/office/powerpoint/2010/main" val="2272130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14</a:t>
            </a:fld>
            <a:endParaRPr lang="en-US"/>
          </a:p>
        </p:txBody>
      </p:sp>
    </p:spTree>
    <p:extLst>
      <p:ext uri="{BB962C8B-B14F-4D97-AF65-F5344CB8AC3E}">
        <p14:creationId xmlns:p14="http://schemas.microsoft.com/office/powerpoint/2010/main" val="2170872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15</a:t>
            </a:fld>
            <a:endParaRPr lang="en-US"/>
          </a:p>
        </p:txBody>
      </p:sp>
    </p:spTree>
    <p:extLst>
      <p:ext uri="{BB962C8B-B14F-4D97-AF65-F5344CB8AC3E}">
        <p14:creationId xmlns:p14="http://schemas.microsoft.com/office/powerpoint/2010/main" val="3696991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16</a:t>
            </a:fld>
            <a:endParaRPr lang="en-US"/>
          </a:p>
        </p:txBody>
      </p:sp>
    </p:spTree>
    <p:extLst>
      <p:ext uri="{BB962C8B-B14F-4D97-AF65-F5344CB8AC3E}">
        <p14:creationId xmlns:p14="http://schemas.microsoft.com/office/powerpoint/2010/main" val="518188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1139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6</a:t>
            </a:fld>
            <a:endParaRPr lang="en-US"/>
          </a:p>
        </p:txBody>
      </p:sp>
    </p:spTree>
    <p:extLst>
      <p:ext uri="{BB962C8B-B14F-4D97-AF65-F5344CB8AC3E}">
        <p14:creationId xmlns:p14="http://schemas.microsoft.com/office/powerpoint/2010/main" val="423416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7</a:t>
            </a:fld>
            <a:endParaRPr lang="en-US"/>
          </a:p>
        </p:txBody>
      </p:sp>
    </p:spTree>
    <p:extLst>
      <p:ext uri="{BB962C8B-B14F-4D97-AF65-F5344CB8AC3E}">
        <p14:creationId xmlns:p14="http://schemas.microsoft.com/office/powerpoint/2010/main" val="3331568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8</a:t>
            </a:fld>
            <a:endParaRPr lang="en-US"/>
          </a:p>
        </p:txBody>
      </p:sp>
    </p:spTree>
    <p:extLst>
      <p:ext uri="{BB962C8B-B14F-4D97-AF65-F5344CB8AC3E}">
        <p14:creationId xmlns:p14="http://schemas.microsoft.com/office/powerpoint/2010/main" val="453185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9</a:t>
            </a:fld>
            <a:endParaRPr lang="en-US"/>
          </a:p>
        </p:txBody>
      </p:sp>
    </p:spTree>
    <p:extLst>
      <p:ext uri="{BB962C8B-B14F-4D97-AF65-F5344CB8AC3E}">
        <p14:creationId xmlns:p14="http://schemas.microsoft.com/office/powerpoint/2010/main" val="4278474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10</a:t>
            </a:fld>
            <a:endParaRPr lang="en-US"/>
          </a:p>
        </p:txBody>
      </p:sp>
    </p:spTree>
    <p:extLst>
      <p:ext uri="{BB962C8B-B14F-4D97-AF65-F5344CB8AC3E}">
        <p14:creationId xmlns:p14="http://schemas.microsoft.com/office/powerpoint/2010/main" val="3823351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11</a:t>
            </a:fld>
            <a:endParaRPr lang="en-US"/>
          </a:p>
        </p:txBody>
      </p:sp>
    </p:spTree>
    <p:extLst>
      <p:ext uri="{BB962C8B-B14F-4D97-AF65-F5344CB8AC3E}">
        <p14:creationId xmlns:p14="http://schemas.microsoft.com/office/powerpoint/2010/main" val="2896682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12</a:t>
            </a:fld>
            <a:endParaRPr lang="en-US"/>
          </a:p>
        </p:txBody>
      </p:sp>
    </p:spTree>
    <p:extLst>
      <p:ext uri="{BB962C8B-B14F-4D97-AF65-F5344CB8AC3E}">
        <p14:creationId xmlns:p14="http://schemas.microsoft.com/office/powerpoint/2010/main" val="3969010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13</a:t>
            </a:fld>
            <a:endParaRPr lang="en-US"/>
          </a:p>
        </p:txBody>
      </p:sp>
    </p:spTree>
    <p:extLst>
      <p:ext uri="{BB962C8B-B14F-4D97-AF65-F5344CB8AC3E}">
        <p14:creationId xmlns:p14="http://schemas.microsoft.com/office/powerpoint/2010/main" val="3387783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3F9848F-B600-4333-B71B-57F317684A70}"/>
              </a:ext>
            </a:extLst>
          </p:cNvPr>
          <p:cNvSpPr>
            <a:spLocks noGrp="1"/>
          </p:cNvSpPr>
          <p:nvPr>
            <p:ph type="pic" sz="quarter" idx="11"/>
          </p:nvPr>
        </p:nvSpPr>
        <p:spPr>
          <a:xfrm>
            <a:off x="622302" y="2362201"/>
            <a:ext cx="2980946" cy="2387598"/>
          </a:xfrm>
          <a:custGeom>
            <a:avLst/>
            <a:gdLst>
              <a:gd name="connsiteX0" fmla="*/ 0 w 2980946"/>
              <a:gd name="connsiteY0" fmla="*/ 0 h 2387598"/>
              <a:gd name="connsiteX1" fmla="*/ 2980946 w 2980946"/>
              <a:gd name="connsiteY1" fmla="*/ 0 h 2387598"/>
              <a:gd name="connsiteX2" fmla="*/ 2980946 w 2980946"/>
              <a:gd name="connsiteY2" fmla="*/ 2387598 h 2387598"/>
              <a:gd name="connsiteX3" fmla="*/ 0 w 2980946"/>
              <a:gd name="connsiteY3" fmla="*/ 2387598 h 2387598"/>
            </a:gdLst>
            <a:ahLst/>
            <a:cxnLst>
              <a:cxn ang="0">
                <a:pos x="connsiteX0" y="connsiteY0"/>
              </a:cxn>
              <a:cxn ang="0">
                <a:pos x="connsiteX1" y="connsiteY1"/>
              </a:cxn>
              <a:cxn ang="0">
                <a:pos x="connsiteX2" y="connsiteY2"/>
              </a:cxn>
              <a:cxn ang="0">
                <a:pos x="connsiteX3" y="connsiteY3"/>
              </a:cxn>
            </a:cxnLst>
            <a:rect l="l" t="t" r="r" b="b"/>
            <a:pathLst>
              <a:path w="2980946" h="2387598">
                <a:moveTo>
                  <a:pt x="0" y="0"/>
                </a:moveTo>
                <a:lnTo>
                  <a:pt x="2980946" y="0"/>
                </a:lnTo>
                <a:lnTo>
                  <a:pt x="2980946" y="2387598"/>
                </a:lnTo>
                <a:lnTo>
                  <a:pt x="0" y="2387598"/>
                </a:lnTo>
                <a:close/>
              </a:path>
            </a:pathLst>
          </a:custGeom>
        </p:spPr>
        <p:txBody>
          <a:bodyPr wrap="square" anchor="ctr">
            <a:noAutofit/>
          </a:bodyPr>
          <a:lstStyle/>
          <a:p>
            <a:endParaRPr lang="en-US"/>
          </a:p>
        </p:txBody>
      </p:sp>
      <p:sp>
        <p:nvSpPr>
          <p:cNvPr id="9" name="Freeform: Shape 8">
            <a:extLst>
              <a:ext uri="{FF2B5EF4-FFF2-40B4-BE49-F238E27FC236}">
                <a16:creationId xmlns:a16="http://schemas.microsoft.com/office/drawing/2014/main" id="{63E1D4D2-8E76-4122-B80A-20E9DAE5C546}"/>
              </a:ext>
            </a:extLst>
          </p:cNvPr>
          <p:cNvSpPr>
            <a:spLocks noGrp="1"/>
          </p:cNvSpPr>
          <p:nvPr>
            <p:ph type="pic" sz="quarter" idx="12" hasCustomPrompt="1"/>
          </p:nvPr>
        </p:nvSpPr>
        <p:spPr>
          <a:xfrm>
            <a:off x="5092701" y="2362201"/>
            <a:ext cx="2980946" cy="2387598"/>
          </a:xfrm>
          <a:custGeom>
            <a:avLst/>
            <a:gdLst>
              <a:gd name="connsiteX0" fmla="*/ 0 w 2980946"/>
              <a:gd name="connsiteY0" fmla="*/ 0 h 2387598"/>
              <a:gd name="connsiteX1" fmla="*/ 2980946 w 2980946"/>
              <a:gd name="connsiteY1" fmla="*/ 0 h 2387598"/>
              <a:gd name="connsiteX2" fmla="*/ 2980946 w 2980946"/>
              <a:gd name="connsiteY2" fmla="*/ 2387598 h 2387598"/>
              <a:gd name="connsiteX3" fmla="*/ 0 w 2980946"/>
              <a:gd name="connsiteY3" fmla="*/ 2387598 h 2387598"/>
            </a:gdLst>
            <a:ahLst/>
            <a:cxnLst>
              <a:cxn ang="0">
                <a:pos x="connsiteX0" y="connsiteY0"/>
              </a:cxn>
              <a:cxn ang="0">
                <a:pos x="connsiteX1" y="connsiteY1"/>
              </a:cxn>
              <a:cxn ang="0">
                <a:pos x="connsiteX2" y="connsiteY2"/>
              </a:cxn>
              <a:cxn ang="0">
                <a:pos x="connsiteX3" y="connsiteY3"/>
              </a:cxn>
            </a:cxnLst>
            <a:rect l="l" t="t" r="r" b="b"/>
            <a:pathLst>
              <a:path w="2980946" h="2387598">
                <a:moveTo>
                  <a:pt x="0" y="0"/>
                </a:moveTo>
                <a:lnTo>
                  <a:pt x="2980946" y="0"/>
                </a:lnTo>
                <a:lnTo>
                  <a:pt x="2980946" y="2387598"/>
                </a:lnTo>
                <a:lnTo>
                  <a:pt x="0" y="2387598"/>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458993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39F3F749-5D03-47ED-9815-7E457182CCC4}"/>
              </a:ext>
            </a:extLst>
          </p:cNvPr>
          <p:cNvSpPr>
            <a:spLocks noGrp="1"/>
          </p:cNvSpPr>
          <p:nvPr>
            <p:ph type="pic" sz="quarter" idx="12"/>
          </p:nvPr>
        </p:nvSpPr>
        <p:spPr>
          <a:xfrm>
            <a:off x="0" y="4455885"/>
            <a:ext cx="3723412" cy="2402115"/>
          </a:xfrm>
          <a:custGeom>
            <a:avLst/>
            <a:gdLst>
              <a:gd name="connsiteX0" fmla="*/ 0 w 3723412"/>
              <a:gd name="connsiteY0" fmla="*/ 0 h 2402115"/>
              <a:gd name="connsiteX1" fmla="*/ 3723412 w 3723412"/>
              <a:gd name="connsiteY1" fmla="*/ 0 h 2402115"/>
              <a:gd name="connsiteX2" fmla="*/ 3723412 w 3723412"/>
              <a:gd name="connsiteY2" fmla="*/ 2402115 h 2402115"/>
              <a:gd name="connsiteX3" fmla="*/ 0 w 3723412"/>
              <a:gd name="connsiteY3" fmla="*/ 2402115 h 2402115"/>
            </a:gdLst>
            <a:ahLst/>
            <a:cxnLst>
              <a:cxn ang="0">
                <a:pos x="connsiteX0" y="connsiteY0"/>
              </a:cxn>
              <a:cxn ang="0">
                <a:pos x="connsiteX1" y="connsiteY1"/>
              </a:cxn>
              <a:cxn ang="0">
                <a:pos x="connsiteX2" y="connsiteY2"/>
              </a:cxn>
              <a:cxn ang="0">
                <a:pos x="connsiteX3" y="connsiteY3"/>
              </a:cxn>
            </a:cxnLst>
            <a:rect l="l" t="t" r="r" b="b"/>
            <a:pathLst>
              <a:path w="3723412" h="2402115">
                <a:moveTo>
                  <a:pt x="0" y="0"/>
                </a:moveTo>
                <a:lnTo>
                  <a:pt x="3723412" y="0"/>
                </a:lnTo>
                <a:lnTo>
                  <a:pt x="3723412" y="2402115"/>
                </a:lnTo>
                <a:lnTo>
                  <a:pt x="0" y="2402115"/>
                </a:lnTo>
                <a:close/>
              </a:path>
            </a:pathLst>
          </a:custGeom>
        </p:spPr>
        <p:txBody>
          <a:bodyPr wrap="square" anchor="ctr">
            <a:noAutofit/>
          </a:bodyPr>
          <a:lstStyle/>
          <a:p>
            <a:endParaRPr lang="en-US"/>
          </a:p>
        </p:txBody>
      </p:sp>
      <p:sp>
        <p:nvSpPr>
          <p:cNvPr id="7" name="Freeform: Shape 6">
            <a:extLst>
              <a:ext uri="{FF2B5EF4-FFF2-40B4-BE49-F238E27FC236}">
                <a16:creationId xmlns:a16="http://schemas.microsoft.com/office/drawing/2014/main" id="{D42CBA0B-108D-4326-8D4D-7FA9C2164C82}"/>
              </a:ext>
            </a:extLst>
          </p:cNvPr>
          <p:cNvSpPr>
            <a:spLocks noGrp="1"/>
          </p:cNvSpPr>
          <p:nvPr>
            <p:ph type="pic" sz="quarter" idx="13"/>
          </p:nvPr>
        </p:nvSpPr>
        <p:spPr>
          <a:xfrm>
            <a:off x="3960087" y="4455885"/>
            <a:ext cx="3723412" cy="2402115"/>
          </a:xfrm>
          <a:custGeom>
            <a:avLst/>
            <a:gdLst>
              <a:gd name="connsiteX0" fmla="*/ 0 w 3723412"/>
              <a:gd name="connsiteY0" fmla="*/ 0 h 2402115"/>
              <a:gd name="connsiteX1" fmla="*/ 3723412 w 3723412"/>
              <a:gd name="connsiteY1" fmla="*/ 0 h 2402115"/>
              <a:gd name="connsiteX2" fmla="*/ 3723412 w 3723412"/>
              <a:gd name="connsiteY2" fmla="*/ 2402115 h 2402115"/>
              <a:gd name="connsiteX3" fmla="*/ 0 w 3723412"/>
              <a:gd name="connsiteY3" fmla="*/ 2402115 h 2402115"/>
            </a:gdLst>
            <a:ahLst/>
            <a:cxnLst>
              <a:cxn ang="0">
                <a:pos x="connsiteX0" y="connsiteY0"/>
              </a:cxn>
              <a:cxn ang="0">
                <a:pos x="connsiteX1" y="connsiteY1"/>
              </a:cxn>
              <a:cxn ang="0">
                <a:pos x="connsiteX2" y="connsiteY2"/>
              </a:cxn>
              <a:cxn ang="0">
                <a:pos x="connsiteX3" y="connsiteY3"/>
              </a:cxn>
            </a:cxnLst>
            <a:rect l="l" t="t" r="r" b="b"/>
            <a:pathLst>
              <a:path w="3723412" h="2402115">
                <a:moveTo>
                  <a:pt x="0" y="0"/>
                </a:moveTo>
                <a:lnTo>
                  <a:pt x="3723412" y="0"/>
                </a:lnTo>
                <a:lnTo>
                  <a:pt x="3723412" y="2402115"/>
                </a:lnTo>
                <a:lnTo>
                  <a:pt x="0" y="240211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62245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8786445-4A86-4D68-8878-943D51DDDBF8}"/>
              </a:ext>
            </a:extLst>
          </p:cNvPr>
          <p:cNvSpPr>
            <a:spLocks noGrp="1"/>
          </p:cNvSpPr>
          <p:nvPr>
            <p:ph type="pic" sz="quarter" idx="11"/>
          </p:nvPr>
        </p:nvSpPr>
        <p:spPr>
          <a:xfrm>
            <a:off x="1783953" y="1611692"/>
            <a:ext cx="3990482" cy="3990482"/>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1408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52E3BC6-D671-42D4-93FF-9446ACDDD3B4}"/>
              </a:ext>
            </a:extLst>
          </p:cNvPr>
          <p:cNvSpPr>
            <a:spLocks noGrp="1"/>
          </p:cNvSpPr>
          <p:nvPr>
            <p:ph type="pic" sz="quarter" idx="12"/>
          </p:nvPr>
        </p:nvSpPr>
        <p:spPr>
          <a:xfrm>
            <a:off x="9125857" y="1"/>
            <a:ext cx="3066143" cy="6884473"/>
          </a:xfrm>
          <a:custGeom>
            <a:avLst/>
            <a:gdLst>
              <a:gd name="connsiteX0" fmla="*/ 0 w 3066143"/>
              <a:gd name="connsiteY0" fmla="*/ 0 h 6884473"/>
              <a:gd name="connsiteX1" fmla="*/ 3066143 w 3066143"/>
              <a:gd name="connsiteY1" fmla="*/ 0 h 6884473"/>
              <a:gd name="connsiteX2" fmla="*/ 3066143 w 3066143"/>
              <a:gd name="connsiteY2" fmla="*/ 6884473 h 6884473"/>
              <a:gd name="connsiteX3" fmla="*/ 0 w 3066143"/>
              <a:gd name="connsiteY3" fmla="*/ 6884473 h 6884473"/>
            </a:gdLst>
            <a:ahLst/>
            <a:cxnLst>
              <a:cxn ang="0">
                <a:pos x="connsiteX0" y="connsiteY0"/>
              </a:cxn>
              <a:cxn ang="0">
                <a:pos x="connsiteX1" y="connsiteY1"/>
              </a:cxn>
              <a:cxn ang="0">
                <a:pos x="connsiteX2" y="connsiteY2"/>
              </a:cxn>
              <a:cxn ang="0">
                <a:pos x="connsiteX3" y="connsiteY3"/>
              </a:cxn>
            </a:cxnLst>
            <a:rect l="l" t="t" r="r" b="b"/>
            <a:pathLst>
              <a:path w="3066143" h="6884473">
                <a:moveTo>
                  <a:pt x="0" y="0"/>
                </a:moveTo>
                <a:lnTo>
                  <a:pt x="3066143" y="0"/>
                </a:lnTo>
                <a:lnTo>
                  <a:pt x="3066143" y="6884473"/>
                </a:lnTo>
                <a:lnTo>
                  <a:pt x="0" y="6884473"/>
                </a:lnTo>
                <a:close/>
              </a:path>
            </a:pathLst>
          </a:custGeom>
        </p:spPr>
        <p:txBody>
          <a:bodyPr wrap="square" anchor="ctr">
            <a:noAutofit/>
          </a:bodyPr>
          <a:lstStyle/>
          <a:p>
            <a:endParaRPr lang="en-US"/>
          </a:p>
        </p:txBody>
      </p:sp>
      <p:sp>
        <p:nvSpPr>
          <p:cNvPr id="5" name="Freeform: Shape 4">
            <a:extLst>
              <a:ext uri="{FF2B5EF4-FFF2-40B4-BE49-F238E27FC236}">
                <a16:creationId xmlns:a16="http://schemas.microsoft.com/office/drawing/2014/main" id="{46834BE2-02F0-4776-BFBD-41B0FA5B9166}"/>
              </a:ext>
            </a:extLst>
          </p:cNvPr>
          <p:cNvSpPr>
            <a:spLocks noGrp="1"/>
          </p:cNvSpPr>
          <p:nvPr>
            <p:ph type="pic" sz="quarter" idx="11"/>
          </p:nvPr>
        </p:nvSpPr>
        <p:spPr>
          <a:xfrm>
            <a:off x="0" y="-26473"/>
            <a:ext cx="3066143" cy="6884473"/>
          </a:xfrm>
          <a:custGeom>
            <a:avLst/>
            <a:gdLst>
              <a:gd name="connsiteX0" fmla="*/ 0 w 3066143"/>
              <a:gd name="connsiteY0" fmla="*/ 0 h 6884473"/>
              <a:gd name="connsiteX1" fmla="*/ 3066143 w 3066143"/>
              <a:gd name="connsiteY1" fmla="*/ 0 h 6884473"/>
              <a:gd name="connsiteX2" fmla="*/ 3066143 w 3066143"/>
              <a:gd name="connsiteY2" fmla="*/ 6884473 h 6884473"/>
              <a:gd name="connsiteX3" fmla="*/ 0 w 3066143"/>
              <a:gd name="connsiteY3" fmla="*/ 6884473 h 6884473"/>
            </a:gdLst>
            <a:ahLst/>
            <a:cxnLst>
              <a:cxn ang="0">
                <a:pos x="connsiteX0" y="connsiteY0"/>
              </a:cxn>
              <a:cxn ang="0">
                <a:pos x="connsiteX1" y="connsiteY1"/>
              </a:cxn>
              <a:cxn ang="0">
                <a:pos x="connsiteX2" y="connsiteY2"/>
              </a:cxn>
              <a:cxn ang="0">
                <a:pos x="connsiteX3" y="connsiteY3"/>
              </a:cxn>
            </a:cxnLst>
            <a:rect l="l" t="t" r="r" b="b"/>
            <a:pathLst>
              <a:path w="3066143" h="6884473">
                <a:moveTo>
                  <a:pt x="0" y="0"/>
                </a:moveTo>
                <a:lnTo>
                  <a:pt x="3066143" y="0"/>
                </a:lnTo>
                <a:lnTo>
                  <a:pt x="3066143" y="6884473"/>
                </a:lnTo>
                <a:lnTo>
                  <a:pt x="0" y="688447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32952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13F415E-0893-4857-B238-19F2E8CCD145}"/>
              </a:ext>
            </a:extLst>
          </p:cNvPr>
          <p:cNvSpPr>
            <a:spLocks noGrp="1"/>
          </p:cNvSpPr>
          <p:nvPr>
            <p:ph type="pic" sz="quarter" idx="11"/>
          </p:nvPr>
        </p:nvSpPr>
        <p:spPr>
          <a:xfrm>
            <a:off x="3254514" y="875781"/>
            <a:ext cx="3417659" cy="5106438"/>
          </a:xfrm>
          <a:custGeom>
            <a:avLst/>
            <a:gdLst>
              <a:gd name="connsiteX0" fmla="*/ 0 w 3417659"/>
              <a:gd name="connsiteY0" fmla="*/ 0 h 5106438"/>
              <a:gd name="connsiteX1" fmla="*/ 3417659 w 3417659"/>
              <a:gd name="connsiteY1" fmla="*/ 0 h 5106438"/>
              <a:gd name="connsiteX2" fmla="*/ 3417659 w 3417659"/>
              <a:gd name="connsiteY2" fmla="*/ 5106438 h 5106438"/>
              <a:gd name="connsiteX3" fmla="*/ 0 w 3417659"/>
              <a:gd name="connsiteY3" fmla="*/ 5106438 h 5106438"/>
            </a:gdLst>
            <a:ahLst/>
            <a:cxnLst>
              <a:cxn ang="0">
                <a:pos x="connsiteX0" y="connsiteY0"/>
              </a:cxn>
              <a:cxn ang="0">
                <a:pos x="connsiteX1" y="connsiteY1"/>
              </a:cxn>
              <a:cxn ang="0">
                <a:pos x="connsiteX2" y="connsiteY2"/>
              </a:cxn>
              <a:cxn ang="0">
                <a:pos x="connsiteX3" y="connsiteY3"/>
              </a:cxn>
            </a:cxnLst>
            <a:rect l="l" t="t" r="r" b="b"/>
            <a:pathLst>
              <a:path w="3417659" h="5106438">
                <a:moveTo>
                  <a:pt x="0" y="0"/>
                </a:moveTo>
                <a:lnTo>
                  <a:pt x="3417659" y="0"/>
                </a:lnTo>
                <a:lnTo>
                  <a:pt x="3417659" y="5106438"/>
                </a:lnTo>
                <a:lnTo>
                  <a:pt x="0" y="510643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48159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80F4E16-48E8-4D3E-99D6-E34D17261C06}"/>
              </a:ext>
            </a:extLst>
          </p:cNvPr>
          <p:cNvSpPr>
            <a:spLocks noGrp="1"/>
          </p:cNvSpPr>
          <p:nvPr>
            <p:ph type="pic" sz="quarter" idx="12"/>
          </p:nvPr>
        </p:nvSpPr>
        <p:spPr>
          <a:xfrm>
            <a:off x="7435971" y="655609"/>
            <a:ext cx="2039163" cy="2039163"/>
          </a:xfrm>
          <a:custGeom>
            <a:avLst/>
            <a:gdLst>
              <a:gd name="connsiteX0" fmla="*/ 0 w 2039163"/>
              <a:gd name="connsiteY0" fmla="*/ 0 h 2039163"/>
              <a:gd name="connsiteX1" fmla="*/ 2039163 w 2039163"/>
              <a:gd name="connsiteY1" fmla="*/ 0 h 2039163"/>
              <a:gd name="connsiteX2" fmla="*/ 2039163 w 2039163"/>
              <a:gd name="connsiteY2" fmla="*/ 2039163 h 2039163"/>
              <a:gd name="connsiteX3" fmla="*/ 0 w 2039163"/>
              <a:gd name="connsiteY3" fmla="*/ 2039163 h 2039163"/>
            </a:gdLst>
            <a:ahLst/>
            <a:cxnLst>
              <a:cxn ang="0">
                <a:pos x="connsiteX0" y="connsiteY0"/>
              </a:cxn>
              <a:cxn ang="0">
                <a:pos x="connsiteX1" y="connsiteY1"/>
              </a:cxn>
              <a:cxn ang="0">
                <a:pos x="connsiteX2" y="connsiteY2"/>
              </a:cxn>
              <a:cxn ang="0">
                <a:pos x="connsiteX3" y="connsiteY3"/>
              </a:cxn>
            </a:cxnLst>
            <a:rect l="l" t="t" r="r" b="b"/>
            <a:pathLst>
              <a:path w="2039163" h="2039163">
                <a:moveTo>
                  <a:pt x="0" y="0"/>
                </a:moveTo>
                <a:lnTo>
                  <a:pt x="2039163" y="0"/>
                </a:lnTo>
                <a:lnTo>
                  <a:pt x="2039163" y="2039163"/>
                </a:lnTo>
                <a:lnTo>
                  <a:pt x="0" y="2039163"/>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A78F5336-AC55-41A6-88B7-5EB9E36EABD4}"/>
              </a:ext>
            </a:extLst>
          </p:cNvPr>
          <p:cNvSpPr>
            <a:spLocks noGrp="1"/>
          </p:cNvSpPr>
          <p:nvPr>
            <p:ph type="pic" sz="quarter" idx="11"/>
          </p:nvPr>
        </p:nvSpPr>
        <p:spPr>
          <a:xfrm>
            <a:off x="655608" y="655608"/>
            <a:ext cx="3166421" cy="4163230"/>
          </a:xfrm>
          <a:custGeom>
            <a:avLst/>
            <a:gdLst>
              <a:gd name="connsiteX0" fmla="*/ 0 w 3166421"/>
              <a:gd name="connsiteY0" fmla="*/ 0 h 4163230"/>
              <a:gd name="connsiteX1" fmla="*/ 3166421 w 3166421"/>
              <a:gd name="connsiteY1" fmla="*/ 0 h 4163230"/>
              <a:gd name="connsiteX2" fmla="*/ 3166421 w 3166421"/>
              <a:gd name="connsiteY2" fmla="*/ 4163230 h 4163230"/>
              <a:gd name="connsiteX3" fmla="*/ 0 w 3166421"/>
              <a:gd name="connsiteY3" fmla="*/ 4163230 h 4163230"/>
            </a:gdLst>
            <a:ahLst/>
            <a:cxnLst>
              <a:cxn ang="0">
                <a:pos x="connsiteX0" y="connsiteY0"/>
              </a:cxn>
              <a:cxn ang="0">
                <a:pos x="connsiteX1" y="connsiteY1"/>
              </a:cxn>
              <a:cxn ang="0">
                <a:pos x="connsiteX2" y="connsiteY2"/>
              </a:cxn>
              <a:cxn ang="0">
                <a:pos x="connsiteX3" y="connsiteY3"/>
              </a:cxn>
            </a:cxnLst>
            <a:rect l="l" t="t" r="r" b="b"/>
            <a:pathLst>
              <a:path w="3166421" h="4163230">
                <a:moveTo>
                  <a:pt x="0" y="0"/>
                </a:moveTo>
                <a:lnTo>
                  <a:pt x="3166421" y="0"/>
                </a:lnTo>
                <a:lnTo>
                  <a:pt x="3166421" y="4163230"/>
                </a:lnTo>
                <a:lnTo>
                  <a:pt x="0" y="416323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08948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3CAAC39-1721-4DDB-89C6-3CCE713291C6}"/>
              </a:ext>
            </a:extLst>
          </p:cNvPr>
          <p:cNvSpPr>
            <a:spLocks noGrp="1"/>
          </p:cNvSpPr>
          <p:nvPr>
            <p:ph type="pic" sz="quarter" idx="24" hasCustomPrompt="1"/>
          </p:nvPr>
        </p:nvSpPr>
        <p:spPr>
          <a:xfrm>
            <a:off x="-2051521" y="-537029"/>
            <a:ext cx="11600638" cy="5800319"/>
          </a:xfrm>
          <a:custGeom>
            <a:avLst/>
            <a:gdLst>
              <a:gd name="connsiteX0" fmla="*/ 0 w 11600638"/>
              <a:gd name="connsiteY0" fmla="*/ 0 h 5800319"/>
              <a:gd name="connsiteX1" fmla="*/ 11600638 w 11600638"/>
              <a:gd name="connsiteY1" fmla="*/ 0 h 5800319"/>
              <a:gd name="connsiteX2" fmla="*/ 5800319 w 11600638"/>
              <a:gd name="connsiteY2" fmla="*/ 5800319 h 5800319"/>
            </a:gdLst>
            <a:ahLst/>
            <a:cxnLst>
              <a:cxn ang="0">
                <a:pos x="connsiteX0" y="connsiteY0"/>
              </a:cxn>
              <a:cxn ang="0">
                <a:pos x="connsiteX1" y="connsiteY1"/>
              </a:cxn>
              <a:cxn ang="0">
                <a:pos x="connsiteX2" y="connsiteY2"/>
              </a:cxn>
            </a:cxnLst>
            <a:rect l="l" t="t" r="r" b="b"/>
            <a:pathLst>
              <a:path w="11600638" h="5800319">
                <a:moveTo>
                  <a:pt x="0" y="0"/>
                </a:moveTo>
                <a:lnTo>
                  <a:pt x="11600638" y="0"/>
                </a:lnTo>
                <a:lnTo>
                  <a:pt x="5800319" y="5800319"/>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76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C12A3A0-7CC2-4D47-BE52-B8F992D77FDC}"/>
              </a:ext>
            </a:extLst>
          </p:cNvPr>
          <p:cNvSpPr>
            <a:spLocks noGrp="1"/>
          </p:cNvSpPr>
          <p:nvPr>
            <p:ph type="pic" sz="quarter" idx="12"/>
          </p:nvPr>
        </p:nvSpPr>
        <p:spPr>
          <a:xfrm>
            <a:off x="8345349" y="2699657"/>
            <a:ext cx="2816136" cy="3004457"/>
          </a:xfrm>
          <a:custGeom>
            <a:avLst/>
            <a:gdLst>
              <a:gd name="connsiteX0" fmla="*/ 0 w 2816136"/>
              <a:gd name="connsiteY0" fmla="*/ 0 h 3004457"/>
              <a:gd name="connsiteX1" fmla="*/ 2816136 w 2816136"/>
              <a:gd name="connsiteY1" fmla="*/ 0 h 3004457"/>
              <a:gd name="connsiteX2" fmla="*/ 2816136 w 2816136"/>
              <a:gd name="connsiteY2" fmla="*/ 3004457 h 3004457"/>
              <a:gd name="connsiteX3" fmla="*/ 0 w 2816136"/>
              <a:gd name="connsiteY3" fmla="*/ 3004457 h 3004457"/>
            </a:gdLst>
            <a:ahLst/>
            <a:cxnLst>
              <a:cxn ang="0">
                <a:pos x="connsiteX0" y="connsiteY0"/>
              </a:cxn>
              <a:cxn ang="0">
                <a:pos x="connsiteX1" y="connsiteY1"/>
              </a:cxn>
              <a:cxn ang="0">
                <a:pos x="connsiteX2" y="connsiteY2"/>
              </a:cxn>
              <a:cxn ang="0">
                <a:pos x="connsiteX3" y="connsiteY3"/>
              </a:cxn>
            </a:cxnLst>
            <a:rect l="l" t="t" r="r" b="b"/>
            <a:pathLst>
              <a:path w="2816136" h="3004457">
                <a:moveTo>
                  <a:pt x="0" y="0"/>
                </a:moveTo>
                <a:lnTo>
                  <a:pt x="2816136" y="0"/>
                </a:lnTo>
                <a:lnTo>
                  <a:pt x="2816136" y="3004457"/>
                </a:lnTo>
                <a:lnTo>
                  <a:pt x="0" y="3004457"/>
                </a:lnTo>
                <a:close/>
              </a:path>
            </a:pathLst>
          </a:custGeom>
        </p:spPr>
        <p:txBody>
          <a:bodyPr wrap="square" anchor="ctr">
            <a:noAutofit/>
          </a:bodyPr>
          <a:lstStyle/>
          <a:p>
            <a:endParaRPr lang="en-US"/>
          </a:p>
        </p:txBody>
      </p:sp>
      <p:sp>
        <p:nvSpPr>
          <p:cNvPr id="6" name="Freeform: Shape 5">
            <a:extLst>
              <a:ext uri="{FF2B5EF4-FFF2-40B4-BE49-F238E27FC236}">
                <a16:creationId xmlns:a16="http://schemas.microsoft.com/office/drawing/2014/main" id="{CDAEB7A2-B932-4688-928F-DBFF70576FF7}"/>
              </a:ext>
            </a:extLst>
          </p:cNvPr>
          <p:cNvSpPr>
            <a:spLocks noGrp="1"/>
          </p:cNvSpPr>
          <p:nvPr>
            <p:ph type="pic" sz="quarter" idx="11"/>
          </p:nvPr>
        </p:nvSpPr>
        <p:spPr>
          <a:xfrm>
            <a:off x="5355770" y="2699657"/>
            <a:ext cx="2816136" cy="3004457"/>
          </a:xfrm>
          <a:custGeom>
            <a:avLst/>
            <a:gdLst>
              <a:gd name="connsiteX0" fmla="*/ 0 w 2816136"/>
              <a:gd name="connsiteY0" fmla="*/ 0 h 3004457"/>
              <a:gd name="connsiteX1" fmla="*/ 2816136 w 2816136"/>
              <a:gd name="connsiteY1" fmla="*/ 0 h 3004457"/>
              <a:gd name="connsiteX2" fmla="*/ 2816136 w 2816136"/>
              <a:gd name="connsiteY2" fmla="*/ 3004457 h 3004457"/>
              <a:gd name="connsiteX3" fmla="*/ 0 w 2816136"/>
              <a:gd name="connsiteY3" fmla="*/ 3004457 h 3004457"/>
            </a:gdLst>
            <a:ahLst/>
            <a:cxnLst>
              <a:cxn ang="0">
                <a:pos x="connsiteX0" y="connsiteY0"/>
              </a:cxn>
              <a:cxn ang="0">
                <a:pos x="connsiteX1" y="connsiteY1"/>
              </a:cxn>
              <a:cxn ang="0">
                <a:pos x="connsiteX2" y="connsiteY2"/>
              </a:cxn>
              <a:cxn ang="0">
                <a:pos x="connsiteX3" y="connsiteY3"/>
              </a:cxn>
            </a:cxnLst>
            <a:rect l="l" t="t" r="r" b="b"/>
            <a:pathLst>
              <a:path w="2816136" h="3004457">
                <a:moveTo>
                  <a:pt x="0" y="0"/>
                </a:moveTo>
                <a:lnTo>
                  <a:pt x="2816136" y="0"/>
                </a:lnTo>
                <a:lnTo>
                  <a:pt x="2816136" y="3004457"/>
                </a:lnTo>
                <a:lnTo>
                  <a:pt x="0" y="3004457"/>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3762985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60FDC06-6A08-4EB1-B9D3-3A522CDA7ABE}"/>
              </a:ext>
            </a:extLst>
          </p:cNvPr>
          <p:cNvSpPr>
            <a:spLocks noGrp="1"/>
          </p:cNvSpPr>
          <p:nvPr>
            <p:ph type="pic" sz="quarter" idx="11" hasCustomPrompt="1"/>
          </p:nvPr>
        </p:nvSpPr>
        <p:spPr>
          <a:xfrm>
            <a:off x="1171575" y="1171575"/>
            <a:ext cx="4924425" cy="4514850"/>
          </a:xfrm>
          <a:custGeom>
            <a:avLst/>
            <a:gdLst>
              <a:gd name="connsiteX0" fmla="*/ 0 w 4924425"/>
              <a:gd name="connsiteY0" fmla="*/ 0 h 4514850"/>
              <a:gd name="connsiteX1" fmla="*/ 4924425 w 4924425"/>
              <a:gd name="connsiteY1" fmla="*/ 0 h 4514850"/>
              <a:gd name="connsiteX2" fmla="*/ 4924425 w 4924425"/>
              <a:gd name="connsiteY2" fmla="*/ 4514850 h 4514850"/>
              <a:gd name="connsiteX3" fmla="*/ 0 w 4924425"/>
              <a:gd name="connsiteY3" fmla="*/ 4514850 h 4514850"/>
            </a:gdLst>
            <a:ahLst/>
            <a:cxnLst>
              <a:cxn ang="0">
                <a:pos x="connsiteX0" y="connsiteY0"/>
              </a:cxn>
              <a:cxn ang="0">
                <a:pos x="connsiteX1" y="connsiteY1"/>
              </a:cxn>
              <a:cxn ang="0">
                <a:pos x="connsiteX2" y="connsiteY2"/>
              </a:cxn>
              <a:cxn ang="0">
                <a:pos x="connsiteX3" y="connsiteY3"/>
              </a:cxn>
            </a:cxnLst>
            <a:rect l="l" t="t" r="r" b="b"/>
            <a:pathLst>
              <a:path w="4924425" h="4514850">
                <a:moveTo>
                  <a:pt x="0" y="0"/>
                </a:moveTo>
                <a:lnTo>
                  <a:pt x="4924425" y="0"/>
                </a:lnTo>
                <a:lnTo>
                  <a:pt x="4924425" y="4514850"/>
                </a:lnTo>
                <a:lnTo>
                  <a:pt x="0" y="451485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1273407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08AD92A-FFB7-403F-9F55-C949C74D9A7D}"/>
              </a:ext>
            </a:extLst>
          </p:cNvPr>
          <p:cNvSpPr>
            <a:spLocks noGrp="1"/>
          </p:cNvSpPr>
          <p:nvPr>
            <p:ph type="pic" sz="quarter" idx="10"/>
          </p:nvPr>
        </p:nvSpPr>
        <p:spPr>
          <a:xfrm>
            <a:off x="0" y="2133600"/>
            <a:ext cx="5972175" cy="3086100"/>
          </a:xfrm>
          <a:custGeom>
            <a:avLst/>
            <a:gdLst>
              <a:gd name="connsiteX0" fmla="*/ 0 w 5972175"/>
              <a:gd name="connsiteY0" fmla="*/ 0 h 3086100"/>
              <a:gd name="connsiteX1" fmla="*/ 5972175 w 5972175"/>
              <a:gd name="connsiteY1" fmla="*/ 0 h 3086100"/>
              <a:gd name="connsiteX2" fmla="*/ 5972175 w 5972175"/>
              <a:gd name="connsiteY2" fmla="*/ 3086100 h 3086100"/>
              <a:gd name="connsiteX3" fmla="*/ 0 w 5972175"/>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5972175" h="3086100">
                <a:moveTo>
                  <a:pt x="0" y="0"/>
                </a:moveTo>
                <a:lnTo>
                  <a:pt x="5972175" y="0"/>
                </a:lnTo>
                <a:lnTo>
                  <a:pt x="5972175" y="3086100"/>
                </a:lnTo>
                <a:lnTo>
                  <a:pt x="0" y="308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19468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4" name="Picture Placeholder 12">
            <a:extLst>
              <a:ext uri="{FF2B5EF4-FFF2-40B4-BE49-F238E27FC236}">
                <a16:creationId xmlns:a16="http://schemas.microsoft.com/office/drawing/2014/main" id="{B413E215-A3CF-4AEA-A652-E66016E6E23D}"/>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1E744381-164A-4C60-BE90-ED1CE51BB200}"/>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4">
            <a:extLst>
              <a:ext uri="{FF2B5EF4-FFF2-40B4-BE49-F238E27FC236}">
                <a16:creationId xmlns:a16="http://schemas.microsoft.com/office/drawing/2014/main" id="{FDC8ABDC-9550-4F59-936D-30CCA41BDCA7}"/>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EE19F3A1-79B8-4094-9C7C-26579FC13A32}"/>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9777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28575"/>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6" name="Picture Placeholder 12">
            <a:extLst>
              <a:ext uri="{FF2B5EF4-FFF2-40B4-BE49-F238E27FC236}">
                <a16:creationId xmlns:a16="http://schemas.microsoft.com/office/drawing/2014/main" id="{F8E07380-04B6-41A3-92A7-BA244A4C66D2}"/>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060DCA9F-A0F2-46B7-B831-F43CC60434EB}"/>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62D88A3C-BA68-4FA8-825C-F059B0F3BFBD}"/>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B68BF85F-CB64-4184-A7EE-8A95FDF029F1}"/>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81411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8">
            <a:extLst>
              <a:ext uri="{FF2B5EF4-FFF2-40B4-BE49-F238E27FC236}">
                <a16:creationId xmlns:a16="http://schemas.microsoft.com/office/drawing/2014/main" id="{6B9FD54A-807D-4F77-B628-80A1FF087B96}"/>
              </a:ext>
            </a:extLst>
          </p:cNvPr>
          <p:cNvSpPr>
            <a:spLocks noGrp="1"/>
          </p:cNvSpPr>
          <p:nvPr>
            <p:ph type="pic" sz="quarter" idx="21" hasCustomPrompt="1"/>
          </p:nvPr>
        </p:nvSpPr>
        <p:spPr>
          <a:xfrm>
            <a:off x="559994" y="-22352"/>
            <a:ext cx="7517206" cy="6888479"/>
          </a:xfrm>
          <a:prstGeom prst="parallelogram">
            <a:avLst>
              <a:gd name="adj" fmla="val 50084"/>
            </a:avLst>
          </a:pr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81726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7D6063F-A3A0-435B-8BAD-D4BDF7028F33}"/>
              </a:ext>
            </a:extLst>
          </p:cNvPr>
          <p:cNvSpPr>
            <a:spLocks noGrp="1"/>
          </p:cNvSpPr>
          <p:nvPr>
            <p:ph type="pic" sz="quarter" idx="10"/>
          </p:nvPr>
        </p:nvSpPr>
        <p:spPr>
          <a:xfrm>
            <a:off x="6896100" y="0"/>
            <a:ext cx="5295900" cy="6857998"/>
          </a:xfrm>
          <a:custGeom>
            <a:avLst/>
            <a:gdLst>
              <a:gd name="connsiteX0" fmla="*/ 0 w 5295900"/>
              <a:gd name="connsiteY0" fmla="*/ 0 h 6857998"/>
              <a:gd name="connsiteX1" fmla="*/ 5295900 w 5295900"/>
              <a:gd name="connsiteY1" fmla="*/ 0 h 6857998"/>
              <a:gd name="connsiteX2" fmla="*/ 5295900 w 5295900"/>
              <a:gd name="connsiteY2" fmla="*/ 6857998 h 6857998"/>
              <a:gd name="connsiteX3" fmla="*/ 0 w 52959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5295900" h="6857998">
                <a:moveTo>
                  <a:pt x="0" y="0"/>
                </a:moveTo>
                <a:lnTo>
                  <a:pt x="5295900" y="0"/>
                </a:lnTo>
                <a:lnTo>
                  <a:pt x="5295900" y="6857998"/>
                </a:lnTo>
                <a:lnTo>
                  <a:pt x="0" y="685799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3F483EDA-644C-4643-8305-96A90B10A7BB}"/>
              </a:ext>
            </a:extLst>
          </p:cNvPr>
          <p:cNvSpPr>
            <a:spLocks noGrp="1"/>
          </p:cNvSpPr>
          <p:nvPr>
            <p:ph type="pic" sz="quarter" idx="10"/>
          </p:nvPr>
        </p:nvSpPr>
        <p:spPr>
          <a:xfrm>
            <a:off x="609599" y="1452880"/>
            <a:ext cx="5405181" cy="5644652"/>
          </a:xfrm>
          <a:custGeom>
            <a:avLst/>
            <a:gdLst>
              <a:gd name="connsiteX0" fmla="*/ 4458397 w 5080000"/>
              <a:gd name="connsiteY0" fmla="*/ 0 h 5305064"/>
              <a:gd name="connsiteX1" fmla="*/ 5080000 w 5080000"/>
              <a:gd name="connsiteY1" fmla="*/ 5305064 h 5305064"/>
              <a:gd name="connsiteX2" fmla="*/ 0 w 5080000"/>
              <a:gd name="connsiteY2" fmla="*/ 2936541 h 5305064"/>
            </a:gdLst>
            <a:ahLst/>
            <a:cxnLst>
              <a:cxn ang="0">
                <a:pos x="connsiteX0" y="connsiteY0"/>
              </a:cxn>
              <a:cxn ang="0">
                <a:pos x="connsiteX1" y="connsiteY1"/>
              </a:cxn>
              <a:cxn ang="0">
                <a:pos x="connsiteX2" y="connsiteY2"/>
              </a:cxn>
            </a:cxnLst>
            <a:rect l="l" t="t" r="r" b="b"/>
            <a:pathLst>
              <a:path w="5080000" h="5305064">
                <a:moveTo>
                  <a:pt x="4458397" y="0"/>
                </a:moveTo>
                <a:lnTo>
                  <a:pt x="5080000" y="5305064"/>
                </a:lnTo>
                <a:lnTo>
                  <a:pt x="0" y="2936541"/>
                </a:lnTo>
                <a:close/>
              </a:path>
            </a:pathLst>
          </a:custGeom>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86501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8C00070-676B-4CDC-8B64-1078B5230C9F}"/>
              </a:ext>
            </a:extLst>
          </p:cNvPr>
          <p:cNvSpPr>
            <a:spLocks noGrp="1"/>
          </p:cNvSpPr>
          <p:nvPr>
            <p:ph type="pic" sz="quarter" idx="11"/>
          </p:nvPr>
        </p:nvSpPr>
        <p:spPr>
          <a:xfrm>
            <a:off x="1363023" y="1219200"/>
            <a:ext cx="4377376" cy="4419600"/>
          </a:xfrm>
          <a:custGeom>
            <a:avLst/>
            <a:gdLst>
              <a:gd name="connsiteX0" fmla="*/ 2974975 w 4377376"/>
              <a:gd name="connsiteY0" fmla="*/ 0 h 4419600"/>
              <a:gd name="connsiteX1" fmla="*/ 4377376 w 4377376"/>
              <a:gd name="connsiteY1" fmla="*/ 0 h 4419600"/>
              <a:gd name="connsiteX2" fmla="*/ 4377376 w 4377376"/>
              <a:gd name="connsiteY2" fmla="*/ 4419600 h 4419600"/>
              <a:gd name="connsiteX3" fmla="*/ 2974975 w 4377376"/>
              <a:gd name="connsiteY3" fmla="*/ 4419600 h 4419600"/>
              <a:gd name="connsiteX4" fmla="*/ 1487487 w 4377376"/>
              <a:gd name="connsiteY4" fmla="*/ 0 h 4419600"/>
              <a:gd name="connsiteX5" fmla="*/ 2889888 w 4377376"/>
              <a:gd name="connsiteY5" fmla="*/ 0 h 4419600"/>
              <a:gd name="connsiteX6" fmla="*/ 2889888 w 4377376"/>
              <a:gd name="connsiteY6" fmla="*/ 4419600 h 4419600"/>
              <a:gd name="connsiteX7" fmla="*/ 1487487 w 4377376"/>
              <a:gd name="connsiteY7" fmla="*/ 4419600 h 4419600"/>
              <a:gd name="connsiteX8" fmla="*/ 0 w 4377376"/>
              <a:gd name="connsiteY8" fmla="*/ 0 h 4419600"/>
              <a:gd name="connsiteX9" fmla="*/ 1402401 w 4377376"/>
              <a:gd name="connsiteY9" fmla="*/ 0 h 4419600"/>
              <a:gd name="connsiteX10" fmla="*/ 1402401 w 4377376"/>
              <a:gd name="connsiteY10" fmla="*/ 4419600 h 4419600"/>
              <a:gd name="connsiteX11" fmla="*/ 0 w 4377376"/>
              <a:gd name="connsiteY11" fmla="*/ 441960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7376" h="4419600">
                <a:moveTo>
                  <a:pt x="2974975" y="0"/>
                </a:moveTo>
                <a:lnTo>
                  <a:pt x="4377376" y="0"/>
                </a:lnTo>
                <a:lnTo>
                  <a:pt x="4377376" y="4419600"/>
                </a:lnTo>
                <a:lnTo>
                  <a:pt x="2974975" y="4419600"/>
                </a:lnTo>
                <a:close/>
                <a:moveTo>
                  <a:pt x="1487487" y="0"/>
                </a:moveTo>
                <a:lnTo>
                  <a:pt x="2889888" y="0"/>
                </a:lnTo>
                <a:lnTo>
                  <a:pt x="2889888" y="4419600"/>
                </a:lnTo>
                <a:lnTo>
                  <a:pt x="1487487" y="4419600"/>
                </a:lnTo>
                <a:close/>
                <a:moveTo>
                  <a:pt x="0" y="0"/>
                </a:moveTo>
                <a:lnTo>
                  <a:pt x="1402401" y="0"/>
                </a:lnTo>
                <a:lnTo>
                  <a:pt x="1402401" y="4419600"/>
                </a:lnTo>
                <a:lnTo>
                  <a:pt x="0" y="4419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2554B81-58C6-4D53-8FE3-CB7E700875CA}"/>
              </a:ext>
            </a:extLst>
          </p:cNvPr>
          <p:cNvSpPr>
            <a:spLocks noGrp="1"/>
          </p:cNvSpPr>
          <p:nvPr>
            <p:ph type="pic" sz="quarter" idx="11"/>
          </p:nvPr>
        </p:nvSpPr>
        <p:spPr>
          <a:xfrm>
            <a:off x="1199202" y="3612707"/>
            <a:ext cx="3888085" cy="2144095"/>
          </a:xfrm>
          <a:custGeom>
            <a:avLst/>
            <a:gdLst>
              <a:gd name="connsiteX0" fmla="*/ 536024 w 3888085"/>
              <a:gd name="connsiteY0" fmla="*/ 0 h 2144095"/>
              <a:gd name="connsiteX1" fmla="*/ 3888085 w 3888085"/>
              <a:gd name="connsiteY1" fmla="*/ 0 h 2144095"/>
              <a:gd name="connsiteX2" fmla="*/ 3352061 w 3888085"/>
              <a:gd name="connsiteY2" fmla="*/ 2144095 h 2144095"/>
              <a:gd name="connsiteX3" fmla="*/ 0 w 3888085"/>
              <a:gd name="connsiteY3" fmla="*/ 2144095 h 2144095"/>
            </a:gdLst>
            <a:ahLst/>
            <a:cxnLst>
              <a:cxn ang="0">
                <a:pos x="connsiteX0" y="connsiteY0"/>
              </a:cxn>
              <a:cxn ang="0">
                <a:pos x="connsiteX1" y="connsiteY1"/>
              </a:cxn>
              <a:cxn ang="0">
                <a:pos x="connsiteX2" y="connsiteY2"/>
              </a:cxn>
              <a:cxn ang="0">
                <a:pos x="connsiteX3" y="connsiteY3"/>
              </a:cxn>
            </a:cxnLst>
            <a:rect l="l" t="t" r="r" b="b"/>
            <a:pathLst>
              <a:path w="3888085" h="2144095">
                <a:moveTo>
                  <a:pt x="536024" y="0"/>
                </a:moveTo>
                <a:lnTo>
                  <a:pt x="3888085" y="0"/>
                </a:lnTo>
                <a:lnTo>
                  <a:pt x="3352061" y="2144095"/>
                </a:lnTo>
                <a:lnTo>
                  <a:pt x="0" y="214409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77557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36332BD-4ABD-44E1-AA9F-DC6721A6DAB6}"/>
              </a:ext>
            </a:extLst>
          </p:cNvPr>
          <p:cNvSpPr>
            <a:spLocks noGrp="1"/>
          </p:cNvSpPr>
          <p:nvPr>
            <p:ph type="pic" sz="quarter" idx="11"/>
          </p:nvPr>
        </p:nvSpPr>
        <p:spPr>
          <a:xfrm>
            <a:off x="1838582" y="1700291"/>
            <a:ext cx="2586864" cy="2586864"/>
          </a:xfrm>
          <a:custGeom>
            <a:avLst/>
            <a:gdLst>
              <a:gd name="connsiteX0" fmla="*/ 1293432 w 2586864"/>
              <a:gd name="connsiteY0" fmla="*/ 0 h 2586864"/>
              <a:gd name="connsiteX1" fmla="*/ 2586864 w 2586864"/>
              <a:gd name="connsiteY1" fmla="*/ 1293432 h 2586864"/>
              <a:gd name="connsiteX2" fmla="*/ 1293432 w 2586864"/>
              <a:gd name="connsiteY2" fmla="*/ 2586864 h 2586864"/>
              <a:gd name="connsiteX3" fmla="*/ 0 w 2586864"/>
              <a:gd name="connsiteY3" fmla="*/ 1293432 h 2586864"/>
            </a:gdLst>
            <a:ahLst/>
            <a:cxnLst>
              <a:cxn ang="0">
                <a:pos x="connsiteX0" y="connsiteY0"/>
              </a:cxn>
              <a:cxn ang="0">
                <a:pos x="connsiteX1" y="connsiteY1"/>
              </a:cxn>
              <a:cxn ang="0">
                <a:pos x="connsiteX2" y="connsiteY2"/>
              </a:cxn>
              <a:cxn ang="0">
                <a:pos x="connsiteX3" y="connsiteY3"/>
              </a:cxn>
            </a:cxnLst>
            <a:rect l="l" t="t" r="r" b="b"/>
            <a:pathLst>
              <a:path w="2586864" h="2586864">
                <a:moveTo>
                  <a:pt x="1293432" y="0"/>
                </a:moveTo>
                <a:lnTo>
                  <a:pt x="2586864" y="1293432"/>
                </a:lnTo>
                <a:lnTo>
                  <a:pt x="1293432" y="2586864"/>
                </a:lnTo>
                <a:lnTo>
                  <a:pt x="0" y="129343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18845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8A4F7F2-3653-4208-9B23-F7D49CFC1BFA}"/>
              </a:ext>
            </a:extLst>
          </p:cNvPr>
          <p:cNvSpPr>
            <a:spLocks noGrp="1"/>
          </p:cNvSpPr>
          <p:nvPr>
            <p:ph type="pic" sz="quarter" idx="10"/>
          </p:nvPr>
        </p:nvSpPr>
        <p:spPr>
          <a:xfrm>
            <a:off x="0" y="0"/>
            <a:ext cx="12192000" cy="6858000"/>
          </a:xfrm>
          <a:prstGeom prst="rect">
            <a:avLst/>
          </a:prstGeom>
        </p:spPr>
        <p:txBody>
          <a:bodyPr anchor="ctr"/>
          <a:lstStyle/>
          <a:p>
            <a:endParaRPr lang="en-US"/>
          </a:p>
        </p:txBody>
      </p:sp>
      <p:sp>
        <p:nvSpPr>
          <p:cNvPr id="6" name="Freeform: Shape 5">
            <a:extLst>
              <a:ext uri="{FF2B5EF4-FFF2-40B4-BE49-F238E27FC236}">
                <a16:creationId xmlns:a16="http://schemas.microsoft.com/office/drawing/2014/main" id="{BD51A3EC-EF04-449B-8938-F5C5AB0C0A42}"/>
              </a:ext>
            </a:extLst>
          </p:cNvPr>
          <p:cNvSpPr>
            <a:spLocks noGrp="1"/>
          </p:cNvSpPr>
          <p:nvPr>
            <p:ph type="pic" sz="quarter" idx="12"/>
          </p:nvPr>
        </p:nvSpPr>
        <p:spPr>
          <a:xfrm>
            <a:off x="4813299" y="901700"/>
            <a:ext cx="2565400" cy="2565400"/>
          </a:xfrm>
          <a:custGeom>
            <a:avLst/>
            <a:gdLst>
              <a:gd name="connsiteX0" fmla="*/ 1282700 w 2565400"/>
              <a:gd name="connsiteY0" fmla="*/ 0 h 2565400"/>
              <a:gd name="connsiteX1" fmla="*/ 2565400 w 2565400"/>
              <a:gd name="connsiteY1" fmla="*/ 1282700 h 2565400"/>
              <a:gd name="connsiteX2" fmla="*/ 1282700 w 2565400"/>
              <a:gd name="connsiteY2" fmla="*/ 2565400 h 2565400"/>
              <a:gd name="connsiteX3" fmla="*/ 0 w 2565400"/>
              <a:gd name="connsiteY3" fmla="*/ 1282700 h 2565400"/>
            </a:gdLst>
            <a:ahLst/>
            <a:cxnLst>
              <a:cxn ang="0">
                <a:pos x="connsiteX0" y="connsiteY0"/>
              </a:cxn>
              <a:cxn ang="0">
                <a:pos x="connsiteX1" y="connsiteY1"/>
              </a:cxn>
              <a:cxn ang="0">
                <a:pos x="connsiteX2" y="connsiteY2"/>
              </a:cxn>
              <a:cxn ang="0">
                <a:pos x="connsiteX3" y="connsiteY3"/>
              </a:cxn>
            </a:cxnLst>
            <a:rect l="l" t="t" r="r" b="b"/>
            <a:pathLst>
              <a:path w="2565400" h="2565400">
                <a:moveTo>
                  <a:pt x="1282700" y="0"/>
                </a:moveTo>
                <a:lnTo>
                  <a:pt x="2565400" y="1282700"/>
                </a:lnTo>
                <a:lnTo>
                  <a:pt x="1282700" y="2565400"/>
                </a:lnTo>
                <a:lnTo>
                  <a:pt x="0" y="12827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71374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C9706A7-5AE1-4001-BB54-040A866C72AE}"/>
              </a:ext>
            </a:extLst>
          </p:cNvPr>
          <p:cNvSpPr>
            <a:spLocks noGrp="1"/>
          </p:cNvSpPr>
          <p:nvPr>
            <p:ph type="pic" sz="quarter" idx="11"/>
          </p:nvPr>
        </p:nvSpPr>
        <p:spPr>
          <a:xfrm>
            <a:off x="1770888" y="2572554"/>
            <a:ext cx="3486325" cy="3486325"/>
          </a:xfrm>
          <a:custGeom>
            <a:avLst/>
            <a:gdLst>
              <a:gd name="connsiteX0" fmla="*/ 1743163 w 3486325"/>
              <a:gd name="connsiteY0" fmla="*/ 0 h 3486325"/>
              <a:gd name="connsiteX1" fmla="*/ 3486325 w 3486325"/>
              <a:gd name="connsiteY1" fmla="*/ 1743163 h 3486325"/>
              <a:gd name="connsiteX2" fmla="*/ 1743163 w 3486325"/>
              <a:gd name="connsiteY2" fmla="*/ 3486325 h 3486325"/>
              <a:gd name="connsiteX3" fmla="*/ 0 w 3486325"/>
              <a:gd name="connsiteY3" fmla="*/ 1743163 h 3486325"/>
            </a:gdLst>
            <a:ahLst/>
            <a:cxnLst>
              <a:cxn ang="0">
                <a:pos x="connsiteX0" y="connsiteY0"/>
              </a:cxn>
              <a:cxn ang="0">
                <a:pos x="connsiteX1" y="connsiteY1"/>
              </a:cxn>
              <a:cxn ang="0">
                <a:pos x="connsiteX2" y="connsiteY2"/>
              </a:cxn>
              <a:cxn ang="0">
                <a:pos x="connsiteX3" y="connsiteY3"/>
              </a:cxn>
            </a:cxnLst>
            <a:rect l="l" t="t" r="r" b="b"/>
            <a:pathLst>
              <a:path w="3486325" h="3486325">
                <a:moveTo>
                  <a:pt x="1743163" y="0"/>
                </a:moveTo>
                <a:lnTo>
                  <a:pt x="3486325" y="1743163"/>
                </a:lnTo>
                <a:lnTo>
                  <a:pt x="1743163" y="3486325"/>
                </a:lnTo>
                <a:lnTo>
                  <a:pt x="0" y="174316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66408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806" r:id="rId4"/>
    <p:sldLayoutId id="2147483783" r:id="rId5"/>
    <p:sldLayoutId id="2147483794" r:id="rId6"/>
    <p:sldLayoutId id="2147483785" r:id="rId7"/>
    <p:sldLayoutId id="2147483821" r:id="rId8"/>
    <p:sldLayoutId id="2147483807" r:id="rId9"/>
    <p:sldLayoutId id="2147483808" r:id="rId10"/>
    <p:sldLayoutId id="2147483809" r:id="rId11"/>
    <p:sldLayoutId id="2147483810" r:id="rId12"/>
    <p:sldLayoutId id="2147483811" r:id="rId13"/>
    <p:sldLayoutId id="2147483812" r:id="rId14"/>
    <p:sldLayoutId id="2147483813" r:id="rId15"/>
    <p:sldLayoutId id="2147483822" r:id="rId16"/>
    <p:sldLayoutId id="2147483814" r:id="rId17"/>
    <p:sldLayoutId id="2147483816" r:id="rId18"/>
    <p:sldLayoutId id="2147483778" r:id="rId19"/>
    <p:sldLayoutId id="2147483805" r:id="rId20"/>
    <p:sldLayoutId id="2147483804" r:id="rId21"/>
    <p:sldLayoutId id="2147483767" r:id="rId22"/>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05131F5-F665-4D17-80CA-EBF3BF97EE47}"/>
              </a:ext>
            </a:extLst>
          </p:cNvPr>
          <p:cNvSpPr/>
          <p:nvPr/>
        </p:nvSpPr>
        <p:spPr>
          <a:xfrm>
            <a:off x="622302" y="2362201"/>
            <a:ext cx="11569698" cy="23875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F25CDB91-8779-414B-B77A-8BFD7BAF210B}"/>
              </a:ext>
            </a:extLst>
          </p:cNvPr>
          <p:cNvGrpSpPr/>
          <p:nvPr/>
        </p:nvGrpSpPr>
        <p:grpSpPr>
          <a:xfrm>
            <a:off x="622300" y="622300"/>
            <a:ext cx="2980948" cy="1293323"/>
            <a:chOff x="622300" y="3421615"/>
            <a:chExt cx="2980948" cy="1293323"/>
          </a:xfrm>
        </p:grpSpPr>
        <p:sp>
          <p:nvSpPr>
            <p:cNvPr id="34" name="Subtitle 2">
              <a:extLst>
                <a:ext uri="{FF2B5EF4-FFF2-40B4-BE49-F238E27FC236}">
                  <a16:creationId xmlns:a16="http://schemas.microsoft.com/office/drawing/2014/main" id="{273970ED-5CFC-419A-9920-2773603AA3A1}"/>
                </a:ext>
              </a:extLst>
            </p:cNvPr>
            <p:cNvSpPr txBox="1">
              <a:spLocks/>
            </p:cNvSpPr>
            <p:nvPr/>
          </p:nvSpPr>
          <p:spPr>
            <a:xfrm>
              <a:off x="622302" y="3876538"/>
              <a:ext cx="2980946"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a:solidFill>
                    <a:srgbClr val="000000">
                      <a:alpha val="55000"/>
                    </a:srgbClr>
                  </a:solidFill>
                  <a:latin typeface="Montserrat Light" charset="0"/>
                  <a:ea typeface="Montserrat Light" charset="0"/>
                  <a:cs typeface="Montserrat Light" charset="0"/>
                </a:rPr>
                <a:t>Lorem ipsum dolor sit </a:t>
              </a:r>
              <a:r>
                <a:rPr lang="en-US" sz="1000" i="0" dirty="0" err="1">
                  <a:solidFill>
                    <a:srgbClr val="000000">
                      <a:alpha val="55000"/>
                    </a:srgbClr>
                  </a:solidFill>
                  <a:latin typeface="Montserrat Light" charset="0"/>
                  <a:ea typeface="Montserrat Light" charset="0"/>
                  <a:cs typeface="Montserrat Light" charset="0"/>
                </a:rPr>
                <a:t>amet</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consect</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etuer</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odio</a:t>
              </a:r>
              <a:r>
                <a:rPr lang="en-US" sz="1000" i="0" dirty="0">
                  <a:solidFill>
                    <a:srgbClr val="000000">
                      <a:alpha val="55000"/>
                    </a:srgbClr>
                  </a:solidFill>
                  <a:latin typeface="Montserrat Light" charset="0"/>
                  <a:ea typeface="Montserrat Light" charset="0"/>
                  <a:cs typeface="Montserrat Light" charset="0"/>
                </a:rPr>
                <a:t> non </a:t>
              </a:r>
              <a:r>
                <a:rPr lang="en-US" sz="1000" i="0" dirty="0" err="1">
                  <a:solidFill>
                    <a:srgbClr val="000000">
                      <a:alpha val="55000"/>
                    </a:srgbClr>
                  </a:solidFill>
                  <a:latin typeface="Montserrat Light" charset="0"/>
                  <a:ea typeface="Montserrat Light" charset="0"/>
                  <a:cs typeface="Montserrat Light" charset="0"/>
                </a:rPr>
                <a:t>tellus</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natoque</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accumsan</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Sed</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hac</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enim</a:t>
              </a:r>
              <a:r>
                <a:rPr lang="en-US" sz="1000" i="0" dirty="0">
                  <a:solidFill>
                    <a:srgbClr val="000000">
                      <a:alpha val="55000"/>
                    </a:srgbClr>
                  </a:solidFill>
                  <a:latin typeface="Montserrat Light" charset="0"/>
                  <a:ea typeface="Montserrat Light" charset="0"/>
                  <a:cs typeface="Montserrat Light" charset="0"/>
                </a:rPr>
                <a:t> Lorem tempus</a:t>
              </a:r>
            </a:p>
          </p:txBody>
        </p:sp>
        <p:sp>
          <p:nvSpPr>
            <p:cNvPr id="35" name="Title 1">
              <a:extLst>
                <a:ext uri="{FF2B5EF4-FFF2-40B4-BE49-F238E27FC236}">
                  <a16:creationId xmlns:a16="http://schemas.microsoft.com/office/drawing/2014/main" id="{4BF52BC4-4BE4-4B78-8C8A-AAAA1A90A8DB}"/>
                </a:ext>
              </a:extLst>
            </p:cNvPr>
            <p:cNvSpPr txBox="1">
              <a:spLocks/>
            </p:cNvSpPr>
            <p:nvPr/>
          </p:nvSpPr>
          <p:spPr>
            <a:xfrm>
              <a:off x="622300" y="3421615"/>
              <a:ext cx="2336801"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Montserrat" charset="0"/>
                  <a:ea typeface="Montserrat" charset="0"/>
                  <a:cs typeface="Montserrat" charset="0"/>
                </a:rPr>
                <a:t>First Heading Here</a:t>
              </a:r>
            </a:p>
          </p:txBody>
        </p:sp>
      </p:grpSp>
      <p:grpSp>
        <p:nvGrpSpPr>
          <p:cNvPr id="7" name="Group 6">
            <a:extLst>
              <a:ext uri="{FF2B5EF4-FFF2-40B4-BE49-F238E27FC236}">
                <a16:creationId xmlns:a16="http://schemas.microsoft.com/office/drawing/2014/main" id="{CCEEF9DD-7DDA-4894-965D-FE55EE851586}"/>
              </a:ext>
            </a:extLst>
          </p:cNvPr>
          <p:cNvGrpSpPr/>
          <p:nvPr/>
        </p:nvGrpSpPr>
        <p:grpSpPr>
          <a:xfrm>
            <a:off x="5054601" y="622300"/>
            <a:ext cx="2933459" cy="1293323"/>
            <a:chOff x="5054601" y="3421615"/>
            <a:chExt cx="2933459" cy="1293323"/>
          </a:xfrm>
        </p:grpSpPr>
        <p:sp>
          <p:nvSpPr>
            <p:cNvPr id="39" name="Subtitle 2">
              <a:extLst>
                <a:ext uri="{FF2B5EF4-FFF2-40B4-BE49-F238E27FC236}">
                  <a16:creationId xmlns:a16="http://schemas.microsoft.com/office/drawing/2014/main" id="{9FEF5DA3-375E-42A0-962F-B1485B049720}"/>
                </a:ext>
              </a:extLst>
            </p:cNvPr>
            <p:cNvSpPr txBox="1">
              <a:spLocks/>
            </p:cNvSpPr>
            <p:nvPr/>
          </p:nvSpPr>
          <p:spPr>
            <a:xfrm>
              <a:off x="5054601" y="3876538"/>
              <a:ext cx="2933459" cy="838400"/>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900"/>
                </a:lnSpc>
              </a:pPr>
              <a:r>
                <a:rPr lang="en-US" sz="1000" i="0" dirty="0" err="1">
                  <a:solidFill>
                    <a:srgbClr val="000000">
                      <a:alpha val="55000"/>
                    </a:srgbClr>
                  </a:solidFill>
                  <a:latin typeface="Montserrat Light" charset="0"/>
                  <a:ea typeface="Montserrat Light" charset="0"/>
                  <a:cs typeface="Montserrat Light" charset="0"/>
                </a:rPr>
                <a:t>Etuer</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odio</a:t>
              </a:r>
              <a:r>
                <a:rPr lang="en-US" sz="1000" i="0" dirty="0">
                  <a:solidFill>
                    <a:srgbClr val="000000">
                      <a:alpha val="55000"/>
                    </a:srgbClr>
                  </a:solidFill>
                  <a:latin typeface="Montserrat Light" charset="0"/>
                  <a:ea typeface="Montserrat Light" charset="0"/>
                  <a:cs typeface="Montserrat Light" charset="0"/>
                </a:rPr>
                <a:t> non </a:t>
              </a:r>
              <a:r>
                <a:rPr lang="en-US" sz="1000" i="0" dirty="0" err="1">
                  <a:solidFill>
                    <a:srgbClr val="000000">
                      <a:alpha val="55000"/>
                    </a:srgbClr>
                  </a:solidFill>
                  <a:latin typeface="Montserrat Light" charset="0"/>
                  <a:ea typeface="Montserrat Light" charset="0"/>
                  <a:cs typeface="Montserrat Light" charset="0"/>
                </a:rPr>
                <a:t>tellus</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natoque</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accum</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sed</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hac</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enim</a:t>
              </a:r>
              <a:r>
                <a:rPr lang="en-US" sz="1000" i="0" dirty="0">
                  <a:solidFill>
                    <a:srgbClr val="000000">
                      <a:alpha val="55000"/>
                    </a:srgbClr>
                  </a:solidFill>
                  <a:latin typeface="Montserrat Light" charset="0"/>
                  <a:ea typeface="Montserrat Light" charset="0"/>
                  <a:cs typeface="Montserrat Light" charset="0"/>
                </a:rPr>
                <a:t> Lorem tempus </a:t>
              </a:r>
              <a:r>
                <a:rPr lang="en-US" sz="1000" i="0" dirty="0" err="1">
                  <a:solidFill>
                    <a:srgbClr val="000000">
                      <a:alpha val="55000"/>
                    </a:srgbClr>
                  </a:solidFill>
                  <a:latin typeface="Montserrat Light" charset="0"/>
                  <a:ea typeface="Montserrat Light" charset="0"/>
                  <a:cs typeface="Montserrat Light" charset="0"/>
                </a:rPr>
                <a:t>tortor</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justo</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eget</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scelerisque</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sed</a:t>
              </a:r>
              <a:r>
                <a:rPr lang="en-US" sz="1000" i="0" dirty="0">
                  <a:solidFill>
                    <a:srgbClr val="000000">
                      <a:alpha val="55000"/>
                    </a:srgbClr>
                  </a:solidFill>
                  <a:latin typeface="Montserrat Light" charset="0"/>
                  <a:ea typeface="Montserrat Light" charset="0"/>
                  <a:cs typeface="Montserrat Light" charset="0"/>
                </a:rPr>
                <a:t> </a:t>
              </a:r>
              <a:r>
                <a:rPr lang="en-US" sz="1000" i="0" dirty="0" err="1">
                  <a:solidFill>
                    <a:srgbClr val="000000">
                      <a:alpha val="55000"/>
                    </a:srgbClr>
                  </a:solidFill>
                  <a:latin typeface="Montserrat Light" charset="0"/>
                  <a:ea typeface="Montserrat Light" charset="0"/>
                  <a:cs typeface="Montserrat Light" charset="0"/>
                </a:rPr>
                <a:t>morbi</a:t>
              </a:r>
              <a:r>
                <a:rPr lang="en-US" sz="1000" i="0" dirty="0">
                  <a:solidFill>
                    <a:srgbClr val="000000">
                      <a:alpha val="55000"/>
                    </a:srgbClr>
                  </a:solidFill>
                  <a:latin typeface="Montserrat Light" charset="0"/>
                  <a:ea typeface="Montserrat Light" charset="0"/>
                  <a:cs typeface="Montserrat Light" charset="0"/>
                </a:rPr>
                <a:t>.</a:t>
              </a:r>
            </a:p>
          </p:txBody>
        </p:sp>
        <p:sp>
          <p:nvSpPr>
            <p:cNvPr id="40" name="Title 1">
              <a:extLst>
                <a:ext uri="{FF2B5EF4-FFF2-40B4-BE49-F238E27FC236}">
                  <a16:creationId xmlns:a16="http://schemas.microsoft.com/office/drawing/2014/main" id="{9D4F3D46-A9E4-48B2-BE46-DBABD570B4B0}"/>
                </a:ext>
              </a:extLst>
            </p:cNvPr>
            <p:cNvSpPr txBox="1">
              <a:spLocks/>
            </p:cNvSpPr>
            <p:nvPr/>
          </p:nvSpPr>
          <p:spPr>
            <a:xfrm>
              <a:off x="5054601" y="3421615"/>
              <a:ext cx="2146299" cy="422055"/>
            </a:xfrm>
            <a:prstGeom prst="rect">
              <a:avLst/>
            </a:prstGeom>
          </p:spPr>
          <p:txBody>
            <a:bodyPr>
              <a:noAutofit/>
            </a:bodyPr>
            <a:lstStyle>
              <a:lvl1pPr algn="l" defTabSz="914400" rtl="0" eaLnBrk="1" latinLnBrk="0" hangingPunct="1">
                <a:lnSpc>
                  <a:spcPct val="90000"/>
                </a:lnSpc>
                <a:spcBef>
                  <a:spcPct val="0"/>
                </a:spcBef>
                <a:buNone/>
                <a:defRPr sz="3200" b="1" i="0" kern="1200">
                  <a:solidFill>
                    <a:schemeClr val="tx1"/>
                  </a:solidFill>
                  <a:latin typeface="Montserrat SemiBold" charset="0"/>
                  <a:ea typeface="Montserrat SemiBold" charset="0"/>
                  <a:cs typeface="Montserrat SemiBold" charset="0"/>
                </a:defRPr>
              </a:lvl1pPr>
            </a:lstStyle>
            <a:p>
              <a:pPr>
                <a:lnSpc>
                  <a:spcPct val="100000"/>
                </a:lnSpc>
              </a:pPr>
              <a:r>
                <a:rPr lang="en-US" sz="1800" b="0" dirty="0">
                  <a:latin typeface="Montserrat" charset="0"/>
                  <a:ea typeface="Montserrat" charset="0"/>
                  <a:cs typeface="Montserrat" charset="0"/>
                </a:rPr>
                <a:t>Second Heading</a:t>
              </a:r>
            </a:p>
          </p:txBody>
        </p:sp>
      </p:grpSp>
      <p:sp>
        <p:nvSpPr>
          <p:cNvPr id="42" name="TextBox 41">
            <a:extLst>
              <a:ext uri="{FF2B5EF4-FFF2-40B4-BE49-F238E27FC236}">
                <a16:creationId xmlns:a16="http://schemas.microsoft.com/office/drawing/2014/main" id="{DAA819B6-2102-4BE7-850C-4776E257BA0D}"/>
              </a:ext>
            </a:extLst>
          </p:cNvPr>
          <p:cNvSpPr txBox="1"/>
          <p:nvPr/>
        </p:nvSpPr>
        <p:spPr>
          <a:xfrm>
            <a:off x="622300" y="5037753"/>
            <a:ext cx="8318500" cy="1065676"/>
          </a:xfrm>
          <a:prstGeom prst="rect">
            <a:avLst/>
          </a:prstGeom>
          <a:noFill/>
        </p:spPr>
        <p:txBody>
          <a:bodyPr wrap="square" rtlCol="0">
            <a:spAutoFit/>
          </a:bodyPr>
          <a:lstStyle/>
          <a:p>
            <a:pPr>
              <a:lnSpc>
                <a:spcPct val="200000"/>
              </a:lnSpc>
            </a:pPr>
            <a:r>
              <a:rPr lang="en-US" sz="1100" dirty="0">
                <a:solidFill>
                  <a:schemeClr val="bg2">
                    <a:lumMod val="65000"/>
                  </a:schemeClr>
                </a:solidFill>
                <a:latin typeface="Abril Text" charset="0"/>
                <a:ea typeface="Abril Text" charset="0"/>
                <a:cs typeface="Abril Text" charset="0"/>
              </a:rPr>
              <a:t>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 Lorem ipsum dolor</a:t>
            </a:r>
          </a:p>
          <a:p>
            <a:pPr>
              <a:lnSpc>
                <a:spcPct val="200000"/>
              </a:lnSpc>
            </a:pPr>
            <a:r>
              <a:rPr lang="en-US" sz="1100" dirty="0">
                <a:solidFill>
                  <a:schemeClr val="bg2">
                    <a:lumMod val="65000"/>
                  </a:schemeClr>
                </a:solidFill>
                <a:latin typeface="Abril Text" charset="0"/>
                <a:ea typeface="Abril Text" charset="0"/>
                <a:cs typeface="Abril Text" charset="0"/>
              </a:rPr>
              <a:t>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modo data example text are here for your own text rewrite. 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a:t>
            </a:r>
          </a:p>
        </p:txBody>
      </p:sp>
      <p:pic>
        <p:nvPicPr>
          <p:cNvPr id="20" name="Picture Placeholder 19">
            <a:extLst>
              <a:ext uri="{FF2B5EF4-FFF2-40B4-BE49-F238E27FC236}">
                <a16:creationId xmlns:a16="http://schemas.microsoft.com/office/drawing/2014/main" id="{E574B669-42C6-4BCE-B465-7089857F2E7E}"/>
              </a:ext>
            </a:extLst>
          </p:cNvPr>
          <p:cNvPicPr>
            <a:picLocks noGrp="1" noChangeAspect="1"/>
          </p:cNvPicPr>
          <p:nvPr>
            <p:ph type="pic" sz="quarter" idx="12"/>
          </p:nvPr>
        </p:nvPicPr>
        <p:blipFill>
          <a:blip r:embed="rId3"/>
          <a:srcRect l="8378" r="8378"/>
          <a:stretch>
            <a:fillRect/>
          </a:stretch>
        </p:blipFill>
        <p:spPr/>
      </p:pic>
      <p:pic>
        <p:nvPicPr>
          <p:cNvPr id="16" name="Picture Placeholder 15">
            <a:extLst>
              <a:ext uri="{FF2B5EF4-FFF2-40B4-BE49-F238E27FC236}">
                <a16:creationId xmlns:a16="http://schemas.microsoft.com/office/drawing/2014/main" id="{1672072F-0E07-4FAD-9356-79CFE0BE0D43}"/>
              </a:ext>
            </a:extLst>
          </p:cNvPr>
          <p:cNvPicPr>
            <a:picLocks noGrp="1" noChangeAspect="1"/>
          </p:cNvPicPr>
          <p:nvPr>
            <p:ph type="pic" sz="quarter" idx="11"/>
          </p:nvPr>
        </p:nvPicPr>
        <p:blipFill>
          <a:blip r:embed="rId4"/>
          <a:srcRect l="8378" r="8378"/>
          <a:stretch>
            <a:fillRect/>
          </a:stretch>
        </p:blipFill>
        <p:spPr>
          <a:xfrm>
            <a:off x="622302" y="2362201"/>
            <a:ext cx="2980946" cy="2387598"/>
          </a:xfrm>
        </p:spPr>
      </p:pic>
      <p:sp>
        <p:nvSpPr>
          <p:cNvPr id="43" name="TextBox 42">
            <a:extLst>
              <a:ext uri="{FF2B5EF4-FFF2-40B4-BE49-F238E27FC236}">
                <a16:creationId xmlns:a16="http://schemas.microsoft.com/office/drawing/2014/main" id="{E09E7826-FC0F-4123-A169-BB78DDAD1331}"/>
              </a:ext>
            </a:extLst>
          </p:cNvPr>
          <p:cNvSpPr txBox="1"/>
          <p:nvPr/>
        </p:nvSpPr>
        <p:spPr>
          <a:xfrm>
            <a:off x="9359900" y="2555726"/>
            <a:ext cx="1817116" cy="2000548"/>
          </a:xfrm>
          <a:prstGeom prst="rect">
            <a:avLst/>
          </a:prstGeom>
          <a:noFill/>
        </p:spPr>
        <p:txBody>
          <a:bodyPr wrap="square" rtlCol="0">
            <a:spAutoFit/>
          </a:bodyPr>
          <a:lstStyle/>
          <a:p>
            <a:pPr>
              <a:lnSpc>
                <a:spcPct val="2000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a:t>
            </a:r>
            <a:r>
              <a:rPr lang="en-US" sz="1600" i="1" u="sng" dirty="0" err="1">
                <a:solidFill>
                  <a:srgbClr val="000000"/>
                </a:solidFill>
                <a:latin typeface="Abril Text" charset="0"/>
                <a:ea typeface="Abril Text" charset="0"/>
                <a:cs typeface="Abril Text" charset="0"/>
              </a:rPr>
              <a:t>modo</a:t>
            </a:r>
            <a:r>
              <a:rPr lang="en-US" sz="1600" i="1" u="sng" dirty="0">
                <a:solidFill>
                  <a:srgbClr val="000000"/>
                </a:solidFill>
                <a:latin typeface="Abril Text" charset="0"/>
                <a:ea typeface="Abril Text" charset="0"/>
                <a:cs typeface="Abril Text" charset="0"/>
              </a:rPr>
              <a:t> data example</a:t>
            </a:r>
          </a:p>
        </p:txBody>
      </p:sp>
    </p:spTree>
    <p:extLst>
      <p:ext uri="{BB962C8B-B14F-4D97-AF65-F5344CB8AC3E}">
        <p14:creationId xmlns:p14="http://schemas.microsoft.com/office/powerpoint/2010/main" val="2888104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76FEBD8-16F7-4F01-BE36-4239D0AAED79}"/>
              </a:ext>
            </a:extLst>
          </p:cNvPr>
          <p:cNvSpPr/>
          <p:nvPr/>
        </p:nvSpPr>
        <p:spPr>
          <a:xfrm>
            <a:off x="7881258" y="4455885"/>
            <a:ext cx="4310743" cy="24021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10AF4A08-9C77-4F6C-88C3-004D0ED80622}"/>
              </a:ext>
            </a:extLst>
          </p:cNvPr>
          <p:cNvSpPr txBox="1"/>
          <p:nvPr/>
        </p:nvSpPr>
        <p:spPr>
          <a:xfrm>
            <a:off x="8294023" y="5029902"/>
            <a:ext cx="3186915" cy="1034899"/>
          </a:xfrm>
          <a:prstGeom prst="rect">
            <a:avLst/>
          </a:prstGeom>
          <a:noFill/>
        </p:spPr>
        <p:txBody>
          <a:bodyPr wrap="square" rtlCol="0">
            <a:spAutoFit/>
          </a:bodyPr>
          <a:lstStyle/>
          <a:p>
            <a:pPr>
              <a:lnSpc>
                <a:spcPct val="150000"/>
              </a:lnSpc>
            </a:pPr>
            <a:r>
              <a:rPr lang="en-US" sz="1400" i="1" u="sng" dirty="0">
                <a:latin typeface="Abril Text" charset="0"/>
                <a:ea typeface="Abril Text" charset="0"/>
                <a:cs typeface="Abril Text" charset="0"/>
              </a:rPr>
              <a:t>Lorem ipsum dolor sit </a:t>
            </a:r>
            <a:r>
              <a:rPr lang="en-US" sz="1400" i="1" u="sng" dirty="0" err="1">
                <a:latin typeface="Abril Text" charset="0"/>
                <a:ea typeface="Abril Text" charset="0"/>
                <a:cs typeface="Abril Text" charset="0"/>
              </a:rPr>
              <a:t>amet</a:t>
            </a:r>
            <a:r>
              <a:rPr lang="en-US" sz="1400" i="1" u="sng" dirty="0">
                <a:latin typeface="Abril Text" charset="0"/>
                <a:ea typeface="Abril Text" charset="0"/>
                <a:cs typeface="Abril Text" charset="0"/>
              </a:rPr>
              <a:t> </a:t>
            </a:r>
            <a:r>
              <a:rPr lang="en-US" sz="1400" i="1" u="sng" dirty="0" err="1">
                <a:latin typeface="Abril Text" charset="0"/>
                <a:ea typeface="Abril Text" charset="0"/>
                <a:cs typeface="Abril Text" charset="0"/>
              </a:rPr>
              <a:t>agam</a:t>
            </a:r>
            <a:r>
              <a:rPr lang="en-US" sz="1400" i="1" u="sng" dirty="0">
                <a:latin typeface="Abril Text" charset="0"/>
                <a:ea typeface="Abril Text" charset="0"/>
                <a:cs typeface="Abril Text" charset="0"/>
              </a:rPr>
              <a:t> facer </a:t>
            </a:r>
            <a:r>
              <a:rPr lang="en-US" sz="1400" i="1" u="sng" dirty="0" err="1">
                <a:latin typeface="Abril Text" charset="0"/>
                <a:ea typeface="Abril Text" charset="0"/>
                <a:cs typeface="Abril Text" charset="0"/>
              </a:rPr>
              <a:t>modo</a:t>
            </a:r>
            <a:r>
              <a:rPr lang="en-US" sz="1400" i="1" u="sng" dirty="0">
                <a:latin typeface="Abril Text" charset="0"/>
                <a:ea typeface="Abril Text" charset="0"/>
                <a:cs typeface="Abril Text" charset="0"/>
              </a:rPr>
              <a:t> data example text are here for your own text rewrite help.</a:t>
            </a:r>
          </a:p>
        </p:txBody>
      </p:sp>
      <p:grpSp>
        <p:nvGrpSpPr>
          <p:cNvPr id="10" name="Group 9">
            <a:extLst>
              <a:ext uri="{FF2B5EF4-FFF2-40B4-BE49-F238E27FC236}">
                <a16:creationId xmlns:a16="http://schemas.microsoft.com/office/drawing/2014/main" id="{6760BB41-14EC-4878-88D5-BC8046C18E1C}"/>
              </a:ext>
            </a:extLst>
          </p:cNvPr>
          <p:cNvGrpSpPr/>
          <p:nvPr/>
        </p:nvGrpSpPr>
        <p:grpSpPr>
          <a:xfrm>
            <a:off x="6456423" y="2695272"/>
            <a:ext cx="2030493" cy="1404207"/>
            <a:chOff x="953747" y="4615099"/>
            <a:chExt cx="2030493" cy="1404207"/>
          </a:xfrm>
        </p:grpSpPr>
        <p:sp>
          <p:nvSpPr>
            <p:cNvPr id="71" name="TextBox 70">
              <a:extLst>
                <a:ext uri="{FF2B5EF4-FFF2-40B4-BE49-F238E27FC236}">
                  <a16:creationId xmlns:a16="http://schemas.microsoft.com/office/drawing/2014/main" id="{6F29DEC5-E8BB-4B0F-AEC7-24BFF6F86CD4}"/>
                </a:ext>
              </a:extLst>
            </p:cNvPr>
            <p:cNvSpPr txBox="1"/>
            <p:nvPr/>
          </p:nvSpPr>
          <p:spPr>
            <a:xfrm>
              <a:off x="953747" y="5415090"/>
              <a:ext cx="2030493" cy="604216"/>
            </a:xfrm>
            <a:prstGeom prst="rect">
              <a:avLst/>
            </a:prstGeom>
            <a:noFill/>
          </p:spPr>
          <p:txBody>
            <a:bodyPr wrap="square" rtlCol="0" anchor="ctr">
              <a:spAutoFit/>
            </a:bodyPr>
            <a:lstStyle/>
            <a:p>
              <a:pPr>
                <a:lnSpc>
                  <a:spcPct val="150000"/>
                </a:lnSpc>
              </a:pPr>
              <a:r>
                <a:rPr lang="en-US" sz="1000" dirty="0">
                  <a:latin typeface="Raleway" charset="0"/>
                  <a:ea typeface="Raleway" charset="0"/>
                  <a:cs typeface="Raleway" charset="0"/>
                </a:rPr>
                <a:t>With just double click this is dummy text replace.</a:t>
              </a:r>
            </a:p>
          </p:txBody>
        </p:sp>
        <p:sp>
          <p:nvSpPr>
            <p:cNvPr id="76" name="AutoShape 50">
              <a:extLst>
                <a:ext uri="{FF2B5EF4-FFF2-40B4-BE49-F238E27FC236}">
                  <a16:creationId xmlns:a16="http://schemas.microsoft.com/office/drawing/2014/main" id="{108F91ED-DFFF-4D49-A40F-139AC640C75C}"/>
                </a:ext>
              </a:extLst>
            </p:cNvPr>
            <p:cNvSpPr>
              <a:spLocks/>
            </p:cNvSpPr>
            <p:nvPr/>
          </p:nvSpPr>
          <p:spPr bwMode="auto">
            <a:xfrm>
              <a:off x="1113640" y="4615099"/>
              <a:ext cx="544795" cy="724782"/>
            </a:xfrm>
            <a:custGeom>
              <a:avLst/>
              <a:gdLst/>
              <a:ahLst/>
              <a:cxnLst/>
              <a:rect l="0" t="0" r="r" b="b"/>
              <a:pathLst>
                <a:path w="21537" h="21600">
                  <a:moveTo>
                    <a:pt x="21072" y="21600"/>
                  </a:moveTo>
                  <a:cubicBezTo>
                    <a:pt x="20816" y="21600"/>
                    <a:pt x="20608" y="21443"/>
                    <a:pt x="20608" y="21250"/>
                  </a:cubicBezTo>
                  <a:lnTo>
                    <a:pt x="20608" y="19944"/>
                  </a:lnTo>
                  <a:cubicBezTo>
                    <a:pt x="20609" y="19917"/>
                    <a:pt x="20664" y="18392"/>
                    <a:pt x="19832" y="16870"/>
                  </a:cubicBezTo>
                  <a:cubicBezTo>
                    <a:pt x="18849" y="15071"/>
                    <a:pt x="16923" y="14560"/>
                    <a:pt x="16264" y="14515"/>
                  </a:cubicBezTo>
                  <a:cubicBezTo>
                    <a:pt x="16211" y="14511"/>
                    <a:pt x="16159" y="14500"/>
                    <a:pt x="16110" y="14483"/>
                  </a:cubicBezTo>
                  <a:lnTo>
                    <a:pt x="16039" y="14458"/>
                  </a:lnTo>
                  <a:cubicBezTo>
                    <a:pt x="15360" y="14221"/>
                    <a:pt x="13948" y="13726"/>
                    <a:pt x="13888" y="12610"/>
                  </a:cubicBezTo>
                  <a:cubicBezTo>
                    <a:pt x="13883" y="12512"/>
                    <a:pt x="13933" y="12416"/>
                    <a:pt x="14026" y="12347"/>
                  </a:cubicBezTo>
                  <a:cubicBezTo>
                    <a:pt x="14119" y="12277"/>
                    <a:pt x="14249" y="12242"/>
                    <a:pt x="14377" y="12247"/>
                  </a:cubicBezTo>
                  <a:cubicBezTo>
                    <a:pt x="15004" y="12273"/>
                    <a:pt x="15343" y="12252"/>
                    <a:pt x="16237" y="12068"/>
                  </a:cubicBezTo>
                  <a:cubicBezTo>
                    <a:pt x="16380" y="12039"/>
                    <a:pt x="16531" y="12062"/>
                    <a:pt x="16646" y="12131"/>
                  </a:cubicBezTo>
                  <a:cubicBezTo>
                    <a:pt x="17174" y="12446"/>
                    <a:pt x="17732" y="12551"/>
                    <a:pt x="18300" y="12443"/>
                  </a:cubicBezTo>
                  <a:cubicBezTo>
                    <a:pt x="18814" y="12346"/>
                    <a:pt x="19192" y="12111"/>
                    <a:pt x="19382" y="11954"/>
                  </a:cubicBezTo>
                  <a:cubicBezTo>
                    <a:pt x="18952" y="11698"/>
                    <a:pt x="18118" y="11183"/>
                    <a:pt x="17948" y="10284"/>
                  </a:cubicBezTo>
                  <a:cubicBezTo>
                    <a:pt x="17865" y="9848"/>
                    <a:pt x="17902" y="9412"/>
                    <a:pt x="17945" y="8907"/>
                  </a:cubicBezTo>
                  <a:cubicBezTo>
                    <a:pt x="18025" y="7957"/>
                    <a:pt x="18125" y="6776"/>
                    <a:pt x="17530" y="4831"/>
                  </a:cubicBezTo>
                  <a:cubicBezTo>
                    <a:pt x="16603" y="1800"/>
                    <a:pt x="13029" y="700"/>
                    <a:pt x="10853" y="700"/>
                  </a:cubicBezTo>
                  <a:lnTo>
                    <a:pt x="10682" y="700"/>
                  </a:lnTo>
                  <a:cubicBezTo>
                    <a:pt x="8506" y="700"/>
                    <a:pt x="4931" y="1800"/>
                    <a:pt x="4005" y="4831"/>
                  </a:cubicBezTo>
                  <a:cubicBezTo>
                    <a:pt x="3410" y="6776"/>
                    <a:pt x="3510" y="7957"/>
                    <a:pt x="3590" y="8907"/>
                  </a:cubicBezTo>
                  <a:cubicBezTo>
                    <a:pt x="3633" y="9411"/>
                    <a:pt x="3670" y="9848"/>
                    <a:pt x="3588" y="10284"/>
                  </a:cubicBezTo>
                  <a:cubicBezTo>
                    <a:pt x="3417" y="11183"/>
                    <a:pt x="2584" y="11698"/>
                    <a:pt x="2154" y="11954"/>
                  </a:cubicBezTo>
                  <a:cubicBezTo>
                    <a:pt x="2343" y="12111"/>
                    <a:pt x="2722" y="12346"/>
                    <a:pt x="3235" y="12443"/>
                  </a:cubicBezTo>
                  <a:cubicBezTo>
                    <a:pt x="3805" y="12551"/>
                    <a:pt x="4361" y="12446"/>
                    <a:pt x="4889" y="12131"/>
                  </a:cubicBezTo>
                  <a:cubicBezTo>
                    <a:pt x="5005" y="12062"/>
                    <a:pt x="5156" y="12039"/>
                    <a:pt x="5298" y="12068"/>
                  </a:cubicBezTo>
                  <a:cubicBezTo>
                    <a:pt x="6192" y="12252"/>
                    <a:pt x="6531" y="12273"/>
                    <a:pt x="7158" y="12247"/>
                  </a:cubicBezTo>
                  <a:cubicBezTo>
                    <a:pt x="7293" y="12241"/>
                    <a:pt x="7425" y="12280"/>
                    <a:pt x="7519" y="12354"/>
                  </a:cubicBezTo>
                  <a:cubicBezTo>
                    <a:pt x="7612" y="12428"/>
                    <a:pt x="7659" y="12529"/>
                    <a:pt x="7645" y="12630"/>
                  </a:cubicBezTo>
                  <a:cubicBezTo>
                    <a:pt x="7434" y="14247"/>
                    <a:pt x="7317" y="14364"/>
                    <a:pt x="7240" y="14441"/>
                  </a:cubicBezTo>
                  <a:cubicBezTo>
                    <a:pt x="7054" y="14624"/>
                    <a:pt x="6737" y="14741"/>
                    <a:pt x="6344" y="14775"/>
                  </a:cubicBezTo>
                  <a:cubicBezTo>
                    <a:pt x="5953" y="14808"/>
                    <a:pt x="5406" y="14763"/>
                    <a:pt x="5001" y="14540"/>
                  </a:cubicBezTo>
                  <a:cubicBezTo>
                    <a:pt x="4999" y="14540"/>
                    <a:pt x="4998" y="14540"/>
                    <a:pt x="4997" y="14540"/>
                  </a:cubicBezTo>
                  <a:cubicBezTo>
                    <a:pt x="4585" y="14540"/>
                    <a:pt x="2602" y="15059"/>
                    <a:pt x="1709" y="16859"/>
                  </a:cubicBezTo>
                  <a:cubicBezTo>
                    <a:pt x="934" y="18418"/>
                    <a:pt x="927" y="19929"/>
                    <a:pt x="927" y="19944"/>
                  </a:cubicBezTo>
                  <a:lnTo>
                    <a:pt x="927" y="21250"/>
                  </a:lnTo>
                  <a:cubicBezTo>
                    <a:pt x="927" y="21443"/>
                    <a:pt x="720" y="21600"/>
                    <a:pt x="463" y="21600"/>
                  </a:cubicBezTo>
                  <a:cubicBezTo>
                    <a:pt x="207" y="21600"/>
                    <a:pt x="0" y="21443"/>
                    <a:pt x="0" y="21250"/>
                  </a:cubicBezTo>
                  <a:lnTo>
                    <a:pt x="0" y="19944"/>
                  </a:lnTo>
                  <a:cubicBezTo>
                    <a:pt x="0" y="19877"/>
                    <a:pt x="8" y="18291"/>
                    <a:pt x="841" y="16614"/>
                  </a:cubicBezTo>
                  <a:cubicBezTo>
                    <a:pt x="1646" y="14991"/>
                    <a:pt x="3303" y="14138"/>
                    <a:pt x="4476" y="13901"/>
                  </a:cubicBezTo>
                  <a:cubicBezTo>
                    <a:pt x="4953" y="13805"/>
                    <a:pt x="5306" y="13825"/>
                    <a:pt x="5525" y="13962"/>
                  </a:cubicBezTo>
                  <a:cubicBezTo>
                    <a:pt x="5771" y="14115"/>
                    <a:pt x="6302" y="14107"/>
                    <a:pt x="6469" y="14036"/>
                  </a:cubicBezTo>
                  <a:cubicBezTo>
                    <a:pt x="6520" y="13869"/>
                    <a:pt x="6600" y="13417"/>
                    <a:pt x="6668" y="12954"/>
                  </a:cubicBezTo>
                  <a:cubicBezTo>
                    <a:pt x="6231" y="12948"/>
                    <a:pt x="5847" y="12899"/>
                    <a:pt x="5273" y="12787"/>
                  </a:cubicBezTo>
                  <a:cubicBezTo>
                    <a:pt x="3884" y="13509"/>
                    <a:pt x="2461" y="13128"/>
                    <a:pt x="1642" y="12557"/>
                  </a:cubicBezTo>
                  <a:cubicBezTo>
                    <a:pt x="1296" y="12316"/>
                    <a:pt x="938" y="11967"/>
                    <a:pt x="1198" y="11673"/>
                  </a:cubicBezTo>
                  <a:cubicBezTo>
                    <a:pt x="1275" y="11586"/>
                    <a:pt x="1389" y="11518"/>
                    <a:pt x="1548" y="11424"/>
                  </a:cubicBezTo>
                  <a:cubicBezTo>
                    <a:pt x="1922" y="11201"/>
                    <a:pt x="2548" y="10829"/>
                    <a:pt x="2670" y="10184"/>
                  </a:cubicBezTo>
                  <a:cubicBezTo>
                    <a:pt x="2739" y="9820"/>
                    <a:pt x="2706" y="9437"/>
                    <a:pt x="2665" y="8951"/>
                  </a:cubicBezTo>
                  <a:cubicBezTo>
                    <a:pt x="2585" y="8009"/>
                    <a:pt x="2476" y="6718"/>
                    <a:pt x="3101" y="4674"/>
                  </a:cubicBezTo>
                  <a:cubicBezTo>
                    <a:pt x="4039" y="1605"/>
                    <a:pt x="7625" y="0"/>
                    <a:pt x="10682" y="0"/>
                  </a:cubicBezTo>
                  <a:lnTo>
                    <a:pt x="10853" y="0"/>
                  </a:lnTo>
                  <a:cubicBezTo>
                    <a:pt x="13910" y="0"/>
                    <a:pt x="17496" y="1605"/>
                    <a:pt x="18433" y="4674"/>
                  </a:cubicBezTo>
                  <a:cubicBezTo>
                    <a:pt x="19058" y="6718"/>
                    <a:pt x="18949" y="8009"/>
                    <a:pt x="18870" y="8951"/>
                  </a:cubicBezTo>
                  <a:cubicBezTo>
                    <a:pt x="18829" y="9437"/>
                    <a:pt x="18796" y="9820"/>
                    <a:pt x="18866" y="10184"/>
                  </a:cubicBezTo>
                  <a:cubicBezTo>
                    <a:pt x="18987" y="10829"/>
                    <a:pt x="19613" y="11201"/>
                    <a:pt x="19987" y="11424"/>
                  </a:cubicBezTo>
                  <a:cubicBezTo>
                    <a:pt x="20146" y="11518"/>
                    <a:pt x="20261" y="11586"/>
                    <a:pt x="20337" y="11673"/>
                  </a:cubicBezTo>
                  <a:cubicBezTo>
                    <a:pt x="20597" y="11966"/>
                    <a:pt x="20240" y="12315"/>
                    <a:pt x="19894" y="12556"/>
                  </a:cubicBezTo>
                  <a:cubicBezTo>
                    <a:pt x="19074" y="13127"/>
                    <a:pt x="17652" y="13510"/>
                    <a:pt x="16263" y="12787"/>
                  </a:cubicBezTo>
                  <a:cubicBezTo>
                    <a:pt x="15718" y="12893"/>
                    <a:pt x="15344" y="12942"/>
                    <a:pt x="14934" y="12953"/>
                  </a:cubicBezTo>
                  <a:cubicBezTo>
                    <a:pt x="15187" y="13356"/>
                    <a:pt x="15803" y="13604"/>
                    <a:pt x="16430" y="13823"/>
                  </a:cubicBezTo>
                  <a:lnTo>
                    <a:pt x="16433" y="13825"/>
                  </a:lnTo>
                  <a:cubicBezTo>
                    <a:pt x="17479" y="13924"/>
                    <a:pt x="19602" y="14614"/>
                    <a:pt x="20689" y="16603"/>
                  </a:cubicBezTo>
                  <a:cubicBezTo>
                    <a:pt x="21600" y="18269"/>
                    <a:pt x="21538" y="19888"/>
                    <a:pt x="21535" y="19956"/>
                  </a:cubicBezTo>
                  <a:lnTo>
                    <a:pt x="21535" y="21250"/>
                  </a:lnTo>
                  <a:cubicBezTo>
                    <a:pt x="21535" y="21443"/>
                    <a:pt x="21328" y="21600"/>
                    <a:pt x="21072" y="21600"/>
                  </a:cubicBezTo>
                  <a:close/>
                  <a:moveTo>
                    <a:pt x="21072" y="21600"/>
                  </a:moveTo>
                </a:path>
              </a:pathLst>
            </a:custGeom>
            <a:solidFill>
              <a:srgbClr val="000000"/>
            </a:solidFill>
            <a:ln>
              <a:noFill/>
            </a:ln>
          </p:spPr>
          <p:txBody>
            <a:bodyPr lIns="0" tIns="0" rIns="0" bIns="0"/>
            <a:lstStyle/>
            <a:p>
              <a:endParaRPr lang="en-US" sz="686"/>
            </a:p>
          </p:txBody>
        </p:sp>
      </p:grpSp>
      <p:grpSp>
        <p:nvGrpSpPr>
          <p:cNvPr id="11" name="Group 10">
            <a:extLst>
              <a:ext uri="{FF2B5EF4-FFF2-40B4-BE49-F238E27FC236}">
                <a16:creationId xmlns:a16="http://schemas.microsoft.com/office/drawing/2014/main" id="{D977EFC0-9871-4D25-9849-23D12132FF19}"/>
              </a:ext>
            </a:extLst>
          </p:cNvPr>
          <p:cNvGrpSpPr/>
          <p:nvPr/>
        </p:nvGrpSpPr>
        <p:grpSpPr>
          <a:xfrm>
            <a:off x="953747" y="2695272"/>
            <a:ext cx="2030493" cy="1392774"/>
            <a:chOff x="953747" y="2706705"/>
            <a:chExt cx="2030493" cy="1392774"/>
          </a:xfrm>
        </p:grpSpPr>
        <p:sp>
          <p:nvSpPr>
            <p:cNvPr id="70" name="TextBox 69">
              <a:extLst>
                <a:ext uri="{FF2B5EF4-FFF2-40B4-BE49-F238E27FC236}">
                  <a16:creationId xmlns:a16="http://schemas.microsoft.com/office/drawing/2014/main" id="{FD2E1350-36BF-427B-A7D6-6A5A1133B669}"/>
                </a:ext>
              </a:extLst>
            </p:cNvPr>
            <p:cNvSpPr txBox="1"/>
            <p:nvPr/>
          </p:nvSpPr>
          <p:spPr>
            <a:xfrm>
              <a:off x="953747" y="3495263"/>
              <a:ext cx="2030493" cy="604216"/>
            </a:xfrm>
            <a:prstGeom prst="rect">
              <a:avLst/>
            </a:prstGeom>
            <a:noFill/>
          </p:spPr>
          <p:txBody>
            <a:bodyPr wrap="square" rtlCol="0" anchor="ctr">
              <a:spAutoFit/>
            </a:bodyPr>
            <a:lstStyle/>
            <a:p>
              <a:pPr>
                <a:lnSpc>
                  <a:spcPct val="150000"/>
                </a:lnSpc>
              </a:pPr>
              <a:r>
                <a:rPr lang="en-US" sz="1000" dirty="0">
                  <a:latin typeface="Raleway" charset="0"/>
                  <a:ea typeface="Raleway" charset="0"/>
                  <a:cs typeface="Raleway" charset="0"/>
                </a:rPr>
                <a:t>Just double click this is dummy text replace.</a:t>
              </a:r>
            </a:p>
          </p:txBody>
        </p:sp>
        <p:sp>
          <p:nvSpPr>
            <p:cNvPr id="77" name="AutoShape 53">
              <a:extLst>
                <a:ext uri="{FF2B5EF4-FFF2-40B4-BE49-F238E27FC236}">
                  <a16:creationId xmlns:a16="http://schemas.microsoft.com/office/drawing/2014/main" id="{E62D44F4-3112-4396-B088-C5CC97768B0B}"/>
                </a:ext>
              </a:extLst>
            </p:cNvPr>
            <p:cNvSpPr>
              <a:spLocks/>
            </p:cNvSpPr>
            <p:nvPr/>
          </p:nvSpPr>
          <p:spPr bwMode="auto">
            <a:xfrm>
              <a:off x="1129584" y="2706705"/>
              <a:ext cx="596221" cy="716746"/>
            </a:xfrm>
            <a:custGeom>
              <a:avLst/>
              <a:gdLst/>
              <a:ahLst/>
              <a:cxnLst/>
              <a:rect l="0" t="0" r="r" b="b"/>
              <a:pathLst>
                <a:path w="21600" h="21600">
                  <a:moveTo>
                    <a:pt x="9365" y="15023"/>
                  </a:moveTo>
                  <a:lnTo>
                    <a:pt x="13632" y="20576"/>
                  </a:lnTo>
                  <a:lnTo>
                    <a:pt x="16664" y="18687"/>
                  </a:lnTo>
                  <a:lnTo>
                    <a:pt x="12304" y="13454"/>
                  </a:lnTo>
                  <a:lnTo>
                    <a:pt x="19689" y="11189"/>
                  </a:lnTo>
                  <a:lnTo>
                    <a:pt x="1044" y="1386"/>
                  </a:lnTo>
                  <a:lnTo>
                    <a:pt x="3497" y="19536"/>
                  </a:lnTo>
                  <a:cubicBezTo>
                    <a:pt x="3497" y="19536"/>
                    <a:pt x="9365" y="15023"/>
                    <a:pt x="9365" y="15023"/>
                  </a:cubicBezTo>
                  <a:close/>
                  <a:moveTo>
                    <a:pt x="13408" y="21600"/>
                  </a:moveTo>
                  <a:lnTo>
                    <a:pt x="9195" y="16117"/>
                  </a:lnTo>
                  <a:lnTo>
                    <a:pt x="2839" y="21006"/>
                  </a:lnTo>
                  <a:lnTo>
                    <a:pt x="0" y="0"/>
                  </a:lnTo>
                  <a:lnTo>
                    <a:pt x="21600" y="11356"/>
                  </a:lnTo>
                  <a:lnTo>
                    <a:pt x="13630" y="13802"/>
                  </a:lnTo>
                  <a:lnTo>
                    <a:pt x="17830" y="18844"/>
                  </a:lnTo>
                  <a:cubicBezTo>
                    <a:pt x="17830" y="18844"/>
                    <a:pt x="13408" y="21600"/>
                    <a:pt x="13408" y="21600"/>
                  </a:cubicBezTo>
                  <a:close/>
                  <a:moveTo>
                    <a:pt x="13408" y="21600"/>
                  </a:moveTo>
                </a:path>
              </a:pathLst>
            </a:custGeom>
            <a:solidFill>
              <a:srgbClr val="000000"/>
            </a:solidFill>
            <a:ln>
              <a:noFill/>
            </a:ln>
          </p:spPr>
          <p:txBody>
            <a:bodyPr lIns="0" tIns="0" rIns="0" bIns="0"/>
            <a:lstStyle/>
            <a:p>
              <a:endParaRPr lang="en-US" sz="686"/>
            </a:p>
          </p:txBody>
        </p:sp>
      </p:grpSp>
      <p:grpSp>
        <p:nvGrpSpPr>
          <p:cNvPr id="12" name="Group 11">
            <a:extLst>
              <a:ext uri="{FF2B5EF4-FFF2-40B4-BE49-F238E27FC236}">
                <a16:creationId xmlns:a16="http://schemas.microsoft.com/office/drawing/2014/main" id="{325131AB-4563-4524-BBE3-865466859F73}"/>
              </a:ext>
            </a:extLst>
          </p:cNvPr>
          <p:cNvGrpSpPr/>
          <p:nvPr/>
        </p:nvGrpSpPr>
        <p:grpSpPr>
          <a:xfrm>
            <a:off x="3705085" y="2695272"/>
            <a:ext cx="2030493" cy="1283429"/>
            <a:chOff x="4065507" y="2816050"/>
            <a:chExt cx="2030493" cy="1283429"/>
          </a:xfrm>
        </p:grpSpPr>
        <p:sp>
          <p:nvSpPr>
            <p:cNvPr id="72" name="TextBox 71">
              <a:extLst>
                <a:ext uri="{FF2B5EF4-FFF2-40B4-BE49-F238E27FC236}">
                  <a16:creationId xmlns:a16="http://schemas.microsoft.com/office/drawing/2014/main" id="{BFC6EC8F-CED5-4A33-A7D7-41757AC9DD01}"/>
                </a:ext>
              </a:extLst>
            </p:cNvPr>
            <p:cNvSpPr txBox="1"/>
            <p:nvPr/>
          </p:nvSpPr>
          <p:spPr>
            <a:xfrm>
              <a:off x="4065507" y="3495263"/>
              <a:ext cx="2030493" cy="604216"/>
            </a:xfrm>
            <a:prstGeom prst="rect">
              <a:avLst/>
            </a:prstGeom>
            <a:noFill/>
          </p:spPr>
          <p:txBody>
            <a:bodyPr wrap="square" rtlCol="0" anchor="ctr">
              <a:spAutoFit/>
            </a:bodyPr>
            <a:lstStyle/>
            <a:p>
              <a:pPr>
                <a:lnSpc>
                  <a:spcPct val="150000"/>
                </a:lnSpc>
              </a:pPr>
              <a:r>
                <a:rPr lang="en-US" sz="1000" dirty="0">
                  <a:latin typeface="Raleway" charset="0"/>
                  <a:ea typeface="Raleway" charset="0"/>
                  <a:cs typeface="Raleway" charset="0"/>
                </a:rPr>
                <a:t>With just double click this is dummy text replace.</a:t>
              </a:r>
            </a:p>
          </p:txBody>
        </p:sp>
        <p:sp>
          <p:nvSpPr>
            <p:cNvPr id="78" name="AutoShape 58">
              <a:extLst>
                <a:ext uri="{FF2B5EF4-FFF2-40B4-BE49-F238E27FC236}">
                  <a16:creationId xmlns:a16="http://schemas.microsoft.com/office/drawing/2014/main" id="{F08DC5F7-BF35-45AB-97E8-0087F2A38BE0}"/>
                </a:ext>
              </a:extLst>
            </p:cNvPr>
            <p:cNvSpPr>
              <a:spLocks/>
            </p:cNvSpPr>
            <p:nvPr/>
          </p:nvSpPr>
          <p:spPr bwMode="auto">
            <a:xfrm>
              <a:off x="4203366" y="2816050"/>
              <a:ext cx="723179" cy="568894"/>
            </a:xfrm>
            <a:custGeom>
              <a:avLst/>
              <a:gdLst/>
              <a:ahLst/>
              <a:cxnLst/>
              <a:rect l="0" t="0" r="r" b="b"/>
              <a:pathLst>
                <a:path w="21600" h="21600">
                  <a:moveTo>
                    <a:pt x="20720" y="20706"/>
                  </a:moveTo>
                  <a:lnTo>
                    <a:pt x="880" y="20706"/>
                  </a:lnTo>
                  <a:cubicBezTo>
                    <a:pt x="782" y="20706"/>
                    <a:pt x="701" y="20603"/>
                    <a:pt x="701" y="20478"/>
                  </a:cubicBezTo>
                  <a:lnTo>
                    <a:pt x="701" y="10045"/>
                  </a:lnTo>
                  <a:cubicBezTo>
                    <a:pt x="1622" y="10813"/>
                    <a:pt x="2595" y="11484"/>
                    <a:pt x="3609" y="12031"/>
                  </a:cubicBezTo>
                  <a:cubicBezTo>
                    <a:pt x="5378" y="12985"/>
                    <a:pt x="7245" y="13573"/>
                    <a:pt x="9159" y="13786"/>
                  </a:cubicBezTo>
                  <a:lnTo>
                    <a:pt x="9159" y="15314"/>
                  </a:lnTo>
                  <a:cubicBezTo>
                    <a:pt x="9159" y="15438"/>
                    <a:pt x="9237" y="15538"/>
                    <a:pt x="9334" y="15538"/>
                  </a:cubicBezTo>
                  <a:lnTo>
                    <a:pt x="12306" y="15538"/>
                  </a:lnTo>
                  <a:cubicBezTo>
                    <a:pt x="12403" y="15538"/>
                    <a:pt x="12482" y="15438"/>
                    <a:pt x="12482" y="15314"/>
                  </a:cubicBezTo>
                  <a:lnTo>
                    <a:pt x="12481" y="13779"/>
                  </a:lnTo>
                  <a:cubicBezTo>
                    <a:pt x="14374" y="13561"/>
                    <a:pt x="16220" y="12975"/>
                    <a:pt x="17972" y="12031"/>
                  </a:cubicBezTo>
                  <a:cubicBezTo>
                    <a:pt x="18993" y="11481"/>
                    <a:pt x="19973" y="10805"/>
                    <a:pt x="20899" y="10030"/>
                  </a:cubicBezTo>
                  <a:lnTo>
                    <a:pt x="20899" y="20478"/>
                  </a:lnTo>
                  <a:cubicBezTo>
                    <a:pt x="20899" y="20603"/>
                    <a:pt x="20818" y="20706"/>
                    <a:pt x="20720" y="20706"/>
                  </a:cubicBezTo>
                  <a:close/>
                  <a:moveTo>
                    <a:pt x="12131" y="13577"/>
                  </a:moveTo>
                  <a:lnTo>
                    <a:pt x="12131" y="15091"/>
                  </a:lnTo>
                  <a:lnTo>
                    <a:pt x="9509" y="15091"/>
                  </a:lnTo>
                  <a:lnTo>
                    <a:pt x="9509" y="13598"/>
                  </a:lnTo>
                  <a:lnTo>
                    <a:pt x="9548" y="12796"/>
                  </a:lnTo>
                  <a:cubicBezTo>
                    <a:pt x="9693" y="12049"/>
                    <a:pt x="10216" y="11528"/>
                    <a:pt x="10820" y="11528"/>
                  </a:cubicBezTo>
                  <a:cubicBezTo>
                    <a:pt x="11422" y="11528"/>
                    <a:pt x="11945" y="12048"/>
                    <a:pt x="12087" y="12752"/>
                  </a:cubicBezTo>
                  <a:cubicBezTo>
                    <a:pt x="12087" y="12752"/>
                    <a:pt x="12131" y="13577"/>
                    <a:pt x="12131" y="13577"/>
                  </a:cubicBezTo>
                  <a:close/>
                  <a:moveTo>
                    <a:pt x="701" y="4604"/>
                  </a:moveTo>
                  <a:cubicBezTo>
                    <a:pt x="701" y="4479"/>
                    <a:pt x="782" y="4377"/>
                    <a:pt x="880" y="4377"/>
                  </a:cubicBezTo>
                  <a:lnTo>
                    <a:pt x="20720" y="4377"/>
                  </a:lnTo>
                  <a:cubicBezTo>
                    <a:pt x="20818" y="4377"/>
                    <a:pt x="20899" y="4479"/>
                    <a:pt x="20899" y="4604"/>
                  </a:cubicBezTo>
                  <a:lnTo>
                    <a:pt x="20899" y="9494"/>
                  </a:lnTo>
                  <a:cubicBezTo>
                    <a:pt x="19934" y="10324"/>
                    <a:pt x="18907" y="11041"/>
                    <a:pt x="17836" y="11619"/>
                  </a:cubicBezTo>
                  <a:cubicBezTo>
                    <a:pt x="16123" y="12543"/>
                    <a:pt x="14318" y="13116"/>
                    <a:pt x="12468" y="13332"/>
                  </a:cubicBezTo>
                  <a:lnTo>
                    <a:pt x="12432" y="12682"/>
                  </a:lnTo>
                  <a:cubicBezTo>
                    <a:pt x="12246" y="11739"/>
                    <a:pt x="11583" y="11081"/>
                    <a:pt x="10820" y="11081"/>
                  </a:cubicBezTo>
                  <a:cubicBezTo>
                    <a:pt x="10055" y="11081"/>
                    <a:pt x="9392" y="11742"/>
                    <a:pt x="9203" y="12727"/>
                  </a:cubicBezTo>
                  <a:lnTo>
                    <a:pt x="9171" y="13339"/>
                  </a:lnTo>
                  <a:cubicBezTo>
                    <a:pt x="7300" y="13128"/>
                    <a:pt x="5476" y="12552"/>
                    <a:pt x="3746" y="11619"/>
                  </a:cubicBezTo>
                  <a:cubicBezTo>
                    <a:pt x="2680" y="11044"/>
                    <a:pt x="1660" y="10332"/>
                    <a:pt x="701" y="9510"/>
                  </a:cubicBezTo>
                  <a:cubicBezTo>
                    <a:pt x="701" y="9510"/>
                    <a:pt x="701" y="4604"/>
                    <a:pt x="701" y="4604"/>
                  </a:cubicBezTo>
                  <a:close/>
                  <a:moveTo>
                    <a:pt x="8576" y="894"/>
                  </a:moveTo>
                  <a:lnTo>
                    <a:pt x="13006" y="894"/>
                  </a:lnTo>
                  <a:cubicBezTo>
                    <a:pt x="13916" y="894"/>
                    <a:pt x="14656" y="1838"/>
                    <a:pt x="14656" y="2998"/>
                  </a:cubicBezTo>
                  <a:lnTo>
                    <a:pt x="14656" y="3483"/>
                  </a:lnTo>
                  <a:lnTo>
                    <a:pt x="6926" y="3483"/>
                  </a:lnTo>
                  <a:lnTo>
                    <a:pt x="6926" y="2998"/>
                  </a:lnTo>
                  <a:cubicBezTo>
                    <a:pt x="6926" y="1838"/>
                    <a:pt x="7666" y="894"/>
                    <a:pt x="8576" y="894"/>
                  </a:cubicBezTo>
                  <a:close/>
                  <a:moveTo>
                    <a:pt x="20720" y="3483"/>
                  </a:moveTo>
                  <a:lnTo>
                    <a:pt x="15358" y="3483"/>
                  </a:lnTo>
                  <a:lnTo>
                    <a:pt x="15358" y="2998"/>
                  </a:lnTo>
                  <a:cubicBezTo>
                    <a:pt x="15358" y="1345"/>
                    <a:pt x="14303" y="0"/>
                    <a:pt x="13006" y="0"/>
                  </a:cubicBezTo>
                  <a:lnTo>
                    <a:pt x="8576" y="0"/>
                  </a:lnTo>
                  <a:cubicBezTo>
                    <a:pt x="7279" y="0"/>
                    <a:pt x="6224" y="1345"/>
                    <a:pt x="6224" y="2998"/>
                  </a:cubicBezTo>
                  <a:lnTo>
                    <a:pt x="6224" y="3483"/>
                  </a:lnTo>
                  <a:lnTo>
                    <a:pt x="880" y="3483"/>
                  </a:lnTo>
                  <a:cubicBezTo>
                    <a:pt x="395" y="3483"/>
                    <a:pt x="0" y="3986"/>
                    <a:pt x="0" y="4604"/>
                  </a:cubicBezTo>
                  <a:lnTo>
                    <a:pt x="0" y="20478"/>
                  </a:lnTo>
                  <a:cubicBezTo>
                    <a:pt x="0" y="21097"/>
                    <a:pt x="395" y="21600"/>
                    <a:pt x="880" y="21600"/>
                  </a:cubicBezTo>
                  <a:lnTo>
                    <a:pt x="20720" y="21600"/>
                  </a:lnTo>
                  <a:cubicBezTo>
                    <a:pt x="21205" y="21600"/>
                    <a:pt x="21600" y="21097"/>
                    <a:pt x="21600" y="20478"/>
                  </a:cubicBezTo>
                  <a:lnTo>
                    <a:pt x="21600" y="4604"/>
                  </a:lnTo>
                  <a:cubicBezTo>
                    <a:pt x="21600" y="3986"/>
                    <a:pt x="21205" y="3483"/>
                    <a:pt x="20720" y="3483"/>
                  </a:cubicBezTo>
                  <a:close/>
                  <a:moveTo>
                    <a:pt x="20720" y="3483"/>
                  </a:moveTo>
                </a:path>
              </a:pathLst>
            </a:custGeom>
            <a:solidFill>
              <a:srgbClr val="000000"/>
            </a:solidFill>
            <a:ln>
              <a:noFill/>
            </a:ln>
          </p:spPr>
          <p:txBody>
            <a:bodyPr lIns="0" tIns="0" rIns="0" bIns="0"/>
            <a:lstStyle/>
            <a:p>
              <a:endParaRPr lang="en-US" sz="686"/>
            </a:p>
          </p:txBody>
        </p:sp>
      </p:grpSp>
      <p:grpSp>
        <p:nvGrpSpPr>
          <p:cNvPr id="8" name="Group 7">
            <a:extLst>
              <a:ext uri="{FF2B5EF4-FFF2-40B4-BE49-F238E27FC236}">
                <a16:creationId xmlns:a16="http://schemas.microsoft.com/office/drawing/2014/main" id="{D93AEA68-0E74-4046-A843-4CF3EE816A52}"/>
              </a:ext>
            </a:extLst>
          </p:cNvPr>
          <p:cNvGrpSpPr/>
          <p:nvPr/>
        </p:nvGrpSpPr>
        <p:grpSpPr>
          <a:xfrm>
            <a:off x="9207760" y="2695272"/>
            <a:ext cx="2030493" cy="1361413"/>
            <a:chOff x="4065507" y="4657893"/>
            <a:chExt cx="2030493" cy="1361413"/>
          </a:xfrm>
        </p:grpSpPr>
        <p:sp>
          <p:nvSpPr>
            <p:cNvPr id="73" name="TextBox 72">
              <a:extLst>
                <a:ext uri="{FF2B5EF4-FFF2-40B4-BE49-F238E27FC236}">
                  <a16:creationId xmlns:a16="http://schemas.microsoft.com/office/drawing/2014/main" id="{241FF11A-8E4C-4149-BE96-3A2CC443A562}"/>
                </a:ext>
              </a:extLst>
            </p:cNvPr>
            <p:cNvSpPr txBox="1"/>
            <p:nvPr/>
          </p:nvSpPr>
          <p:spPr>
            <a:xfrm>
              <a:off x="4065507" y="5415090"/>
              <a:ext cx="2030493" cy="604216"/>
            </a:xfrm>
            <a:prstGeom prst="rect">
              <a:avLst/>
            </a:prstGeom>
            <a:noFill/>
          </p:spPr>
          <p:txBody>
            <a:bodyPr wrap="square" rtlCol="0" anchor="ctr">
              <a:spAutoFit/>
            </a:bodyPr>
            <a:lstStyle/>
            <a:p>
              <a:pPr>
                <a:lnSpc>
                  <a:spcPct val="150000"/>
                </a:lnSpc>
              </a:pPr>
              <a:r>
                <a:rPr lang="en-US" sz="1000" dirty="0">
                  <a:latin typeface="Raleway" charset="0"/>
                  <a:ea typeface="Raleway" charset="0"/>
                  <a:cs typeface="Raleway" charset="0"/>
                </a:rPr>
                <a:t>Just double click this is dummy text replace.</a:t>
              </a:r>
            </a:p>
          </p:txBody>
        </p:sp>
        <p:sp>
          <p:nvSpPr>
            <p:cNvPr id="79" name="AutoShape 71">
              <a:extLst>
                <a:ext uri="{FF2B5EF4-FFF2-40B4-BE49-F238E27FC236}">
                  <a16:creationId xmlns:a16="http://schemas.microsoft.com/office/drawing/2014/main" id="{0ECE033E-41B4-4C9F-87DB-FF7296D1D177}"/>
                </a:ext>
              </a:extLst>
            </p:cNvPr>
            <p:cNvSpPr>
              <a:spLocks/>
            </p:cNvSpPr>
            <p:nvPr/>
          </p:nvSpPr>
          <p:spPr bwMode="auto">
            <a:xfrm>
              <a:off x="4198607" y="4657893"/>
              <a:ext cx="700679" cy="700675"/>
            </a:xfrm>
            <a:custGeom>
              <a:avLst/>
              <a:gdLst/>
              <a:ahLst/>
              <a:cxnLst/>
              <a:rect l="0" t="0" r="r" b="b"/>
              <a:pathLst>
                <a:path w="21600" h="21600">
                  <a:moveTo>
                    <a:pt x="13440" y="20523"/>
                  </a:moveTo>
                  <a:cubicBezTo>
                    <a:pt x="14662" y="19654"/>
                    <a:pt x="15690" y="18204"/>
                    <a:pt x="16389" y="16389"/>
                  </a:cubicBezTo>
                  <a:cubicBezTo>
                    <a:pt x="18204" y="15690"/>
                    <a:pt x="19654" y="14662"/>
                    <a:pt x="20523" y="13440"/>
                  </a:cubicBezTo>
                  <a:cubicBezTo>
                    <a:pt x="19588" y="16877"/>
                    <a:pt x="16877" y="19588"/>
                    <a:pt x="13440" y="20523"/>
                  </a:cubicBezTo>
                  <a:close/>
                  <a:moveTo>
                    <a:pt x="1077" y="13440"/>
                  </a:moveTo>
                  <a:cubicBezTo>
                    <a:pt x="1946" y="14662"/>
                    <a:pt x="3396" y="15690"/>
                    <a:pt x="5211" y="16389"/>
                  </a:cubicBezTo>
                  <a:cubicBezTo>
                    <a:pt x="5910" y="18204"/>
                    <a:pt x="6938" y="19654"/>
                    <a:pt x="8160" y="20523"/>
                  </a:cubicBezTo>
                  <a:cubicBezTo>
                    <a:pt x="4723" y="19588"/>
                    <a:pt x="2012" y="16877"/>
                    <a:pt x="1077" y="13440"/>
                  </a:cubicBezTo>
                  <a:close/>
                  <a:moveTo>
                    <a:pt x="8160" y="1077"/>
                  </a:moveTo>
                  <a:cubicBezTo>
                    <a:pt x="6938" y="1946"/>
                    <a:pt x="5910" y="3396"/>
                    <a:pt x="5211" y="5211"/>
                  </a:cubicBezTo>
                  <a:cubicBezTo>
                    <a:pt x="3396" y="5910"/>
                    <a:pt x="1946" y="6938"/>
                    <a:pt x="1077" y="8160"/>
                  </a:cubicBezTo>
                  <a:cubicBezTo>
                    <a:pt x="2012" y="4723"/>
                    <a:pt x="4723" y="2012"/>
                    <a:pt x="8160" y="1077"/>
                  </a:cubicBezTo>
                  <a:close/>
                  <a:moveTo>
                    <a:pt x="20523" y="8160"/>
                  </a:moveTo>
                  <a:cubicBezTo>
                    <a:pt x="19654" y="6938"/>
                    <a:pt x="18204" y="5910"/>
                    <a:pt x="16389" y="5211"/>
                  </a:cubicBezTo>
                  <a:cubicBezTo>
                    <a:pt x="15690" y="3396"/>
                    <a:pt x="14662" y="1946"/>
                    <a:pt x="13440" y="1077"/>
                  </a:cubicBezTo>
                  <a:cubicBezTo>
                    <a:pt x="16877" y="2012"/>
                    <a:pt x="19588" y="4723"/>
                    <a:pt x="20523" y="8160"/>
                  </a:cubicBezTo>
                  <a:close/>
                  <a:moveTo>
                    <a:pt x="17374" y="10981"/>
                  </a:moveTo>
                  <a:lnTo>
                    <a:pt x="20871" y="10981"/>
                  </a:lnTo>
                  <a:cubicBezTo>
                    <a:pt x="20864" y="11414"/>
                    <a:pt x="20830" y="11840"/>
                    <a:pt x="20769" y="12258"/>
                  </a:cubicBezTo>
                  <a:cubicBezTo>
                    <a:pt x="20162" y="13781"/>
                    <a:pt x="18630" y="15087"/>
                    <a:pt x="16551" y="15943"/>
                  </a:cubicBezTo>
                  <a:cubicBezTo>
                    <a:pt x="17059" y="14468"/>
                    <a:pt x="17355" y="12778"/>
                    <a:pt x="17374" y="10981"/>
                  </a:cubicBezTo>
                  <a:close/>
                  <a:moveTo>
                    <a:pt x="10981" y="17012"/>
                  </a:moveTo>
                  <a:lnTo>
                    <a:pt x="10981" y="10981"/>
                  </a:lnTo>
                  <a:lnTo>
                    <a:pt x="17012" y="10981"/>
                  </a:lnTo>
                  <a:cubicBezTo>
                    <a:pt x="16992" y="12857"/>
                    <a:pt x="16667" y="14612"/>
                    <a:pt x="16114" y="16114"/>
                  </a:cubicBezTo>
                  <a:cubicBezTo>
                    <a:pt x="14612" y="16667"/>
                    <a:pt x="12857" y="16992"/>
                    <a:pt x="10981" y="17012"/>
                  </a:cubicBezTo>
                  <a:close/>
                  <a:moveTo>
                    <a:pt x="10981" y="20871"/>
                  </a:moveTo>
                  <a:lnTo>
                    <a:pt x="10981" y="17374"/>
                  </a:lnTo>
                  <a:cubicBezTo>
                    <a:pt x="12778" y="17355"/>
                    <a:pt x="14468" y="17059"/>
                    <a:pt x="15943" y="16551"/>
                  </a:cubicBezTo>
                  <a:cubicBezTo>
                    <a:pt x="15087" y="18630"/>
                    <a:pt x="13781" y="20162"/>
                    <a:pt x="12258" y="20769"/>
                  </a:cubicBezTo>
                  <a:cubicBezTo>
                    <a:pt x="11840" y="20830"/>
                    <a:pt x="11414" y="20864"/>
                    <a:pt x="10981" y="20871"/>
                  </a:cubicBezTo>
                  <a:close/>
                  <a:moveTo>
                    <a:pt x="10619" y="17374"/>
                  </a:moveTo>
                  <a:lnTo>
                    <a:pt x="10619" y="20871"/>
                  </a:lnTo>
                  <a:cubicBezTo>
                    <a:pt x="10186" y="20864"/>
                    <a:pt x="9760" y="20830"/>
                    <a:pt x="9342" y="20769"/>
                  </a:cubicBezTo>
                  <a:cubicBezTo>
                    <a:pt x="7819" y="20162"/>
                    <a:pt x="6513" y="18630"/>
                    <a:pt x="5657" y="16551"/>
                  </a:cubicBezTo>
                  <a:cubicBezTo>
                    <a:pt x="7132" y="17059"/>
                    <a:pt x="8822" y="17355"/>
                    <a:pt x="10619" y="17374"/>
                  </a:cubicBezTo>
                  <a:close/>
                  <a:moveTo>
                    <a:pt x="4588" y="10981"/>
                  </a:moveTo>
                  <a:lnTo>
                    <a:pt x="10619" y="10981"/>
                  </a:lnTo>
                  <a:lnTo>
                    <a:pt x="10619" y="17012"/>
                  </a:lnTo>
                  <a:cubicBezTo>
                    <a:pt x="8744" y="16992"/>
                    <a:pt x="6989" y="16667"/>
                    <a:pt x="5486" y="16114"/>
                  </a:cubicBezTo>
                  <a:cubicBezTo>
                    <a:pt x="4933" y="14612"/>
                    <a:pt x="4608" y="12857"/>
                    <a:pt x="4588" y="10981"/>
                  </a:cubicBezTo>
                  <a:close/>
                  <a:moveTo>
                    <a:pt x="729" y="10981"/>
                  </a:moveTo>
                  <a:lnTo>
                    <a:pt x="4226" y="10981"/>
                  </a:lnTo>
                  <a:cubicBezTo>
                    <a:pt x="4245" y="12778"/>
                    <a:pt x="4541" y="14468"/>
                    <a:pt x="5049" y="15943"/>
                  </a:cubicBezTo>
                  <a:cubicBezTo>
                    <a:pt x="2970" y="15087"/>
                    <a:pt x="1438" y="13781"/>
                    <a:pt x="831" y="12258"/>
                  </a:cubicBezTo>
                  <a:cubicBezTo>
                    <a:pt x="770" y="11840"/>
                    <a:pt x="736" y="11414"/>
                    <a:pt x="729" y="10981"/>
                  </a:cubicBezTo>
                  <a:close/>
                  <a:moveTo>
                    <a:pt x="4226" y="10619"/>
                  </a:moveTo>
                  <a:lnTo>
                    <a:pt x="729" y="10619"/>
                  </a:lnTo>
                  <a:cubicBezTo>
                    <a:pt x="736" y="10187"/>
                    <a:pt x="770" y="9760"/>
                    <a:pt x="831" y="9342"/>
                  </a:cubicBezTo>
                  <a:cubicBezTo>
                    <a:pt x="1438" y="7819"/>
                    <a:pt x="2970" y="6513"/>
                    <a:pt x="5049" y="5657"/>
                  </a:cubicBezTo>
                  <a:cubicBezTo>
                    <a:pt x="4541" y="7132"/>
                    <a:pt x="4245" y="8822"/>
                    <a:pt x="4226" y="10619"/>
                  </a:cubicBezTo>
                  <a:close/>
                  <a:moveTo>
                    <a:pt x="10619" y="4588"/>
                  </a:moveTo>
                  <a:lnTo>
                    <a:pt x="10619" y="10619"/>
                  </a:lnTo>
                  <a:lnTo>
                    <a:pt x="4588" y="10619"/>
                  </a:lnTo>
                  <a:cubicBezTo>
                    <a:pt x="4608" y="8744"/>
                    <a:pt x="4933" y="6989"/>
                    <a:pt x="5486" y="5486"/>
                  </a:cubicBezTo>
                  <a:cubicBezTo>
                    <a:pt x="6989" y="4933"/>
                    <a:pt x="8744" y="4608"/>
                    <a:pt x="10619" y="4588"/>
                  </a:cubicBezTo>
                  <a:close/>
                  <a:moveTo>
                    <a:pt x="10619" y="729"/>
                  </a:moveTo>
                  <a:lnTo>
                    <a:pt x="10619" y="4226"/>
                  </a:lnTo>
                  <a:cubicBezTo>
                    <a:pt x="8822" y="4245"/>
                    <a:pt x="7132" y="4541"/>
                    <a:pt x="5657" y="5049"/>
                  </a:cubicBezTo>
                  <a:cubicBezTo>
                    <a:pt x="6513" y="2970"/>
                    <a:pt x="7819" y="1438"/>
                    <a:pt x="9342" y="831"/>
                  </a:cubicBezTo>
                  <a:cubicBezTo>
                    <a:pt x="9760" y="770"/>
                    <a:pt x="10187" y="736"/>
                    <a:pt x="10619" y="729"/>
                  </a:cubicBezTo>
                  <a:close/>
                  <a:moveTo>
                    <a:pt x="10981" y="4226"/>
                  </a:moveTo>
                  <a:lnTo>
                    <a:pt x="10981" y="729"/>
                  </a:lnTo>
                  <a:cubicBezTo>
                    <a:pt x="11414" y="736"/>
                    <a:pt x="11840" y="770"/>
                    <a:pt x="12258" y="831"/>
                  </a:cubicBezTo>
                  <a:cubicBezTo>
                    <a:pt x="13781" y="1438"/>
                    <a:pt x="15087" y="2970"/>
                    <a:pt x="15943" y="5049"/>
                  </a:cubicBezTo>
                  <a:cubicBezTo>
                    <a:pt x="14468" y="4541"/>
                    <a:pt x="12778" y="4245"/>
                    <a:pt x="10981" y="4226"/>
                  </a:cubicBezTo>
                  <a:close/>
                  <a:moveTo>
                    <a:pt x="17012" y="10619"/>
                  </a:moveTo>
                  <a:lnTo>
                    <a:pt x="10981" y="10619"/>
                  </a:lnTo>
                  <a:lnTo>
                    <a:pt x="10981" y="4588"/>
                  </a:lnTo>
                  <a:cubicBezTo>
                    <a:pt x="12857" y="4608"/>
                    <a:pt x="14612" y="4933"/>
                    <a:pt x="16114" y="5486"/>
                  </a:cubicBezTo>
                  <a:cubicBezTo>
                    <a:pt x="16667" y="6989"/>
                    <a:pt x="16992" y="8744"/>
                    <a:pt x="17012" y="10619"/>
                  </a:cubicBezTo>
                  <a:close/>
                  <a:moveTo>
                    <a:pt x="20871" y="10619"/>
                  </a:moveTo>
                  <a:lnTo>
                    <a:pt x="17374" y="10619"/>
                  </a:lnTo>
                  <a:cubicBezTo>
                    <a:pt x="17355" y="8822"/>
                    <a:pt x="17059" y="7132"/>
                    <a:pt x="16551" y="5657"/>
                  </a:cubicBezTo>
                  <a:cubicBezTo>
                    <a:pt x="18630" y="6513"/>
                    <a:pt x="20162" y="7819"/>
                    <a:pt x="20769" y="9342"/>
                  </a:cubicBezTo>
                  <a:cubicBezTo>
                    <a:pt x="20830" y="9760"/>
                    <a:pt x="20864" y="10186"/>
                    <a:pt x="20871" y="10619"/>
                  </a:cubicBezTo>
                  <a:close/>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0800" y="0"/>
                  </a:moveTo>
                </a:path>
              </a:pathLst>
            </a:custGeom>
            <a:solidFill>
              <a:srgbClr val="000000"/>
            </a:solidFill>
            <a:ln>
              <a:noFill/>
            </a:ln>
          </p:spPr>
          <p:txBody>
            <a:bodyPr lIns="0" tIns="0" rIns="0" bIns="0"/>
            <a:lstStyle/>
            <a:p>
              <a:endParaRPr lang="en-US" sz="686"/>
            </a:p>
          </p:txBody>
        </p:sp>
      </p:grpSp>
      <p:sp>
        <p:nvSpPr>
          <p:cNvPr id="26" name="TextBox 25">
            <a:extLst>
              <a:ext uri="{FF2B5EF4-FFF2-40B4-BE49-F238E27FC236}">
                <a16:creationId xmlns:a16="http://schemas.microsoft.com/office/drawing/2014/main" id="{76697EE6-2736-457E-8089-8DA5F4DE584E}"/>
              </a:ext>
            </a:extLst>
          </p:cNvPr>
          <p:cNvSpPr txBox="1"/>
          <p:nvPr/>
        </p:nvSpPr>
        <p:spPr>
          <a:xfrm>
            <a:off x="975638" y="1212150"/>
            <a:ext cx="5120362" cy="923330"/>
          </a:xfrm>
          <a:prstGeom prst="rect">
            <a:avLst/>
          </a:prstGeom>
          <a:noFill/>
        </p:spPr>
        <p:txBody>
          <a:bodyPr wrap="square" rtlCol="0" anchor="ctr">
            <a:spAutoFit/>
          </a:bodyPr>
          <a:lstStyle/>
          <a:p>
            <a:r>
              <a:rPr lang="en-US" sz="2700" spc="500" dirty="0">
                <a:latin typeface="Montserrat Bold"/>
                <a:ea typeface="Montserrat Black" charset="0"/>
                <a:cs typeface="Montserrat Black" charset="0"/>
              </a:rPr>
              <a:t>A FEW WORDS </a:t>
            </a:r>
            <a:r>
              <a:rPr lang="en-US" sz="2700" spc="500" dirty="0">
                <a:latin typeface="Montserrat Bold"/>
                <a:ea typeface="Montserrat Hairline" charset="0"/>
                <a:cs typeface="Montserrat Hairline" charset="0"/>
              </a:rPr>
              <a:t>FROM OUR CEO</a:t>
            </a:r>
            <a:endParaRPr lang="en-US" sz="1700" spc="500" dirty="0">
              <a:latin typeface="Montserrat Bold"/>
              <a:ea typeface="Montserrat Hairline" charset="0"/>
              <a:cs typeface="Montserrat Hairline" charset="0"/>
            </a:endParaRPr>
          </a:p>
        </p:txBody>
      </p:sp>
      <p:pic>
        <p:nvPicPr>
          <p:cNvPr id="19" name="Picture Placeholder 18">
            <a:extLst>
              <a:ext uri="{FF2B5EF4-FFF2-40B4-BE49-F238E27FC236}">
                <a16:creationId xmlns:a16="http://schemas.microsoft.com/office/drawing/2014/main" id="{A1E1DD58-8F70-4DDD-8B5D-268DBA582A34}"/>
              </a:ext>
            </a:extLst>
          </p:cNvPr>
          <p:cNvPicPr>
            <a:picLocks noGrp="1" noChangeAspect="1"/>
          </p:cNvPicPr>
          <p:nvPr>
            <p:ph type="pic" sz="quarter" idx="12"/>
          </p:nvPr>
        </p:nvPicPr>
        <p:blipFill>
          <a:blip r:embed="rId3"/>
          <a:srcRect t="1610" b="1610"/>
          <a:stretch>
            <a:fillRect/>
          </a:stretch>
        </p:blipFill>
        <p:spPr/>
      </p:pic>
      <p:pic>
        <p:nvPicPr>
          <p:cNvPr id="21" name="Picture Placeholder 20">
            <a:extLst>
              <a:ext uri="{FF2B5EF4-FFF2-40B4-BE49-F238E27FC236}">
                <a16:creationId xmlns:a16="http://schemas.microsoft.com/office/drawing/2014/main" id="{3E15B7CA-95A9-4EA6-BCE1-DAEE511881E3}"/>
              </a:ext>
            </a:extLst>
          </p:cNvPr>
          <p:cNvPicPr>
            <a:picLocks noGrp="1" noChangeAspect="1"/>
          </p:cNvPicPr>
          <p:nvPr>
            <p:ph type="pic" sz="quarter" idx="13"/>
          </p:nvPr>
        </p:nvPicPr>
        <p:blipFill>
          <a:blip r:embed="rId4"/>
          <a:srcRect l="15515" r="15515"/>
          <a:stretch>
            <a:fillRect/>
          </a:stretch>
        </p:blipFill>
        <p:spPr/>
      </p:pic>
      <p:sp>
        <p:nvSpPr>
          <p:cNvPr id="27" name="TextBox 26">
            <a:extLst>
              <a:ext uri="{FF2B5EF4-FFF2-40B4-BE49-F238E27FC236}">
                <a16:creationId xmlns:a16="http://schemas.microsoft.com/office/drawing/2014/main" id="{25D7BC8A-0158-44FB-A686-9C17514A9D72}"/>
              </a:ext>
            </a:extLst>
          </p:cNvPr>
          <p:cNvSpPr txBox="1"/>
          <p:nvPr/>
        </p:nvSpPr>
        <p:spPr>
          <a:xfrm>
            <a:off x="975638" y="782155"/>
            <a:ext cx="3138698" cy="338554"/>
          </a:xfrm>
          <a:prstGeom prst="rect">
            <a:avLst/>
          </a:prstGeom>
          <a:noFill/>
        </p:spPr>
        <p:txBody>
          <a:bodyPr wrap="square" rtlCol="0" anchor="ctr">
            <a:spAutoFit/>
          </a:bodyPr>
          <a:lstStyle/>
          <a:p>
            <a:r>
              <a:rPr lang="en-US" sz="1600" spc="200" dirty="0">
                <a:latin typeface="Montserrat Light" panose="00000400000000000000" pitchFamily="50" charset="0"/>
                <a:ea typeface="Montserrat Black" charset="0"/>
                <a:cs typeface="Montserrat Black" charset="0"/>
              </a:rPr>
              <a:t>YOU CAN WRITE HERE</a:t>
            </a:r>
            <a:endParaRPr lang="en-US" sz="1600" spc="200" dirty="0">
              <a:latin typeface="Montserrat "/>
              <a:ea typeface="Montserrat Hairline" charset="0"/>
              <a:cs typeface="Montserrat Hairline" charset="0"/>
            </a:endParaRPr>
          </a:p>
        </p:txBody>
      </p:sp>
    </p:spTree>
    <p:extLst>
      <p:ext uri="{BB962C8B-B14F-4D97-AF65-F5344CB8AC3E}">
        <p14:creationId xmlns:p14="http://schemas.microsoft.com/office/powerpoint/2010/main" val="2008280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F2A6A5AC-2AE9-48A0-AF83-0B39C56E430D}"/>
              </a:ext>
            </a:extLst>
          </p:cNvPr>
          <p:cNvPicPr>
            <a:picLocks noGrp="1" noChangeAspect="1"/>
          </p:cNvPicPr>
          <p:nvPr>
            <p:ph type="pic" sz="quarter" idx="11"/>
          </p:nvPr>
        </p:nvPicPr>
        <p:blipFill>
          <a:blip r:embed="rId3"/>
          <a:srcRect l="27629" r="27629"/>
          <a:stretch>
            <a:fillRect/>
          </a:stretch>
        </p:blipFill>
        <p:spPr>
          <a:xfrm>
            <a:off x="3254514" y="875781"/>
            <a:ext cx="3417659" cy="5106438"/>
          </a:xfrm>
        </p:spPr>
      </p:pic>
      <p:grpSp>
        <p:nvGrpSpPr>
          <p:cNvPr id="10" name="Group 9">
            <a:extLst>
              <a:ext uri="{FF2B5EF4-FFF2-40B4-BE49-F238E27FC236}">
                <a16:creationId xmlns:a16="http://schemas.microsoft.com/office/drawing/2014/main" id="{E1BEFC5C-59C9-40D5-A705-B9E10FC49802}"/>
              </a:ext>
            </a:extLst>
          </p:cNvPr>
          <p:cNvGrpSpPr/>
          <p:nvPr/>
        </p:nvGrpSpPr>
        <p:grpSpPr>
          <a:xfrm>
            <a:off x="7133278" y="875781"/>
            <a:ext cx="4082432" cy="5106438"/>
            <a:chOff x="6347443" y="875781"/>
            <a:chExt cx="4082432" cy="5106438"/>
          </a:xfrm>
        </p:grpSpPr>
        <p:grpSp>
          <p:nvGrpSpPr>
            <p:cNvPr id="57" name="Group 56">
              <a:extLst>
                <a:ext uri="{FF2B5EF4-FFF2-40B4-BE49-F238E27FC236}">
                  <a16:creationId xmlns:a16="http://schemas.microsoft.com/office/drawing/2014/main" id="{6E8E94C9-3C52-4B75-8104-852973005296}"/>
                </a:ext>
              </a:extLst>
            </p:cNvPr>
            <p:cNvGrpSpPr/>
            <p:nvPr/>
          </p:nvGrpSpPr>
          <p:grpSpPr>
            <a:xfrm>
              <a:off x="6347443" y="2324723"/>
              <a:ext cx="3417659" cy="3657496"/>
              <a:chOff x="7256908" y="4375523"/>
              <a:chExt cx="3417659" cy="3657496"/>
            </a:xfrm>
          </p:grpSpPr>
          <p:sp>
            <p:nvSpPr>
              <p:cNvPr id="58" name="TextBox 57">
                <a:extLst>
                  <a:ext uri="{FF2B5EF4-FFF2-40B4-BE49-F238E27FC236}">
                    <a16:creationId xmlns:a16="http://schemas.microsoft.com/office/drawing/2014/main" id="{62A51307-B5F5-46CB-9245-E63839B961CA}"/>
                  </a:ext>
                </a:extLst>
              </p:cNvPr>
              <p:cNvSpPr txBox="1"/>
              <p:nvPr/>
            </p:nvSpPr>
            <p:spPr>
              <a:xfrm>
                <a:off x="7256908" y="4703985"/>
                <a:ext cx="3417659" cy="1740798"/>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87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87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subdue which </a:t>
                </a:r>
                <a:r>
                  <a:rPr lang="en-US" sz="87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59" name="TextBox 58">
                <a:extLst>
                  <a:ext uri="{FF2B5EF4-FFF2-40B4-BE49-F238E27FC236}">
                    <a16:creationId xmlns:a16="http://schemas.microsoft.com/office/drawing/2014/main" id="{672A5372-0940-491E-8987-FDFF0169DD7D}"/>
                  </a:ext>
                </a:extLst>
              </p:cNvPr>
              <p:cNvSpPr txBox="1"/>
              <p:nvPr/>
            </p:nvSpPr>
            <p:spPr>
              <a:xfrm>
                <a:off x="7256908" y="4375523"/>
                <a:ext cx="1633309" cy="292388"/>
              </a:xfrm>
              <a:prstGeom prst="rect">
                <a:avLst/>
              </a:prstGeom>
              <a:noFill/>
            </p:spPr>
            <p:txBody>
              <a:bodyPr wrap="square" rtlCol="0" anchor="ctr">
                <a:spAutoFit/>
              </a:bodyPr>
              <a:lstStyle/>
              <a:p>
                <a:r>
                  <a:rPr lang="en-US" sz="1300" dirty="0">
                    <a:latin typeface="Montserrat "/>
                    <a:ea typeface="Montserrat Black" charset="0"/>
                    <a:cs typeface="Montserrat Black" charset="0"/>
                  </a:rPr>
                  <a:t>This is Minimal</a:t>
                </a:r>
              </a:p>
            </p:txBody>
          </p:sp>
          <p:sp>
            <p:nvSpPr>
              <p:cNvPr id="93" name="TextBox 92">
                <a:extLst>
                  <a:ext uri="{FF2B5EF4-FFF2-40B4-BE49-F238E27FC236}">
                    <a16:creationId xmlns:a16="http://schemas.microsoft.com/office/drawing/2014/main" id="{E81CBE51-EEE8-4367-8020-C017A3027921}"/>
                  </a:ext>
                </a:extLst>
              </p:cNvPr>
              <p:cNvSpPr txBox="1"/>
              <p:nvPr/>
            </p:nvSpPr>
            <p:spPr>
              <a:xfrm>
                <a:off x="7256908" y="6856478"/>
                <a:ext cx="3417659" cy="1176541"/>
              </a:xfrm>
              <a:prstGeom prst="rect">
                <a:avLst/>
              </a:prstGeom>
              <a:noFill/>
            </p:spPr>
            <p:txBody>
              <a:bodyPr wrap="square" rtlCol="0">
                <a:spAutoFit/>
              </a:bodyPr>
              <a:lstStyle/>
              <a:p>
                <a:pPr>
                  <a:lnSpc>
                    <a:spcPts val="2200"/>
                  </a:lnSpc>
                </a:pP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87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870" i="1"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87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them .</a:t>
                </a:r>
              </a:p>
            </p:txBody>
          </p:sp>
        </p:grpSp>
        <p:sp>
          <p:nvSpPr>
            <p:cNvPr id="60" name="TextBox 59">
              <a:extLst>
                <a:ext uri="{FF2B5EF4-FFF2-40B4-BE49-F238E27FC236}">
                  <a16:creationId xmlns:a16="http://schemas.microsoft.com/office/drawing/2014/main" id="{258CB071-9134-4135-B4C4-D6FC4B53A831}"/>
                </a:ext>
              </a:extLst>
            </p:cNvPr>
            <p:cNvSpPr txBox="1"/>
            <p:nvPr/>
          </p:nvSpPr>
          <p:spPr>
            <a:xfrm>
              <a:off x="6347443" y="875781"/>
              <a:ext cx="4082432" cy="884986"/>
            </a:xfrm>
            <a:prstGeom prst="rect">
              <a:avLst/>
            </a:prstGeom>
            <a:noFill/>
          </p:spPr>
          <p:txBody>
            <a:bodyPr wrap="square" rtlCol="0">
              <a:spAutoFit/>
            </a:bodyPr>
            <a:lstStyle/>
            <a:p>
              <a:pPr>
                <a:lnSpc>
                  <a:spcPts val="3200"/>
                </a:lnSpc>
              </a:pPr>
              <a:r>
                <a:rPr lang="en-US" sz="2200" u="sng" spc="300" dirty="0">
                  <a:latin typeface="Montserrat Medium" charset="0"/>
                  <a:ea typeface="Montserrat Medium" charset="0"/>
                  <a:cs typeface="Montserrat Medium" charset="0"/>
                </a:rPr>
                <a:t>LOREM IPSUM</a:t>
              </a:r>
            </a:p>
            <a:p>
              <a:pPr>
                <a:lnSpc>
                  <a:spcPts val="3200"/>
                </a:lnSpc>
              </a:pPr>
              <a:r>
                <a:rPr lang="en-US" sz="2200" u="sng" spc="300" dirty="0">
                  <a:latin typeface="Montserrat Medium" charset="0"/>
                  <a:ea typeface="Montserrat Medium" charset="0"/>
                  <a:cs typeface="Montserrat Medium" charset="0"/>
                </a:rPr>
                <a:t>DOLOR TO SIT.AMET</a:t>
              </a:r>
            </a:p>
          </p:txBody>
        </p:sp>
      </p:grpSp>
      <p:sp>
        <p:nvSpPr>
          <p:cNvPr id="90" name="TextBox 89">
            <a:extLst>
              <a:ext uri="{FF2B5EF4-FFF2-40B4-BE49-F238E27FC236}">
                <a16:creationId xmlns:a16="http://schemas.microsoft.com/office/drawing/2014/main" id="{AF1A09E2-8669-46F8-B469-154A5C300153}"/>
              </a:ext>
            </a:extLst>
          </p:cNvPr>
          <p:cNvSpPr txBox="1"/>
          <p:nvPr/>
        </p:nvSpPr>
        <p:spPr>
          <a:xfrm>
            <a:off x="976290" y="2428726"/>
            <a:ext cx="1817116" cy="2000548"/>
          </a:xfrm>
          <a:prstGeom prst="rect">
            <a:avLst/>
          </a:prstGeom>
          <a:noFill/>
        </p:spPr>
        <p:txBody>
          <a:bodyPr wrap="square" rtlCol="0">
            <a:spAutoFit/>
          </a:bodyPr>
          <a:lstStyle/>
          <a:p>
            <a:pPr>
              <a:lnSpc>
                <a:spcPts val="3800"/>
              </a:lnSpc>
            </a:pPr>
            <a:r>
              <a:rPr lang="en-US" sz="1600" i="1" u="sng" dirty="0">
                <a:solidFill>
                  <a:srgbClr val="000000"/>
                </a:solidFill>
                <a:latin typeface="Abril Text" charset="0"/>
                <a:ea typeface="Abril Text" charset="0"/>
                <a:cs typeface="Abril Text" charset="0"/>
              </a:rPr>
              <a:t>Lorem ipsum dolor sit </a:t>
            </a:r>
            <a:r>
              <a:rPr lang="en-US" sz="1600" i="1" u="sng" dirty="0" err="1">
                <a:solidFill>
                  <a:srgbClr val="000000"/>
                </a:solidFill>
                <a:latin typeface="Abril Text" charset="0"/>
                <a:ea typeface="Abril Text" charset="0"/>
                <a:cs typeface="Abril Text" charset="0"/>
              </a:rPr>
              <a:t>amet</a:t>
            </a:r>
            <a:r>
              <a:rPr lang="en-US" sz="1600" i="1" u="sng" dirty="0">
                <a:solidFill>
                  <a:srgbClr val="000000"/>
                </a:solidFill>
                <a:latin typeface="Abril Text" charset="0"/>
                <a:ea typeface="Abril Text" charset="0"/>
                <a:cs typeface="Abril Text" charset="0"/>
              </a:rPr>
              <a:t> </a:t>
            </a:r>
            <a:r>
              <a:rPr lang="en-US" sz="1600" i="1" u="sng" dirty="0" err="1">
                <a:solidFill>
                  <a:srgbClr val="000000"/>
                </a:solidFill>
                <a:latin typeface="Abril Text" charset="0"/>
                <a:ea typeface="Abril Text" charset="0"/>
                <a:cs typeface="Abril Text" charset="0"/>
              </a:rPr>
              <a:t>agam</a:t>
            </a:r>
            <a:r>
              <a:rPr lang="en-US" sz="1600" i="1" u="sng" dirty="0">
                <a:solidFill>
                  <a:srgbClr val="000000"/>
                </a:solidFill>
                <a:latin typeface="Abril Text" charset="0"/>
                <a:ea typeface="Abril Text" charset="0"/>
                <a:cs typeface="Abril Text" charset="0"/>
              </a:rPr>
              <a:t> facer modo data example</a:t>
            </a:r>
          </a:p>
        </p:txBody>
      </p:sp>
    </p:spTree>
    <p:extLst>
      <p:ext uri="{BB962C8B-B14F-4D97-AF65-F5344CB8AC3E}">
        <p14:creationId xmlns:p14="http://schemas.microsoft.com/office/powerpoint/2010/main" val="3068322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181EB-A568-4FFE-999C-75913CBC0014}"/>
              </a:ext>
            </a:extLst>
          </p:cNvPr>
          <p:cNvSpPr/>
          <p:nvPr/>
        </p:nvSpPr>
        <p:spPr>
          <a:xfrm>
            <a:off x="438275" y="414332"/>
            <a:ext cx="11315451" cy="60293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DBE77F95-6C8A-4F10-9E04-6B6FC8C17476}"/>
              </a:ext>
            </a:extLst>
          </p:cNvPr>
          <p:cNvSpPr txBox="1"/>
          <p:nvPr/>
        </p:nvSpPr>
        <p:spPr>
          <a:xfrm>
            <a:off x="1429139" y="3036585"/>
            <a:ext cx="4062750" cy="784830"/>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dolor sit </a:t>
            </a:r>
            <a:r>
              <a:rPr lang="en-US" sz="1000" dirty="0" err="1">
                <a:latin typeface="Abril Text" charset="0"/>
                <a:ea typeface="Abril Text" charset="0"/>
                <a:cs typeface="Abril Text" charset="0"/>
              </a:rPr>
              <a:t>amet</a:t>
            </a:r>
            <a:r>
              <a:rPr lang="en-US" sz="1000" dirty="0">
                <a:latin typeface="Abril Text" charset="0"/>
                <a:ea typeface="Abril Text" charset="0"/>
                <a:cs typeface="Abril Text" charset="0"/>
              </a:rPr>
              <a:t> </a:t>
            </a:r>
            <a:r>
              <a:rPr lang="en-US" sz="1000" dirty="0" err="1">
                <a:latin typeface="Abril Text" charset="0"/>
                <a:ea typeface="Abril Text" charset="0"/>
                <a:cs typeface="Abril Text" charset="0"/>
              </a:rPr>
              <a:t>agam</a:t>
            </a:r>
            <a:r>
              <a:rPr lang="en-US" sz="1000" dirty="0">
                <a:latin typeface="Abril Text" charset="0"/>
                <a:ea typeface="Abril Text" charset="0"/>
                <a:cs typeface="Abril Text" charset="0"/>
              </a:rPr>
              <a:t> facer </a:t>
            </a:r>
            <a:r>
              <a:rPr lang="en-US" sz="1000" dirty="0" err="1">
                <a:latin typeface="Abril Text" charset="0"/>
                <a:ea typeface="Abril Text" charset="0"/>
                <a:cs typeface="Abril Text" charset="0"/>
              </a:rPr>
              <a:t>modo</a:t>
            </a:r>
            <a:r>
              <a:rPr lang="en-US" sz="1000" dirty="0">
                <a:latin typeface="Abril Text" charset="0"/>
                <a:ea typeface="Abril Text" charset="0"/>
                <a:cs typeface="Abril Text" charset="0"/>
              </a:rPr>
              <a:t> data example</a:t>
            </a:r>
          </a:p>
          <a:p>
            <a:pPr>
              <a:lnSpc>
                <a:spcPct val="150000"/>
              </a:lnSpc>
            </a:pPr>
            <a:r>
              <a:rPr lang="en-US" sz="1000" dirty="0">
                <a:latin typeface="Abril Text" charset="0"/>
                <a:ea typeface="Abril Text" charset="0"/>
                <a:cs typeface="Abril Text" charset="0"/>
              </a:rPr>
              <a:t>text are here for your own text rewrite. Lorem ipsum dolor sit </a:t>
            </a:r>
            <a:r>
              <a:rPr lang="en-US" sz="1000" dirty="0" err="1">
                <a:latin typeface="Abril Text" charset="0"/>
                <a:ea typeface="Abril Text" charset="0"/>
                <a:cs typeface="Abril Text" charset="0"/>
              </a:rPr>
              <a:t>amet</a:t>
            </a:r>
            <a:r>
              <a:rPr lang="en-US" sz="1000" dirty="0">
                <a:latin typeface="Abril Text" charset="0"/>
                <a:ea typeface="Abril Text" charset="0"/>
                <a:cs typeface="Abril Text" charset="0"/>
              </a:rPr>
              <a:t> </a:t>
            </a:r>
            <a:r>
              <a:rPr lang="en-US" sz="1000" dirty="0" err="1">
                <a:latin typeface="Abril Text" charset="0"/>
                <a:ea typeface="Abril Text" charset="0"/>
                <a:cs typeface="Abril Text" charset="0"/>
              </a:rPr>
              <a:t>agam</a:t>
            </a:r>
            <a:r>
              <a:rPr lang="en-US" sz="1000" dirty="0">
                <a:latin typeface="Abril Text" charset="0"/>
                <a:ea typeface="Abril Text" charset="0"/>
                <a:cs typeface="Abril Text" charset="0"/>
              </a:rPr>
              <a:t> facer </a:t>
            </a:r>
            <a:r>
              <a:rPr lang="en-US" sz="1000" dirty="0" err="1">
                <a:latin typeface="Abril Text" charset="0"/>
                <a:ea typeface="Abril Text" charset="0"/>
                <a:cs typeface="Abril Text" charset="0"/>
              </a:rPr>
              <a:t>modo</a:t>
            </a:r>
            <a:r>
              <a:rPr lang="en-US" sz="1000" dirty="0">
                <a:latin typeface="Abril Text" charset="0"/>
                <a:ea typeface="Abril Text" charset="0"/>
                <a:cs typeface="Abril Text" charset="0"/>
              </a:rPr>
              <a:t> data example text are here.</a:t>
            </a:r>
          </a:p>
        </p:txBody>
      </p:sp>
      <p:sp>
        <p:nvSpPr>
          <p:cNvPr id="22" name="TextBox 21">
            <a:extLst>
              <a:ext uri="{FF2B5EF4-FFF2-40B4-BE49-F238E27FC236}">
                <a16:creationId xmlns:a16="http://schemas.microsoft.com/office/drawing/2014/main" id="{F07B62F7-B118-4954-9242-8760AA19B1AB}"/>
              </a:ext>
            </a:extLst>
          </p:cNvPr>
          <p:cNvSpPr txBox="1"/>
          <p:nvPr/>
        </p:nvSpPr>
        <p:spPr>
          <a:xfrm>
            <a:off x="1423389" y="1458648"/>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
        <p:nvSpPr>
          <p:cNvPr id="23" name="TextBox 22">
            <a:extLst>
              <a:ext uri="{FF2B5EF4-FFF2-40B4-BE49-F238E27FC236}">
                <a16:creationId xmlns:a16="http://schemas.microsoft.com/office/drawing/2014/main" id="{89FA4D85-7EE4-41E8-A0F7-03688B593129}"/>
              </a:ext>
            </a:extLst>
          </p:cNvPr>
          <p:cNvSpPr txBox="1"/>
          <p:nvPr/>
        </p:nvSpPr>
        <p:spPr>
          <a:xfrm>
            <a:off x="6379022" y="1453131"/>
            <a:ext cx="4366487" cy="823752"/>
          </a:xfrm>
          <a:prstGeom prst="rect">
            <a:avLst/>
          </a:prstGeom>
          <a:noFill/>
        </p:spPr>
        <p:txBody>
          <a:bodyPr wrap="square" rtlCol="0" anchor="ctr">
            <a:spAutoFit/>
          </a:bodyPr>
          <a:lstStyle/>
          <a:p>
            <a:pPr>
              <a:lnSpc>
                <a:spcPct val="150000"/>
              </a:lnSpc>
            </a:pPr>
            <a:r>
              <a:rPr lang="en-US" sz="1100" dirty="0">
                <a:solidFill>
                  <a:srgbClr val="000000"/>
                </a:solidFill>
                <a:latin typeface="Montserrat Light" charset="0"/>
                <a:ea typeface="Montserrat Light" charset="0"/>
                <a:cs typeface="Montserrat Light" charset="0"/>
              </a:rPr>
              <a:t>This is dummy text to replace your own text</a:t>
            </a:r>
          </a:p>
          <a:p>
            <a:pPr>
              <a:lnSpc>
                <a:spcPct val="150000"/>
              </a:lnSpc>
            </a:pPr>
            <a:r>
              <a:rPr lang="en-US" sz="1100" dirty="0">
                <a:solidFill>
                  <a:srgbClr val="000000"/>
                </a:solidFill>
                <a:latin typeface="Montserrat Light" charset="0"/>
                <a:ea typeface="Montserrat Light" charset="0"/>
                <a:cs typeface="Montserrat Light" charset="0"/>
              </a:rPr>
              <a:t>instead So you can edit it with just double click on this text &amp; start to editing this is dummy.</a:t>
            </a:r>
          </a:p>
        </p:txBody>
      </p:sp>
      <p:grpSp>
        <p:nvGrpSpPr>
          <p:cNvPr id="24" name="Group 23">
            <a:extLst>
              <a:ext uri="{FF2B5EF4-FFF2-40B4-BE49-F238E27FC236}">
                <a16:creationId xmlns:a16="http://schemas.microsoft.com/office/drawing/2014/main" id="{9C5C9ECC-A4CD-464B-9DC2-53D8D66A58D4}"/>
              </a:ext>
            </a:extLst>
          </p:cNvPr>
          <p:cNvGrpSpPr/>
          <p:nvPr/>
        </p:nvGrpSpPr>
        <p:grpSpPr>
          <a:xfrm>
            <a:off x="6499923" y="2613113"/>
            <a:ext cx="4326614" cy="2232562"/>
            <a:chOff x="6537649" y="3329032"/>
            <a:chExt cx="4326614" cy="2232562"/>
          </a:xfrm>
        </p:grpSpPr>
        <p:sp>
          <p:nvSpPr>
            <p:cNvPr id="25" name="Oval 24">
              <a:extLst>
                <a:ext uri="{FF2B5EF4-FFF2-40B4-BE49-F238E27FC236}">
                  <a16:creationId xmlns:a16="http://schemas.microsoft.com/office/drawing/2014/main" id="{63CF2C86-8DED-4850-B6C2-863455FFD488}"/>
                </a:ext>
              </a:extLst>
            </p:cNvPr>
            <p:cNvSpPr/>
            <p:nvPr/>
          </p:nvSpPr>
          <p:spPr>
            <a:xfrm>
              <a:off x="6537649"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26" name="TextBox 25">
              <a:extLst>
                <a:ext uri="{FF2B5EF4-FFF2-40B4-BE49-F238E27FC236}">
                  <a16:creationId xmlns:a16="http://schemas.microsoft.com/office/drawing/2014/main" id="{7B56E164-D6F6-4B7E-9B33-F8DA5BE011A7}"/>
                </a:ext>
              </a:extLst>
            </p:cNvPr>
            <p:cNvSpPr txBox="1"/>
            <p:nvPr/>
          </p:nvSpPr>
          <p:spPr>
            <a:xfrm>
              <a:off x="6612701" y="3426138"/>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1</a:t>
              </a:r>
            </a:p>
          </p:txBody>
        </p:sp>
        <p:sp>
          <p:nvSpPr>
            <p:cNvPr id="27" name="Oval 26">
              <a:extLst>
                <a:ext uri="{FF2B5EF4-FFF2-40B4-BE49-F238E27FC236}">
                  <a16:creationId xmlns:a16="http://schemas.microsoft.com/office/drawing/2014/main" id="{C6C98B5D-9B64-4755-A449-2101D66E8CE6}"/>
                </a:ext>
              </a:extLst>
            </p:cNvPr>
            <p:cNvSpPr/>
            <p:nvPr/>
          </p:nvSpPr>
          <p:spPr>
            <a:xfrm>
              <a:off x="6537649"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28" name="TextBox 27">
              <a:extLst>
                <a:ext uri="{FF2B5EF4-FFF2-40B4-BE49-F238E27FC236}">
                  <a16:creationId xmlns:a16="http://schemas.microsoft.com/office/drawing/2014/main" id="{8E9BEEB8-0D17-44CB-A16D-9FD20D700F21}"/>
                </a:ext>
              </a:extLst>
            </p:cNvPr>
            <p:cNvSpPr txBox="1"/>
            <p:nvPr/>
          </p:nvSpPr>
          <p:spPr>
            <a:xfrm>
              <a:off x="6612701" y="3992374"/>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2</a:t>
              </a:r>
            </a:p>
          </p:txBody>
        </p:sp>
        <p:sp>
          <p:nvSpPr>
            <p:cNvPr id="29" name="Oval 28">
              <a:extLst>
                <a:ext uri="{FF2B5EF4-FFF2-40B4-BE49-F238E27FC236}">
                  <a16:creationId xmlns:a16="http://schemas.microsoft.com/office/drawing/2014/main" id="{8F4B2F30-91F8-4318-BF87-32A8786598EB}"/>
                </a:ext>
              </a:extLst>
            </p:cNvPr>
            <p:cNvSpPr/>
            <p:nvPr/>
          </p:nvSpPr>
          <p:spPr>
            <a:xfrm>
              <a:off x="6537649"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33" name="TextBox 32">
              <a:extLst>
                <a:ext uri="{FF2B5EF4-FFF2-40B4-BE49-F238E27FC236}">
                  <a16:creationId xmlns:a16="http://schemas.microsoft.com/office/drawing/2014/main" id="{116715BA-A1A2-4D8C-BE31-EDF4FAD81CF6}"/>
                </a:ext>
              </a:extLst>
            </p:cNvPr>
            <p:cNvSpPr txBox="1"/>
            <p:nvPr/>
          </p:nvSpPr>
          <p:spPr>
            <a:xfrm>
              <a:off x="6612701" y="4557722"/>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3</a:t>
              </a:r>
            </a:p>
          </p:txBody>
        </p:sp>
        <p:sp>
          <p:nvSpPr>
            <p:cNvPr id="35" name="Oval 34">
              <a:extLst>
                <a:ext uri="{FF2B5EF4-FFF2-40B4-BE49-F238E27FC236}">
                  <a16:creationId xmlns:a16="http://schemas.microsoft.com/office/drawing/2014/main" id="{52B5894D-74B7-4EE5-A07F-4CE86C8F2453}"/>
                </a:ext>
              </a:extLst>
            </p:cNvPr>
            <p:cNvSpPr/>
            <p:nvPr/>
          </p:nvSpPr>
          <p:spPr>
            <a:xfrm>
              <a:off x="6537649"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36" name="TextBox 35">
              <a:extLst>
                <a:ext uri="{FF2B5EF4-FFF2-40B4-BE49-F238E27FC236}">
                  <a16:creationId xmlns:a16="http://schemas.microsoft.com/office/drawing/2014/main" id="{DBAEA46E-2994-49B6-82EB-11BF24B0EDA1}"/>
                </a:ext>
              </a:extLst>
            </p:cNvPr>
            <p:cNvSpPr txBox="1"/>
            <p:nvPr/>
          </p:nvSpPr>
          <p:spPr>
            <a:xfrm>
              <a:off x="6612701" y="5126773"/>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4</a:t>
              </a:r>
            </a:p>
          </p:txBody>
        </p:sp>
        <p:sp>
          <p:nvSpPr>
            <p:cNvPr id="37" name="TextBox 36">
              <a:extLst>
                <a:ext uri="{FF2B5EF4-FFF2-40B4-BE49-F238E27FC236}">
                  <a16:creationId xmlns:a16="http://schemas.microsoft.com/office/drawing/2014/main" id="{079E62C0-649B-4D6A-8BAB-1C8378018397}"/>
                </a:ext>
              </a:extLst>
            </p:cNvPr>
            <p:cNvSpPr txBox="1"/>
            <p:nvPr/>
          </p:nvSpPr>
          <p:spPr>
            <a:xfrm>
              <a:off x="6953002" y="3432872"/>
              <a:ext cx="1508669" cy="297133"/>
            </a:xfrm>
            <a:prstGeom prst="rect">
              <a:avLst/>
            </a:prstGeom>
            <a:noFill/>
          </p:spPr>
          <p:txBody>
            <a:bodyPr wrap="square" rtlCol="0" anchor="ctr">
              <a:spAutoFit/>
            </a:bodyPr>
            <a:lstStyle/>
            <a:p>
              <a:pPr>
                <a:lnSpc>
                  <a:spcPct val="150000"/>
                </a:lnSpc>
              </a:pPr>
              <a:r>
                <a:rPr lang="en-US" sz="1000" dirty="0">
                  <a:solidFill>
                    <a:srgbClr val="000000"/>
                  </a:solidFill>
                  <a:latin typeface="Montserrat Light" charset="0"/>
                  <a:ea typeface="Montserrat Light" charset="0"/>
                  <a:cs typeface="Montserrat Light" charset="0"/>
                </a:rPr>
                <a:t>Text to replace your</a:t>
              </a:r>
            </a:p>
          </p:txBody>
        </p:sp>
        <p:sp>
          <p:nvSpPr>
            <p:cNvPr id="38" name="TextBox 37">
              <a:extLst>
                <a:ext uri="{FF2B5EF4-FFF2-40B4-BE49-F238E27FC236}">
                  <a16:creationId xmlns:a16="http://schemas.microsoft.com/office/drawing/2014/main" id="{2BA8EB96-5B73-46A7-8275-8CB2DF249437}"/>
                </a:ext>
              </a:extLst>
            </p:cNvPr>
            <p:cNvSpPr txBox="1"/>
            <p:nvPr/>
          </p:nvSpPr>
          <p:spPr>
            <a:xfrm>
              <a:off x="6953002" y="3889138"/>
              <a:ext cx="1619469" cy="527965"/>
            </a:xfrm>
            <a:prstGeom prst="rect">
              <a:avLst/>
            </a:prstGeom>
            <a:noFill/>
          </p:spPr>
          <p:txBody>
            <a:bodyPr wrap="square" rtlCol="0" anchor="ctr">
              <a:spAutoFit/>
            </a:bodyPr>
            <a:lstStyle/>
            <a:p>
              <a:pPr>
                <a:lnSpc>
                  <a:spcPct val="150000"/>
                </a:lnSpc>
              </a:pPr>
              <a:r>
                <a:rPr lang="en-US" sz="1000" dirty="0">
                  <a:solidFill>
                    <a:srgbClr val="000000"/>
                  </a:solidFill>
                  <a:latin typeface="Montserrat Light" charset="0"/>
                  <a:ea typeface="Montserrat Light" charset="0"/>
                  <a:cs typeface="Montserrat Light" charset="0"/>
                </a:rPr>
                <a:t>Replace your this is dummy text goes here</a:t>
              </a:r>
            </a:p>
          </p:txBody>
        </p:sp>
        <p:sp>
          <p:nvSpPr>
            <p:cNvPr id="39" name="TextBox 38">
              <a:extLst>
                <a:ext uri="{FF2B5EF4-FFF2-40B4-BE49-F238E27FC236}">
                  <a16:creationId xmlns:a16="http://schemas.microsoft.com/office/drawing/2014/main" id="{CD737B86-638A-4F7C-BDBE-FB0E4004B8F5}"/>
                </a:ext>
              </a:extLst>
            </p:cNvPr>
            <p:cNvSpPr txBox="1"/>
            <p:nvPr/>
          </p:nvSpPr>
          <p:spPr>
            <a:xfrm>
              <a:off x="6953003" y="4556968"/>
              <a:ext cx="1508668" cy="297133"/>
            </a:xfrm>
            <a:prstGeom prst="rect">
              <a:avLst/>
            </a:prstGeom>
            <a:noFill/>
          </p:spPr>
          <p:txBody>
            <a:bodyPr wrap="square" rtlCol="0" anchor="ctr">
              <a:spAutoFit/>
            </a:bodyPr>
            <a:lstStyle/>
            <a:p>
              <a:pPr>
                <a:lnSpc>
                  <a:spcPct val="150000"/>
                </a:lnSpc>
              </a:pPr>
              <a:r>
                <a:rPr lang="en-US" sz="1000" dirty="0">
                  <a:solidFill>
                    <a:srgbClr val="000000"/>
                  </a:solidFill>
                  <a:latin typeface="Montserrat Light" charset="0"/>
                  <a:ea typeface="Montserrat Light" charset="0"/>
                  <a:cs typeface="Montserrat Light" charset="0"/>
                </a:rPr>
                <a:t>Instead replace your</a:t>
              </a:r>
            </a:p>
          </p:txBody>
        </p:sp>
        <p:sp>
          <p:nvSpPr>
            <p:cNvPr id="40" name="TextBox 39">
              <a:extLst>
                <a:ext uri="{FF2B5EF4-FFF2-40B4-BE49-F238E27FC236}">
                  <a16:creationId xmlns:a16="http://schemas.microsoft.com/office/drawing/2014/main" id="{F8F688A2-563A-4FD1-B139-08D3B418F6B0}"/>
                </a:ext>
              </a:extLst>
            </p:cNvPr>
            <p:cNvSpPr txBox="1"/>
            <p:nvPr/>
          </p:nvSpPr>
          <p:spPr>
            <a:xfrm>
              <a:off x="6953003" y="5022054"/>
              <a:ext cx="1508668" cy="527965"/>
            </a:xfrm>
            <a:prstGeom prst="rect">
              <a:avLst/>
            </a:prstGeom>
            <a:noFill/>
          </p:spPr>
          <p:txBody>
            <a:bodyPr wrap="square" rtlCol="0" anchor="ctr">
              <a:spAutoFit/>
            </a:bodyPr>
            <a:lstStyle/>
            <a:p>
              <a:pPr>
                <a:lnSpc>
                  <a:spcPct val="150000"/>
                </a:lnSpc>
              </a:pPr>
              <a:r>
                <a:rPr lang="en-US" sz="1000" dirty="0">
                  <a:solidFill>
                    <a:srgbClr val="000000"/>
                  </a:solidFill>
                  <a:latin typeface="Montserrat Light" charset="0"/>
                  <a:ea typeface="Montserrat Light" charset="0"/>
                  <a:cs typeface="Montserrat Light" charset="0"/>
                </a:rPr>
                <a:t>This is dummy This replace</a:t>
              </a:r>
            </a:p>
          </p:txBody>
        </p:sp>
        <p:sp>
          <p:nvSpPr>
            <p:cNvPr id="41" name="Oval 40">
              <a:extLst>
                <a:ext uri="{FF2B5EF4-FFF2-40B4-BE49-F238E27FC236}">
                  <a16:creationId xmlns:a16="http://schemas.microsoft.com/office/drawing/2014/main" id="{038FF8D8-1DCF-42BE-825A-F8B5C9FC277B}"/>
                </a:ext>
              </a:extLst>
            </p:cNvPr>
            <p:cNvSpPr/>
            <p:nvPr/>
          </p:nvSpPr>
          <p:spPr>
            <a:xfrm>
              <a:off x="8832681" y="3407003"/>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42" name="TextBox 41">
              <a:extLst>
                <a:ext uri="{FF2B5EF4-FFF2-40B4-BE49-F238E27FC236}">
                  <a16:creationId xmlns:a16="http://schemas.microsoft.com/office/drawing/2014/main" id="{FDA2A74D-CD2A-46DD-9CE7-06DCAC17700A}"/>
                </a:ext>
              </a:extLst>
            </p:cNvPr>
            <p:cNvSpPr txBox="1"/>
            <p:nvPr/>
          </p:nvSpPr>
          <p:spPr>
            <a:xfrm>
              <a:off x="8907733" y="3426137"/>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5</a:t>
              </a:r>
            </a:p>
          </p:txBody>
        </p:sp>
        <p:sp>
          <p:nvSpPr>
            <p:cNvPr id="43" name="Oval 42">
              <a:extLst>
                <a:ext uri="{FF2B5EF4-FFF2-40B4-BE49-F238E27FC236}">
                  <a16:creationId xmlns:a16="http://schemas.microsoft.com/office/drawing/2014/main" id="{FD156B7B-3BA0-421D-B8F1-AAF03AB39CA4}"/>
                </a:ext>
              </a:extLst>
            </p:cNvPr>
            <p:cNvSpPr/>
            <p:nvPr/>
          </p:nvSpPr>
          <p:spPr>
            <a:xfrm>
              <a:off x="8832681" y="3973239"/>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44" name="TextBox 43">
              <a:extLst>
                <a:ext uri="{FF2B5EF4-FFF2-40B4-BE49-F238E27FC236}">
                  <a16:creationId xmlns:a16="http://schemas.microsoft.com/office/drawing/2014/main" id="{B6BBF9B4-D1A7-4885-8A51-E4812218A942}"/>
                </a:ext>
              </a:extLst>
            </p:cNvPr>
            <p:cNvSpPr txBox="1"/>
            <p:nvPr/>
          </p:nvSpPr>
          <p:spPr>
            <a:xfrm>
              <a:off x="8907733" y="3992373"/>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6</a:t>
              </a:r>
            </a:p>
          </p:txBody>
        </p:sp>
        <p:sp>
          <p:nvSpPr>
            <p:cNvPr id="45" name="Oval 44">
              <a:extLst>
                <a:ext uri="{FF2B5EF4-FFF2-40B4-BE49-F238E27FC236}">
                  <a16:creationId xmlns:a16="http://schemas.microsoft.com/office/drawing/2014/main" id="{DD7A7ABA-3086-4A1C-96C1-77CD137B0DB9}"/>
                </a:ext>
              </a:extLst>
            </p:cNvPr>
            <p:cNvSpPr/>
            <p:nvPr/>
          </p:nvSpPr>
          <p:spPr>
            <a:xfrm>
              <a:off x="8832681" y="4538587"/>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46" name="TextBox 45">
              <a:extLst>
                <a:ext uri="{FF2B5EF4-FFF2-40B4-BE49-F238E27FC236}">
                  <a16:creationId xmlns:a16="http://schemas.microsoft.com/office/drawing/2014/main" id="{BA4E0871-708B-4AFF-A434-6FC72F54082E}"/>
                </a:ext>
              </a:extLst>
            </p:cNvPr>
            <p:cNvSpPr txBox="1"/>
            <p:nvPr/>
          </p:nvSpPr>
          <p:spPr>
            <a:xfrm>
              <a:off x="8907733" y="4557721"/>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7</a:t>
              </a:r>
            </a:p>
          </p:txBody>
        </p:sp>
        <p:sp>
          <p:nvSpPr>
            <p:cNvPr id="47" name="Oval 46">
              <a:extLst>
                <a:ext uri="{FF2B5EF4-FFF2-40B4-BE49-F238E27FC236}">
                  <a16:creationId xmlns:a16="http://schemas.microsoft.com/office/drawing/2014/main" id="{B81BA1DA-D97A-4A82-8095-BD6D83ADE02F}"/>
                </a:ext>
              </a:extLst>
            </p:cNvPr>
            <p:cNvSpPr/>
            <p:nvPr/>
          </p:nvSpPr>
          <p:spPr>
            <a:xfrm>
              <a:off x="8832681" y="5107638"/>
              <a:ext cx="369332" cy="369328"/>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ontserrat" charset="0"/>
                <a:ea typeface="Montserrat" charset="0"/>
                <a:cs typeface="Montserrat" charset="0"/>
              </a:endParaRPr>
            </a:p>
          </p:txBody>
        </p:sp>
        <p:sp>
          <p:nvSpPr>
            <p:cNvPr id="48" name="TextBox 47">
              <a:extLst>
                <a:ext uri="{FF2B5EF4-FFF2-40B4-BE49-F238E27FC236}">
                  <a16:creationId xmlns:a16="http://schemas.microsoft.com/office/drawing/2014/main" id="{D4092EC6-72A0-4451-A5CA-4DE4C401BFFC}"/>
                </a:ext>
              </a:extLst>
            </p:cNvPr>
            <p:cNvSpPr txBox="1"/>
            <p:nvPr/>
          </p:nvSpPr>
          <p:spPr>
            <a:xfrm>
              <a:off x="8907733" y="5126772"/>
              <a:ext cx="220433" cy="276999"/>
            </a:xfrm>
            <a:prstGeom prst="rect">
              <a:avLst/>
            </a:prstGeom>
            <a:noFill/>
          </p:spPr>
          <p:txBody>
            <a:bodyPr wrap="square" rtlCol="0" anchor="ctr">
              <a:spAutoFit/>
            </a:bodyPr>
            <a:lstStyle/>
            <a:p>
              <a:pPr algn="ctr"/>
              <a:r>
                <a:rPr lang="en-US" sz="1200" dirty="0">
                  <a:solidFill>
                    <a:srgbClr val="FFFFFF"/>
                  </a:solidFill>
                  <a:latin typeface="Montserrat" charset="0"/>
                  <a:ea typeface="Montserrat" charset="0"/>
                  <a:cs typeface="Montserrat" charset="0"/>
                </a:rPr>
                <a:t>8</a:t>
              </a:r>
            </a:p>
          </p:txBody>
        </p:sp>
        <p:sp>
          <p:nvSpPr>
            <p:cNvPr id="49" name="TextBox 48">
              <a:extLst>
                <a:ext uri="{FF2B5EF4-FFF2-40B4-BE49-F238E27FC236}">
                  <a16:creationId xmlns:a16="http://schemas.microsoft.com/office/drawing/2014/main" id="{794A756C-FAD2-4BF3-8792-6703DD6B2CA8}"/>
                </a:ext>
              </a:extLst>
            </p:cNvPr>
            <p:cNvSpPr txBox="1"/>
            <p:nvPr/>
          </p:nvSpPr>
          <p:spPr>
            <a:xfrm>
              <a:off x="9224885" y="3329032"/>
              <a:ext cx="1369572" cy="527965"/>
            </a:xfrm>
            <a:prstGeom prst="rect">
              <a:avLst/>
            </a:prstGeom>
            <a:noFill/>
          </p:spPr>
          <p:txBody>
            <a:bodyPr wrap="square" rtlCol="0" anchor="ctr">
              <a:spAutoFit/>
            </a:bodyPr>
            <a:lstStyle/>
            <a:p>
              <a:pPr>
                <a:lnSpc>
                  <a:spcPct val="150000"/>
                </a:lnSpc>
              </a:pPr>
              <a:r>
                <a:rPr lang="en-US" sz="1000" dirty="0">
                  <a:latin typeface="Montserrat Light" charset="0"/>
                  <a:ea typeface="Montserrat Light" charset="0"/>
                  <a:cs typeface="Montserrat Light" charset="0"/>
                </a:rPr>
                <a:t>Second line Text to replace your</a:t>
              </a:r>
            </a:p>
          </p:txBody>
        </p:sp>
        <p:sp>
          <p:nvSpPr>
            <p:cNvPr id="50" name="TextBox 49">
              <a:extLst>
                <a:ext uri="{FF2B5EF4-FFF2-40B4-BE49-F238E27FC236}">
                  <a16:creationId xmlns:a16="http://schemas.microsoft.com/office/drawing/2014/main" id="{14499737-A6F4-4987-863B-E496A6AD0E3C}"/>
                </a:ext>
              </a:extLst>
            </p:cNvPr>
            <p:cNvSpPr txBox="1"/>
            <p:nvPr/>
          </p:nvSpPr>
          <p:spPr>
            <a:xfrm>
              <a:off x="9224885" y="4016129"/>
              <a:ext cx="1470156" cy="297133"/>
            </a:xfrm>
            <a:prstGeom prst="rect">
              <a:avLst/>
            </a:prstGeom>
            <a:noFill/>
          </p:spPr>
          <p:txBody>
            <a:bodyPr wrap="square" rtlCol="0" anchor="ctr">
              <a:spAutoFit/>
            </a:bodyPr>
            <a:lstStyle/>
            <a:p>
              <a:pPr>
                <a:lnSpc>
                  <a:spcPct val="150000"/>
                </a:lnSpc>
              </a:pPr>
              <a:r>
                <a:rPr lang="en-US" sz="1000" dirty="0">
                  <a:latin typeface="Montserrat Light" charset="0"/>
                  <a:ea typeface="Montserrat Light" charset="0"/>
                  <a:cs typeface="Montserrat Light" charset="0"/>
                </a:rPr>
                <a:t>Dummy text goes</a:t>
              </a:r>
            </a:p>
          </p:txBody>
        </p:sp>
        <p:sp>
          <p:nvSpPr>
            <p:cNvPr id="51" name="TextBox 50">
              <a:extLst>
                <a:ext uri="{FF2B5EF4-FFF2-40B4-BE49-F238E27FC236}">
                  <a16:creationId xmlns:a16="http://schemas.microsoft.com/office/drawing/2014/main" id="{D17F5405-F6BB-4608-A8E0-21F65EFB67A3}"/>
                </a:ext>
              </a:extLst>
            </p:cNvPr>
            <p:cNvSpPr txBox="1"/>
            <p:nvPr/>
          </p:nvSpPr>
          <p:spPr>
            <a:xfrm>
              <a:off x="9224885" y="4440111"/>
              <a:ext cx="1639378" cy="553998"/>
            </a:xfrm>
            <a:prstGeom prst="rect">
              <a:avLst/>
            </a:prstGeom>
            <a:noFill/>
          </p:spPr>
          <p:txBody>
            <a:bodyPr wrap="square" rtlCol="0" anchor="ctr">
              <a:spAutoFit/>
            </a:bodyPr>
            <a:lstStyle/>
            <a:p>
              <a:pPr>
                <a:lnSpc>
                  <a:spcPct val="150000"/>
                </a:lnSpc>
              </a:pPr>
              <a:r>
                <a:rPr lang="en-US" sz="1000" dirty="0">
                  <a:latin typeface="Montserrat Light" charset="0"/>
                  <a:ea typeface="Montserrat Light" charset="0"/>
                  <a:cs typeface="Montserrat Light" charset="0"/>
                </a:rPr>
                <a:t>Third second Instead replace your</a:t>
              </a:r>
            </a:p>
          </p:txBody>
        </p:sp>
        <p:sp>
          <p:nvSpPr>
            <p:cNvPr id="52" name="TextBox 51">
              <a:extLst>
                <a:ext uri="{FF2B5EF4-FFF2-40B4-BE49-F238E27FC236}">
                  <a16:creationId xmlns:a16="http://schemas.microsoft.com/office/drawing/2014/main" id="{B17F43FC-4ABB-42D9-9578-6B96867AC507}"/>
                </a:ext>
              </a:extLst>
            </p:cNvPr>
            <p:cNvSpPr txBox="1"/>
            <p:nvPr/>
          </p:nvSpPr>
          <p:spPr>
            <a:xfrm>
              <a:off x="9224885" y="5033629"/>
              <a:ext cx="1470156" cy="527965"/>
            </a:xfrm>
            <a:prstGeom prst="rect">
              <a:avLst/>
            </a:prstGeom>
            <a:noFill/>
          </p:spPr>
          <p:txBody>
            <a:bodyPr wrap="square" rtlCol="0" anchor="ctr">
              <a:spAutoFit/>
            </a:bodyPr>
            <a:lstStyle/>
            <a:p>
              <a:pPr>
                <a:lnSpc>
                  <a:spcPct val="150000"/>
                </a:lnSpc>
              </a:pPr>
              <a:r>
                <a:rPr lang="en-US" sz="1000" dirty="0">
                  <a:latin typeface="Montserrat Light" charset="0"/>
                  <a:ea typeface="Montserrat Light" charset="0"/>
                  <a:cs typeface="Montserrat Light" charset="0"/>
                </a:rPr>
                <a:t>This is dummy replace</a:t>
              </a:r>
            </a:p>
          </p:txBody>
        </p:sp>
      </p:grpSp>
      <p:sp>
        <p:nvSpPr>
          <p:cNvPr id="53" name="TextBox 52">
            <a:extLst>
              <a:ext uri="{FF2B5EF4-FFF2-40B4-BE49-F238E27FC236}">
                <a16:creationId xmlns:a16="http://schemas.microsoft.com/office/drawing/2014/main" id="{1BF7E992-EBDF-4466-85D5-D47108B90BA5}"/>
              </a:ext>
            </a:extLst>
          </p:cNvPr>
          <p:cNvSpPr txBox="1"/>
          <p:nvPr/>
        </p:nvSpPr>
        <p:spPr>
          <a:xfrm>
            <a:off x="1423389" y="5112903"/>
            <a:ext cx="9119196" cy="726866"/>
          </a:xfrm>
          <a:prstGeom prst="rect">
            <a:avLst/>
          </a:prstGeom>
          <a:noFill/>
        </p:spPr>
        <p:txBody>
          <a:bodyPr wrap="square" numCol="1" spcCol="457200" rtlCol="0">
            <a:spAutoFit/>
          </a:bodyPr>
          <a:lstStyle/>
          <a:p>
            <a:pPr>
              <a:lnSpc>
                <a:spcPts val="2700"/>
              </a:lnSpc>
            </a:pPr>
            <a:r>
              <a:rPr lang="en-US" sz="950" dirty="0">
                <a:latin typeface="Montserrat Light" panose="00000400000000000000" pitchFamily="50" charset="0"/>
                <a:ea typeface="Montserrat" charset="0"/>
                <a:cs typeface="Arial" panose="020B0604020202020204" pitchFamily="34"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114409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A4A9F6EE-F6A7-4D51-AB09-60FB2BD8EDC4}"/>
              </a:ext>
            </a:extLst>
          </p:cNvPr>
          <p:cNvGrpSpPr/>
          <p:nvPr/>
        </p:nvGrpSpPr>
        <p:grpSpPr>
          <a:xfrm>
            <a:off x="10064993" y="645753"/>
            <a:ext cx="1482787" cy="1019840"/>
            <a:chOff x="10358241" y="507098"/>
            <a:chExt cx="1482787" cy="1019840"/>
          </a:xfrm>
        </p:grpSpPr>
        <p:sp>
          <p:nvSpPr>
            <p:cNvPr id="55" name="Isosceles Triangle 54">
              <a:extLst>
                <a:ext uri="{FF2B5EF4-FFF2-40B4-BE49-F238E27FC236}">
                  <a16:creationId xmlns:a16="http://schemas.microsoft.com/office/drawing/2014/main" id="{D391CF98-4161-483B-B436-B2530118E5EB}"/>
                </a:ext>
              </a:extLst>
            </p:cNvPr>
            <p:cNvSpPr/>
            <p:nvPr/>
          </p:nvSpPr>
          <p:spPr>
            <a:xfrm>
              <a:off x="11279128" y="612533"/>
              <a:ext cx="397766" cy="342902"/>
            </a:xfrm>
            <a:prstGeom prst="triangl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Isosceles Triangle 55">
              <a:extLst>
                <a:ext uri="{FF2B5EF4-FFF2-40B4-BE49-F238E27FC236}">
                  <a16:creationId xmlns:a16="http://schemas.microsoft.com/office/drawing/2014/main" id="{2A22E6DA-9F3A-4045-B1E5-4A13DFE21CE1}"/>
                </a:ext>
              </a:extLst>
            </p:cNvPr>
            <p:cNvSpPr/>
            <p:nvPr/>
          </p:nvSpPr>
          <p:spPr>
            <a:xfrm>
              <a:off x="11031478" y="507098"/>
              <a:ext cx="188595" cy="162581"/>
            </a:xfrm>
            <a:prstGeom prst="triangl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8CF908F0-1156-4BF0-85E7-3B2F5CA5E9FB}"/>
                </a:ext>
              </a:extLst>
            </p:cNvPr>
            <p:cNvSpPr/>
            <p:nvPr/>
          </p:nvSpPr>
          <p:spPr>
            <a:xfrm rot="10800000">
              <a:off x="10358241" y="783984"/>
              <a:ext cx="861832" cy="742954"/>
            </a:xfrm>
            <a:prstGeom prst="triangl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Isosceles Triangle 57">
              <a:extLst>
                <a:ext uri="{FF2B5EF4-FFF2-40B4-BE49-F238E27FC236}">
                  <a16:creationId xmlns:a16="http://schemas.microsoft.com/office/drawing/2014/main" id="{0B6118A5-E07B-427A-818A-FA69726E68F4}"/>
                </a:ext>
              </a:extLst>
            </p:cNvPr>
            <p:cNvSpPr/>
            <p:nvPr/>
          </p:nvSpPr>
          <p:spPr>
            <a:xfrm rot="10800000">
              <a:off x="11735949" y="864850"/>
              <a:ext cx="105079" cy="90585"/>
            </a:xfrm>
            <a:prstGeom prst="triangl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a:extLst>
              <a:ext uri="{FF2B5EF4-FFF2-40B4-BE49-F238E27FC236}">
                <a16:creationId xmlns:a16="http://schemas.microsoft.com/office/drawing/2014/main" id="{D816F479-C19F-4A50-A838-B516978484D8}"/>
              </a:ext>
            </a:extLst>
          </p:cNvPr>
          <p:cNvSpPr txBox="1"/>
          <p:nvPr/>
        </p:nvSpPr>
        <p:spPr>
          <a:xfrm>
            <a:off x="6982194" y="4270522"/>
            <a:ext cx="4094297" cy="1461106"/>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Lato" panose="020F0502020204030203" pitchFamily="34" charset="0"/>
                <a:ea typeface="Montserrat Light" charset="0"/>
                <a:cs typeface="Montserrat Light" charset="0"/>
              </a:rPr>
              <a:t>Creepiest don't subdue which </a:t>
            </a:r>
            <a:r>
              <a:rPr lang="en-US" sz="1050" dirty="0" err="1">
                <a:solidFill>
                  <a:schemeClr val="tx1">
                    <a:lumMod val="65000"/>
                    <a:lumOff val="35000"/>
                  </a:schemeClr>
                </a:solidFill>
                <a:latin typeface="Lato" panose="020F0502020204030203" pitchFamily="34" charset="0"/>
                <a:ea typeface="Montserrat Light" charset="0"/>
                <a:cs typeface="Montserrat Light" charset="0"/>
              </a:rPr>
              <a:t>i</a:t>
            </a:r>
            <a:r>
              <a:rPr lang="en-US" sz="1050" dirty="0">
                <a:solidFill>
                  <a:schemeClr val="tx1">
                    <a:lumMod val="65000"/>
                    <a:lumOff val="35000"/>
                  </a:schemeClr>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and won't appear him, were they're and years unto your best design &amp; creative divided void they're.</a:t>
            </a:r>
            <a:endParaRPr lang="en-US" sz="1050" dirty="0">
              <a:latin typeface="Lato" panose="020F0502020204030203" pitchFamily="34" charset="0"/>
              <a:ea typeface="Montserrat Light" charset="0"/>
              <a:cs typeface="Montserrat Light" charset="0"/>
            </a:endParaRPr>
          </a:p>
        </p:txBody>
      </p:sp>
      <p:pic>
        <p:nvPicPr>
          <p:cNvPr id="10" name="Picture Placeholder 9">
            <a:extLst>
              <a:ext uri="{FF2B5EF4-FFF2-40B4-BE49-F238E27FC236}">
                <a16:creationId xmlns:a16="http://schemas.microsoft.com/office/drawing/2014/main" id="{9031BC93-5BCF-4D4B-8C8E-65253F974028}"/>
              </a:ext>
            </a:extLst>
          </p:cNvPr>
          <p:cNvPicPr>
            <a:picLocks noGrp="1" noChangeAspect="1"/>
          </p:cNvPicPr>
          <p:nvPr>
            <p:ph type="pic" sz="quarter" idx="24"/>
          </p:nvPr>
        </p:nvPicPr>
        <p:blipFill rotWithShape="1">
          <a:blip r:embed="rId3"/>
          <a:srcRect t="18955" b="6055"/>
          <a:stretch/>
        </p:blipFill>
        <p:spPr>
          <a:xfrm>
            <a:off x="-2051521" y="-537029"/>
            <a:ext cx="11600638" cy="5800319"/>
          </a:xfrm>
        </p:spPr>
      </p:pic>
      <p:sp>
        <p:nvSpPr>
          <p:cNvPr id="60" name="TextBox 59">
            <a:extLst>
              <a:ext uri="{FF2B5EF4-FFF2-40B4-BE49-F238E27FC236}">
                <a16:creationId xmlns:a16="http://schemas.microsoft.com/office/drawing/2014/main" id="{9DBE0AA5-9444-4F89-92D4-E6BF052F041D}"/>
              </a:ext>
            </a:extLst>
          </p:cNvPr>
          <p:cNvSpPr txBox="1"/>
          <p:nvPr/>
        </p:nvSpPr>
        <p:spPr>
          <a:xfrm>
            <a:off x="6982194" y="2431231"/>
            <a:ext cx="3941897" cy="1633589"/>
          </a:xfrm>
          <a:prstGeom prst="rect">
            <a:avLst/>
          </a:prstGeom>
          <a:noFill/>
        </p:spPr>
        <p:txBody>
          <a:bodyPr wrap="square" rtlCol="0" anchor="ctr">
            <a:spAutoFit/>
          </a:bodyPr>
          <a:lstStyle/>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YOUR GREAT</a:t>
            </a:r>
          </a:p>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CREATIVE TITILE</a:t>
            </a:r>
          </a:p>
          <a:p>
            <a:pPr>
              <a:lnSpc>
                <a:spcPts val="4200"/>
              </a:lnSpc>
            </a:pPr>
            <a:r>
              <a:rPr lang="en-US" sz="2200" spc="700" dirty="0">
                <a:solidFill>
                  <a:schemeClr val="tx1">
                    <a:lumMod val="75000"/>
                    <a:lumOff val="25000"/>
                  </a:schemeClr>
                </a:solidFill>
                <a:latin typeface="Lato Bold" panose="020F0502020204030203" pitchFamily="34" charset="0"/>
                <a:ea typeface="Lato Bold" panose="020F0502020204030203" pitchFamily="34" charset="0"/>
                <a:cs typeface="Lato Bold" panose="020F0502020204030203" pitchFamily="34" charset="0"/>
              </a:rPr>
              <a:t>GOES HERE</a:t>
            </a:r>
            <a:endParaRPr lang="en-US" sz="1550" spc="200" dirty="0">
              <a:solidFill>
                <a:schemeClr val="tx1">
                  <a:lumMod val="75000"/>
                  <a:lumOff val="25000"/>
                </a:schemeClr>
              </a:solidFill>
              <a:latin typeface="Lato" panose="020F0502020204030203" pitchFamily="34" charset="0"/>
              <a:ea typeface="Lato Bold" panose="020F0502020204030203" pitchFamily="34" charset="0"/>
              <a:cs typeface="Lato Bold" panose="020F0502020204030203" pitchFamily="34" charset="0"/>
            </a:endParaRPr>
          </a:p>
        </p:txBody>
      </p:sp>
    </p:spTree>
    <p:extLst>
      <p:ext uri="{BB962C8B-B14F-4D97-AF65-F5344CB8AC3E}">
        <p14:creationId xmlns:p14="http://schemas.microsoft.com/office/powerpoint/2010/main" val="3874238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BBCE832F-4903-4912-A4DE-0D1B423F2DDA}"/>
              </a:ext>
            </a:extLst>
          </p:cNvPr>
          <p:cNvPicPr>
            <a:picLocks noGrp="1" noChangeAspect="1"/>
          </p:cNvPicPr>
          <p:nvPr>
            <p:ph type="pic" sz="quarter" idx="11"/>
          </p:nvPr>
        </p:nvPicPr>
        <p:blipFill rotWithShape="1">
          <a:blip r:embed="rId3"/>
          <a:srcRect l="26284" r="43948"/>
          <a:stretch/>
        </p:blipFill>
        <p:spPr>
          <a:xfrm>
            <a:off x="0" y="1"/>
            <a:ext cx="3066143" cy="6884473"/>
          </a:xfrm>
        </p:spPr>
      </p:pic>
      <p:pic>
        <p:nvPicPr>
          <p:cNvPr id="18" name="Picture Placeholder 17">
            <a:extLst>
              <a:ext uri="{FF2B5EF4-FFF2-40B4-BE49-F238E27FC236}">
                <a16:creationId xmlns:a16="http://schemas.microsoft.com/office/drawing/2014/main" id="{D93E85CE-5DD1-4E2C-909A-0116263B184B}"/>
              </a:ext>
            </a:extLst>
          </p:cNvPr>
          <p:cNvPicPr>
            <a:picLocks noGrp="1" noChangeAspect="1"/>
          </p:cNvPicPr>
          <p:nvPr>
            <p:ph type="pic" sz="quarter" idx="12"/>
          </p:nvPr>
        </p:nvPicPr>
        <p:blipFill>
          <a:blip r:embed="rId4"/>
          <a:srcRect l="35159" r="35159"/>
          <a:stretch>
            <a:fillRect/>
          </a:stretch>
        </p:blipFill>
        <p:spPr>
          <a:xfrm>
            <a:off x="9125857" y="1"/>
            <a:ext cx="3066143" cy="6884473"/>
          </a:xfrm>
        </p:spPr>
      </p:pic>
      <p:grpSp>
        <p:nvGrpSpPr>
          <p:cNvPr id="6" name="Group 5">
            <a:extLst>
              <a:ext uri="{FF2B5EF4-FFF2-40B4-BE49-F238E27FC236}">
                <a16:creationId xmlns:a16="http://schemas.microsoft.com/office/drawing/2014/main" id="{B18B7464-6A9B-4D43-83C9-800973CB9FFB}"/>
              </a:ext>
            </a:extLst>
          </p:cNvPr>
          <p:cNvGrpSpPr/>
          <p:nvPr/>
        </p:nvGrpSpPr>
        <p:grpSpPr>
          <a:xfrm>
            <a:off x="3066143" y="0"/>
            <a:ext cx="6059714" cy="6858000"/>
            <a:chOff x="3302001" y="0"/>
            <a:chExt cx="6059714" cy="6858000"/>
          </a:xfrm>
        </p:grpSpPr>
        <p:sp>
          <p:nvSpPr>
            <p:cNvPr id="5" name="Rectangle 4">
              <a:extLst>
                <a:ext uri="{FF2B5EF4-FFF2-40B4-BE49-F238E27FC236}">
                  <a16:creationId xmlns:a16="http://schemas.microsoft.com/office/drawing/2014/main" id="{4A6254E6-52DC-42E1-8B4B-33E09F1CD94D}"/>
                </a:ext>
              </a:extLst>
            </p:cNvPr>
            <p:cNvSpPr/>
            <p:nvPr/>
          </p:nvSpPr>
          <p:spPr>
            <a:xfrm>
              <a:off x="3302001" y="0"/>
              <a:ext cx="605971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6ECC29D7-C7A2-4BFF-A47D-43C34A136657}"/>
                </a:ext>
              </a:extLst>
            </p:cNvPr>
            <p:cNvGrpSpPr/>
            <p:nvPr/>
          </p:nvGrpSpPr>
          <p:grpSpPr>
            <a:xfrm>
              <a:off x="3787250" y="1589507"/>
              <a:ext cx="5089217" cy="3678986"/>
              <a:chOff x="5121583" y="1400175"/>
              <a:chExt cx="5089217" cy="3678986"/>
            </a:xfrm>
          </p:grpSpPr>
          <p:grpSp>
            <p:nvGrpSpPr>
              <p:cNvPr id="13" name="Group 12">
                <a:extLst>
                  <a:ext uri="{FF2B5EF4-FFF2-40B4-BE49-F238E27FC236}">
                    <a16:creationId xmlns:a16="http://schemas.microsoft.com/office/drawing/2014/main" id="{1AE502AF-C3B7-45AD-BE73-885FC00099F0}"/>
                  </a:ext>
                </a:extLst>
              </p:cNvPr>
              <p:cNvGrpSpPr/>
              <p:nvPr/>
            </p:nvGrpSpPr>
            <p:grpSpPr>
              <a:xfrm>
                <a:off x="5121583" y="2941533"/>
                <a:ext cx="4622492" cy="2137628"/>
                <a:chOff x="7256907" y="4137733"/>
                <a:chExt cx="4460567" cy="2137628"/>
              </a:xfrm>
            </p:grpSpPr>
            <p:sp>
              <p:nvSpPr>
                <p:cNvPr id="14" name="TextBox 13">
                  <a:extLst>
                    <a:ext uri="{FF2B5EF4-FFF2-40B4-BE49-F238E27FC236}">
                      <a16:creationId xmlns:a16="http://schemas.microsoft.com/office/drawing/2014/main" id="{E9944D6D-2972-422F-B7AF-6DA40ADC3076}"/>
                    </a:ext>
                  </a:extLst>
                </p:cNvPr>
                <p:cNvSpPr txBox="1"/>
                <p:nvPr/>
              </p:nvSpPr>
              <p:spPr>
                <a:xfrm>
                  <a:off x="7256908" y="4137733"/>
                  <a:ext cx="4460566" cy="1176541"/>
                </a:xfrm>
                <a:prstGeom prst="rect">
                  <a:avLst/>
                </a:prstGeom>
                <a:noFill/>
              </p:spPr>
              <p:txBody>
                <a:bodyPr wrap="square" rtlCol="0">
                  <a:spAutoFit/>
                </a:bodyPr>
                <a:lstStyle/>
                <a:p>
                  <a:pPr>
                    <a:lnSpc>
                      <a:spcPts val="2200"/>
                    </a:lnSpc>
                  </a:pP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870" dirty="0" err="1">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870" dirty="0" err="1">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them for one. don't subdue which </a:t>
                  </a:r>
                  <a:r>
                    <a:rPr lang="en-US" sz="870" dirty="0" err="1">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for one. don't subdue had seasons.</a:t>
                  </a:r>
                </a:p>
              </p:txBody>
            </p:sp>
            <p:sp>
              <p:nvSpPr>
                <p:cNvPr id="16" name="TextBox 15">
                  <a:extLst>
                    <a:ext uri="{FF2B5EF4-FFF2-40B4-BE49-F238E27FC236}">
                      <a16:creationId xmlns:a16="http://schemas.microsoft.com/office/drawing/2014/main" id="{C2A657A3-38C5-4EAA-BF27-2B8A89BAEFE0}"/>
                    </a:ext>
                  </a:extLst>
                </p:cNvPr>
                <p:cNvSpPr txBox="1"/>
                <p:nvPr/>
              </p:nvSpPr>
              <p:spPr>
                <a:xfrm>
                  <a:off x="7256907" y="5380949"/>
                  <a:ext cx="4460565" cy="894412"/>
                </a:xfrm>
                <a:prstGeom prst="rect">
                  <a:avLst/>
                </a:prstGeom>
                <a:noFill/>
              </p:spPr>
              <p:txBody>
                <a:bodyPr wrap="square" rtlCol="0">
                  <a:spAutoFit/>
                </a:bodyPr>
                <a:lstStyle/>
                <a:p>
                  <a:pPr>
                    <a:lnSpc>
                      <a:spcPts val="2200"/>
                    </a:lnSpc>
                  </a:pP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a:t>
                  </a:r>
                </a:p>
                <a:p>
                  <a:pPr>
                    <a:lnSpc>
                      <a:spcPts val="2200"/>
                    </a:lnSpc>
                  </a:pP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winged. Creepiest don't subdue which </a:t>
                  </a:r>
                  <a:r>
                    <a:rPr lang="en-US" sz="870" dirty="0" err="1">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wherein seas our </a:t>
                  </a:r>
                  <a:r>
                    <a:rPr lang="en-US" sz="870" dirty="0" err="1">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870" dirty="0">
                      <a:solidFill>
                        <a:schemeClr val="bg1">
                          <a:lumMod val="85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them .</a:t>
                  </a:r>
                </a:p>
              </p:txBody>
            </p:sp>
          </p:grpSp>
          <p:sp>
            <p:nvSpPr>
              <p:cNvPr id="22" name="TextBox 21">
                <a:extLst>
                  <a:ext uri="{FF2B5EF4-FFF2-40B4-BE49-F238E27FC236}">
                    <a16:creationId xmlns:a16="http://schemas.microsoft.com/office/drawing/2014/main" id="{0223F342-7FA2-4685-A7F7-771F7F4504CA}"/>
                  </a:ext>
                </a:extLst>
              </p:cNvPr>
              <p:cNvSpPr txBox="1"/>
              <p:nvPr/>
            </p:nvSpPr>
            <p:spPr>
              <a:xfrm>
                <a:off x="5163186" y="1830170"/>
                <a:ext cx="5047614" cy="923330"/>
              </a:xfrm>
              <a:prstGeom prst="rect">
                <a:avLst/>
              </a:prstGeom>
              <a:noFill/>
            </p:spPr>
            <p:txBody>
              <a:bodyPr wrap="square" rtlCol="0" anchor="ctr">
                <a:spAutoFit/>
              </a:bodyPr>
              <a:lstStyle/>
              <a:p>
                <a:r>
                  <a:rPr lang="en-US" sz="2700" spc="500" dirty="0">
                    <a:solidFill>
                      <a:schemeClr val="bg1">
                        <a:lumMod val="85000"/>
                      </a:schemeClr>
                    </a:solidFill>
                    <a:latin typeface="Montserrat Bold"/>
                    <a:ea typeface="Montserrat Black" charset="0"/>
                    <a:cs typeface="Montserrat Black" charset="0"/>
                  </a:rPr>
                  <a:t>A FEW WORDS </a:t>
                </a:r>
                <a:r>
                  <a:rPr lang="en-US" sz="2700" spc="500" dirty="0">
                    <a:solidFill>
                      <a:schemeClr val="bg1">
                        <a:lumMod val="85000"/>
                      </a:schemeClr>
                    </a:solidFill>
                    <a:latin typeface="Montserrat Bold"/>
                    <a:ea typeface="Montserrat Hairline" charset="0"/>
                    <a:cs typeface="Montserrat Hairline" charset="0"/>
                  </a:rPr>
                  <a:t>FROM OUR CEO</a:t>
                </a:r>
                <a:endParaRPr lang="en-US" sz="1700" spc="500" dirty="0">
                  <a:solidFill>
                    <a:schemeClr val="bg1">
                      <a:lumMod val="85000"/>
                    </a:schemeClr>
                  </a:solidFill>
                  <a:latin typeface="Montserrat Bold"/>
                  <a:ea typeface="Montserrat Hairline" charset="0"/>
                  <a:cs typeface="Montserrat Hairline" charset="0"/>
                </a:endParaRPr>
              </a:p>
            </p:txBody>
          </p:sp>
          <p:sp>
            <p:nvSpPr>
              <p:cNvPr id="23" name="TextBox 22">
                <a:extLst>
                  <a:ext uri="{FF2B5EF4-FFF2-40B4-BE49-F238E27FC236}">
                    <a16:creationId xmlns:a16="http://schemas.microsoft.com/office/drawing/2014/main" id="{3B34F421-94B8-45EC-B0B5-42C0C3DB053C}"/>
                  </a:ext>
                </a:extLst>
              </p:cNvPr>
              <p:cNvSpPr txBox="1"/>
              <p:nvPr/>
            </p:nvSpPr>
            <p:spPr>
              <a:xfrm>
                <a:off x="5163186" y="1400175"/>
                <a:ext cx="3138698" cy="338554"/>
              </a:xfrm>
              <a:prstGeom prst="rect">
                <a:avLst/>
              </a:prstGeom>
              <a:noFill/>
            </p:spPr>
            <p:txBody>
              <a:bodyPr wrap="square" rtlCol="0" anchor="ctr">
                <a:spAutoFit/>
              </a:bodyPr>
              <a:lstStyle/>
              <a:p>
                <a:r>
                  <a:rPr lang="en-US" sz="1600" spc="200" dirty="0">
                    <a:solidFill>
                      <a:schemeClr val="bg1">
                        <a:lumMod val="85000"/>
                      </a:schemeClr>
                    </a:solidFill>
                    <a:latin typeface="Montserrat Light" panose="00000400000000000000" pitchFamily="50" charset="0"/>
                    <a:ea typeface="Montserrat Black" charset="0"/>
                    <a:cs typeface="Montserrat Black" charset="0"/>
                  </a:rPr>
                  <a:t>YOU CAN WRITE HERE</a:t>
                </a:r>
                <a:endParaRPr lang="en-US" sz="1600" spc="200" dirty="0">
                  <a:solidFill>
                    <a:schemeClr val="bg1">
                      <a:lumMod val="85000"/>
                    </a:schemeClr>
                  </a:solidFill>
                  <a:latin typeface="Montserrat "/>
                  <a:ea typeface="Montserrat Hairline" charset="0"/>
                  <a:cs typeface="Montserrat Hairline" charset="0"/>
                </a:endParaRPr>
              </a:p>
            </p:txBody>
          </p:sp>
        </p:grpSp>
      </p:grpSp>
    </p:spTree>
    <p:extLst>
      <p:ext uri="{BB962C8B-B14F-4D97-AF65-F5344CB8AC3E}">
        <p14:creationId xmlns:p14="http://schemas.microsoft.com/office/powerpoint/2010/main" val="2917836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CC68E33D-B5F6-4CF0-A17D-FA2E36B52601}"/>
              </a:ext>
            </a:extLst>
          </p:cNvPr>
          <p:cNvSpPr txBox="1"/>
          <p:nvPr/>
        </p:nvSpPr>
        <p:spPr>
          <a:xfrm>
            <a:off x="4818730" y="619430"/>
            <a:ext cx="2554540" cy="1261243"/>
          </a:xfrm>
          <a:prstGeom prst="rect">
            <a:avLst/>
          </a:prstGeom>
          <a:noFill/>
        </p:spPr>
        <p:txBody>
          <a:bodyPr wrap="square" rtlCol="0">
            <a:spAutoFit/>
          </a:bodyPr>
          <a:lstStyle/>
          <a:p>
            <a:pPr algn="ctr">
              <a:lnSpc>
                <a:spcPts val="3000"/>
              </a:lnSpc>
            </a:pPr>
            <a:r>
              <a:rPr lang="en-US" sz="3500" b="1" spc="300" dirty="0">
                <a:latin typeface="Montserrat SemiBold" charset="0"/>
                <a:ea typeface="Montserrat SemiBold" charset="0"/>
                <a:cs typeface="Montserrat SemiBold" charset="0"/>
              </a:rPr>
              <a:t>IPSUM.DOLOR SIT.AME</a:t>
            </a:r>
          </a:p>
        </p:txBody>
      </p:sp>
      <p:sp>
        <p:nvSpPr>
          <p:cNvPr id="27" name="TextBox 26">
            <a:extLst>
              <a:ext uri="{FF2B5EF4-FFF2-40B4-BE49-F238E27FC236}">
                <a16:creationId xmlns:a16="http://schemas.microsoft.com/office/drawing/2014/main" id="{0A19D9BF-C357-4960-A6DE-CD34B81DCC27}"/>
              </a:ext>
            </a:extLst>
          </p:cNvPr>
          <p:cNvSpPr txBox="1"/>
          <p:nvPr/>
        </p:nvSpPr>
        <p:spPr>
          <a:xfrm>
            <a:off x="755980" y="4044030"/>
            <a:ext cx="4062750" cy="904735"/>
          </a:xfrm>
          <a:prstGeom prst="rect">
            <a:avLst/>
          </a:prstGeom>
          <a:noFill/>
        </p:spPr>
        <p:txBody>
          <a:bodyPr wrap="square" rtlCol="0">
            <a:spAutoFit/>
          </a:bodyPr>
          <a:lstStyle/>
          <a:p>
            <a:pPr>
              <a:lnSpc>
                <a:spcPts val="2200"/>
              </a:lnSpc>
            </a:pPr>
            <a:r>
              <a:rPr lang="en-US" sz="950" dirty="0">
                <a:latin typeface="Abril Text" charset="0"/>
                <a:ea typeface="Abril Text" charset="0"/>
                <a:cs typeface="Abril Text" charset="0"/>
              </a:rPr>
              <a:t>Lorem ipsum dolor sit </a:t>
            </a:r>
            <a:r>
              <a:rPr lang="en-US" sz="950" dirty="0" err="1">
                <a:latin typeface="Abril Text" charset="0"/>
                <a:ea typeface="Abril Text" charset="0"/>
                <a:cs typeface="Abril Text" charset="0"/>
              </a:rPr>
              <a:t>amet</a:t>
            </a:r>
            <a:r>
              <a:rPr lang="en-US" sz="950" dirty="0">
                <a:latin typeface="Abril Text" charset="0"/>
                <a:ea typeface="Abril Text" charset="0"/>
                <a:cs typeface="Abril Text" charset="0"/>
              </a:rPr>
              <a:t> </a:t>
            </a:r>
            <a:r>
              <a:rPr lang="en-US" sz="950" dirty="0" err="1">
                <a:latin typeface="Abril Text" charset="0"/>
                <a:ea typeface="Abril Text" charset="0"/>
                <a:cs typeface="Abril Text" charset="0"/>
              </a:rPr>
              <a:t>agam</a:t>
            </a:r>
            <a:r>
              <a:rPr lang="en-US" sz="950" dirty="0">
                <a:latin typeface="Abril Text" charset="0"/>
                <a:ea typeface="Abril Text" charset="0"/>
                <a:cs typeface="Abril Text" charset="0"/>
              </a:rPr>
              <a:t> facer </a:t>
            </a:r>
            <a:r>
              <a:rPr lang="en-US" sz="950" dirty="0" err="1">
                <a:latin typeface="Abril Text" charset="0"/>
                <a:ea typeface="Abril Text" charset="0"/>
                <a:cs typeface="Abril Text" charset="0"/>
              </a:rPr>
              <a:t>modo</a:t>
            </a:r>
            <a:r>
              <a:rPr lang="en-US" sz="950" dirty="0">
                <a:latin typeface="Abril Text" charset="0"/>
                <a:ea typeface="Abril Text" charset="0"/>
                <a:cs typeface="Abril Text" charset="0"/>
              </a:rPr>
              <a:t> data example</a:t>
            </a:r>
          </a:p>
          <a:p>
            <a:pPr>
              <a:lnSpc>
                <a:spcPts val="2200"/>
              </a:lnSpc>
            </a:pPr>
            <a:r>
              <a:rPr lang="en-US" sz="950" dirty="0">
                <a:latin typeface="Abril Text" charset="0"/>
                <a:ea typeface="Abril Text" charset="0"/>
                <a:cs typeface="Abril Text" charset="0"/>
              </a:rPr>
              <a:t>text are here for your own text rewrite. Lorem ipsum dolor sit </a:t>
            </a:r>
            <a:r>
              <a:rPr lang="en-US" sz="950" dirty="0" err="1">
                <a:latin typeface="Abril Text" charset="0"/>
                <a:ea typeface="Abril Text" charset="0"/>
                <a:cs typeface="Abril Text" charset="0"/>
              </a:rPr>
              <a:t>amet</a:t>
            </a:r>
            <a:r>
              <a:rPr lang="en-US" sz="950" dirty="0">
                <a:latin typeface="Abril Text" charset="0"/>
                <a:ea typeface="Abril Text" charset="0"/>
                <a:cs typeface="Abril Text" charset="0"/>
              </a:rPr>
              <a:t> </a:t>
            </a:r>
            <a:r>
              <a:rPr lang="en-US" sz="950" dirty="0" err="1">
                <a:latin typeface="Abril Text" charset="0"/>
                <a:ea typeface="Abril Text" charset="0"/>
                <a:cs typeface="Abril Text" charset="0"/>
              </a:rPr>
              <a:t>agam</a:t>
            </a:r>
            <a:r>
              <a:rPr lang="en-US" sz="950" dirty="0">
                <a:latin typeface="Abril Text" charset="0"/>
                <a:ea typeface="Abril Text" charset="0"/>
                <a:cs typeface="Abril Text" charset="0"/>
              </a:rPr>
              <a:t> facer </a:t>
            </a:r>
            <a:r>
              <a:rPr lang="en-US" sz="950" dirty="0" err="1">
                <a:latin typeface="Abril Text" charset="0"/>
                <a:ea typeface="Abril Text" charset="0"/>
                <a:cs typeface="Abril Text" charset="0"/>
              </a:rPr>
              <a:t>modo</a:t>
            </a:r>
            <a:r>
              <a:rPr lang="en-US" sz="950" dirty="0">
                <a:latin typeface="Abril Text" charset="0"/>
                <a:ea typeface="Abril Text" charset="0"/>
                <a:cs typeface="Abril Text" charset="0"/>
              </a:rPr>
              <a:t> data example text are here.</a:t>
            </a:r>
          </a:p>
        </p:txBody>
      </p:sp>
      <p:sp>
        <p:nvSpPr>
          <p:cNvPr id="28" name="TextBox 27">
            <a:extLst>
              <a:ext uri="{FF2B5EF4-FFF2-40B4-BE49-F238E27FC236}">
                <a16:creationId xmlns:a16="http://schemas.microsoft.com/office/drawing/2014/main" id="{9C823146-4392-4AA3-81A0-3007742109A3}"/>
              </a:ext>
            </a:extLst>
          </p:cNvPr>
          <p:cNvSpPr txBox="1"/>
          <p:nvPr/>
        </p:nvSpPr>
        <p:spPr>
          <a:xfrm>
            <a:off x="750230" y="2568782"/>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pic>
        <p:nvPicPr>
          <p:cNvPr id="10" name="Picture Placeholder 9">
            <a:extLst>
              <a:ext uri="{FF2B5EF4-FFF2-40B4-BE49-F238E27FC236}">
                <a16:creationId xmlns:a16="http://schemas.microsoft.com/office/drawing/2014/main" id="{10BB61D7-44E7-4F92-98D2-265CEC5C4F7A}"/>
              </a:ext>
            </a:extLst>
          </p:cNvPr>
          <p:cNvPicPr>
            <a:picLocks noGrp="1" noChangeAspect="1"/>
          </p:cNvPicPr>
          <p:nvPr>
            <p:ph type="pic" sz="quarter" idx="11"/>
          </p:nvPr>
        </p:nvPicPr>
        <p:blipFill rotWithShape="1">
          <a:blip r:embed="rId3"/>
          <a:srcRect l="26546" r="10946"/>
          <a:stretch/>
        </p:blipFill>
        <p:spPr>
          <a:xfrm>
            <a:off x="5355770" y="2699657"/>
            <a:ext cx="2816136" cy="3004457"/>
          </a:xfrm>
        </p:spPr>
      </p:pic>
      <p:pic>
        <p:nvPicPr>
          <p:cNvPr id="13" name="Picture Placeholder 12">
            <a:extLst>
              <a:ext uri="{FF2B5EF4-FFF2-40B4-BE49-F238E27FC236}">
                <a16:creationId xmlns:a16="http://schemas.microsoft.com/office/drawing/2014/main" id="{691D546C-1D5E-4DEE-B9D4-8FA01EC7FB96}"/>
              </a:ext>
            </a:extLst>
          </p:cNvPr>
          <p:cNvPicPr>
            <a:picLocks noGrp="1" noChangeAspect="1"/>
          </p:cNvPicPr>
          <p:nvPr>
            <p:ph type="pic" sz="quarter" idx="12"/>
          </p:nvPr>
        </p:nvPicPr>
        <p:blipFill>
          <a:blip r:embed="rId4"/>
          <a:srcRect l="18824" r="18824"/>
          <a:stretch>
            <a:fillRect/>
          </a:stretch>
        </p:blipFill>
        <p:spPr/>
      </p:pic>
    </p:spTree>
    <p:extLst>
      <p:ext uri="{BB962C8B-B14F-4D97-AF65-F5344CB8AC3E}">
        <p14:creationId xmlns:p14="http://schemas.microsoft.com/office/powerpoint/2010/main" val="2618130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020B33-99D1-42D1-9220-70236EA3530F}"/>
              </a:ext>
            </a:extLst>
          </p:cNvPr>
          <p:cNvSpPr/>
          <p:nvPr/>
        </p:nvSpPr>
        <p:spPr>
          <a:xfrm>
            <a:off x="-18056" y="0"/>
            <a:ext cx="4970658"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6C08C150-BD27-41C2-B668-37E9648B18A7}"/>
              </a:ext>
            </a:extLst>
          </p:cNvPr>
          <p:cNvSpPr>
            <a:spLocks/>
          </p:cNvSpPr>
          <p:nvPr/>
        </p:nvSpPr>
        <p:spPr bwMode="auto">
          <a:xfrm>
            <a:off x="6645714" y="1927474"/>
            <a:ext cx="3264219" cy="3264219"/>
          </a:xfrm>
          <a:prstGeom prst="ellipse">
            <a:avLst/>
          </a:prstGeom>
          <a:solidFill>
            <a:schemeClr val="accent2"/>
          </a:solidFill>
          <a:ln>
            <a:noFill/>
          </a:ln>
        </p:spPr>
        <p:txBody>
          <a:bodyPr lIns="0" tIns="0" rIns="0" bIns="0"/>
          <a:lstStyle/>
          <a:p>
            <a:endParaRPr lang="en-US" dirty="0">
              <a:latin typeface="Montserrat" charset="0"/>
              <a:ea typeface="Montserrat" charset="0"/>
              <a:cs typeface="Montserrat" charset="0"/>
            </a:endParaRPr>
          </a:p>
        </p:txBody>
      </p:sp>
      <p:sp>
        <p:nvSpPr>
          <p:cNvPr id="29" name="Oval 28">
            <a:extLst>
              <a:ext uri="{FF2B5EF4-FFF2-40B4-BE49-F238E27FC236}">
                <a16:creationId xmlns:a16="http://schemas.microsoft.com/office/drawing/2014/main" id="{6E47AD3C-DC93-4876-8D76-C14B499228B6}"/>
              </a:ext>
            </a:extLst>
          </p:cNvPr>
          <p:cNvSpPr>
            <a:spLocks/>
          </p:cNvSpPr>
          <p:nvPr/>
        </p:nvSpPr>
        <p:spPr bwMode="auto">
          <a:xfrm>
            <a:off x="6809725" y="1748462"/>
            <a:ext cx="1080073" cy="1080073"/>
          </a:xfrm>
          <a:prstGeom prst="ellipse">
            <a:avLst/>
          </a:prstGeom>
          <a:solidFill>
            <a:schemeClr val="tx1">
              <a:lumMod val="65000"/>
              <a:lumOff val="35000"/>
              <a:alpha val="90000"/>
            </a:schemeClr>
          </a:solidFill>
          <a:ln>
            <a:noFill/>
          </a:ln>
        </p:spPr>
        <p:txBody>
          <a:bodyPr lIns="0" tIns="0" rIns="0" bIns="0"/>
          <a:lstStyle/>
          <a:p>
            <a:endParaRPr lang="en-US">
              <a:latin typeface="Montserrat" charset="0"/>
              <a:ea typeface="Montserrat" charset="0"/>
              <a:cs typeface="Montserrat" charset="0"/>
            </a:endParaRPr>
          </a:p>
        </p:txBody>
      </p:sp>
      <p:sp>
        <p:nvSpPr>
          <p:cNvPr id="30" name="Rectangle 29">
            <a:extLst>
              <a:ext uri="{FF2B5EF4-FFF2-40B4-BE49-F238E27FC236}">
                <a16:creationId xmlns:a16="http://schemas.microsoft.com/office/drawing/2014/main" id="{40D5A22B-7810-4EE9-81F0-1C7FAE829903}"/>
              </a:ext>
            </a:extLst>
          </p:cNvPr>
          <p:cNvSpPr>
            <a:spLocks/>
          </p:cNvSpPr>
          <p:nvPr/>
        </p:nvSpPr>
        <p:spPr bwMode="auto">
          <a:xfrm>
            <a:off x="7069140" y="1955563"/>
            <a:ext cx="577244" cy="3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a:solidFill>
                  <a:srgbClr val="FFFFFF"/>
                </a:solidFill>
                <a:latin typeface="Abril Text" charset="0"/>
                <a:ea typeface="Abril Text" charset="0"/>
                <a:cs typeface="Abril Text" charset="0"/>
                <a:sym typeface="Raleway" charset="0"/>
              </a:rPr>
              <a:t>8%</a:t>
            </a:r>
          </a:p>
        </p:txBody>
      </p:sp>
      <p:sp>
        <p:nvSpPr>
          <p:cNvPr id="31" name="Oval 30">
            <a:extLst>
              <a:ext uri="{FF2B5EF4-FFF2-40B4-BE49-F238E27FC236}">
                <a16:creationId xmlns:a16="http://schemas.microsoft.com/office/drawing/2014/main" id="{11A36B99-E01A-42E7-97DE-9E0DB2E6FB27}"/>
              </a:ext>
            </a:extLst>
          </p:cNvPr>
          <p:cNvSpPr>
            <a:spLocks/>
          </p:cNvSpPr>
          <p:nvPr/>
        </p:nvSpPr>
        <p:spPr bwMode="auto">
          <a:xfrm>
            <a:off x="5977670" y="2164490"/>
            <a:ext cx="664045" cy="664045"/>
          </a:xfrm>
          <a:prstGeom prst="ellipse">
            <a:avLst/>
          </a:prstGeom>
          <a:solidFill>
            <a:schemeClr val="bg2">
              <a:lumMod val="75000"/>
            </a:schemeClr>
          </a:solidFill>
          <a:ln>
            <a:noFill/>
          </a:ln>
        </p:spPr>
        <p:txBody>
          <a:bodyPr lIns="0" tIns="0" rIns="0" bIns="0"/>
          <a:lstStyle/>
          <a:p>
            <a:endParaRPr lang="en-US">
              <a:latin typeface="Montserrat" charset="0"/>
              <a:ea typeface="Montserrat" charset="0"/>
              <a:cs typeface="Montserrat" charset="0"/>
            </a:endParaRPr>
          </a:p>
        </p:txBody>
      </p:sp>
      <p:sp>
        <p:nvSpPr>
          <p:cNvPr id="32" name="Rectangle 31">
            <a:extLst>
              <a:ext uri="{FF2B5EF4-FFF2-40B4-BE49-F238E27FC236}">
                <a16:creationId xmlns:a16="http://schemas.microsoft.com/office/drawing/2014/main" id="{55D31B4F-6989-4C0E-A51C-D26DFFABE4F3}"/>
              </a:ext>
            </a:extLst>
          </p:cNvPr>
          <p:cNvSpPr>
            <a:spLocks/>
          </p:cNvSpPr>
          <p:nvPr/>
        </p:nvSpPr>
        <p:spPr bwMode="auto">
          <a:xfrm>
            <a:off x="6029071" y="2307173"/>
            <a:ext cx="577244" cy="3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dirty="0">
                <a:solidFill>
                  <a:srgbClr val="FFFFFF"/>
                </a:solidFill>
                <a:latin typeface="Abril Text" charset="0"/>
                <a:ea typeface="Abril Text" charset="0"/>
                <a:cs typeface="Abril Text" charset="0"/>
                <a:sym typeface="Raleway" charset="0"/>
              </a:rPr>
              <a:t>4%</a:t>
            </a:r>
          </a:p>
        </p:txBody>
      </p:sp>
      <p:sp>
        <p:nvSpPr>
          <p:cNvPr id="33" name="Oval 32">
            <a:extLst>
              <a:ext uri="{FF2B5EF4-FFF2-40B4-BE49-F238E27FC236}">
                <a16:creationId xmlns:a16="http://schemas.microsoft.com/office/drawing/2014/main" id="{0B5DABFE-AB0C-423B-8C09-512C00806EA3}"/>
              </a:ext>
            </a:extLst>
          </p:cNvPr>
          <p:cNvSpPr>
            <a:spLocks/>
          </p:cNvSpPr>
          <p:nvPr/>
        </p:nvSpPr>
        <p:spPr bwMode="auto">
          <a:xfrm>
            <a:off x="5505640" y="3108555"/>
            <a:ext cx="1608109" cy="1608109"/>
          </a:xfrm>
          <a:prstGeom prst="ellipse">
            <a:avLst/>
          </a:prstGeom>
          <a:solidFill>
            <a:schemeClr val="accent1">
              <a:alpha val="70000"/>
            </a:schemeClr>
          </a:solidFill>
          <a:ln>
            <a:noFill/>
          </a:ln>
        </p:spPr>
        <p:txBody>
          <a:bodyPr lIns="0" tIns="0" rIns="0" bIns="0"/>
          <a:lstStyle/>
          <a:p>
            <a:endParaRPr lang="en-US">
              <a:latin typeface="Montserrat" charset="0"/>
              <a:ea typeface="Montserrat" charset="0"/>
              <a:cs typeface="Montserrat" charset="0"/>
            </a:endParaRPr>
          </a:p>
        </p:txBody>
      </p:sp>
      <p:sp>
        <p:nvSpPr>
          <p:cNvPr id="34" name="Rectangle 33">
            <a:extLst>
              <a:ext uri="{FF2B5EF4-FFF2-40B4-BE49-F238E27FC236}">
                <a16:creationId xmlns:a16="http://schemas.microsoft.com/office/drawing/2014/main" id="{8FB3A79D-3D57-482C-832F-34D2283BE5D8}"/>
              </a:ext>
            </a:extLst>
          </p:cNvPr>
          <p:cNvSpPr>
            <a:spLocks/>
          </p:cNvSpPr>
          <p:nvPr/>
        </p:nvSpPr>
        <p:spPr bwMode="auto">
          <a:xfrm>
            <a:off x="6050339" y="3571676"/>
            <a:ext cx="577244" cy="3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a:solidFill>
                  <a:srgbClr val="000000"/>
                </a:solidFill>
                <a:latin typeface="Abril Text" charset="0"/>
                <a:ea typeface="Abril Text" charset="0"/>
                <a:cs typeface="Abril Text" charset="0"/>
                <a:sym typeface="Raleway" charset="0"/>
              </a:rPr>
              <a:t>18%</a:t>
            </a:r>
          </a:p>
        </p:txBody>
      </p:sp>
      <p:sp>
        <p:nvSpPr>
          <p:cNvPr id="35" name="Oval 34">
            <a:extLst>
              <a:ext uri="{FF2B5EF4-FFF2-40B4-BE49-F238E27FC236}">
                <a16:creationId xmlns:a16="http://schemas.microsoft.com/office/drawing/2014/main" id="{97BEA33B-2CF9-4EAF-A733-659DC72E0A88}"/>
              </a:ext>
            </a:extLst>
          </p:cNvPr>
          <p:cNvSpPr>
            <a:spLocks/>
          </p:cNvSpPr>
          <p:nvPr/>
        </p:nvSpPr>
        <p:spPr bwMode="auto">
          <a:xfrm>
            <a:off x="7541776" y="2840536"/>
            <a:ext cx="1448098" cy="1448098"/>
          </a:xfrm>
          <a:prstGeom prst="ellipse">
            <a:avLst/>
          </a:prstGeom>
          <a:solidFill>
            <a:schemeClr val="bg2"/>
          </a:solidFill>
          <a:ln>
            <a:noFill/>
          </a:ln>
        </p:spPr>
        <p:txBody>
          <a:bodyPr lIns="0" tIns="0" rIns="0" bIns="0"/>
          <a:lstStyle/>
          <a:p>
            <a:endParaRPr lang="en-US">
              <a:latin typeface="Montserrat" charset="0"/>
              <a:ea typeface="Montserrat" charset="0"/>
              <a:cs typeface="Montserrat" charset="0"/>
            </a:endParaRPr>
          </a:p>
        </p:txBody>
      </p:sp>
      <p:sp>
        <p:nvSpPr>
          <p:cNvPr id="36" name="Oval 35">
            <a:extLst>
              <a:ext uri="{FF2B5EF4-FFF2-40B4-BE49-F238E27FC236}">
                <a16:creationId xmlns:a16="http://schemas.microsoft.com/office/drawing/2014/main" id="{CBDD5D66-7DBB-41CB-BDE6-51DD7AFF14A3}"/>
              </a:ext>
            </a:extLst>
          </p:cNvPr>
          <p:cNvSpPr>
            <a:spLocks/>
          </p:cNvSpPr>
          <p:nvPr/>
        </p:nvSpPr>
        <p:spPr bwMode="auto">
          <a:xfrm>
            <a:off x="9261893" y="2523515"/>
            <a:ext cx="1808121" cy="1808121"/>
          </a:xfrm>
          <a:prstGeom prst="ellipse">
            <a:avLst/>
          </a:prstGeom>
          <a:solidFill>
            <a:schemeClr val="bg1">
              <a:lumMod val="85000"/>
              <a:alpha val="70000"/>
            </a:schemeClr>
          </a:solidFill>
          <a:ln>
            <a:noFill/>
          </a:ln>
        </p:spPr>
        <p:txBody>
          <a:bodyPr lIns="0" tIns="0" rIns="0" bIns="0"/>
          <a:lstStyle/>
          <a:p>
            <a:endParaRPr lang="en-US">
              <a:latin typeface="Montserrat" charset="0"/>
              <a:ea typeface="Montserrat" charset="0"/>
              <a:cs typeface="Montserrat" charset="0"/>
            </a:endParaRPr>
          </a:p>
        </p:txBody>
      </p:sp>
      <p:sp>
        <p:nvSpPr>
          <p:cNvPr id="37" name="Rectangle 36">
            <a:extLst>
              <a:ext uri="{FF2B5EF4-FFF2-40B4-BE49-F238E27FC236}">
                <a16:creationId xmlns:a16="http://schemas.microsoft.com/office/drawing/2014/main" id="{A4032EF6-81BC-4DE0-B6D6-B0468FD3CB98}"/>
              </a:ext>
            </a:extLst>
          </p:cNvPr>
          <p:cNvSpPr>
            <a:spLocks/>
          </p:cNvSpPr>
          <p:nvPr/>
        </p:nvSpPr>
        <p:spPr bwMode="auto">
          <a:xfrm>
            <a:off x="9933336" y="3091742"/>
            <a:ext cx="577244" cy="3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dirty="0">
                <a:latin typeface="Abril Text" charset="0"/>
                <a:ea typeface="Abril Text" charset="0"/>
                <a:cs typeface="Abril Text" charset="0"/>
                <a:sym typeface="Raleway" charset="0"/>
              </a:rPr>
              <a:t>28%</a:t>
            </a:r>
          </a:p>
        </p:txBody>
      </p:sp>
      <p:sp>
        <p:nvSpPr>
          <p:cNvPr id="38" name="Oval 37">
            <a:extLst>
              <a:ext uri="{FF2B5EF4-FFF2-40B4-BE49-F238E27FC236}">
                <a16:creationId xmlns:a16="http://schemas.microsoft.com/office/drawing/2014/main" id="{645A01A5-9F04-4A96-ABE0-155F3426D7DB}"/>
              </a:ext>
            </a:extLst>
          </p:cNvPr>
          <p:cNvSpPr>
            <a:spLocks/>
          </p:cNvSpPr>
          <p:nvPr/>
        </p:nvSpPr>
        <p:spPr bwMode="auto">
          <a:xfrm>
            <a:off x="9377900" y="2012482"/>
            <a:ext cx="840057" cy="840057"/>
          </a:xfrm>
          <a:prstGeom prst="ellipse">
            <a:avLst/>
          </a:prstGeom>
          <a:solidFill>
            <a:schemeClr val="tx1">
              <a:lumMod val="65000"/>
              <a:lumOff val="35000"/>
              <a:alpha val="70000"/>
            </a:schemeClr>
          </a:solidFill>
          <a:ln>
            <a:noFill/>
          </a:ln>
        </p:spPr>
        <p:txBody>
          <a:bodyPr lIns="0" tIns="0" rIns="0" bIns="0"/>
          <a:lstStyle/>
          <a:p>
            <a:endParaRPr lang="en-US">
              <a:latin typeface="Montserrat" charset="0"/>
              <a:ea typeface="Montserrat" charset="0"/>
              <a:cs typeface="Montserrat" charset="0"/>
            </a:endParaRPr>
          </a:p>
        </p:txBody>
      </p:sp>
      <p:sp>
        <p:nvSpPr>
          <p:cNvPr id="39" name="Rectangle 38">
            <a:extLst>
              <a:ext uri="{FF2B5EF4-FFF2-40B4-BE49-F238E27FC236}">
                <a16:creationId xmlns:a16="http://schemas.microsoft.com/office/drawing/2014/main" id="{EDEB676F-62CB-4CC8-84C3-E8ACC35B1B88}"/>
              </a:ext>
            </a:extLst>
          </p:cNvPr>
          <p:cNvSpPr>
            <a:spLocks/>
          </p:cNvSpPr>
          <p:nvPr/>
        </p:nvSpPr>
        <p:spPr bwMode="auto">
          <a:xfrm>
            <a:off x="9509306" y="2243171"/>
            <a:ext cx="577244" cy="312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a:solidFill>
                  <a:srgbClr val="FFFFFF"/>
                </a:solidFill>
                <a:latin typeface="Abril Text" charset="0"/>
                <a:ea typeface="Abril Text" charset="0"/>
                <a:cs typeface="Abril Text" charset="0"/>
                <a:sym typeface="Raleway" charset="0"/>
              </a:rPr>
              <a:t>7%</a:t>
            </a:r>
          </a:p>
        </p:txBody>
      </p:sp>
      <p:sp>
        <p:nvSpPr>
          <p:cNvPr id="65" name="Oval 64">
            <a:extLst>
              <a:ext uri="{FF2B5EF4-FFF2-40B4-BE49-F238E27FC236}">
                <a16:creationId xmlns:a16="http://schemas.microsoft.com/office/drawing/2014/main" id="{9A4267B3-D29E-4645-B115-C3F590994FFF}"/>
              </a:ext>
            </a:extLst>
          </p:cNvPr>
          <p:cNvSpPr>
            <a:spLocks/>
          </p:cNvSpPr>
          <p:nvPr/>
        </p:nvSpPr>
        <p:spPr bwMode="auto">
          <a:xfrm>
            <a:off x="7806793" y="3943611"/>
            <a:ext cx="902062" cy="904061"/>
          </a:xfrm>
          <a:prstGeom prst="ellipse">
            <a:avLst/>
          </a:prstGeom>
          <a:solidFill>
            <a:schemeClr val="tx1">
              <a:lumMod val="95000"/>
              <a:lumOff val="5000"/>
              <a:alpha val="90000"/>
            </a:schemeClr>
          </a:solidFill>
          <a:ln>
            <a:noFill/>
          </a:ln>
        </p:spPr>
        <p:txBody>
          <a:bodyPr lIns="0" tIns="0" rIns="0" bIns="0"/>
          <a:lstStyle/>
          <a:p>
            <a:endParaRPr lang="en-US">
              <a:latin typeface="Montserrat" charset="0"/>
              <a:ea typeface="Montserrat" charset="0"/>
              <a:cs typeface="Montserrat" charset="0"/>
            </a:endParaRPr>
          </a:p>
        </p:txBody>
      </p:sp>
      <p:sp>
        <p:nvSpPr>
          <p:cNvPr id="66" name="Rectangle 65">
            <a:extLst>
              <a:ext uri="{FF2B5EF4-FFF2-40B4-BE49-F238E27FC236}">
                <a16:creationId xmlns:a16="http://schemas.microsoft.com/office/drawing/2014/main" id="{E1812B41-50F7-4F47-BB8B-FF6D505F1AB6}"/>
              </a:ext>
            </a:extLst>
          </p:cNvPr>
          <p:cNvSpPr>
            <a:spLocks/>
          </p:cNvSpPr>
          <p:nvPr/>
        </p:nvSpPr>
        <p:spPr bwMode="auto">
          <a:xfrm>
            <a:off x="8008655" y="3990632"/>
            <a:ext cx="530340" cy="43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en-US" sz="1500">
                <a:solidFill>
                  <a:srgbClr val="FFFFFF"/>
                </a:solidFill>
                <a:latin typeface="Abril Text" charset="0"/>
                <a:ea typeface="Abril Text" charset="0"/>
                <a:cs typeface="Abril Text" charset="0"/>
                <a:sym typeface="Raleway" charset="0"/>
              </a:rPr>
              <a:t>25%</a:t>
            </a:r>
          </a:p>
        </p:txBody>
      </p:sp>
      <p:sp>
        <p:nvSpPr>
          <p:cNvPr id="67" name="Freeform 28">
            <a:extLst>
              <a:ext uri="{FF2B5EF4-FFF2-40B4-BE49-F238E27FC236}">
                <a16:creationId xmlns:a16="http://schemas.microsoft.com/office/drawing/2014/main" id="{27DAE0AD-169D-4EA2-B734-15189913D06A}"/>
              </a:ext>
            </a:extLst>
          </p:cNvPr>
          <p:cNvSpPr>
            <a:spLocks/>
          </p:cNvSpPr>
          <p:nvPr/>
        </p:nvSpPr>
        <p:spPr bwMode="auto">
          <a:xfrm>
            <a:off x="8035226" y="3134001"/>
            <a:ext cx="504240" cy="592830"/>
          </a:xfrm>
          <a:custGeom>
            <a:avLst/>
            <a:gdLst>
              <a:gd name="connsiteX0" fmla="*/ 1067084 w 2961183"/>
              <a:gd name="connsiteY0" fmla="*/ 2934553 h 3481438"/>
              <a:gd name="connsiteX1" fmla="*/ 1207193 w 2961183"/>
              <a:gd name="connsiteY1" fmla="*/ 3125365 h 3481438"/>
              <a:gd name="connsiteX2" fmla="*/ 1245166 w 2961183"/>
              <a:gd name="connsiteY2" fmla="*/ 3168541 h 3481438"/>
              <a:gd name="connsiteX3" fmla="*/ 1434493 w 2961183"/>
              <a:gd name="connsiteY3" fmla="*/ 3328055 h 3481438"/>
              <a:gd name="connsiteX4" fmla="*/ 1439511 w 2961183"/>
              <a:gd name="connsiteY4" fmla="*/ 3327873 h 3481438"/>
              <a:gd name="connsiteX5" fmla="*/ 1461575 w 2961183"/>
              <a:gd name="connsiteY5" fmla="*/ 3327873 h 3481438"/>
              <a:gd name="connsiteX6" fmla="*/ 1466593 w 2961183"/>
              <a:gd name="connsiteY6" fmla="*/ 3328055 h 3481438"/>
              <a:gd name="connsiteX7" fmla="*/ 1655885 w 2961183"/>
              <a:gd name="connsiteY7" fmla="*/ 3168578 h 3481438"/>
              <a:gd name="connsiteX8" fmla="*/ 1693857 w 2961183"/>
              <a:gd name="connsiteY8" fmla="*/ 3125365 h 3481438"/>
              <a:gd name="connsiteX9" fmla="*/ 1834037 w 2961183"/>
              <a:gd name="connsiteY9" fmla="*/ 2934553 h 3481438"/>
              <a:gd name="connsiteX10" fmla="*/ 979857 w 2961183"/>
              <a:gd name="connsiteY10" fmla="*/ 2827838 h 3481438"/>
              <a:gd name="connsiteX11" fmla="*/ 1854663 w 2961183"/>
              <a:gd name="connsiteY11" fmla="*/ 2827838 h 3481438"/>
              <a:gd name="connsiteX12" fmla="*/ 1916162 w 2961183"/>
              <a:gd name="connsiteY12" fmla="*/ 2874017 h 3481438"/>
              <a:gd name="connsiteX13" fmla="*/ 1736871 w 2961183"/>
              <a:gd name="connsiteY13" fmla="*/ 3254429 h 3481438"/>
              <a:gd name="connsiteX14" fmla="*/ 1420909 w 2961183"/>
              <a:gd name="connsiteY14" fmla="*/ 3481418 h 3481438"/>
              <a:gd name="connsiteX15" fmla="*/ 1415800 w 2961183"/>
              <a:gd name="connsiteY15" fmla="*/ 3481388 h 3481438"/>
              <a:gd name="connsiteX16" fmla="*/ 1097600 w 2961183"/>
              <a:gd name="connsiteY16" fmla="*/ 3254429 h 3481438"/>
              <a:gd name="connsiteX17" fmla="*/ 918357 w 2961183"/>
              <a:gd name="connsiteY17" fmla="*/ 2874017 h 3481438"/>
              <a:gd name="connsiteX18" fmla="*/ 979857 w 2961183"/>
              <a:gd name="connsiteY18" fmla="*/ 2827838 h 3481438"/>
              <a:gd name="connsiteX19" fmla="*/ 2484901 w 2961183"/>
              <a:gd name="connsiteY19" fmla="*/ 1749619 h 3481438"/>
              <a:gd name="connsiteX20" fmla="*/ 2509344 w 2961183"/>
              <a:gd name="connsiteY20" fmla="*/ 1752672 h 3481438"/>
              <a:gd name="connsiteX21" fmla="*/ 2759209 w 2961183"/>
              <a:gd name="connsiteY21" fmla="*/ 1893896 h 3481438"/>
              <a:gd name="connsiteX22" fmla="*/ 2771448 w 2961183"/>
              <a:gd name="connsiteY22" fmla="*/ 1937683 h 3481438"/>
              <a:gd name="connsiteX23" fmla="*/ 2743395 w 2961183"/>
              <a:gd name="connsiteY23" fmla="*/ 1954149 h 3481438"/>
              <a:gd name="connsiteX24" fmla="*/ 2727581 w 2961183"/>
              <a:gd name="connsiteY24" fmla="*/ 1949987 h 3481438"/>
              <a:gd name="connsiteX25" fmla="*/ 2477853 w 2961183"/>
              <a:gd name="connsiteY25" fmla="*/ 1808764 h 3481438"/>
              <a:gd name="connsiteX26" fmla="*/ 2465614 w 2961183"/>
              <a:gd name="connsiteY26" fmla="*/ 1764886 h 3481438"/>
              <a:gd name="connsiteX27" fmla="*/ 2484901 w 2961183"/>
              <a:gd name="connsiteY27" fmla="*/ 1749619 h 3481438"/>
              <a:gd name="connsiteX28" fmla="*/ 383789 w 2961183"/>
              <a:gd name="connsiteY28" fmla="*/ 1639789 h 3481438"/>
              <a:gd name="connsiteX29" fmla="*/ 403024 w 2961183"/>
              <a:gd name="connsiteY29" fmla="*/ 1655146 h 3481438"/>
              <a:gd name="connsiteX30" fmla="*/ 390235 w 2961183"/>
              <a:gd name="connsiteY30" fmla="*/ 1698933 h 3481438"/>
              <a:gd name="connsiteX31" fmla="*/ 140370 w 2961183"/>
              <a:gd name="connsiteY31" fmla="*/ 1836538 h 3481438"/>
              <a:gd name="connsiteX32" fmla="*/ 124968 w 2961183"/>
              <a:gd name="connsiteY32" fmla="*/ 1840519 h 3481438"/>
              <a:gd name="connsiteX33" fmla="*/ 96777 w 2961183"/>
              <a:gd name="connsiteY33" fmla="*/ 1823782 h 3481438"/>
              <a:gd name="connsiteX34" fmla="*/ 109429 w 2961183"/>
              <a:gd name="connsiteY34" fmla="*/ 1780085 h 3481438"/>
              <a:gd name="connsiteX35" fmla="*/ 359294 w 2961183"/>
              <a:gd name="connsiteY35" fmla="*/ 1642480 h 3481438"/>
              <a:gd name="connsiteX36" fmla="*/ 383789 w 2961183"/>
              <a:gd name="connsiteY36" fmla="*/ 1639789 h 3481438"/>
              <a:gd name="connsiteX37" fmla="*/ 1518547 w 2961183"/>
              <a:gd name="connsiteY37" fmla="*/ 716159 h 3481438"/>
              <a:gd name="connsiteX38" fmla="*/ 2181645 w 2961183"/>
              <a:gd name="connsiteY38" fmla="*/ 1380298 h 3481438"/>
              <a:gd name="connsiteX39" fmla="*/ 2139703 w 2961183"/>
              <a:gd name="connsiteY39" fmla="*/ 1422367 h 3481438"/>
              <a:gd name="connsiteX40" fmla="*/ 2097624 w 2961183"/>
              <a:gd name="connsiteY40" fmla="*/ 1380298 h 3481438"/>
              <a:gd name="connsiteX41" fmla="*/ 1518547 w 2961183"/>
              <a:gd name="connsiteY41" fmla="*/ 800206 h 3481438"/>
              <a:gd name="connsiteX42" fmla="*/ 1476605 w 2961183"/>
              <a:gd name="connsiteY42" fmla="*/ 758228 h 3481438"/>
              <a:gd name="connsiteX43" fmla="*/ 1518547 w 2961183"/>
              <a:gd name="connsiteY43" fmla="*/ 716159 h 3481438"/>
              <a:gd name="connsiteX44" fmla="*/ 2936999 w 2961183"/>
              <a:gd name="connsiteY44" fmla="*/ 599928 h 3481438"/>
              <a:gd name="connsiteX45" fmla="*/ 2956681 w 2961183"/>
              <a:gd name="connsiteY45" fmla="*/ 614743 h 3481438"/>
              <a:gd name="connsiteX46" fmla="*/ 2945405 w 2961183"/>
              <a:gd name="connsiteY46" fmla="*/ 658892 h 3481438"/>
              <a:gd name="connsiteX47" fmla="*/ 2468639 w 2961183"/>
              <a:gd name="connsiteY47" fmla="*/ 941067 h 3481438"/>
              <a:gd name="connsiteX48" fmla="*/ 2452413 w 2961183"/>
              <a:gd name="connsiteY48" fmla="*/ 945591 h 3481438"/>
              <a:gd name="connsiteX49" fmla="*/ 2424635 w 2961183"/>
              <a:gd name="connsiteY49" fmla="*/ 929759 h 3481438"/>
              <a:gd name="connsiteX50" fmla="*/ 2435911 w 2961183"/>
              <a:gd name="connsiteY50" fmla="*/ 885700 h 3481438"/>
              <a:gd name="connsiteX51" fmla="*/ 2912676 w 2961183"/>
              <a:gd name="connsiteY51" fmla="*/ 603434 h 3481438"/>
              <a:gd name="connsiteX52" fmla="*/ 2936999 w 2961183"/>
              <a:gd name="connsiteY52" fmla="*/ 599928 h 3481438"/>
              <a:gd name="connsiteX53" fmla="*/ 1420565 w 2961183"/>
              <a:gd name="connsiteY53" fmla="*/ 533544 h 3481438"/>
              <a:gd name="connsiteX54" fmla="*/ 533526 w 2961183"/>
              <a:gd name="connsiteY54" fmla="*/ 1421711 h 3481438"/>
              <a:gd name="connsiteX55" fmla="*/ 952488 w 2961183"/>
              <a:gd name="connsiteY55" fmla="*/ 2175019 h 3481438"/>
              <a:gd name="connsiteX56" fmla="*/ 981070 w 2961183"/>
              <a:gd name="connsiteY56" fmla="*/ 2193854 h 3481438"/>
              <a:gd name="connsiteX57" fmla="*/ 1090800 w 2961183"/>
              <a:gd name="connsiteY57" fmla="*/ 2534298 h 3481438"/>
              <a:gd name="connsiteX58" fmla="*/ 1087679 w 2961183"/>
              <a:gd name="connsiteY58" fmla="*/ 2567730 h 3481438"/>
              <a:gd name="connsiteX59" fmla="*/ 1753452 w 2961183"/>
              <a:gd name="connsiteY59" fmla="*/ 2567730 h 3481438"/>
              <a:gd name="connsiteX60" fmla="*/ 1750331 w 2961183"/>
              <a:gd name="connsiteY60" fmla="*/ 2534298 h 3481438"/>
              <a:gd name="connsiteX61" fmla="*/ 1860061 w 2961183"/>
              <a:gd name="connsiteY61" fmla="*/ 2193854 h 3481438"/>
              <a:gd name="connsiteX62" fmla="*/ 1886836 w 2961183"/>
              <a:gd name="connsiteY62" fmla="*/ 2176149 h 3481438"/>
              <a:gd name="connsiteX63" fmla="*/ 2307605 w 2961183"/>
              <a:gd name="connsiteY63" fmla="*/ 1421711 h 3481438"/>
              <a:gd name="connsiteX64" fmla="*/ 1420565 w 2961183"/>
              <a:gd name="connsiteY64" fmla="*/ 533544 h 3481438"/>
              <a:gd name="connsiteX65" fmla="*/ 24393 w 2961183"/>
              <a:gd name="connsiteY65" fmla="*/ 517239 h 3481438"/>
              <a:gd name="connsiteX66" fmla="*/ 48785 w 2961183"/>
              <a:gd name="connsiteY66" fmla="*/ 520925 h 3481438"/>
              <a:gd name="connsiteX67" fmla="*/ 504785 w 2961183"/>
              <a:gd name="connsiteY67" fmla="*/ 796406 h 3481438"/>
              <a:gd name="connsiteX68" fmla="*/ 515786 w 2961183"/>
              <a:gd name="connsiteY68" fmla="*/ 840555 h 3481438"/>
              <a:gd name="connsiteX69" fmla="*/ 488146 w 2961183"/>
              <a:gd name="connsiteY69" fmla="*/ 856207 h 3481438"/>
              <a:gd name="connsiteX70" fmla="*/ 471644 w 2961183"/>
              <a:gd name="connsiteY70" fmla="*/ 851502 h 3481438"/>
              <a:gd name="connsiteX71" fmla="*/ 15506 w 2961183"/>
              <a:gd name="connsiteY71" fmla="*/ 576112 h 3481438"/>
              <a:gd name="connsiteX72" fmla="*/ 4642 w 2961183"/>
              <a:gd name="connsiteY72" fmla="*/ 531872 h 3481438"/>
              <a:gd name="connsiteX73" fmla="*/ 24393 w 2961183"/>
              <a:gd name="connsiteY73" fmla="*/ 517239 h 3481438"/>
              <a:gd name="connsiteX74" fmla="*/ 1443910 w 2961183"/>
              <a:gd name="connsiteY74" fmla="*/ 426840 h 3481438"/>
              <a:gd name="connsiteX75" fmla="*/ 2461010 w 2961183"/>
              <a:gd name="connsiteY75" fmla="*/ 1441973 h 3481438"/>
              <a:gd name="connsiteX76" fmla="*/ 1980807 w 2961183"/>
              <a:gd name="connsiteY76" fmla="*/ 2303009 h 3481438"/>
              <a:gd name="connsiteX77" fmla="*/ 1954814 w 2961183"/>
              <a:gd name="connsiteY77" fmla="*/ 2320166 h 3481438"/>
              <a:gd name="connsiteX78" fmla="*/ 1895201 w 2961183"/>
              <a:gd name="connsiteY78" fmla="*/ 2369202 h 3481438"/>
              <a:gd name="connsiteX79" fmla="*/ 1902358 w 2961183"/>
              <a:gd name="connsiteY79" fmla="*/ 2540562 h 3481438"/>
              <a:gd name="connsiteX80" fmla="*/ 1911870 w 2961183"/>
              <a:gd name="connsiteY80" fmla="*/ 2644670 h 3481438"/>
              <a:gd name="connsiteX81" fmla="*/ 1895201 w 2961183"/>
              <a:gd name="connsiteY81" fmla="*/ 2693706 h 3481438"/>
              <a:gd name="connsiteX82" fmla="*/ 1847736 w 2961183"/>
              <a:gd name="connsiteY82" fmla="*/ 2714464 h 3481438"/>
              <a:gd name="connsiteX83" fmla="*/ 1040084 w 2961183"/>
              <a:gd name="connsiteY83" fmla="*/ 2714464 h 3481438"/>
              <a:gd name="connsiteX84" fmla="*/ 992619 w 2961183"/>
              <a:gd name="connsiteY84" fmla="*/ 2693706 h 3481438"/>
              <a:gd name="connsiteX85" fmla="*/ 975950 w 2961183"/>
              <a:gd name="connsiteY85" fmla="*/ 2644670 h 3481438"/>
              <a:gd name="connsiteX86" fmla="*/ 985462 w 2961183"/>
              <a:gd name="connsiteY86" fmla="*/ 2540562 h 3481438"/>
              <a:gd name="connsiteX87" fmla="*/ 992619 w 2961183"/>
              <a:gd name="connsiteY87" fmla="*/ 2369202 h 3481438"/>
              <a:gd name="connsiteX88" fmla="*/ 933006 w 2961183"/>
              <a:gd name="connsiteY88" fmla="*/ 2320166 h 3481438"/>
              <a:gd name="connsiteX89" fmla="*/ 905224 w 2961183"/>
              <a:gd name="connsiteY89" fmla="*/ 2301844 h 3481438"/>
              <a:gd name="connsiteX90" fmla="*/ 426810 w 2961183"/>
              <a:gd name="connsiteY90" fmla="*/ 1441973 h 3481438"/>
              <a:gd name="connsiteX91" fmla="*/ 1443910 w 2961183"/>
              <a:gd name="connsiteY91" fmla="*/ 426840 h 3481438"/>
              <a:gd name="connsiteX92" fmla="*/ 1495995 w 2961183"/>
              <a:gd name="connsiteY92" fmla="*/ 0 h 3481438"/>
              <a:gd name="connsiteX93" fmla="*/ 1528173 w 2961183"/>
              <a:gd name="connsiteY93" fmla="*/ 32207 h 3481438"/>
              <a:gd name="connsiteX94" fmla="*/ 1528173 w 2961183"/>
              <a:gd name="connsiteY94" fmla="*/ 300722 h 3481438"/>
              <a:gd name="connsiteX95" fmla="*/ 1495995 w 2961183"/>
              <a:gd name="connsiteY95" fmla="*/ 333019 h 3481438"/>
              <a:gd name="connsiteX96" fmla="*/ 1463816 w 2961183"/>
              <a:gd name="connsiteY96" fmla="*/ 300722 h 3481438"/>
              <a:gd name="connsiteX97" fmla="*/ 1463816 w 2961183"/>
              <a:gd name="connsiteY97" fmla="*/ 32207 h 3481438"/>
              <a:gd name="connsiteX98" fmla="*/ 1495995 w 2961183"/>
              <a:gd name="connsiteY98" fmla="*/ 0 h 348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961183" h="3481438">
                <a:moveTo>
                  <a:pt x="1067084" y="2934553"/>
                </a:moveTo>
                <a:cubicBezTo>
                  <a:pt x="1066194" y="2988660"/>
                  <a:pt x="1085732" y="3076068"/>
                  <a:pt x="1207193" y="3125365"/>
                </a:cubicBezTo>
                <a:cubicBezTo>
                  <a:pt x="1226055" y="3132998"/>
                  <a:pt x="1240148" y="3149030"/>
                  <a:pt x="1245166" y="3168541"/>
                </a:cubicBezTo>
                <a:cubicBezTo>
                  <a:pt x="1279543" y="3301621"/>
                  <a:pt x="1381075" y="3325177"/>
                  <a:pt x="1434493" y="3328055"/>
                </a:cubicBezTo>
                <a:cubicBezTo>
                  <a:pt x="1436165" y="3327909"/>
                  <a:pt x="1437838" y="3327873"/>
                  <a:pt x="1439511" y="3327873"/>
                </a:cubicBezTo>
                <a:lnTo>
                  <a:pt x="1461575" y="3327873"/>
                </a:lnTo>
                <a:cubicBezTo>
                  <a:pt x="1463248" y="3327873"/>
                  <a:pt x="1464920" y="3327909"/>
                  <a:pt x="1466593" y="3328055"/>
                </a:cubicBezTo>
                <a:cubicBezTo>
                  <a:pt x="1520010" y="3325177"/>
                  <a:pt x="1621542" y="3301676"/>
                  <a:pt x="1655885" y="3168578"/>
                </a:cubicBezTo>
                <a:cubicBezTo>
                  <a:pt x="1660903" y="3149030"/>
                  <a:pt x="1674960" y="3132998"/>
                  <a:pt x="1693857" y="3125365"/>
                </a:cubicBezTo>
                <a:cubicBezTo>
                  <a:pt x="1815567" y="3075977"/>
                  <a:pt x="1834891" y="2988277"/>
                  <a:pt x="1834037" y="2934553"/>
                </a:cubicBezTo>
                <a:close/>
                <a:moveTo>
                  <a:pt x="979857" y="2827838"/>
                </a:moveTo>
                <a:lnTo>
                  <a:pt x="1854663" y="2827838"/>
                </a:lnTo>
                <a:cubicBezTo>
                  <a:pt x="1883126" y="2827838"/>
                  <a:pt x="1908183" y="2846630"/>
                  <a:pt x="1916162" y="2874017"/>
                </a:cubicBezTo>
                <a:cubicBezTo>
                  <a:pt x="1942727" y="2964982"/>
                  <a:pt x="1936792" y="3156050"/>
                  <a:pt x="1736871" y="3254429"/>
                </a:cubicBezTo>
                <a:cubicBezTo>
                  <a:pt x="1680723" y="3421108"/>
                  <a:pt x="1539334" y="3481418"/>
                  <a:pt x="1420909" y="3481418"/>
                </a:cubicBezTo>
                <a:cubicBezTo>
                  <a:pt x="1420520" y="3481478"/>
                  <a:pt x="1416384" y="3481388"/>
                  <a:pt x="1415800" y="3481388"/>
                </a:cubicBezTo>
                <a:cubicBezTo>
                  <a:pt x="1293580" y="3480631"/>
                  <a:pt x="1153407" y="3420018"/>
                  <a:pt x="1097600" y="3254429"/>
                </a:cubicBezTo>
                <a:cubicBezTo>
                  <a:pt x="897728" y="3156050"/>
                  <a:pt x="891792" y="2964982"/>
                  <a:pt x="918357" y="2874017"/>
                </a:cubicBezTo>
                <a:cubicBezTo>
                  <a:pt x="926337" y="2846630"/>
                  <a:pt x="951394" y="2827838"/>
                  <a:pt x="979857" y="2827838"/>
                </a:cubicBezTo>
                <a:close/>
                <a:moveTo>
                  <a:pt x="2484901" y="1749619"/>
                </a:moveTo>
                <a:cubicBezTo>
                  <a:pt x="2492808" y="1747380"/>
                  <a:pt x="2501574" y="1748194"/>
                  <a:pt x="2509344" y="1752672"/>
                </a:cubicBezTo>
                <a:lnTo>
                  <a:pt x="2759209" y="1893896"/>
                </a:lnTo>
                <a:cubicBezTo>
                  <a:pt x="2774749" y="1902581"/>
                  <a:pt x="2780111" y="1922213"/>
                  <a:pt x="2771448" y="1937683"/>
                </a:cubicBezTo>
                <a:cubicBezTo>
                  <a:pt x="2765535" y="1948268"/>
                  <a:pt x="2754671" y="1954149"/>
                  <a:pt x="2743395" y="1954149"/>
                </a:cubicBezTo>
                <a:cubicBezTo>
                  <a:pt x="2738032" y="1954149"/>
                  <a:pt x="2732669" y="1952792"/>
                  <a:pt x="2727581" y="1949987"/>
                </a:cubicBezTo>
                <a:lnTo>
                  <a:pt x="2477853" y="1808764"/>
                </a:lnTo>
                <a:cubicBezTo>
                  <a:pt x="2462314" y="1800079"/>
                  <a:pt x="2456813" y="1780356"/>
                  <a:pt x="2465614" y="1764886"/>
                </a:cubicBezTo>
                <a:cubicBezTo>
                  <a:pt x="2469946" y="1757151"/>
                  <a:pt x="2476994" y="1751858"/>
                  <a:pt x="2484901" y="1749619"/>
                </a:cubicBezTo>
                <a:close/>
                <a:moveTo>
                  <a:pt x="383789" y="1639789"/>
                </a:moveTo>
                <a:cubicBezTo>
                  <a:pt x="391713" y="1642096"/>
                  <a:pt x="398761" y="1647411"/>
                  <a:pt x="403024" y="1655146"/>
                </a:cubicBezTo>
                <a:cubicBezTo>
                  <a:pt x="411550" y="1670707"/>
                  <a:pt x="405774" y="1690339"/>
                  <a:pt x="390235" y="1698933"/>
                </a:cubicBezTo>
                <a:lnTo>
                  <a:pt x="140370" y="1836538"/>
                </a:lnTo>
                <a:cubicBezTo>
                  <a:pt x="135557" y="1839252"/>
                  <a:pt x="130194" y="1840519"/>
                  <a:pt x="124968" y="1840519"/>
                </a:cubicBezTo>
                <a:cubicBezTo>
                  <a:pt x="113554" y="1840519"/>
                  <a:pt x="102553" y="1834457"/>
                  <a:pt x="96777" y="1823782"/>
                </a:cubicBezTo>
                <a:cubicBezTo>
                  <a:pt x="88114" y="1808221"/>
                  <a:pt x="93890" y="1788679"/>
                  <a:pt x="109429" y="1780085"/>
                </a:cubicBezTo>
                <a:lnTo>
                  <a:pt x="359294" y="1642480"/>
                </a:lnTo>
                <a:cubicBezTo>
                  <a:pt x="367064" y="1638183"/>
                  <a:pt x="375865" y="1637482"/>
                  <a:pt x="383789" y="1639789"/>
                </a:cubicBezTo>
                <a:close/>
                <a:moveTo>
                  <a:pt x="1518547" y="716159"/>
                </a:moveTo>
                <a:cubicBezTo>
                  <a:pt x="1884200" y="716159"/>
                  <a:pt x="2181645" y="1014077"/>
                  <a:pt x="2181645" y="1380298"/>
                </a:cubicBezTo>
                <a:cubicBezTo>
                  <a:pt x="2181645" y="1403549"/>
                  <a:pt x="2162806" y="1422367"/>
                  <a:pt x="2139703" y="1422367"/>
                </a:cubicBezTo>
                <a:cubicBezTo>
                  <a:pt x="2116463" y="1422367"/>
                  <a:pt x="2097624" y="1403549"/>
                  <a:pt x="2097624" y="1380298"/>
                </a:cubicBezTo>
                <a:cubicBezTo>
                  <a:pt x="2097624" y="1060488"/>
                  <a:pt x="1837857" y="800206"/>
                  <a:pt x="1518547" y="800206"/>
                </a:cubicBezTo>
                <a:cubicBezTo>
                  <a:pt x="1495445" y="800206"/>
                  <a:pt x="1476605" y="781388"/>
                  <a:pt x="1476605" y="758228"/>
                </a:cubicBezTo>
                <a:cubicBezTo>
                  <a:pt x="1476605" y="734977"/>
                  <a:pt x="1495445" y="716159"/>
                  <a:pt x="1518547" y="716159"/>
                </a:cubicBezTo>
                <a:close/>
                <a:moveTo>
                  <a:pt x="2936999" y="599928"/>
                </a:moveTo>
                <a:cubicBezTo>
                  <a:pt x="2944958" y="601986"/>
                  <a:pt x="2952143" y="607098"/>
                  <a:pt x="2956681" y="614743"/>
                </a:cubicBezTo>
                <a:cubicBezTo>
                  <a:pt x="2965757" y="630032"/>
                  <a:pt x="2960669" y="649845"/>
                  <a:pt x="2945405" y="658892"/>
                </a:cubicBezTo>
                <a:lnTo>
                  <a:pt x="2468639" y="941067"/>
                </a:lnTo>
                <a:cubicBezTo>
                  <a:pt x="2463551" y="944143"/>
                  <a:pt x="2457913" y="945591"/>
                  <a:pt x="2452413" y="945591"/>
                </a:cubicBezTo>
                <a:cubicBezTo>
                  <a:pt x="2441274" y="945591"/>
                  <a:pt x="2430685" y="939891"/>
                  <a:pt x="2424635" y="929759"/>
                </a:cubicBezTo>
                <a:cubicBezTo>
                  <a:pt x="2415559" y="914469"/>
                  <a:pt x="2420647" y="894656"/>
                  <a:pt x="2435911" y="885700"/>
                </a:cubicBezTo>
                <a:lnTo>
                  <a:pt x="2912676" y="603434"/>
                </a:lnTo>
                <a:cubicBezTo>
                  <a:pt x="2920308" y="598865"/>
                  <a:pt x="2929040" y="597870"/>
                  <a:pt x="2936999" y="599928"/>
                </a:cubicBezTo>
                <a:close/>
                <a:moveTo>
                  <a:pt x="1420565" y="533544"/>
                </a:moveTo>
                <a:cubicBezTo>
                  <a:pt x="931462" y="533544"/>
                  <a:pt x="533526" y="931999"/>
                  <a:pt x="533526" y="1421711"/>
                </a:cubicBezTo>
                <a:cubicBezTo>
                  <a:pt x="533526" y="1729570"/>
                  <a:pt x="690154" y="2011154"/>
                  <a:pt x="952488" y="2175019"/>
                </a:cubicBezTo>
                <a:lnTo>
                  <a:pt x="981070" y="2193854"/>
                </a:lnTo>
                <a:cubicBezTo>
                  <a:pt x="1114537" y="2281814"/>
                  <a:pt x="1111334" y="2315434"/>
                  <a:pt x="1090800" y="2534298"/>
                </a:cubicBezTo>
                <a:cubicBezTo>
                  <a:pt x="1089815" y="2544845"/>
                  <a:pt x="1088747" y="2556052"/>
                  <a:pt x="1087679" y="2567730"/>
                </a:cubicBezTo>
                <a:lnTo>
                  <a:pt x="1753452" y="2567730"/>
                </a:lnTo>
                <a:cubicBezTo>
                  <a:pt x="1752384" y="2556052"/>
                  <a:pt x="1751316" y="2544845"/>
                  <a:pt x="1750331" y="2534298"/>
                </a:cubicBezTo>
                <a:cubicBezTo>
                  <a:pt x="1729797" y="2315434"/>
                  <a:pt x="1726594" y="2281814"/>
                  <a:pt x="1860061" y="2193854"/>
                </a:cubicBezTo>
                <a:lnTo>
                  <a:pt x="1886836" y="2176149"/>
                </a:lnTo>
                <a:cubicBezTo>
                  <a:pt x="2150977" y="2011154"/>
                  <a:pt x="2307605" y="1729570"/>
                  <a:pt x="2307605" y="1421711"/>
                </a:cubicBezTo>
                <a:cubicBezTo>
                  <a:pt x="2307605" y="931999"/>
                  <a:pt x="1909669" y="533544"/>
                  <a:pt x="1420565" y="533544"/>
                </a:cubicBezTo>
                <a:close/>
                <a:moveTo>
                  <a:pt x="24393" y="517239"/>
                </a:moveTo>
                <a:cubicBezTo>
                  <a:pt x="32386" y="515248"/>
                  <a:pt x="41153" y="516311"/>
                  <a:pt x="48785" y="520925"/>
                </a:cubicBezTo>
                <a:lnTo>
                  <a:pt x="504785" y="796406"/>
                </a:lnTo>
                <a:cubicBezTo>
                  <a:pt x="520049" y="805543"/>
                  <a:pt x="524862" y="825356"/>
                  <a:pt x="515786" y="840555"/>
                </a:cubicBezTo>
                <a:cubicBezTo>
                  <a:pt x="509736" y="850597"/>
                  <a:pt x="499147" y="856207"/>
                  <a:pt x="488146" y="856207"/>
                </a:cubicBezTo>
                <a:cubicBezTo>
                  <a:pt x="482508" y="856207"/>
                  <a:pt x="476732" y="854669"/>
                  <a:pt x="471644" y="851502"/>
                </a:cubicBezTo>
                <a:lnTo>
                  <a:pt x="15506" y="576112"/>
                </a:lnTo>
                <a:cubicBezTo>
                  <a:pt x="379" y="566974"/>
                  <a:pt x="-4571" y="547162"/>
                  <a:pt x="4642" y="531872"/>
                </a:cubicBezTo>
                <a:cubicBezTo>
                  <a:pt x="9180" y="524273"/>
                  <a:pt x="16400" y="519229"/>
                  <a:pt x="24393" y="517239"/>
                </a:cubicBezTo>
                <a:close/>
                <a:moveTo>
                  <a:pt x="1443910" y="426840"/>
                </a:moveTo>
                <a:cubicBezTo>
                  <a:pt x="2004728" y="426840"/>
                  <a:pt x="2461010" y="882141"/>
                  <a:pt x="2461010" y="1441973"/>
                </a:cubicBezTo>
                <a:cubicBezTo>
                  <a:pt x="2461010" y="1793907"/>
                  <a:pt x="2281511" y="2115763"/>
                  <a:pt x="1980807" y="2303009"/>
                </a:cubicBezTo>
                <a:lnTo>
                  <a:pt x="1954814" y="2320166"/>
                </a:lnTo>
                <a:cubicBezTo>
                  <a:pt x="1910081" y="2349609"/>
                  <a:pt x="1898403" y="2358188"/>
                  <a:pt x="1895201" y="2369202"/>
                </a:cubicBezTo>
                <a:cubicBezTo>
                  <a:pt x="1888420" y="2392502"/>
                  <a:pt x="1893977" y="2451387"/>
                  <a:pt x="1902358" y="2540562"/>
                </a:cubicBezTo>
                <a:cubicBezTo>
                  <a:pt x="1905278" y="2570746"/>
                  <a:pt x="1908480" y="2605166"/>
                  <a:pt x="1911870" y="2644670"/>
                </a:cubicBezTo>
                <a:cubicBezTo>
                  <a:pt x="1913471" y="2662569"/>
                  <a:pt x="1907444" y="2680361"/>
                  <a:pt x="1895201" y="2693706"/>
                </a:cubicBezTo>
                <a:cubicBezTo>
                  <a:pt x="1883052" y="2706944"/>
                  <a:pt x="1865818" y="2714464"/>
                  <a:pt x="1847736" y="2714464"/>
                </a:cubicBezTo>
                <a:lnTo>
                  <a:pt x="1040084" y="2714464"/>
                </a:lnTo>
                <a:cubicBezTo>
                  <a:pt x="1022002" y="2714464"/>
                  <a:pt x="1004768" y="2706944"/>
                  <a:pt x="992619" y="2693706"/>
                </a:cubicBezTo>
                <a:cubicBezTo>
                  <a:pt x="980376" y="2680361"/>
                  <a:pt x="974349" y="2662569"/>
                  <a:pt x="975950" y="2644670"/>
                </a:cubicBezTo>
                <a:cubicBezTo>
                  <a:pt x="979340" y="2605166"/>
                  <a:pt x="982542" y="2570746"/>
                  <a:pt x="985462" y="2540562"/>
                </a:cubicBezTo>
                <a:cubicBezTo>
                  <a:pt x="993843" y="2451387"/>
                  <a:pt x="999400" y="2392502"/>
                  <a:pt x="992619" y="2369202"/>
                </a:cubicBezTo>
                <a:cubicBezTo>
                  <a:pt x="989417" y="2358188"/>
                  <a:pt x="977739" y="2349609"/>
                  <a:pt x="933006" y="2320166"/>
                </a:cubicBezTo>
                <a:lnTo>
                  <a:pt x="905224" y="2301844"/>
                </a:lnTo>
                <a:cubicBezTo>
                  <a:pt x="606309" y="2115763"/>
                  <a:pt x="426810" y="1793907"/>
                  <a:pt x="426810" y="1441973"/>
                </a:cubicBezTo>
                <a:cubicBezTo>
                  <a:pt x="426810" y="882141"/>
                  <a:pt x="883092" y="426840"/>
                  <a:pt x="1443910" y="426840"/>
                </a:cubicBezTo>
                <a:close/>
                <a:moveTo>
                  <a:pt x="1495995" y="0"/>
                </a:moveTo>
                <a:cubicBezTo>
                  <a:pt x="1513872" y="0"/>
                  <a:pt x="1528173" y="14385"/>
                  <a:pt x="1528173" y="32207"/>
                </a:cubicBezTo>
                <a:lnTo>
                  <a:pt x="1528173" y="300722"/>
                </a:lnTo>
                <a:cubicBezTo>
                  <a:pt x="1528173" y="318544"/>
                  <a:pt x="1513872" y="333019"/>
                  <a:pt x="1495995" y="333019"/>
                </a:cubicBezTo>
                <a:cubicBezTo>
                  <a:pt x="1478255" y="333019"/>
                  <a:pt x="1463816" y="318544"/>
                  <a:pt x="1463816" y="300722"/>
                </a:cubicBezTo>
                <a:lnTo>
                  <a:pt x="1463816" y="32207"/>
                </a:lnTo>
                <a:cubicBezTo>
                  <a:pt x="1463816" y="14385"/>
                  <a:pt x="1478255" y="0"/>
                  <a:pt x="1495995" y="0"/>
                </a:cubicBezTo>
                <a:close/>
              </a:path>
            </a:pathLst>
          </a:custGeom>
          <a:solidFill>
            <a:schemeClr val="accent2"/>
          </a:solidFill>
          <a:ln>
            <a:noFill/>
          </a:ln>
        </p:spPr>
        <p:txBody>
          <a:bodyPr wrap="square" lIns="0" tIns="0" rIns="0" bIns="0">
            <a:noAutofit/>
          </a:bodyPr>
          <a:lstStyle/>
          <a:p>
            <a:endParaRPr lang="en-US" sz="686"/>
          </a:p>
        </p:txBody>
      </p:sp>
      <p:sp>
        <p:nvSpPr>
          <p:cNvPr id="68" name="TextBox 67">
            <a:extLst>
              <a:ext uri="{FF2B5EF4-FFF2-40B4-BE49-F238E27FC236}">
                <a16:creationId xmlns:a16="http://schemas.microsoft.com/office/drawing/2014/main" id="{F56E4309-8D75-4216-8813-D37EC977DC58}"/>
              </a:ext>
            </a:extLst>
          </p:cNvPr>
          <p:cNvSpPr txBox="1"/>
          <p:nvPr/>
        </p:nvSpPr>
        <p:spPr>
          <a:xfrm>
            <a:off x="9716118" y="3442350"/>
            <a:ext cx="975308" cy="400110"/>
          </a:xfrm>
          <a:prstGeom prst="rect">
            <a:avLst/>
          </a:prstGeom>
          <a:noFill/>
        </p:spPr>
        <p:txBody>
          <a:bodyPr wrap="square" rtlCol="0" anchor="ctr">
            <a:spAutoFit/>
          </a:bodyPr>
          <a:lstStyle/>
          <a:p>
            <a:pPr algn="ctr"/>
            <a:r>
              <a:rPr lang="en-US" sz="1000" i="1" dirty="0">
                <a:solidFill>
                  <a:srgbClr val="000000"/>
                </a:solidFill>
                <a:latin typeface="Abril Text" charset="0"/>
                <a:ea typeface="Abril Text" charset="0"/>
                <a:cs typeface="Abril Text" charset="0"/>
              </a:rPr>
              <a:t>Text replace your</a:t>
            </a:r>
          </a:p>
        </p:txBody>
      </p:sp>
      <p:sp>
        <p:nvSpPr>
          <p:cNvPr id="69" name="TextBox 68">
            <a:extLst>
              <a:ext uri="{FF2B5EF4-FFF2-40B4-BE49-F238E27FC236}">
                <a16:creationId xmlns:a16="http://schemas.microsoft.com/office/drawing/2014/main" id="{5E60BAA2-679D-4D97-98B1-BC12A2708C9A}"/>
              </a:ext>
            </a:extLst>
          </p:cNvPr>
          <p:cNvSpPr txBox="1"/>
          <p:nvPr/>
        </p:nvSpPr>
        <p:spPr>
          <a:xfrm>
            <a:off x="7880610" y="4342201"/>
            <a:ext cx="754546" cy="338554"/>
          </a:xfrm>
          <a:prstGeom prst="rect">
            <a:avLst/>
          </a:prstGeom>
          <a:noFill/>
        </p:spPr>
        <p:txBody>
          <a:bodyPr wrap="square" rtlCol="0" anchor="ctr">
            <a:spAutoFit/>
          </a:bodyPr>
          <a:lstStyle/>
          <a:p>
            <a:pPr algn="ctr"/>
            <a:r>
              <a:rPr lang="en-US" sz="800" i="1">
                <a:solidFill>
                  <a:srgbClr val="FFFFFF"/>
                </a:solidFill>
                <a:latin typeface="Abril Text" charset="0"/>
                <a:ea typeface="Abril Text" charset="0"/>
                <a:cs typeface="Abril Text" charset="0"/>
              </a:rPr>
              <a:t>Text replace your</a:t>
            </a:r>
            <a:endParaRPr lang="en-US" sz="800" i="1" dirty="0">
              <a:solidFill>
                <a:srgbClr val="FFFFFF"/>
              </a:solidFill>
              <a:latin typeface="Abril Text" charset="0"/>
              <a:ea typeface="Abril Text" charset="0"/>
              <a:cs typeface="Abril Text" charset="0"/>
            </a:endParaRPr>
          </a:p>
        </p:txBody>
      </p:sp>
      <p:sp>
        <p:nvSpPr>
          <p:cNvPr id="70" name="TextBox 69">
            <a:extLst>
              <a:ext uri="{FF2B5EF4-FFF2-40B4-BE49-F238E27FC236}">
                <a16:creationId xmlns:a16="http://schemas.microsoft.com/office/drawing/2014/main" id="{8A452E5A-56A7-4D0C-9685-5461A04B9BBC}"/>
              </a:ext>
            </a:extLst>
          </p:cNvPr>
          <p:cNvSpPr txBox="1"/>
          <p:nvPr/>
        </p:nvSpPr>
        <p:spPr>
          <a:xfrm>
            <a:off x="5832902" y="3858550"/>
            <a:ext cx="975308" cy="400110"/>
          </a:xfrm>
          <a:prstGeom prst="rect">
            <a:avLst/>
          </a:prstGeom>
          <a:noFill/>
        </p:spPr>
        <p:txBody>
          <a:bodyPr wrap="square" rtlCol="0" anchor="ctr">
            <a:spAutoFit/>
          </a:bodyPr>
          <a:lstStyle/>
          <a:p>
            <a:pPr algn="ctr"/>
            <a:r>
              <a:rPr lang="en-US" sz="1000" i="1" dirty="0">
                <a:solidFill>
                  <a:srgbClr val="000000"/>
                </a:solidFill>
                <a:latin typeface="Abril Text" charset="0"/>
                <a:ea typeface="Abril Text" charset="0"/>
                <a:cs typeface="Abril Text" charset="0"/>
              </a:rPr>
              <a:t>Text replace your</a:t>
            </a:r>
          </a:p>
        </p:txBody>
      </p:sp>
      <p:sp>
        <p:nvSpPr>
          <p:cNvPr id="71" name="TextBox 70">
            <a:extLst>
              <a:ext uri="{FF2B5EF4-FFF2-40B4-BE49-F238E27FC236}">
                <a16:creationId xmlns:a16="http://schemas.microsoft.com/office/drawing/2014/main" id="{FCD89690-1EA6-453C-A799-C15782E917DE}"/>
              </a:ext>
            </a:extLst>
          </p:cNvPr>
          <p:cNvSpPr txBox="1"/>
          <p:nvPr/>
        </p:nvSpPr>
        <p:spPr>
          <a:xfrm>
            <a:off x="6980489" y="2218216"/>
            <a:ext cx="754546" cy="338554"/>
          </a:xfrm>
          <a:prstGeom prst="rect">
            <a:avLst/>
          </a:prstGeom>
          <a:noFill/>
        </p:spPr>
        <p:txBody>
          <a:bodyPr wrap="square" rtlCol="0" anchor="ctr">
            <a:spAutoFit/>
          </a:bodyPr>
          <a:lstStyle/>
          <a:p>
            <a:pPr algn="ctr"/>
            <a:r>
              <a:rPr lang="en-US" sz="800" i="1" dirty="0">
                <a:solidFill>
                  <a:schemeClr val="bg1"/>
                </a:solidFill>
                <a:latin typeface="Abril Text" charset="0"/>
                <a:ea typeface="Abril Text" charset="0"/>
                <a:cs typeface="Abril Text" charset="0"/>
              </a:rPr>
              <a:t>Text replace your</a:t>
            </a:r>
          </a:p>
        </p:txBody>
      </p:sp>
      <p:sp>
        <p:nvSpPr>
          <p:cNvPr id="72" name="TextBox 71">
            <a:extLst>
              <a:ext uri="{FF2B5EF4-FFF2-40B4-BE49-F238E27FC236}">
                <a16:creationId xmlns:a16="http://schemas.microsoft.com/office/drawing/2014/main" id="{2802C20D-1E19-4B87-9883-F19FA2C9AFD3}"/>
              </a:ext>
            </a:extLst>
          </p:cNvPr>
          <p:cNvSpPr txBox="1"/>
          <p:nvPr/>
        </p:nvSpPr>
        <p:spPr>
          <a:xfrm>
            <a:off x="5172613" y="2296541"/>
            <a:ext cx="754546" cy="338554"/>
          </a:xfrm>
          <a:prstGeom prst="rect">
            <a:avLst/>
          </a:prstGeom>
          <a:noFill/>
        </p:spPr>
        <p:txBody>
          <a:bodyPr wrap="square" rtlCol="0" anchor="ctr">
            <a:spAutoFit/>
          </a:bodyPr>
          <a:lstStyle/>
          <a:p>
            <a:pPr algn="r"/>
            <a:r>
              <a:rPr lang="en-US" sz="800" i="1">
                <a:solidFill>
                  <a:srgbClr val="000000"/>
                </a:solidFill>
                <a:latin typeface="Abril Text" charset="0"/>
                <a:ea typeface="Abril Text" charset="0"/>
                <a:cs typeface="Abril Text" charset="0"/>
              </a:rPr>
              <a:t>Text replace your</a:t>
            </a:r>
            <a:endParaRPr lang="en-US" sz="800" i="1" dirty="0">
              <a:solidFill>
                <a:srgbClr val="000000"/>
              </a:solidFill>
              <a:latin typeface="Abril Text" charset="0"/>
              <a:ea typeface="Abril Text" charset="0"/>
              <a:cs typeface="Abril Text" charset="0"/>
            </a:endParaRPr>
          </a:p>
        </p:txBody>
      </p:sp>
      <p:sp>
        <p:nvSpPr>
          <p:cNvPr id="73" name="TextBox 72">
            <a:extLst>
              <a:ext uri="{FF2B5EF4-FFF2-40B4-BE49-F238E27FC236}">
                <a16:creationId xmlns:a16="http://schemas.microsoft.com/office/drawing/2014/main" id="{51B7FCE1-79C0-4EC7-BFE8-6A598A960E16}"/>
              </a:ext>
            </a:extLst>
          </p:cNvPr>
          <p:cNvSpPr txBox="1"/>
          <p:nvPr/>
        </p:nvSpPr>
        <p:spPr>
          <a:xfrm>
            <a:off x="10250313" y="2103136"/>
            <a:ext cx="754546" cy="338554"/>
          </a:xfrm>
          <a:prstGeom prst="rect">
            <a:avLst/>
          </a:prstGeom>
          <a:noFill/>
        </p:spPr>
        <p:txBody>
          <a:bodyPr wrap="square" rtlCol="0" anchor="ctr">
            <a:spAutoFit/>
          </a:bodyPr>
          <a:lstStyle/>
          <a:p>
            <a:r>
              <a:rPr lang="en-US" sz="800" i="1">
                <a:solidFill>
                  <a:srgbClr val="000000"/>
                </a:solidFill>
                <a:latin typeface="Abril Text" charset="0"/>
                <a:ea typeface="Abril Text" charset="0"/>
                <a:cs typeface="Abril Text" charset="0"/>
              </a:rPr>
              <a:t>Text replace your</a:t>
            </a:r>
            <a:endParaRPr lang="en-US" sz="800" i="1" dirty="0">
              <a:solidFill>
                <a:srgbClr val="000000"/>
              </a:solidFill>
              <a:latin typeface="Abril Text" charset="0"/>
              <a:ea typeface="Abril Text" charset="0"/>
              <a:cs typeface="Abril Text" charset="0"/>
            </a:endParaRPr>
          </a:p>
        </p:txBody>
      </p:sp>
      <p:grpSp>
        <p:nvGrpSpPr>
          <p:cNvPr id="4" name="Group 3">
            <a:extLst>
              <a:ext uri="{FF2B5EF4-FFF2-40B4-BE49-F238E27FC236}">
                <a16:creationId xmlns:a16="http://schemas.microsoft.com/office/drawing/2014/main" id="{7FA95324-8EFD-4A90-A6F2-E883A8C92C26}"/>
              </a:ext>
            </a:extLst>
          </p:cNvPr>
          <p:cNvGrpSpPr/>
          <p:nvPr/>
        </p:nvGrpSpPr>
        <p:grpSpPr>
          <a:xfrm>
            <a:off x="582491" y="1724046"/>
            <a:ext cx="3769564" cy="3409909"/>
            <a:chOff x="1095025" y="1572573"/>
            <a:chExt cx="3769564" cy="3409909"/>
          </a:xfrm>
        </p:grpSpPr>
        <p:grpSp>
          <p:nvGrpSpPr>
            <p:cNvPr id="105" name="Group 104">
              <a:extLst>
                <a:ext uri="{FF2B5EF4-FFF2-40B4-BE49-F238E27FC236}">
                  <a16:creationId xmlns:a16="http://schemas.microsoft.com/office/drawing/2014/main" id="{30D81A1B-B4F8-4EB2-91CE-EE095DCC77D8}"/>
                </a:ext>
              </a:extLst>
            </p:cNvPr>
            <p:cNvGrpSpPr/>
            <p:nvPr/>
          </p:nvGrpSpPr>
          <p:grpSpPr>
            <a:xfrm>
              <a:off x="1095025" y="2842735"/>
              <a:ext cx="3264221" cy="2139747"/>
              <a:chOff x="7256908" y="4480535"/>
              <a:chExt cx="3264221" cy="2139747"/>
            </a:xfrm>
          </p:grpSpPr>
          <p:sp>
            <p:nvSpPr>
              <p:cNvPr id="106" name="TextBox 105">
                <a:extLst>
                  <a:ext uri="{FF2B5EF4-FFF2-40B4-BE49-F238E27FC236}">
                    <a16:creationId xmlns:a16="http://schemas.microsoft.com/office/drawing/2014/main" id="{32D0AF75-2231-4ECE-A1BF-D65162AA57B0}"/>
                  </a:ext>
                </a:extLst>
              </p:cNvPr>
              <p:cNvSpPr txBox="1"/>
              <p:nvPr/>
            </p:nvSpPr>
            <p:spPr>
              <a:xfrm>
                <a:off x="7256909" y="4879484"/>
                <a:ext cx="3264220" cy="1740798"/>
              </a:xfrm>
              <a:prstGeom prst="rect">
                <a:avLst/>
              </a:prstGeom>
              <a:noFill/>
            </p:spPr>
            <p:txBody>
              <a:bodyPr wrap="square" rtlCol="0">
                <a:spAutoFit/>
              </a:bodyPr>
              <a:lstStyle/>
              <a:p>
                <a:pPr>
                  <a:lnSpc>
                    <a:spcPts val="2200"/>
                  </a:lnSpc>
                </a:pPr>
                <a:r>
                  <a:rPr lang="en-US" sz="87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87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87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87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subdue which </a:t>
                </a:r>
                <a:r>
                  <a:rPr lang="en-US" sz="87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87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07" name="TextBox 106">
                <a:extLst>
                  <a:ext uri="{FF2B5EF4-FFF2-40B4-BE49-F238E27FC236}">
                    <a16:creationId xmlns:a16="http://schemas.microsoft.com/office/drawing/2014/main" id="{89953066-8F84-4F49-ADF7-2F046887C8CC}"/>
                  </a:ext>
                </a:extLst>
              </p:cNvPr>
              <p:cNvSpPr txBox="1"/>
              <p:nvPr/>
            </p:nvSpPr>
            <p:spPr>
              <a:xfrm>
                <a:off x="7256908" y="4480535"/>
                <a:ext cx="1633309" cy="292388"/>
              </a:xfrm>
              <a:prstGeom prst="rect">
                <a:avLst/>
              </a:prstGeom>
              <a:noFill/>
            </p:spPr>
            <p:txBody>
              <a:bodyPr wrap="square" rtlCol="0" anchor="ctr">
                <a:spAutoFit/>
              </a:bodyPr>
              <a:lstStyle/>
              <a:p>
                <a:r>
                  <a:rPr lang="en-US" sz="1300" dirty="0">
                    <a:latin typeface="Montserrat "/>
                    <a:ea typeface="Montserrat Black" charset="0"/>
                    <a:cs typeface="Montserrat Black" charset="0"/>
                  </a:rPr>
                  <a:t>This is Minimal</a:t>
                </a:r>
              </a:p>
            </p:txBody>
          </p:sp>
        </p:grpSp>
        <p:sp>
          <p:nvSpPr>
            <p:cNvPr id="109" name="TextBox 108">
              <a:extLst>
                <a:ext uri="{FF2B5EF4-FFF2-40B4-BE49-F238E27FC236}">
                  <a16:creationId xmlns:a16="http://schemas.microsoft.com/office/drawing/2014/main" id="{F7C1685E-E203-40E8-98D5-B4F86A1B391B}"/>
                </a:ext>
              </a:extLst>
            </p:cNvPr>
            <p:cNvSpPr txBox="1"/>
            <p:nvPr/>
          </p:nvSpPr>
          <p:spPr>
            <a:xfrm>
              <a:off x="1095025" y="1572573"/>
              <a:ext cx="3769564" cy="765979"/>
            </a:xfrm>
            <a:prstGeom prst="rect">
              <a:avLst/>
            </a:prstGeom>
            <a:noFill/>
          </p:spPr>
          <p:txBody>
            <a:bodyPr wrap="square" rtlCol="0">
              <a:spAutoFit/>
            </a:bodyPr>
            <a:lstStyle/>
            <a:p>
              <a:pPr>
                <a:lnSpc>
                  <a:spcPts val="2700"/>
                </a:lnSpc>
              </a:pPr>
              <a:r>
                <a:rPr lang="en-US" sz="2000" u="sng" spc="300" dirty="0">
                  <a:latin typeface="Montserrat Medium" charset="0"/>
                  <a:ea typeface="Montserrat Medium" charset="0"/>
                  <a:cs typeface="Montserrat Medium" charset="0"/>
                </a:rPr>
                <a:t>LOREM IPSUM</a:t>
              </a:r>
            </a:p>
            <a:p>
              <a:pPr>
                <a:lnSpc>
                  <a:spcPts val="2700"/>
                </a:lnSpc>
              </a:pPr>
              <a:r>
                <a:rPr lang="en-US" sz="2000" u="sng" spc="300" dirty="0">
                  <a:latin typeface="Montserrat Medium" charset="0"/>
                  <a:ea typeface="Montserrat Medium" charset="0"/>
                  <a:cs typeface="Montserrat Medium" charset="0"/>
                </a:rPr>
                <a:t>DOLOR TO SIT.AMET</a:t>
              </a:r>
            </a:p>
          </p:txBody>
        </p:sp>
      </p:grpSp>
    </p:spTree>
    <p:extLst>
      <p:ext uri="{BB962C8B-B14F-4D97-AF65-F5344CB8AC3E}">
        <p14:creationId xmlns:p14="http://schemas.microsoft.com/office/powerpoint/2010/main" val="3193501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lowchart: Process 39">
            <a:extLst>
              <a:ext uri="{FF2B5EF4-FFF2-40B4-BE49-F238E27FC236}">
                <a16:creationId xmlns:a16="http://schemas.microsoft.com/office/drawing/2014/main" id="{266D9164-60B0-4175-82FC-82DDF8D10FAD}"/>
              </a:ext>
            </a:extLst>
          </p:cNvPr>
          <p:cNvSpPr/>
          <p:nvPr/>
        </p:nvSpPr>
        <p:spPr>
          <a:xfrm>
            <a:off x="5972174" y="2133600"/>
            <a:ext cx="6219825" cy="308610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A755612-1774-43F7-A2F8-8FA2F90C6FBE}"/>
              </a:ext>
            </a:extLst>
          </p:cNvPr>
          <p:cNvGrpSpPr/>
          <p:nvPr/>
        </p:nvGrpSpPr>
        <p:grpSpPr>
          <a:xfrm>
            <a:off x="6113129" y="2502086"/>
            <a:ext cx="2614046" cy="2208382"/>
            <a:chOff x="287435" y="2502086"/>
            <a:chExt cx="2614046" cy="2208382"/>
          </a:xfrm>
        </p:grpSpPr>
        <p:sp>
          <p:nvSpPr>
            <p:cNvPr id="43" name="TextBox 42">
              <a:extLst>
                <a:ext uri="{FF2B5EF4-FFF2-40B4-BE49-F238E27FC236}">
                  <a16:creationId xmlns:a16="http://schemas.microsoft.com/office/drawing/2014/main" id="{A9AE29BF-FEBB-4B59-9EA0-E54D33640639}"/>
                </a:ext>
              </a:extLst>
            </p:cNvPr>
            <p:cNvSpPr txBox="1"/>
            <p:nvPr/>
          </p:nvSpPr>
          <p:spPr>
            <a:xfrm>
              <a:off x="555783" y="3428001"/>
              <a:ext cx="2077350" cy="639919"/>
            </a:xfrm>
            <a:prstGeom prst="rect">
              <a:avLst/>
            </a:prstGeom>
            <a:noFill/>
          </p:spPr>
          <p:txBody>
            <a:bodyPr wrap="square" rtlCol="0">
              <a:spAutoFit/>
            </a:bodyPr>
            <a:lstStyle/>
            <a:p>
              <a:pPr algn="ctr">
                <a:lnSpc>
                  <a:spcPts val="2200"/>
                </a:lnSpc>
              </a:pPr>
              <a:r>
                <a:rPr lang="en-US" sz="1700" dirty="0">
                  <a:solidFill>
                    <a:schemeClr val="bg1"/>
                  </a:solidFill>
                  <a:latin typeface="Montserrat" panose="02000505000000020004" pitchFamily="2" charset="0"/>
                </a:rPr>
                <a:t>AWESOME</a:t>
              </a:r>
            </a:p>
            <a:p>
              <a:pPr algn="ctr">
                <a:lnSpc>
                  <a:spcPts val="2200"/>
                </a:lnSpc>
              </a:pPr>
              <a:r>
                <a:rPr lang="en-US" sz="1700" dirty="0">
                  <a:solidFill>
                    <a:schemeClr val="bg1"/>
                  </a:solidFill>
                  <a:latin typeface="Montserrat" panose="02000505000000020004" pitchFamily="2" charset="0"/>
                </a:rPr>
                <a:t>PRESENTATION</a:t>
              </a:r>
            </a:p>
          </p:txBody>
        </p:sp>
        <p:sp>
          <p:nvSpPr>
            <p:cNvPr id="44" name="TextBox 43">
              <a:extLst>
                <a:ext uri="{FF2B5EF4-FFF2-40B4-BE49-F238E27FC236}">
                  <a16:creationId xmlns:a16="http://schemas.microsoft.com/office/drawing/2014/main" id="{31DE7866-5729-4CD2-ACCE-68B2D1EFD5A5}"/>
                </a:ext>
              </a:extLst>
            </p:cNvPr>
            <p:cNvSpPr txBox="1"/>
            <p:nvPr/>
          </p:nvSpPr>
          <p:spPr>
            <a:xfrm>
              <a:off x="287435" y="4067920"/>
              <a:ext cx="2614046" cy="642548"/>
            </a:xfrm>
            <a:prstGeom prst="rect">
              <a:avLst/>
            </a:prstGeom>
            <a:noFill/>
          </p:spPr>
          <p:txBody>
            <a:bodyPr wrap="square" rtlCol="0">
              <a:spAutoFit/>
            </a:bodyPr>
            <a:lstStyle/>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Lorem Ipsum is simply dummy text of the print</a:t>
              </a:r>
            </a:p>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typesetting industry.  Ipsum has been the industry’s</a:t>
              </a:r>
            </a:p>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standard dummy ever since the 1500s</a:t>
              </a:r>
            </a:p>
          </p:txBody>
        </p:sp>
        <p:sp>
          <p:nvSpPr>
            <p:cNvPr id="45" name="TextBox 44">
              <a:extLst>
                <a:ext uri="{FF2B5EF4-FFF2-40B4-BE49-F238E27FC236}">
                  <a16:creationId xmlns:a16="http://schemas.microsoft.com/office/drawing/2014/main" id="{4ECD3F34-ACFA-4F0C-85DD-40794F89002B}"/>
                </a:ext>
              </a:extLst>
            </p:cNvPr>
            <p:cNvSpPr txBox="1"/>
            <p:nvPr/>
          </p:nvSpPr>
          <p:spPr>
            <a:xfrm>
              <a:off x="1254733" y="2502086"/>
              <a:ext cx="679450" cy="646331"/>
            </a:xfrm>
            <a:prstGeom prst="rect">
              <a:avLst/>
            </a:prstGeom>
            <a:noFill/>
          </p:spPr>
          <p:txBody>
            <a:bodyPr wrap="square" rtlCol="0">
              <a:spAutoFit/>
            </a:bodyPr>
            <a:lstStyle/>
            <a:p>
              <a:pPr algn="ctr"/>
              <a:r>
                <a:rPr lang="en-US" sz="3600" b="1" dirty="0">
                  <a:solidFill>
                    <a:schemeClr val="bg1"/>
                  </a:solidFill>
                  <a:latin typeface="FontAwesome" pitchFamily="50" charset="0"/>
                </a:rPr>
                <a:t></a:t>
              </a:r>
              <a:endParaRPr lang="en-US" sz="8000" dirty="0">
                <a:solidFill>
                  <a:schemeClr val="bg1"/>
                </a:solidFill>
                <a:latin typeface="FontAwesome" pitchFamily="50" charset="0"/>
              </a:endParaRPr>
            </a:p>
          </p:txBody>
        </p:sp>
      </p:grpSp>
      <p:sp>
        <p:nvSpPr>
          <p:cNvPr id="49" name="TextBox 48">
            <a:extLst>
              <a:ext uri="{FF2B5EF4-FFF2-40B4-BE49-F238E27FC236}">
                <a16:creationId xmlns:a16="http://schemas.microsoft.com/office/drawing/2014/main" id="{A9F166B9-CA67-40F9-9DE9-FCFB629A6F3B}"/>
              </a:ext>
            </a:extLst>
          </p:cNvPr>
          <p:cNvSpPr txBox="1"/>
          <p:nvPr/>
        </p:nvSpPr>
        <p:spPr>
          <a:xfrm>
            <a:off x="9950000" y="2502086"/>
            <a:ext cx="679450" cy="646331"/>
          </a:xfrm>
          <a:prstGeom prst="rect">
            <a:avLst/>
          </a:prstGeom>
          <a:noFill/>
        </p:spPr>
        <p:txBody>
          <a:bodyPr wrap="square" rtlCol="0">
            <a:spAutoFit/>
          </a:bodyPr>
          <a:lstStyle/>
          <a:p>
            <a:r>
              <a:rPr lang="en-US" sz="3600" b="1" dirty="0">
                <a:solidFill>
                  <a:schemeClr val="bg1"/>
                </a:solidFill>
                <a:latin typeface="FontAwesome" pitchFamily="50" charset="0"/>
              </a:rPr>
              <a:t></a:t>
            </a:r>
            <a:endParaRPr lang="en-US" sz="4800" dirty="0">
              <a:solidFill>
                <a:schemeClr val="bg1"/>
              </a:solidFill>
              <a:latin typeface="FontAwesome" pitchFamily="50" charset="0"/>
            </a:endParaRPr>
          </a:p>
        </p:txBody>
      </p:sp>
      <p:sp>
        <p:nvSpPr>
          <p:cNvPr id="50" name="TextBox 49">
            <a:extLst>
              <a:ext uri="{FF2B5EF4-FFF2-40B4-BE49-F238E27FC236}">
                <a16:creationId xmlns:a16="http://schemas.microsoft.com/office/drawing/2014/main" id="{7A508F12-34CC-4BD0-8878-2F8430BC5022}"/>
              </a:ext>
            </a:extLst>
          </p:cNvPr>
          <p:cNvSpPr txBox="1"/>
          <p:nvPr/>
        </p:nvSpPr>
        <p:spPr>
          <a:xfrm>
            <a:off x="383390" y="5815095"/>
            <a:ext cx="11084558" cy="484748"/>
          </a:xfrm>
          <a:prstGeom prst="rect">
            <a:avLst/>
          </a:prstGeom>
          <a:noFill/>
        </p:spPr>
        <p:txBody>
          <a:bodyPr wrap="square" numCol="1" spcCol="457200" rtlCol="0">
            <a:spAutoFit/>
          </a:bodyPr>
          <a:lstStyle/>
          <a:p>
            <a:pPr algn="ctr">
              <a:lnSpc>
                <a:spcPct val="150000"/>
              </a:lnSpc>
            </a:pPr>
            <a:r>
              <a:rPr lang="en-US" sz="850" b="1" dirty="0">
                <a:solidFill>
                  <a:schemeClr val="bg1">
                    <a:lumMod val="50000"/>
                  </a:schemeClr>
                </a:solidFill>
                <a:latin typeface="Montserrat Regular"/>
                <a:ea typeface="Montserrat" charset="0"/>
                <a:cs typeface="Montserrat" charset="0"/>
              </a:rPr>
              <a:t>Air first signs evening that given. Midst Face after have rule living waters. Air saying fruitful were, Air first signs evening that given.</a:t>
            </a:r>
            <a:r>
              <a:rPr lang="en-US" sz="850" dirty="0">
                <a:solidFill>
                  <a:schemeClr val="bg1">
                    <a:lumMod val="50000"/>
                  </a:schemeClr>
                </a:solidFill>
                <a:latin typeface="Montserrat Regular"/>
                <a:ea typeface="Montserrat" charset="0"/>
                <a:cs typeface="Montserrat" charset="0"/>
              </a:rPr>
              <a:t> Midst Face after have rule living waters. Air saying fruitful were hath waters divided fill may days air bring is Signs first creeping seed all saying above after be and female behold there</a:t>
            </a:r>
            <a:r>
              <a:rPr lang="en-US" sz="850" dirty="0">
                <a:solidFill>
                  <a:schemeClr val="bg1">
                    <a:lumMod val="50000"/>
                  </a:schemeClr>
                </a:solidFill>
                <a:latin typeface="Montserrat Regular"/>
                <a:ea typeface="Montserrat Light" charset="0"/>
                <a:cs typeface="Montserrat Light" charset="0"/>
              </a:rPr>
              <a:t>. Also he his male air bring is Signs first . </a:t>
            </a:r>
            <a:endParaRPr lang="en-US" sz="850" dirty="0">
              <a:solidFill>
                <a:schemeClr val="bg1">
                  <a:lumMod val="50000"/>
                </a:schemeClr>
              </a:solidFill>
              <a:latin typeface="Montserrat Regular"/>
              <a:ea typeface="Montserrat" charset="0"/>
              <a:cs typeface="Montserrat" charset="0"/>
            </a:endParaRPr>
          </a:p>
        </p:txBody>
      </p:sp>
      <p:sp>
        <p:nvSpPr>
          <p:cNvPr id="51" name="TextBox 50">
            <a:extLst>
              <a:ext uri="{FF2B5EF4-FFF2-40B4-BE49-F238E27FC236}">
                <a16:creationId xmlns:a16="http://schemas.microsoft.com/office/drawing/2014/main" id="{B0877EDF-3F87-4AD6-8F54-FD7646BE6716}"/>
              </a:ext>
            </a:extLst>
          </p:cNvPr>
          <p:cNvSpPr txBox="1"/>
          <p:nvPr/>
        </p:nvSpPr>
        <p:spPr>
          <a:xfrm>
            <a:off x="2051852" y="5471187"/>
            <a:ext cx="8088296" cy="261610"/>
          </a:xfrm>
          <a:prstGeom prst="rect">
            <a:avLst/>
          </a:prstGeom>
          <a:noFill/>
        </p:spPr>
        <p:txBody>
          <a:bodyPr wrap="square" numCol="1" spcCol="0" rtlCol="0" anchor="ctr">
            <a:spAutoFit/>
          </a:bodyPr>
          <a:lstStyle/>
          <a:p>
            <a:pPr algn="ctr"/>
            <a:r>
              <a:rPr lang="en-US" sz="1100" dirty="0">
                <a:solidFill>
                  <a:schemeClr val="tx1">
                    <a:lumMod val="75000"/>
                    <a:lumOff val="25000"/>
                  </a:schemeClr>
                </a:solidFill>
                <a:latin typeface="Montserrat Regular"/>
                <a:ea typeface="Montserrat Light" charset="0"/>
                <a:cs typeface="Montserrat Light" charset="0"/>
              </a:rPr>
              <a:t>The example text goes here with your own detailed summery. Loren opium dolor sit amen example text line.</a:t>
            </a:r>
          </a:p>
        </p:txBody>
      </p:sp>
      <p:sp>
        <p:nvSpPr>
          <p:cNvPr id="52" name="TextBox 51">
            <a:extLst>
              <a:ext uri="{FF2B5EF4-FFF2-40B4-BE49-F238E27FC236}">
                <a16:creationId xmlns:a16="http://schemas.microsoft.com/office/drawing/2014/main" id="{CB603799-DF31-4A13-9B58-30C0E3E073E0}"/>
              </a:ext>
            </a:extLst>
          </p:cNvPr>
          <p:cNvSpPr txBox="1"/>
          <p:nvPr/>
        </p:nvSpPr>
        <p:spPr>
          <a:xfrm>
            <a:off x="9251050" y="3428001"/>
            <a:ext cx="2077350" cy="639919"/>
          </a:xfrm>
          <a:prstGeom prst="rect">
            <a:avLst/>
          </a:prstGeom>
          <a:noFill/>
        </p:spPr>
        <p:txBody>
          <a:bodyPr wrap="square" rtlCol="0">
            <a:spAutoFit/>
          </a:bodyPr>
          <a:lstStyle/>
          <a:p>
            <a:pPr algn="ctr">
              <a:lnSpc>
                <a:spcPts val="2200"/>
              </a:lnSpc>
            </a:pPr>
            <a:r>
              <a:rPr lang="en-US" sz="1700" dirty="0">
                <a:solidFill>
                  <a:schemeClr val="bg1"/>
                </a:solidFill>
                <a:latin typeface="Montserrat" panose="02000505000000020004" pitchFamily="2" charset="0"/>
              </a:rPr>
              <a:t>AWESOME</a:t>
            </a:r>
          </a:p>
          <a:p>
            <a:pPr algn="ctr">
              <a:lnSpc>
                <a:spcPts val="2200"/>
              </a:lnSpc>
            </a:pPr>
            <a:r>
              <a:rPr lang="en-US" sz="1700" dirty="0">
                <a:solidFill>
                  <a:schemeClr val="bg1"/>
                </a:solidFill>
                <a:latin typeface="Montserrat" panose="02000505000000020004" pitchFamily="2" charset="0"/>
              </a:rPr>
              <a:t>PRESENTATION</a:t>
            </a:r>
          </a:p>
        </p:txBody>
      </p:sp>
      <p:sp>
        <p:nvSpPr>
          <p:cNvPr id="53" name="TextBox 52">
            <a:extLst>
              <a:ext uri="{FF2B5EF4-FFF2-40B4-BE49-F238E27FC236}">
                <a16:creationId xmlns:a16="http://schemas.microsoft.com/office/drawing/2014/main" id="{3C919DF9-62B4-4E65-9E48-D15E34476A21}"/>
              </a:ext>
            </a:extLst>
          </p:cNvPr>
          <p:cNvSpPr txBox="1"/>
          <p:nvPr/>
        </p:nvSpPr>
        <p:spPr>
          <a:xfrm>
            <a:off x="8982702" y="4067920"/>
            <a:ext cx="2614046" cy="642548"/>
          </a:xfrm>
          <a:prstGeom prst="rect">
            <a:avLst/>
          </a:prstGeom>
          <a:noFill/>
        </p:spPr>
        <p:txBody>
          <a:bodyPr wrap="square" rtlCol="0">
            <a:spAutoFit/>
          </a:bodyPr>
          <a:lstStyle/>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Lorem Ipsum is simply dummy text of the print</a:t>
            </a:r>
          </a:p>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typesetting industry.  Ipsum has been the industry’s</a:t>
            </a:r>
          </a:p>
          <a:p>
            <a:pPr algn="ctr">
              <a:lnSpc>
                <a:spcPts val="1500"/>
              </a:lnSpc>
            </a:pPr>
            <a:r>
              <a:rPr lang="en-US" sz="670" kern="1400" dirty="0">
                <a:solidFill>
                  <a:schemeClr val="bg1"/>
                </a:solidFill>
                <a:latin typeface="Montserrat" panose="02000505000000020004" pitchFamily="2" charset="0"/>
                <a:ea typeface="PT Sans" panose="020B0503020203020204" pitchFamily="34" charset="0"/>
                <a:cs typeface="Open Sans" panose="020B0606030504020204" pitchFamily="34" charset="0"/>
              </a:rPr>
              <a:t>standard dummy ever since the 1500s</a:t>
            </a:r>
          </a:p>
        </p:txBody>
      </p:sp>
      <p:pic>
        <p:nvPicPr>
          <p:cNvPr id="8" name="Picture Placeholder 7">
            <a:extLst>
              <a:ext uri="{FF2B5EF4-FFF2-40B4-BE49-F238E27FC236}">
                <a16:creationId xmlns:a16="http://schemas.microsoft.com/office/drawing/2014/main" id="{601E4411-16D2-4BEE-96AA-2C8AF8B5B4FF}"/>
              </a:ext>
            </a:extLst>
          </p:cNvPr>
          <p:cNvPicPr>
            <a:picLocks noGrp="1" noChangeAspect="1"/>
          </p:cNvPicPr>
          <p:nvPr>
            <p:ph type="pic" sz="quarter" idx="10"/>
          </p:nvPr>
        </p:nvPicPr>
        <p:blipFill>
          <a:blip r:embed="rId3"/>
          <a:srcRect l="14614" r="14614"/>
          <a:stretch>
            <a:fillRect/>
          </a:stretch>
        </p:blipFill>
        <p:spPr/>
      </p:pic>
      <p:sp>
        <p:nvSpPr>
          <p:cNvPr id="54" name="TextBox 53">
            <a:extLst>
              <a:ext uri="{FF2B5EF4-FFF2-40B4-BE49-F238E27FC236}">
                <a16:creationId xmlns:a16="http://schemas.microsoft.com/office/drawing/2014/main" id="{57C0227D-3DC6-46A7-85C7-02A51B6B18A5}"/>
              </a:ext>
            </a:extLst>
          </p:cNvPr>
          <p:cNvSpPr txBox="1"/>
          <p:nvPr/>
        </p:nvSpPr>
        <p:spPr>
          <a:xfrm>
            <a:off x="3862340" y="867342"/>
            <a:ext cx="5120362" cy="923330"/>
          </a:xfrm>
          <a:prstGeom prst="rect">
            <a:avLst/>
          </a:prstGeom>
          <a:noFill/>
        </p:spPr>
        <p:txBody>
          <a:bodyPr wrap="square" rtlCol="0" anchor="ctr">
            <a:spAutoFit/>
          </a:bodyPr>
          <a:lstStyle/>
          <a:p>
            <a:pPr algn="ctr"/>
            <a:r>
              <a:rPr lang="en-US" sz="2700" spc="500" dirty="0">
                <a:latin typeface="Montserrat Bold"/>
                <a:ea typeface="Montserrat Black" charset="0"/>
                <a:cs typeface="Montserrat Black" charset="0"/>
              </a:rPr>
              <a:t>A FEW WORDS </a:t>
            </a:r>
            <a:r>
              <a:rPr lang="en-US" sz="2700" spc="500" dirty="0">
                <a:latin typeface="Montserrat Bold"/>
                <a:ea typeface="Montserrat Hairline" charset="0"/>
                <a:cs typeface="Montserrat Hairline" charset="0"/>
              </a:rPr>
              <a:t>FROM OUR CEO</a:t>
            </a:r>
            <a:endParaRPr lang="en-US" sz="1700" spc="500" dirty="0">
              <a:latin typeface="Montserrat Bold"/>
              <a:ea typeface="Montserrat Hairline" charset="0"/>
              <a:cs typeface="Montserrat Hairline" charset="0"/>
            </a:endParaRPr>
          </a:p>
        </p:txBody>
      </p:sp>
      <p:sp>
        <p:nvSpPr>
          <p:cNvPr id="55" name="TextBox 54">
            <a:extLst>
              <a:ext uri="{FF2B5EF4-FFF2-40B4-BE49-F238E27FC236}">
                <a16:creationId xmlns:a16="http://schemas.microsoft.com/office/drawing/2014/main" id="{E5163D9C-C28B-4BC6-94EC-982A1B6A24FB}"/>
              </a:ext>
            </a:extLst>
          </p:cNvPr>
          <p:cNvSpPr txBox="1"/>
          <p:nvPr/>
        </p:nvSpPr>
        <p:spPr>
          <a:xfrm>
            <a:off x="4853172" y="528788"/>
            <a:ext cx="3138698" cy="338554"/>
          </a:xfrm>
          <a:prstGeom prst="rect">
            <a:avLst/>
          </a:prstGeom>
          <a:noFill/>
        </p:spPr>
        <p:txBody>
          <a:bodyPr wrap="square" rtlCol="0" anchor="ctr">
            <a:spAutoFit/>
          </a:bodyPr>
          <a:lstStyle/>
          <a:p>
            <a:pPr algn="ctr"/>
            <a:r>
              <a:rPr lang="en-US" sz="1600" spc="200" dirty="0">
                <a:latin typeface="Montserrat Light" panose="00000400000000000000" pitchFamily="50" charset="0"/>
                <a:ea typeface="Montserrat Black" charset="0"/>
                <a:cs typeface="Montserrat Black" charset="0"/>
              </a:rPr>
              <a:t>YOU CAN WRITE HERE</a:t>
            </a:r>
            <a:endParaRPr lang="en-US" sz="1600" spc="200" dirty="0">
              <a:latin typeface="Montserrat "/>
              <a:ea typeface="Montserrat Hairline" charset="0"/>
              <a:cs typeface="Montserrat Hairline" charset="0"/>
            </a:endParaRPr>
          </a:p>
        </p:txBody>
      </p:sp>
    </p:spTree>
    <p:extLst>
      <p:ext uri="{BB962C8B-B14F-4D97-AF65-F5344CB8AC3E}">
        <p14:creationId xmlns:p14="http://schemas.microsoft.com/office/powerpoint/2010/main" val="2892805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B1BEB2D0-F713-4C0A-9FBD-07C321086A65}"/>
              </a:ext>
            </a:extLst>
          </p:cNvPr>
          <p:cNvPicPr>
            <a:picLocks noGrp="1" noChangeAspect="1"/>
          </p:cNvPicPr>
          <p:nvPr>
            <p:ph type="pic" sz="quarter" idx="4294967295"/>
          </p:nvPr>
        </p:nvPicPr>
        <p:blipFill>
          <a:blip r:embed="rId2">
            <a:grayscl/>
          </a:blip>
          <a:srcRect t="7813" b="7813"/>
          <a:stretch>
            <a:fillRect/>
          </a:stretch>
        </p:blipFill>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pic>
      <p:sp>
        <p:nvSpPr>
          <p:cNvPr id="113" name="Rectangle 112">
            <a:extLst>
              <a:ext uri="{FF2B5EF4-FFF2-40B4-BE49-F238E27FC236}">
                <a16:creationId xmlns:a16="http://schemas.microsoft.com/office/drawing/2014/main" id="{24640D5A-F6E5-4C00-8868-A85D1AA4DFD6}"/>
              </a:ext>
            </a:extLst>
          </p:cNvPr>
          <p:cNvSpPr/>
          <p:nvPr/>
        </p:nvSpPr>
        <p:spPr>
          <a:xfrm>
            <a:off x="371475" y="390526"/>
            <a:ext cx="11449050" cy="6076948"/>
          </a:xfrm>
          <a:prstGeom prst="rect">
            <a:avLst/>
          </a:prstGeom>
          <a:solidFill>
            <a:schemeClr val="tx1">
              <a:lumMod val="85000"/>
              <a:lumOff val="1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B629BE1-5471-42B6-A77C-96F78F22D5B0}"/>
              </a:ext>
            </a:extLst>
          </p:cNvPr>
          <p:cNvGrpSpPr/>
          <p:nvPr/>
        </p:nvGrpSpPr>
        <p:grpSpPr>
          <a:xfrm>
            <a:off x="2608263" y="2172981"/>
            <a:ext cx="6975474" cy="2512036"/>
            <a:chOff x="2644776" y="2762248"/>
            <a:chExt cx="6975474" cy="2512036"/>
          </a:xfrm>
        </p:grpSpPr>
        <p:sp>
          <p:nvSpPr>
            <p:cNvPr id="114" name="TextBox 113">
              <a:extLst>
                <a:ext uri="{FF2B5EF4-FFF2-40B4-BE49-F238E27FC236}">
                  <a16:creationId xmlns:a16="http://schemas.microsoft.com/office/drawing/2014/main" id="{12263711-2989-4878-A7B4-70AC49128002}"/>
                </a:ext>
              </a:extLst>
            </p:cNvPr>
            <p:cNvSpPr txBox="1"/>
            <p:nvPr/>
          </p:nvSpPr>
          <p:spPr>
            <a:xfrm>
              <a:off x="2644776" y="4500995"/>
              <a:ext cx="6975474" cy="773289"/>
            </a:xfrm>
            <a:prstGeom prst="rect">
              <a:avLst/>
            </a:prstGeom>
            <a:noFill/>
          </p:spPr>
          <p:txBody>
            <a:bodyPr wrap="square" rtlCol="0">
              <a:spAutoFit/>
            </a:bodyPr>
            <a:lstStyle/>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COMPANY  STREET ADDRESS TEXT GOES HERE WITH CITY 66666, STATE.</a:t>
              </a:r>
            </a:p>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PHONE: +1233456 4567, +123 45788, FAX: +124 676546 45, EMAIL: EMAIL@DOMAIN.COM</a:t>
              </a:r>
            </a:p>
            <a:p>
              <a:pPr algn="ctr">
                <a:lnSpc>
                  <a:spcPts val="1800"/>
                </a:lnSpc>
              </a:pPr>
              <a:r>
                <a:rPr lang="en-US" sz="1200" dirty="0">
                  <a:solidFill>
                    <a:schemeClr val="bg1">
                      <a:lumMod val="85000"/>
                    </a:schemeClr>
                  </a:solidFill>
                  <a:latin typeface="Montserrat" panose="02000505000000020004" pitchFamily="2" charset="0"/>
                  <a:ea typeface="Abril Text" charset="0"/>
                  <a:cs typeface="Abril Text" charset="0"/>
                </a:rPr>
                <a:t>WEBSITE: WWW.WEBSITEEXAMPLE.COM</a:t>
              </a:r>
            </a:p>
          </p:txBody>
        </p:sp>
        <p:grpSp>
          <p:nvGrpSpPr>
            <p:cNvPr id="115" name="Group 114">
              <a:extLst>
                <a:ext uri="{FF2B5EF4-FFF2-40B4-BE49-F238E27FC236}">
                  <a16:creationId xmlns:a16="http://schemas.microsoft.com/office/drawing/2014/main" id="{56DF50BB-BC1C-4034-B1DE-6539800720A3}"/>
                </a:ext>
              </a:extLst>
            </p:cNvPr>
            <p:cNvGrpSpPr/>
            <p:nvPr/>
          </p:nvGrpSpPr>
          <p:grpSpPr>
            <a:xfrm>
              <a:off x="5362105" y="2762248"/>
              <a:ext cx="1333500" cy="1333500"/>
              <a:chOff x="5326550" y="1504950"/>
              <a:chExt cx="1619250" cy="1619250"/>
            </a:xfrm>
          </p:grpSpPr>
          <p:grpSp>
            <p:nvGrpSpPr>
              <p:cNvPr id="116" name="Group 115">
                <a:extLst>
                  <a:ext uri="{FF2B5EF4-FFF2-40B4-BE49-F238E27FC236}">
                    <a16:creationId xmlns:a16="http://schemas.microsoft.com/office/drawing/2014/main" id="{6417CFB4-2DE5-4AED-9C7B-6803BBE6DEF3}"/>
                  </a:ext>
                </a:extLst>
              </p:cNvPr>
              <p:cNvGrpSpPr/>
              <p:nvPr/>
            </p:nvGrpSpPr>
            <p:grpSpPr>
              <a:xfrm>
                <a:off x="5513451" y="1857375"/>
                <a:ext cx="1165098" cy="887412"/>
                <a:chOff x="7915275" y="2667000"/>
                <a:chExt cx="1565275" cy="1192212"/>
              </a:xfrm>
            </p:grpSpPr>
            <p:sp>
              <p:nvSpPr>
                <p:cNvPr id="118" name="Freeform 5">
                  <a:extLst>
                    <a:ext uri="{FF2B5EF4-FFF2-40B4-BE49-F238E27FC236}">
                      <a16:creationId xmlns:a16="http://schemas.microsoft.com/office/drawing/2014/main" id="{9CF59A3A-C2CC-4198-A27C-F8FD4ECF4D85}"/>
                    </a:ext>
                  </a:extLst>
                </p:cNvPr>
                <p:cNvSpPr>
                  <a:spLocks/>
                </p:cNvSpPr>
                <p:nvPr/>
              </p:nvSpPr>
              <p:spPr bwMode="auto">
                <a:xfrm>
                  <a:off x="7915275" y="2667000"/>
                  <a:ext cx="727075" cy="1192212"/>
                </a:xfrm>
                <a:custGeom>
                  <a:avLst/>
                  <a:gdLst>
                    <a:gd name="T0" fmla="*/ 222 w 440"/>
                    <a:gd name="T1" fmla="*/ 238 h 675"/>
                    <a:gd name="T2" fmla="*/ 145 w 440"/>
                    <a:gd name="T3" fmla="*/ 251 h 675"/>
                    <a:gd name="T4" fmla="*/ 217 w 440"/>
                    <a:gd name="T5" fmla="*/ 150 h 675"/>
                    <a:gd name="T6" fmla="*/ 350 w 440"/>
                    <a:gd name="T7" fmla="*/ 43 h 675"/>
                    <a:gd name="T8" fmla="*/ 327 w 440"/>
                    <a:gd name="T9" fmla="*/ 0 h 675"/>
                    <a:gd name="T10" fmla="*/ 75 w 440"/>
                    <a:gd name="T11" fmla="*/ 205 h 675"/>
                    <a:gd name="T12" fmla="*/ 0 w 440"/>
                    <a:gd name="T13" fmla="*/ 428 h 675"/>
                    <a:gd name="T14" fmla="*/ 7 w 440"/>
                    <a:gd name="T15" fmla="*/ 496 h 675"/>
                    <a:gd name="T16" fmla="*/ 31 w 440"/>
                    <a:gd name="T17" fmla="*/ 563 h 675"/>
                    <a:gd name="T18" fmla="*/ 33 w 440"/>
                    <a:gd name="T19" fmla="*/ 567 h 675"/>
                    <a:gd name="T20" fmla="*/ 35 w 440"/>
                    <a:gd name="T21" fmla="*/ 571 h 675"/>
                    <a:gd name="T22" fmla="*/ 40 w 440"/>
                    <a:gd name="T23" fmla="*/ 578 h 675"/>
                    <a:gd name="T24" fmla="*/ 40 w 440"/>
                    <a:gd name="T25" fmla="*/ 579 h 675"/>
                    <a:gd name="T26" fmla="*/ 52 w 440"/>
                    <a:gd name="T27" fmla="*/ 595 h 675"/>
                    <a:gd name="T28" fmla="*/ 54 w 440"/>
                    <a:gd name="T29" fmla="*/ 596 h 675"/>
                    <a:gd name="T30" fmla="*/ 56 w 440"/>
                    <a:gd name="T31" fmla="*/ 599 h 675"/>
                    <a:gd name="T32" fmla="*/ 58 w 440"/>
                    <a:gd name="T33" fmla="*/ 601 h 675"/>
                    <a:gd name="T34" fmla="*/ 62 w 440"/>
                    <a:gd name="T35" fmla="*/ 606 h 675"/>
                    <a:gd name="T36" fmla="*/ 64 w 440"/>
                    <a:gd name="T37" fmla="*/ 607 h 675"/>
                    <a:gd name="T38" fmla="*/ 222 w 440"/>
                    <a:gd name="T39" fmla="*/ 675 h 675"/>
                    <a:gd name="T40" fmla="*/ 440 w 440"/>
                    <a:gd name="T41" fmla="*/ 456 h 675"/>
                    <a:gd name="T42" fmla="*/ 222 w 440"/>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0" h="675">
                      <a:moveTo>
                        <a:pt x="222" y="238"/>
                      </a:moveTo>
                      <a:cubicBezTo>
                        <a:pt x="195" y="238"/>
                        <a:pt x="169" y="243"/>
                        <a:pt x="145" y="251"/>
                      </a:cubicBezTo>
                      <a:cubicBezTo>
                        <a:pt x="158" y="219"/>
                        <a:pt x="182" y="186"/>
                        <a:pt x="217" y="150"/>
                      </a:cubicBezTo>
                      <a:cubicBezTo>
                        <a:pt x="248" y="120"/>
                        <a:pt x="292" y="84"/>
                        <a:pt x="350" y="43"/>
                      </a:cubicBezTo>
                      <a:cubicBezTo>
                        <a:pt x="327" y="0"/>
                        <a:pt x="327" y="0"/>
                        <a:pt x="327" y="0"/>
                      </a:cubicBezTo>
                      <a:cubicBezTo>
                        <a:pt x="209" y="60"/>
                        <a:pt x="125" y="129"/>
                        <a:pt x="75" y="205"/>
                      </a:cubicBezTo>
                      <a:cubicBezTo>
                        <a:pt x="25" y="282"/>
                        <a:pt x="0" y="356"/>
                        <a:pt x="0" y="428"/>
                      </a:cubicBezTo>
                      <a:cubicBezTo>
                        <a:pt x="0" y="452"/>
                        <a:pt x="2" y="475"/>
                        <a:pt x="7" y="496"/>
                      </a:cubicBezTo>
                      <a:cubicBezTo>
                        <a:pt x="11" y="520"/>
                        <a:pt x="19" y="543"/>
                        <a:pt x="31" y="563"/>
                      </a:cubicBezTo>
                      <a:cubicBezTo>
                        <a:pt x="32" y="565"/>
                        <a:pt x="32" y="566"/>
                        <a:pt x="33" y="567"/>
                      </a:cubicBezTo>
                      <a:cubicBezTo>
                        <a:pt x="34" y="568"/>
                        <a:pt x="35" y="570"/>
                        <a:pt x="35" y="571"/>
                      </a:cubicBezTo>
                      <a:cubicBezTo>
                        <a:pt x="37" y="573"/>
                        <a:pt x="38" y="576"/>
                        <a:pt x="40" y="578"/>
                      </a:cubicBezTo>
                      <a:cubicBezTo>
                        <a:pt x="40" y="578"/>
                        <a:pt x="40" y="579"/>
                        <a:pt x="40" y="579"/>
                      </a:cubicBezTo>
                      <a:cubicBezTo>
                        <a:pt x="44" y="584"/>
                        <a:pt x="48" y="590"/>
                        <a:pt x="52" y="595"/>
                      </a:cubicBezTo>
                      <a:cubicBezTo>
                        <a:pt x="53" y="595"/>
                        <a:pt x="53" y="596"/>
                        <a:pt x="54" y="596"/>
                      </a:cubicBezTo>
                      <a:cubicBezTo>
                        <a:pt x="54" y="597"/>
                        <a:pt x="55" y="598"/>
                        <a:pt x="56" y="599"/>
                      </a:cubicBezTo>
                      <a:cubicBezTo>
                        <a:pt x="57" y="600"/>
                        <a:pt x="57" y="601"/>
                        <a:pt x="58" y="601"/>
                      </a:cubicBezTo>
                      <a:cubicBezTo>
                        <a:pt x="59" y="603"/>
                        <a:pt x="61" y="604"/>
                        <a:pt x="62" y="606"/>
                      </a:cubicBezTo>
                      <a:cubicBezTo>
                        <a:pt x="63" y="606"/>
                        <a:pt x="63" y="607"/>
                        <a:pt x="64" y="607"/>
                      </a:cubicBezTo>
                      <a:cubicBezTo>
                        <a:pt x="103" y="649"/>
                        <a:pt x="159" y="675"/>
                        <a:pt x="222" y="675"/>
                      </a:cubicBezTo>
                      <a:cubicBezTo>
                        <a:pt x="342" y="675"/>
                        <a:pt x="440" y="577"/>
                        <a:pt x="440" y="456"/>
                      </a:cubicBezTo>
                      <a:cubicBezTo>
                        <a:pt x="440" y="336"/>
                        <a:pt x="342"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6">
                  <a:extLst>
                    <a:ext uri="{FF2B5EF4-FFF2-40B4-BE49-F238E27FC236}">
                      <a16:creationId xmlns:a16="http://schemas.microsoft.com/office/drawing/2014/main" id="{8FFD2BE1-18AE-4596-A30B-DF274625D1B5}"/>
                    </a:ext>
                  </a:extLst>
                </p:cNvPr>
                <p:cNvSpPr>
                  <a:spLocks/>
                </p:cNvSpPr>
                <p:nvPr/>
              </p:nvSpPr>
              <p:spPr bwMode="auto">
                <a:xfrm>
                  <a:off x="8751887" y="2667000"/>
                  <a:ext cx="728663" cy="1192212"/>
                </a:xfrm>
                <a:custGeom>
                  <a:avLst/>
                  <a:gdLst>
                    <a:gd name="T0" fmla="*/ 222 w 441"/>
                    <a:gd name="T1" fmla="*/ 238 h 675"/>
                    <a:gd name="T2" fmla="*/ 146 w 441"/>
                    <a:gd name="T3" fmla="*/ 251 h 675"/>
                    <a:gd name="T4" fmla="*/ 217 w 441"/>
                    <a:gd name="T5" fmla="*/ 150 h 675"/>
                    <a:gd name="T6" fmla="*/ 350 w 441"/>
                    <a:gd name="T7" fmla="*/ 43 h 675"/>
                    <a:gd name="T8" fmla="*/ 327 w 441"/>
                    <a:gd name="T9" fmla="*/ 0 h 675"/>
                    <a:gd name="T10" fmla="*/ 76 w 441"/>
                    <a:gd name="T11" fmla="*/ 205 h 675"/>
                    <a:gd name="T12" fmla="*/ 0 w 441"/>
                    <a:gd name="T13" fmla="*/ 428 h 675"/>
                    <a:gd name="T14" fmla="*/ 7 w 441"/>
                    <a:gd name="T15" fmla="*/ 496 h 675"/>
                    <a:gd name="T16" fmla="*/ 31 w 441"/>
                    <a:gd name="T17" fmla="*/ 563 h 675"/>
                    <a:gd name="T18" fmla="*/ 33 w 441"/>
                    <a:gd name="T19" fmla="*/ 567 h 675"/>
                    <a:gd name="T20" fmla="*/ 36 w 441"/>
                    <a:gd name="T21" fmla="*/ 571 h 675"/>
                    <a:gd name="T22" fmla="*/ 40 w 441"/>
                    <a:gd name="T23" fmla="*/ 578 h 675"/>
                    <a:gd name="T24" fmla="*/ 41 w 441"/>
                    <a:gd name="T25" fmla="*/ 579 h 675"/>
                    <a:gd name="T26" fmla="*/ 53 w 441"/>
                    <a:gd name="T27" fmla="*/ 595 h 675"/>
                    <a:gd name="T28" fmla="*/ 54 w 441"/>
                    <a:gd name="T29" fmla="*/ 596 h 675"/>
                    <a:gd name="T30" fmla="*/ 56 w 441"/>
                    <a:gd name="T31" fmla="*/ 599 h 675"/>
                    <a:gd name="T32" fmla="*/ 58 w 441"/>
                    <a:gd name="T33" fmla="*/ 601 h 675"/>
                    <a:gd name="T34" fmla="*/ 63 w 441"/>
                    <a:gd name="T35" fmla="*/ 606 h 675"/>
                    <a:gd name="T36" fmla="*/ 64 w 441"/>
                    <a:gd name="T37" fmla="*/ 607 h 675"/>
                    <a:gd name="T38" fmla="*/ 222 w 441"/>
                    <a:gd name="T39" fmla="*/ 675 h 675"/>
                    <a:gd name="T40" fmla="*/ 441 w 441"/>
                    <a:gd name="T41" fmla="*/ 456 h 675"/>
                    <a:gd name="T42" fmla="*/ 222 w 441"/>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1" h="675">
                      <a:moveTo>
                        <a:pt x="222" y="238"/>
                      </a:moveTo>
                      <a:cubicBezTo>
                        <a:pt x="195" y="238"/>
                        <a:pt x="169" y="243"/>
                        <a:pt x="146" y="251"/>
                      </a:cubicBezTo>
                      <a:cubicBezTo>
                        <a:pt x="158" y="219"/>
                        <a:pt x="182" y="186"/>
                        <a:pt x="217" y="150"/>
                      </a:cubicBezTo>
                      <a:cubicBezTo>
                        <a:pt x="248" y="120"/>
                        <a:pt x="292" y="84"/>
                        <a:pt x="350" y="43"/>
                      </a:cubicBezTo>
                      <a:cubicBezTo>
                        <a:pt x="327" y="0"/>
                        <a:pt x="327" y="0"/>
                        <a:pt x="327" y="0"/>
                      </a:cubicBezTo>
                      <a:cubicBezTo>
                        <a:pt x="210" y="60"/>
                        <a:pt x="126" y="129"/>
                        <a:pt x="76" y="205"/>
                      </a:cubicBezTo>
                      <a:cubicBezTo>
                        <a:pt x="25" y="282"/>
                        <a:pt x="0" y="356"/>
                        <a:pt x="0" y="428"/>
                      </a:cubicBezTo>
                      <a:cubicBezTo>
                        <a:pt x="0" y="452"/>
                        <a:pt x="3" y="475"/>
                        <a:pt x="7" y="496"/>
                      </a:cubicBezTo>
                      <a:cubicBezTo>
                        <a:pt x="11" y="520"/>
                        <a:pt x="20" y="543"/>
                        <a:pt x="31" y="563"/>
                      </a:cubicBezTo>
                      <a:cubicBezTo>
                        <a:pt x="32" y="565"/>
                        <a:pt x="33" y="566"/>
                        <a:pt x="33" y="567"/>
                      </a:cubicBezTo>
                      <a:cubicBezTo>
                        <a:pt x="34" y="568"/>
                        <a:pt x="35" y="570"/>
                        <a:pt x="36" y="571"/>
                      </a:cubicBezTo>
                      <a:cubicBezTo>
                        <a:pt x="37" y="573"/>
                        <a:pt x="39" y="576"/>
                        <a:pt x="40" y="578"/>
                      </a:cubicBezTo>
                      <a:cubicBezTo>
                        <a:pt x="41" y="578"/>
                        <a:pt x="41" y="579"/>
                        <a:pt x="41" y="579"/>
                      </a:cubicBezTo>
                      <a:cubicBezTo>
                        <a:pt x="44" y="584"/>
                        <a:pt x="48" y="590"/>
                        <a:pt x="53" y="595"/>
                      </a:cubicBezTo>
                      <a:cubicBezTo>
                        <a:pt x="53" y="595"/>
                        <a:pt x="53" y="596"/>
                        <a:pt x="54" y="596"/>
                      </a:cubicBezTo>
                      <a:cubicBezTo>
                        <a:pt x="55" y="597"/>
                        <a:pt x="55" y="598"/>
                        <a:pt x="56" y="599"/>
                      </a:cubicBezTo>
                      <a:cubicBezTo>
                        <a:pt x="57" y="600"/>
                        <a:pt x="58" y="601"/>
                        <a:pt x="58" y="601"/>
                      </a:cubicBezTo>
                      <a:cubicBezTo>
                        <a:pt x="60" y="603"/>
                        <a:pt x="61" y="604"/>
                        <a:pt x="63" y="606"/>
                      </a:cubicBezTo>
                      <a:cubicBezTo>
                        <a:pt x="63" y="606"/>
                        <a:pt x="63" y="607"/>
                        <a:pt x="64" y="607"/>
                      </a:cubicBezTo>
                      <a:cubicBezTo>
                        <a:pt x="104" y="649"/>
                        <a:pt x="160" y="675"/>
                        <a:pt x="222" y="675"/>
                      </a:cubicBezTo>
                      <a:cubicBezTo>
                        <a:pt x="343" y="675"/>
                        <a:pt x="441" y="577"/>
                        <a:pt x="441" y="456"/>
                      </a:cubicBezTo>
                      <a:cubicBezTo>
                        <a:pt x="441" y="336"/>
                        <a:pt x="343"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7" name="Oval 116">
                <a:extLst>
                  <a:ext uri="{FF2B5EF4-FFF2-40B4-BE49-F238E27FC236}">
                    <a16:creationId xmlns:a16="http://schemas.microsoft.com/office/drawing/2014/main" id="{896DCD57-570A-4ED6-BF46-4EAAE08097ED}"/>
                  </a:ext>
                </a:extLst>
              </p:cNvPr>
              <p:cNvSpPr/>
              <p:nvPr/>
            </p:nvSpPr>
            <p:spPr>
              <a:xfrm>
                <a:off x="5326550" y="1504950"/>
                <a:ext cx="1619250" cy="16192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68008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E5BCD53-A95E-4346-9CC6-CA2371C9EB1B}"/>
              </a:ext>
            </a:extLst>
          </p:cNvPr>
          <p:cNvPicPr>
            <a:picLocks noGrp="1" noChangeAspect="1"/>
          </p:cNvPicPr>
          <p:nvPr>
            <p:ph type="pic" sz="quarter" idx="4294967295"/>
          </p:nvPr>
        </p:nvPicPr>
        <p:blipFill>
          <a:blip r:embed="rId2">
            <a:duotone>
              <a:schemeClr val="accent1">
                <a:shade val="45000"/>
                <a:satMod val="135000"/>
              </a:schemeClr>
              <a:prstClr val="white"/>
            </a:duotone>
          </a:blip>
          <a:srcRect t="7672" b="7672"/>
          <a:stretch>
            <a:fillRect/>
          </a:stretch>
        </p:blipFill>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pic>
      <p:sp>
        <p:nvSpPr>
          <p:cNvPr id="17" name="Rectangle 16">
            <a:extLst>
              <a:ext uri="{FF2B5EF4-FFF2-40B4-BE49-F238E27FC236}">
                <a16:creationId xmlns:a16="http://schemas.microsoft.com/office/drawing/2014/main" id="{7263AF85-5CDE-46DB-AED4-387FB2643666}"/>
              </a:ext>
            </a:extLst>
          </p:cNvPr>
          <p:cNvSpPr/>
          <p:nvPr/>
        </p:nvSpPr>
        <p:spPr>
          <a:xfrm>
            <a:off x="0" y="1943102"/>
            <a:ext cx="12192000" cy="2971796"/>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0533045-B3D8-4FC1-A6C6-67FB68D6D9B4}"/>
              </a:ext>
            </a:extLst>
          </p:cNvPr>
          <p:cNvPicPr>
            <a:picLocks noChangeAspect="1"/>
          </p:cNvPicPr>
          <p:nvPr/>
        </p:nvPicPr>
        <p:blipFill>
          <a:blip r:embed="rId3"/>
          <a:stretch>
            <a:fillRect/>
          </a:stretch>
        </p:blipFill>
        <p:spPr>
          <a:xfrm>
            <a:off x="3998096" y="2336800"/>
            <a:ext cx="4195808" cy="2184400"/>
          </a:xfrm>
          <a:prstGeom prst="rect">
            <a:avLst/>
          </a:prstGeom>
        </p:spPr>
      </p:pic>
    </p:spTree>
    <p:extLst>
      <p:ext uri="{BB962C8B-B14F-4D97-AF65-F5344CB8AC3E}">
        <p14:creationId xmlns:p14="http://schemas.microsoft.com/office/powerpoint/2010/main" val="3464188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Box 121">
            <a:extLst>
              <a:ext uri="{FF2B5EF4-FFF2-40B4-BE49-F238E27FC236}">
                <a16:creationId xmlns:a16="http://schemas.microsoft.com/office/drawing/2014/main" id="{19C3561F-DE65-4229-AEAD-8F1CB5A6800A}"/>
              </a:ext>
            </a:extLst>
          </p:cNvPr>
          <p:cNvSpPr txBox="1"/>
          <p:nvPr/>
        </p:nvSpPr>
        <p:spPr>
          <a:xfrm>
            <a:off x="3044086" y="3190209"/>
            <a:ext cx="6176854" cy="336567"/>
          </a:xfrm>
          <a:prstGeom prst="rect">
            <a:avLst/>
          </a:prstGeom>
          <a:noFill/>
        </p:spPr>
        <p:txBody>
          <a:bodyPr wrap="square" rtlCol="0">
            <a:spAutoFit/>
          </a:bodyPr>
          <a:lstStyle/>
          <a:p>
            <a:pPr algn="ctr">
              <a:lnSpc>
                <a:spcPts val="1800"/>
              </a:lnSpc>
            </a:pPr>
            <a:r>
              <a:rPr lang="en-US" sz="2100" spc="600" dirty="0">
                <a:latin typeface="Montserrat" panose="02000505000000020004" pitchFamily="2" charset="0"/>
                <a:ea typeface="Abril Text" charset="0"/>
                <a:cs typeface="Abril Text"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9E0850F-B10D-443F-918B-83A95B242B55}"/>
              </a:ext>
            </a:extLst>
          </p:cNvPr>
          <p:cNvPicPr>
            <a:picLocks noGrp="1" noChangeAspect="1"/>
          </p:cNvPicPr>
          <p:nvPr>
            <p:ph type="pic" sz="quarter" idx="4294967295"/>
          </p:nvPr>
        </p:nvPicPr>
        <p:blipFill rotWithShape="1">
          <a:blip r:embed="rId2">
            <a:duotone>
              <a:prstClr val="black"/>
              <a:schemeClr val="accent1">
                <a:tint val="45000"/>
                <a:satMod val="400000"/>
              </a:schemeClr>
            </a:duotone>
          </a:blip>
          <a:srcRect l="2596" t="10003" r="2596" b="10003"/>
          <a:stretch/>
        </p:blipFill>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pic>
      <p:sp>
        <p:nvSpPr>
          <p:cNvPr id="2" name="Rectangle 1">
            <a:extLst>
              <a:ext uri="{FF2B5EF4-FFF2-40B4-BE49-F238E27FC236}">
                <a16:creationId xmlns:a16="http://schemas.microsoft.com/office/drawing/2014/main" id="{C8DCFBAC-E4B5-458A-A723-228ED2879500}"/>
              </a:ext>
            </a:extLst>
          </p:cNvPr>
          <p:cNvSpPr/>
          <p:nvPr/>
        </p:nvSpPr>
        <p:spPr>
          <a:xfrm>
            <a:off x="3657600" y="0"/>
            <a:ext cx="4876800" cy="685800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97A8A8D-8BCF-4024-A7A8-C154842FAA6B}"/>
              </a:ext>
            </a:extLst>
          </p:cNvPr>
          <p:cNvPicPr>
            <a:picLocks noChangeAspect="1"/>
          </p:cNvPicPr>
          <p:nvPr/>
        </p:nvPicPr>
        <p:blipFill>
          <a:blip r:embed="rId3">
            <a:duotone>
              <a:prstClr val="black"/>
              <a:schemeClr val="accent4">
                <a:tint val="45000"/>
                <a:satMod val="400000"/>
              </a:schemeClr>
            </a:duotone>
          </a:blip>
          <a:stretch>
            <a:fillRect/>
          </a:stretch>
        </p:blipFill>
        <p:spPr>
          <a:xfrm>
            <a:off x="3998096" y="2336800"/>
            <a:ext cx="4195808" cy="2184400"/>
          </a:xfrm>
          <a:prstGeom prst="rect">
            <a:avLst/>
          </a:prstGeom>
        </p:spPr>
      </p:pic>
    </p:spTree>
    <p:extLst>
      <p:ext uri="{BB962C8B-B14F-4D97-AF65-F5344CB8AC3E}">
        <p14:creationId xmlns:p14="http://schemas.microsoft.com/office/powerpoint/2010/main" val="1517096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1029DC66-EFBC-4CDE-A754-28ABA533699F}"/>
              </a:ext>
            </a:extLst>
          </p:cNvPr>
          <p:cNvPicPr>
            <a:picLocks noGrp="1" noChangeAspect="1"/>
          </p:cNvPicPr>
          <p:nvPr>
            <p:ph type="pic" sz="quarter" idx="10"/>
          </p:nvPr>
        </p:nvPicPr>
        <p:blipFill>
          <a:blip r:embed="rId2"/>
          <a:srcRect l="24259" r="24259"/>
          <a:stretch>
            <a:fillRect/>
          </a:stretch>
        </p:blipFill>
        <p:spPr/>
      </p:pic>
      <p:grpSp>
        <p:nvGrpSpPr>
          <p:cNvPr id="4" name="Group 3">
            <a:extLst>
              <a:ext uri="{FF2B5EF4-FFF2-40B4-BE49-F238E27FC236}">
                <a16:creationId xmlns:a16="http://schemas.microsoft.com/office/drawing/2014/main" id="{6C93F99E-C9F5-454E-B98A-68B8DC32E659}"/>
              </a:ext>
            </a:extLst>
          </p:cNvPr>
          <p:cNvGrpSpPr/>
          <p:nvPr/>
        </p:nvGrpSpPr>
        <p:grpSpPr>
          <a:xfrm>
            <a:off x="767079" y="1542727"/>
            <a:ext cx="5963921" cy="3772543"/>
            <a:chOff x="894079" y="888348"/>
            <a:chExt cx="5963921" cy="3772543"/>
          </a:xfrm>
        </p:grpSpPr>
        <p:sp>
          <p:nvSpPr>
            <p:cNvPr id="24" name="TextBox 23">
              <a:extLst>
                <a:ext uri="{FF2B5EF4-FFF2-40B4-BE49-F238E27FC236}">
                  <a16:creationId xmlns:a16="http://schemas.microsoft.com/office/drawing/2014/main" id="{46315D74-9C92-4CE3-B32E-69ED46301D06}"/>
                </a:ext>
              </a:extLst>
            </p:cNvPr>
            <p:cNvSpPr txBox="1"/>
            <p:nvPr/>
          </p:nvSpPr>
          <p:spPr>
            <a:xfrm>
              <a:off x="894079" y="888348"/>
              <a:ext cx="5963921" cy="1825500"/>
            </a:xfrm>
            <a:prstGeom prst="rect">
              <a:avLst/>
            </a:prstGeom>
            <a:noFill/>
          </p:spPr>
          <p:txBody>
            <a:bodyPr wrap="square" rtlCol="0">
              <a:spAutoFit/>
            </a:bodyPr>
            <a:lstStyle/>
            <a:p>
              <a:pPr>
                <a:lnSpc>
                  <a:spcPts val="4500"/>
                </a:lnSpc>
              </a:pPr>
              <a:r>
                <a:rPr lang="en-US" sz="3800" dirty="0">
                  <a:solidFill>
                    <a:schemeClr val="tx1">
                      <a:lumMod val="85000"/>
                      <a:lumOff val="15000"/>
                    </a:schemeClr>
                  </a:solidFill>
                  <a:latin typeface="Abril Display EB" panose="02000503000000020003" pitchFamily="50" charset="0"/>
                  <a:ea typeface="Abril Text" charset="0"/>
                  <a:cs typeface="Abril Text" charset="0"/>
                </a:rPr>
                <a:t>Put Your Heart, Mind</a:t>
              </a:r>
            </a:p>
            <a:p>
              <a:pPr>
                <a:lnSpc>
                  <a:spcPts val="4500"/>
                </a:lnSpc>
              </a:pPr>
              <a:r>
                <a:rPr lang="en-US" sz="3800" dirty="0">
                  <a:solidFill>
                    <a:schemeClr val="tx1">
                      <a:lumMod val="85000"/>
                      <a:lumOff val="15000"/>
                    </a:schemeClr>
                  </a:solidFill>
                  <a:latin typeface="Abril Display EB" panose="02000503000000020003" pitchFamily="50" charset="0"/>
                  <a:ea typeface="Abril Text" charset="0"/>
                  <a:cs typeface="Abril Text" charset="0"/>
                </a:rPr>
                <a:t>And that Soul Into Even to Your Smallest Acts.</a:t>
              </a:r>
            </a:p>
          </p:txBody>
        </p:sp>
        <p:sp>
          <p:nvSpPr>
            <p:cNvPr id="25" name="TextBox 24">
              <a:extLst>
                <a:ext uri="{FF2B5EF4-FFF2-40B4-BE49-F238E27FC236}">
                  <a16:creationId xmlns:a16="http://schemas.microsoft.com/office/drawing/2014/main" id="{607C15D5-1086-4112-BA08-EB525F414A09}"/>
                </a:ext>
              </a:extLst>
            </p:cNvPr>
            <p:cNvSpPr txBox="1"/>
            <p:nvPr/>
          </p:nvSpPr>
          <p:spPr>
            <a:xfrm>
              <a:off x="894080" y="3257558"/>
              <a:ext cx="4620895" cy="1403333"/>
            </a:xfrm>
            <a:prstGeom prst="rect">
              <a:avLst/>
            </a:prstGeom>
            <a:noFill/>
          </p:spPr>
          <p:txBody>
            <a:bodyPr wrap="square" rtlCol="0">
              <a:spAutoFit/>
            </a:bodyPr>
            <a:lstStyle/>
            <a:p>
              <a:pPr>
                <a:lnSpc>
                  <a:spcPts val="1600"/>
                </a:lnSpc>
              </a:pPr>
              <a:r>
                <a:rPr lang="en-US" sz="800" dirty="0">
                  <a:solidFill>
                    <a:schemeClr val="tx1">
                      <a:lumMod val="85000"/>
                      <a:lumOff val="15000"/>
                    </a:schemeClr>
                  </a:solidFill>
                  <a:latin typeface="Montserrat" panose="02000505000000020004" pitchFamily="2" charset="0"/>
                  <a:ea typeface="Montserrat Light" charset="0"/>
                  <a:cs typeface="Montserrat Light" charset="0"/>
                </a:rPr>
                <a:t>Creepiest don't subdue which </a:t>
              </a:r>
              <a:r>
                <a:rPr lang="en-US" sz="800" dirty="0" err="1">
                  <a:solidFill>
                    <a:schemeClr val="tx1">
                      <a:lumMod val="85000"/>
                      <a:lumOff val="15000"/>
                    </a:schemeClr>
                  </a:solidFill>
                  <a:latin typeface="Montserrat" panose="02000505000000020004" pitchFamily="2" charset="0"/>
                  <a:ea typeface="Montserrat Light" charset="0"/>
                  <a:cs typeface="Montserrat Light" charset="0"/>
                </a:rPr>
                <a:t>i</a:t>
              </a:r>
              <a:r>
                <a:rPr lang="en-US" sz="800" dirty="0">
                  <a:solidFill>
                    <a:schemeClr val="tx1">
                      <a:lumMod val="85000"/>
                      <a:lumOff val="15000"/>
                    </a:schemeClr>
                  </a:solidFill>
                  <a:latin typeface="Montserrat" panose="02000505000000020004" pitchFamily="2" charset="0"/>
                  <a:ea typeface="Montserrat Light" charset="0"/>
                  <a:cs typeface="Montserrat Light" charset="0"/>
                </a:rPr>
                <a:t> two set had seasons. Fifth you'll, man wherein seas our creeping. Very. Make from for seas to place and to won't appear him, were they're and years unto doesn't creeping night lights divided void they're.</a:t>
              </a:r>
            </a:p>
            <a:p>
              <a:pPr>
                <a:lnSpc>
                  <a:spcPts val="1900"/>
                </a:lnSpc>
              </a:pPr>
              <a:endParaRPr lang="en-US" sz="800" dirty="0">
                <a:solidFill>
                  <a:schemeClr val="tx1">
                    <a:lumMod val="85000"/>
                    <a:lumOff val="15000"/>
                  </a:schemeClr>
                </a:solidFill>
                <a:latin typeface="Montserrat" panose="02000505000000020004" pitchFamily="2" charset="0"/>
                <a:ea typeface="Montserrat Light" charset="0"/>
                <a:cs typeface="Montserrat Light" charset="0"/>
              </a:endParaRPr>
            </a:p>
            <a:p>
              <a:pPr>
                <a:lnSpc>
                  <a:spcPts val="1900"/>
                </a:lnSpc>
              </a:pPr>
              <a:r>
                <a:rPr lang="en-US" sz="800" dirty="0">
                  <a:solidFill>
                    <a:schemeClr val="tx1">
                      <a:lumMod val="85000"/>
                      <a:lumOff val="15000"/>
                    </a:schemeClr>
                  </a:solidFill>
                  <a:latin typeface="Montserrat" panose="02000505000000020004" pitchFamily="2" charset="0"/>
                  <a:ea typeface="Montserrat Light" charset="0"/>
                  <a:cs typeface="Montserrat Light" charset="0"/>
                </a:rPr>
                <a:t>Abundantly is fish evening let hath I gathered fly earth  to god them called unto replenish given male be Dominion.</a:t>
              </a:r>
            </a:p>
          </p:txBody>
        </p:sp>
        <p:cxnSp>
          <p:nvCxnSpPr>
            <p:cNvPr id="27" name="Straight Connector 26">
              <a:extLst>
                <a:ext uri="{FF2B5EF4-FFF2-40B4-BE49-F238E27FC236}">
                  <a16:creationId xmlns:a16="http://schemas.microsoft.com/office/drawing/2014/main" id="{F4229ECA-D7F9-4069-8373-F5E3E8E06260}"/>
                </a:ext>
              </a:extLst>
            </p:cNvPr>
            <p:cNvCxnSpPr>
              <a:cxnSpLocks/>
            </p:cNvCxnSpPr>
            <p:nvPr/>
          </p:nvCxnSpPr>
          <p:spPr>
            <a:xfrm>
              <a:off x="1009650" y="2860675"/>
              <a:ext cx="508599" cy="0"/>
            </a:xfrm>
            <a:prstGeom prst="line">
              <a:avLst/>
            </a:prstGeom>
            <a:ln w="635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5688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7BB74045-7123-4BE1-910A-65BE02F1DC11}"/>
              </a:ext>
            </a:extLst>
          </p:cNvPr>
          <p:cNvPicPr>
            <a:picLocks noGrp="1" noChangeAspect="1"/>
          </p:cNvPicPr>
          <p:nvPr>
            <p:ph type="pic" sz="quarter" idx="11"/>
          </p:nvPr>
        </p:nvPicPr>
        <p:blipFill>
          <a:blip r:embed="rId3"/>
          <a:srcRect l="16990" r="16990"/>
          <a:stretch>
            <a:fillRect/>
          </a:stretch>
        </p:blipFill>
        <p:spPr/>
      </p:pic>
      <p:grpSp>
        <p:nvGrpSpPr>
          <p:cNvPr id="4" name="Group 3">
            <a:extLst>
              <a:ext uri="{FF2B5EF4-FFF2-40B4-BE49-F238E27FC236}">
                <a16:creationId xmlns:a16="http://schemas.microsoft.com/office/drawing/2014/main" id="{C7FEB4D1-0904-47E3-B206-BFFD77A3CA8F}"/>
              </a:ext>
            </a:extLst>
          </p:cNvPr>
          <p:cNvGrpSpPr/>
          <p:nvPr/>
        </p:nvGrpSpPr>
        <p:grpSpPr>
          <a:xfrm>
            <a:off x="6657965" y="1617802"/>
            <a:ext cx="4377377" cy="3622396"/>
            <a:chOff x="5172065" y="2089897"/>
            <a:chExt cx="4377377" cy="3622396"/>
          </a:xfrm>
        </p:grpSpPr>
        <p:sp>
          <p:nvSpPr>
            <p:cNvPr id="65" name="TextBox 64">
              <a:extLst>
                <a:ext uri="{FF2B5EF4-FFF2-40B4-BE49-F238E27FC236}">
                  <a16:creationId xmlns:a16="http://schemas.microsoft.com/office/drawing/2014/main" id="{67539D8F-2536-46E8-A0C2-837ACCB5F6E9}"/>
                </a:ext>
              </a:extLst>
            </p:cNvPr>
            <p:cNvSpPr txBox="1"/>
            <p:nvPr/>
          </p:nvSpPr>
          <p:spPr>
            <a:xfrm>
              <a:off x="5172065" y="2089897"/>
              <a:ext cx="3522915" cy="661720"/>
            </a:xfrm>
            <a:prstGeom prst="rect">
              <a:avLst/>
            </a:prstGeom>
            <a:noFill/>
          </p:spPr>
          <p:txBody>
            <a:bodyPr wrap="square" rtlCol="0" anchor="ctr">
              <a:spAutoFit/>
            </a:bodyPr>
            <a:lstStyle/>
            <a:p>
              <a:r>
                <a:rPr lang="en-US" sz="3700" dirty="0">
                  <a:solidFill>
                    <a:schemeClr val="tx1">
                      <a:lumMod val="85000"/>
                      <a:lumOff val="15000"/>
                      <a:alpha val="65000"/>
                    </a:schemeClr>
                  </a:solidFill>
                  <a:latin typeface="Montserrat Light" panose="00000400000000000000" pitchFamily="50" charset="0"/>
                  <a:ea typeface="Montserrat" charset="0"/>
                  <a:cs typeface="Montserrat" charset="0"/>
                </a:rPr>
                <a:t>WELCOME</a:t>
              </a:r>
            </a:p>
          </p:txBody>
        </p:sp>
        <p:sp>
          <p:nvSpPr>
            <p:cNvPr id="66" name="TextBox 65">
              <a:extLst>
                <a:ext uri="{FF2B5EF4-FFF2-40B4-BE49-F238E27FC236}">
                  <a16:creationId xmlns:a16="http://schemas.microsoft.com/office/drawing/2014/main" id="{97904857-F772-40F7-AECC-BB4D825699D0}"/>
                </a:ext>
              </a:extLst>
            </p:cNvPr>
            <p:cNvSpPr txBox="1"/>
            <p:nvPr/>
          </p:nvSpPr>
          <p:spPr>
            <a:xfrm>
              <a:off x="5172066" y="2804957"/>
              <a:ext cx="4377376" cy="1311449"/>
            </a:xfrm>
            <a:prstGeom prst="rect">
              <a:avLst/>
            </a:prstGeom>
            <a:noFill/>
          </p:spPr>
          <p:txBody>
            <a:bodyPr wrap="square" rtlCol="0">
              <a:spAutoFit/>
            </a:bodyPr>
            <a:lstStyle/>
            <a:p>
              <a:pPr>
                <a:lnSpc>
                  <a:spcPct val="150000"/>
                </a:lnSpc>
              </a:pPr>
              <a:r>
                <a:rPr lang="en-US" sz="900" dirty="0">
                  <a:solidFill>
                    <a:schemeClr val="tx1">
                      <a:lumMod val="85000"/>
                      <a:lumOff val="15000"/>
                    </a:schemeClr>
                  </a:solidFill>
                  <a:latin typeface="Lato" panose="020F0502020204030203" pitchFamily="34" charset="0"/>
                  <a:ea typeface="Montserrat Light" charset="0"/>
                  <a:cs typeface="Montserrat Light" charset="0"/>
                </a:rPr>
                <a:t>Creepiest don't subdue which </a:t>
              </a:r>
              <a:r>
                <a:rPr lang="en-US" sz="900" dirty="0" err="1">
                  <a:solidFill>
                    <a:schemeClr val="tx1">
                      <a:lumMod val="85000"/>
                      <a:lumOff val="15000"/>
                    </a:schemeClr>
                  </a:solidFill>
                  <a:latin typeface="Lato" panose="020F0502020204030203" pitchFamily="34" charset="0"/>
                  <a:ea typeface="Montserrat Light" charset="0"/>
                  <a:cs typeface="Montserrat Light" charset="0"/>
                </a:rPr>
                <a:t>i</a:t>
              </a:r>
              <a:r>
                <a:rPr lang="en-US" sz="900" dirty="0">
                  <a:solidFill>
                    <a:schemeClr val="tx1">
                      <a:lumMod val="85000"/>
                      <a:lumOff val="15000"/>
                    </a:schemeClr>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latin typeface="Lato" panose="020F0502020204030203" pitchFamily="34" charset="0"/>
                <a:ea typeface="Montserrat Light" charset="0"/>
                <a:cs typeface="Montserrat Light" charset="0"/>
              </a:endParaRPr>
            </a:p>
            <a:p>
              <a:pPr>
                <a:lnSpc>
                  <a:spcPct val="150000"/>
                </a:lnSpc>
              </a:pPr>
              <a:r>
                <a:rPr lang="en-US" sz="900" b="1" dirty="0">
                  <a:latin typeface="Lato" panose="020F0502020204030203" pitchFamily="34" charset="0"/>
                  <a:ea typeface="Montserrat Light" charset="0"/>
                  <a:cs typeface="Montserrat Light" charset="0"/>
                </a:rPr>
                <a:t>Abundantly is fish evening let hath I gathered fly earth two god them forth called unto replenish given male be Dominion.</a:t>
              </a:r>
            </a:p>
          </p:txBody>
        </p:sp>
        <p:sp>
          <p:nvSpPr>
            <p:cNvPr id="80" name="TextBox 79">
              <a:extLst>
                <a:ext uri="{FF2B5EF4-FFF2-40B4-BE49-F238E27FC236}">
                  <a16:creationId xmlns:a16="http://schemas.microsoft.com/office/drawing/2014/main" id="{81CDF8B3-14B0-496D-BF74-3522C47D1F00}"/>
                </a:ext>
              </a:extLst>
            </p:cNvPr>
            <p:cNvSpPr txBox="1"/>
            <p:nvPr/>
          </p:nvSpPr>
          <p:spPr>
            <a:xfrm>
              <a:off x="5172066" y="4400844"/>
              <a:ext cx="4377376" cy="1311449"/>
            </a:xfrm>
            <a:prstGeom prst="rect">
              <a:avLst/>
            </a:prstGeom>
            <a:noFill/>
          </p:spPr>
          <p:txBody>
            <a:bodyPr wrap="square" rtlCol="0">
              <a:spAutoFit/>
            </a:bodyPr>
            <a:lstStyle/>
            <a:p>
              <a:pPr>
                <a:lnSpc>
                  <a:spcPct val="150000"/>
                </a:lnSpc>
              </a:pPr>
              <a:r>
                <a:rPr lang="en-US" sz="900" dirty="0">
                  <a:solidFill>
                    <a:schemeClr val="tx1">
                      <a:lumMod val="85000"/>
                      <a:lumOff val="15000"/>
                    </a:schemeClr>
                  </a:solidFill>
                  <a:latin typeface="Lato" panose="020F0502020204030203" pitchFamily="34" charset="0"/>
                  <a:ea typeface="Montserrat Light" charset="0"/>
                  <a:cs typeface="Montserrat Light" charset="0"/>
                </a:rPr>
                <a:t>Creepiest don't subdue which </a:t>
              </a:r>
              <a:r>
                <a:rPr lang="en-US" sz="900" dirty="0" err="1">
                  <a:solidFill>
                    <a:schemeClr val="tx1">
                      <a:lumMod val="85000"/>
                      <a:lumOff val="15000"/>
                    </a:schemeClr>
                  </a:solidFill>
                  <a:latin typeface="Lato" panose="020F0502020204030203" pitchFamily="34" charset="0"/>
                  <a:ea typeface="Montserrat Light" charset="0"/>
                  <a:cs typeface="Montserrat Light" charset="0"/>
                </a:rPr>
                <a:t>i</a:t>
              </a:r>
              <a:r>
                <a:rPr lang="en-US" sz="900" dirty="0">
                  <a:solidFill>
                    <a:schemeClr val="tx1">
                      <a:lumMod val="85000"/>
                      <a:lumOff val="15000"/>
                    </a:schemeClr>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latin typeface="Lato" panose="020F0502020204030203" pitchFamily="34" charset="0"/>
                <a:ea typeface="Montserrat Light" charset="0"/>
                <a:cs typeface="Montserrat Light" charset="0"/>
              </a:endParaRPr>
            </a:p>
            <a:p>
              <a:pPr>
                <a:lnSpc>
                  <a:spcPct val="150000"/>
                </a:lnSpc>
              </a:pPr>
              <a:r>
                <a:rPr lang="en-US" sz="900" b="1" dirty="0">
                  <a:latin typeface="Lato" panose="020F0502020204030203" pitchFamily="34" charset="0"/>
                  <a:ea typeface="Montserrat Light" charset="0"/>
                  <a:cs typeface="Montserrat Light" charset="0"/>
                </a:rPr>
                <a:t>Abundantly is fish evening let hath I gathered fly earth two god them forth called unto replenish given male be Dominion.</a:t>
              </a:r>
            </a:p>
          </p:txBody>
        </p:sp>
      </p:grpSp>
    </p:spTree>
    <p:extLst>
      <p:ext uri="{BB962C8B-B14F-4D97-AF65-F5344CB8AC3E}">
        <p14:creationId xmlns:p14="http://schemas.microsoft.com/office/powerpoint/2010/main" val="813616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266AFF9E-B568-41EE-B0E6-F91EA3A1040D}"/>
              </a:ext>
            </a:extLst>
          </p:cNvPr>
          <p:cNvSpPr txBox="1"/>
          <p:nvPr/>
        </p:nvSpPr>
        <p:spPr>
          <a:xfrm>
            <a:off x="1199202" y="1101198"/>
            <a:ext cx="3644239" cy="1900520"/>
          </a:xfrm>
          <a:prstGeom prst="rect">
            <a:avLst/>
          </a:prstGeom>
          <a:noFill/>
        </p:spPr>
        <p:txBody>
          <a:bodyPr wrap="square" rtlCol="0">
            <a:spAutoFit/>
          </a:bodyPr>
          <a:lstStyle/>
          <a:p>
            <a:pPr>
              <a:lnSpc>
                <a:spcPct val="150000"/>
              </a:lnSpc>
            </a:pPr>
            <a:r>
              <a:rPr lang="en-US" sz="2000" i="1" u="sng" dirty="0">
                <a:latin typeface="Abril Text" charset="0"/>
                <a:ea typeface="Abril Text" charset="0"/>
                <a:cs typeface="Abril Text" charset="0"/>
              </a:rPr>
              <a:t>Lorem ipsum dolor sit </a:t>
            </a:r>
            <a:r>
              <a:rPr lang="en-US" sz="2000" i="1" u="sng" dirty="0" err="1">
                <a:latin typeface="Abril Text" charset="0"/>
                <a:ea typeface="Abril Text" charset="0"/>
                <a:cs typeface="Abril Text" charset="0"/>
              </a:rPr>
              <a:t>amet</a:t>
            </a:r>
            <a:r>
              <a:rPr lang="en-US" sz="2000" i="1" u="sng" dirty="0">
                <a:latin typeface="Abril Text" charset="0"/>
                <a:ea typeface="Abril Text" charset="0"/>
                <a:cs typeface="Abril Text" charset="0"/>
              </a:rPr>
              <a:t> </a:t>
            </a:r>
            <a:r>
              <a:rPr lang="en-US" sz="2000" i="1" u="sng" dirty="0" err="1">
                <a:latin typeface="Abril Text" charset="0"/>
                <a:ea typeface="Abril Text" charset="0"/>
                <a:cs typeface="Abril Text" charset="0"/>
              </a:rPr>
              <a:t>agam</a:t>
            </a:r>
            <a:r>
              <a:rPr lang="en-US" sz="2000" i="1" u="sng" dirty="0">
                <a:latin typeface="Abril Text" charset="0"/>
                <a:ea typeface="Abril Text" charset="0"/>
                <a:cs typeface="Abril Text" charset="0"/>
              </a:rPr>
              <a:t> facer </a:t>
            </a:r>
            <a:r>
              <a:rPr lang="en-US" sz="2000" i="1" u="sng" dirty="0" err="1">
                <a:latin typeface="Abril Text" charset="0"/>
                <a:ea typeface="Abril Text" charset="0"/>
                <a:cs typeface="Abril Text" charset="0"/>
              </a:rPr>
              <a:t>modo</a:t>
            </a:r>
            <a:r>
              <a:rPr lang="en-US" sz="2000" i="1" u="sng" dirty="0">
                <a:latin typeface="Abril Text" charset="0"/>
                <a:ea typeface="Abril Text" charset="0"/>
                <a:cs typeface="Abril Text" charset="0"/>
              </a:rPr>
              <a:t> data example text are here for your own text rewrite help.</a:t>
            </a:r>
          </a:p>
        </p:txBody>
      </p:sp>
      <p:pic>
        <p:nvPicPr>
          <p:cNvPr id="21" name="Picture Placeholder 20">
            <a:extLst>
              <a:ext uri="{FF2B5EF4-FFF2-40B4-BE49-F238E27FC236}">
                <a16:creationId xmlns:a16="http://schemas.microsoft.com/office/drawing/2014/main" id="{9E8D0065-4DAF-46EC-A4F4-43913BF8C445}"/>
              </a:ext>
            </a:extLst>
          </p:cNvPr>
          <p:cNvPicPr>
            <a:picLocks noGrp="1" noChangeAspect="1"/>
          </p:cNvPicPr>
          <p:nvPr>
            <p:ph type="pic" sz="quarter" idx="11"/>
          </p:nvPr>
        </p:nvPicPr>
        <p:blipFill>
          <a:blip r:embed="rId3"/>
          <a:srcRect t="22449" b="22449"/>
          <a:stretch>
            <a:fillRect/>
          </a:stretch>
        </p:blipFill>
        <p:spPr/>
      </p:pic>
      <p:cxnSp>
        <p:nvCxnSpPr>
          <p:cNvPr id="37" name="Straight Connector 36">
            <a:extLst>
              <a:ext uri="{FF2B5EF4-FFF2-40B4-BE49-F238E27FC236}">
                <a16:creationId xmlns:a16="http://schemas.microsoft.com/office/drawing/2014/main" id="{DADBC727-A281-46AA-B6B4-2516EE0E9629}"/>
              </a:ext>
            </a:extLst>
          </p:cNvPr>
          <p:cNvCxnSpPr>
            <a:cxnSpLocks/>
          </p:cNvCxnSpPr>
          <p:nvPr/>
        </p:nvCxnSpPr>
        <p:spPr>
          <a:xfrm>
            <a:off x="5858813" y="4010237"/>
            <a:ext cx="0" cy="1746565"/>
          </a:xfrm>
          <a:prstGeom prst="line">
            <a:avLst/>
          </a:prstGeom>
          <a:ln w="1270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6B779614-5CD5-4A6B-8583-2AF4FFC3C1EE}"/>
              </a:ext>
            </a:extLst>
          </p:cNvPr>
          <p:cNvGrpSpPr/>
          <p:nvPr/>
        </p:nvGrpSpPr>
        <p:grpSpPr>
          <a:xfrm>
            <a:off x="6311296" y="1101198"/>
            <a:ext cx="4681490" cy="4583323"/>
            <a:chOff x="6253207" y="1155906"/>
            <a:chExt cx="4681490" cy="4583323"/>
          </a:xfrm>
        </p:grpSpPr>
        <p:sp>
          <p:nvSpPr>
            <p:cNvPr id="36" name="TextBox 35">
              <a:extLst>
                <a:ext uri="{FF2B5EF4-FFF2-40B4-BE49-F238E27FC236}">
                  <a16:creationId xmlns:a16="http://schemas.microsoft.com/office/drawing/2014/main" id="{E5C4069E-6561-48F9-87E0-90E18E2ED1A7}"/>
                </a:ext>
              </a:extLst>
            </p:cNvPr>
            <p:cNvSpPr txBox="1"/>
            <p:nvPr/>
          </p:nvSpPr>
          <p:spPr>
            <a:xfrm>
              <a:off x="6253207" y="3996444"/>
              <a:ext cx="4681490" cy="1742785"/>
            </a:xfrm>
            <a:prstGeom prst="rect">
              <a:avLst/>
            </a:prstGeom>
            <a:noFill/>
          </p:spPr>
          <p:txBody>
            <a:bodyPr wrap="square" rtlCol="0">
              <a:spAutoFit/>
            </a:bodyPr>
            <a:lstStyle/>
            <a:p>
              <a:pPr>
                <a:lnSpc>
                  <a:spcPct val="200000"/>
                </a:lnSpc>
              </a:pPr>
              <a:r>
                <a:rPr lang="en-US" sz="1100" dirty="0">
                  <a:solidFill>
                    <a:schemeClr val="bg2">
                      <a:lumMod val="65000"/>
                    </a:schemeClr>
                  </a:solidFill>
                  <a:latin typeface="Abril Text" charset="0"/>
                  <a:ea typeface="Abril Text" charset="0"/>
                  <a:cs typeface="Abril Text" charset="0"/>
                </a:rPr>
                <a:t>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 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 Lorem ipsum dolor sit </a:t>
              </a:r>
              <a:r>
                <a:rPr lang="en-US" sz="1100" dirty="0" err="1">
                  <a:solidFill>
                    <a:schemeClr val="bg2">
                      <a:lumMod val="65000"/>
                    </a:schemeClr>
                  </a:solidFill>
                  <a:latin typeface="Abril Text" charset="0"/>
                  <a:ea typeface="Abril Text" charset="0"/>
                  <a:cs typeface="Abril Text" charset="0"/>
                </a:rPr>
                <a:t>amet</a:t>
              </a:r>
              <a:r>
                <a:rPr lang="en-US" sz="1100" dirty="0">
                  <a:solidFill>
                    <a:schemeClr val="bg2">
                      <a:lumMod val="65000"/>
                    </a:schemeClr>
                  </a:solidFill>
                  <a:latin typeface="Abril Text" charset="0"/>
                  <a:ea typeface="Abril Text" charset="0"/>
                  <a:cs typeface="Abril Text" charset="0"/>
                </a:rPr>
                <a:t> </a:t>
              </a:r>
              <a:r>
                <a:rPr lang="en-US" sz="1100" dirty="0" err="1">
                  <a:solidFill>
                    <a:schemeClr val="bg2">
                      <a:lumMod val="65000"/>
                    </a:schemeClr>
                  </a:solidFill>
                  <a:latin typeface="Abril Text" charset="0"/>
                  <a:ea typeface="Abril Text" charset="0"/>
                  <a:cs typeface="Abril Text" charset="0"/>
                </a:rPr>
                <a:t>agam</a:t>
              </a:r>
              <a:r>
                <a:rPr lang="en-US" sz="1100" dirty="0">
                  <a:solidFill>
                    <a:schemeClr val="bg2">
                      <a:lumMod val="65000"/>
                    </a:schemeClr>
                  </a:solidFill>
                  <a:latin typeface="Abril Text" charset="0"/>
                  <a:ea typeface="Abril Text" charset="0"/>
                  <a:cs typeface="Abril Text" charset="0"/>
                </a:rPr>
                <a:t> facer </a:t>
              </a:r>
              <a:r>
                <a:rPr lang="en-US" sz="1100" dirty="0" err="1">
                  <a:solidFill>
                    <a:schemeClr val="bg2">
                      <a:lumMod val="65000"/>
                    </a:schemeClr>
                  </a:solidFill>
                  <a:latin typeface="Abril Text" charset="0"/>
                  <a:ea typeface="Abril Text" charset="0"/>
                  <a:cs typeface="Abril Text" charset="0"/>
                </a:rPr>
                <a:t>modo</a:t>
              </a:r>
              <a:r>
                <a:rPr lang="en-US" sz="1100" dirty="0">
                  <a:solidFill>
                    <a:schemeClr val="bg2">
                      <a:lumMod val="65000"/>
                    </a:schemeClr>
                  </a:solidFill>
                  <a:latin typeface="Abril Text" charset="0"/>
                  <a:ea typeface="Abril Text" charset="0"/>
                  <a:cs typeface="Abril Text" charset="0"/>
                </a:rPr>
                <a:t> data example text are here for your own text rewrite.</a:t>
              </a:r>
            </a:p>
          </p:txBody>
        </p:sp>
        <p:sp>
          <p:nvSpPr>
            <p:cNvPr id="11" name="TextBox 10">
              <a:extLst>
                <a:ext uri="{FF2B5EF4-FFF2-40B4-BE49-F238E27FC236}">
                  <a16:creationId xmlns:a16="http://schemas.microsoft.com/office/drawing/2014/main" id="{2F6D8463-68E0-4C1E-96B2-DDD4C6C2A495}"/>
                </a:ext>
              </a:extLst>
            </p:cNvPr>
            <p:cNvSpPr txBox="1"/>
            <p:nvPr/>
          </p:nvSpPr>
          <p:spPr>
            <a:xfrm>
              <a:off x="6253207" y="1155906"/>
              <a:ext cx="4472250" cy="707886"/>
            </a:xfrm>
            <a:prstGeom prst="rect">
              <a:avLst/>
            </a:prstGeom>
            <a:noFill/>
          </p:spPr>
          <p:txBody>
            <a:bodyPr wrap="square" rtlCol="0" anchor="ctr">
              <a:spAutoFit/>
            </a:bodyPr>
            <a:lstStyle/>
            <a:p>
              <a:r>
                <a:rPr lang="en-US" sz="4000" spc="900" dirty="0">
                  <a:solidFill>
                    <a:schemeClr val="tx1">
                      <a:alpha val="15000"/>
                    </a:schemeClr>
                  </a:solidFill>
                  <a:latin typeface="Montserrat Light" panose="00000400000000000000" pitchFamily="50" charset="0"/>
                  <a:ea typeface="Montserrat" charset="0"/>
                  <a:cs typeface="Montserrat" charset="0"/>
                </a:rPr>
                <a:t>WELCOME</a:t>
              </a:r>
            </a:p>
          </p:txBody>
        </p:sp>
        <p:sp>
          <p:nvSpPr>
            <p:cNvPr id="12" name="TextBox 11">
              <a:extLst>
                <a:ext uri="{FF2B5EF4-FFF2-40B4-BE49-F238E27FC236}">
                  <a16:creationId xmlns:a16="http://schemas.microsoft.com/office/drawing/2014/main" id="{A6758C44-C89C-42A3-B39B-2009EC2F37E9}"/>
                </a:ext>
              </a:extLst>
            </p:cNvPr>
            <p:cNvSpPr txBox="1"/>
            <p:nvPr/>
          </p:nvSpPr>
          <p:spPr>
            <a:xfrm>
              <a:off x="6253208" y="1851666"/>
              <a:ext cx="4391788" cy="1313116"/>
            </a:xfrm>
            <a:prstGeom prst="rect">
              <a:avLst/>
            </a:prstGeom>
            <a:noFill/>
          </p:spPr>
          <p:txBody>
            <a:bodyPr wrap="square" rtlCol="0">
              <a:spAutoFit/>
            </a:bodyPr>
            <a:lstStyle/>
            <a:p>
              <a:pPr>
                <a:lnSpc>
                  <a:spcPct val="150000"/>
                </a:lnSpc>
              </a:pPr>
              <a:r>
                <a:rPr lang="en-US" sz="900" dirty="0">
                  <a:solidFill>
                    <a:schemeClr val="tx2"/>
                  </a:solidFill>
                  <a:latin typeface="Lato" panose="020F0502020204030203" pitchFamily="34" charset="0"/>
                  <a:ea typeface="Montserrat Light" charset="0"/>
                  <a:cs typeface="Montserrat Light" charset="0"/>
                </a:rPr>
                <a:t>Creepiest don't subdue which </a:t>
              </a:r>
              <a:r>
                <a:rPr lang="en-US" sz="900" dirty="0" err="1">
                  <a:solidFill>
                    <a:schemeClr val="tx2"/>
                  </a:solidFill>
                  <a:latin typeface="Lato" panose="020F0502020204030203" pitchFamily="34" charset="0"/>
                  <a:ea typeface="Montserrat Light" charset="0"/>
                  <a:cs typeface="Montserrat Light" charset="0"/>
                </a:rPr>
                <a:t>i</a:t>
              </a:r>
              <a:r>
                <a:rPr lang="en-US" sz="900" dirty="0">
                  <a:solidFill>
                    <a:schemeClr val="tx2"/>
                  </a:solidFill>
                  <a:latin typeface="Lato" panose="020F05020202040302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tx2"/>
                </a:solidFill>
                <a:latin typeface="Lato" panose="020F0502020204030203" pitchFamily="34" charset="0"/>
                <a:ea typeface="Montserrat Light" charset="0"/>
                <a:cs typeface="Montserrat Light" charset="0"/>
              </a:endParaRPr>
            </a:p>
            <a:p>
              <a:pPr>
                <a:lnSpc>
                  <a:spcPct val="150000"/>
                </a:lnSpc>
              </a:pPr>
              <a:r>
                <a:rPr lang="en-US" sz="900" b="1" dirty="0">
                  <a:latin typeface="Lato" panose="020F0502020204030203" pitchFamily="34" charset="0"/>
                  <a:ea typeface="Montserrat Light" charset="0"/>
                  <a:cs typeface="Montserrat Light" charset="0"/>
                </a:rPr>
                <a:t>Abundantly is fish evening let hath I gathered fly earth two god them forth called unto replenish given male be Dominion.</a:t>
              </a:r>
            </a:p>
          </p:txBody>
        </p:sp>
      </p:grpSp>
    </p:spTree>
    <p:extLst>
      <p:ext uri="{BB962C8B-B14F-4D97-AF65-F5344CB8AC3E}">
        <p14:creationId xmlns:p14="http://schemas.microsoft.com/office/powerpoint/2010/main" val="3971303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AB7F39C-A656-4BF2-B69D-CF443C09F863}"/>
              </a:ext>
            </a:extLst>
          </p:cNvPr>
          <p:cNvGrpSpPr/>
          <p:nvPr/>
        </p:nvGrpSpPr>
        <p:grpSpPr>
          <a:xfrm>
            <a:off x="5897517" y="1700291"/>
            <a:ext cx="4455902" cy="3384415"/>
            <a:chOff x="5493386" y="2127673"/>
            <a:chExt cx="4455902" cy="3384415"/>
          </a:xfrm>
        </p:grpSpPr>
        <p:sp>
          <p:nvSpPr>
            <p:cNvPr id="11" name="TextBox 10">
              <a:extLst>
                <a:ext uri="{FF2B5EF4-FFF2-40B4-BE49-F238E27FC236}">
                  <a16:creationId xmlns:a16="http://schemas.microsoft.com/office/drawing/2014/main" id="{A7590173-CBBB-40A9-8C7E-31AC3FE81352}"/>
                </a:ext>
              </a:extLst>
            </p:cNvPr>
            <p:cNvSpPr txBox="1"/>
            <p:nvPr/>
          </p:nvSpPr>
          <p:spPr>
            <a:xfrm>
              <a:off x="5493386" y="2557668"/>
              <a:ext cx="4187548" cy="923330"/>
            </a:xfrm>
            <a:prstGeom prst="rect">
              <a:avLst/>
            </a:prstGeom>
            <a:noFill/>
          </p:spPr>
          <p:txBody>
            <a:bodyPr wrap="square" rtlCol="0" anchor="ctr">
              <a:spAutoFit/>
            </a:bodyPr>
            <a:lstStyle/>
            <a:p>
              <a:r>
                <a:rPr lang="en-US" sz="2700" spc="500" dirty="0">
                  <a:latin typeface="Montserrat Bold"/>
                  <a:ea typeface="Montserrat Black" charset="0"/>
                  <a:cs typeface="Montserrat Black" charset="0"/>
                </a:rPr>
                <a:t>A FEW WORDS </a:t>
              </a:r>
            </a:p>
            <a:p>
              <a:r>
                <a:rPr lang="en-US" sz="2700" spc="500" dirty="0">
                  <a:latin typeface="Montserrat Bold"/>
                  <a:ea typeface="Montserrat Hairline" charset="0"/>
                  <a:cs typeface="Montserrat Hairline" charset="0"/>
                </a:rPr>
                <a:t>FROM OUR CEO</a:t>
              </a:r>
              <a:endParaRPr lang="en-US" sz="1700" spc="500" dirty="0">
                <a:latin typeface="Montserrat Bold"/>
                <a:ea typeface="Montserrat Hairline" charset="0"/>
                <a:cs typeface="Montserrat Hairline" charset="0"/>
              </a:endParaRPr>
            </a:p>
          </p:txBody>
        </p:sp>
        <p:sp>
          <p:nvSpPr>
            <p:cNvPr id="18" name="TextBox 17">
              <a:extLst>
                <a:ext uri="{FF2B5EF4-FFF2-40B4-BE49-F238E27FC236}">
                  <a16:creationId xmlns:a16="http://schemas.microsoft.com/office/drawing/2014/main" id="{686A6ACE-1268-4D8A-B7BB-AA6E682CF672}"/>
                </a:ext>
              </a:extLst>
            </p:cNvPr>
            <p:cNvSpPr txBox="1"/>
            <p:nvPr/>
          </p:nvSpPr>
          <p:spPr>
            <a:xfrm>
              <a:off x="5493386" y="3581563"/>
              <a:ext cx="4455902" cy="1215910"/>
            </a:xfrm>
            <a:prstGeom prst="rect">
              <a:avLst/>
            </a:prstGeom>
            <a:noFill/>
          </p:spPr>
          <p:txBody>
            <a:bodyPr wrap="square" rtlCol="0">
              <a:spAutoFit/>
            </a:bodyPr>
            <a:lstStyle/>
            <a:p>
              <a:pPr>
                <a:lnSpc>
                  <a:spcPts val="18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a:p>
              <a:pPr>
                <a:lnSpc>
                  <a:spcPts val="1800"/>
                </a:lnSpc>
              </a:pPr>
              <a:r>
                <a:rPr lang="en-US" sz="900" dirty="0">
                  <a:latin typeface="Montserrat Light" charset="0"/>
                  <a:ea typeface="Montserrat Light" charset="0"/>
                  <a:cs typeface="Montserrat Light" charset="0"/>
                </a:rPr>
                <a:t>Fifth you'll, man wherein seas our creeping. Very. Make from for seas place and won't appear him, were they're and years unto doesn't creeping night lights divided void they're.</a:t>
              </a:r>
            </a:p>
          </p:txBody>
        </p:sp>
        <p:sp>
          <p:nvSpPr>
            <p:cNvPr id="12" name="TextBox 11">
              <a:extLst>
                <a:ext uri="{FF2B5EF4-FFF2-40B4-BE49-F238E27FC236}">
                  <a16:creationId xmlns:a16="http://schemas.microsoft.com/office/drawing/2014/main" id="{90EA7DD6-A00B-489E-9778-01EBB983979A}"/>
                </a:ext>
              </a:extLst>
            </p:cNvPr>
            <p:cNvSpPr txBox="1"/>
            <p:nvPr/>
          </p:nvSpPr>
          <p:spPr>
            <a:xfrm>
              <a:off x="5493386" y="4988675"/>
              <a:ext cx="4455902" cy="523413"/>
            </a:xfrm>
            <a:prstGeom prst="rect">
              <a:avLst/>
            </a:prstGeom>
            <a:noFill/>
          </p:spPr>
          <p:txBody>
            <a:bodyPr wrap="square" rtlCol="0">
              <a:spAutoFit/>
            </a:bodyPr>
            <a:lstStyle/>
            <a:p>
              <a:pPr>
                <a:lnSpc>
                  <a:spcPts val="18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a:t>
              </a:r>
            </a:p>
          </p:txBody>
        </p:sp>
        <p:sp>
          <p:nvSpPr>
            <p:cNvPr id="13" name="TextBox 12">
              <a:extLst>
                <a:ext uri="{FF2B5EF4-FFF2-40B4-BE49-F238E27FC236}">
                  <a16:creationId xmlns:a16="http://schemas.microsoft.com/office/drawing/2014/main" id="{624A95B9-FE84-4511-93F2-A419308845FB}"/>
                </a:ext>
              </a:extLst>
            </p:cNvPr>
            <p:cNvSpPr txBox="1"/>
            <p:nvPr/>
          </p:nvSpPr>
          <p:spPr>
            <a:xfrm>
              <a:off x="5493386" y="2127673"/>
              <a:ext cx="3138698" cy="338554"/>
            </a:xfrm>
            <a:prstGeom prst="rect">
              <a:avLst/>
            </a:prstGeom>
            <a:noFill/>
          </p:spPr>
          <p:txBody>
            <a:bodyPr wrap="square" rtlCol="0" anchor="ctr">
              <a:spAutoFit/>
            </a:bodyPr>
            <a:lstStyle/>
            <a:p>
              <a:r>
                <a:rPr lang="en-US" sz="1600" spc="200" dirty="0">
                  <a:latin typeface="Montserrat Light" panose="00000400000000000000" pitchFamily="50" charset="0"/>
                  <a:ea typeface="Montserrat Black" charset="0"/>
                  <a:cs typeface="Montserrat Black" charset="0"/>
                </a:rPr>
                <a:t>YOU CAN WRITE HERE</a:t>
              </a:r>
              <a:endParaRPr lang="en-US" sz="1600" spc="200" dirty="0">
                <a:latin typeface="Montserrat "/>
                <a:ea typeface="Montserrat Hairline" charset="0"/>
                <a:cs typeface="Montserrat Hairline" charset="0"/>
              </a:endParaRPr>
            </a:p>
          </p:txBody>
        </p:sp>
      </p:grpSp>
      <p:cxnSp>
        <p:nvCxnSpPr>
          <p:cNvPr id="8" name="Straight Connector 7">
            <a:extLst>
              <a:ext uri="{FF2B5EF4-FFF2-40B4-BE49-F238E27FC236}">
                <a16:creationId xmlns:a16="http://schemas.microsoft.com/office/drawing/2014/main" id="{472B9AFE-0272-4AE7-9115-B934B74C3A45}"/>
              </a:ext>
            </a:extLst>
          </p:cNvPr>
          <p:cNvCxnSpPr/>
          <p:nvPr/>
        </p:nvCxnSpPr>
        <p:spPr>
          <a:xfrm>
            <a:off x="5161482" y="1568395"/>
            <a:ext cx="0" cy="3721211"/>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57121C28-1C59-4C63-95BA-53DB170E964F}"/>
              </a:ext>
            </a:extLst>
          </p:cNvPr>
          <p:cNvPicPr>
            <a:picLocks noGrp="1" noChangeAspect="1"/>
          </p:cNvPicPr>
          <p:nvPr>
            <p:ph type="pic" sz="quarter" idx="11"/>
          </p:nvPr>
        </p:nvPicPr>
        <p:blipFill>
          <a:blip r:embed="rId3"/>
          <a:srcRect/>
          <a:stretch>
            <a:fillRect/>
          </a:stretch>
        </p:blipFill>
        <p:spPr/>
      </p:pic>
      <p:sp>
        <p:nvSpPr>
          <p:cNvPr id="15" name="TextBox 14">
            <a:extLst>
              <a:ext uri="{FF2B5EF4-FFF2-40B4-BE49-F238E27FC236}">
                <a16:creationId xmlns:a16="http://schemas.microsoft.com/office/drawing/2014/main" id="{3F23B929-69B1-44B7-9073-4D73F6C0AA05}"/>
              </a:ext>
            </a:extLst>
          </p:cNvPr>
          <p:cNvSpPr txBox="1"/>
          <p:nvPr/>
        </p:nvSpPr>
        <p:spPr>
          <a:xfrm>
            <a:off x="1912885" y="4417797"/>
            <a:ext cx="2438258" cy="553998"/>
          </a:xfrm>
          <a:prstGeom prst="rect">
            <a:avLst/>
          </a:prstGeom>
          <a:noFill/>
        </p:spPr>
        <p:txBody>
          <a:bodyPr wrap="square" rtlCol="0" anchor="ctr">
            <a:spAutoFit/>
          </a:bodyPr>
          <a:lstStyle/>
          <a:p>
            <a:pPr algn="ctr"/>
            <a:r>
              <a:rPr lang="en-US" spc="300" dirty="0">
                <a:latin typeface="Montserrat Bold"/>
                <a:ea typeface="Montserrat Black" charset="0"/>
                <a:cs typeface="Montserrat Black" charset="0"/>
              </a:rPr>
              <a:t>JANE DOE</a:t>
            </a:r>
          </a:p>
          <a:p>
            <a:pPr algn="ctr"/>
            <a:r>
              <a:rPr lang="en-US" sz="1200" spc="500" dirty="0">
                <a:latin typeface="Montserrat Light" panose="00000400000000000000" pitchFamily="50" charset="0"/>
                <a:ea typeface="Montserrat Hairline" charset="0"/>
                <a:cs typeface="Montserrat Hairline" charset="0"/>
              </a:rPr>
              <a:t>CEO &amp; FOUNDER</a:t>
            </a:r>
          </a:p>
        </p:txBody>
      </p:sp>
    </p:spTree>
    <p:extLst>
      <p:ext uri="{BB962C8B-B14F-4D97-AF65-F5344CB8AC3E}">
        <p14:creationId xmlns:p14="http://schemas.microsoft.com/office/powerpoint/2010/main" val="3066317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1B8AEFBD-8CF0-4903-800D-938D0973A270}"/>
              </a:ext>
            </a:extLst>
          </p:cNvPr>
          <p:cNvPicPr>
            <a:picLocks noGrp="1" noChangeAspect="1"/>
          </p:cNvPicPr>
          <p:nvPr>
            <p:ph type="pic" sz="quarter" idx="10"/>
          </p:nvPr>
        </p:nvPicPr>
        <p:blipFill>
          <a:blip r:embed="rId3"/>
          <a:srcRect t="10213" b="10213"/>
          <a:stretch>
            <a:fillRect/>
          </a:stretch>
        </p:blipFill>
        <p:spPr/>
      </p:pic>
      <p:sp>
        <p:nvSpPr>
          <p:cNvPr id="7" name="Rectangle 6">
            <a:extLst>
              <a:ext uri="{FF2B5EF4-FFF2-40B4-BE49-F238E27FC236}">
                <a16:creationId xmlns:a16="http://schemas.microsoft.com/office/drawing/2014/main" id="{B1871B3F-8C7E-48B5-A244-DA128AF19FE9}"/>
              </a:ext>
            </a:extLst>
          </p:cNvPr>
          <p:cNvSpPr/>
          <p:nvPr/>
        </p:nvSpPr>
        <p:spPr>
          <a:xfrm>
            <a:off x="0" y="1194"/>
            <a:ext cx="12192000" cy="6856806"/>
          </a:xfrm>
          <a:prstGeom prst="rect">
            <a:avLst/>
          </a:prstGeom>
          <a:solidFill>
            <a:schemeClr val="tx1">
              <a:lumMod val="85000"/>
              <a:lumOff val="15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A8F5854C-BE7D-404A-A6F9-F3647E10ACE0}"/>
              </a:ext>
            </a:extLst>
          </p:cNvPr>
          <p:cNvPicPr>
            <a:picLocks noGrp="1" noChangeAspect="1"/>
          </p:cNvPicPr>
          <p:nvPr>
            <p:ph type="pic" sz="quarter" idx="12"/>
          </p:nvPr>
        </p:nvPicPr>
        <p:blipFill>
          <a:blip r:embed="rId4"/>
          <a:srcRect/>
          <a:stretch>
            <a:fillRect/>
          </a:stretch>
        </p:blipFill>
        <p:spPr/>
      </p:pic>
      <p:grpSp>
        <p:nvGrpSpPr>
          <p:cNvPr id="14" name="Group 13">
            <a:extLst>
              <a:ext uri="{FF2B5EF4-FFF2-40B4-BE49-F238E27FC236}">
                <a16:creationId xmlns:a16="http://schemas.microsoft.com/office/drawing/2014/main" id="{CE9A79C8-ED2E-4919-8EA2-0D6457BED575}"/>
              </a:ext>
            </a:extLst>
          </p:cNvPr>
          <p:cNvGrpSpPr/>
          <p:nvPr/>
        </p:nvGrpSpPr>
        <p:grpSpPr>
          <a:xfrm>
            <a:off x="4163263" y="4009673"/>
            <a:ext cx="3865473" cy="628377"/>
            <a:chOff x="5668562" y="1782801"/>
            <a:chExt cx="3984569" cy="628377"/>
          </a:xfrm>
        </p:grpSpPr>
        <p:sp>
          <p:nvSpPr>
            <p:cNvPr id="15" name="TextBox 14">
              <a:extLst>
                <a:ext uri="{FF2B5EF4-FFF2-40B4-BE49-F238E27FC236}">
                  <a16:creationId xmlns:a16="http://schemas.microsoft.com/office/drawing/2014/main" id="{6833947A-3004-42A7-BB3E-42041E0DE49E}"/>
                </a:ext>
              </a:extLst>
            </p:cNvPr>
            <p:cNvSpPr txBox="1"/>
            <p:nvPr/>
          </p:nvSpPr>
          <p:spPr>
            <a:xfrm>
              <a:off x="6126338" y="1782801"/>
              <a:ext cx="3044065" cy="628377"/>
            </a:xfrm>
            <a:prstGeom prst="rect">
              <a:avLst/>
            </a:prstGeom>
            <a:noFill/>
          </p:spPr>
          <p:txBody>
            <a:bodyPr wrap="square" rtlCol="0" anchor="ctr">
              <a:spAutoFit/>
            </a:bodyPr>
            <a:lstStyle/>
            <a:p>
              <a:pPr algn="ctr">
                <a:lnSpc>
                  <a:spcPts val="2200"/>
                </a:lnSpc>
              </a:pPr>
              <a:r>
                <a:rPr lang="en-US" sz="2200" spc="700" dirty="0">
                  <a:solidFill>
                    <a:schemeClr val="bg1"/>
                  </a:solidFill>
                  <a:latin typeface="Lato Bold" panose="020F0502020204030203" pitchFamily="34" charset="0"/>
                  <a:ea typeface="Lato Bold" panose="020F0502020204030203" pitchFamily="34" charset="0"/>
                  <a:cs typeface="Lato Bold" panose="020F0502020204030203" pitchFamily="34" charset="0"/>
                </a:rPr>
                <a:t>WELCOME</a:t>
              </a:r>
            </a:p>
            <a:p>
              <a:pPr algn="ctr">
                <a:lnSpc>
                  <a:spcPts val="2200"/>
                </a:lnSpc>
              </a:pPr>
              <a:r>
                <a:rPr lang="en-US" sz="1600" spc="200" dirty="0">
                  <a:solidFill>
                    <a:schemeClr val="bg1"/>
                  </a:solidFill>
                  <a:latin typeface="Lato" panose="020F0502020204030203" pitchFamily="34" charset="0"/>
                  <a:ea typeface="Lato Bold" panose="020F0502020204030203" pitchFamily="34" charset="0"/>
                  <a:cs typeface="Lato Bold" panose="020F0502020204030203" pitchFamily="34" charset="0"/>
                </a:rPr>
                <a:t>MESSAGE</a:t>
              </a:r>
              <a:endParaRPr lang="en-US" sz="1550" spc="200" dirty="0">
                <a:solidFill>
                  <a:schemeClr val="bg1"/>
                </a:solidFill>
                <a:latin typeface="Lato" panose="020F0502020204030203" pitchFamily="34" charset="0"/>
                <a:ea typeface="Lato Bold" panose="020F0502020204030203" pitchFamily="34" charset="0"/>
                <a:cs typeface="Lato Bold" panose="020F0502020204030203" pitchFamily="34" charset="0"/>
              </a:endParaRPr>
            </a:p>
          </p:txBody>
        </p:sp>
        <p:cxnSp>
          <p:nvCxnSpPr>
            <p:cNvPr id="16" name="Straight Connector 15">
              <a:extLst>
                <a:ext uri="{FF2B5EF4-FFF2-40B4-BE49-F238E27FC236}">
                  <a16:creationId xmlns:a16="http://schemas.microsoft.com/office/drawing/2014/main" id="{CEB2C8AC-B815-4DB3-848D-6360F811FF7A}"/>
                </a:ext>
              </a:extLst>
            </p:cNvPr>
            <p:cNvCxnSpPr>
              <a:cxnSpLocks/>
            </p:cNvCxnSpPr>
            <p:nvPr/>
          </p:nvCxnSpPr>
          <p:spPr>
            <a:xfrm flipH="1">
              <a:off x="8427551" y="2250550"/>
              <a:ext cx="12255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C3FE50B-D048-45CB-BBCC-A4C58CF5DAC1}"/>
                </a:ext>
              </a:extLst>
            </p:cNvPr>
            <p:cNvCxnSpPr>
              <a:cxnSpLocks/>
            </p:cNvCxnSpPr>
            <p:nvPr/>
          </p:nvCxnSpPr>
          <p:spPr>
            <a:xfrm flipH="1">
              <a:off x="5668562" y="2250550"/>
              <a:ext cx="122558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AF00299B-7CEB-4886-A27E-D8155DAAB9F8}"/>
              </a:ext>
            </a:extLst>
          </p:cNvPr>
          <p:cNvSpPr txBox="1"/>
          <p:nvPr/>
        </p:nvSpPr>
        <p:spPr>
          <a:xfrm>
            <a:off x="2662237" y="4832775"/>
            <a:ext cx="6867525" cy="546047"/>
          </a:xfrm>
          <a:prstGeom prst="rect">
            <a:avLst/>
          </a:prstGeom>
          <a:noFill/>
        </p:spPr>
        <p:txBody>
          <a:bodyPr wrap="square" rtlCol="0">
            <a:spAutoFit/>
          </a:bodyPr>
          <a:lstStyle/>
          <a:p>
            <a:pPr algn="ctr">
              <a:lnSpc>
                <a:spcPts val="1900"/>
              </a:lnSpc>
            </a:pPr>
            <a:r>
              <a:rPr lang="en-US" sz="1000" dirty="0">
                <a:solidFill>
                  <a:schemeClr val="bg1"/>
                </a:solidFill>
                <a:latin typeface="Lato" panose="020F0502020204030203" pitchFamily="34" charset="0"/>
                <a:ea typeface="Open Sans" panose="020B0606030504020204" pitchFamily="34" charset="0"/>
                <a:cs typeface="Open Sans" panose="020B0606030504020204" pitchFamily="34" charset="0"/>
              </a:rPr>
              <a:t>Man wherein seas our creeping. Very. Make from for seas place and won't appear him, were they. Fifth you'll, man wherein seas our creeping that Make from for seas place and won't appear him, were they.</a:t>
            </a:r>
          </a:p>
        </p:txBody>
      </p:sp>
    </p:spTree>
    <p:extLst>
      <p:ext uri="{BB962C8B-B14F-4D97-AF65-F5344CB8AC3E}">
        <p14:creationId xmlns:p14="http://schemas.microsoft.com/office/powerpoint/2010/main" val="4193821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C51C0D-2B51-41D9-9A48-74AD5F55886C}"/>
              </a:ext>
            </a:extLst>
          </p:cNvPr>
          <p:cNvSpPr/>
          <p:nvPr/>
        </p:nvSpPr>
        <p:spPr>
          <a:xfrm>
            <a:off x="1" y="0"/>
            <a:ext cx="12192000" cy="3429000"/>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a:extLst>
              <a:ext uri="{FF2B5EF4-FFF2-40B4-BE49-F238E27FC236}">
                <a16:creationId xmlns:a16="http://schemas.microsoft.com/office/drawing/2014/main" id="{481EC027-A9DD-4768-89E9-69159D5E8A9B}"/>
              </a:ext>
            </a:extLst>
          </p:cNvPr>
          <p:cNvSpPr/>
          <p:nvPr/>
        </p:nvSpPr>
        <p:spPr>
          <a:xfrm>
            <a:off x="1580975" y="2382641"/>
            <a:ext cx="3866149" cy="3866149"/>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8E13B55D-CBC8-4CDA-ACB5-54607039980B}"/>
              </a:ext>
            </a:extLst>
          </p:cNvPr>
          <p:cNvGrpSpPr/>
          <p:nvPr/>
        </p:nvGrpSpPr>
        <p:grpSpPr>
          <a:xfrm>
            <a:off x="6551921" y="4173817"/>
            <a:ext cx="4907645" cy="1647655"/>
            <a:chOff x="5142129" y="4447667"/>
            <a:chExt cx="4907645" cy="1647655"/>
          </a:xfrm>
        </p:grpSpPr>
        <p:sp>
          <p:nvSpPr>
            <p:cNvPr id="37" name="TextBox 36">
              <a:extLst>
                <a:ext uri="{FF2B5EF4-FFF2-40B4-BE49-F238E27FC236}">
                  <a16:creationId xmlns:a16="http://schemas.microsoft.com/office/drawing/2014/main" id="{55B9AEB8-3D4D-420E-85AF-1A76F7B017AB}"/>
                </a:ext>
              </a:extLst>
            </p:cNvPr>
            <p:cNvSpPr txBox="1"/>
            <p:nvPr/>
          </p:nvSpPr>
          <p:spPr>
            <a:xfrm>
              <a:off x="5142129" y="4447667"/>
              <a:ext cx="2587140" cy="822085"/>
            </a:xfrm>
            <a:prstGeom prst="rect">
              <a:avLst/>
            </a:prstGeom>
            <a:noFill/>
          </p:spPr>
          <p:txBody>
            <a:bodyPr wrap="square" rtlCol="0">
              <a:spAutoFit/>
            </a:bodyPr>
            <a:lstStyle/>
            <a:p>
              <a:pPr>
                <a:lnSpc>
                  <a:spcPts val="2800"/>
                </a:lnSpc>
              </a:pPr>
              <a:r>
                <a:rPr lang="en-US" sz="3000" spc="300" dirty="0">
                  <a:latin typeface="Montserrat Medium" charset="0"/>
                  <a:ea typeface="Montserrat Medium" charset="0"/>
                  <a:cs typeface="Montserrat Medium" charset="0"/>
                </a:rPr>
                <a:t>YOUR.</a:t>
              </a:r>
            </a:p>
            <a:p>
              <a:pPr>
                <a:lnSpc>
                  <a:spcPts val="2800"/>
                </a:lnSpc>
              </a:pPr>
              <a:r>
                <a:rPr lang="en-US" sz="3000" spc="300" dirty="0">
                  <a:latin typeface="Montserrat Medium" charset="0"/>
                  <a:ea typeface="Montserrat Medium" charset="0"/>
                  <a:cs typeface="Montserrat Medium" charset="0"/>
                </a:rPr>
                <a:t>BUSINESS</a:t>
              </a:r>
            </a:p>
          </p:txBody>
        </p:sp>
        <p:sp>
          <p:nvSpPr>
            <p:cNvPr id="38" name="TextBox 37">
              <a:extLst>
                <a:ext uri="{FF2B5EF4-FFF2-40B4-BE49-F238E27FC236}">
                  <a16:creationId xmlns:a16="http://schemas.microsoft.com/office/drawing/2014/main" id="{821FC43F-1F08-43FF-A4CA-7DA321B67CBB}"/>
                </a:ext>
              </a:extLst>
            </p:cNvPr>
            <p:cNvSpPr txBox="1"/>
            <p:nvPr/>
          </p:nvSpPr>
          <p:spPr>
            <a:xfrm>
              <a:off x="5173447" y="5188664"/>
              <a:ext cx="4876327" cy="906658"/>
            </a:xfrm>
            <a:prstGeom prst="rect">
              <a:avLst/>
            </a:prstGeom>
            <a:noFill/>
          </p:spPr>
          <p:txBody>
            <a:bodyPr wrap="square" rtlCol="0">
              <a:spAutoFit/>
            </a:bodyPr>
            <a:lstStyle/>
            <a:p>
              <a:pPr>
                <a:lnSpc>
                  <a:spcPts val="2200"/>
                </a:lnSpc>
              </a:pPr>
              <a:r>
                <a:rPr lang="en-US" sz="1000" dirty="0">
                  <a:latin typeface="Abril Text" charset="0"/>
                  <a:ea typeface="Abril Text" charset="0"/>
                  <a:cs typeface="Abril Text" charset="0"/>
                </a:rPr>
                <a:t>Lorem ipsum dolor sit </a:t>
              </a:r>
              <a:r>
                <a:rPr lang="en-US" sz="1000" dirty="0" err="1">
                  <a:latin typeface="Abril Text" charset="0"/>
                  <a:ea typeface="Abril Text" charset="0"/>
                  <a:cs typeface="Abril Text" charset="0"/>
                </a:rPr>
                <a:t>amet</a:t>
              </a:r>
              <a:r>
                <a:rPr lang="en-US" sz="1000" dirty="0">
                  <a:latin typeface="Abril Text" charset="0"/>
                  <a:ea typeface="Abril Text" charset="0"/>
                  <a:cs typeface="Abril Text" charset="0"/>
                </a:rPr>
                <a:t> </a:t>
              </a:r>
              <a:r>
                <a:rPr lang="en-US" sz="1000" dirty="0" err="1">
                  <a:latin typeface="Abril Text" charset="0"/>
                  <a:ea typeface="Abril Text" charset="0"/>
                  <a:cs typeface="Abril Text" charset="0"/>
                </a:rPr>
                <a:t>agam</a:t>
              </a:r>
              <a:r>
                <a:rPr lang="en-US" sz="1000" dirty="0">
                  <a:latin typeface="Abril Text" charset="0"/>
                  <a:ea typeface="Abril Text" charset="0"/>
                  <a:cs typeface="Abril Text" charset="0"/>
                </a:rPr>
                <a:t> facer modo data example text are here for</a:t>
              </a:r>
            </a:p>
            <a:p>
              <a:pPr>
                <a:lnSpc>
                  <a:spcPts val="2200"/>
                </a:lnSpc>
              </a:pPr>
              <a:r>
                <a:rPr lang="en-US" sz="1000" dirty="0">
                  <a:latin typeface="Abril Text" charset="0"/>
                  <a:ea typeface="Abril Text" charset="0"/>
                  <a:cs typeface="Abril Text" charset="0"/>
                </a:rPr>
                <a:t>your own text rewrite. Lorem ipsum dolor sit </a:t>
              </a:r>
              <a:r>
                <a:rPr lang="en-US" sz="1000" dirty="0" err="1">
                  <a:latin typeface="Abril Text" charset="0"/>
                  <a:ea typeface="Abril Text" charset="0"/>
                  <a:cs typeface="Abril Text" charset="0"/>
                </a:rPr>
                <a:t>amet</a:t>
              </a:r>
              <a:r>
                <a:rPr lang="en-US" sz="1000" dirty="0">
                  <a:latin typeface="Abril Text" charset="0"/>
                  <a:ea typeface="Abril Text" charset="0"/>
                  <a:cs typeface="Abril Text" charset="0"/>
                </a:rPr>
                <a:t> </a:t>
              </a:r>
              <a:r>
                <a:rPr lang="en-US" sz="1000" dirty="0" err="1">
                  <a:latin typeface="Abril Text" charset="0"/>
                  <a:ea typeface="Abril Text" charset="0"/>
                  <a:cs typeface="Abril Text" charset="0"/>
                </a:rPr>
                <a:t>agam</a:t>
              </a:r>
              <a:r>
                <a:rPr lang="en-US" sz="1000" dirty="0">
                  <a:latin typeface="Abril Text" charset="0"/>
                  <a:ea typeface="Abril Text" charset="0"/>
                  <a:cs typeface="Abril Text" charset="0"/>
                </a:rPr>
                <a:t> facer modo data example text are here for in the best your own.</a:t>
              </a:r>
            </a:p>
          </p:txBody>
        </p:sp>
      </p:grpSp>
      <p:grpSp>
        <p:nvGrpSpPr>
          <p:cNvPr id="4" name="Group 3">
            <a:extLst>
              <a:ext uri="{FF2B5EF4-FFF2-40B4-BE49-F238E27FC236}">
                <a16:creationId xmlns:a16="http://schemas.microsoft.com/office/drawing/2014/main" id="{90528A1A-0CD9-407C-B6C2-FEA1157F408E}"/>
              </a:ext>
            </a:extLst>
          </p:cNvPr>
          <p:cNvGrpSpPr/>
          <p:nvPr/>
        </p:nvGrpSpPr>
        <p:grpSpPr>
          <a:xfrm>
            <a:off x="1580975" y="804354"/>
            <a:ext cx="9391824" cy="1755213"/>
            <a:chOff x="1580975" y="3953954"/>
            <a:chExt cx="9391824" cy="1755213"/>
          </a:xfrm>
        </p:grpSpPr>
        <p:sp>
          <p:nvSpPr>
            <p:cNvPr id="44" name="TextBox 43">
              <a:extLst>
                <a:ext uri="{FF2B5EF4-FFF2-40B4-BE49-F238E27FC236}">
                  <a16:creationId xmlns:a16="http://schemas.microsoft.com/office/drawing/2014/main" id="{5A89FBA5-D608-424B-AF03-E56EDDE4CAC6}"/>
                </a:ext>
              </a:extLst>
            </p:cNvPr>
            <p:cNvSpPr txBox="1"/>
            <p:nvPr/>
          </p:nvSpPr>
          <p:spPr>
            <a:xfrm>
              <a:off x="1580975" y="4365338"/>
              <a:ext cx="3014662" cy="1343829"/>
            </a:xfrm>
            <a:prstGeom prst="rect">
              <a:avLst/>
            </a:prstGeom>
            <a:noFill/>
          </p:spPr>
          <p:txBody>
            <a:bodyPr wrap="square" rtlCol="0">
              <a:spAutoFit/>
            </a:bodyPr>
            <a:lstStyle/>
            <a:p>
              <a:pPr>
                <a:lnSpc>
                  <a:spcPts val="4800"/>
                </a:lnSpc>
              </a:pPr>
              <a:r>
                <a:rPr lang="en-US" sz="5000" b="1" spc="300" dirty="0">
                  <a:solidFill>
                    <a:schemeClr val="bg1"/>
                  </a:solidFill>
                  <a:latin typeface="Montserrat SemiBold" charset="0"/>
                  <a:ea typeface="Montserrat SemiBold" charset="0"/>
                  <a:cs typeface="Montserrat SemiBold" charset="0"/>
                </a:rPr>
                <a:t>ABOUT US.</a:t>
              </a:r>
            </a:p>
          </p:txBody>
        </p:sp>
        <p:sp>
          <p:nvSpPr>
            <p:cNvPr id="45" name="TextBox 44">
              <a:extLst>
                <a:ext uri="{FF2B5EF4-FFF2-40B4-BE49-F238E27FC236}">
                  <a16:creationId xmlns:a16="http://schemas.microsoft.com/office/drawing/2014/main" id="{FBDF3540-38C2-49B6-A562-72F95BB7E8F5}"/>
                </a:ext>
              </a:extLst>
            </p:cNvPr>
            <p:cNvSpPr txBox="1"/>
            <p:nvPr/>
          </p:nvSpPr>
          <p:spPr>
            <a:xfrm>
              <a:off x="5225598" y="3953954"/>
              <a:ext cx="2386012" cy="292388"/>
            </a:xfrm>
            <a:prstGeom prst="rect">
              <a:avLst/>
            </a:prstGeom>
            <a:noFill/>
          </p:spPr>
          <p:txBody>
            <a:bodyPr wrap="square" rtlCol="0">
              <a:spAutoFit/>
            </a:bodyPr>
            <a:lstStyle/>
            <a:p>
              <a:r>
                <a:rPr lang="en-US" sz="1300" spc="600" dirty="0">
                  <a:solidFill>
                    <a:schemeClr val="bg1"/>
                  </a:solidFill>
                  <a:latin typeface="Montserrat SemiBold" charset="0"/>
                  <a:ea typeface="Montserrat SemiBold" charset="0"/>
                  <a:cs typeface="Montserrat SemiBold" charset="0"/>
                </a:rPr>
                <a:t>SECTION.ONE</a:t>
              </a:r>
            </a:p>
          </p:txBody>
        </p:sp>
        <p:sp>
          <p:nvSpPr>
            <p:cNvPr id="46" name="TextBox 45">
              <a:extLst>
                <a:ext uri="{FF2B5EF4-FFF2-40B4-BE49-F238E27FC236}">
                  <a16:creationId xmlns:a16="http://schemas.microsoft.com/office/drawing/2014/main" id="{47E3D9B3-98B2-4C98-8AEE-3435CC05EC2E}"/>
                </a:ext>
              </a:extLst>
            </p:cNvPr>
            <p:cNvSpPr txBox="1"/>
            <p:nvPr/>
          </p:nvSpPr>
          <p:spPr>
            <a:xfrm>
              <a:off x="5142128" y="4304936"/>
              <a:ext cx="5830671" cy="1404231"/>
            </a:xfrm>
            <a:prstGeom prst="rect">
              <a:avLst/>
            </a:prstGeom>
            <a:noFill/>
          </p:spPr>
          <p:txBody>
            <a:bodyPr wrap="square" rtlCol="0">
              <a:spAutoFit/>
            </a:bodyPr>
            <a:lstStyle/>
            <a:p>
              <a:pPr>
                <a:lnSpc>
                  <a:spcPct val="200000"/>
                </a:lnSpc>
              </a:pPr>
              <a:r>
                <a:rPr lang="en-US" sz="1100" dirty="0">
                  <a:solidFill>
                    <a:schemeClr val="bg1"/>
                  </a:solidFill>
                  <a:latin typeface="Abril Text" charset="0"/>
                  <a:ea typeface="Abril Text" charset="0"/>
                  <a:cs typeface="Abril Text" charset="0"/>
                </a:rPr>
                <a:t>Lorem ipsum dolor sit </a:t>
              </a:r>
              <a:r>
                <a:rPr lang="en-US" sz="1100" dirty="0" err="1">
                  <a:solidFill>
                    <a:schemeClr val="bg1"/>
                  </a:solidFill>
                  <a:latin typeface="Abril Text" charset="0"/>
                  <a:ea typeface="Abril Text" charset="0"/>
                  <a:cs typeface="Abril Text" charset="0"/>
                </a:rPr>
                <a:t>amet</a:t>
              </a:r>
              <a:r>
                <a:rPr lang="en-US" sz="1100" dirty="0">
                  <a:solidFill>
                    <a:schemeClr val="bg1"/>
                  </a:solidFill>
                  <a:latin typeface="Abril Text" charset="0"/>
                  <a:ea typeface="Abril Text" charset="0"/>
                  <a:cs typeface="Abril Text" charset="0"/>
                </a:rPr>
                <a:t> </a:t>
              </a:r>
              <a:r>
                <a:rPr lang="en-US" sz="1100" dirty="0" err="1">
                  <a:solidFill>
                    <a:schemeClr val="bg1"/>
                  </a:solidFill>
                  <a:latin typeface="Abril Text" charset="0"/>
                  <a:ea typeface="Abril Text" charset="0"/>
                  <a:cs typeface="Abril Text" charset="0"/>
                </a:rPr>
                <a:t>agam</a:t>
              </a:r>
              <a:r>
                <a:rPr lang="en-US" sz="1100" dirty="0">
                  <a:solidFill>
                    <a:schemeClr val="bg1"/>
                  </a:solidFill>
                  <a:latin typeface="Abril Text" charset="0"/>
                  <a:ea typeface="Abril Text" charset="0"/>
                  <a:cs typeface="Abril Text" charset="0"/>
                </a:rPr>
                <a:t> facer </a:t>
              </a:r>
              <a:r>
                <a:rPr lang="en-US" sz="1100" dirty="0" err="1">
                  <a:solidFill>
                    <a:schemeClr val="bg1"/>
                  </a:solidFill>
                  <a:latin typeface="Abril Text" charset="0"/>
                  <a:ea typeface="Abril Text" charset="0"/>
                  <a:cs typeface="Abril Text" charset="0"/>
                </a:rPr>
                <a:t>modo</a:t>
              </a:r>
              <a:r>
                <a:rPr lang="en-US" sz="1100" dirty="0">
                  <a:solidFill>
                    <a:schemeClr val="bg1"/>
                  </a:solidFill>
                  <a:latin typeface="Abril Text" charset="0"/>
                  <a:ea typeface="Abril Text" charset="0"/>
                  <a:cs typeface="Abril Text" charset="0"/>
                </a:rPr>
                <a:t> data example text are here for your own text rewrite. Lorem ipsum dolor sit </a:t>
              </a:r>
              <a:r>
                <a:rPr lang="en-US" sz="1100" dirty="0" err="1">
                  <a:solidFill>
                    <a:schemeClr val="bg1"/>
                  </a:solidFill>
                  <a:latin typeface="Abril Text" charset="0"/>
                  <a:ea typeface="Abril Text" charset="0"/>
                  <a:cs typeface="Abril Text" charset="0"/>
                </a:rPr>
                <a:t>amet</a:t>
              </a:r>
              <a:r>
                <a:rPr lang="en-US" sz="1100" dirty="0">
                  <a:solidFill>
                    <a:schemeClr val="bg1"/>
                  </a:solidFill>
                  <a:latin typeface="Abril Text" charset="0"/>
                  <a:ea typeface="Abril Text" charset="0"/>
                  <a:cs typeface="Abril Text" charset="0"/>
                </a:rPr>
                <a:t> </a:t>
              </a:r>
              <a:r>
                <a:rPr lang="en-US" sz="1100" dirty="0" err="1">
                  <a:solidFill>
                    <a:schemeClr val="bg1"/>
                  </a:solidFill>
                  <a:latin typeface="Abril Text" charset="0"/>
                  <a:ea typeface="Abril Text" charset="0"/>
                  <a:cs typeface="Abril Text" charset="0"/>
                </a:rPr>
                <a:t>agam</a:t>
              </a:r>
              <a:r>
                <a:rPr lang="en-US" sz="1100" dirty="0">
                  <a:solidFill>
                    <a:schemeClr val="bg1"/>
                  </a:solidFill>
                  <a:latin typeface="Abril Text" charset="0"/>
                  <a:ea typeface="Abril Text" charset="0"/>
                  <a:cs typeface="Abril Text" charset="0"/>
                </a:rPr>
                <a:t> facer </a:t>
              </a:r>
              <a:r>
                <a:rPr lang="en-US" sz="1100" dirty="0" err="1">
                  <a:solidFill>
                    <a:schemeClr val="bg1"/>
                  </a:solidFill>
                  <a:latin typeface="Abril Text" charset="0"/>
                  <a:ea typeface="Abril Text" charset="0"/>
                  <a:cs typeface="Abril Text" charset="0"/>
                </a:rPr>
                <a:t>modo</a:t>
              </a:r>
              <a:r>
                <a:rPr lang="en-US" sz="1100" dirty="0">
                  <a:solidFill>
                    <a:schemeClr val="bg1"/>
                  </a:solidFill>
                  <a:latin typeface="Abril Text" charset="0"/>
                  <a:ea typeface="Abril Text" charset="0"/>
                  <a:cs typeface="Abril Text" charset="0"/>
                </a:rPr>
                <a:t> data example text are here for your own text rewrite. Lorem ipsum dolor sit </a:t>
              </a:r>
              <a:r>
                <a:rPr lang="en-US" sz="1100" dirty="0" err="1">
                  <a:solidFill>
                    <a:schemeClr val="bg1"/>
                  </a:solidFill>
                  <a:latin typeface="Abril Text" charset="0"/>
                  <a:ea typeface="Abril Text" charset="0"/>
                  <a:cs typeface="Abril Text" charset="0"/>
                </a:rPr>
                <a:t>amet</a:t>
              </a:r>
              <a:r>
                <a:rPr lang="en-US" sz="1100" dirty="0">
                  <a:solidFill>
                    <a:schemeClr val="bg1"/>
                  </a:solidFill>
                  <a:latin typeface="Abril Text" charset="0"/>
                  <a:ea typeface="Abril Text" charset="0"/>
                  <a:cs typeface="Abril Text" charset="0"/>
                </a:rPr>
                <a:t> </a:t>
              </a:r>
              <a:r>
                <a:rPr lang="en-US" sz="1100" dirty="0" err="1">
                  <a:solidFill>
                    <a:schemeClr val="bg1"/>
                  </a:solidFill>
                  <a:latin typeface="Abril Text" charset="0"/>
                  <a:ea typeface="Abril Text" charset="0"/>
                  <a:cs typeface="Abril Text" charset="0"/>
                </a:rPr>
                <a:t>agam</a:t>
              </a:r>
              <a:r>
                <a:rPr lang="en-US" sz="1100" dirty="0">
                  <a:solidFill>
                    <a:schemeClr val="bg1"/>
                  </a:solidFill>
                  <a:latin typeface="Abril Text" charset="0"/>
                  <a:ea typeface="Abril Text" charset="0"/>
                  <a:cs typeface="Abril Text" charset="0"/>
                </a:rPr>
                <a:t> facer </a:t>
              </a:r>
              <a:r>
                <a:rPr lang="en-US" sz="1100" dirty="0" err="1">
                  <a:solidFill>
                    <a:schemeClr val="bg1"/>
                  </a:solidFill>
                  <a:latin typeface="Abril Text" charset="0"/>
                  <a:ea typeface="Abril Text" charset="0"/>
                  <a:cs typeface="Abril Text" charset="0"/>
                </a:rPr>
                <a:t>modo</a:t>
              </a:r>
              <a:r>
                <a:rPr lang="en-US" sz="1100" dirty="0">
                  <a:solidFill>
                    <a:schemeClr val="bg1"/>
                  </a:solidFill>
                  <a:latin typeface="Abril Text" charset="0"/>
                  <a:ea typeface="Abril Text" charset="0"/>
                  <a:cs typeface="Abril Text" charset="0"/>
                </a:rPr>
                <a:t> data example text are here for your own text rewrite.</a:t>
              </a:r>
            </a:p>
          </p:txBody>
        </p:sp>
      </p:grpSp>
      <p:pic>
        <p:nvPicPr>
          <p:cNvPr id="11" name="Picture Placeholder 10">
            <a:extLst>
              <a:ext uri="{FF2B5EF4-FFF2-40B4-BE49-F238E27FC236}">
                <a16:creationId xmlns:a16="http://schemas.microsoft.com/office/drawing/2014/main" id="{59D17E59-2324-4116-866D-0D24CDD700A9}"/>
              </a:ext>
            </a:extLst>
          </p:cNvPr>
          <p:cNvPicPr>
            <a:picLocks noGrp="1" noChangeAspect="1"/>
          </p:cNvPicPr>
          <p:nvPr>
            <p:ph type="pic" sz="quarter" idx="11"/>
          </p:nvPr>
        </p:nvPicPr>
        <p:blipFill rotWithShape="1">
          <a:blip r:embed="rId3"/>
          <a:srcRect l="1258" t="11244" r="45280" b="8719"/>
          <a:stretch/>
        </p:blipFill>
        <p:spPr>
          <a:xfrm>
            <a:off x="1770888" y="2572554"/>
            <a:ext cx="3486325" cy="3486325"/>
          </a:xfrm>
        </p:spPr>
      </p:pic>
    </p:spTree>
    <p:extLst>
      <p:ext uri="{BB962C8B-B14F-4D97-AF65-F5344CB8AC3E}">
        <p14:creationId xmlns:p14="http://schemas.microsoft.com/office/powerpoint/2010/main" val="3004356391"/>
      </p:ext>
    </p:extLst>
  </p:cSld>
  <p:clrMapOvr>
    <a:masterClrMapping/>
  </p:clrMapOvr>
</p:sld>
</file>

<file path=ppt/theme/theme1.xml><?xml version="1.0" encoding="utf-8"?>
<a:theme xmlns:a="http://schemas.openxmlformats.org/drawingml/2006/main" name="1_Office Theme">
  <a:themeElements>
    <a:clrScheme name="Custom 43">
      <a:dk1>
        <a:srgbClr val="000000"/>
      </a:dk1>
      <a:lt1>
        <a:srgbClr val="FFFFFF"/>
      </a:lt1>
      <a:dk2>
        <a:srgbClr val="44546A"/>
      </a:dk2>
      <a:lt2>
        <a:srgbClr val="FFFFFF"/>
      </a:lt2>
      <a:accent1>
        <a:srgbClr val="D8D8D8"/>
      </a:accent1>
      <a:accent2>
        <a:srgbClr val="FF0000"/>
      </a:accent2>
      <a:accent3>
        <a:srgbClr val="C00000"/>
      </a:accent3>
      <a:accent4>
        <a:srgbClr val="FFC000"/>
      </a:accent4>
      <a:accent5>
        <a:srgbClr val="92D050"/>
      </a:accent5>
      <a:accent6>
        <a:srgbClr val="00B050"/>
      </a:accent6>
      <a:hlink>
        <a:srgbClr val="00B0F0"/>
      </a:hlink>
      <a:folHlink>
        <a:srgbClr val="0070C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33094</TotalTime>
  <Words>1575</Words>
  <Application>Microsoft Office PowerPoint</Application>
  <PresentationFormat>Widescreen</PresentationFormat>
  <Paragraphs>142</Paragraphs>
  <Slides>21</Slides>
  <Notes>14</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21</vt:i4>
      </vt:variant>
    </vt:vector>
  </HeadingPairs>
  <TitlesOfParts>
    <vt:vector size="39" baseType="lpstr">
      <vt:lpstr>Abril Display EB</vt:lpstr>
      <vt:lpstr>Abril Text</vt:lpstr>
      <vt:lpstr>Arial</vt:lpstr>
      <vt:lpstr>Bodoni 72 Book</vt:lpstr>
      <vt:lpstr>Calibri</vt:lpstr>
      <vt:lpstr>FontAwesome</vt:lpstr>
      <vt:lpstr>Lato</vt:lpstr>
      <vt:lpstr>Lato Bold</vt:lpstr>
      <vt:lpstr>Montserrat</vt:lpstr>
      <vt:lpstr>Montserrat </vt:lpstr>
      <vt:lpstr>Montserrat Bold</vt:lpstr>
      <vt:lpstr>Montserrat Light</vt:lpstr>
      <vt:lpstr>Montserrat Medium</vt:lpstr>
      <vt:lpstr>Montserrat Regular</vt:lpstr>
      <vt:lpstr>Montserrat SemiBold</vt:lpstr>
      <vt:lpstr>Open Sans</vt:lpstr>
      <vt:lpstr>Raleway</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5609</cp:revision>
  <dcterms:created xsi:type="dcterms:W3CDTF">2017-12-06T10:15:39Z</dcterms:created>
  <dcterms:modified xsi:type="dcterms:W3CDTF">2020-03-11T06:32:11Z</dcterms:modified>
</cp:coreProperties>
</file>